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71" r:id="rId32"/>
    <p:sldId id="287" r:id="rId33"/>
    <p:sldId id="288" r:id="rId34"/>
    <p:sldId id="289" r:id="rId35"/>
    <p:sldId id="290" r:id="rId36"/>
    <p:sldId id="291" r:id="rId37"/>
    <p:sldId id="292" r:id="rId38"/>
    <p:sldId id="324"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23"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12192000" cy="6858000"/>
  <p:notesSz cx="6858000" cy="9144000"/>
  <p:embeddedFontLst>
    <p:embeddedFont>
      <p:font typeface="Abadi" panose="020B0604020104020204" pitchFamily="34" charset="0"/>
      <p:regular r:id="rId69"/>
    </p:embeddedFont>
    <p:embeddedFont>
      <p:font typeface="Bell MT" panose="02020503060305020303" pitchFamily="18" charset="0"/>
      <p:regular r:id="rId70"/>
      <p:bold r:id="rId71"/>
      <p:italic r:id="rId72"/>
    </p:embeddedFont>
    <p:embeddedFont>
      <p:font typeface="Britannic Bold" panose="020B0903060703020204" pitchFamily="34" charset="0"/>
      <p:regular r:id="rId73"/>
    </p:embeddedFont>
    <p:embeddedFont>
      <p:font typeface="Californian FB" panose="0207040306080B030204" pitchFamily="18" charset="0"/>
      <p:regular r:id="rId74"/>
      <p:bold r:id="rId75"/>
      <p:italic r:id="rId76"/>
    </p:embeddedFont>
    <p:embeddedFont>
      <p:font typeface="Comic Sans MS" panose="030F0702030302020204" pitchFamily="66" charset="0"/>
      <p:regular r:id="rId77"/>
      <p:bold r:id="rId78"/>
      <p:italic r:id="rId79"/>
      <p:boldItalic r:id="rId80"/>
    </p:embeddedFont>
    <p:embeddedFont>
      <p:font typeface="Lucida Calligraphy" panose="03010101010101010101" pitchFamily="66" charset="0"/>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296"/>
    <a:srgbClr val="FF9999"/>
    <a:srgbClr val="FC7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7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8.fntdata"/><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07E80-87CE-579F-43DB-629E83C282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B78AD4-FCB4-5F0E-A5CA-2F88D8E8C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A38690-8062-F73E-ED6D-8B9C998BC3DE}"/>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5" name="Footer Placeholder 4">
            <a:extLst>
              <a:ext uri="{FF2B5EF4-FFF2-40B4-BE49-F238E27FC236}">
                <a16:creationId xmlns:a16="http://schemas.microsoft.com/office/drawing/2014/main" id="{02FF838A-ED20-D0A2-8551-32C56D429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37297-967D-8A23-9CFE-9EA650CFBE74}"/>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455391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5B99A-8EBD-6113-3C1E-37E9E6586F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73CD1F-AAE5-2E6B-464F-63800ECEE9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6AF69-29E9-3A5D-8E9E-45142F7139E0}"/>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5" name="Footer Placeholder 4">
            <a:extLst>
              <a:ext uri="{FF2B5EF4-FFF2-40B4-BE49-F238E27FC236}">
                <a16:creationId xmlns:a16="http://schemas.microsoft.com/office/drawing/2014/main" id="{CBA191AF-789F-609F-368B-EAECC2C2E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DA0A5-13F2-0E0E-AE2F-0315325B9407}"/>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416014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A82A25-4711-C113-5665-0627988796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763E1C-AE33-1C1A-DF2E-3FE61C1A8B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A442E-1B56-AAFE-25DE-AD62BCD346BE}"/>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5" name="Footer Placeholder 4">
            <a:extLst>
              <a:ext uri="{FF2B5EF4-FFF2-40B4-BE49-F238E27FC236}">
                <a16:creationId xmlns:a16="http://schemas.microsoft.com/office/drawing/2014/main" id="{DF28F299-2178-46D7-394E-30D18DE12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F1CBC-3DE1-341E-F41B-D6F339EBD20C}"/>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2285631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2442-B6DE-0A22-26E2-1FCC7B1725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1CA34E-F3F3-892C-5978-38EC68536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8B214-5643-007D-55F3-15D21E1BBF63}"/>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5" name="Footer Placeholder 4">
            <a:extLst>
              <a:ext uri="{FF2B5EF4-FFF2-40B4-BE49-F238E27FC236}">
                <a16:creationId xmlns:a16="http://schemas.microsoft.com/office/drawing/2014/main" id="{089399BE-CF5E-D542-41C2-BF4FC8080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5F4D9-350F-84B5-A04C-FBDE186B68E9}"/>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33087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A7AD-D3C2-D114-DBB2-3540545803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CF7165-D9DE-FAE0-C85B-D3BB3AE9EA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F36780-5761-753E-53C6-2ED0F389C38D}"/>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5" name="Footer Placeholder 4">
            <a:extLst>
              <a:ext uri="{FF2B5EF4-FFF2-40B4-BE49-F238E27FC236}">
                <a16:creationId xmlns:a16="http://schemas.microsoft.com/office/drawing/2014/main" id="{7897A902-09F6-DA13-931A-A3CF87DC8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5C49E-4DA8-1479-9A25-0C06E6240FA8}"/>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80746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CCB3-89D1-BAFC-31C8-51EC5DE6B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747CF-6AA5-103D-2263-70A4FE8E2B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460C3D-1C41-59F4-6DE7-8EF09849C4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13B6F0-EED4-64B2-3CC5-8D7B54C7B2D9}"/>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6" name="Footer Placeholder 5">
            <a:extLst>
              <a:ext uri="{FF2B5EF4-FFF2-40B4-BE49-F238E27FC236}">
                <a16:creationId xmlns:a16="http://schemas.microsoft.com/office/drawing/2014/main" id="{22772007-4478-9ABD-77C5-B1E818F84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78C2A-D9EC-3195-2C5C-3D59A31BE211}"/>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144722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4F3A-62B3-418A-46F4-F3C6BBFD88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E8D5FA-20A3-C8A0-486B-0AD42217F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2C33D-0C83-B9FB-088B-E72238E00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8BD711-9DEA-0EF2-3383-1AE70167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D41224-5277-22CD-AAD6-70FE0053C5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177BD6-D2A6-6926-B608-63133087A5AA}"/>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8" name="Footer Placeholder 7">
            <a:extLst>
              <a:ext uri="{FF2B5EF4-FFF2-40B4-BE49-F238E27FC236}">
                <a16:creationId xmlns:a16="http://schemas.microsoft.com/office/drawing/2014/main" id="{342DD7BB-3E62-3F6B-EB79-52BA76B38B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A534E7-59F9-77DC-FA24-3AC4998A624B}"/>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327650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B1339-681D-1F3A-ECE0-56F8F29AC0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F959B-2786-DDBA-FCCB-CF921E23D1A1}"/>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4" name="Footer Placeholder 3">
            <a:extLst>
              <a:ext uri="{FF2B5EF4-FFF2-40B4-BE49-F238E27FC236}">
                <a16:creationId xmlns:a16="http://schemas.microsoft.com/office/drawing/2014/main" id="{E732795B-36F9-A82B-9F9C-D8E42426D8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06EE55-1456-D66B-0B3B-F03733C66BB9}"/>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3537402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BE4F9E-6694-F084-C16D-7ABB5CED84B1}"/>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3" name="Footer Placeholder 2">
            <a:extLst>
              <a:ext uri="{FF2B5EF4-FFF2-40B4-BE49-F238E27FC236}">
                <a16:creationId xmlns:a16="http://schemas.microsoft.com/office/drawing/2014/main" id="{33359FE5-800B-0BD0-00D4-5DFD0B11B1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F34FF8-4086-61A8-90BD-A9AC59E95387}"/>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28724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0AFB-D3CC-EF62-7BE5-45D0C33A0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7FEBDE-EA60-D47A-B305-D2262EC162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413280-942A-31D2-2F62-E3CA69653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A6D3EA-F977-6A16-B593-2840817D4CE8}"/>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6" name="Footer Placeholder 5">
            <a:extLst>
              <a:ext uri="{FF2B5EF4-FFF2-40B4-BE49-F238E27FC236}">
                <a16:creationId xmlns:a16="http://schemas.microsoft.com/office/drawing/2014/main" id="{346CC633-1747-EEFC-B1F2-932CCBE91A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01FF20-074F-361A-C1FD-A2CFEEA17066}"/>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989885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83C4-7B7A-4E13-6E0F-2301254F0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92EFD-0807-E7F5-9469-4CB7960663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EE4991-95E2-58AA-F2A0-7B46D0FC4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74573-D1BF-1FBD-4873-E6F7A93416CF}"/>
              </a:ext>
            </a:extLst>
          </p:cNvPr>
          <p:cNvSpPr>
            <a:spLocks noGrp="1"/>
          </p:cNvSpPr>
          <p:nvPr>
            <p:ph type="dt" sz="half" idx="10"/>
          </p:nvPr>
        </p:nvSpPr>
        <p:spPr/>
        <p:txBody>
          <a:bodyPr/>
          <a:lstStyle/>
          <a:p>
            <a:fld id="{9BE531B1-CA1C-4747-A1B0-3A560B6ADF27}" type="datetimeFigureOut">
              <a:rPr lang="en-US" smtClean="0"/>
              <a:t>1/30/2024</a:t>
            </a:fld>
            <a:endParaRPr lang="en-US"/>
          </a:p>
        </p:txBody>
      </p:sp>
      <p:sp>
        <p:nvSpPr>
          <p:cNvPr id="6" name="Footer Placeholder 5">
            <a:extLst>
              <a:ext uri="{FF2B5EF4-FFF2-40B4-BE49-F238E27FC236}">
                <a16:creationId xmlns:a16="http://schemas.microsoft.com/office/drawing/2014/main" id="{9CC94B78-AC7C-9E1A-D015-918C9BBE4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5A47E-1A6E-584A-74C7-7D10FE5E0546}"/>
              </a:ext>
            </a:extLst>
          </p:cNvPr>
          <p:cNvSpPr>
            <a:spLocks noGrp="1"/>
          </p:cNvSpPr>
          <p:nvPr>
            <p:ph type="sldNum" sz="quarter" idx="12"/>
          </p:nvPr>
        </p:nvSpPr>
        <p:spPr/>
        <p:txBody>
          <a:bodyPr/>
          <a:lstStyle/>
          <a:p>
            <a:fld id="{8A479A76-5D50-42B2-8323-9EBD1602655A}" type="slidenum">
              <a:rPr lang="en-US" smtClean="0"/>
              <a:t>‹#›</a:t>
            </a:fld>
            <a:endParaRPr lang="en-US"/>
          </a:p>
        </p:txBody>
      </p:sp>
    </p:spTree>
    <p:extLst>
      <p:ext uri="{BB962C8B-B14F-4D97-AF65-F5344CB8AC3E}">
        <p14:creationId xmlns:p14="http://schemas.microsoft.com/office/powerpoint/2010/main" val="321493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425F7B-4B4C-C1D7-2AE9-492DB01F68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93093B-A966-AA82-D5BB-67043B934B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53C82-1F3A-01FA-1908-AB0669502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531B1-CA1C-4747-A1B0-3A560B6ADF27}" type="datetimeFigureOut">
              <a:rPr lang="en-US" smtClean="0"/>
              <a:t>1/30/2024</a:t>
            </a:fld>
            <a:endParaRPr lang="en-US"/>
          </a:p>
        </p:txBody>
      </p:sp>
      <p:sp>
        <p:nvSpPr>
          <p:cNvPr id="5" name="Footer Placeholder 4">
            <a:extLst>
              <a:ext uri="{FF2B5EF4-FFF2-40B4-BE49-F238E27FC236}">
                <a16:creationId xmlns:a16="http://schemas.microsoft.com/office/drawing/2014/main" id="{F05A5700-9391-D161-1C63-4E0256F2E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0F9B4E-67E5-5B1A-8B04-991DB0438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79A76-5D50-42B2-8323-9EBD1602655A}" type="slidenum">
              <a:rPr lang="en-US" smtClean="0"/>
              <a:t>‹#›</a:t>
            </a:fld>
            <a:endParaRPr lang="en-US"/>
          </a:p>
        </p:txBody>
      </p:sp>
    </p:spTree>
    <p:extLst>
      <p:ext uri="{BB962C8B-B14F-4D97-AF65-F5344CB8AC3E}">
        <p14:creationId xmlns:p14="http://schemas.microsoft.com/office/powerpoint/2010/main" val="3920611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72.jpg"/></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jp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4.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8" Type="http://schemas.openxmlformats.org/officeDocument/2006/relationships/image" Target="../media/image90.jpg"/><Relationship Id="rId3" Type="http://schemas.microsoft.com/office/2007/relationships/hdphoto" Target="../media/hdphoto5.wdp"/><Relationship Id="rId7" Type="http://schemas.openxmlformats.org/officeDocument/2006/relationships/image" Target="../media/image89.jpe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4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3.jpg"/><Relationship Id="rId4" Type="http://schemas.openxmlformats.org/officeDocument/2006/relationships/image" Target="../media/image102.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16.jpg"/><Relationship Id="rId4" Type="http://schemas.openxmlformats.org/officeDocument/2006/relationships/image" Target="../media/image115.jpg"/></Relationships>
</file>

<file path=ppt/slides/_rels/slide6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6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ABD8ED-6C72-9062-51BE-C034E4CF4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E0F5766-3101-D84F-F481-21AC4FDC9D8C}"/>
              </a:ext>
            </a:extLst>
          </p:cNvPr>
          <p:cNvSpPr txBox="1"/>
          <p:nvPr/>
        </p:nvSpPr>
        <p:spPr>
          <a:xfrm>
            <a:off x="1524000" y="1107347"/>
            <a:ext cx="9144000" cy="923330"/>
          </a:xfrm>
          <a:prstGeom prst="rect">
            <a:avLst/>
          </a:prstGeom>
          <a:noFill/>
        </p:spPr>
        <p:txBody>
          <a:bodyPr wrap="square" rtlCol="0">
            <a:spAutoFit/>
          </a:bodyPr>
          <a:lstStyle/>
          <a:p>
            <a:pPr algn="ctr"/>
            <a:r>
              <a:rPr lang="en-US" sz="5400" dirty="0">
                <a:latin typeface="Bell MT" pitchFamily="18" charset="0"/>
              </a:rPr>
              <a:t>Moroni 7-9</a:t>
            </a:r>
          </a:p>
        </p:txBody>
      </p:sp>
      <p:grpSp>
        <p:nvGrpSpPr>
          <p:cNvPr id="2" name="Group 1">
            <a:extLst>
              <a:ext uri="{FF2B5EF4-FFF2-40B4-BE49-F238E27FC236}">
                <a16:creationId xmlns:a16="http://schemas.microsoft.com/office/drawing/2014/main" id="{01E9FB1A-9644-6F15-877F-7645BCDDBDE9}"/>
              </a:ext>
            </a:extLst>
          </p:cNvPr>
          <p:cNvGrpSpPr/>
          <p:nvPr/>
        </p:nvGrpSpPr>
        <p:grpSpPr>
          <a:xfrm>
            <a:off x="5070622" y="2416142"/>
            <a:ext cx="1650524" cy="3872381"/>
            <a:chOff x="1600200" y="4114800"/>
            <a:chExt cx="1981200" cy="4648200"/>
          </a:xfrm>
        </p:grpSpPr>
        <p:grpSp>
          <p:nvGrpSpPr>
            <p:cNvPr id="3" name="Group 285">
              <a:extLst>
                <a:ext uri="{FF2B5EF4-FFF2-40B4-BE49-F238E27FC236}">
                  <a16:creationId xmlns:a16="http://schemas.microsoft.com/office/drawing/2014/main" id="{F7BD90FC-067F-E3BB-C324-101AD951724A}"/>
                </a:ext>
              </a:extLst>
            </p:cNvPr>
            <p:cNvGrpSpPr/>
            <p:nvPr/>
          </p:nvGrpSpPr>
          <p:grpSpPr>
            <a:xfrm rot="17194410">
              <a:off x="2602773" y="8085383"/>
              <a:ext cx="509454" cy="722914"/>
              <a:chOff x="4934260" y="5008578"/>
              <a:chExt cx="373811" cy="553131"/>
            </a:xfrm>
          </p:grpSpPr>
          <p:sp>
            <p:nvSpPr>
              <p:cNvPr id="28" name="Oval 27">
                <a:extLst>
                  <a:ext uri="{FF2B5EF4-FFF2-40B4-BE49-F238E27FC236}">
                    <a16:creationId xmlns:a16="http://schemas.microsoft.com/office/drawing/2014/main" id="{F8A4062E-C7FE-4639-0CF7-328973794C9C}"/>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759CB19-12E7-7FEB-C891-4064D61C9B58}"/>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84">
              <a:extLst>
                <a:ext uri="{FF2B5EF4-FFF2-40B4-BE49-F238E27FC236}">
                  <a16:creationId xmlns:a16="http://schemas.microsoft.com/office/drawing/2014/main" id="{84179D37-FC04-88FB-C38D-1C0F030EFBFF}"/>
                </a:ext>
              </a:extLst>
            </p:cNvPr>
            <p:cNvGrpSpPr/>
            <p:nvPr/>
          </p:nvGrpSpPr>
          <p:grpSpPr>
            <a:xfrm>
              <a:off x="2057400" y="8077200"/>
              <a:ext cx="533400" cy="685800"/>
              <a:chOff x="4934260" y="5008578"/>
              <a:chExt cx="373811" cy="553131"/>
            </a:xfrm>
          </p:grpSpPr>
          <p:sp>
            <p:nvSpPr>
              <p:cNvPr id="26" name="Oval 25">
                <a:extLst>
                  <a:ext uri="{FF2B5EF4-FFF2-40B4-BE49-F238E27FC236}">
                    <a16:creationId xmlns:a16="http://schemas.microsoft.com/office/drawing/2014/main" id="{8AB1BB85-A7FB-6474-4CF0-E201170585DD}"/>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94602E0-AE7A-EE59-12CB-04D3AC89680B}"/>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1">
              <a:extLst>
                <a:ext uri="{FF2B5EF4-FFF2-40B4-BE49-F238E27FC236}">
                  <a16:creationId xmlns:a16="http://schemas.microsoft.com/office/drawing/2014/main" id="{5FB40719-DECF-9FE2-A7A9-70924BF367C2}"/>
                </a:ext>
              </a:extLst>
            </p:cNvPr>
            <p:cNvGrpSpPr/>
            <p:nvPr/>
          </p:nvGrpSpPr>
          <p:grpSpPr>
            <a:xfrm>
              <a:off x="1600200" y="5638800"/>
              <a:ext cx="1981200" cy="2743200"/>
              <a:chOff x="4419600" y="2060454"/>
              <a:chExt cx="3045502" cy="4187946"/>
            </a:xfrm>
          </p:grpSpPr>
          <p:sp>
            <p:nvSpPr>
              <p:cNvPr id="17" name="Oval 16">
                <a:extLst>
                  <a:ext uri="{FF2B5EF4-FFF2-40B4-BE49-F238E27FC236}">
                    <a16:creationId xmlns:a16="http://schemas.microsoft.com/office/drawing/2014/main" id="{75599D46-279E-456A-F93D-1328203E84BA}"/>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118C9B3-B3B6-2674-0DA7-EECE370E0189}"/>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F91D4B8D-AE0E-D63A-B1DC-24AF9C126602}"/>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EBFABB41-436A-29D1-F7F7-AF08B46F4360}"/>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apezoid 20">
                <a:extLst>
                  <a:ext uri="{FF2B5EF4-FFF2-40B4-BE49-F238E27FC236}">
                    <a16:creationId xmlns:a16="http://schemas.microsoft.com/office/drawing/2014/main" id="{3DE14C93-41D1-599A-42B5-85F7267ABD1C}"/>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4634190-68FC-3970-D8B8-843AADF39E53}"/>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2D5B37-BD04-1DBD-22E9-DC85349E43F6}"/>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029C1111-6189-0F90-B88F-55DE91A360C1}"/>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CB81DFCD-34FE-7EDE-25D5-B0188CBB0A4B}"/>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6">
              <a:extLst>
                <a:ext uri="{FF2B5EF4-FFF2-40B4-BE49-F238E27FC236}">
                  <a16:creationId xmlns:a16="http://schemas.microsoft.com/office/drawing/2014/main" id="{043E1C9C-37AF-1B60-D96B-802BA56C3D3C}"/>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
              <a:extLst>
                <a:ext uri="{FF2B5EF4-FFF2-40B4-BE49-F238E27FC236}">
                  <a16:creationId xmlns:a16="http://schemas.microsoft.com/office/drawing/2014/main" id="{2AA0B66C-9DDD-924A-EB98-13D49C368FE7}"/>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8">
              <a:extLst>
                <a:ext uri="{FF2B5EF4-FFF2-40B4-BE49-F238E27FC236}">
                  <a16:creationId xmlns:a16="http://schemas.microsoft.com/office/drawing/2014/main" id="{B4575333-ADFC-BECE-9E3B-CA44945E4CE9}"/>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9">
              <a:extLst>
                <a:ext uri="{FF2B5EF4-FFF2-40B4-BE49-F238E27FC236}">
                  <a16:creationId xmlns:a16="http://schemas.microsoft.com/office/drawing/2014/main" id="{DC42898C-E16F-147A-55A1-47F1B631DE6A}"/>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F7BCBA-E3B1-45FB-B287-E33586535861}"/>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72E3B8-2711-EA95-9F37-903D48B4DC2F}"/>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2">
              <a:extLst>
                <a:ext uri="{FF2B5EF4-FFF2-40B4-BE49-F238E27FC236}">
                  <a16:creationId xmlns:a16="http://schemas.microsoft.com/office/drawing/2014/main" id="{F84877E9-44DD-382A-38EA-139D60BDE1F9}"/>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3">
              <a:extLst>
                <a:ext uri="{FF2B5EF4-FFF2-40B4-BE49-F238E27FC236}">
                  <a16:creationId xmlns:a16="http://schemas.microsoft.com/office/drawing/2014/main" id="{B8E74D7D-5997-9AA5-96FC-48F7E5D7ED30}"/>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022D5155-F3D8-5EB7-446B-C62C77917E20}"/>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8257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A8ED609-E6B8-48DE-9471-5236995E4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625129" y="250388"/>
            <a:ext cx="5274733" cy="523220"/>
          </a:xfrm>
          <a:prstGeom prst="rect">
            <a:avLst/>
          </a:prstGeom>
        </p:spPr>
        <p:txBody>
          <a:bodyPr wrap="square">
            <a:spAutoFit/>
          </a:bodyPr>
          <a:lstStyle/>
          <a:p>
            <a:pPr algn="ctr" fontAlgn="base"/>
            <a:r>
              <a:rPr lang="en-US" sz="2800" b="1" dirty="0"/>
              <a:t>Ways God entices us to do good</a:t>
            </a:r>
          </a:p>
        </p:txBody>
      </p:sp>
      <p:sp>
        <p:nvSpPr>
          <p:cNvPr id="12" name="TextBox 11"/>
          <p:cNvSpPr txBox="1"/>
          <p:nvPr/>
        </p:nvSpPr>
        <p:spPr>
          <a:xfrm>
            <a:off x="3175" y="6447171"/>
            <a:ext cx="1676400" cy="369332"/>
          </a:xfrm>
          <a:prstGeom prst="rect">
            <a:avLst/>
          </a:prstGeom>
          <a:noFill/>
        </p:spPr>
        <p:txBody>
          <a:bodyPr wrap="square" rtlCol="0">
            <a:spAutoFit/>
          </a:bodyPr>
          <a:lstStyle/>
          <a:p>
            <a:r>
              <a:rPr lang="en-US" dirty="0"/>
              <a:t>Moroni 7:12-14</a:t>
            </a:r>
          </a:p>
        </p:txBody>
      </p:sp>
      <p:sp>
        <p:nvSpPr>
          <p:cNvPr id="10" name="Rectangle 9"/>
          <p:cNvSpPr/>
          <p:nvPr/>
        </p:nvSpPr>
        <p:spPr>
          <a:xfrm>
            <a:off x="6340129" y="251042"/>
            <a:ext cx="5754254" cy="523220"/>
          </a:xfrm>
          <a:prstGeom prst="rect">
            <a:avLst/>
          </a:prstGeom>
        </p:spPr>
        <p:txBody>
          <a:bodyPr wrap="square">
            <a:spAutoFit/>
          </a:bodyPr>
          <a:lstStyle/>
          <a:p>
            <a:r>
              <a:rPr lang="en-US" sz="2800" b="1" dirty="0"/>
              <a:t>Ways Satan entices us to do evil</a:t>
            </a:r>
          </a:p>
        </p:txBody>
      </p:sp>
      <p:pic>
        <p:nvPicPr>
          <p:cNvPr id="3" name="Picture 2">
            <a:extLst>
              <a:ext uri="{FF2B5EF4-FFF2-40B4-BE49-F238E27FC236}">
                <a16:creationId xmlns:a16="http://schemas.microsoft.com/office/drawing/2014/main" id="{982D9590-EE8F-4E71-899A-BA315FBF9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77" y="1023996"/>
            <a:ext cx="4069103" cy="2569960"/>
          </a:xfrm>
          <a:prstGeom prst="rect">
            <a:avLst/>
          </a:prstGeom>
        </p:spPr>
      </p:pic>
      <p:pic>
        <p:nvPicPr>
          <p:cNvPr id="5" name="Picture 4">
            <a:extLst>
              <a:ext uri="{FF2B5EF4-FFF2-40B4-BE49-F238E27FC236}">
                <a16:creationId xmlns:a16="http://schemas.microsoft.com/office/drawing/2014/main" id="{49F3C9FE-E239-4A04-A741-A3335186E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243" y="918725"/>
            <a:ext cx="4192593" cy="2799873"/>
          </a:xfrm>
          <a:prstGeom prst="rect">
            <a:avLst/>
          </a:prstGeom>
        </p:spPr>
      </p:pic>
      <p:pic>
        <p:nvPicPr>
          <p:cNvPr id="11" name="Picture 10">
            <a:extLst>
              <a:ext uri="{FF2B5EF4-FFF2-40B4-BE49-F238E27FC236}">
                <a16:creationId xmlns:a16="http://schemas.microsoft.com/office/drawing/2014/main" id="{7E544512-9E55-4669-B5AC-28164F5C5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6457" y="2435531"/>
            <a:ext cx="2436459" cy="2428700"/>
          </a:xfrm>
          <a:prstGeom prst="rect">
            <a:avLst/>
          </a:prstGeom>
        </p:spPr>
      </p:pic>
      <p:pic>
        <p:nvPicPr>
          <p:cNvPr id="26" name="Picture 25">
            <a:extLst>
              <a:ext uri="{FF2B5EF4-FFF2-40B4-BE49-F238E27FC236}">
                <a16:creationId xmlns:a16="http://schemas.microsoft.com/office/drawing/2014/main" id="{C016BFD0-716B-4C6A-AE67-EDB5A35E1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9787" y="4074539"/>
            <a:ext cx="2383104" cy="2417051"/>
          </a:xfrm>
          <a:prstGeom prst="rect">
            <a:avLst/>
          </a:prstGeom>
        </p:spPr>
      </p:pic>
      <p:pic>
        <p:nvPicPr>
          <p:cNvPr id="28" name="Picture 27">
            <a:extLst>
              <a:ext uri="{FF2B5EF4-FFF2-40B4-BE49-F238E27FC236}">
                <a16:creationId xmlns:a16="http://schemas.microsoft.com/office/drawing/2014/main" id="{B5303423-8885-48B7-B39B-9A68FF7387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3128" y="4230201"/>
            <a:ext cx="4279953" cy="2537445"/>
          </a:xfrm>
          <a:prstGeom prst="rect">
            <a:avLst/>
          </a:prstGeom>
        </p:spPr>
      </p:pic>
    </p:spTree>
    <p:extLst>
      <p:ext uri="{BB962C8B-B14F-4D97-AF65-F5344CB8AC3E}">
        <p14:creationId xmlns:p14="http://schemas.microsoft.com/office/powerpoint/2010/main" val="926356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027EF7-3FFA-4652-8AC1-8E7CE9C6F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676400" y="1447800"/>
            <a:ext cx="4191000" cy="923330"/>
          </a:xfrm>
          <a:prstGeom prst="rect">
            <a:avLst/>
          </a:prstGeom>
        </p:spPr>
        <p:txBody>
          <a:bodyPr wrap="square">
            <a:spAutoFit/>
          </a:bodyPr>
          <a:lstStyle/>
          <a:p>
            <a:pPr algn="ctr" fontAlgn="base"/>
            <a:r>
              <a:rPr lang="en-US" dirty="0"/>
              <a:t>If ninety-nine truths are told to perpetrate one lie, the one hundred statement taken together constitute a falsehood.</a:t>
            </a:r>
          </a:p>
        </p:txBody>
      </p:sp>
      <p:sp>
        <p:nvSpPr>
          <p:cNvPr id="9" name="TextBox 8"/>
          <p:cNvSpPr txBox="1"/>
          <p:nvPr/>
        </p:nvSpPr>
        <p:spPr>
          <a:xfrm>
            <a:off x="1524000" y="0"/>
            <a:ext cx="9144000" cy="1477328"/>
          </a:xfrm>
          <a:prstGeom prst="rect">
            <a:avLst/>
          </a:prstGeom>
          <a:noFill/>
        </p:spPr>
        <p:txBody>
          <a:bodyPr wrap="square" rtlCol="0">
            <a:spAutoFit/>
          </a:bodyPr>
          <a:lstStyle/>
          <a:p>
            <a:pPr algn="ctr"/>
            <a:r>
              <a:rPr lang="en-US" sz="5400" dirty="0">
                <a:latin typeface="Bell MT" pitchFamily="18" charset="0"/>
              </a:rPr>
              <a:t>The Appearance of Good</a:t>
            </a:r>
          </a:p>
          <a:p>
            <a:pPr algn="ctr"/>
            <a:r>
              <a:rPr lang="en-US" sz="3600" dirty="0">
                <a:latin typeface="Bell MT" pitchFamily="18" charset="0"/>
              </a:rPr>
              <a:t>A misjudgment</a:t>
            </a:r>
          </a:p>
        </p:txBody>
      </p:sp>
      <p:sp>
        <p:nvSpPr>
          <p:cNvPr id="12" name="TextBox 11"/>
          <p:cNvSpPr txBox="1"/>
          <p:nvPr/>
        </p:nvSpPr>
        <p:spPr>
          <a:xfrm>
            <a:off x="117475" y="6413838"/>
            <a:ext cx="3429000" cy="369332"/>
          </a:xfrm>
          <a:prstGeom prst="rect">
            <a:avLst/>
          </a:prstGeom>
          <a:noFill/>
        </p:spPr>
        <p:txBody>
          <a:bodyPr wrap="square" rtlCol="0">
            <a:spAutoFit/>
          </a:bodyPr>
          <a:lstStyle/>
          <a:p>
            <a:r>
              <a:rPr lang="en-US" dirty="0"/>
              <a:t>Moroni 7:12-14   </a:t>
            </a:r>
            <a:r>
              <a:rPr lang="en-US" sz="1200" dirty="0"/>
              <a:t>Student Manual</a:t>
            </a:r>
          </a:p>
        </p:txBody>
      </p:sp>
      <p:sp>
        <p:nvSpPr>
          <p:cNvPr id="10" name="Rectangle 9"/>
          <p:cNvSpPr/>
          <p:nvPr/>
        </p:nvSpPr>
        <p:spPr>
          <a:xfrm>
            <a:off x="5486400" y="2590801"/>
            <a:ext cx="5740400" cy="4093428"/>
          </a:xfrm>
          <a:prstGeom prst="rect">
            <a:avLst/>
          </a:prstGeom>
        </p:spPr>
        <p:txBody>
          <a:bodyPr wrap="square">
            <a:spAutoFit/>
          </a:bodyPr>
          <a:lstStyle/>
          <a:p>
            <a:r>
              <a:rPr lang="en-US" dirty="0"/>
              <a:t>The scriptures never credit Lucifer with good intent in anything he does. </a:t>
            </a:r>
          </a:p>
          <a:p>
            <a:endParaRPr lang="en-US" dirty="0"/>
          </a:p>
          <a:p>
            <a:r>
              <a:rPr lang="en-US" dirty="0"/>
              <a:t>The devil persuades no one to do good…he may seek to make it appear that he leads one to good so that he can entrap a person in an evil deed.</a:t>
            </a:r>
          </a:p>
          <a:p>
            <a:endParaRPr lang="en-US" dirty="0"/>
          </a:p>
          <a:p>
            <a:r>
              <a:rPr lang="en-US" sz="2400" dirty="0">
                <a:solidFill>
                  <a:srgbClr val="FF0000"/>
                </a:solidFill>
              </a:rPr>
              <a:t>However….</a:t>
            </a:r>
          </a:p>
          <a:p>
            <a:endParaRPr lang="en-US" dirty="0"/>
          </a:p>
          <a:p>
            <a:r>
              <a:rPr lang="en-US" dirty="0"/>
              <a:t>Can the devil make us do evil?</a:t>
            </a:r>
          </a:p>
          <a:p>
            <a:endParaRPr lang="en-US" dirty="0"/>
          </a:p>
          <a:p>
            <a:pPr algn="ctr"/>
            <a:r>
              <a:rPr lang="en-US" sz="2800" dirty="0">
                <a:ln>
                  <a:solidFill>
                    <a:srgbClr val="FF0000"/>
                  </a:solidFill>
                </a:ln>
              </a:rPr>
              <a:t>Only we allow ourselves to be persuaded by Satan</a:t>
            </a:r>
          </a:p>
        </p:txBody>
      </p:sp>
      <p:pic>
        <p:nvPicPr>
          <p:cNvPr id="3" name="Picture 2">
            <a:extLst>
              <a:ext uri="{FF2B5EF4-FFF2-40B4-BE49-F238E27FC236}">
                <a16:creationId xmlns:a16="http://schemas.microsoft.com/office/drawing/2014/main" id="{23380ADF-B22B-4086-96DE-D047F6EF6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535" y="2764790"/>
            <a:ext cx="4132869" cy="2755246"/>
          </a:xfrm>
          <a:prstGeom prst="rect">
            <a:avLst/>
          </a:prstGeom>
        </p:spPr>
      </p:pic>
    </p:spTree>
    <p:extLst>
      <p:ext uri="{BB962C8B-B14F-4D97-AF65-F5344CB8AC3E}">
        <p14:creationId xmlns:p14="http://schemas.microsoft.com/office/powerpoint/2010/main" val="244449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fade">
                                      <p:cBhvr>
                                        <p:cTn id="27" dur="1000"/>
                                        <p:tgtEl>
                                          <p:spTgt spid="10">
                                            <p:txEl>
                                              <p:pRg st="8" end="8"/>
                                            </p:txEl>
                                          </p:spTgt>
                                        </p:tgtEl>
                                      </p:cBhvr>
                                    </p:animEffect>
                                    <p:anim calcmode="lin" valueType="num">
                                      <p:cBhvr>
                                        <p:cTn id="28"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0C7EC3-FD5D-432F-8AED-3BDB3BB79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905000" y="406399"/>
            <a:ext cx="4191000" cy="5940088"/>
          </a:xfrm>
          <a:prstGeom prst="rect">
            <a:avLst/>
          </a:prstGeom>
        </p:spPr>
        <p:txBody>
          <a:bodyPr wrap="square">
            <a:spAutoFit/>
          </a:bodyPr>
          <a:lstStyle/>
          <a:p>
            <a:pPr fontAlgn="base"/>
            <a:r>
              <a:rPr lang="en-US" sz="2000" dirty="0"/>
              <a:t>“Satan, or Lucifer, or the father of lies—call him what you will—is real, the very personification of evil. </a:t>
            </a:r>
          </a:p>
          <a:p>
            <a:pPr fontAlgn="base"/>
            <a:endParaRPr lang="en-US" sz="2000" dirty="0"/>
          </a:p>
          <a:p>
            <a:pPr fontAlgn="base"/>
            <a:r>
              <a:rPr lang="en-US" sz="2000" dirty="0"/>
              <a:t>His motives are in every case malicious. … </a:t>
            </a:r>
          </a:p>
          <a:p>
            <a:pPr fontAlgn="base"/>
            <a:endParaRPr lang="en-US" sz="2000" dirty="0"/>
          </a:p>
          <a:p>
            <a:pPr fontAlgn="base"/>
            <a:r>
              <a:rPr lang="en-US" sz="2000" dirty="0"/>
              <a:t>He is eternally opposed to the love of God, the Atonement of Jesus Christ, and the work of peace and salvation. </a:t>
            </a:r>
          </a:p>
          <a:p>
            <a:pPr fontAlgn="base"/>
            <a:endParaRPr lang="en-US" sz="2000" dirty="0"/>
          </a:p>
          <a:p>
            <a:pPr fontAlgn="base"/>
            <a:r>
              <a:rPr lang="en-US" sz="2000" dirty="0"/>
              <a:t>He will fight against these whenever and wherever he can. </a:t>
            </a:r>
          </a:p>
          <a:p>
            <a:pPr fontAlgn="base"/>
            <a:endParaRPr lang="en-US" sz="2000" dirty="0"/>
          </a:p>
          <a:p>
            <a:pPr fontAlgn="base"/>
            <a:r>
              <a:rPr lang="en-US" sz="2000" dirty="0"/>
              <a:t>He knows he will be defeated and cast out in the end, but he is determined to take down with him as many others as he possibly can.” </a:t>
            </a:r>
          </a:p>
          <a:p>
            <a:pPr fontAlgn="base"/>
            <a:r>
              <a:rPr lang="en-US" sz="2000" dirty="0"/>
              <a:t>Elder Jeffrey R. Holland</a:t>
            </a:r>
          </a:p>
        </p:txBody>
      </p:sp>
      <p:sp>
        <p:nvSpPr>
          <p:cNvPr id="27650" name="AutoShape 2" descr="https://users.bible.org/sites/users.bible.org/files/u21652/intimacy%20with%20God.jpe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12" descr="Jeffrey R. Holland.jpg"/>
          <p:cNvPicPr>
            <a:picLocks noChangeAspect="1"/>
          </p:cNvPicPr>
          <p:nvPr/>
        </p:nvPicPr>
        <p:blipFill>
          <a:blip r:embed="rId3" cstate="print"/>
          <a:stretch>
            <a:fillRect/>
          </a:stretch>
        </p:blipFill>
        <p:spPr>
          <a:xfrm>
            <a:off x="203201" y="82928"/>
            <a:ext cx="976085" cy="1219200"/>
          </a:xfrm>
          <a:prstGeom prst="rect">
            <a:avLst/>
          </a:prstGeom>
        </p:spPr>
      </p:pic>
      <p:pic>
        <p:nvPicPr>
          <p:cNvPr id="3" name="Picture 2">
            <a:extLst>
              <a:ext uri="{FF2B5EF4-FFF2-40B4-BE49-F238E27FC236}">
                <a16:creationId xmlns:a16="http://schemas.microsoft.com/office/drawing/2014/main" id="{77AD449E-BEA3-499C-B63F-A163F2D5D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134" y="1784709"/>
            <a:ext cx="4240049" cy="3183467"/>
          </a:xfrm>
          <a:prstGeom prst="rect">
            <a:avLst/>
          </a:prstGeom>
        </p:spPr>
      </p:pic>
      <p:pic>
        <p:nvPicPr>
          <p:cNvPr id="5" name="Picture 4">
            <a:extLst>
              <a:ext uri="{FF2B5EF4-FFF2-40B4-BE49-F238E27FC236}">
                <a16:creationId xmlns:a16="http://schemas.microsoft.com/office/drawing/2014/main" id="{1A139FA8-D2C2-4703-80D0-6DF113947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1714" y="1180599"/>
            <a:ext cx="4794553" cy="4496802"/>
          </a:xfrm>
          <a:prstGeom prst="rect">
            <a:avLst/>
          </a:prstGeom>
        </p:spPr>
      </p:pic>
    </p:spTree>
    <p:extLst>
      <p:ext uri="{BB962C8B-B14F-4D97-AF65-F5344CB8AC3E}">
        <p14:creationId xmlns:p14="http://schemas.microsoft.com/office/powerpoint/2010/main" val="327449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fade">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Effect transition="in" filter="fade">
                                      <p:cBhvr>
                                        <p:cTn id="25" dur="500"/>
                                        <p:tgtEl>
                                          <p:spTgt spid="8">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9" end="9"/>
                                            </p:txEl>
                                          </p:spTgt>
                                        </p:tgtEl>
                                        <p:attrNameLst>
                                          <p:attrName>style.visibility</p:attrName>
                                        </p:attrNameLst>
                                      </p:cBhvr>
                                      <p:to>
                                        <p:strVal val="visible"/>
                                      </p:to>
                                    </p:set>
                                    <p:animEffect transition="in" filter="fade">
                                      <p:cBhvr>
                                        <p:cTn id="28"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310FAF8-6638-4FED-B0A9-BE67FF674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524933" y="1095474"/>
            <a:ext cx="4191000" cy="1323439"/>
          </a:xfrm>
          <a:prstGeom prst="rect">
            <a:avLst/>
          </a:prstGeom>
        </p:spPr>
        <p:txBody>
          <a:bodyPr wrap="square">
            <a:spAutoFit/>
          </a:bodyPr>
          <a:lstStyle/>
          <a:p>
            <a:pPr fontAlgn="base"/>
            <a:r>
              <a:rPr lang="en-US" sz="2000" dirty="0"/>
              <a:t>“Every man or woman born into this world is born with what the scriptures call the Light of Christ or the Spirit of Jesus Christ…</a:t>
            </a:r>
          </a:p>
        </p:txBody>
      </p:sp>
      <p:sp>
        <p:nvSpPr>
          <p:cNvPr id="9" name="TextBox 8"/>
          <p:cNvSpPr txBox="1"/>
          <p:nvPr/>
        </p:nvSpPr>
        <p:spPr>
          <a:xfrm>
            <a:off x="1524000" y="0"/>
            <a:ext cx="9144000" cy="923330"/>
          </a:xfrm>
          <a:prstGeom prst="rect">
            <a:avLst/>
          </a:prstGeom>
          <a:noFill/>
        </p:spPr>
        <p:txBody>
          <a:bodyPr wrap="square" rtlCol="0">
            <a:spAutoFit/>
          </a:bodyPr>
          <a:lstStyle/>
          <a:p>
            <a:pPr algn="ctr"/>
            <a:r>
              <a:rPr lang="en-US" sz="5400" dirty="0">
                <a:latin typeface="Bell MT" pitchFamily="18" charset="0"/>
              </a:rPr>
              <a:t>Spirit of Light Given to All</a:t>
            </a:r>
            <a:endParaRPr lang="en-US" sz="3600" dirty="0">
              <a:latin typeface="Bell MT" pitchFamily="18" charset="0"/>
            </a:endParaRPr>
          </a:p>
        </p:txBody>
      </p:sp>
      <p:sp>
        <p:nvSpPr>
          <p:cNvPr id="12" name="TextBox 11"/>
          <p:cNvSpPr txBox="1"/>
          <p:nvPr/>
        </p:nvSpPr>
        <p:spPr>
          <a:xfrm>
            <a:off x="150283" y="6477728"/>
            <a:ext cx="3429000" cy="369332"/>
          </a:xfrm>
          <a:prstGeom prst="rect">
            <a:avLst/>
          </a:prstGeom>
          <a:noFill/>
        </p:spPr>
        <p:txBody>
          <a:bodyPr wrap="square" rtlCol="0">
            <a:spAutoFit/>
          </a:bodyPr>
          <a:lstStyle/>
          <a:p>
            <a:r>
              <a:rPr lang="en-US" dirty="0"/>
              <a:t>Moroni 7:14-19 Boyd K. Packer</a:t>
            </a:r>
            <a:endParaRPr lang="en-US" sz="1200" dirty="0"/>
          </a:p>
        </p:txBody>
      </p:sp>
      <p:sp>
        <p:nvSpPr>
          <p:cNvPr id="10" name="Rectangle 9"/>
          <p:cNvSpPr/>
          <p:nvPr/>
        </p:nvSpPr>
        <p:spPr>
          <a:xfrm>
            <a:off x="5960533" y="1632466"/>
            <a:ext cx="4572000" cy="1938992"/>
          </a:xfrm>
          <a:prstGeom prst="rect">
            <a:avLst/>
          </a:prstGeom>
        </p:spPr>
        <p:txBody>
          <a:bodyPr>
            <a:spAutoFit/>
          </a:bodyPr>
          <a:lstStyle/>
          <a:p>
            <a:r>
              <a:rPr lang="en-US" sz="2000" dirty="0"/>
              <a:t>“And the Spirit </a:t>
            </a:r>
            <a:r>
              <a:rPr lang="en-US" sz="2000" dirty="0" err="1"/>
              <a:t>giveth</a:t>
            </a:r>
            <a:r>
              <a:rPr lang="en-US" sz="2000" dirty="0"/>
              <a:t> light to every man that cometh into the world; and the Spirit </a:t>
            </a:r>
            <a:r>
              <a:rPr lang="en-US" sz="2000" dirty="0" err="1"/>
              <a:t>enlighteneth</a:t>
            </a:r>
            <a:r>
              <a:rPr lang="en-US" sz="2000" dirty="0"/>
              <a:t> every man through the world, that </a:t>
            </a:r>
            <a:r>
              <a:rPr lang="en-US" sz="2000" dirty="0" err="1"/>
              <a:t>hearkeneth</a:t>
            </a:r>
            <a:r>
              <a:rPr lang="en-US" sz="2000" dirty="0"/>
              <a:t> to the voice of the Spirit.”</a:t>
            </a:r>
          </a:p>
          <a:p>
            <a:r>
              <a:rPr lang="en-US" sz="2000" dirty="0"/>
              <a:t>D&amp;C 84:46</a:t>
            </a:r>
          </a:p>
        </p:txBody>
      </p:sp>
      <p:sp>
        <p:nvSpPr>
          <p:cNvPr id="11" name="Rectangle 10"/>
          <p:cNvSpPr/>
          <p:nvPr/>
        </p:nvSpPr>
        <p:spPr>
          <a:xfrm>
            <a:off x="4085166" y="4112577"/>
            <a:ext cx="3657600" cy="1938992"/>
          </a:xfrm>
          <a:prstGeom prst="rect">
            <a:avLst/>
          </a:prstGeom>
        </p:spPr>
        <p:txBody>
          <a:bodyPr wrap="square">
            <a:spAutoFit/>
          </a:bodyPr>
          <a:lstStyle/>
          <a:p>
            <a:r>
              <a:rPr lang="en-US" sz="2000" dirty="0"/>
              <a:t>…This same light is planted in the spirit of man by a benevolent God and serves as the source of reason and conscience and discernment. It is a moral monitoring device.”</a:t>
            </a:r>
          </a:p>
        </p:txBody>
      </p:sp>
      <p:pic>
        <p:nvPicPr>
          <p:cNvPr id="25604" name="Picture 4" descr="http://www.nisyaspiritualhealer.com/uploads/1/0/1/5/10151428/8372498_orig.gif"/>
          <p:cNvPicPr>
            <a:picLocks noChangeAspect="1" noChangeArrowheads="1" noCrop="1"/>
          </p:cNvPicPr>
          <p:nvPr/>
        </p:nvPicPr>
        <p:blipFill>
          <a:blip r:embed="rId3" cstate="print"/>
          <a:srcRect/>
          <a:stretch>
            <a:fillRect/>
          </a:stretch>
        </p:blipFill>
        <p:spPr bwMode="auto">
          <a:xfrm>
            <a:off x="8170333" y="3246861"/>
            <a:ext cx="3259667" cy="3259667"/>
          </a:xfrm>
          <a:prstGeom prst="rect">
            <a:avLst/>
          </a:prstGeom>
          <a:noFill/>
        </p:spPr>
      </p:pic>
      <p:pic>
        <p:nvPicPr>
          <p:cNvPr id="3" name="Picture 2">
            <a:extLst>
              <a:ext uri="{FF2B5EF4-FFF2-40B4-BE49-F238E27FC236}">
                <a16:creationId xmlns:a16="http://schemas.microsoft.com/office/drawing/2014/main" id="{16A2C79E-B45D-403D-9A49-DBA332522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483" y="2554909"/>
            <a:ext cx="2590800" cy="2590800"/>
          </a:xfrm>
          <a:prstGeom prst="rect">
            <a:avLst/>
          </a:prstGeom>
        </p:spPr>
      </p:pic>
      <p:pic>
        <p:nvPicPr>
          <p:cNvPr id="14" name="Picture 13" descr="boyd k. packer.jpg">
            <a:extLst>
              <a:ext uri="{FF2B5EF4-FFF2-40B4-BE49-F238E27FC236}">
                <a16:creationId xmlns:a16="http://schemas.microsoft.com/office/drawing/2014/main" id="{91178FA1-1A1E-4D8E-B1DA-4637AB3A0184}"/>
              </a:ext>
            </a:extLst>
          </p:cNvPr>
          <p:cNvPicPr>
            <a:picLocks noChangeAspect="1"/>
          </p:cNvPicPr>
          <p:nvPr/>
        </p:nvPicPr>
        <p:blipFill>
          <a:blip r:embed="rId5" cstate="print"/>
          <a:stretch>
            <a:fillRect/>
          </a:stretch>
        </p:blipFill>
        <p:spPr>
          <a:xfrm>
            <a:off x="10995565" y="160338"/>
            <a:ext cx="868869" cy="1082876"/>
          </a:xfrm>
          <a:prstGeom prst="rect">
            <a:avLst/>
          </a:prstGeom>
        </p:spPr>
      </p:pic>
    </p:spTree>
    <p:extLst>
      <p:ext uri="{BB962C8B-B14F-4D97-AF65-F5344CB8AC3E}">
        <p14:creationId xmlns:p14="http://schemas.microsoft.com/office/powerpoint/2010/main" val="74738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25604"/>
                                        </p:tgtEl>
                                        <p:attrNameLst>
                                          <p:attrName>style.visibility</p:attrName>
                                        </p:attrNameLst>
                                      </p:cBhvr>
                                      <p:to>
                                        <p:strVal val="visible"/>
                                      </p:to>
                                    </p:set>
                                    <p:animEffect transition="in" filter="fade">
                                      <p:cBhvr>
                                        <p:cTn id="14"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9320B6F-5B0B-4271-AC0F-2AAD8E2BB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1512336" y="485424"/>
            <a:ext cx="4572000" cy="6186309"/>
          </a:xfrm>
          <a:prstGeom prst="rect">
            <a:avLst/>
          </a:prstGeom>
        </p:spPr>
        <p:txBody>
          <a:bodyPr>
            <a:spAutoFit/>
          </a:bodyPr>
          <a:lstStyle/>
          <a:p>
            <a:pPr fontAlgn="base"/>
            <a:r>
              <a:rPr lang="en-US" sz="2400" dirty="0"/>
              <a:t>“The Holy Ghost and the Light of Christ are different from each other. …</a:t>
            </a:r>
          </a:p>
          <a:p>
            <a:pPr fontAlgn="base"/>
            <a:r>
              <a:rPr lang="en-US" sz="2400" dirty="0"/>
              <a:t>“Regardless of whether this inner light, this knowledge of right and wrong, is called the Light of Christ, moral sense, or conscience, it can direct us to moderate our actions—unless, that is, we subdue it or silence it. …</a:t>
            </a:r>
          </a:p>
          <a:p>
            <a:pPr fontAlgn="base"/>
            <a:r>
              <a:rPr lang="en-US" sz="2400" dirty="0"/>
              <a:t>“Every man, woman, and child of every nation, creed, or color—everyone, no matter where they live or what they believe or what they do—has within them the imperishable Light of Christ.” </a:t>
            </a:r>
          </a:p>
          <a:p>
            <a:pPr fontAlgn="base"/>
            <a:r>
              <a:rPr lang="en-US" sz="1200" dirty="0"/>
              <a:t>President Boyd K. Packer</a:t>
            </a:r>
          </a:p>
        </p:txBody>
      </p:sp>
      <p:grpSp>
        <p:nvGrpSpPr>
          <p:cNvPr id="15" name="Group 14"/>
          <p:cNvGrpSpPr/>
          <p:nvPr/>
        </p:nvGrpSpPr>
        <p:grpSpPr>
          <a:xfrm>
            <a:off x="6699768" y="4296127"/>
            <a:ext cx="4876800" cy="2105759"/>
            <a:chOff x="965200" y="2286000"/>
            <a:chExt cx="7264400" cy="2743200"/>
          </a:xfrm>
        </p:grpSpPr>
        <p:grpSp>
          <p:nvGrpSpPr>
            <p:cNvPr id="16" name="Group 18"/>
            <p:cNvGrpSpPr/>
            <p:nvPr/>
          </p:nvGrpSpPr>
          <p:grpSpPr>
            <a:xfrm>
              <a:off x="965200" y="2286000"/>
              <a:ext cx="7264400" cy="2743200"/>
              <a:chOff x="965200" y="2286000"/>
              <a:chExt cx="7327900" cy="2743200"/>
            </a:xfrm>
          </p:grpSpPr>
          <p:sp>
            <p:nvSpPr>
              <p:cNvPr id="18" name="Rectangle 1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9" idx="1"/>
                <a:endCxn id="1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130299" y="2286000"/>
              <a:ext cx="7010399" cy="2525950"/>
            </a:xfrm>
            <a:prstGeom prst="rect">
              <a:avLst/>
            </a:prstGeom>
            <a:noFill/>
          </p:spPr>
          <p:txBody>
            <a:bodyPr wrap="square" rtlCol="0">
              <a:spAutoFit/>
            </a:bodyPr>
            <a:lstStyle/>
            <a:p>
              <a:pPr algn="ctr"/>
              <a:r>
                <a:rPr lang="en-US" sz="2400" dirty="0">
                  <a:solidFill>
                    <a:schemeClr val="bg1"/>
                  </a:solidFill>
                </a:rPr>
                <a:t>As we search diligently in the Light of Christ, we can discern between good and evil. If we lay hold upon every good thing, we will be children of Christ.</a:t>
              </a:r>
            </a:p>
          </p:txBody>
        </p:sp>
      </p:grpSp>
      <p:pic>
        <p:nvPicPr>
          <p:cNvPr id="23" name="Picture 22" descr="boyd k. packer.jpg"/>
          <p:cNvPicPr>
            <a:picLocks noChangeAspect="1"/>
          </p:cNvPicPr>
          <p:nvPr/>
        </p:nvPicPr>
        <p:blipFill>
          <a:blip r:embed="rId3" cstate="print"/>
          <a:stretch>
            <a:fillRect/>
          </a:stretch>
        </p:blipFill>
        <p:spPr>
          <a:xfrm>
            <a:off x="167240" y="160338"/>
            <a:ext cx="1345096" cy="1676400"/>
          </a:xfrm>
          <a:prstGeom prst="rect">
            <a:avLst/>
          </a:prstGeom>
        </p:spPr>
      </p:pic>
      <p:pic>
        <p:nvPicPr>
          <p:cNvPr id="3" name="Picture 2">
            <a:extLst>
              <a:ext uri="{FF2B5EF4-FFF2-40B4-BE49-F238E27FC236}">
                <a16:creationId xmlns:a16="http://schemas.microsoft.com/office/drawing/2014/main" id="{C216AF61-8CBD-43A3-81AA-D707991E6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153" y="359476"/>
            <a:ext cx="4218398" cy="3205982"/>
          </a:xfrm>
          <a:prstGeom prst="rect">
            <a:avLst/>
          </a:prstGeom>
        </p:spPr>
      </p:pic>
    </p:spTree>
    <p:extLst>
      <p:ext uri="{BB962C8B-B14F-4D97-AF65-F5344CB8AC3E}">
        <p14:creationId xmlns:p14="http://schemas.microsoft.com/office/powerpoint/2010/main" val="311965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D003BF-6A87-4C82-8A0F-FF074460B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37067" y="228601"/>
            <a:ext cx="6087533" cy="2308324"/>
          </a:xfrm>
          <a:prstGeom prst="rect">
            <a:avLst/>
          </a:prstGeom>
        </p:spPr>
        <p:txBody>
          <a:bodyPr wrap="square">
            <a:spAutoFit/>
          </a:bodyPr>
          <a:lstStyle/>
          <a:p>
            <a:pPr fontAlgn="base"/>
            <a:r>
              <a:rPr lang="en-US" b="1" dirty="0"/>
              <a:t>How well do these things invite you to do good, to believe in Jesus Christ, and to love God and serve Him?</a:t>
            </a:r>
          </a:p>
          <a:p>
            <a:pPr fontAlgn="base"/>
            <a:endParaRPr lang="en-US" b="1" dirty="0"/>
          </a:p>
          <a:p>
            <a:pPr fontAlgn="base"/>
            <a:r>
              <a:rPr lang="en-US" b="1" dirty="0"/>
              <a:t>Do any of these things try to persuade you to do evil, to doubt Jesus Christ, or to stop serving God?</a:t>
            </a:r>
          </a:p>
          <a:p>
            <a:pPr fontAlgn="base"/>
            <a:endParaRPr lang="en-US" b="1" dirty="0"/>
          </a:p>
          <a:p>
            <a:pPr fontAlgn="base"/>
            <a:r>
              <a:rPr lang="en-US" b="1" dirty="0"/>
              <a:t>Do you feel that you should eliminate any of these things from your life? If so, how will you do it?</a:t>
            </a:r>
          </a:p>
        </p:txBody>
      </p:sp>
      <p:sp>
        <p:nvSpPr>
          <p:cNvPr id="35" name="Rectangle 34"/>
          <p:cNvSpPr/>
          <p:nvPr/>
        </p:nvSpPr>
        <p:spPr>
          <a:xfrm>
            <a:off x="1011708" y="5509092"/>
            <a:ext cx="6087533" cy="1200329"/>
          </a:xfrm>
          <a:prstGeom prst="rect">
            <a:avLst/>
          </a:prstGeom>
        </p:spPr>
        <p:txBody>
          <a:bodyPr wrap="square">
            <a:spAutoFit/>
          </a:bodyPr>
          <a:lstStyle/>
          <a:p>
            <a:pPr algn="ctr"/>
            <a:r>
              <a:rPr lang="en-US" sz="2400" b="1" dirty="0">
                <a:solidFill>
                  <a:srgbClr val="FF0000"/>
                </a:solidFill>
              </a:rPr>
              <a:t>Sometimes it may be difficult to do what we know is right when it requires giving up something we enjoy</a:t>
            </a:r>
          </a:p>
        </p:txBody>
      </p:sp>
      <p:pic>
        <p:nvPicPr>
          <p:cNvPr id="3" name="Picture 2">
            <a:extLst>
              <a:ext uri="{FF2B5EF4-FFF2-40B4-BE49-F238E27FC236}">
                <a16:creationId xmlns:a16="http://schemas.microsoft.com/office/drawing/2014/main" id="{36B493DE-81F9-4DAB-8C77-CB687FD3A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295" y="5072705"/>
            <a:ext cx="1438275" cy="1428750"/>
          </a:xfrm>
          <a:prstGeom prst="rect">
            <a:avLst/>
          </a:prstGeom>
        </p:spPr>
      </p:pic>
      <p:pic>
        <p:nvPicPr>
          <p:cNvPr id="8" name="Picture 7">
            <a:extLst>
              <a:ext uri="{FF2B5EF4-FFF2-40B4-BE49-F238E27FC236}">
                <a16:creationId xmlns:a16="http://schemas.microsoft.com/office/drawing/2014/main" id="{4CF6235C-C280-41E5-A4B0-025479689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879" y="141536"/>
            <a:ext cx="3708362" cy="2342123"/>
          </a:xfrm>
          <a:prstGeom prst="rect">
            <a:avLst/>
          </a:prstGeom>
        </p:spPr>
      </p:pic>
      <p:pic>
        <p:nvPicPr>
          <p:cNvPr id="10" name="Picture 9">
            <a:extLst>
              <a:ext uri="{FF2B5EF4-FFF2-40B4-BE49-F238E27FC236}">
                <a16:creationId xmlns:a16="http://schemas.microsoft.com/office/drawing/2014/main" id="{B29E9AB4-4761-46E8-A3E7-3064EA58F4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305" y="2914491"/>
            <a:ext cx="2143125" cy="2143125"/>
          </a:xfrm>
          <a:prstGeom prst="rect">
            <a:avLst/>
          </a:prstGeom>
        </p:spPr>
      </p:pic>
      <p:pic>
        <p:nvPicPr>
          <p:cNvPr id="14" name="Picture 13">
            <a:extLst>
              <a:ext uri="{FF2B5EF4-FFF2-40B4-BE49-F238E27FC236}">
                <a16:creationId xmlns:a16="http://schemas.microsoft.com/office/drawing/2014/main" id="{90C0E213-0DA0-436C-AFA0-AB7A7AA2C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9026" y="3033412"/>
            <a:ext cx="3433750" cy="2039293"/>
          </a:xfrm>
          <a:prstGeom prst="rect">
            <a:avLst/>
          </a:prstGeom>
        </p:spPr>
      </p:pic>
      <p:pic>
        <p:nvPicPr>
          <p:cNvPr id="4" name="Picture 3">
            <a:extLst>
              <a:ext uri="{FF2B5EF4-FFF2-40B4-BE49-F238E27FC236}">
                <a16:creationId xmlns:a16="http://schemas.microsoft.com/office/drawing/2014/main" id="{E8EC3A26-28A7-EB41-92DD-7F0557083EF9}"/>
              </a:ext>
            </a:extLst>
          </p:cNvPr>
          <p:cNvPicPr>
            <a:picLocks noChangeAspect="1"/>
          </p:cNvPicPr>
          <p:nvPr/>
        </p:nvPicPr>
        <p:blipFill rotWithShape="1">
          <a:blip r:embed="rId7"/>
          <a:srcRect l="9228" t="2964" r="4786" b="3191"/>
          <a:stretch/>
        </p:blipFill>
        <p:spPr>
          <a:xfrm>
            <a:off x="890409" y="2763411"/>
            <a:ext cx="1246301" cy="2413126"/>
          </a:xfrm>
          <a:prstGeom prst="rect">
            <a:avLst/>
          </a:prstGeom>
        </p:spPr>
      </p:pic>
    </p:spTree>
    <p:extLst>
      <p:ext uri="{BB962C8B-B14F-4D97-AF65-F5344CB8AC3E}">
        <p14:creationId xmlns:p14="http://schemas.microsoft.com/office/powerpoint/2010/main" val="20231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50ABB7-5DAE-4585-9780-9CDD6B78B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27211" y="384245"/>
            <a:ext cx="11627224" cy="5355312"/>
          </a:xfrm>
          <a:prstGeom prst="rect">
            <a:avLst/>
          </a:prstGeom>
          <a:noFill/>
        </p:spPr>
        <p:txBody>
          <a:bodyPr wrap="square" rtlCol="0">
            <a:spAutoFit/>
          </a:bodyPr>
          <a:lstStyle/>
          <a:p>
            <a:r>
              <a:rPr lang="en-US" dirty="0"/>
              <a:t>Sources:</a:t>
            </a:r>
          </a:p>
          <a:p>
            <a:endParaRPr lang="en-US" dirty="0"/>
          </a:p>
          <a:p>
            <a:r>
              <a:rPr lang="en-US" dirty="0"/>
              <a:t>Bruce R. McConkie </a:t>
            </a:r>
            <a:r>
              <a:rPr lang="en-US" i="1" dirty="0"/>
              <a:t>Mormon Doctrine </a:t>
            </a:r>
            <a:r>
              <a:rPr lang="en-US" dirty="0"/>
              <a:t>pg 161</a:t>
            </a:r>
          </a:p>
          <a:p>
            <a:endParaRPr lang="en-US" dirty="0"/>
          </a:p>
          <a:p>
            <a:r>
              <a:rPr lang="en-US" dirty="0" err="1"/>
              <a:t>Dallin</a:t>
            </a:r>
            <a:r>
              <a:rPr lang="en-US" dirty="0"/>
              <a:t> H. Oaks </a:t>
            </a:r>
            <a:r>
              <a:rPr lang="en-US" i="1" dirty="0"/>
              <a:t>Pure in Heart</a:t>
            </a:r>
            <a:r>
              <a:rPr lang="en-US" dirty="0"/>
              <a:t> [1988], 15).</a:t>
            </a:r>
          </a:p>
          <a:p>
            <a:r>
              <a:rPr lang="en-US" dirty="0"/>
              <a:t>	</a:t>
            </a:r>
            <a:r>
              <a:rPr lang="en-US" i="1" dirty="0"/>
              <a:t>(BYU 1985-86 Devotional &amp; Fireside Speeches pp. 29, 31)</a:t>
            </a:r>
          </a:p>
          <a:p>
            <a:endParaRPr lang="en-US" dirty="0"/>
          </a:p>
          <a:p>
            <a:r>
              <a:rPr lang="en-US" dirty="0"/>
              <a:t>Student Manual Book of Mormon Religion 121-122 pg 516</a:t>
            </a:r>
          </a:p>
          <a:p>
            <a:endParaRPr lang="en-US" dirty="0"/>
          </a:p>
          <a:p>
            <a:r>
              <a:rPr lang="en-US" dirty="0"/>
              <a:t>(</a:t>
            </a:r>
            <a:r>
              <a:rPr lang="en-US" i="1" dirty="0"/>
              <a:t>Teachings of Presidents of the Church: Brigham Young</a:t>
            </a:r>
            <a:r>
              <a:rPr lang="en-US" dirty="0"/>
              <a:t> [1997], 45)</a:t>
            </a:r>
          </a:p>
          <a:p>
            <a:endParaRPr lang="en-US" dirty="0"/>
          </a:p>
          <a:p>
            <a:r>
              <a:rPr lang="en-US" dirty="0"/>
              <a:t>Joseph Fielding McConkie and Robert L. Millet </a:t>
            </a:r>
            <a:r>
              <a:rPr lang="en-US" i="1" dirty="0"/>
              <a:t>Doctrinal Commentary on the Book of Mormon </a:t>
            </a:r>
            <a:r>
              <a:rPr lang="en-US" dirty="0"/>
              <a:t>Vol. 4 pg. 335</a:t>
            </a:r>
          </a:p>
          <a:p>
            <a:endParaRPr lang="en-US" dirty="0"/>
          </a:p>
          <a:p>
            <a:r>
              <a:rPr lang="en-US" dirty="0"/>
              <a:t>President Boyd K. Packer (“The Light of Christ,” </a:t>
            </a:r>
            <a:r>
              <a:rPr lang="en-US" i="1" dirty="0"/>
              <a:t>Ensign,</a:t>
            </a:r>
            <a:r>
              <a:rPr lang="en-US" dirty="0"/>
              <a:t> Apr. 2005, 8–10).</a:t>
            </a:r>
          </a:p>
          <a:p>
            <a:endParaRPr lang="en-US" dirty="0"/>
          </a:p>
          <a:p>
            <a:r>
              <a:rPr lang="en-US" dirty="0"/>
              <a:t>Elder Jeffrey R. Holland (“We Are All Enlisted,” </a:t>
            </a:r>
            <a:r>
              <a:rPr lang="en-US" i="1" dirty="0"/>
              <a:t>Ensign</a:t>
            </a:r>
            <a:r>
              <a:rPr lang="en-US" dirty="0"/>
              <a:t> or</a:t>
            </a:r>
            <a:r>
              <a:rPr lang="en-US" i="1" dirty="0"/>
              <a:t> Liahona,</a:t>
            </a:r>
            <a:r>
              <a:rPr lang="en-US" dirty="0"/>
              <a:t> Nov. 2011, 44).</a:t>
            </a:r>
          </a:p>
          <a:p>
            <a:endParaRPr lang="en-US" dirty="0"/>
          </a:p>
          <a:p>
            <a:endParaRPr lang="en-US" dirty="0"/>
          </a:p>
          <a:p>
            <a:endParaRPr lang="en-US" dirty="0"/>
          </a:p>
        </p:txBody>
      </p:sp>
      <p:sp>
        <p:nvSpPr>
          <p:cNvPr id="4" name="Footer Placeholder 14">
            <a:extLst>
              <a:ext uri="{FF2B5EF4-FFF2-40B4-BE49-F238E27FC236}">
                <a16:creationId xmlns:a16="http://schemas.microsoft.com/office/drawing/2014/main" id="{21174BED-CBE5-481A-9F3E-3648D75DF6B0}"/>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409781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54808" y="103465"/>
            <a:ext cx="2982674" cy="5632311"/>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indent="130175" fontAlgn="base">
              <a:spcBef>
                <a:spcPct val="0"/>
              </a:spcBef>
              <a:spcAft>
                <a:spcPct val="0"/>
              </a:spcAft>
            </a:pPr>
            <a:r>
              <a:rPr lang="en-US" sz="1000" dirty="0">
                <a:solidFill>
                  <a:srgbClr val="2C2623"/>
                </a:solidFill>
                <a:ea typeface="Times New Roman" pitchFamily="18" charset="0"/>
                <a:cs typeface="Arial" pitchFamily="34" charset="0"/>
              </a:rPr>
              <a:t>"We do not find this doctrine so clearly defined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in the </a:t>
            </a:r>
            <a:r>
              <a:rPr lang="en-US" sz="1000" i="1" dirty="0">
                <a:solidFill>
                  <a:srgbClr val="2C2623"/>
                </a:solidFill>
                <a:ea typeface="Times New Roman" pitchFamily="18" charset="0"/>
                <a:cs typeface="Arial" pitchFamily="34" charset="0"/>
              </a:rPr>
              <a:t>New Testament </a:t>
            </a:r>
            <a:r>
              <a:rPr lang="en-US" sz="1000" dirty="0">
                <a:solidFill>
                  <a:srgbClr val="2C2623"/>
                </a:solidFill>
                <a:ea typeface="Times New Roman" pitchFamily="18" charset="0"/>
                <a:cs typeface="Arial" pitchFamily="34" charset="0"/>
              </a:rPr>
              <a:t>as in the </a:t>
            </a:r>
            <a:r>
              <a:rPr lang="en-US" sz="1000" i="1" dirty="0">
                <a:solidFill>
                  <a:srgbClr val="2C2623"/>
                </a:solidFill>
                <a:ea typeface="Times New Roman" pitchFamily="18" charset="0"/>
                <a:cs typeface="Arial" pitchFamily="34" charset="0"/>
              </a:rPr>
              <a:t>Doctrine and </a:t>
            </a:r>
            <a:br>
              <a:rPr lang="en-US" sz="1000" i="1" dirty="0">
                <a:solidFill>
                  <a:srgbClr val="2C2623"/>
                </a:solidFill>
                <a:ea typeface="Times New Roman" pitchFamily="18" charset="0"/>
                <a:cs typeface="Arial" pitchFamily="34" charset="0"/>
              </a:rPr>
            </a:br>
            <a:r>
              <a:rPr lang="en-US" sz="1000" i="1" dirty="0">
                <a:solidFill>
                  <a:srgbClr val="2C2623"/>
                </a:solidFill>
                <a:ea typeface="Times New Roman" pitchFamily="18" charset="0"/>
                <a:cs typeface="Arial" pitchFamily="34" charset="0"/>
              </a:rPr>
              <a:t>Covenants </a:t>
            </a:r>
            <a:r>
              <a:rPr lang="en-US" sz="1000" dirty="0">
                <a:solidFill>
                  <a:srgbClr val="2C2623"/>
                </a:solidFill>
                <a:ea typeface="Times New Roman" pitchFamily="18" charset="0"/>
                <a:cs typeface="Arial" pitchFamily="34" charset="0"/>
              </a:rPr>
              <a:t>and the </a:t>
            </a:r>
            <a:r>
              <a:rPr lang="en-US" sz="1000" i="1" dirty="0">
                <a:solidFill>
                  <a:srgbClr val="2C2623"/>
                </a:solidFill>
                <a:ea typeface="Times New Roman" pitchFamily="18" charset="0"/>
                <a:cs typeface="Arial" pitchFamily="34" charset="0"/>
              </a:rPr>
              <a:t>Book of Mormon. </a:t>
            </a:r>
            <a:r>
              <a:rPr lang="en-US" sz="1000" dirty="0">
                <a:solidFill>
                  <a:srgbClr val="2C2623"/>
                </a:solidFill>
                <a:ea typeface="Times New Roman" pitchFamily="18" charset="0"/>
                <a:cs typeface="Arial" pitchFamily="34" charset="0"/>
              </a:rPr>
              <a:t>But we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discover this: The Lord has not left men (when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they are born into this world) helpless, groping to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find the light and truth, but every man that is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born into the world is born with the right to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receive the guidance, the instruction, the counsel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of the Spirit of Christ, or Light of Truth,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sometimes called the Spirit of the Lord in our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writings. </a:t>
            </a:r>
            <a:endParaRPr lang="en-US" sz="600" dirty="0">
              <a:cs typeface="Arial" pitchFamily="34" charset="0"/>
            </a:endParaRPr>
          </a:p>
          <a:p>
            <a:pPr indent="133350" eaLnBrk="0" fontAlgn="base" hangingPunct="0">
              <a:spcBef>
                <a:spcPct val="0"/>
              </a:spcBef>
              <a:spcAft>
                <a:spcPct val="0"/>
              </a:spcAft>
            </a:pPr>
            <a:r>
              <a:rPr lang="en-US" sz="1000" dirty="0">
                <a:solidFill>
                  <a:srgbClr val="2C2623"/>
                </a:solidFill>
                <a:ea typeface="Times New Roman" pitchFamily="18" charset="0"/>
                <a:cs typeface="Arial" pitchFamily="34" charset="0"/>
              </a:rPr>
              <a:t>"If a man who has never heard the gospel wi</a:t>
            </a:r>
            <a:r>
              <a:rPr lang="en-US" sz="1000" dirty="0">
                <a:solidFill>
                  <a:srgbClr val="494340"/>
                </a:solidFill>
                <a:ea typeface="Times New Roman" pitchFamily="18" charset="0"/>
                <a:cs typeface="Arial" pitchFamily="34" charset="0"/>
              </a:rPr>
              <a:t>l</a:t>
            </a:r>
            <a:r>
              <a:rPr lang="en-US" sz="1000" dirty="0">
                <a:solidFill>
                  <a:srgbClr val="2C2623"/>
                </a:solidFill>
                <a:ea typeface="Times New Roman" pitchFamily="18" charset="0"/>
                <a:cs typeface="Arial" pitchFamily="34" charset="0"/>
              </a:rPr>
              <a:t>l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hearken to the teachings and manifestations of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the Spirit of Chr</a:t>
            </a:r>
            <a:r>
              <a:rPr lang="en-US" sz="1000" dirty="0">
                <a:solidFill>
                  <a:srgbClr val="494340"/>
                </a:solidFill>
                <a:ea typeface="Times New Roman" pitchFamily="18" charset="0"/>
                <a:cs typeface="Arial" pitchFamily="34" charset="0"/>
              </a:rPr>
              <a:t>i</a:t>
            </a:r>
            <a:r>
              <a:rPr lang="en-US" sz="1000" dirty="0">
                <a:solidFill>
                  <a:srgbClr val="2C2623"/>
                </a:solidFill>
                <a:ea typeface="Times New Roman" pitchFamily="18" charset="0"/>
                <a:cs typeface="Arial" pitchFamily="34" charset="0"/>
              </a:rPr>
              <a:t>st, or the Light of Truth, which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come to him, often spoken of as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conscience</a:t>
            </a:r>
            <a:r>
              <a:rPr lang="en-US" sz="1000" dirty="0">
                <a:solidFill>
                  <a:srgbClr val="000000"/>
                </a:solidFill>
                <a:ea typeface="Times New Roman" pitchFamily="18" charset="0"/>
                <a:cs typeface="Arial" pitchFamily="34" charset="0"/>
              </a:rPr>
              <a:t>-</a:t>
            </a:r>
            <a:r>
              <a:rPr lang="en-US" sz="1000" dirty="0">
                <a:solidFill>
                  <a:srgbClr val="2C2623"/>
                </a:solidFill>
                <a:ea typeface="Times New Roman" pitchFamily="18" charset="0"/>
                <a:cs typeface="Arial" pitchFamily="34" charset="0"/>
              </a:rPr>
              <a:t>every man has a conscience and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knows more or less when he does wrong, and the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Spirit guides him if he will hearken to its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whisperings-it will lead him eventually to the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fulness of the gospel</a:t>
            </a:r>
            <a:r>
              <a:rPr lang="en-US" sz="1000" dirty="0">
                <a:solidFill>
                  <a:srgbClr val="000000"/>
                </a:solidFill>
                <a:ea typeface="Times New Roman" pitchFamily="18" charset="0"/>
                <a:cs typeface="Arial" pitchFamily="34" charset="0"/>
              </a:rPr>
              <a:t>. </a:t>
            </a:r>
            <a:r>
              <a:rPr lang="en-US" sz="1000" dirty="0">
                <a:solidFill>
                  <a:srgbClr val="2C2623"/>
                </a:solidFill>
                <a:ea typeface="Times New Roman" pitchFamily="18" charset="0"/>
                <a:cs typeface="Arial" pitchFamily="34" charset="0"/>
              </a:rPr>
              <a:t>That is, he is guided by the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Light, and when the gospel comes he will be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ready to receive it</a:t>
            </a:r>
            <a:r>
              <a:rPr lang="en-US" sz="1000" dirty="0">
                <a:solidFill>
                  <a:srgbClr val="494340"/>
                </a:solidFill>
                <a:ea typeface="Times New Roman" pitchFamily="18" charset="0"/>
                <a:cs typeface="Arial" pitchFamily="34" charset="0"/>
              </a:rPr>
              <a:t>. </a:t>
            </a:r>
            <a:r>
              <a:rPr lang="en-US" sz="1000" dirty="0">
                <a:solidFill>
                  <a:srgbClr val="2C2623"/>
                </a:solidFill>
                <a:ea typeface="Times New Roman" pitchFamily="18" charset="0"/>
                <a:cs typeface="Arial" pitchFamily="34" charset="0"/>
              </a:rPr>
              <a:t>This is, he is guided by the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Light, and when the gospel comes he will be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ready to receive it. This is what the Lord tells us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in section 84 of the </a:t>
            </a:r>
            <a:r>
              <a:rPr lang="en-US" sz="1000" i="1" dirty="0">
                <a:solidFill>
                  <a:srgbClr val="2C2623"/>
                </a:solidFill>
                <a:ea typeface="Times New Roman" pitchFamily="18" charset="0"/>
                <a:cs typeface="Arial" pitchFamily="34" charset="0"/>
              </a:rPr>
              <a:t>Doctrine and Covenants. </a:t>
            </a:r>
            <a:endParaRPr lang="en-US" sz="600" dirty="0">
              <a:cs typeface="Arial" pitchFamily="34" charset="0"/>
            </a:endParaRPr>
          </a:p>
          <a:p>
            <a:pPr indent="133350" eaLnBrk="0" fontAlgn="base" hangingPunct="0">
              <a:spcBef>
                <a:spcPct val="0"/>
              </a:spcBef>
              <a:spcAft>
                <a:spcPct val="0"/>
              </a:spcAft>
            </a:pPr>
            <a:r>
              <a:rPr lang="en-US" sz="1000" dirty="0">
                <a:solidFill>
                  <a:srgbClr val="2C2623"/>
                </a:solidFill>
                <a:ea typeface="Times New Roman" pitchFamily="18" charset="0"/>
                <a:cs typeface="Arial" pitchFamily="34" charset="0"/>
              </a:rPr>
              <a:t>"This Spirit of Truth, or Light of Christ, also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has other functions. We read this in the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revelation: 'This ... g</a:t>
            </a:r>
            <a:r>
              <a:rPr lang="en-US" sz="1000" dirty="0">
                <a:solidFill>
                  <a:srgbClr val="494340"/>
                </a:solidFill>
                <a:ea typeface="Times New Roman" pitchFamily="18" charset="0"/>
                <a:cs typeface="Arial" pitchFamily="34" charset="0"/>
              </a:rPr>
              <a:t>l</a:t>
            </a:r>
            <a:r>
              <a:rPr lang="en-US" sz="1000" dirty="0">
                <a:solidFill>
                  <a:srgbClr val="2C2623"/>
                </a:solidFill>
                <a:ea typeface="Times New Roman" pitchFamily="18" charset="0"/>
                <a:cs typeface="Arial" pitchFamily="34" charset="0"/>
              </a:rPr>
              <a:t>ory is that of the church of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the Firstborn, even of God, the </a:t>
            </a:r>
            <a:r>
              <a:rPr lang="en-US" sz="1000" dirty="0">
                <a:solidFill>
                  <a:srgbClr val="494340"/>
                </a:solidFill>
                <a:ea typeface="Times New Roman" pitchFamily="18" charset="0"/>
                <a:cs typeface="Arial" pitchFamily="34" charset="0"/>
              </a:rPr>
              <a:t>h</a:t>
            </a:r>
            <a:r>
              <a:rPr lang="en-US" sz="1000" dirty="0">
                <a:solidFill>
                  <a:srgbClr val="2C2623"/>
                </a:solidFill>
                <a:ea typeface="Times New Roman" pitchFamily="18" charset="0"/>
                <a:cs typeface="Arial" pitchFamily="34" charset="0"/>
              </a:rPr>
              <a:t>oliest of all,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through Jesus Christ, his Son</a:t>
            </a:r>
            <a:r>
              <a:rPr lang="en-US" sz="1000" dirty="0">
                <a:solidFill>
                  <a:srgbClr val="040000"/>
                </a:solidFill>
                <a:ea typeface="Times New Roman" pitchFamily="18" charset="0"/>
                <a:cs typeface="Arial" pitchFamily="34" charset="0"/>
              </a:rPr>
              <a:t>-</a:t>
            </a:r>
            <a:r>
              <a:rPr lang="en-US" sz="1000" dirty="0">
                <a:solidFill>
                  <a:srgbClr val="2C2623"/>
                </a:solidFill>
                <a:ea typeface="Times New Roman" pitchFamily="18" charset="0"/>
                <a:cs typeface="Arial" pitchFamily="34" charset="0"/>
              </a:rPr>
              <a:t>He that ascended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up on high, as also he descended below all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things, in that he comprehended all things, that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he might be in all and through all things, the light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of truth; Which truth </a:t>
            </a:r>
            <a:r>
              <a:rPr lang="en-US" sz="1000" dirty="0" err="1">
                <a:solidFill>
                  <a:srgbClr val="2C2623"/>
                </a:solidFill>
                <a:ea typeface="Times New Roman" pitchFamily="18" charset="0"/>
                <a:cs typeface="Arial" pitchFamily="34" charset="0"/>
              </a:rPr>
              <a:t>shineth</a:t>
            </a:r>
            <a:r>
              <a:rPr lang="en-US" sz="1000" dirty="0">
                <a:solidFill>
                  <a:srgbClr val="2C2623"/>
                </a:solidFill>
                <a:ea typeface="Times New Roman" pitchFamily="18" charset="0"/>
                <a:cs typeface="Arial" pitchFamily="34" charset="0"/>
              </a:rPr>
              <a:t>. This is the light of </a:t>
            </a:r>
            <a:br>
              <a:rPr lang="en-US" sz="1000" dirty="0">
                <a:solidFill>
                  <a:srgbClr val="2C2623"/>
                </a:solidFill>
                <a:ea typeface="Times New Roman" pitchFamily="18" charset="0"/>
                <a:cs typeface="Arial" pitchFamily="34" charset="0"/>
              </a:rPr>
            </a:br>
            <a:r>
              <a:rPr lang="en-US" sz="1000" dirty="0">
                <a:solidFill>
                  <a:srgbClr val="2C2623"/>
                </a:solidFill>
                <a:ea typeface="Times New Roman" pitchFamily="18" charset="0"/>
                <a:cs typeface="Arial" pitchFamily="34" charset="0"/>
              </a:rPr>
              <a:t>Christ</a:t>
            </a:r>
            <a:r>
              <a:rPr lang="en-US" sz="1000" dirty="0">
                <a:solidFill>
                  <a:srgbClr val="494340"/>
                </a:solidFill>
                <a:ea typeface="Times New Roman" pitchFamily="18" charset="0"/>
                <a:cs typeface="Arial" pitchFamily="34" charset="0"/>
              </a:rPr>
              <a:t>.</a:t>
            </a:r>
            <a:r>
              <a:rPr lang="en-US" sz="1000" dirty="0">
                <a:solidFill>
                  <a:srgbClr val="2C2623"/>
                </a:solidFill>
                <a:ea typeface="Times New Roman" pitchFamily="18" charset="0"/>
                <a:cs typeface="Arial" pitchFamily="34" charset="0"/>
              </a:rPr>
              <a:t>' " (Joseph Fielding Smith, </a:t>
            </a:r>
            <a:r>
              <a:rPr lang="en-US" sz="1000" i="1" dirty="0">
                <a:solidFill>
                  <a:srgbClr val="2C2623"/>
                </a:solidFill>
                <a:ea typeface="Times New Roman" pitchFamily="18" charset="0"/>
                <a:cs typeface="Arial" pitchFamily="34" charset="0"/>
              </a:rPr>
              <a:t>Doctrines of </a:t>
            </a:r>
            <a:br>
              <a:rPr lang="en-US" sz="1000" i="1" dirty="0">
                <a:solidFill>
                  <a:srgbClr val="2C2623"/>
                </a:solidFill>
                <a:ea typeface="Times New Roman" pitchFamily="18" charset="0"/>
                <a:cs typeface="Arial" pitchFamily="34" charset="0"/>
              </a:rPr>
            </a:br>
            <a:r>
              <a:rPr lang="en-US" sz="1000" i="1" dirty="0">
                <a:solidFill>
                  <a:srgbClr val="2C2623"/>
                </a:solidFill>
                <a:ea typeface="Times New Roman" pitchFamily="18" charset="0"/>
                <a:cs typeface="Arial" pitchFamily="34" charset="0"/>
              </a:rPr>
              <a:t>Salvation, 1:51.) </a:t>
            </a:r>
            <a:endParaRPr lang="en-US" dirty="0">
              <a:cs typeface="Arial" pitchFamily="34" charset="0"/>
            </a:endParaRPr>
          </a:p>
        </p:txBody>
      </p:sp>
    </p:spTree>
    <p:extLst>
      <p:ext uri="{BB962C8B-B14F-4D97-AF65-F5344CB8AC3E}">
        <p14:creationId xmlns:p14="http://schemas.microsoft.com/office/powerpoint/2010/main" val="3705869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B89240-EFE8-9335-1BA6-A2BE59CD57B3}"/>
              </a:ext>
            </a:extLst>
          </p:cNvPr>
          <p:cNvGrpSpPr/>
          <p:nvPr/>
        </p:nvGrpSpPr>
        <p:grpSpPr>
          <a:xfrm>
            <a:off x="0" y="0"/>
            <a:ext cx="12192000" cy="6858000"/>
            <a:chOff x="0" y="0"/>
            <a:chExt cx="12192000" cy="6858000"/>
          </a:xfrm>
        </p:grpSpPr>
        <p:pic>
          <p:nvPicPr>
            <p:cNvPr id="14339" name="Picture 14338">
              <a:extLst>
                <a:ext uri="{FF2B5EF4-FFF2-40B4-BE49-F238E27FC236}">
                  <a16:creationId xmlns:a16="http://schemas.microsoft.com/office/drawing/2014/main" id="{E6EACE02-C98F-4F77-9252-324CAABBA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85452F6-C53F-A239-D4C2-BC6D4B57BE23}"/>
                </a:ext>
              </a:extLst>
            </p:cNvPr>
            <p:cNvPicPr>
              <a:picLocks noChangeAspect="1"/>
            </p:cNvPicPr>
            <p:nvPr/>
          </p:nvPicPr>
          <p:blipFill rotWithShape="1">
            <a:blip r:embed="rId3">
              <a:extLst>
                <a:ext uri="{28A0092B-C50C-407E-A947-70E740481C1C}">
                  <a14:useLocalDpi xmlns:a14="http://schemas.microsoft.com/office/drawing/2010/main" val="0"/>
                </a:ext>
              </a:extLst>
            </a:blip>
            <a:srcRect t="37778" r="77500" b="20021"/>
            <a:stretch/>
          </p:blipFill>
          <p:spPr>
            <a:xfrm>
              <a:off x="0" y="2516697"/>
              <a:ext cx="2743200" cy="2894202"/>
            </a:xfrm>
            <a:prstGeom prst="rect">
              <a:avLst/>
            </a:prstGeom>
          </p:spPr>
        </p:pic>
      </p:grpSp>
    </p:spTree>
    <p:extLst>
      <p:ext uri="{BB962C8B-B14F-4D97-AF65-F5344CB8AC3E}">
        <p14:creationId xmlns:p14="http://schemas.microsoft.com/office/powerpoint/2010/main" val="1341452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8A8AC4-C4AC-4856-9629-DF44AFC35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22"/>
          <p:cNvSpPr txBox="1"/>
          <p:nvPr/>
        </p:nvSpPr>
        <p:spPr>
          <a:xfrm>
            <a:off x="1676400" y="152401"/>
            <a:ext cx="8839200" cy="584775"/>
          </a:xfrm>
          <a:prstGeom prst="rect">
            <a:avLst/>
          </a:prstGeom>
          <a:noFill/>
        </p:spPr>
        <p:txBody>
          <a:bodyPr wrap="square" rtlCol="0">
            <a:spAutoFit/>
          </a:bodyPr>
          <a:lstStyle/>
          <a:p>
            <a:pPr algn="ctr"/>
            <a:r>
              <a:rPr lang="en-US" sz="3200" dirty="0">
                <a:solidFill>
                  <a:schemeClr val="bg1"/>
                </a:solidFill>
                <a:latin typeface="Lucida Calligraphy" pitchFamily="66" charset="0"/>
              </a:rPr>
              <a:t>Good Blessings From Heavenly Father</a:t>
            </a:r>
          </a:p>
        </p:txBody>
      </p:sp>
      <p:sp>
        <p:nvSpPr>
          <p:cNvPr id="26" name="TextBox 25"/>
          <p:cNvSpPr txBox="1"/>
          <p:nvPr/>
        </p:nvSpPr>
        <p:spPr>
          <a:xfrm>
            <a:off x="806823" y="5477352"/>
            <a:ext cx="3352800" cy="954107"/>
          </a:xfrm>
          <a:prstGeom prst="rect">
            <a:avLst/>
          </a:prstGeom>
          <a:noFill/>
        </p:spPr>
        <p:txBody>
          <a:bodyPr wrap="square" rtlCol="0">
            <a:spAutoFit/>
          </a:bodyPr>
          <a:lstStyle/>
          <a:p>
            <a:pPr algn="ctr"/>
            <a:r>
              <a:rPr lang="en-US" sz="2800" dirty="0">
                <a:solidFill>
                  <a:srgbClr val="FFFF00"/>
                </a:solidFill>
              </a:rPr>
              <a:t>Who is the source of all good things?</a:t>
            </a:r>
          </a:p>
        </p:txBody>
      </p:sp>
      <p:pic>
        <p:nvPicPr>
          <p:cNvPr id="27" name="Picture 26" descr="IMG_5454.JPG"/>
          <p:cNvPicPr>
            <a:picLocks noChangeAspect="1"/>
          </p:cNvPicPr>
          <p:nvPr/>
        </p:nvPicPr>
        <p:blipFill>
          <a:blip r:embed="rId3" cstate="print"/>
          <a:srcRect l="9167" t="21250" r="34167" b="42500"/>
          <a:stretch>
            <a:fillRect/>
          </a:stretch>
        </p:blipFill>
        <p:spPr>
          <a:xfrm>
            <a:off x="1828800" y="838200"/>
            <a:ext cx="4191000" cy="1787338"/>
          </a:xfrm>
          <a:prstGeom prst="rect">
            <a:avLst/>
          </a:prstGeom>
        </p:spPr>
      </p:pic>
      <p:pic>
        <p:nvPicPr>
          <p:cNvPr id="31" name="Picture 30" descr="20140124_180057.jpg"/>
          <p:cNvPicPr>
            <a:picLocks noChangeAspect="1"/>
          </p:cNvPicPr>
          <p:nvPr/>
        </p:nvPicPr>
        <p:blipFill>
          <a:blip r:embed="rId4" cstate="print"/>
          <a:srcRect l="30833" t="48611"/>
          <a:stretch>
            <a:fillRect/>
          </a:stretch>
        </p:blipFill>
        <p:spPr>
          <a:xfrm>
            <a:off x="5562600" y="4419601"/>
            <a:ext cx="4648200" cy="2072089"/>
          </a:xfrm>
          <a:prstGeom prst="rect">
            <a:avLst/>
          </a:prstGeom>
        </p:spPr>
      </p:pic>
      <p:pic>
        <p:nvPicPr>
          <p:cNvPr id="4" name="Picture 3">
            <a:extLst>
              <a:ext uri="{FF2B5EF4-FFF2-40B4-BE49-F238E27FC236}">
                <a16:creationId xmlns:a16="http://schemas.microsoft.com/office/drawing/2014/main" id="{063B507B-4428-4098-8D87-BF48FC4C4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6709" y="942484"/>
            <a:ext cx="4191000" cy="2609850"/>
          </a:xfrm>
          <a:prstGeom prst="rect">
            <a:avLst/>
          </a:prstGeom>
        </p:spPr>
      </p:pic>
      <p:pic>
        <p:nvPicPr>
          <p:cNvPr id="6" name="Picture 5">
            <a:extLst>
              <a:ext uri="{FF2B5EF4-FFF2-40B4-BE49-F238E27FC236}">
                <a16:creationId xmlns:a16="http://schemas.microsoft.com/office/drawing/2014/main" id="{0C28379F-40C4-441C-A5A0-EE955A7452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7236" y="3007318"/>
            <a:ext cx="2448327" cy="2448327"/>
          </a:xfrm>
          <a:prstGeom prst="rect">
            <a:avLst/>
          </a:prstGeom>
        </p:spPr>
      </p:pic>
    </p:spTree>
    <p:extLst>
      <p:ext uri="{BB962C8B-B14F-4D97-AF65-F5344CB8AC3E}">
        <p14:creationId xmlns:p14="http://schemas.microsoft.com/office/powerpoint/2010/main" val="278693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9DB9AB-B818-6B3F-584D-8CD3CC006C7E}"/>
              </a:ext>
            </a:extLst>
          </p:cNvPr>
          <p:cNvGrpSpPr/>
          <p:nvPr/>
        </p:nvGrpSpPr>
        <p:grpSpPr>
          <a:xfrm>
            <a:off x="0" y="0"/>
            <a:ext cx="12192000" cy="6858000"/>
            <a:chOff x="0" y="0"/>
            <a:chExt cx="12192000" cy="6858000"/>
          </a:xfrm>
        </p:grpSpPr>
        <p:pic>
          <p:nvPicPr>
            <p:cNvPr id="15" name="Picture 14">
              <a:extLst>
                <a:ext uri="{FF2B5EF4-FFF2-40B4-BE49-F238E27FC236}">
                  <a16:creationId xmlns:a16="http://schemas.microsoft.com/office/drawing/2014/main" id="{E30D46F4-57D6-4E80-88EC-AE38E21C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62344A2-BDD2-FE11-4482-90A77DD6091F}"/>
                </a:ext>
              </a:extLst>
            </p:cNvPr>
            <p:cNvPicPr>
              <a:picLocks noChangeAspect="1"/>
            </p:cNvPicPr>
            <p:nvPr/>
          </p:nvPicPr>
          <p:blipFill rotWithShape="1">
            <a:blip r:embed="rId3">
              <a:extLst>
                <a:ext uri="{28A0092B-C50C-407E-A947-70E740481C1C}">
                  <a14:useLocalDpi xmlns:a14="http://schemas.microsoft.com/office/drawing/2010/main" val="0"/>
                </a:ext>
              </a:extLst>
            </a:blip>
            <a:srcRect l="65642" t="47462"/>
            <a:stretch/>
          </p:blipFill>
          <p:spPr>
            <a:xfrm>
              <a:off x="8003096" y="3171038"/>
              <a:ext cx="4188903" cy="3603071"/>
            </a:xfrm>
            <a:prstGeom prst="rect">
              <a:avLst/>
            </a:prstGeom>
          </p:spPr>
        </p:pic>
      </p:grpSp>
    </p:spTree>
    <p:extLst>
      <p:ext uri="{BB962C8B-B14F-4D97-AF65-F5344CB8AC3E}">
        <p14:creationId xmlns:p14="http://schemas.microsoft.com/office/powerpoint/2010/main" val="3908500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3C80A94B-6EE5-416D-BBC9-1695C3A0B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22"/>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Lucida Calligraphy" pitchFamily="66" charset="0"/>
              </a:rPr>
              <a:t>“All That He Has”</a:t>
            </a:r>
          </a:p>
        </p:txBody>
      </p:sp>
      <p:sp>
        <p:nvSpPr>
          <p:cNvPr id="26" name="TextBox 25"/>
          <p:cNvSpPr txBox="1"/>
          <p:nvPr/>
        </p:nvSpPr>
        <p:spPr>
          <a:xfrm>
            <a:off x="6781800" y="2895600"/>
            <a:ext cx="3733800" cy="2862322"/>
          </a:xfrm>
          <a:prstGeom prst="rect">
            <a:avLst/>
          </a:prstGeom>
          <a:noFill/>
        </p:spPr>
        <p:txBody>
          <a:bodyPr wrap="square" rtlCol="0">
            <a:spAutoFit/>
          </a:bodyPr>
          <a:lstStyle/>
          <a:p>
            <a:r>
              <a:rPr lang="en-US" sz="2800" dirty="0">
                <a:solidFill>
                  <a:schemeClr val="bg1"/>
                </a:solidFill>
              </a:rPr>
              <a:t>“And he that </a:t>
            </a:r>
            <a:r>
              <a:rPr lang="en-US" sz="2800" dirty="0" err="1">
                <a:solidFill>
                  <a:schemeClr val="bg1"/>
                </a:solidFill>
              </a:rPr>
              <a:t>receiveth</a:t>
            </a:r>
            <a:r>
              <a:rPr lang="en-US" sz="2800" dirty="0">
                <a:solidFill>
                  <a:schemeClr val="bg1"/>
                </a:solidFill>
              </a:rPr>
              <a:t> my Father </a:t>
            </a:r>
            <a:r>
              <a:rPr lang="en-US" sz="2800" dirty="0" err="1">
                <a:solidFill>
                  <a:schemeClr val="bg1"/>
                </a:solidFill>
              </a:rPr>
              <a:t>receiveth</a:t>
            </a:r>
            <a:r>
              <a:rPr lang="en-US" sz="2800" dirty="0">
                <a:solidFill>
                  <a:schemeClr val="bg1"/>
                </a:solidFill>
              </a:rPr>
              <a:t> my Father’s</a:t>
            </a:r>
            <a:r>
              <a:rPr lang="en-US" sz="2800" baseline="30000" dirty="0">
                <a:solidFill>
                  <a:schemeClr val="bg1"/>
                </a:solidFill>
              </a:rPr>
              <a:t> </a:t>
            </a:r>
            <a:r>
              <a:rPr lang="en-US" sz="2800" dirty="0">
                <a:solidFill>
                  <a:schemeClr val="bg1"/>
                </a:solidFill>
              </a:rPr>
              <a:t>kingdom; therefore all that my Father hath shall be given unto him.”</a:t>
            </a:r>
          </a:p>
          <a:p>
            <a:r>
              <a:rPr lang="en-US" sz="1200" dirty="0">
                <a:solidFill>
                  <a:schemeClr val="bg1"/>
                </a:solidFill>
              </a:rPr>
              <a:t>D&amp;C 84:38</a:t>
            </a:r>
          </a:p>
        </p:txBody>
      </p:sp>
      <p:sp>
        <p:nvSpPr>
          <p:cNvPr id="9" name="TextBox 8"/>
          <p:cNvSpPr txBox="1"/>
          <p:nvPr/>
        </p:nvSpPr>
        <p:spPr>
          <a:xfrm>
            <a:off x="219636" y="6435718"/>
            <a:ext cx="2438400" cy="381000"/>
          </a:xfrm>
          <a:prstGeom prst="rect">
            <a:avLst/>
          </a:prstGeom>
          <a:noFill/>
        </p:spPr>
        <p:txBody>
          <a:bodyPr wrap="square" rtlCol="0">
            <a:spAutoFit/>
          </a:bodyPr>
          <a:lstStyle/>
          <a:p>
            <a:r>
              <a:rPr lang="en-US" dirty="0">
                <a:solidFill>
                  <a:schemeClr val="bg1"/>
                </a:solidFill>
              </a:rPr>
              <a:t>Moroni 7:19, 20 </a:t>
            </a:r>
          </a:p>
        </p:txBody>
      </p:sp>
      <p:sp>
        <p:nvSpPr>
          <p:cNvPr id="10" name="Rectangle 9"/>
          <p:cNvSpPr/>
          <p:nvPr/>
        </p:nvSpPr>
        <p:spPr>
          <a:xfrm>
            <a:off x="1828800" y="1066801"/>
            <a:ext cx="6477000" cy="830997"/>
          </a:xfrm>
          <a:prstGeom prst="rect">
            <a:avLst/>
          </a:prstGeom>
        </p:spPr>
        <p:txBody>
          <a:bodyPr wrap="square">
            <a:spAutoFit/>
          </a:bodyPr>
          <a:lstStyle/>
          <a:p>
            <a:r>
              <a:rPr lang="en-US" sz="2400" dirty="0">
                <a:solidFill>
                  <a:schemeClr val="bg1"/>
                </a:solidFill>
              </a:rPr>
              <a:t> He wants us to “lay hold upon every good thing”, and He wants to give us all that He has.</a:t>
            </a:r>
          </a:p>
        </p:txBody>
      </p:sp>
      <p:grpSp>
        <p:nvGrpSpPr>
          <p:cNvPr id="116" name="Group 115"/>
          <p:cNvGrpSpPr/>
          <p:nvPr/>
        </p:nvGrpSpPr>
        <p:grpSpPr>
          <a:xfrm>
            <a:off x="3200400" y="2057400"/>
            <a:ext cx="2667000" cy="1219200"/>
            <a:chOff x="1143000" y="3048000"/>
            <a:chExt cx="2667000" cy="1219200"/>
          </a:xfrm>
        </p:grpSpPr>
        <p:sp>
          <p:nvSpPr>
            <p:cNvPr id="115" name="Rounded Rectangular Callout 114"/>
            <p:cNvSpPr/>
            <p:nvPr/>
          </p:nvSpPr>
          <p:spPr>
            <a:xfrm>
              <a:off x="1143000" y="3048000"/>
              <a:ext cx="2667000" cy="1219200"/>
            </a:xfrm>
            <a:prstGeom prst="wedgeRoundRectCallou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295400" y="3124200"/>
              <a:ext cx="2514600" cy="1015663"/>
            </a:xfrm>
            <a:prstGeom prst="rect">
              <a:avLst/>
            </a:prstGeom>
          </p:spPr>
          <p:txBody>
            <a:bodyPr wrap="square">
              <a:spAutoFit/>
            </a:bodyPr>
            <a:lstStyle/>
            <a:p>
              <a:r>
                <a:rPr lang="en-US" sz="2000" dirty="0"/>
                <a:t>How is it possible that ye can lay hold upon every good thing?</a:t>
              </a:r>
            </a:p>
          </p:txBody>
        </p:sp>
      </p:grpSp>
      <p:grpSp>
        <p:nvGrpSpPr>
          <p:cNvPr id="2" name="Group 1">
            <a:extLst>
              <a:ext uri="{FF2B5EF4-FFF2-40B4-BE49-F238E27FC236}">
                <a16:creationId xmlns:a16="http://schemas.microsoft.com/office/drawing/2014/main" id="{CFFC37C8-5B0E-832F-BFDA-66DF97CA5AED}"/>
              </a:ext>
            </a:extLst>
          </p:cNvPr>
          <p:cNvGrpSpPr/>
          <p:nvPr/>
        </p:nvGrpSpPr>
        <p:grpSpPr>
          <a:xfrm>
            <a:off x="4016742" y="3352800"/>
            <a:ext cx="1202396" cy="3236541"/>
            <a:chOff x="2133600" y="3124200"/>
            <a:chExt cx="1209964" cy="3352800"/>
          </a:xfrm>
        </p:grpSpPr>
        <p:grpSp>
          <p:nvGrpSpPr>
            <p:cNvPr id="3" name="Group 285">
              <a:extLst>
                <a:ext uri="{FF2B5EF4-FFF2-40B4-BE49-F238E27FC236}">
                  <a16:creationId xmlns:a16="http://schemas.microsoft.com/office/drawing/2014/main" id="{318F3429-C477-FFCC-5AEF-53E7C4DFDD87}"/>
                </a:ext>
              </a:extLst>
            </p:cNvPr>
            <p:cNvGrpSpPr/>
            <p:nvPr/>
          </p:nvGrpSpPr>
          <p:grpSpPr>
            <a:xfrm rot="17194410">
              <a:off x="2764132" y="5999335"/>
              <a:ext cx="359123" cy="509595"/>
              <a:chOff x="4934260" y="5008578"/>
              <a:chExt cx="373811" cy="553131"/>
            </a:xfrm>
          </p:grpSpPr>
          <p:sp>
            <p:nvSpPr>
              <p:cNvPr id="86" name="Oval 3">
                <a:extLst>
                  <a:ext uri="{FF2B5EF4-FFF2-40B4-BE49-F238E27FC236}">
                    <a16:creationId xmlns:a16="http://schemas.microsoft.com/office/drawing/2014/main" id="{EFEAA981-16FB-F35E-9034-FD744602D65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4">
                <a:extLst>
                  <a:ext uri="{FF2B5EF4-FFF2-40B4-BE49-F238E27FC236}">
                    <a16:creationId xmlns:a16="http://schemas.microsoft.com/office/drawing/2014/main" id="{83CCD845-A6E2-F357-BAE0-B94A6BC0B955}"/>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84">
              <a:extLst>
                <a:ext uri="{FF2B5EF4-FFF2-40B4-BE49-F238E27FC236}">
                  <a16:creationId xmlns:a16="http://schemas.microsoft.com/office/drawing/2014/main" id="{D7221A29-C017-D368-A8AC-0459AA1E7D8A}"/>
                </a:ext>
              </a:extLst>
            </p:cNvPr>
            <p:cNvGrpSpPr/>
            <p:nvPr/>
          </p:nvGrpSpPr>
          <p:grpSpPr>
            <a:xfrm>
              <a:off x="2379689" y="5993567"/>
              <a:ext cx="376003" cy="483433"/>
              <a:chOff x="4934260" y="5008578"/>
              <a:chExt cx="373811" cy="553131"/>
            </a:xfrm>
          </p:grpSpPr>
          <p:sp>
            <p:nvSpPr>
              <p:cNvPr id="83" name="Oval 6">
                <a:extLst>
                  <a:ext uri="{FF2B5EF4-FFF2-40B4-BE49-F238E27FC236}">
                    <a16:creationId xmlns:a16="http://schemas.microsoft.com/office/drawing/2014/main" id="{55A96671-638F-82F1-B1D5-43BF4B7061F2}"/>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7">
                <a:extLst>
                  <a:ext uri="{FF2B5EF4-FFF2-40B4-BE49-F238E27FC236}">
                    <a16:creationId xmlns:a16="http://schemas.microsoft.com/office/drawing/2014/main" id="{BA15292C-EE6E-27FB-C24C-415598F10A22}"/>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4127BAD8-5E70-B42C-51E1-AFBA4B938CC8}"/>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FC810A-6A99-ADF3-5923-A1D2916E6126}"/>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95585B5F-EB2E-F49E-63D0-9A35DD99FF8B}"/>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83CED8DB-82BB-875C-1BD2-D45704051546}"/>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DEB15AF5-8851-077F-F19E-AF77DAB6801A}"/>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5">
              <a:extLst>
                <a:ext uri="{FF2B5EF4-FFF2-40B4-BE49-F238E27FC236}">
                  <a16:creationId xmlns:a16="http://schemas.microsoft.com/office/drawing/2014/main" id="{FC78E2E7-8C0C-6D1B-2418-C8F06E3DABB2}"/>
                </a:ext>
              </a:extLst>
            </p:cNvPr>
            <p:cNvGrpSpPr/>
            <p:nvPr/>
          </p:nvGrpSpPr>
          <p:grpSpPr>
            <a:xfrm>
              <a:off x="2480714" y="4105564"/>
              <a:ext cx="546919" cy="609600"/>
              <a:chOff x="2321193" y="914400"/>
              <a:chExt cx="1962699" cy="2187638"/>
            </a:xfrm>
          </p:grpSpPr>
          <p:sp>
            <p:nvSpPr>
              <p:cNvPr id="77" name="Oval 17">
                <a:extLst>
                  <a:ext uri="{FF2B5EF4-FFF2-40B4-BE49-F238E27FC236}">
                    <a16:creationId xmlns:a16="http://schemas.microsoft.com/office/drawing/2014/main" id="{0F6EA2F3-B37A-D3C8-4A21-AE30FF7721DC}"/>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19">
                <a:extLst>
                  <a:ext uri="{FF2B5EF4-FFF2-40B4-BE49-F238E27FC236}">
                    <a16:creationId xmlns:a16="http://schemas.microsoft.com/office/drawing/2014/main" id="{9E80E4F7-EAE6-CC6E-9298-2E4F0CBCDF07}"/>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entagon 20">
                <a:extLst>
                  <a:ext uri="{FF2B5EF4-FFF2-40B4-BE49-F238E27FC236}">
                    <a16:creationId xmlns:a16="http://schemas.microsoft.com/office/drawing/2014/main" id="{637EF754-D939-13A3-BC6A-62A65E50623B}"/>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21">
                <a:extLst>
                  <a:ext uri="{FF2B5EF4-FFF2-40B4-BE49-F238E27FC236}">
                    <a16:creationId xmlns:a16="http://schemas.microsoft.com/office/drawing/2014/main" id="{9071C262-A3D5-E4D3-E957-7FDEAAED1F87}"/>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entagon 22">
                <a:extLst>
                  <a:ext uri="{FF2B5EF4-FFF2-40B4-BE49-F238E27FC236}">
                    <a16:creationId xmlns:a16="http://schemas.microsoft.com/office/drawing/2014/main" id="{162C67BA-412C-C629-758F-3DF722156286}"/>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entagon 23">
                <a:extLst>
                  <a:ext uri="{FF2B5EF4-FFF2-40B4-BE49-F238E27FC236}">
                    <a16:creationId xmlns:a16="http://schemas.microsoft.com/office/drawing/2014/main" id="{2027FA51-BBB7-6537-BEED-70B8097938EB}"/>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35">
              <a:extLst>
                <a:ext uri="{FF2B5EF4-FFF2-40B4-BE49-F238E27FC236}">
                  <a16:creationId xmlns:a16="http://schemas.microsoft.com/office/drawing/2014/main" id="{618FE6F3-C00B-C4DA-1BD2-C6AC64B16E4B}"/>
                </a:ext>
              </a:extLst>
            </p:cNvPr>
            <p:cNvGrpSpPr/>
            <p:nvPr/>
          </p:nvGrpSpPr>
          <p:grpSpPr>
            <a:xfrm rot="1699902">
              <a:off x="2147930" y="4740678"/>
              <a:ext cx="291183" cy="118991"/>
              <a:chOff x="2209800" y="1905000"/>
              <a:chExt cx="2286000" cy="1066800"/>
            </a:xfrm>
          </p:grpSpPr>
          <p:grpSp>
            <p:nvGrpSpPr>
              <p:cNvPr id="71" name="Group 29">
                <a:extLst>
                  <a:ext uri="{FF2B5EF4-FFF2-40B4-BE49-F238E27FC236}">
                    <a16:creationId xmlns:a16="http://schemas.microsoft.com/office/drawing/2014/main" id="{7F791081-248E-D7FE-4B3F-42CE1DB43903}"/>
                  </a:ext>
                </a:extLst>
              </p:cNvPr>
              <p:cNvGrpSpPr/>
              <p:nvPr/>
            </p:nvGrpSpPr>
            <p:grpSpPr>
              <a:xfrm>
                <a:off x="2209800" y="1905000"/>
                <a:ext cx="1066800" cy="1066800"/>
                <a:chOff x="990600" y="1905000"/>
                <a:chExt cx="1066800" cy="1066800"/>
              </a:xfrm>
            </p:grpSpPr>
            <p:sp>
              <p:nvSpPr>
                <p:cNvPr id="75" name="&quot;No&quot; Symbol 98">
                  <a:extLst>
                    <a:ext uri="{FF2B5EF4-FFF2-40B4-BE49-F238E27FC236}">
                      <a16:creationId xmlns:a16="http://schemas.microsoft.com/office/drawing/2014/main" id="{80DE951D-FD97-20C3-B0D2-F5065F59BC0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Oval 75">
                  <a:extLst>
                    <a:ext uri="{FF2B5EF4-FFF2-40B4-BE49-F238E27FC236}">
                      <a16:creationId xmlns:a16="http://schemas.microsoft.com/office/drawing/2014/main" id="{C2ED4974-426C-9F52-6B88-3C4796824546}"/>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32">
                <a:extLst>
                  <a:ext uri="{FF2B5EF4-FFF2-40B4-BE49-F238E27FC236}">
                    <a16:creationId xmlns:a16="http://schemas.microsoft.com/office/drawing/2014/main" id="{B40126D9-E5AF-EDE0-8B7C-B83B03DEF92B}"/>
                  </a:ext>
                </a:extLst>
              </p:cNvPr>
              <p:cNvGrpSpPr/>
              <p:nvPr/>
            </p:nvGrpSpPr>
            <p:grpSpPr>
              <a:xfrm>
                <a:off x="3429000" y="1905000"/>
                <a:ext cx="1066800" cy="1066800"/>
                <a:chOff x="990600" y="1905000"/>
                <a:chExt cx="1066800" cy="1066800"/>
              </a:xfrm>
            </p:grpSpPr>
            <p:sp>
              <p:nvSpPr>
                <p:cNvPr id="73" name="&quot;No&quot; Symbol 96">
                  <a:extLst>
                    <a:ext uri="{FF2B5EF4-FFF2-40B4-BE49-F238E27FC236}">
                      <a16:creationId xmlns:a16="http://schemas.microsoft.com/office/drawing/2014/main" id="{7573B5AA-1AEB-788E-4B2B-FD9550A0FCAF}"/>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34">
                  <a:extLst>
                    <a:ext uri="{FF2B5EF4-FFF2-40B4-BE49-F238E27FC236}">
                      <a16:creationId xmlns:a16="http://schemas.microsoft.com/office/drawing/2014/main" id="{D7744592-7C4B-671D-B56E-CCFD214007E4}"/>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36">
              <a:extLst>
                <a:ext uri="{FF2B5EF4-FFF2-40B4-BE49-F238E27FC236}">
                  <a16:creationId xmlns:a16="http://schemas.microsoft.com/office/drawing/2014/main" id="{F56426E2-C41C-29EB-5C99-819F0D9B5F3F}"/>
                </a:ext>
              </a:extLst>
            </p:cNvPr>
            <p:cNvGrpSpPr/>
            <p:nvPr/>
          </p:nvGrpSpPr>
          <p:grpSpPr>
            <a:xfrm rot="20019181">
              <a:off x="3048475" y="4742987"/>
              <a:ext cx="291183" cy="118991"/>
              <a:chOff x="2209800" y="1905000"/>
              <a:chExt cx="2286000" cy="1066800"/>
            </a:xfrm>
          </p:grpSpPr>
          <p:grpSp>
            <p:nvGrpSpPr>
              <p:cNvPr id="65" name="Group 29">
                <a:extLst>
                  <a:ext uri="{FF2B5EF4-FFF2-40B4-BE49-F238E27FC236}">
                    <a16:creationId xmlns:a16="http://schemas.microsoft.com/office/drawing/2014/main" id="{2156FC47-7793-165B-9D81-5E0DBE694195}"/>
                  </a:ext>
                </a:extLst>
              </p:cNvPr>
              <p:cNvGrpSpPr/>
              <p:nvPr/>
            </p:nvGrpSpPr>
            <p:grpSpPr>
              <a:xfrm>
                <a:off x="2209800" y="1905000"/>
                <a:ext cx="1066800" cy="1066800"/>
                <a:chOff x="990600" y="1905000"/>
                <a:chExt cx="1066800" cy="1066800"/>
              </a:xfrm>
            </p:grpSpPr>
            <p:sp>
              <p:nvSpPr>
                <p:cNvPr id="69" name="&quot;No&quot; Symbol 92">
                  <a:extLst>
                    <a:ext uri="{FF2B5EF4-FFF2-40B4-BE49-F238E27FC236}">
                      <a16:creationId xmlns:a16="http://schemas.microsoft.com/office/drawing/2014/main" id="{E9848A7C-41EB-CEB8-0C1B-93581E15EC67}"/>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a:extLst>
                    <a:ext uri="{FF2B5EF4-FFF2-40B4-BE49-F238E27FC236}">
                      <a16:creationId xmlns:a16="http://schemas.microsoft.com/office/drawing/2014/main" id="{132461BD-D208-BB02-3E81-F2DF8333E46A}"/>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32">
                <a:extLst>
                  <a:ext uri="{FF2B5EF4-FFF2-40B4-BE49-F238E27FC236}">
                    <a16:creationId xmlns:a16="http://schemas.microsoft.com/office/drawing/2014/main" id="{37E8B13C-7ED5-A747-8654-18571E43807D}"/>
                  </a:ext>
                </a:extLst>
              </p:cNvPr>
              <p:cNvGrpSpPr/>
              <p:nvPr/>
            </p:nvGrpSpPr>
            <p:grpSpPr>
              <a:xfrm>
                <a:off x="3429000" y="1905000"/>
                <a:ext cx="1066800" cy="1066800"/>
                <a:chOff x="990600" y="1905000"/>
                <a:chExt cx="1066800" cy="1066800"/>
              </a:xfrm>
            </p:grpSpPr>
            <p:sp>
              <p:nvSpPr>
                <p:cNvPr id="67" name="&quot;No&quot; Symbol 90">
                  <a:extLst>
                    <a:ext uri="{FF2B5EF4-FFF2-40B4-BE49-F238E27FC236}">
                      <a16:creationId xmlns:a16="http://schemas.microsoft.com/office/drawing/2014/main" id="{17F1F409-C23A-D753-C667-53B26B47F18E}"/>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a:extLst>
                    <a:ext uri="{FF2B5EF4-FFF2-40B4-BE49-F238E27FC236}">
                      <a16:creationId xmlns:a16="http://schemas.microsoft.com/office/drawing/2014/main" id="{A30BA442-10CE-95AC-9759-1EE7DDE5C054}"/>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rapezoid 14">
              <a:extLst>
                <a:ext uri="{FF2B5EF4-FFF2-40B4-BE49-F238E27FC236}">
                  <a16:creationId xmlns:a16="http://schemas.microsoft.com/office/drawing/2014/main" id="{C6EE41E1-0966-6141-547B-E71F8204D954}"/>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65">
              <a:extLst>
                <a:ext uri="{FF2B5EF4-FFF2-40B4-BE49-F238E27FC236}">
                  <a16:creationId xmlns:a16="http://schemas.microsoft.com/office/drawing/2014/main" id="{CA7FBB0B-CC49-8489-0189-3D9FB5629E6C}"/>
                </a:ext>
              </a:extLst>
            </p:cNvPr>
            <p:cNvGrpSpPr/>
            <p:nvPr/>
          </p:nvGrpSpPr>
          <p:grpSpPr>
            <a:xfrm rot="10800000" flipH="1" flipV="1">
              <a:off x="2235200" y="6029036"/>
              <a:ext cx="990600" cy="158496"/>
              <a:chOff x="1447800" y="2040716"/>
              <a:chExt cx="3102900" cy="387950"/>
            </a:xfrm>
          </p:grpSpPr>
          <p:sp>
            <p:nvSpPr>
              <p:cNvPr id="59" name="Diagonal Stripe 58">
                <a:extLst>
                  <a:ext uri="{FF2B5EF4-FFF2-40B4-BE49-F238E27FC236}">
                    <a16:creationId xmlns:a16="http://schemas.microsoft.com/office/drawing/2014/main" id="{7C8651F1-DB7D-11FB-F72E-7DBF8DACD4CC}"/>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iagonal Stripe 59">
                <a:extLst>
                  <a:ext uri="{FF2B5EF4-FFF2-40B4-BE49-F238E27FC236}">
                    <a16:creationId xmlns:a16="http://schemas.microsoft.com/office/drawing/2014/main" id="{77901C4D-EDBC-5F0D-CE6A-AE410EF14F41}"/>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gonal Stripe 60">
                <a:extLst>
                  <a:ext uri="{FF2B5EF4-FFF2-40B4-BE49-F238E27FC236}">
                    <a16:creationId xmlns:a16="http://schemas.microsoft.com/office/drawing/2014/main" id="{4CC1BA8C-5D03-EA19-2EAB-2D6FB17719F7}"/>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iagonal Stripe 61">
                <a:extLst>
                  <a:ext uri="{FF2B5EF4-FFF2-40B4-BE49-F238E27FC236}">
                    <a16:creationId xmlns:a16="http://schemas.microsoft.com/office/drawing/2014/main" id="{99FECBBC-8697-D74E-69CB-766D23F3CFBC}"/>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iagonal Stripe 62">
                <a:extLst>
                  <a:ext uri="{FF2B5EF4-FFF2-40B4-BE49-F238E27FC236}">
                    <a16:creationId xmlns:a16="http://schemas.microsoft.com/office/drawing/2014/main" id="{EB13CA67-F266-0264-0DA3-C235B489980E}"/>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gonal Stripe 63">
                <a:extLst>
                  <a:ext uri="{FF2B5EF4-FFF2-40B4-BE49-F238E27FC236}">
                    <a16:creationId xmlns:a16="http://schemas.microsoft.com/office/drawing/2014/main" id="{8F3AAAFE-6066-E0C2-B5D8-8F969CF071E7}"/>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08">
              <a:extLst>
                <a:ext uri="{FF2B5EF4-FFF2-40B4-BE49-F238E27FC236}">
                  <a16:creationId xmlns:a16="http://schemas.microsoft.com/office/drawing/2014/main" id="{DC2EAC1D-3603-7DF4-47C9-2CC28E34159F}"/>
                </a:ext>
              </a:extLst>
            </p:cNvPr>
            <p:cNvGrpSpPr/>
            <p:nvPr/>
          </p:nvGrpSpPr>
          <p:grpSpPr>
            <a:xfrm>
              <a:off x="2209800" y="6172199"/>
              <a:ext cx="1087582" cy="152401"/>
              <a:chOff x="1295400" y="2819400"/>
              <a:chExt cx="1327484" cy="304800"/>
            </a:xfrm>
          </p:grpSpPr>
          <p:grpSp>
            <p:nvGrpSpPr>
              <p:cNvPr id="30" name="Group 86">
                <a:extLst>
                  <a:ext uri="{FF2B5EF4-FFF2-40B4-BE49-F238E27FC236}">
                    <a16:creationId xmlns:a16="http://schemas.microsoft.com/office/drawing/2014/main" id="{CE09C84D-1F4C-9B6B-22C5-930C76EBFE83}"/>
                  </a:ext>
                </a:extLst>
              </p:cNvPr>
              <p:cNvGrpSpPr/>
              <p:nvPr/>
            </p:nvGrpSpPr>
            <p:grpSpPr>
              <a:xfrm>
                <a:off x="1295400" y="2819400"/>
                <a:ext cx="914400" cy="304800"/>
                <a:chOff x="838200" y="2193636"/>
                <a:chExt cx="2895600" cy="946728"/>
              </a:xfrm>
            </p:grpSpPr>
            <p:grpSp>
              <p:nvGrpSpPr>
                <p:cNvPr id="39" name="Group 69">
                  <a:extLst>
                    <a:ext uri="{FF2B5EF4-FFF2-40B4-BE49-F238E27FC236}">
                      <a16:creationId xmlns:a16="http://schemas.microsoft.com/office/drawing/2014/main" id="{2313EAE4-B85F-FC64-C581-AE74FA50846A}"/>
                    </a:ext>
                  </a:extLst>
                </p:cNvPr>
                <p:cNvGrpSpPr/>
                <p:nvPr/>
              </p:nvGrpSpPr>
              <p:grpSpPr>
                <a:xfrm>
                  <a:off x="838200" y="2193636"/>
                  <a:ext cx="381000" cy="930564"/>
                  <a:chOff x="838200" y="2193636"/>
                  <a:chExt cx="381000" cy="930564"/>
                </a:xfrm>
              </p:grpSpPr>
              <p:sp>
                <p:nvSpPr>
                  <p:cNvPr id="56" name="Isosceles Triangle 55">
                    <a:extLst>
                      <a:ext uri="{FF2B5EF4-FFF2-40B4-BE49-F238E27FC236}">
                        <a16:creationId xmlns:a16="http://schemas.microsoft.com/office/drawing/2014/main" id="{B426E282-52A1-BFEF-0531-1DC62FE6D1B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D068EAF-2D1F-4B7D-EDFE-3F83DBFC0581}"/>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42B9804E-89D1-3FEE-1E29-182A8C81E997}"/>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70">
                  <a:extLst>
                    <a:ext uri="{FF2B5EF4-FFF2-40B4-BE49-F238E27FC236}">
                      <a16:creationId xmlns:a16="http://schemas.microsoft.com/office/drawing/2014/main" id="{20C9DB8C-1A1A-D8BD-3BAB-E7B3D8C4F75C}"/>
                    </a:ext>
                  </a:extLst>
                </p:cNvPr>
                <p:cNvGrpSpPr/>
                <p:nvPr/>
              </p:nvGrpSpPr>
              <p:grpSpPr>
                <a:xfrm>
                  <a:off x="2133600" y="2209800"/>
                  <a:ext cx="381000" cy="930564"/>
                  <a:chOff x="838200" y="2193636"/>
                  <a:chExt cx="381000" cy="930564"/>
                </a:xfrm>
              </p:grpSpPr>
              <p:sp>
                <p:nvSpPr>
                  <p:cNvPr id="53" name="Isosceles Triangle 52">
                    <a:extLst>
                      <a:ext uri="{FF2B5EF4-FFF2-40B4-BE49-F238E27FC236}">
                        <a16:creationId xmlns:a16="http://schemas.microsoft.com/office/drawing/2014/main" id="{33DF8952-DAF1-B178-2645-AFE74069F3E9}"/>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27CAECB-ADDA-F120-1034-CC7CEDE05C9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0A8114BA-AB76-887D-11A6-CBF02A730EA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74">
                  <a:extLst>
                    <a:ext uri="{FF2B5EF4-FFF2-40B4-BE49-F238E27FC236}">
                      <a16:creationId xmlns:a16="http://schemas.microsoft.com/office/drawing/2014/main" id="{1867136A-D126-4E3C-C019-1E9A60DE0194}"/>
                    </a:ext>
                  </a:extLst>
                </p:cNvPr>
                <p:cNvGrpSpPr/>
                <p:nvPr/>
              </p:nvGrpSpPr>
              <p:grpSpPr>
                <a:xfrm>
                  <a:off x="1524000" y="2209800"/>
                  <a:ext cx="381000" cy="930564"/>
                  <a:chOff x="838200" y="2193636"/>
                  <a:chExt cx="381000" cy="930564"/>
                </a:xfrm>
              </p:grpSpPr>
              <p:sp>
                <p:nvSpPr>
                  <p:cNvPr id="50" name="Isosceles Triangle 49">
                    <a:extLst>
                      <a:ext uri="{FF2B5EF4-FFF2-40B4-BE49-F238E27FC236}">
                        <a16:creationId xmlns:a16="http://schemas.microsoft.com/office/drawing/2014/main" id="{54B92D46-D8D4-0B4F-EB49-9A86567A904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7F07AB2-FEBB-ABAF-D8E3-10D380BC1695}"/>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C2E7E33D-B8BD-00EE-0CB1-0E9812CD8CF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78">
                  <a:extLst>
                    <a:ext uri="{FF2B5EF4-FFF2-40B4-BE49-F238E27FC236}">
                      <a16:creationId xmlns:a16="http://schemas.microsoft.com/office/drawing/2014/main" id="{3A29D7C0-8759-27A2-B16B-ECFBA95C74FF}"/>
                    </a:ext>
                  </a:extLst>
                </p:cNvPr>
                <p:cNvGrpSpPr/>
                <p:nvPr/>
              </p:nvGrpSpPr>
              <p:grpSpPr>
                <a:xfrm>
                  <a:off x="2667000" y="2209800"/>
                  <a:ext cx="381000" cy="930564"/>
                  <a:chOff x="838200" y="2193636"/>
                  <a:chExt cx="381000" cy="930564"/>
                </a:xfrm>
              </p:grpSpPr>
              <p:sp>
                <p:nvSpPr>
                  <p:cNvPr id="47" name="Isosceles Triangle 46">
                    <a:extLst>
                      <a:ext uri="{FF2B5EF4-FFF2-40B4-BE49-F238E27FC236}">
                        <a16:creationId xmlns:a16="http://schemas.microsoft.com/office/drawing/2014/main" id="{9528EFEE-D579-D6C9-14C4-5F0D29D9EFD4}"/>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8196332-FA70-9F79-7635-66AD1523EF0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9F6396CB-A20E-06C7-780D-535639669B8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82">
                  <a:extLst>
                    <a:ext uri="{FF2B5EF4-FFF2-40B4-BE49-F238E27FC236}">
                      <a16:creationId xmlns:a16="http://schemas.microsoft.com/office/drawing/2014/main" id="{541D9A28-A93B-6D0B-2BCE-571C3A5A5735}"/>
                    </a:ext>
                  </a:extLst>
                </p:cNvPr>
                <p:cNvGrpSpPr/>
                <p:nvPr/>
              </p:nvGrpSpPr>
              <p:grpSpPr>
                <a:xfrm>
                  <a:off x="3352800" y="2209800"/>
                  <a:ext cx="381000" cy="930564"/>
                  <a:chOff x="838200" y="2193636"/>
                  <a:chExt cx="381000" cy="930564"/>
                </a:xfrm>
              </p:grpSpPr>
              <p:sp>
                <p:nvSpPr>
                  <p:cNvPr id="44" name="Isosceles Triangle 43">
                    <a:extLst>
                      <a:ext uri="{FF2B5EF4-FFF2-40B4-BE49-F238E27FC236}">
                        <a16:creationId xmlns:a16="http://schemas.microsoft.com/office/drawing/2014/main" id="{554D411E-2E10-7FE9-31D0-A953F748A36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77F7EDA-BD30-0E3B-25E6-95C547C2693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4D5D8C3F-17E0-69CC-1555-25891E1411D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69">
                <a:extLst>
                  <a:ext uri="{FF2B5EF4-FFF2-40B4-BE49-F238E27FC236}">
                    <a16:creationId xmlns:a16="http://schemas.microsoft.com/office/drawing/2014/main" id="{D2B9E68F-87CE-F8E1-B647-11434C949C9D}"/>
                  </a:ext>
                </a:extLst>
              </p:cNvPr>
              <p:cNvGrpSpPr/>
              <p:nvPr/>
            </p:nvGrpSpPr>
            <p:grpSpPr>
              <a:xfrm>
                <a:off x="2286000" y="2819400"/>
                <a:ext cx="120316" cy="299596"/>
                <a:chOff x="838200" y="2193636"/>
                <a:chExt cx="381000" cy="930564"/>
              </a:xfrm>
            </p:grpSpPr>
            <p:sp>
              <p:nvSpPr>
                <p:cNvPr id="36" name="Isosceles Triangle 35">
                  <a:extLst>
                    <a:ext uri="{FF2B5EF4-FFF2-40B4-BE49-F238E27FC236}">
                      <a16:creationId xmlns:a16="http://schemas.microsoft.com/office/drawing/2014/main" id="{79D1F84F-453A-6824-9789-4D1FB0DF5961}"/>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426D84A-033C-3AB9-F73D-560C9F73088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86AD3BA4-E90D-5465-923A-698CDB13FC6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74">
                <a:extLst>
                  <a:ext uri="{FF2B5EF4-FFF2-40B4-BE49-F238E27FC236}">
                    <a16:creationId xmlns:a16="http://schemas.microsoft.com/office/drawing/2014/main" id="{AE24B881-C6B8-E58E-E25D-3CAB1C097091}"/>
                  </a:ext>
                </a:extLst>
              </p:cNvPr>
              <p:cNvGrpSpPr/>
              <p:nvPr/>
            </p:nvGrpSpPr>
            <p:grpSpPr>
              <a:xfrm>
                <a:off x="2502568" y="2824604"/>
                <a:ext cx="120316" cy="299596"/>
                <a:chOff x="838200" y="2193636"/>
                <a:chExt cx="381000" cy="930564"/>
              </a:xfrm>
            </p:grpSpPr>
            <p:sp>
              <p:nvSpPr>
                <p:cNvPr id="33" name="Isosceles Triangle 32">
                  <a:extLst>
                    <a:ext uri="{FF2B5EF4-FFF2-40B4-BE49-F238E27FC236}">
                      <a16:creationId xmlns:a16="http://schemas.microsoft.com/office/drawing/2014/main" id="{4C1C9FF0-573F-EA0D-3F0A-884F74538D4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05EFC0C-3B9E-994C-9C14-3CECD228418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6E3B6DDE-312B-6D93-706D-54AE745C075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Oval 17">
              <a:extLst>
                <a:ext uri="{FF2B5EF4-FFF2-40B4-BE49-F238E27FC236}">
                  <a16:creationId xmlns:a16="http://schemas.microsoft.com/office/drawing/2014/main" id="{0E1D5FD6-7FB7-492F-2732-B8F338A6623E}"/>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 Diagonal Corner Rectangle 15">
              <a:extLst>
                <a:ext uri="{FF2B5EF4-FFF2-40B4-BE49-F238E27FC236}">
                  <a16:creationId xmlns:a16="http://schemas.microsoft.com/office/drawing/2014/main" id="{D657A093-56A9-0A41-FF3D-CA24845B31A7}"/>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4">
              <a:extLst>
                <a:ext uri="{FF2B5EF4-FFF2-40B4-BE49-F238E27FC236}">
                  <a16:creationId xmlns:a16="http://schemas.microsoft.com/office/drawing/2014/main" id="{A20365D7-7C9A-1A1E-BF89-A2EBB1D16F7C}"/>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0">
              <a:extLst>
                <a:ext uri="{FF2B5EF4-FFF2-40B4-BE49-F238E27FC236}">
                  <a16:creationId xmlns:a16="http://schemas.microsoft.com/office/drawing/2014/main" id="{74A8232A-3BA4-2114-EB83-19606532EF91}"/>
                </a:ext>
              </a:extLst>
            </p:cNvPr>
            <p:cNvGrpSpPr/>
            <p:nvPr/>
          </p:nvGrpSpPr>
          <p:grpSpPr>
            <a:xfrm>
              <a:off x="2362200" y="3505200"/>
              <a:ext cx="762000" cy="228600"/>
              <a:chOff x="1600200" y="1219200"/>
              <a:chExt cx="838200" cy="228600"/>
            </a:xfrm>
          </p:grpSpPr>
          <p:sp>
            <p:nvSpPr>
              <p:cNvPr id="28" name="Rectangle 16">
                <a:extLst>
                  <a:ext uri="{FF2B5EF4-FFF2-40B4-BE49-F238E27FC236}">
                    <a16:creationId xmlns:a16="http://schemas.microsoft.com/office/drawing/2014/main" id="{0563A65E-6AE7-198A-6500-42F9B0144065}"/>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uble Wave 28">
                <a:extLst>
                  <a:ext uri="{FF2B5EF4-FFF2-40B4-BE49-F238E27FC236}">
                    <a16:creationId xmlns:a16="http://schemas.microsoft.com/office/drawing/2014/main" id="{8B15DEAB-B534-47AE-4B45-E84005D6342F}"/>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9786867C-DDD5-6F30-E2BA-8902F19E9BD7}"/>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48">
              <a:extLst>
                <a:ext uri="{FF2B5EF4-FFF2-40B4-BE49-F238E27FC236}">
                  <a16:creationId xmlns:a16="http://schemas.microsoft.com/office/drawing/2014/main" id="{91D83D5A-6913-5581-5754-ED86E9EC9226}"/>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9">
              <a:extLst>
                <a:ext uri="{FF2B5EF4-FFF2-40B4-BE49-F238E27FC236}">
                  <a16:creationId xmlns:a16="http://schemas.microsoft.com/office/drawing/2014/main" id="{64A3B69A-6910-8E11-80C4-F8AEE75C5785}"/>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50">
              <a:extLst>
                <a:ext uri="{FF2B5EF4-FFF2-40B4-BE49-F238E27FC236}">
                  <a16:creationId xmlns:a16="http://schemas.microsoft.com/office/drawing/2014/main" id="{CB61553E-892F-FF98-D373-B4F65B47519A}"/>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283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928A758C-C996-4E2B-ADA0-32975926D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22"/>
          <p:cNvSpPr txBox="1"/>
          <p:nvPr/>
        </p:nvSpPr>
        <p:spPr>
          <a:xfrm>
            <a:off x="1676400" y="152400"/>
            <a:ext cx="8839200" cy="523220"/>
          </a:xfrm>
          <a:prstGeom prst="rect">
            <a:avLst/>
          </a:prstGeom>
          <a:noFill/>
        </p:spPr>
        <p:txBody>
          <a:bodyPr wrap="square" rtlCol="0">
            <a:spAutoFit/>
          </a:bodyPr>
          <a:lstStyle/>
          <a:p>
            <a:pPr algn="ctr"/>
            <a:r>
              <a:rPr lang="en-US" sz="2800" dirty="0">
                <a:solidFill>
                  <a:schemeClr val="bg1"/>
                </a:solidFill>
                <a:latin typeface="Lucida Calligraphy" pitchFamily="66" charset="0"/>
              </a:rPr>
              <a:t>All good things come because of Jesus Christ</a:t>
            </a:r>
          </a:p>
        </p:txBody>
      </p:sp>
      <p:sp>
        <p:nvSpPr>
          <p:cNvPr id="26" name="TextBox 25"/>
          <p:cNvSpPr txBox="1"/>
          <p:nvPr/>
        </p:nvSpPr>
        <p:spPr>
          <a:xfrm>
            <a:off x="1061816" y="1442547"/>
            <a:ext cx="3048000" cy="4247317"/>
          </a:xfrm>
          <a:prstGeom prst="rect">
            <a:avLst/>
          </a:prstGeom>
          <a:noFill/>
        </p:spPr>
        <p:txBody>
          <a:bodyPr wrap="square" rtlCol="0">
            <a:spAutoFit/>
          </a:bodyPr>
          <a:lstStyle/>
          <a:p>
            <a:r>
              <a:rPr lang="en-US" dirty="0">
                <a:solidFill>
                  <a:schemeClr val="bg1"/>
                </a:solidFill>
              </a:rPr>
              <a:t>The doctrine taught in Moroni:</a:t>
            </a:r>
          </a:p>
          <a:p>
            <a:endParaRPr lang="en-US" dirty="0">
              <a:solidFill>
                <a:schemeClr val="bg1"/>
              </a:solidFill>
            </a:endParaRPr>
          </a:p>
          <a:p>
            <a:r>
              <a:rPr lang="en-US" dirty="0">
                <a:solidFill>
                  <a:schemeClr val="bg1"/>
                </a:solidFill>
              </a:rPr>
              <a:t>As descendants of Adam and Eve, we are “fallen” and unable to receive any blessings on our own.</a:t>
            </a:r>
          </a:p>
          <a:p>
            <a:endParaRPr lang="en-US" dirty="0">
              <a:solidFill>
                <a:schemeClr val="bg1"/>
              </a:solidFill>
            </a:endParaRPr>
          </a:p>
          <a:p>
            <a:r>
              <a:rPr lang="en-US" dirty="0">
                <a:solidFill>
                  <a:schemeClr val="bg1"/>
                </a:solidFill>
              </a:rPr>
              <a:t>Without Jesus Christ and His Atonement, “there could no good thing come unto [us].” Everything good that we have ever received from our Heavenly Father has come through the Savior and His Atonement.</a:t>
            </a:r>
          </a:p>
        </p:txBody>
      </p:sp>
      <p:sp>
        <p:nvSpPr>
          <p:cNvPr id="9" name="TextBox 8"/>
          <p:cNvSpPr txBox="1"/>
          <p:nvPr/>
        </p:nvSpPr>
        <p:spPr>
          <a:xfrm>
            <a:off x="112059" y="6456791"/>
            <a:ext cx="2438400" cy="381000"/>
          </a:xfrm>
          <a:prstGeom prst="rect">
            <a:avLst/>
          </a:prstGeom>
          <a:noFill/>
        </p:spPr>
        <p:txBody>
          <a:bodyPr wrap="square" rtlCol="0">
            <a:spAutoFit/>
          </a:bodyPr>
          <a:lstStyle/>
          <a:p>
            <a:r>
              <a:rPr lang="en-US" dirty="0">
                <a:solidFill>
                  <a:schemeClr val="bg1"/>
                </a:solidFill>
              </a:rPr>
              <a:t>Moroni 7:24</a:t>
            </a:r>
          </a:p>
        </p:txBody>
      </p:sp>
      <p:sp>
        <p:nvSpPr>
          <p:cNvPr id="10" name="Rectangle 9"/>
          <p:cNvSpPr/>
          <p:nvPr/>
        </p:nvSpPr>
        <p:spPr>
          <a:xfrm>
            <a:off x="6920793" y="970621"/>
            <a:ext cx="4572000" cy="2308324"/>
          </a:xfrm>
          <a:prstGeom prst="rect">
            <a:avLst/>
          </a:prstGeom>
        </p:spPr>
        <p:txBody>
          <a:bodyPr>
            <a:spAutoFit/>
          </a:bodyPr>
          <a:lstStyle/>
          <a:p>
            <a:r>
              <a:rPr lang="en-US" sz="1600" dirty="0">
                <a:solidFill>
                  <a:schemeClr val="bg1"/>
                </a:solidFill>
              </a:rPr>
              <a:t>Aaron to </a:t>
            </a:r>
            <a:r>
              <a:rPr lang="en-US" sz="1600" dirty="0" err="1">
                <a:solidFill>
                  <a:schemeClr val="bg1"/>
                </a:solidFill>
              </a:rPr>
              <a:t>Lamoni’s</a:t>
            </a:r>
            <a:r>
              <a:rPr lang="en-US" sz="1600" dirty="0">
                <a:solidFill>
                  <a:schemeClr val="bg1"/>
                </a:solidFill>
              </a:rPr>
              <a:t> Father:</a:t>
            </a:r>
          </a:p>
          <a:p>
            <a:r>
              <a:rPr lang="en-US" sz="1600" dirty="0">
                <a:solidFill>
                  <a:schemeClr val="bg1"/>
                </a:solidFill>
              </a:rPr>
              <a:t>“And since man had fallen he could not merit anything of himself; but the sufferings and death of Christ atone for their sins, through faith and repentance, and so forth; and that he </a:t>
            </a:r>
            <a:r>
              <a:rPr lang="en-US" sz="1600" dirty="0" err="1">
                <a:solidFill>
                  <a:schemeClr val="bg1"/>
                </a:solidFill>
              </a:rPr>
              <a:t>breaketh</a:t>
            </a:r>
            <a:r>
              <a:rPr lang="en-US" sz="1600" dirty="0">
                <a:solidFill>
                  <a:schemeClr val="bg1"/>
                </a:solidFill>
              </a:rPr>
              <a:t> the bands of death, that the grave shall have no victory, and that the sting of death should be swallowed up in the hopes of glory; and Aaron did expound all these things unto the king.” </a:t>
            </a:r>
            <a:r>
              <a:rPr lang="en-US" sz="1200" dirty="0">
                <a:solidFill>
                  <a:schemeClr val="bg1"/>
                </a:solidFill>
              </a:rPr>
              <a:t>Alma 22:14</a:t>
            </a:r>
          </a:p>
        </p:txBody>
      </p:sp>
      <p:sp>
        <p:nvSpPr>
          <p:cNvPr id="11" name="Rectangle 10"/>
          <p:cNvSpPr/>
          <p:nvPr/>
        </p:nvSpPr>
        <p:spPr>
          <a:xfrm>
            <a:off x="6920793" y="3904833"/>
            <a:ext cx="4572000" cy="2800767"/>
          </a:xfrm>
          <a:prstGeom prst="rect">
            <a:avLst/>
          </a:prstGeom>
        </p:spPr>
        <p:txBody>
          <a:bodyPr>
            <a:spAutoFit/>
          </a:bodyPr>
          <a:lstStyle/>
          <a:p>
            <a:r>
              <a:rPr lang="en-US" sz="1600" dirty="0">
                <a:solidFill>
                  <a:schemeClr val="bg1"/>
                </a:solidFill>
              </a:rPr>
              <a:t>The Brother of Jared:</a:t>
            </a:r>
          </a:p>
          <a:p>
            <a:r>
              <a:rPr lang="en-US" sz="1600" dirty="0">
                <a:solidFill>
                  <a:schemeClr val="bg1"/>
                </a:solidFill>
              </a:rPr>
              <a:t>“O Lord, thou hast said that we must be encompassed about by the floods. Now behold, O Lord, and do not be angry with thy servant because of his weakness before thee; for we know that thou art holy and </a:t>
            </a:r>
            <a:r>
              <a:rPr lang="en-US" sz="1600" dirty="0" err="1">
                <a:solidFill>
                  <a:schemeClr val="bg1"/>
                </a:solidFill>
              </a:rPr>
              <a:t>dwellest</a:t>
            </a:r>
            <a:r>
              <a:rPr lang="en-US" sz="1600" dirty="0">
                <a:solidFill>
                  <a:schemeClr val="bg1"/>
                </a:solidFill>
              </a:rPr>
              <a:t> in the heavens, and that we are unworthy before thee; because of the fall our natures have become evil continually; nevertheless, O Lord, thou hast given us a commandment that we must call upon thee, that from thee we may receive according to our desires.” </a:t>
            </a:r>
            <a:r>
              <a:rPr lang="en-US" sz="1200" dirty="0">
                <a:solidFill>
                  <a:schemeClr val="bg1"/>
                </a:solidFill>
              </a:rPr>
              <a:t>Ether 3:2</a:t>
            </a:r>
          </a:p>
        </p:txBody>
      </p:sp>
      <p:grpSp>
        <p:nvGrpSpPr>
          <p:cNvPr id="2" name="Group 131">
            <a:extLst>
              <a:ext uri="{FF2B5EF4-FFF2-40B4-BE49-F238E27FC236}">
                <a16:creationId xmlns:a16="http://schemas.microsoft.com/office/drawing/2014/main" id="{F5A341D8-3BE2-46ED-6B28-A10C1A5CFDDE}"/>
              </a:ext>
            </a:extLst>
          </p:cNvPr>
          <p:cNvGrpSpPr/>
          <p:nvPr/>
        </p:nvGrpSpPr>
        <p:grpSpPr>
          <a:xfrm>
            <a:off x="5469970" y="820892"/>
            <a:ext cx="1176750" cy="2800767"/>
            <a:chOff x="5715000" y="1143000"/>
            <a:chExt cx="1978594" cy="4664894"/>
          </a:xfrm>
        </p:grpSpPr>
        <p:sp>
          <p:nvSpPr>
            <p:cNvPr id="3" name="Double Wave 8">
              <a:extLst>
                <a:ext uri="{FF2B5EF4-FFF2-40B4-BE49-F238E27FC236}">
                  <a16:creationId xmlns:a16="http://schemas.microsoft.com/office/drawing/2014/main" id="{E38BA765-9587-D87F-37C1-C610DBF09C5E}"/>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uble Wave 8">
              <a:extLst>
                <a:ext uri="{FF2B5EF4-FFF2-40B4-BE49-F238E27FC236}">
                  <a16:creationId xmlns:a16="http://schemas.microsoft.com/office/drawing/2014/main" id="{FC676635-E8C1-86F4-A979-1A9457C5BE48}"/>
                </a:ext>
              </a:extLst>
            </p:cNvPr>
            <p:cNvSpPr/>
            <p:nvPr/>
          </p:nvSpPr>
          <p:spPr>
            <a:xfrm rot="6254388">
              <a:off x="5735554" y="1735644"/>
              <a:ext cx="968254"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2">
              <a:extLst>
                <a:ext uri="{FF2B5EF4-FFF2-40B4-BE49-F238E27FC236}">
                  <a16:creationId xmlns:a16="http://schemas.microsoft.com/office/drawing/2014/main" id="{7664FD29-F85D-3046-BA42-0961FCF5BAA7}"/>
                </a:ext>
              </a:extLst>
            </p:cNvPr>
            <p:cNvSpPr/>
            <p:nvPr/>
          </p:nvSpPr>
          <p:spPr>
            <a:xfrm rot="1267050">
              <a:off x="6215525" y="505432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DDA2AF7-784E-4689-7B3A-A1BC508685DB}"/>
                </a:ext>
              </a:extLst>
            </p:cNvPr>
            <p:cNvSpPr/>
            <p:nvPr/>
          </p:nvSpPr>
          <p:spPr>
            <a:xfrm rot="19394983">
              <a:off x="6731807" y="5059366"/>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2">
              <a:extLst>
                <a:ext uri="{FF2B5EF4-FFF2-40B4-BE49-F238E27FC236}">
                  <a16:creationId xmlns:a16="http://schemas.microsoft.com/office/drawing/2014/main" id="{D8195D1C-0A55-0F6E-2429-18AA48FAD146}"/>
                </a:ext>
              </a:extLst>
            </p:cNvPr>
            <p:cNvSpPr/>
            <p:nvPr/>
          </p:nvSpPr>
          <p:spPr>
            <a:xfrm rot="20847300">
              <a:off x="7306829" y="327873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3">
              <a:extLst>
                <a:ext uri="{FF2B5EF4-FFF2-40B4-BE49-F238E27FC236}">
                  <a16:creationId xmlns:a16="http://schemas.microsoft.com/office/drawing/2014/main" id="{C6FA3378-644B-2B16-1F50-335006E045EC}"/>
                </a:ext>
              </a:extLst>
            </p:cNvPr>
            <p:cNvSpPr/>
            <p:nvPr/>
          </p:nvSpPr>
          <p:spPr>
            <a:xfrm>
              <a:off x="5715000" y="339709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4">
              <a:extLst>
                <a:ext uri="{FF2B5EF4-FFF2-40B4-BE49-F238E27FC236}">
                  <a16:creationId xmlns:a16="http://schemas.microsoft.com/office/drawing/2014/main" id="{F88DA06D-90DB-CD22-5093-F3A07AF7C3F3}"/>
                </a:ext>
              </a:extLst>
            </p:cNvPr>
            <p:cNvSpPr/>
            <p:nvPr/>
          </p:nvSpPr>
          <p:spPr>
            <a:xfrm rot="20339459">
              <a:off x="6830592" y="2089476"/>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5">
              <a:extLst>
                <a:ext uri="{FF2B5EF4-FFF2-40B4-BE49-F238E27FC236}">
                  <a16:creationId xmlns:a16="http://schemas.microsoft.com/office/drawing/2014/main" id="{842FB671-857E-09A3-F4F0-96E8C5CD2648}"/>
                </a:ext>
              </a:extLst>
            </p:cNvPr>
            <p:cNvSpPr/>
            <p:nvPr/>
          </p:nvSpPr>
          <p:spPr>
            <a:xfrm rot="1327004">
              <a:off x="5928848" y="2241933"/>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6">
              <a:extLst>
                <a:ext uri="{FF2B5EF4-FFF2-40B4-BE49-F238E27FC236}">
                  <a16:creationId xmlns:a16="http://schemas.microsoft.com/office/drawing/2014/main" id="{FE53848C-1141-92D6-94F0-09B187B5CBD0}"/>
                </a:ext>
              </a:extLst>
            </p:cNvPr>
            <p:cNvSpPr/>
            <p:nvPr/>
          </p:nvSpPr>
          <p:spPr>
            <a:xfrm>
              <a:off x="6022731" y="2248545"/>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7">
              <a:extLst>
                <a:ext uri="{FF2B5EF4-FFF2-40B4-BE49-F238E27FC236}">
                  <a16:creationId xmlns:a16="http://schemas.microsoft.com/office/drawing/2014/main" id="{98FF8308-22D6-80E2-5CE1-FCA07EF0D5B6}"/>
                </a:ext>
              </a:extLst>
            </p:cNvPr>
            <p:cNvSpPr/>
            <p:nvPr/>
          </p:nvSpPr>
          <p:spPr>
            <a:xfrm rot="10800000">
              <a:off x="6535615" y="2248545"/>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3A2C1053-4582-ACC5-7B17-5F6B4ABD6832}"/>
                </a:ext>
              </a:extLst>
            </p:cNvPr>
            <p:cNvSpPr/>
            <p:nvPr/>
          </p:nvSpPr>
          <p:spPr>
            <a:xfrm>
              <a:off x="6172200" y="1143000"/>
              <a:ext cx="1143000" cy="13003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64">
              <a:extLst>
                <a:ext uri="{FF2B5EF4-FFF2-40B4-BE49-F238E27FC236}">
                  <a16:creationId xmlns:a16="http://schemas.microsoft.com/office/drawing/2014/main" id="{AFFF820D-532C-635A-99F8-AB59C4D49629}"/>
                </a:ext>
              </a:extLst>
            </p:cNvPr>
            <p:cNvGrpSpPr/>
            <p:nvPr/>
          </p:nvGrpSpPr>
          <p:grpSpPr>
            <a:xfrm flipH="1">
              <a:off x="6248400" y="3573101"/>
              <a:ext cx="1230923" cy="1384466"/>
              <a:chOff x="7543801" y="3581401"/>
              <a:chExt cx="1066799" cy="1066800"/>
            </a:xfrm>
          </p:grpSpPr>
          <p:sp>
            <p:nvSpPr>
              <p:cNvPr id="128" name="Rounded Rectangle 59">
                <a:extLst>
                  <a:ext uri="{FF2B5EF4-FFF2-40B4-BE49-F238E27FC236}">
                    <a16:creationId xmlns:a16="http://schemas.microsoft.com/office/drawing/2014/main" id="{42A477F9-486C-4D53-F487-3F779BC237D1}"/>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62">
                <a:extLst>
                  <a:ext uri="{FF2B5EF4-FFF2-40B4-BE49-F238E27FC236}">
                    <a16:creationId xmlns:a16="http://schemas.microsoft.com/office/drawing/2014/main" id="{41FA47BA-DE69-0FD5-47D1-068476EADD22}"/>
                  </a:ext>
                </a:extLst>
              </p:cNvPr>
              <p:cNvGrpSpPr/>
              <p:nvPr/>
            </p:nvGrpSpPr>
            <p:grpSpPr>
              <a:xfrm>
                <a:off x="7543801" y="3581401"/>
                <a:ext cx="457200" cy="1066800"/>
                <a:chOff x="6827799" y="4800600"/>
                <a:chExt cx="868401" cy="2043177"/>
              </a:xfrm>
              <a:solidFill>
                <a:srgbClr val="D98A33"/>
              </a:solidFill>
            </p:grpSpPr>
            <p:sp>
              <p:nvSpPr>
                <p:cNvPr id="130" name="Double Wave 129">
                  <a:extLst>
                    <a:ext uri="{FF2B5EF4-FFF2-40B4-BE49-F238E27FC236}">
                      <a16:creationId xmlns:a16="http://schemas.microsoft.com/office/drawing/2014/main" id="{6BA7EB52-6E6F-FD33-E912-FC54859902DF}"/>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ouble Wave 19">
                  <a:extLst>
                    <a:ext uri="{FF2B5EF4-FFF2-40B4-BE49-F238E27FC236}">
                      <a16:creationId xmlns:a16="http://schemas.microsoft.com/office/drawing/2014/main" id="{3F3BFDF3-36E5-2A7D-CA6C-58738C7372A7}"/>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63">
                  <a:extLst>
                    <a:ext uri="{FF2B5EF4-FFF2-40B4-BE49-F238E27FC236}">
                      <a16:creationId xmlns:a16="http://schemas.microsoft.com/office/drawing/2014/main" id="{018C76E3-71ED-B084-397B-13601F25AB74}"/>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188">
              <a:extLst>
                <a:ext uri="{FF2B5EF4-FFF2-40B4-BE49-F238E27FC236}">
                  <a16:creationId xmlns:a16="http://schemas.microsoft.com/office/drawing/2014/main" id="{E3265729-B63B-1572-1E24-2303AC8FF418}"/>
                </a:ext>
              </a:extLst>
            </p:cNvPr>
            <p:cNvGrpSpPr/>
            <p:nvPr/>
          </p:nvGrpSpPr>
          <p:grpSpPr>
            <a:xfrm>
              <a:off x="6019800" y="5173301"/>
              <a:ext cx="1447800" cy="289560"/>
              <a:chOff x="2286000" y="6019800"/>
              <a:chExt cx="3048000" cy="609600"/>
            </a:xfrm>
          </p:grpSpPr>
          <p:grpSp>
            <p:nvGrpSpPr>
              <p:cNvPr id="113" name="Group 175">
                <a:extLst>
                  <a:ext uri="{FF2B5EF4-FFF2-40B4-BE49-F238E27FC236}">
                    <a16:creationId xmlns:a16="http://schemas.microsoft.com/office/drawing/2014/main" id="{87BA7CE7-DF12-882B-4702-9349A58AED59}"/>
                  </a:ext>
                </a:extLst>
              </p:cNvPr>
              <p:cNvGrpSpPr/>
              <p:nvPr/>
            </p:nvGrpSpPr>
            <p:grpSpPr>
              <a:xfrm>
                <a:off x="2286000" y="6019800"/>
                <a:ext cx="609600" cy="609600"/>
                <a:chOff x="2286000" y="6019800"/>
                <a:chExt cx="609600" cy="609600"/>
              </a:xfrm>
            </p:grpSpPr>
            <p:sp>
              <p:nvSpPr>
                <p:cNvPr id="126" name="Quad Arrow Callout 57">
                  <a:extLst>
                    <a:ext uri="{FF2B5EF4-FFF2-40B4-BE49-F238E27FC236}">
                      <a16:creationId xmlns:a16="http://schemas.microsoft.com/office/drawing/2014/main" id="{3A99E6CC-0B03-5B05-479A-D884C3788D9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ross 126">
                  <a:extLst>
                    <a:ext uri="{FF2B5EF4-FFF2-40B4-BE49-F238E27FC236}">
                      <a16:creationId xmlns:a16="http://schemas.microsoft.com/office/drawing/2014/main" id="{9CA71079-DD90-E389-7CA8-04DC7B3D3C8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76">
                <a:extLst>
                  <a:ext uri="{FF2B5EF4-FFF2-40B4-BE49-F238E27FC236}">
                    <a16:creationId xmlns:a16="http://schemas.microsoft.com/office/drawing/2014/main" id="{D428D1BE-20D4-86B7-18B9-5AD175E5C248}"/>
                  </a:ext>
                </a:extLst>
              </p:cNvPr>
              <p:cNvGrpSpPr/>
              <p:nvPr/>
            </p:nvGrpSpPr>
            <p:grpSpPr>
              <a:xfrm>
                <a:off x="2895600" y="6019800"/>
                <a:ext cx="609600" cy="609600"/>
                <a:chOff x="2286000" y="6019800"/>
                <a:chExt cx="609600" cy="609600"/>
              </a:xfrm>
            </p:grpSpPr>
            <p:sp>
              <p:nvSpPr>
                <p:cNvPr id="124" name="Quad Arrow Callout 55">
                  <a:extLst>
                    <a:ext uri="{FF2B5EF4-FFF2-40B4-BE49-F238E27FC236}">
                      <a16:creationId xmlns:a16="http://schemas.microsoft.com/office/drawing/2014/main" id="{775B8CCE-F766-79DB-89DD-D5C6F1500DD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ross 124">
                  <a:extLst>
                    <a:ext uri="{FF2B5EF4-FFF2-40B4-BE49-F238E27FC236}">
                      <a16:creationId xmlns:a16="http://schemas.microsoft.com/office/drawing/2014/main" id="{DA2F3A78-C758-6E17-4AEC-9B893DDF926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79">
                <a:extLst>
                  <a:ext uri="{FF2B5EF4-FFF2-40B4-BE49-F238E27FC236}">
                    <a16:creationId xmlns:a16="http://schemas.microsoft.com/office/drawing/2014/main" id="{FD2E44FE-651A-8C20-802A-1E48052FEB7E}"/>
                  </a:ext>
                </a:extLst>
              </p:cNvPr>
              <p:cNvGrpSpPr/>
              <p:nvPr/>
            </p:nvGrpSpPr>
            <p:grpSpPr>
              <a:xfrm>
                <a:off x="3505200" y="6019800"/>
                <a:ext cx="609600" cy="609600"/>
                <a:chOff x="2286000" y="6019800"/>
                <a:chExt cx="609600" cy="609600"/>
              </a:xfrm>
            </p:grpSpPr>
            <p:sp>
              <p:nvSpPr>
                <p:cNvPr id="122" name="Quad Arrow Callout 53">
                  <a:extLst>
                    <a:ext uri="{FF2B5EF4-FFF2-40B4-BE49-F238E27FC236}">
                      <a16:creationId xmlns:a16="http://schemas.microsoft.com/office/drawing/2014/main" id="{7D0DA5CD-28DE-807C-9F5C-E60C9E27DF4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ross 122">
                  <a:extLst>
                    <a:ext uri="{FF2B5EF4-FFF2-40B4-BE49-F238E27FC236}">
                      <a16:creationId xmlns:a16="http://schemas.microsoft.com/office/drawing/2014/main" id="{25162AD8-CF47-7B32-A0C8-6110F00366A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82">
                <a:extLst>
                  <a:ext uri="{FF2B5EF4-FFF2-40B4-BE49-F238E27FC236}">
                    <a16:creationId xmlns:a16="http://schemas.microsoft.com/office/drawing/2014/main" id="{CC5E3A1D-ADCC-EF04-43CF-A12890EC78DB}"/>
                  </a:ext>
                </a:extLst>
              </p:cNvPr>
              <p:cNvGrpSpPr/>
              <p:nvPr/>
            </p:nvGrpSpPr>
            <p:grpSpPr>
              <a:xfrm>
                <a:off x="4114800" y="6019800"/>
                <a:ext cx="609600" cy="609600"/>
                <a:chOff x="2286000" y="6019800"/>
                <a:chExt cx="609600" cy="609600"/>
              </a:xfrm>
            </p:grpSpPr>
            <p:sp>
              <p:nvSpPr>
                <p:cNvPr id="120" name="Quad Arrow Callout 51">
                  <a:extLst>
                    <a:ext uri="{FF2B5EF4-FFF2-40B4-BE49-F238E27FC236}">
                      <a16:creationId xmlns:a16="http://schemas.microsoft.com/office/drawing/2014/main" id="{4AF4B797-70B9-04F4-90CA-796A5C74F6E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ross 120">
                  <a:extLst>
                    <a:ext uri="{FF2B5EF4-FFF2-40B4-BE49-F238E27FC236}">
                      <a16:creationId xmlns:a16="http://schemas.microsoft.com/office/drawing/2014/main" id="{4D910D5E-5C1D-B3D1-CBF9-A33469A9D62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85">
                <a:extLst>
                  <a:ext uri="{FF2B5EF4-FFF2-40B4-BE49-F238E27FC236}">
                    <a16:creationId xmlns:a16="http://schemas.microsoft.com/office/drawing/2014/main" id="{CE72D2F2-D6EC-AE59-C52D-BEFE3FD83969}"/>
                  </a:ext>
                </a:extLst>
              </p:cNvPr>
              <p:cNvGrpSpPr/>
              <p:nvPr/>
            </p:nvGrpSpPr>
            <p:grpSpPr>
              <a:xfrm>
                <a:off x="4724400" y="6019800"/>
                <a:ext cx="609600" cy="609600"/>
                <a:chOff x="2286000" y="6019800"/>
                <a:chExt cx="609600" cy="609600"/>
              </a:xfrm>
            </p:grpSpPr>
            <p:sp>
              <p:nvSpPr>
                <p:cNvPr id="118" name="Quad Arrow Callout 49">
                  <a:extLst>
                    <a:ext uri="{FF2B5EF4-FFF2-40B4-BE49-F238E27FC236}">
                      <a16:creationId xmlns:a16="http://schemas.microsoft.com/office/drawing/2014/main" id="{5F89FD74-891E-9584-6B78-EBEAB425FE7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ross 118">
                  <a:extLst>
                    <a:ext uri="{FF2B5EF4-FFF2-40B4-BE49-F238E27FC236}">
                      <a16:creationId xmlns:a16="http://schemas.microsoft.com/office/drawing/2014/main" id="{A291007A-9A6A-34E1-5E4D-05FEC875997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4" name="Double Wave 8">
              <a:extLst>
                <a:ext uri="{FF2B5EF4-FFF2-40B4-BE49-F238E27FC236}">
                  <a16:creationId xmlns:a16="http://schemas.microsoft.com/office/drawing/2014/main" id="{F9B3881A-5DA2-5317-4291-7D849E87CE47}"/>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a:extLst>
                <a:ext uri="{FF2B5EF4-FFF2-40B4-BE49-F238E27FC236}">
                  <a16:creationId xmlns:a16="http://schemas.microsoft.com/office/drawing/2014/main" id="{FD8440EE-CEB2-9F33-421B-9923602DD4E5}"/>
                </a:ext>
              </a:extLst>
            </p:cNvPr>
            <p:cNvSpPr/>
            <p:nvPr/>
          </p:nvSpPr>
          <p:spPr>
            <a:xfrm rot="5598382">
              <a:off x="6527289" y="806839"/>
              <a:ext cx="423981" cy="1096304"/>
            </a:xfrm>
            <a:prstGeom prst="moon">
              <a:avLst>
                <a:gd name="adj" fmla="val 6108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27">
              <a:extLst>
                <a:ext uri="{FF2B5EF4-FFF2-40B4-BE49-F238E27FC236}">
                  <a16:creationId xmlns:a16="http://schemas.microsoft.com/office/drawing/2014/main" id="{A701EF5C-80F0-DBAD-9D40-99255CB20A23}"/>
                </a:ext>
              </a:extLst>
            </p:cNvPr>
            <p:cNvSpPr/>
            <p:nvPr/>
          </p:nvSpPr>
          <p:spPr>
            <a:xfrm>
              <a:off x="6179812" y="1371982"/>
              <a:ext cx="1100074" cy="194131"/>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189">
              <a:extLst>
                <a:ext uri="{FF2B5EF4-FFF2-40B4-BE49-F238E27FC236}">
                  <a16:creationId xmlns:a16="http://schemas.microsoft.com/office/drawing/2014/main" id="{B72966A6-92EC-6251-8DF4-43FADC7812E9}"/>
                </a:ext>
              </a:extLst>
            </p:cNvPr>
            <p:cNvGrpSpPr/>
            <p:nvPr/>
          </p:nvGrpSpPr>
          <p:grpSpPr>
            <a:xfrm>
              <a:off x="6172200" y="1357767"/>
              <a:ext cx="1054396" cy="210879"/>
              <a:chOff x="2286000" y="6019800"/>
              <a:chExt cx="3048000" cy="609600"/>
            </a:xfrm>
          </p:grpSpPr>
          <p:grpSp>
            <p:nvGrpSpPr>
              <p:cNvPr id="98" name="Group 175">
                <a:extLst>
                  <a:ext uri="{FF2B5EF4-FFF2-40B4-BE49-F238E27FC236}">
                    <a16:creationId xmlns:a16="http://schemas.microsoft.com/office/drawing/2014/main" id="{FA375D6A-5977-672D-E6A7-2C5012C18851}"/>
                  </a:ext>
                </a:extLst>
              </p:cNvPr>
              <p:cNvGrpSpPr/>
              <p:nvPr/>
            </p:nvGrpSpPr>
            <p:grpSpPr>
              <a:xfrm>
                <a:off x="2286000" y="6019800"/>
                <a:ext cx="609600" cy="609600"/>
                <a:chOff x="2286000" y="6019800"/>
                <a:chExt cx="609600" cy="609600"/>
              </a:xfrm>
            </p:grpSpPr>
            <p:sp>
              <p:nvSpPr>
                <p:cNvPr id="111" name="Quad Arrow Callout 42">
                  <a:extLst>
                    <a:ext uri="{FF2B5EF4-FFF2-40B4-BE49-F238E27FC236}">
                      <a16:creationId xmlns:a16="http://schemas.microsoft.com/office/drawing/2014/main" id="{09CC4179-15EB-3379-2677-CC0B237C601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ross 111">
                  <a:extLst>
                    <a:ext uri="{FF2B5EF4-FFF2-40B4-BE49-F238E27FC236}">
                      <a16:creationId xmlns:a16="http://schemas.microsoft.com/office/drawing/2014/main" id="{9F4AB044-421B-4BB0-ABA5-F6FED244C3D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176">
                <a:extLst>
                  <a:ext uri="{FF2B5EF4-FFF2-40B4-BE49-F238E27FC236}">
                    <a16:creationId xmlns:a16="http://schemas.microsoft.com/office/drawing/2014/main" id="{C816A6DD-620E-777C-D86C-F39AD1AFC7C3}"/>
                  </a:ext>
                </a:extLst>
              </p:cNvPr>
              <p:cNvGrpSpPr/>
              <p:nvPr/>
            </p:nvGrpSpPr>
            <p:grpSpPr>
              <a:xfrm>
                <a:off x="2895600" y="6019800"/>
                <a:ext cx="609600" cy="609600"/>
                <a:chOff x="2286000" y="6019800"/>
                <a:chExt cx="609600" cy="609600"/>
              </a:xfrm>
            </p:grpSpPr>
            <p:sp>
              <p:nvSpPr>
                <p:cNvPr id="109" name="Quad Arrow Callout 40">
                  <a:extLst>
                    <a:ext uri="{FF2B5EF4-FFF2-40B4-BE49-F238E27FC236}">
                      <a16:creationId xmlns:a16="http://schemas.microsoft.com/office/drawing/2014/main" id="{402A756D-5396-8853-D116-F32128CB5B8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ross 109">
                  <a:extLst>
                    <a:ext uri="{FF2B5EF4-FFF2-40B4-BE49-F238E27FC236}">
                      <a16:creationId xmlns:a16="http://schemas.microsoft.com/office/drawing/2014/main" id="{EF7F1D39-308F-0850-1C81-3E48EB02AAC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79">
                <a:extLst>
                  <a:ext uri="{FF2B5EF4-FFF2-40B4-BE49-F238E27FC236}">
                    <a16:creationId xmlns:a16="http://schemas.microsoft.com/office/drawing/2014/main" id="{C7262277-D101-DCDC-22A9-35EAD9A59CE0}"/>
                  </a:ext>
                </a:extLst>
              </p:cNvPr>
              <p:cNvGrpSpPr/>
              <p:nvPr/>
            </p:nvGrpSpPr>
            <p:grpSpPr>
              <a:xfrm>
                <a:off x="3505200" y="6019800"/>
                <a:ext cx="609600" cy="609600"/>
                <a:chOff x="2286000" y="6019800"/>
                <a:chExt cx="609600" cy="609600"/>
              </a:xfrm>
            </p:grpSpPr>
            <p:sp>
              <p:nvSpPr>
                <p:cNvPr id="107" name="Quad Arrow Callout 38">
                  <a:extLst>
                    <a:ext uri="{FF2B5EF4-FFF2-40B4-BE49-F238E27FC236}">
                      <a16:creationId xmlns:a16="http://schemas.microsoft.com/office/drawing/2014/main" id="{EB3C6965-7C64-97F8-3026-66B8FE62290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ross 107">
                  <a:extLst>
                    <a:ext uri="{FF2B5EF4-FFF2-40B4-BE49-F238E27FC236}">
                      <a16:creationId xmlns:a16="http://schemas.microsoft.com/office/drawing/2014/main" id="{5BB936FA-666E-B174-A9A7-5E48940B954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82">
                <a:extLst>
                  <a:ext uri="{FF2B5EF4-FFF2-40B4-BE49-F238E27FC236}">
                    <a16:creationId xmlns:a16="http://schemas.microsoft.com/office/drawing/2014/main" id="{04D52593-FCD3-8456-F981-98756EA76033}"/>
                  </a:ext>
                </a:extLst>
              </p:cNvPr>
              <p:cNvGrpSpPr/>
              <p:nvPr/>
            </p:nvGrpSpPr>
            <p:grpSpPr>
              <a:xfrm>
                <a:off x="4114800" y="6019800"/>
                <a:ext cx="609600" cy="609600"/>
                <a:chOff x="2286000" y="6019800"/>
                <a:chExt cx="609600" cy="609600"/>
              </a:xfrm>
            </p:grpSpPr>
            <p:sp>
              <p:nvSpPr>
                <p:cNvPr id="105" name="Quad Arrow Callout 36">
                  <a:extLst>
                    <a:ext uri="{FF2B5EF4-FFF2-40B4-BE49-F238E27FC236}">
                      <a16:creationId xmlns:a16="http://schemas.microsoft.com/office/drawing/2014/main" id="{8ADD7CC3-6B78-B0DC-C651-1C9F4A5D5D3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ross 105">
                  <a:extLst>
                    <a:ext uri="{FF2B5EF4-FFF2-40B4-BE49-F238E27FC236}">
                      <a16:creationId xmlns:a16="http://schemas.microsoft.com/office/drawing/2014/main" id="{89A06833-9758-9A86-96F6-F113E4CE224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85">
                <a:extLst>
                  <a:ext uri="{FF2B5EF4-FFF2-40B4-BE49-F238E27FC236}">
                    <a16:creationId xmlns:a16="http://schemas.microsoft.com/office/drawing/2014/main" id="{F784126A-17E3-A370-E37F-E38DBAFD072A}"/>
                  </a:ext>
                </a:extLst>
              </p:cNvPr>
              <p:cNvGrpSpPr/>
              <p:nvPr/>
            </p:nvGrpSpPr>
            <p:grpSpPr>
              <a:xfrm>
                <a:off x="4724400" y="6019800"/>
                <a:ext cx="609600" cy="609600"/>
                <a:chOff x="2286000" y="6019800"/>
                <a:chExt cx="609600" cy="609600"/>
              </a:xfrm>
            </p:grpSpPr>
            <p:sp>
              <p:nvSpPr>
                <p:cNvPr id="103" name="Quad Arrow Callout 34">
                  <a:extLst>
                    <a:ext uri="{FF2B5EF4-FFF2-40B4-BE49-F238E27FC236}">
                      <a16:creationId xmlns:a16="http://schemas.microsoft.com/office/drawing/2014/main" id="{73699C45-3B82-165C-1FDB-BA3754DEC3E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ross 103">
                  <a:extLst>
                    <a:ext uri="{FF2B5EF4-FFF2-40B4-BE49-F238E27FC236}">
                      <a16:creationId xmlns:a16="http://schemas.microsoft.com/office/drawing/2014/main" id="{1924207D-B898-B5DF-E2E8-77480A12FFF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3" name="Group 132">
            <a:extLst>
              <a:ext uri="{FF2B5EF4-FFF2-40B4-BE49-F238E27FC236}">
                <a16:creationId xmlns:a16="http://schemas.microsoft.com/office/drawing/2014/main" id="{1B71FBB8-F887-F1E3-4736-8E2A74C94A92}"/>
              </a:ext>
            </a:extLst>
          </p:cNvPr>
          <p:cNvGrpSpPr/>
          <p:nvPr/>
        </p:nvGrpSpPr>
        <p:grpSpPr>
          <a:xfrm>
            <a:off x="5407297" y="4026247"/>
            <a:ext cx="1377406" cy="2620928"/>
            <a:chOff x="3796672" y="1143000"/>
            <a:chExt cx="1842128" cy="3505200"/>
          </a:xfrm>
        </p:grpSpPr>
        <p:sp>
          <p:nvSpPr>
            <p:cNvPr id="134" name="Donut 2">
              <a:extLst>
                <a:ext uri="{FF2B5EF4-FFF2-40B4-BE49-F238E27FC236}">
                  <a16:creationId xmlns:a16="http://schemas.microsoft.com/office/drawing/2014/main" id="{5AA52895-EB5B-8243-25F7-C22606AF9487}"/>
                </a:ext>
              </a:extLst>
            </p:cNvPr>
            <p:cNvSpPr/>
            <p:nvPr/>
          </p:nvSpPr>
          <p:spPr>
            <a:xfrm>
              <a:off x="5105400" y="3276600"/>
              <a:ext cx="457200" cy="838200"/>
            </a:xfrm>
            <a:prstGeom prst="donu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Oval 134">
              <a:extLst>
                <a:ext uri="{FF2B5EF4-FFF2-40B4-BE49-F238E27FC236}">
                  <a16:creationId xmlns:a16="http://schemas.microsoft.com/office/drawing/2014/main" id="{D03EE3DC-6661-9470-A1A6-430739295345}"/>
                </a:ext>
              </a:extLst>
            </p:cNvPr>
            <p:cNvSpPr/>
            <p:nvPr/>
          </p:nvSpPr>
          <p:spPr>
            <a:xfrm rot="2749164" flipH="1">
              <a:off x="4910963"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F9676751-B4C0-2178-F0A4-23A1A06281E2}"/>
                </a:ext>
              </a:extLst>
            </p:cNvPr>
            <p:cNvSpPr/>
            <p:nvPr/>
          </p:nvSpPr>
          <p:spPr>
            <a:xfrm rot="18850836">
              <a:off x="3689305"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loud 136">
              <a:extLst>
                <a:ext uri="{FF2B5EF4-FFF2-40B4-BE49-F238E27FC236}">
                  <a16:creationId xmlns:a16="http://schemas.microsoft.com/office/drawing/2014/main" id="{B684C8C8-1106-BCDA-225D-9ACB6EC1D60D}"/>
                </a:ext>
              </a:extLst>
            </p:cNvPr>
            <p:cNvSpPr/>
            <p:nvPr/>
          </p:nvSpPr>
          <p:spPr>
            <a:xfrm rot="5016333">
              <a:off x="4562978" y="1605394"/>
              <a:ext cx="898205" cy="4783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loud 137">
              <a:extLst>
                <a:ext uri="{FF2B5EF4-FFF2-40B4-BE49-F238E27FC236}">
                  <a16:creationId xmlns:a16="http://schemas.microsoft.com/office/drawing/2014/main" id="{931A08D2-83FC-445A-BAB7-9672FD846BBD}"/>
                </a:ext>
              </a:extLst>
            </p:cNvPr>
            <p:cNvSpPr/>
            <p:nvPr/>
          </p:nvSpPr>
          <p:spPr>
            <a:xfrm rot="6017849">
              <a:off x="3630837" y="1689334"/>
              <a:ext cx="983422" cy="4044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A2EF3C31-9C2C-471E-50B8-EA5DD18BF002}"/>
                </a:ext>
              </a:extLst>
            </p:cNvPr>
            <p:cNvSpPr/>
            <p:nvPr/>
          </p:nvSpPr>
          <p:spPr>
            <a:xfrm>
              <a:off x="4038600" y="2209800"/>
              <a:ext cx="1066800" cy="2133600"/>
            </a:xfrm>
            <a:prstGeom prst="trapezoid">
              <a:avLst>
                <a:gd name="adj" fmla="val 40126"/>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139">
              <a:extLst>
                <a:ext uri="{FF2B5EF4-FFF2-40B4-BE49-F238E27FC236}">
                  <a16:creationId xmlns:a16="http://schemas.microsoft.com/office/drawing/2014/main" id="{ADBAB717-8E74-393A-94EF-07D222324E04}"/>
                </a:ext>
              </a:extLst>
            </p:cNvPr>
            <p:cNvSpPr/>
            <p:nvPr/>
          </p:nvSpPr>
          <p:spPr>
            <a:xfrm rot="10800000">
              <a:off x="4344838" y="2297502"/>
              <a:ext cx="457200" cy="457200"/>
            </a:xfrm>
            <a:prstGeom prst="trapezoid">
              <a:avLst>
                <a:gd name="adj" fmla="val 40126"/>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C63CEC38-D485-858B-91A3-C8DF2B523D9A}"/>
                </a:ext>
              </a:extLst>
            </p:cNvPr>
            <p:cNvSpPr/>
            <p:nvPr/>
          </p:nvSpPr>
          <p:spPr>
            <a:xfrm rot="1569358">
              <a:off x="3930530" y="2329692"/>
              <a:ext cx="4435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E0DEB9AD-8B82-C895-5786-61E6797443AE}"/>
                </a:ext>
              </a:extLst>
            </p:cNvPr>
            <p:cNvSpPr/>
            <p:nvPr/>
          </p:nvSpPr>
          <p:spPr>
            <a:xfrm rot="20030642" flipH="1">
              <a:off x="4772358" y="2332976"/>
              <a:ext cx="4584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7D50255F-B81E-FA56-228E-0EF04C70F015}"/>
                </a:ext>
              </a:extLst>
            </p:cNvPr>
            <p:cNvSpPr/>
            <p:nvPr/>
          </p:nvSpPr>
          <p:spPr>
            <a:xfrm>
              <a:off x="4114800" y="12192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loud 143">
              <a:extLst>
                <a:ext uri="{FF2B5EF4-FFF2-40B4-BE49-F238E27FC236}">
                  <a16:creationId xmlns:a16="http://schemas.microsoft.com/office/drawing/2014/main" id="{AF80464F-2FCC-3D47-AB04-D2A45FA0AF0A}"/>
                </a:ext>
              </a:extLst>
            </p:cNvPr>
            <p:cNvSpPr/>
            <p:nvPr/>
          </p:nvSpPr>
          <p:spPr>
            <a:xfrm>
              <a:off x="4038600" y="1143000"/>
              <a:ext cx="10668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3">
              <a:extLst>
                <a:ext uri="{FF2B5EF4-FFF2-40B4-BE49-F238E27FC236}">
                  <a16:creationId xmlns:a16="http://schemas.microsoft.com/office/drawing/2014/main" id="{2BBF8DA5-819C-01ED-D141-C2F7E747CF84}"/>
                </a:ext>
              </a:extLst>
            </p:cNvPr>
            <p:cNvSpPr/>
            <p:nvPr/>
          </p:nvSpPr>
          <p:spPr>
            <a:xfrm>
              <a:off x="3962400" y="1600200"/>
              <a:ext cx="12192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4D965D12-B04B-D1F3-756F-CB6802C9C7A1}"/>
                </a:ext>
              </a:extLst>
            </p:cNvPr>
            <p:cNvSpPr/>
            <p:nvPr/>
          </p:nvSpPr>
          <p:spPr>
            <a:xfrm>
              <a:off x="4038600" y="3276600"/>
              <a:ext cx="1066800" cy="685800"/>
            </a:xfrm>
            <a:prstGeom prst="trapezoid">
              <a:avLst>
                <a:gd name="adj" fmla="val 33067"/>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id="{8575B4FA-419C-F39C-775E-9FA7B397B43A}"/>
                </a:ext>
              </a:extLst>
            </p:cNvPr>
            <p:cNvSpPr/>
            <p:nvPr/>
          </p:nvSpPr>
          <p:spPr>
            <a:xfrm>
              <a:off x="41148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id="{FF157AAF-0874-7C37-6837-EAD0AA70E458}"/>
                </a:ext>
              </a:extLst>
            </p:cNvPr>
            <p:cNvSpPr/>
            <p:nvPr/>
          </p:nvSpPr>
          <p:spPr>
            <a:xfrm>
              <a:off x="45720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36268F2-9EA3-C818-1AD8-C07AA9F185E7}"/>
                </a:ext>
              </a:extLst>
            </p:cNvPr>
            <p:cNvSpPr/>
            <p:nvPr/>
          </p:nvSpPr>
          <p:spPr>
            <a:xfrm>
              <a:off x="40386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F0718F23-4184-F9DB-47DD-FEF8A70DE4EA}"/>
                </a:ext>
              </a:extLst>
            </p:cNvPr>
            <p:cNvSpPr/>
            <p:nvPr/>
          </p:nvSpPr>
          <p:spPr>
            <a:xfrm>
              <a:off x="45720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9">
              <a:extLst>
                <a:ext uri="{FF2B5EF4-FFF2-40B4-BE49-F238E27FC236}">
                  <a16:creationId xmlns:a16="http://schemas.microsoft.com/office/drawing/2014/main" id="{BE3C9573-BA98-D3A1-16F3-63FDFC2BF3E2}"/>
                </a:ext>
              </a:extLst>
            </p:cNvPr>
            <p:cNvSpPr/>
            <p:nvPr/>
          </p:nvSpPr>
          <p:spPr>
            <a:xfrm>
              <a:off x="5029200" y="3810000"/>
              <a:ext cx="609600" cy="609600"/>
            </a:xfrm>
            <a:prstGeom prst="roundRec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897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61DC3D-4559-46D8-9D35-9932185F4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22"/>
          <p:cNvSpPr txBox="1"/>
          <p:nvPr/>
        </p:nvSpPr>
        <p:spPr>
          <a:xfrm>
            <a:off x="1676400" y="152401"/>
            <a:ext cx="8839200" cy="584775"/>
          </a:xfrm>
          <a:prstGeom prst="rect">
            <a:avLst/>
          </a:prstGeom>
          <a:noFill/>
        </p:spPr>
        <p:txBody>
          <a:bodyPr wrap="square" rtlCol="0">
            <a:spAutoFit/>
          </a:bodyPr>
          <a:lstStyle/>
          <a:p>
            <a:pPr algn="ctr"/>
            <a:r>
              <a:rPr lang="en-US" sz="3200" dirty="0">
                <a:solidFill>
                  <a:schemeClr val="bg1"/>
                </a:solidFill>
                <a:latin typeface="Lucida Calligraphy" pitchFamily="66" charset="0"/>
              </a:rPr>
              <a:t>What Makes Faith Possible?</a:t>
            </a:r>
          </a:p>
        </p:txBody>
      </p:sp>
      <p:sp>
        <p:nvSpPr>
          <p:cNvPr id="12" name="TextBox 11"/>
          <p:cNvSpPr txBox="1"/>
          <p:nvPr/>
        </p:nvSpPr>
        <p:spPr>
          <a:xfrm>
            <a:off x="146304" y="6515099"/>
            <a:ext cx="2438400" cy="381000"/>
          </a:xfrm>
          <a:prstGeom prst="rect">
            <a:avLst/>
          </a:prstGeom>
          <a:noFill/>
        </p:spPr>
        <p:txBody>
          <a:bodyPr wrap="square" rtlCol="0">
            <a:spAutoFit/>
          </a:bodyPr>
          <a:lstStyle/>
          <a:p>
            <a:r>
              <a:rPr lang="en-US" dirty="0">
                <a:solidFill>
                  <a:schemeClr val="bg1"/>
                </a:solidFill>
              </a:rPr>
              <a:t>Moroni 7:26</a:t>
            </a:r>
          </a:p>
        </p:txBody>
      </p:sp>
      <p:grpSp>
        <p:nvGrpSpPr>
          <p:cNvPr id="17" name="Group 16">
            <a:extLst>
              <a:ext uri="{FF2B5EF4-FFF2-40B4-BE49-F238E27FC236}">
                <a16:creationId xmlns:a16="http://schemas.microsoft.com/office/drawing/2014/main" id="{4BD6F233-5E58-48C3-B47F-D4F4A5B89B80}"/>
              </a:ext>
            </a:extLst>
          </p:cNvPr>
          <p:cNvGrpSpPr/>
          <p:nvPr/>
        </p:nvGrpSpPr>
        <p:grpSpPr>
          <a:xfrm>
            <a:off x="309909" y="889578"/>
            <a:ext cx="3957918" cy="3088721"/>
            <a:chOff x="309909" y="889578"/>
            <a:chExt cx="3957918" cy="3088721"/>
          </a:xfrm>
        </p:grpSpPr>
        <p:sp>
          <p:nvSpPr>
            <p:cNvPr id="26" name="TextBox 25"/>
            <p:cNvSpPr txBox="1"/>
            <p:nvPr/>
          </p:nvSpPr>
          <p:spPr>
            <a:xfrm>
              <a:off x="986889" y="889578"/>
              <a:ext cx="2438400" cy="954107"/>
            </a:xfrm>
            <a:prstGeom prst="rect">
              <a:avLst/>
            </a:prstGeom>
            <a:noFill/>
          </p:spPr>
          <p:txBody>
            <a:bodyPr wrap="square" rtlCol="0">
              <a:spAutoFit/>
            </a:bodyPr>
            <a:lstStyle/>
            <a:p>
              <a:pPr algn="ctr"/>
              <a:r>
                <a:rPr lang="en-US" sz="2800" dirty="0">
                  <a:solidFill>
                    <a:srgbClr val="FFFF00"/>
                  </a:solidFill>
                </a:rPr>
                <a:t>The knowledge of God</a:t>
              </a:r>
            </a:p>
          </p:txBody>
        </p:sp>
        <p:grpSp>
          <p:nvGrpSpPr>
            <p:cNvPr id="3" name="Group 2">
              <a:extLst>
                <a:ext uri="{FF2B5EF4-FFF2-40B4-BE49-F238E27FC236}">
                  <a16:creationId xmlns:a16="http://schemas.microsoft.com/office/drawing/2014/main" id="{FDC8B508-632D-47A9-997E-B79C2E341979}"/>
                </a:ext>
              </a:extLst>
            </p:cNvPr>
            <p:cNvGrpSpPr/>
            <p:nvPr/>
          </p:nvGrpSpPr>
          <p:grpSpPr>
            <a:xfrm>
              <a:off x="309909" y="1868509"/>
              <a:ext cx="3957918" cy="2109790"/>
              <a:chOff x="228600" y="1776411"/>
              <a:chExt cx="4267200" cy="2390775"/>
            </a:xfrm>
          </p:grpSpPr>
          <p:pic>
            <p:nvPicPr>
              <p:cNvPr id="2050" name="Picture 2" descr="Image result for brain gif">
                <a:extLst>
                  <a:ext uri="{FF2B5EF4-FFF2-40B4-BE49-F238E27FC236}">
                    <a16:creationId xmlns:a16="http://schemas.microsoft.com/office/drawing/2014/main" id="{247D4A7F-CE1C-4138-9342-67B0A81168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6411"/>
                <a:ext cx="4267200" cy="2390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2470B8C-7681-4522-B3C5-E0428096C529}"/>
                  </a:ext>
                </a:extLst>
              </p:cNvPr>
              <p:cNvSpPr/>
              <p:nvPr/>
            </p:nvSpPr>
            <p:spPr>
              <a:xfrm>
                <a:off x="228600" y="3792071"/>
                <a:ext cx="968188" cy="3751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131F6942-E1DC-4091-A20A-01FC81095EBD}"/>
              </a:ext>
            </a:extLst>
          </p:cNvPr>
          <p:cNvGrpSpPr/>
          <p:nvPr/>
        </p:nvGrpSpPr>
        <p:grpSpPr>
          <a:xfrm>
            <a:off x="5029199" y="914401"/>
            <a:ext cx="6624919" cy="2083265"/>
            <a:chOff x="5029199" y="914401"/>
            <a:chExt cx="6624919" cy="2083265"/>
          </a:xfrm>
        </p:grpSpPr>
        <p:sp>
          <p:nvSpPr>
            <p:cNvPr id="9" name="TextBox 8"/>
            <p:cNvSpPr txBox="1"/>
            <p:nvPr/>
          </p:nvSpPr>
          <p:spPr>
            <a:xfrm>
              <a:off x="7620000" y="914401"/>
              <a:ext cx="4034118" cy="1815882"/>
            </a:xfrm>
            <a:prstGeom prst="rect">
              <a:avLst/>
            </a:prstGeom>
            <a:noFill/>
          </p:spPr>
          <p:txBody>
            <a:bodyPr wrap="square" rtlCol="0">
              <a:spAutoFit/>
            </a:bodyPr>
            <a:lstStyle/>
            <a:p>
              <a:pPr algn="ctr"/>
              <a:r>
                <a:rPr lang="en-US" sz="2800" dirty="0">
                  <a:solidFill>
                    <a:srgbClr val="FFFF00"/>
                  </a:solidFill>
                </a:rPr>
                <a:t>The ministering of angels which is one way in which the knowledge and authority of God comes </a:t>
              </a:r>
            </a:p>
          </p:txBody>
        </p:sp>
        <p:pic>
          <p:nvPicPr>
            <p:cNvPr id="5" name="Picture 4">
              <a:extLst>
                <a:ext uri="{FF2B5EF4-FFF2-40B4-BE49-F238E27FC236}">
                  <a16:creationId xmlns:a16="http://schemas.microsoft.com/office/drawing/2014/main" id="{9B966B56-5840-4AFF-B548-1E90B51C8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199" y="1311741"/>
              <a:ext cx="2657475" cy="1685925"/>
            </a:xfrm>
            <a:prstGeom prst="rect">
              <a:avLst/>
            </a:prstGeom>
          </p:spPr>
        </p:pic>
      </p:grpSp>
      <p:grpSp>
        <p:nvGrpSpPr>
          <p:cNvPr id="19" name="Group 18">
            <a:extLst>
              <a:ext uri="{FF2B5EF4-FFF2-40B4-BE49-F238E27FC236}">
                <a16:creationId xmlns:a16="http://schemas.microsoft.com/office/drawing/2014/main" id="{D72329D6-60E5-4F3F-86A2-9CDA068357CC}"/>
              </a:ext>
            </a:extLst>
          </p:cNvPr>
          <p:cNvGrpSpPr/>
          <p:nvPr/>
        </p:nvGrpSpPr>
        <p:grpSpPr>
          <a:xfrm>
            <a:off x="1069668" y="4151634"/>
            <a:ext cx="4572000" cy="2667000"/>
            <a:chOff x="1069668" y="4151634"/>
            <a:chExt cx="4572000" cy="2667000"/>
          </a:xfrm>
        </p:grpSpPr>
        <p:sp>
          <p:nvSpPr>
            <p:cNvPr id="10" name="TextBox 9"/>
            <p:cNvSpPr txBox="1"/>
            <p:nvPr/>
          </p:nvSpPr>
          <p:spPr>
            <a:xfrm>
              <a:off x="1069668" y="4668095"/>
              <a:ext cx="2438400" cy="954107"/>
            </a:xfrm>
            <a:prstGeom prst="rect">
              <a:avLst/>
            </a:prstGeom>
            <a:noFill/>
          </p:spPr>
          <p:txBody>
            <a:bodyPr wrap="square" rtlCol="0">
              <a:spAutoFit/>
            </a:bodyPr>
            <a:lstStyle/>
            <a:p>
              <a:pPr algn="ctr"/>
              <a:r>
                <a:rPr lang="en-US" sz="2800" dirty="0">
                  <a:solidFill>
                    <a:srgbClr val="FFFF00"/>
                  </a:solidFill>
                </a:rPr>
                <a:t>The reality of Christ </a:t>
              </a:r>
            </a:p>
          </p:txBody>
        </p:sp>
        <p:pic>
          <p:nvPicPr>
            <p:cNvPr id="7" name="Picture 6">
              <a:extLst>
                <a:ext uri="{FF2B5EF4-FFF2-40B4-BE49-F238E27FC236}">
                  <a16:creationId xmlns:a16="http://schemas.microsoft.com/office/drawing/2014/main" id="{E2421502-4F98-4EFD-A91D-27B7BE3432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8068" y="4151634"/>
              <a:ext cx="2133600" cy="2667000"/>
            </a:xfrm>
            <a:prstGeom prst="rect">
              <a:avLst/>
            </a:prstGeom>
          </p:spPr>
        </p:pic>
      </p:grpSp>
      <p:grpSp>
        <p:nvGrpSpPr>
          <p:cNvPr id="8" name="Group 7">
            <a:extLst>
              <a:ext uri="{FF2B5EF4-FFF2-40B4-BE49-F238E27FC236}">
                <a16:creationId xmlns:a16="http://schemas.microsoft.com/office/drawing/2014/main" id="{599C39DF-EE7F-B679-36B5-1C4736501F8C}"/>
              </a:ext>
            </a:extLst>
          </p:cNvPr>
          <p:cNvGrpSpPr/>
          <p:nvPr/>
        </p:nvGrpSpPr>
        <p:grpSpPr>
          <a:xfrm>
            <a:off x="6875349" y="4037616"/>
            <a:ext cx="4271282" cy="2559489"/>
            <a:chOff x="6875349" y="4037616"/>
            <a:chExt cx="4271282" cy="2559489"/>
          </a:xfrm>
        </p:grpSpPr>
        <p:sp>
          <p:nvSpPr>
            <p:cNvPr id="11" name="TextBox 10"/>
            <p:cNvSpPr txBox="1"/>
            <p:nvPr/>
          </p:nvSpPr>
          <p:spPr>
            <a:xfrm>
              <a:off x="8708231" y="4840308"/>
              <a:ext cx="2438400" cy="954107"/>
            </a:xfrm>
            <a:prstGeom prst="rect">
              <a:avLst/>
            </a:prstGeom>
            <a:noFill/>
          </p:spPr>
          <p:txBody>
            <a:bodyPr wrap="square" rtlCol="0">
              <a:spAutoFit/>
            </a:bodyPr>
            <a:lstStyle/>
            <a:p>
              <a:pPr algn="ctr"/>
              <a:r>
                <a:rPr lang="en-US" sz="2800" dirty="0">
                  <a:solidFill>
                    <a:srgbClr val="FFFF00"/>
                  </a:solidFill>
                </a:rPr>
                <a:t>The Prophets of God</a:t>
              </a:r>
            </a:p>
          </p:txBody>
        </p:sp>
        <p:pic>
          <p:nvPicPr>
            <p:cNvPr id="6" name="Picture 5">
              <a:extLst>
                <a:ext uri="{FF2B5EF4-FFF2-40B4-BE49-F238E27FC236}">
                  <a16:creationId xmlns:a16="http://schemas.microsoft.com/office/drawing/2014/main" id="{2C6F248B-5691-D1D4-FEDD-65783E68140D}"/>
                </a:ext>
              </a:extLst>
            </p:cNvPr>
            <p:cNvPicPr>
              <a:picLocks noChangeAspect="1"/>
            </p:cNvPicPr>
            <p:nvPr/>
          </p:nvPicPr>
          <p:blipFill>
            <a:blip r:embed="rId6"/>
            <a:stretch>
              <a:fillRect/>
            </a:stretch>
          </p:blipFill>
          <p:spPr>
            <a:xfrm>
              <a:off x="6875349" y="4037616"/>
              <a:ext cx="1832882" cy="2559489"/>
            </a:xfrm>
            <a:prstGeom prst="rect">
              <a:avLst/>
            </a:prstGeom>
          </p:spPr>
        </p:pic>
      </p:grpSp>
    </p:spTree>
    <p:extLst>
      <p:ext uri="{BB962C8B-B14F-4D97-AF65-F5344CB8AC3E}">
        <p14:creationId xmlns:p14="http://schemas.microsoft.com/office/powerpoint/2010/main" val="131510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172">
            <a:extLst>
              <a:ext uri="{FF2B5EF4-FFF2-40B4-BE49-F238E27FC236}">
                <a16:creationId xmlns:a16="http://schemas.microsoft.com/office/drawing/2014/main" id="{43003C67-1A72-4720-8F42-968269675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22"/>
          <p:cNvSpPr txBox="1"/>
          <p:nvPr/>
        </p:nvSpPr>
        <p:spPr>
          <a:xfrm>
            <a:off x="1676400" y="152401"/>
            <a:ext cx="8839200" cy="830997"/>
          </a:xfrm>
          <a:prstGeom prst="rect">
            <a:avLst/>
          </a:prstGeom>
          <a:noFill/>
        </p:spPr>
        <p:txBody>
          <a:bodyPr wrap="square" rtlCol="0">
            <a:spAutoFit/>
          </a:bodyPr>
          <a:lstStyle/>
          <a:p>
            <a:pPr algn="ctr"/>
            <a:r>
              <a:rPr lang="en-US" sz="4800" dirty="0">
                <a:solidFill>
                  <a:schemeClr val="bg1"/>
                </a:solidFill>
                <a:latin typeface="Lucida Calligraphy" pitchFamily="66" charset="0"/>
              </a:rPr>
              <a:t>Miracles</a:t>
            </a:r>
          </a:p>
        </p:txBody>
      </p:sp>
      <p:sp>
        <p:nvSpPr>
          <p:cNvPr id="9" name="TextBox 8"/>
          <p:cNvSpPr txBox="1"/>
          <p:nvPr/>
        </p:nvSpPr>
        <p:spPr>
          <a:xfrm>
            <a:off x="1524000" y="6477000"/>
            <a:ext cx="2438400" cy="381000"/>
          </a:xfrm>
          <a:prstGeom prst="rect">
            <a:avLst/>
          </a:prstGeom>
          <a:noFill/>
        </p:spPr>
        <p:txBody>
          <a:bodyPr wrap="square" rtlCol="0">
            <a:spAutoFit/>
          </a:bodyPr>
          <a:lstStyle/>
          <a:p>
            <a:r>
              <a:rPr lang="en-US" dirty="0">
                <a:solidFill>
                  <a:schemeClr val="bg1"/>
                </a:solidFill>
              </a:rPr>
              <a:t>Moroni 7:27-39</a:t>
            </a:r>
          </a:p>
        </p:txBody>
      </p:sp>
      <p:sp>
        <p:nvSpPr>
          <p:cNvPr id="10" name="Rectangle 9"/>
          <p:cNvSpPr/>
          <p:nvPr/>
        </p:nvSpPr>
        <p:spPr>
          <a:xfrm>
            <a:off x="4724400" y="6248401"/>
            <a:ext cx="5791200" cy="461665"/>
          </a:xfrm>
          <a:prstGeom prst="rect">
            <a:avLst/>
          </a:prstGeom>
        </p:spPr>
        <p:txBody>
          <a:bodyPr wrap="square">
            <a:spAutoFit/>
          </a:bodyPr>
          <a:lstStyle/>
          <a:p>
            <a:r>
              <a:rPr lang="en-US" sz="2400" dirty="0">
                <a:solidFill>
                  <a:srgbClr val="FFFF00"/>
                </a:solidFill>
              </a:rPr>
              <a:t>The greatest of all miracles is the Atonement. </a:t>
            </a:r>
          </a:p>
        </p:txBody>
      </p:sp>
      <p:sp>
        <p:nvSpPr>
          <p:cNvPr id="11" name="Rectangle 10"/>
          <p:cNvSpPr/>
          <p:nvPr/>
        </p:nvSpPr>
        <p:spPr>
          <a:xfrm>
            <a:off x="3866593" y="4451101"/>
            <a:ext cx="5242835" cy="1661993"/>
          </a:xfrm>
          <a:prstGeom prst="rect">
            <a:avLst/>
          </a:prstGeom>
        </p:spPr>
        <p:txBody>
          <a:bodyPr wrap="square">
            <a:spAutoFit/>
          </a:bodyPr>
          <a:lstStyle/>
          <a:p>
            <a:r>
              <a:rPr lang="en-US" dirty="0">
                <a:solidFill>
                  <a:schemeClr val="bg1"/>
                </a:solidFill>
              </a:rPr>
              <a:t>“The Lord will not force himself upon people; and if they do not believe, they will receive no visitation. If they are content to depend upon their own limited calculations and interpretations, then, of course, the Lord will leave them to their chosen fate.” </a:t>
            </a:r>
          </a:p>
          <a:p>
            <a:r>
              <a:rPr lang="en-US" sz="1200" dirty="0">
                <a:solidFill>
                  <a:schemeClr val="bg1"/>
                </a:solidFill>
              </a:rPr>
              <a:t>Spencer W. Kimball </a:t>
            </a:r>
          </a:p>
        </p:txBody>
      </p:sp>
      <p:sp>
        <p:nvSpPr>
          <p:cNvPr id="85" name="Rectangle 1"/>
          <p:cNvSpPr>
            <a:spLocks noChangeArrowheads="1"/>
          </p:cNvSpPr>
          <p:nvPr/>
        </p:nvSpPr>
        <p:spPr bwMode="auto">
          <a:xfrm>
            <a:off x="7466446" y="1039561"/>
            <a:ext cx="4191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dirty="0">
                <a:solidFill>
                  <a:schemeClr val="bg1"/>
                </a:solidFill>
                <a:latin typeface="Arial" pitchFamily="34" charset="0"/>
                <a:ea typeface="Times New Roman" pitchFamily="18" charset="0"/>
                <a:cs typeface="Arial" pitchFamily="34" charset="0"/>
              </a:rPr>
              <a:t>“Some churches teach that the day of miracles ended with the ministry of Jesus Christ and his apostles in Jerusalem. </a:t>
            </a:r>
          </a:p>
          <a:p>
            <a:pPr algn="just" eaLnBrk="0" fontAlgn="base" hangingPunct="0">
              <a:spcBef>
                <a:spcPct val="0"/>
              </a:spcBef>
              <a:spcAft>
                <a:spcPct val="0"/>
              </a:spcAft>
            </a:pPr>
            <a:endParaRPr lang="en-US" dirty="0">
              <a:solidFill>
                <a:schemeClr val="bg1"/>
              </a:solidFill>
              <a:latin typeface="Arial" pitchFamily="34" charset="0"/>
              <a:ea typeface="Times New Roman" pitchFamily="18" charset="0"/>
              <a:cs typeface="Arial" pitchFamily="34" charset="0"/>
            </a:endParaRPr>
          </a:p>
          <a:p>
            <a:pPr algn="just" eaLnBrk="0" fontAlgn="base" hangingPunct="0">
              <a:spcBef>
                <a:spcPct val="0"/>
              </a:spcBef>
              <a:spcAft>
                <a:spcPct val="0"/>
              </a:spcAft>
            </a:pPr>
            <a:r>
              <a:rPr lang="en-US" dirty="0">
                <a:solidFill>
                  <a:schemeClr val="bg1"/>
                </a:solidFill>
                <a:latin typeface="Arial" pitchFamily="34" charset="0"/>
                <a:ea typeface="Times New Roman" pitchFamily="18" charset="0"/>
                <a:cs typeface="Arial" pitchFamily="34" charset="0"/>
              </a:rPr>
              <a:t>Not so with The Church of Jesus Christ of Latter-day Saints. </a:t>
            </a:r>
          </a:p>
          <a:p>
            <a:pPr algn="just" eaLnBrk="0" fontAlgn="base" hangingPunct="0">
              <a:spcBef>
                <a:spcPct val="0"/>
              </a:spcBef>
              <a:spcAft>
                <a:spcPct val="0"/>
              </a:spcAft>
            </a:pPr>
            <a:endParaRPr lang="en-US" dirty="0">
              <a:solidFill>
                <a:schemeClr val="bg1"/>
              </a:solidFill>
              <a:latin typeface="Arial" pitchFamily="34" charset="0"/>
              <a:ea typeface="Times New Roman" pitchFamily="18" charset="0"/>
              <a:cs typeface="Arial" pitchFamily="34" charset="0"/>
            </a:endParaRPr>
          </a:p>
          <a:p>
            <a:pPr algn="just" eaLnBrk="0" fontAlgn="base" hangingPunct="0">
              <a:spcBef>
                <a:spcPct val="0"/>
              </a:spcBef>
              <a:spcAft>
                <a:spcPct val="0"/>
              </a:spcAft>
            </a:pPr>
            <a:r>
              <a:rPr lang="en-US" dirty="0">
                <a:solidFill>
                  <a:schemeClr val="bg1"/>
                </a:solidFill>
                <a:latin typeface="Arial" pitchFamily="34" charset="0"/>
                <a:ea typeface="Times New Roman" pitchFamily="18" charset="0"/>
                <a:cs typeface="Arial" pitchFamily="34" charset="0"/>
              </a:rPr>
              <a:t>For us the day of miracles has not passed. Many still have faith and have miracles follow in their lives.” </a:t>
            </a:r>
            <a:r>
              <a:rPr lang="en-US" sz="1100" dirty="0">
                <a:solidFill>
                  <a:schemeClr val="bg1"/>
                </a:solidFill>
                <a:latin typeface="Arial" pitchFamily="34" charset="0"/>
                <a:ea typeface="Times New Roman" pitchFamily="18" charset="0"/>
                <a:cs typeface="Arial" pitchFamily="34" charset="0"/>
              </a:rPr>
              <a:t>Student Manual</a:t>
            </a:r>
            <a:endParaRPr lang="en-US" sz="1100" dirty="0">
              <a:solidFill>
                <a:schemeClr val="bg1"/>
              </a:solidFill>
              <a:latin typeface="Arial" pitchFamily="34" charset="0"/>
              <a:cs typeface="Arial" pitchFamily="34" charset="0"/>
            </a:endParaRPr>
          </a:p>
        </p:txBody>
      </p:sp>
      <p:grpSp>
        <p:nvGrpSpPr>
          <p:cNvPr id="89" name="Group 88"/>
          <p:cNvGrpSpPr/>
          <p:nvPr/>
        </p:nvGrpSpPr>
        <p:grpSpPr>
          <a:xfrm>
            <a:off x="2590800" y="2286001"/>
            <a:ext cx="1082548" cy="2514600"/>
            <a:chOff x="2133600" y="3124200"/>
            <a:chExt cx="1209964" cy="3352800"/>
          </a:xfrm>
        </p:grpSpPr>
        <p:grpSp>
          <p:nvGrpSpPr>
            <p:cNvPr id="90" name="Group 285"/>
            <p:cNvGrpSpPr/>
            <p:nvPr/>
          </p:nvGrpSpPr>
          <p:grpSpPr>
            <a:xfrm rot="17194410">
              <a:off x="2764132" y="5999335"/>
              <a:ext cx="359123" cy="509595"/>
              <a:chOff x="4934260" y="5008578"/>
              <a:chExt cx="373811" cy="553131"/>
            </a:xfrm>
          </p:grpSpPr>
          <p:sp>
            <p:nvSpPr>
              <p:cNvPr id="168" name="Oval 3"/>
              <p:cNvSpPr/>
              <p:nvPr/>
            </p:nvSpPr>
            <p:spPr>
              <a:xfrm rot="2385655">
                <a:off x="4934260" y="5008578"/>
                <a:ext cx="373811" cy="553131"/>
              </a:xfrm>
              <a:prstGeom prst="ellipse">
                <a:avLst/>
              </a:prstGeom>
              <a:solidFill>
                <a:srgbClr val="BD83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4"/>
              <p:cNvSpPr/>
              <p:nvPr/>
            </p:nvSpPr>
            <p:spPr>
              <a:xfrm rot="2385655">
                <a:off x="4958925" y="5096340"/>
                <a:ext cx="348365" cy="38278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284"/>
            <p:cNvGrpSpPr/>
            <p:nvPr/>
          </p:nvGrpSpPr>
          <p:grpSpPr>
            <a:xfrm>
              <a:off x="2379689" y="5993567"/>
              <a:ext cx="376003" cy="483433"/>
              <a:chOff x="4934260" y="5008578"/>
              <a:chExt cx="373811" cy="553131"/>
            </a:xfrm>
          </p:grpSpPr>
          <p:sp>
            <p:nvSpPr>
              <p:cNvPr id="166" name="Oval 6"/>
              <p:cNvSpPr/>
              <p:nvPr/>
            </p:nvSpPr>
            <p:spPr>
              <a:xfrm rot="2385655">
                <a:off x="4934260" y="5008578"/>
                <a:ext cx="373811" cy="553131"/>
              </a:xfrm>
              <a:prstGeom prst="ellipse">
                <a:avLst/>
              </a:prstGeom>
              <a:solidFill>
                <a:srgbClr val="BD83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7"/>
              <p:cNvSpPr/>
              <p:nvPr/>
            </p:nvSpPr>
            <p:spPr>
              <a:xfrm rot="2385655">
                <a:off x="4958925" y="5096340"/>
                <a:ext cx="348365" cy="38278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91"/>
            <p:cNvSpPr/>
            <p:nvPr/>
          </p:nvSpPr>
          <p:spPr>
            <a:xfrm>
              <a:off x="3048000" y="4648200"/>
              <a:ext cx="263506"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209800" y="4724400"/>
              <a:ext cx="263506"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0102191">
              <a:off x="2826865" y="4306248"/>
              <a:ext cx="454262" cy="607411"/>
            </a:xfrm>
            <a:prstGeom prst="trapezoid">
              <a:avLst>
                <a:gd name="adj" fmla="val 3413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1327004">
              <a:off x="2226974" y="4287357"/>
              <a:ext cx="454262" cy="632639"/>
            </a:xfrm>
            <a:prstGeom prst="trapezoid">
              <a:avLst>
                <a:gd name="adj" fmla="val 3413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a:off x="2286000" y="4285379"/>
              <a:ext cx="898237" cy="1124822"/>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25"/>
            <p:cNvGrpSpPr/>
            <p:nvPr/>
          </p:nvGrpSpPr>
          <p:grpSpPr>
            <a:xfrm>
              <a:off x="2480714" y="4105564"/>
              <a:ext cx="546919" cy="609600"/>
              <a:chOff x="2321193" y="914400"/>
              <a:chExt cx="1962699" cy="2187638"/>
            </a:xfrm>
          </p:grpSpPr>
          <p:sp>
            <p:nvSpPr>
              <p:cNvPr id="160" name="Oval 17"/>
              <p:cNvSpPr/>
              <p:nvPr/>
            </p:nvSpPr>
            <p:spPr>
              <a:xfrm>
                <a:off x="2514600" y="914400"/>
                <a:ext cx="1554480" cy="1295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Pentagon 19"/>
              <p:cNvSpPr/>
              <p:nvPr/>
            </p:nvSpPr>
            <p:spPr>
              <a:xfrm rot="7715010">
                <a:off x="1968160" y="2238635"/>
                <a:ext cx="990601" cy="284535"/>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Pentagon 20"/>
              <p:cNvSpPr/>
              <p:nvPr/>
            </p:nvSpPr>
            <p:spPr>
              <a:xfrm rot="6796692">
                <a:off x="2325189" y="2430609"/>
                <a:ext cx="990600" cy="270404"/>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Pentagon 21"/>
              <p:cNvSpPr/>
              <p:nvPr/>
            </p:nvSpPr>
            <p:spPr>
              <a:xfrm rot="5662573">
                <a:off x="2776493" y="2444492"/>
                <a:ext cx="990600" cy="324492"/>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Pentagon 22"/>
              <p:cNvSpPr/>
              <p:nvPr/>
            </p:nvSpPr>
            <p:spPr>
              <a:xfrm rot="4595082">
                <a:off x="3242812" y="2434930"/>
                <a:ext cx="990600" cy="271500"/>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Pentagon 23"/>
              <p:cNvSpPr/>
              <p:nvPr/>
            </p:nvSpPr>
            <p:spPr>
              <a:xfrm rot="2870494">
                <a:off x="3655529" y="2228408"/>
                <a:ext cx="990600" cy="266127"/>
              </a:xfrm>
              <a:prstGeom prst="homePlate">
                <a:avLst>
                  <a:gd name="adj" fmla="val 22294"/>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35"/>
            <p:cNvGrpSpPr/>
            <p:nvPr/>
          </p:nvGrpSpPr>
          <p:grpSpPr>
            <a:xfrm rot="1699902">
              <a:off x="2147930" y="4740678"/>
              <a:ext cx="291183" cy="118991"/>
              <a:chOff x="2209800" y="1905000"/>
              <a:chExt cx="2286000" cy="1066800"/>
            </a:xfrm>
          </p:grpSpPr>
          <p:grpSp>
            <p:nvGrpSpPr>
              <p:cNvPr id="154" name="Group 29"/>
              <p:cNvGrpSpPr/>
              <p:nvPr/>
            </p:nvGrpSpPr>
            <p:grpSpPr>
              <a:xfrm>
                <a:off x="2209800" y="1905000"/>
                <a:ext cx="1066800" cy="1066800"/>
                <a:chOff x="990600" y="1905000"/>
                <a:chExt cx="1066800" cy="1066800"/>
              </a:xfrm>
            </p:grpSpPr>
            <p:sp>
              <p:nvSpPr>
                <p:cNvPr id="158" name="&quot;No&quot; Symbol 157"/>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Oval 158"/>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32"/>
              <p:cNvGrpSpPr/>
              <p:nvPr/>
            </p:nvGrpSpPr>
            <p:grpSpPr>
              <a:xfrm>
                <a:off x="3429000" y="1905000"/>
                <a:ext cx="1066800" cy="1066800"/>
                <a:chOff x="990600" y="1905000"/>
                <a:chExt cx="1066800" cy="1066800"/>
              </a:xfrm>
            </p:grpSpPr>
            <p:sp>
              <p:nvSpPr>
                <p:cNvPr id="156" name="&quot;No&quot; Symbol 155"/>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Oval 34"/>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 name="Group 36"/>
            <p:cNvGrpSpPr/>
            <p:nvPr/>
          </p:nvGrpSpPr>
          <p:grpSpPr>
            <a:xfrm rot="20019181">
              <a:off x="3048475" y="4742987"/>
              <a:ext cx="291183" cy="118991"/>
              <a:chOff x="2209800" y="1905000"/>
              <a:chExt cx="2286000" cy="1066800"/>
            </a:xfrm>
          </p:grpSpPr>
          <p:grpSp>
            <p:nvGrpSpPr>
              <p:cNvPr id="148" name="Group 29"/>
              <p:cNvGrpSpPr/>
              <p:nvPr/>
            </p:nvGrpSpPr>
            <p:grpSpPr>
              <a:xfrm>
                <a:off x="2209800" y="1905000"/>
                <a:ext cx="1066800" cy="1066800"/>
                <a:chOff x="990600" y="1905000"/>
                <a:chExt cx="1066800" cy="1066800"/>
              </a:xfrm>
            </p:grpSpPr>
            <p:sp>
              <p:nvSpPr>
                <p:cNvPr id="152" name="&quot;No&quot; Symbol 151"/>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Oval 152"/>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32"/>
              <p:cNvGrpSpPr/>
              <p:nvPr/>
            </p:nvGrpSpPr>
            <p:grpSpPr>
              <a:xfrm>
                <a:off x="3429000" y="1905000"/>
                <a:ext cx="1066800" cy="1066800"/>
                <a:chOff x="990600" y="1905000"/>
                <a:chExt cx="1066800" cy="1066800"/>
              </a:xfrm>
            </p:grpSpPr>
            <p:sp>
              <p:nvSpPr>
                <p:cNvPr id="150" name="&quot;No&quot; Symbol 149"/>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Oval 150"/>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0" name="Trapezoid 99"/>
            <p:cNvSpPr/>
            <p:nvPr/>
          </p:nvSpPr>
          <p:spPr>
            <a:xfrm>
              <a:off x="2133600" y="5334000"/>
              <a:ext cx="1209964" cy="914400"/>
            </a:xfrm>
            <a:prstGeom prst="trapezoid">
              <a:avLst>
                <a:gd name="adj" fmla="val 25000"/>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65"/>
            <p:cNvGrpSpPr/>
            <p:nvPr/>
          </p:nvGrpSpPr>
          <p:grpSpPr>
            <a:xfrm rot="10800000" flipH="1" flipV="1">
              <a:off x="2235200" y="6029036"/>
              <a:ext cx="990600" cy="158496"/>
              <a:chOff x="1447800" y="2040716"/>
              <a:chExt cx="3102900" cy="387950"/>
            </a:xfrm>
          </p:grpSpPr>
          <p:sp>
            <p:nvSpPr>
              <p:cNvPr id="142" name="Diagonal Stripe 141"/>
              <p:cNvSpPr/>
              <p:nvPr/>
            </p:nvSpPr>
            <p:spPr>
              <a:xfrm>
                <a:off x="1447800" y="2061571"/>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Diagonal Stripe 142"/>
              <p:cNvSpPr/>
              <p:nvPr/>
            </p:nvSpPr>
            <p:spPr>
              <a:xfrm>
                <a:off x="1981200" y="2057400"/>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Diagonal Stripe 143"/>
              <p:cNvSpPr/>
              <p:nvPr/>
            </p:nvSpPr>
            <p:spPr>
              <a:xfrm>
                <a:off x="2514600" y="2053229"/>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Diagonal Stripe 144"/>
              <p:cNvSpPr/>
              <p:nvPr/>
            </p:nvSpPr>
            <p:spPr>
              <a:xfrm>
                <a:off x="3048000" y="2049058"/>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Diagonal Stripe 145"/>
              <p:cNvSpPr/>
              <p:nvPr/>
            </p:nvSpPr>
            <p:spPr>
              <a:xfrm>
                <a:off x="3581400" y="2044887"/>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Diagonal Stripe 146"/>
              <p:cNvSpPr/>
              <p:nvPr/>
            </p:nvSpPr>
            <p:spPr>
              <a:xfrm>
                <a:off x="4114800" y="2040716"/>
                <a:ext cx="435900" cy="367095"/>
              </a:xfrm>
              <a:prstGeom prst="diagStrip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2" name="Group 108"/>
            <p:cNvGrpSpPr/>
            <p:nvPr/>
          </p:nvGrpSpPr>
          <p:grpSpPr>
            <a:xfrm>
              <a:off x="2209800" y="6172199"/>
              <a:ext cx="1087582" cy="152401"/>
              <a:chOff x="1295400" y="2819400"/>
              <a:chExt cx="1327484" cy="304800"/>
            </a:xfrm>
          </p:grpSpPr>
          <p:grpSp>
            <p:nvGrpSpPr>
              <p:cNvPr id="113" name="Group 86"/>
              <p:cNvGrpSpPr/>
              <p:nvPr/>
            </p:nvGrpSpPr>
            <p:grpSpPr>
              <a:xfrm>
                <a:off x="1295400" y="2819400"/>
                <a:ext cx="914400" cy="304800"/>
                <a:chOff x="838200" y="2193636"/>
                <a:chExt cx="2895600" cy="946728"/>
              </a:xfrm>
            </p:grpSpPr>
            <p:grpSp>
              <p:nvGrpSpPr>
                <p:cNvPr id="122" name="Group 69"/>
                <p:cNvGrpSpPr/>
                <p:nvPr/>
              </p:nvGrpSpPr>
              <p:grpSpPr>
                <a:xfrm>
                  <a:off x="838200" y="2193636"/>
                  <a:ext cx="381000" cy="930564"/>
                  <a:chOff x="838200" y="2193636"/>
                  <a:chExt cx="381000" cy="930564"/>
                </a:xfrm>
              </p:grpSpPr>
              <p:sp>
                <p:nvSpPr>
                  <p:cNvPr id="139" name="Isosceles Triangle 138"/>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70"/>
                <p:cNvGrpSpPr/>
                <p:nvPr/>
              </p:nvGrpSpPr>
              <p:grpSpPr>
                <a:xfrm>
                  <a:off x="2133600" y="2209800"/>
                  <a:ext cx="381000" cy="930564"/>
                  <a:chOff x="838200" y="2193636"/>
                  <a:chExt cx="381000" cy="930564"/>
                </a:xfrm>
              </p:grpSpPr>
              <p:sp>
                <p:nvSpPr>
                  <p:cNvPr id="136" name="Isosceles Triangle 135"/>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74"/>
                <p:cNvGrpSpPr/>
                <p:nvPr/>
              </p:nvGrpSpPr>
              <p:grpSpPr>
                <a:xfrm>
                  <a:off x="1524000" y="2209800"/>
                  <a:ext cx="381000" cy="930564"/>
                  <a:chOff x="838200" y="2193636"/>
                  <a:chExt cx="381000" cy="930564"/>
                </a:xfrm>
              </p:grpSpPr>
              <p:sp>
                <p:nvSpPr>
                  <p:cNvPr id="133" name="Isosceles Triangle 132"/>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78"/>
                <p:cNvGrpSpPr/>
                <p:nvPr/>
              </p:nvGrpSpPr>
              <p:grpSpPr>
                <a:xfrm>
                  <a:off x="2667000" y="2209800"/>
                  <a:ext cx="381000" cy="930564"/>
                  <a:chOff x="838200" y="2193636"/>
                  <a:chExt cx="381000" cy="930564"/>
                </a:xfrm>
              </p:grpSpPr>
              <p:sp>
                <p:nvSpPr>
                  <p:cNvPr id="130" name="Isosceles Triangle 129"/>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82"/>
                <p:cNvGrpSpPr/>
                <p:nvPr/>
              </p:nvGrpSpPr>
              <p:grpSpPr>
                <a:xfrm>
                  <a:off x="3352800" y="2209800"/>
                  <a:ext cx="381000" cy="930564"/>
                  <a:chOff x="838200" y="2193636"/>
                  <a:chExt cx="381000" cy="930564"/>
                </a:xfrm>
              </p:grpSpPr>
              <p:sp>
                <p:nvSpPr>
                  <p:cNvPr id="127" name="Isosceles Triangle 126"/>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69"/>
              <p:cNvGrpSpPr/>
              <p:nvPr/>
            </p:nvGrpSpPr>
            <p:grpSpPr>
              <a:xfrm>
                <a:off x="2286000" y="2819400"/>
                <a:ext cx="120316" cy="299596"/>
                <a:chOff x="838200" y="2193636"/>
                <a:chExt cx="381000" cy="930564"/>
              </a:xfrm>
            </p:grpSpPr>
            <p:sp>
              <p:nvSpPr>
                <p:cNvPr id="119" name="Isosceles Triangle 118"/>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74"/>
              <p:cNvGrpSpPr/>
              <p:nvPr/>
            </p:nvGrpSpPr>
            <p:grpSpPr>
              <a:xfrm>
                <a:off x="2502568" y="2824604"/>
                <a:ext cx="120316" cy="299596"/>
                <a:chOff x="838200" y="2193636"/>
                <a:chExt cx="381000" cy="930564"/>
              </a:xfrm>
            </p:grpSpPr>
            <p:sp>
              <p:nvSpPr>
                <p:cNvPr id="116" name="Isosceles Triangle 115"/>
                <p:cNvSpPr/>
                <p:nvPr/>
              </p:nvSpPr>
              <p:spPr>
                <a:xfrm>
                  <a:off x="838200" y="2438400"/>
                  <a:ext cx="381000" cy="685800"/>
                </a:xfrm>
                <a:prstGeom prst="triangl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872836" y="2193636"/>
                  <a:ext cx="327891" cy="397164"/>
                </a:xfrm>
                <a:prstGeom prst="ellipse">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960582" y="2225964"/>
                  <a:ext cx="129309" cy="332509"/>
                </a:xfrm>
                <a:prstGeom prst="diamond">
                  <a:avLst/>
                </a:prstGeom>
                <a:solidFill>
                  <a:srgbClr val="FFC000"/>
                </a:solidFill>
                <a:ln w="1270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3" name="Oval 102"/>
            <p:cNvSpPr/>
            <p:nvPr/>
          </p:nvSpPr>
          <p:spPr>
            <a:xfrm>
              <a:off x="2372910" y="3253525"/>
              <a:ext cx="742264" cy="109249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 Diagonal Corner Rectangle 15"/>
            <p:cNvSpPr/>
            <p:nvPr/>
          </p:nvSpPr>
          <p:spPr>
            <a:xfrm rot="1115382">
              <a:off x="2559119" y="3208572"/>
              <a:ext cx="590862" cy="376003"/>
            </a:xfrm>
            <a:prstGeom prst="round2DiagRect">
              <a:avLst>
                <a:gd name="adj1" fmla="val 0"/>
                <a:gd name="adj2" fmla="val 31459"/>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 Diagonal Corner Rectangle 14"/>
            <p:cNvSpPr/>
            <p:nvPr/>
          </p:nvSpPr>
          <p:spPr>
            <a:xfrm rot="19484512">
              <a:off x="2300741" y="3224406"/>
              <a:ext cx="452992" cy="332988"/>
            </a:xfrm>
            <a:prstGeom prst="round2DiagRect">
              <a:avLst>
                <a:gd name="adj1" fmla="val 50000"/>
                <a:gd name="adj2" fmla="val 17120"/>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10"/>
            <p:cNvGrpSpPr/>
            <p:nvPr/>
          </p:nvGrpSpPr>
          <p:grpSpPr>
            <a:xfrm>
              <a:off x="2362200" y="3505200"/>
              <a:ext cx="762000" cy="228600"/>
              <a:chOff x="1600200" y="1219200"/>
              <a:chExt cx="838200" cy="228600"/>
            </a:xfrm>
          </p:grpSpPr>
          <p:sp>
            <p:nvSpPr>
              <p:cNvPr id="111" name="Rectangle 16"/>
              <p:cNvSpPr/>
              <p:nvPr/>
            </p:nvSpPr>
            <p:spPr>
              <a:xfrm>
                <a:off x="1600200" y="1219200"/>
                <a:ext cx="838200" cy="152400"/>
              </a:xfrm>
              <a:prstGeom prst="rect">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ouble Wave 111"/>
              <p:cNvSpPr/>
              <p:nvPr/>
            </p:nvSpPr>
            <p:spPr>
              <a:xfrm>
                <a:off x="1600200" y="1295400"/>
                <a:ext cx="838200" cy="152400"/>
              </a:xfrm>
              <a:prstGeom prst="doubleWav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06"/>
            <p:cNvSpPr/>
            <p:nvPr/>
          </p:nvSpPr>
          <p:spPr>
            <a:xfrm>
              <a:off x="2514600" y="3124200"/>
              <a:ext cx="304800" cy="3048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2286000" y="5334000"/>
              <a:ext cx="914400" cy="152400"/>
            </a:xfrm>
            <a:prstGeom prst="roundRect">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rot="20780584">
              <a:off x="3091513" y="5417062"/>
              <a:ext cx="103747" cy="381000"/>
            </a:xfrm>
            <a:prstGeom prst="roundRect">
              <a:avLst>
                <a:gd name="adj" fmla="val 40910"/>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2971800" y="5334000"/>
              <a:ext cx="228600" cy="152400"/>
            </a:xfrm>
            <a:prstGeom prst="roundRect">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762000" y="914401"/>
            <a:ext cx="2743200" cy="1403964"/>
            <a:chOff x="1143000" y="3048000"/>
            <a:chExt cx="2743200" cy="1219200"/>
          </a:xfrm>
        </p:grpSpPr>
        <p:sp>
          <p:nvSpPr>
            <p:cNvPr id="171" name="Rounded Rectangular Callout 170"/>
            <p:cNvSpPr/>
            <p:nvPr/>
          </p:nvSpPr>
          <p:spPr>
            <a:xfrm>
              <a:off x="1143000" y="3048000"/>
              <a:ext cx="2667000" cy="1219200"/>
            </a:xfrm>
            <a:prstGeom prst="wedgeRoundRectCallou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1219200" y="3048000"/>
              <a:ext cx="2667000" cy="1149272"/>
            </a:xfrm>
            <a:prstGeom prst="rect">
              <a:avLst/>
            </a:prstGeom>
          </p:spPr>
          <p:txBody>
            <a:bodyPr wrap="square">
              <a:spAutoFit/>
            </a:bodyPr>
            <a:lstStyle/>
            <a:p>
              <a:r>
                <a:rPr lang="en-US" sz="2000" dirty="0"/>
                <a:t>Because Jesus has ascended to heaven…Have miracles ceased?</a:t>
              </a:r>
            </a:p>
          </p:txBody>
        </p:sp>
      </p:grpSp>
      <p:grpSp>
        <p:nvGrpSpPr>
          <p:cNvPr id="174" name="Group 173"/>
          <p:cNvGrpSpPr/>
          <p:nvPr/>
        </p:nvGrpSpPr>
        <p:grpSpPr>
          <a:xfrm flipH="1">
            <a:off x="3733800" y="1149173"/>
            <a:ext cx="2819400" cy="1853479"/>
            <a:chOff x="990600" y="3048000"/>
            <a:chExt cx="2819400" cy="1219200"/>
          </a:xfrm>
        </p:grpSpPr>
        <p:sp>
          <p:nvSpPr>
            <p:cNvPr id="175" name="Rounded Rectangular Callout 174"/>
            <p:cNvSpPr/>
            <p:nvPr/>
          </p:nvSpPr>
          <p:spPr>
            <a:xfrm>
              <a:off x="1143000" y="3048000"/>
              <a:ext cx="2667000" cy="1219200"/>
            </a:xfrm>
            <a:prstGeom prst="wedgeRoundRectCallout">
              <a:avLst>
                <a:gd name="adj1" fmla="val 49008"/>
                <a:gd name="adj2" fmla="val 65241"/>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flipH="1">
              <a:off x="990600" y="3094064"/>
              <a:ext cx="2667000" cy="1153978"/>
            </a:xfrm>
            <a:prstGeom prst="rect">
              <a:avLst/>
            </a:prstGeom>
          </p:spPr>
          <p:txBody>
            <a:bodyPr wrap="square">
              <a:spAutoFit/>
            </a:bodyPr>
            <a:lstStyle/>
            <a:p>
              <a:r>
                <a:rPr lang="en-US" dirty="0"/>
                <a:t>For it is by faith that miracles are wrought;…wherefore if these things have ceased, then has faith ceased also?”</a:t>
              </a:r>
            </a:p>
          </p:txBody>
        </p:sp>
      </p:grpSp>
      <p:pic>
        <p:nvPicPr>
          <p:cNvPr id="3" name="Picture 2">
            <a:extLst>
              <a:ext uri="{FF2B5EF4-FFF2-40B4-BE49-F238E27FC236}">
                <a16:creationId xmlns:a16="http://schemas.microsoft.com/office/drawing/2014/main" id="{4B98F533-079E-4E28-A9E2-A7ECE8342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636" y="4326816"/>
            <a:ext cx="1353312" cy="1798320"/>
          </a:xfrm>
          <a:prstGeom prst="rect">
            <a:avLst/>
          </a:prstGeom>
        </p:spPr>
      </p:pic>
    </p:spTree>
    <p:extLst>
      <p:ext uri="{BB962C8B-B14F-4D97-AF65-F5344CB8AC3E}">
        <p14:creationId xmlns:p14="http://schemas.microsoft.com/office/powerpoint/2010/main" val="243481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74"/>
                                        </p:tgtEl>
                                      </p:cBhvr>
                                    </p:animEffect>
                                    <p:set>
                                      <p:cBhvr>
                                        <p:cTn id="26" dur="1" fill="hold">
                                          <p:stCondLst>
                                            <p:cond delay="499"/>
                                          </p:stCondLst>
                                        </p:cTn>
                                        <p:tgtEl>
                                          <p:spTgt spid="17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85"/>
                                        </p:tgtEl>
                                      </p:cBhvr>
                                    </p:animEffect>
                                    <p:set>
                                      <p:cBhvr>
                                        <p:cTn id="29" dur="1" fill="hold">
                                          <p:stCondLst>
                                            <p:cond delay="499"/>
                                          </p:stCondLst>
                                        </p:cTn>
                                        <p:tgtEl>
                                          <p:spTgt spid="8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0"/>
                                        </p:tgtEl>
                                      </p:cBhvr>
                                    </p:animEffect>
                                    <p:set>
                                      <p:cBhvr>
                                        <p:cTn id="38" dur="1" fill="hold">
                                          <p:stCondLst>
                                            <p:cond delay="499"/>
                                          </p:stCondLst>
                                        </p:cTn>
                                        <p:tgtEl>
                                          <p:spTgt spid="17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9"/>
                                        </p:tgtEl>
                                      </p:cBhvr>
                                    </p:animEffect>
                                    <p:set>
                                      <p:cBhvr>
                                        <p:cTn id="41" dur="1" fill="hold">
                                          <p:stCondLst>
                                            <p:cond delay="4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85" grpId="0"/>
      <p:bldP spid="8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2194C4-229C-45C1-A005-355923216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TextBox 25"/>
          <p:cNvSpPr txBox="1"/>
          <p:nvPr/>
        </p:nvSpPr>
        <p:spPr>
          <a:xfrm>
            <a:off x="201706" y="152401"/>
            <a:ext cx="7875494" cy="6370975"/>
          </a:xfrm>
          <a:prstGeom prst="rect">
            <a:avLst/>
          </a:prstGeom>
          <a:noFill/>
        </p:spPr>
        <p:txBody>
          <a:bodyPr wrap="square" rtlCol="0">
            <a:spAutoFit/>
          </a:bodyPr>
          <a:lstStyle/>
          <a:p>
            <a:r>
              <a:rPr lang="en-US" dirty="0">
                <a:solidFill>
                  <a:schemeClr val="bg1"/>
                </a:solidFill>
              </a:rPr>
              <a:t>"In faith we plant the seed, and soon we see </a:t>
            </a:r>
            <a:br>
              <a:rPr lang="en-US" dirty="0">
                <a:solidFill>
                  <a:schemeClr val="bg1"/>
                </a:solidFill>
              </a:rPr>
            </a:br>
            <a:r>
              <a:rPr lang="en-US" dirty="0">
                <a:solidFill>
                  <a:schemeClr val="bg1"/>
                </a:solidFill>
              </a:rPr>
              <a:t>the miracle of the blossoming. Men have often </a:t>
            </a:r>
            <a:br>
              <a:rPr lang="en-US" dirty="0">
                <a:solidFill>
                  <a:schemeClr val="bg1"/>
                </a:solidFill>
              </a:rPr>
            </a:br>
            <a:r>
              <a:rPr lang="en-US" dirty="0">
                <a:solidFill>
                  <a:schemeClr val="bg1"/>
                </a:solidFill>
              </a:rPr>
              <a:t>misunderstood and have reversed the process. </a:t>
            </a:r>
          </a:p>
          <a:p>
            <a:br>
              <a:rPr lang="en-US" dirty="0">
                <a:solidFill>
                  <a:schemeClr val="bg1"/>
                </a:solidFill>
              </a:rPr>
            </a:br>
            <a:r>
              <a:rPr lang="en-US" dirty="0">
                <a:solidFill>
                  <a:schemeClr val="bg1"/>
                </a:solidFill>
              </a:rPr>
              <a:t>They would have the harvest before the planting, </a:t>
            </a:r>
            <a:br>
              <a:rPr lang="en-US" dirty="0">
                <a:solidFill>
                  <a:schemeClr val="bg1"/>
                </a:solidFill>
              </a:rPr>
            </a:br>
            <a:r>
              <a:rPr lang="en-US" dirty="0">
                <a:solidFill>
                  <a:schemeClr val="bg1"/>
                </a:solidFill>
              </a:rPr>
              <a:t>the reward before the service, </a:t>
            </a:r>
          </a:p>
          <a:p>
            <a:r>
              <a:rPr lang="en-US" dirty="0">
                <a:solidFill>
                  <a:srgbClr val="FFFF00"/>
                </a:solidFill>
              </a:rPr>
              <a:t>the miracle before the faith</a:t>
            </a:r>
            <a:r>
              <a:rPr lang="en-US" dirty="0">
                <a:solidFill>
                  <a:schemeClr val="bg1"/>
                </a:solidFill>
              </a:rPr>
              <a:t>. </a:t>
            </a:r>
          </a:p>
          <a:p>
            <a:r>
              <a:rPr lang="en-US" dirty="0">
                <a:solidFill>
                  <a:schemeClr val="bg1"/>
                </a:solidFill>
              </a:rPr>
              <a:t>Even the most demanding labor unions </a:t>
            </a:r>
            <a:br>
              <a:rPr lang="en-US" dirty="0">
                <a:solidFill>
                  <a:schemeClr val="bg1"/>
                </a:solidFill>
              </a:rPr>
            </a:br>
            <a:r>
              <a:rPr lang="en-US" dirty="0">
                <a:solidFill>
                  <a:schemeClr val="bg1"/>
                </a:solidFill>
              </a:rPr>
              <a:t>would hardly ask the wages before the labor. </a:t>
            </a:r>
          </a:p>
          <a:p>
            <a:r>
              <a:rPr lang="en-US" dirty="0">
                <a:solidFill>
                  <a:schemeClr val="bg1"/>
                </a:solidFill>
              </a:rPr>
              <a:t>But many of us would have the vigor without the </a:t>
            </a:r>
            <a:br>
              <a:rPr lang="en-US" dirty="0">
                <a:solidFill>
                  <a:schemeClr val="bg1"/>
                </a:solidFill>
              </a:rPr>
            </a:br>
            <a:r>
              <a:rPr lang="en-US" dirty="0">
                <a:solidFill>
                  <a:schemeClr val="bg1"/>
                </a:solidFill>
              </a:rPr>
              <a:t>observance of the health laws, </a:t>
            </a:r>
          </a:p>
          <a:p>
            <a:r>
              <a:rPr lang="en-US" dirty="0">
                <a:solidFill>
                  <a:schemeClr val="bg1"/>
                </a:solidFill>
              </a:rPr>
              <a:t>Prosperity through the opened windows of heaven without </a:t>
            </a:r>
            <a:br>
              <a:rPr lang="en-US" dirty="0">
                <a:solidFill>
                  <a:schemeClr val="bg1"/>
                </a:solidFill>
              </a:rPr>
            </a:br>
            <a:r>
              <a:rPr lang="en-US" dirty="0">
                <a:solidFill>
                  <a:schemeClr val="bg1"/>
                </a:solidFill>
              </a:rPr>
              <a:t>the payment of our tithes. </a:t>
            </a:r>
          </a:p>
          <a:p>
            <a:r>
              <a:rPr lang="en-US" dirty="0">
                <a:solidFill>
                  <a:schemeClr val="bg1"/>
                </a:solidFill>
              </a:rPr>
              <a:t>We would have the close communion with our Father without fasting and praying; </a:t>
            </a:r>
          </a:p>
          <a:p>
            <a:r>
              <a:rPr lang="en-US" dirty="0">
                <a:solidFill>
                  <a:schemeClr val="bg1"/>
                </a:solidFill>
              </a:rPr>
              <a:t>we would have rain in due season </a:t>
            </a:r>
            <a:br>
              <a:rPr lang="en-US" dirty="0">
                <a:solidFill>
                  <a:schemeClr val="bg1"/>
                </a:solidFill>
              </a:rPr>
            </a:br>
            <a:r>
              <a:rPr lang="en-US" dirty="0">
                <a:solidFill>
                  <a:schemeClr val="bg1"/>
                </a:solidFill>
              </a:rPr>
              <a:t>and peace in the land without observing the </a:t>
            </a:r>
            <a:br>
              <a:rPr lang="en-US" dirty="0">
                <a:solidFill>
                  <a:schemeClr val="bg1"/>
                </a:solidFill>
              </a:rPr>
            </a:br>
            <a:r>
              <a:rPr lang="en-US" dirty="0">
                <a:solidFill>
                  <a:schemeClr val="bg1"/>
                </a:solidFill>
              </a:rPr>
              <a:t>Sabbath and keeping the other commandments </a:t>
            </a:r>
            <a:br>
              <a:rPr lang="en-US" dirty="0">
                <a:solidFill>
                  <a:schemeClr val="bg1"/>
                </a:solidFill>
              </a:rPr>
            </a:br>
            <a:r>
              <a:rPr lang="en-US" dirty="0">
                <a:solidFill>
                  <a:schemeClr val="bg1"/>
                </a:solidFill>
              </a:rPr>
              <a:t>of the Lord. </a:t>
            </a:r>
          </a:p>
          <a:p>
            <a:r>
              <a:rPr lang="en-US" dirty="0">
                <a:solidFill>
                  <a:schemeClr val="bg1"/>
                </a:solidFill>
              </a:rPr>
              <a:t>We would pluck the rose before </a:t>
            </a:r>
            <a:br>
              <a:rPr lang="en-US" dirty="0">
                <a:solidFill>
                  <a:schemeClr val="bg1"/>
                </a:solidFill>
              </a:rPr>
            </a:br>
            <a:r>
              <a:rPr lang="en-US" dirty="0">
                <a:solidFill>
                  <a:schemeClr val="bg1"/>
                </a:solidFill>
              </a:rPr>
              <a:t>planting the roots; </a:t>
            </a:r>
          </a:p>
          <a:p>
            <a:r>
              <a:rPr lang="en-US" dirty="0">
                <a:solidFill>
                  <a:schemeClr val="bg1"/>
                </a:solidFill>
              </a:rPr>
              <a:t>we would harvest the grain </a:t>
            </a:r>
            <a:br>
              <a:rPr lang="en-US" dirty="0">
                <a:solidFill>
                  <a:schemeClr val="bg1"/>
                </a:solidFill>
              </a:rPr>
            </a:br>
            <a:r>
              <a:rPr lang="en-US" dirty="0">
                <a:solidFill>
                  <a:schemeClr val="bg1"/>
                </a:solidFill>
              </a:rPr>
              <a:t>before sowing and cultivating." </a:t>
            </a:r>
          </a:p>
          <a:p>
            <a:r>
              <a:rPr lang="en-US" sz="1200" dirty="0">
                <a:solidFill>
                  <a:schemeClr val="bg1"/>
                </a:solidFill>
              </a:rPr>
              <a:t>Elder Spencer W. Kimball</a:t>
            </a:r>
          </a:p>
        </p:txBody>
      </p:sp>
      <p:pic>
        <p:nvPicPr>
          <p:cNvPr id="3" name="Picture 2">
            <a:extLst>
              <a:ext uri="{FF2B5EF4-FFF2-40B4-BE49-F238E27FC236}">
                <a16:creationId xmlns:a16="http://schemas.microsoft.com/office/drawing/2014/main" id="{5EF77D2A-58FF-489B-9A3A-909A93061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905" y="152401"/>
            <a:ext cx="3571876" cy="2228851"/>
          </a:xfrm>
          <a:prstGeom prst="rect">
            <a:avLst/>
          </a:prstGeom>
        </p:spPr>
      </p:pic>
      <p:pic>
        <p:nvPicPr>
          <p:cNvPr id="5" name="Picture 4">
            <a:extLst>
              <a:ext uri="{FF2B5EF4-FFF2-40B4-BE49-F238E27FC236}">
                <a16:creationId xmlns:a16="http://schemas.microsoft.com/office/drawing/2014/main" id="{563FDDE2-B73B-4D1D-A1A2-7160526AF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824" y="2120307"/>
            <a:ext cx="3032637" cy="1665929"/>
          </a:xfrm>
          <a:prstGeom prst="rect">
            <a:avLst/>
          </a:prstGeom>
        </p:spPr>
      </p:pic>
      <p:pic>
        <p:nvPicPr>
          <p:cNvPr id="7" name="Picture 6">
            <a:extLst>
              <a:ext uri="{FF2B5EF4-FFF2-40B4-BE49-F238E27FC236}">
                <a16:creationId xmlns:a16="http://schemas.microsoft.com/office/drawing/2014/main" id="{5835441E-5679-4343-BB0D-81F78018E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541" y="4076165"/>
            <a:ext cx="1854460" cy="2617181"/>
          </a:xfrm>
          <a:prstGeom prst="rect">
            <a:avLst/>
          </a:prstGeom>
        </p:spPr>
      </p:pic>
      <p:pic>
        <p:nvPicPr>
          <p:cNvPr id="10" name="Picture 9">
            <a:extLst>
              <a:ext uri="{FF2B5EF4-FFF2-40B4-BE49-F238E27FC236}">
                <a16:creationId xmlns:a16="http://schemas.microsoft.com/office/drawing/2014/main" id="{47F24F51-BCF1-4099-B6A1-1C401701CD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7261" y="4142126"/>
            <a:ext cx="2743200" cy="2381250"/>
          </a:xfrm>
          <a:prstGeom prst="rect">
            <a:avLst/>
          </a:prstGeom>
        </p:spPr>
      </p:pic>
    </p:spTree>
    <p:extLst>
      <p:ext uri="{BB962C8B-B14F-4D97-AF65-F5344CB8AC3E}">
        <p14:creationId xmlns:p14="http://schemas.microsoft.com/office/powerpoint/2010/main" val="352971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xit" presetSubtype="0" fill="hold" nodeType="withEffect">
                                  <p:stCondLst>
                                    <p:cond delay="0"/>
                                  </p:stCondLst>
                                  <p:childTnLst>
                                    <p:animEffect transition="out" filter="fade">
                                      <p:cBhvr>
                                        <p:cTn id="21" dur="500"/>
                                        <p:tgtEl>
                                          <p:spTgt spid="26">
                                            <p:txEl>
                                              <p:pRg st="0" end="0"/>
                                            </p:txEl>
                                          </p:spTgt>
                                        </p:tgtEl>
                                      </p:cBhvr>
                                    </p:animEffect>
                                    <p:set>
                                      <p:cBhvr>
                                        <p:cTn id="22" dur="1" fill="hold">
                                          <p:stCondLst>
                                            <p:cond delay="499"/>
                                          </p:stCondLst>
                                        </p:cTn>
                                        <p:tgtEl>
                                          <p:spTgt spid="26">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6">
                                            <p:txEl>
                                              <p:pRg st="1" end="1"/>
                                            </p:txEl>
                                          </p:spTgt>
                                        </p:tgtEl>
                                      </p:cBhvr>
                                    </p:animEffect>
                                    <p:set>
                                      <p:cBhvr>
                                        <p:cTn id="25" dur="1" fill="hold">
                                          <p:stCondLst>
                                            <p:cond delay="499"/>
                                          </p:stCondLst>
                                        </p:cTn>
                                        <p:tgtEl>
                                          <p:spTgt spid="26">
                                            <p:txEl>
                                              <p:pRg st="1" end="1"/>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xEl>
                                              <p:pRg st="2" end="2"/>
                                            </p:txEl>
                                          </p:spTgt>
                                        </p:tgtEl>
                                      </p:cBhvr>
                                    </p:animEffect>
                                    <p:set>
                                      <p:cBhvr>
                                        <p:cTn id="28" dur="1" fill="hold">
                                          <p:stCondLst>
                                            <p:cond delay="499"/>
                                          </p:stCondLst>
                                        </p:cTn>
                                        <p:tgtEl>
                                          <p:spTgt spid="26">
                                            <p:txEl>
                                              <p:pRg st="2" end="2"/>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xEl>
                                              <p:pRg st="6" end="6"/>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6">
                                            <p:txEl>
                                              <p:pRg st="7" end="7"/>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0" presetClass="exit" presetSubtype="0" fill="hold"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6">
                                            <p:txEl>
                                              <p:pRg st="3" end="3"/>
                                            </p:txEl>
                                          </p:spTgt>
                                        </p:tgtEl>
                                      </p:cBhvr>
                                    </p:animEffect>
                                    <p:set>
                                      <p:cBhvr>
                                        <p:cTn id="45" dur="1" fill="hold">
                                          <p:stCondLst>
                                            <p:cond delay="499"/>
                                          </p:stCondLst>
                                        </p:cTn>
                                        <p:tgtEl>
                                          <p:spTgt spid="26">
                                            <p:txEl>
                                              <p:pRg st="3" end="3"/>
                                            </p:txEl>
                                          </p:spTgt>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6">
                                            <p:txEl>
                                              <p:pRg st="4" end="4"/>
                                            </p:txEl>
                                          </p:spTgt>
                                        </p:tgtEl>
                                      </p:cBhvr>
                                    </p:animEffect>
                                    <p:set>
                                      <p:cBhvr>
                                        <p:cTn id="48" dur="1" fill="hold">
                                          <p:stCondLst>
                                            <p:cond delay="499"/>
                                          </p:stCondLst>
                                        </p:cTn>
                                        <p:tgtEl>
                                          <p:spTgt spid="26">
                                            <p:txEl>
                                              <p:pRg st="4" end="4"/>
                                            </p:txEl>
                                          </p:spTgt>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
                                            <p:txEl>
                                              <p:pRg st="5" end="5"/>
                                            </p:txEl>
                                          </p:spTgt>
                                        </p:tgtEl>
                                      </p:cBhvr>
                                    </p:animEffect>
                                    <p:set>
                                      <p:cBhvr>
                                        <p:cTn id="51" dur="1" fill="hold">
                                          <p:stCondLst>
                                            <p:cond delay="499"/>
                                          </p:stCondLst>
                                        </p:cTn>
                                        <p:tgtEl>
                                          <p:spTgt spid="26">
                                            <p:txEl>
                                              <p:pRg st="5" end="5"/>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xEl>
                                              <p:pRg st="8" end="8"/>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6">
                                            <p:txEl>
                                              <p:pRg st="9" end="9"/>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6">
                                            <p:txEl>
                                              <p:pRg st="10" end="10"/>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par>
                                <p:cTn id="62" presetID="10" presetClass="exit" presetSubtype="0" fill="hold" nodeType="withEffect">
                                  <p:stCondLst>
                                    <p:cond delay="0"/>
                                  </p:stCondLst>
                                  <p:childTnLst>
                                    <p:animEffect transition="out" filter="fade">
                                      <p:cBhvr>
                                        <p:cTn id="63" dur="500"/>
                                        <p:tgtEl>
                                          <p:spTgt spid="26">
                                            <p:txEl>
                                              <p:pRg st="6" end="6"/>
                                            </p:txEl>
                                          </p:spTgt>
                                        </p:tgtEl>
                                      </p:cBhvr>
                                    </p:animEffect>
                                    <p:set>
                                      <p:cBhvr>
                                        <p:cTn id="64" dur="1" fill="hold">
                                          <p:stCondLst>
                                            <p:cond delay="499"/>
                                          </p:stCondLst>
                                        </p:cTn>
                                        <p:tgtEl>
                                          <p:spTgt spid="26">
                                            <p:txEl>
                                              <p:pRg st="6" end="6"/>
                                            </p:txEl>
                                          </p:spTgt>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6">
                                            <p:txEl>
                                              <p:pRg st="7" end="7"/>
                                            </p:txEl>
                                          </p:spTgt>
                                        </p:tgtEl>
                                      </p:cBhvr>
                                    </p:animEffect>
                                    <p:set>
                                      <p:cBhvr>
                                        <p:cTn id="67" dur="1" fill="hold">
                                          <p:stCondLst>
                                            <p:cond delay="499"/>
                                          </p:stCondLst>
                                        </p:cTn>
                                        <p:tgtEl>
                                          <p:spTgt spid="26">
                                            <p:txEl>
                                              <p:pRg st="7" end="7"/>
                                            </p:txEl>
                                          </p:spTgt>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02C9AEA5-5C37-473D-BB7F-97EC5C1AC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22"/>
          <p:cNvSpPr txBox="1"/>
          <p:nvPr/>
        </p:nvSpPr>
        <p:spPr>
          <a:xfrm>
            <a:off x="1676400" y="152401"/>
            <a:ext cx="8839200" cy="830997"/>
          </a:xfrm>
          <a:prstGeom prst="rect">
            <a:avLst/>
          </a:prstGeom>
          <a:noFill/>
        </p:spPr>
        <p:txBody>
          <a:bodyPr wrap="square" rtlCol="0">
            <a:spAutoFit/>
          </a:bodyPr>
          <a:lstStyle/>
          <a:p>
            <a:pPr algn="ctr"/>
            <a:r>
              <a:rPr lang="en-US" sz="4800" dirty="0">
                <a:solidFill>
                  <a:schemeClr val="bg1"/>
                </a:solidFill>
                <a:latin typeface="Lucida Calligraphy" pitchFamily="66" charset="0"/>
              </a:rPr>
              <a:t>Hope</a:t>
            </a:r>
          </a:p>
        </p:txBody>
      </p:sp>
      <p:sp>
        <p:nvSpPr>
          <p:cNvPr id="9" name="TextBox 8"/>
          <p:cNvSpPr txBox="1"/>
          <p:nvPr/>
        </p:nvSpPr>
        <p:spPr>
          <a:xfrm>
            <a:off x="250520" y="6369694"/>
            <a:ext cx="2438400" cy="381000"/>
          </a:xfrm>
          <a:prstGeom prst="rect">
            <a:avLst/>
          </a:prstGeom>
          <a:noFill/>
        </p:spPr>
        <p:txBody>
          <a:bodyPr wrap="square" rtlCol="0">
            <a:spAutoFit/>
          </a:bodyPr>
          <a:lstStyle/>
          <a:p>
            <a:r>
              <a:rPr lang="en-US" dirty="0">
                <a:solidFill>
                  <a:schemeClr val="bg1"/>
                </a:solidFill>
              </a:rPr>
              <a:t>Moroni 7:40-48</a:t>
            </a:r>
          </a:p>
        </p:txBody>
      </p:sp>
      <p:grpSp>
        <p:nvGrpSpPr>
          <p:cNvPr id="133" name="Group 132"/>
          <p:cNvGrpSpPr/>
          <p:nvPr/>
        </p:nvGrpSpPr>
        <p:grpSpPr>
          <a:xfrm>
            <a:off x="692948" y="998178"/>
            <a:ext cx="2743200" cy="1403965"/>
            <a:chOff x="1143000" y="3047999"/>
            <a:chExt cx="2743200" cy="1219201"/>
          </a:xfrm>
        </p:grpSpPr>
        <p:sp>
          <p:nvSpPr>
            <p:cNvPr id="134" name="Rounded Rectangular Callout 133"/>
            <p:cNvSpPr/>
            <p:nvPr/>
          </p:nvSpPr>
          <p:spPr>
            <a:xfrm>
              <a:off x="1143000" y="3048000"/>
              <a:ext cx="2667000" cy="1219200"/>
            </a:xfrm>
            <a:prstGeom prst="wedgeRoundRectCallout">
              <a:avLst>
                <a:gd name="adj1" fmla="val -516"/>
                <a:gd name="adj2" fmla="val 74561"/>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219200" y="3047999"/>
              <a:ext cx="2667000" cy="1149272"/>
            </a:xfrm>
            <a:prstGeom prst="rect">
              <a:avLst/>
            </a:prstGeom>
          </p:spPr>
          <p:txBody>
            <a:bodyPr wrap="square">
              <a:spAutoFit/>
            </a:bodyPr>
            <a:lstStyle/>
            <a:p>
              <a:r>
                <a:rPr lang="en-US" sz="2000" dirty="0"/>
                <a:t>“faith is the substance of things hoped for, the evidence of things not seen”</a:t>
              </a:r>
              <a:r>
                <a:rPr lang="en-US" sz="1100" dirty="0"/>
                <a:t> Hebrews 11:1</a:t>
              </a:r>
            </a:p>
          </p:txBody>
        </p:sp>
      </p:grpSp>
      <p:sp>
        <p:nvSpPr>
          <p:cNvPr id="136" name="Rectangle 135"/>
          <p:cNvSpPr/>
          <p:nvPr/>
        </p:nvSpPr>
        <p:spPr>
          <a:xfrm>
            <a:off x="6341941" y="5025691"/>
            <a:ext cx="4572000" cy="1384995"/>
          </a:xfrm>
          <a:prstGeom prst="rect">
            <a:avLst/>
          </a:prstGeom>
        </p:spPr>
        <p:txBody>
          <a:bodyPr>
            <a:spAutoFit/>
          </a:bodyPr>
          <a:lstStyle/>
          <a:p>
            <a:pPr fontAlgn="base"/>
            <a:r>
              <a:rPr lang="en-US" dirty="0">
                <a:solidFill>
                  <a:schemeClr val="bg1"/>
                </a:solidFill>
              </a:rPr>
              <a:t>“Three divine principles form a foundation upon which we can build the structure of our lives. … Together they give us a base of support like the legs of a three-legged stool” </a:t>
            </a:r>
          </a:p>
          <a:p>
            <a:pPr fontAlgn="base"/>
            <a:r>
              <a:rPr lang="en-US" sz="1200" dirty="0">
                <a:solidFill>
                  <a:schemeClr val="bg1"/>
                </a:solidFill>
              </a:rPr>
              <a:t>Elder M. Russell Ballard</a:t>
            </a:r>
          </a:p>
        </p:txBody>
      </p:sp>
      <p:grpSp>
        <p:nvGrpSpPr>
          <p:cNvPr id="143" name="Group 142"/>
          <p:cNvGrpSpPr/>
          <p:nvPr/>
        </p:nvGrpSpPr>
        <p:grpSpPr>
          <a:xfrm>
            <a:off x="7878114" y="1700161"/>
            <a:ext cx="2819400" cy="2895600"/>
            <a:chOff x="4411014" y="990600"/>
            <a:chExt cx="2819400" cy="2895600"/>
          </a:xfrm>
        </p:grpSpPr>
        <p:grpSp>
          <p:nvGrpSpPr>
            <p:cNvPr id="138" name="Group 137"/>
            <p:cNvGrpSpPr/>
            <p:nvPr/>
          </p:nvGrpSpPr>
          <p:grpSpPr>
            <a:xfrm>
              <a:off x="4411014" y="990600"/>
              <a:ext cx="2819400" cy="2895600"/>
              <a:chOff x="5706414" y="1219200"/>
              <a:chExt cx="2819400" cy="2895600"/>
            </a:xfrm>
          </p:grpSpPr>
          <p:sp>
            <p:nvSpPr>
              <p:cNvPr id="137" name="Rectangle 136"/>
              <p:cNvSpPr/>
              <p:nvPr/>
            </p:nvSpPr>
            <p:spPr>
              <a:xfrm>
                <a:off x="5706414" y="1219200"/>
                <a:ext cx="2819400" cy="28956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http://www.clipartbest.com/cliparts/niE/Bo6/niEBo6MiA.png"/>
              <p:cNvPicPr>
                <a:picLocks noChangeAspect="1" noChangeArrowheads="1"/>
              </p:cNvPicPr>
              <p:nvPr/>
            </p:nvPicPr>
            <p:blipFill>
              <a:blip r:embed="rId3" cstate="print"/>
              <a:srcRect/>
              <a:stretch>
                <a:fillRect/>
              </a:stretch>
            </p:blipFill>
            <p:spPr bwMode="auto">
              <a:xfrm>
                <a:off x="5912816" y="1335211"/>
                <a:ext cx="2517289" cy="2743200"/>
              </a:xfrm>
              <a:prstGeom prst="rect">
                <a:avLst/>
              </a:prstGeom>
              <a:noFill/>
            </p:spPr>
          </p:pic>
        </p:grpSp>
        <p:sp>
          <p:nvSpPr>
            <p:cNvPr id="139" name="TextBox 138"/>
            <p:cNvSpPr txBox="1"/>
            <p:nvPr/>
          </p:nvSpPr>
          <p:spPr>
            <a:xfrm rot="1029737">
              <a:off x="4976675" y="1691237"/>
              <a:ext cx="304800" cy="1477328"/>
            </a:xfrm>
            <a:prstGeom prst="rect">
              <a:avLst/>
            </a:prstGeom>
            <a:noFill/>
          </p:spPr>
          <p:txBody>
            <a:bodyPr wrap="square" rtlCol="0">
              <a:spAutoFit/>
            </a:bodyPr>
            <a:lstStyle/>
            <a:p>
              <a:r>
                <a:rPr lang="en-US" dirty="0"/>
                <a:t>FAITH</a:t>
              </a:r>
            </a:p>
          </p:txBody>
        </p:sp>
        <p:sp>
          <p:nvSpPr>
            <p:cNvPr id="140" name="TextBox 139"/>
            <p:cNvSpPr txBox="1"/>
            <p:nvPr/>
          </p:nvSpPr>
          <p:spPr>
            <a:xfrm>
              <a:off x="5715000" y="1905000"/>
              <a:ext cx="304800" cy="1200329"/>
            </a:xfrm>
            <a:prstGeom prst="rect">
              <a:avLst/>
            </a:prstGeom>
            <a:noFill/>
          </p:spPr>
          <p:txBody>
            <a:bodyPr wrap="square" rtlCol="0">
              <a:spAutoFit/>
            </a:bodyPr>
            <a:lstStyle/>
            <a:p>
              <a:r>
                <a:rPr lang="en-US" dirty="0"/>
                <a:t>HOPE</a:t>
              </a:r>
            </a:p>
          </p:txBody>
        </p:sp>
        <p:sp>
          <p:nvSpPr>
            <p:cNvPr id="141" name="TextBox 140"/>
            <p:cNvSpPr txBox="1"/>
            <p:nvPr/>
          </p:nvSpPr>
          <p:spPr>
            <a:xfrm rot="20616468">
              <a:off x="6519854" y="1598316"/>
              <a:ext cx="304800" cy="1815882"/>
            </a:xfrm>
            <a:prstGeom prst="rect">
              <a:avLst/>
            </a:prstGeom>
            <a:noFill/>
          </p:spPr>
          <p:txBody>
            <a:bodyPr wrap="square" rtlCol="0">
              <a:spAutoFit/>
            </a:bodyPr>
            <a:lstStyle/>
            <a:p>
              <a:r>
                <a:rPr lang="en-US" sz="1600" dirty="0"/>
                <a:t>CHARITY</a:t>
              </a:r>
            </a:p>
          </p:txBody>
        </p:sp>
      </p:grpSp>
      <p:grpSp>
        <p:nvGrpSpPr>
          <p:cNvPr id="147" name="Group 146"/>
          <p:cNvGrpSpPr/>
          <p:nvPr/>
        </p:nvGrpSpPr>
        <p:grpSpPr>
          <a:xfrm>
            <a:off x="4495800" y="1143000"/>
            <a:ext cx="2057400" cy="2209800"/>
            <a:chOff x="2209800" y="990600"/>
            <a:chExt cx="3200400" cy="1403965"/>
          </a:xfrm>
        </p:grpSpPr>
        <p:grpSp>
          <p:nvGrpSpPr>
            <p:cNvPr id="144" name="Group 143"/>
            <p:cNvGrpSpPr/>
            <p:nvPr/>
          </p:nvGrpSpPr>
          <p:grpSpPr>
            <a:xfrm flipH="1">
              <a:off x="2209800" y="990600"/>
              <a:ext cx="3124200" cy="1403965"/>
              <a:chOff x="762000" y="3047999"/>
              <a:chExt cx="3124200" cy="1219201"/>
            </a:xfrm>
          </p:grpSpPr>
          <p:sp>
            <p:nvSpPr>
              <p:cNvPr id="145" name="Rounded Rectangular Callout 144"/>
              <p:cNvSpPr/>
              <p:nvPr/>
            </p:nvSpPr>
            <p:spPr>
              <a:xfrm>
                <a:off x="762000" y="3048000"/>
                <a:ext cx="3048000" cy="1219200"/>
              </a:xfrm>
              <a:prstGeom prst="wedgeRoundRectCallout">
                <a:avLst>
                  <a:gd name="adj1" fmla="val 60402"/>
                  <a:gd name="adj2" fmla="val 62500"/>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1219200" y="3047999"/>
                <a:ext cx="2667000" cy="144337"/>
              </a:xfrm>
              <a:prstGeom prst="rect">
                <a:avLst/>
              </a:prstGeom>
            </p:spPr>
            <p:txBody>
              <a:bodyPr wrap="square">
                <a:spAutoFit/>
              </a:bodyPr>
              <a:lstStyle/>
              <a:p>
                <a:endParaRPr lang="en-US" sz="1100" dirty="0"/>
              </a:p>
            </p:txBody>
          </p:sp>
        </p:grpSp>
        <p:sp>
          <p:nvSpPr>
            <p:cNvPr id="142" name="Rectangle 141"/>
            <p:cNvSpPr/>
            <p:nvPr/>
          </p:nvSpPr>
          <p:spPr>
            <a:xfrm>
              <a:off x="2362199" y="1066800"/>
              <a:ext cx="3048001" cy="1231911"/>
            </a:xfrm>
            <a:prstGeom prst="rect">
              <a:avLst/>
            </a:prstGeom>
          </p:spPr>
          <p:txBody>
            <a:bodyPr wrap="square">
              <a:spAutoFit/>
            </a:bodyPr>
            <a:lstStyle/>
            <a:p>
              <a:r>
                <a:rPr lang="en-US" dirty="0"/>
                <a:t>“And now </a:t>
              </a:r>
              <a:r>
                <a:rPr lang="en-US" dirty="0" err="1"/>
                <a:t>abideth</a:t>
              </a:r>
              <a:r>
                <a:rPr lang="en-US" dirty="0"/>
                <a:t> faith, hope, charity, these three; but the greatest of these </a:t>
              </a:r>
              <a:r>
                <a:rPr lang="en-US" i="1" dirty="0"/>
                <a:t>is</a:t>
              </a:r>
              <a:r>
                <a:rPr lang="en-US" dirty="0"/>
                <a:t> charity.”</a:t>
              </a:r>
            </a:p>
            <a:p>
              <a:r>
                <a:rPr lang="en-US" sz="1200" dirty="0"/>
                <a:t>1 Corinthians 13:13</a:t>
              </a:r>
            </a:p>
          </p:txBody>
        </p:sp>
      </p:grpSp>
      <p:pic>
        <p:nvPicPr>
          <p:cNvPr id="3" name="Picture 2">
            <a:extLst>
              <a:ext uri="{FF2B5EF4-FFF2-40B4-BE49-F238E27FC236}">
                <a16:creationId xmlns:a16="http://schemas.microsoft.com/office/drawing/2014/main" id="{5D4E45B5-13A5-42E4-BD40-1FE1FC186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625" y="4319"/>
            <a:ext cx="1335872" cy="1672351"/>
          </a:xfrm>
          <a:prstGeom prst="rect">
            <a:avLst/>
          </a:prstGeom>
        </p:spPr>
      </p:pic>
      <p:grpSp>
        <p:nvGrpSpPr>
          <p:cNvPr id="2" name="Group 94">
            <a:extLst>
              <a:ext uri="{FF2B5EF4-FFF2-40B4-BE49-F238E27FC236}">
                <a16:creationId xmlns:a16="http://schemas.microsoft.com/office/drawing/2014/main" id="{32FD11AF-4A5F-5AB1-F58F-FC7A4D3F2D28}"/>
              </a:ext>
            </a:extLst>
          </p:cNvPr>
          <p:cNvGrpSpPr/>
          <p:nvPr/>
        </p:nvGrpSpPr>
        <p:grpSpPr>
          <a:xfrm>
            <a:off x="2536915" y="2933407"/>
            <a:ext cx="1557593" cy="3393329"/>
            <a:chOff x="4405860" y="139189"/>
            <a:chExt cx="2861871" cy="6475262"/>
          </a:xfrm>
        </p:grpSpPr>
        <p:grpSp>
          <p:nvGrpSpPr>
            <p:cNvPr id="4" name="Group 86">
              <a:extLst>
                <a:ext uri="{FF2B5EF4-FFF2-40B4-BE49-F238E27FC236}">
                  <a16:creationId xmlns:a16="http://schemas.microsoft.com/office/drawing/2014/main" id="{CFC1361F-2E7F-275F-439B-10FCAE244071}"/>
                </a:ext>
              </a:extLst>
            </p:cNvPr>
            <p:cNvGrpSpPr/>
            <p:nvPr/>
          </p:nvGrpSpPr>
          <p:grpSpPr>
            <a:xfrm rot="2107423">
              <a:off x="4802579" y="139189"/>
              <a:ext cx="743864" cy="1806453"/>
              <a:chOff x="7696200" y="914400"/>
              <a:chExt cx="685800" cy="2438400"/>
            </a:xfrm>
          </p:grpSpPr>
          <p:sp>
            <p:nvSpPr>
              <p:cNvPr id="46" name="Moon 45">
                <a:extLst>
                  <a:ext uri="{FF2B5EF4-FFF2-40B4-BE49-F238E27FC236}">
                    <a16:creationId xmlns:a16="http://schemas.microsoft.com/office/drawing/2014/main" id="{023AA215-DCE7-C8FB-8A8A-444DC59EB2F7}"/>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a:extLst>
                  <a:ext uri="{FF2B5EF4-FFF2-40B4-BE49-F238E27FC236}">
                    <a16:creationId xmlns:a16="http://schemas.microsoft.com/office/drawing/2014/main" id="{09E7DCFC-3338-8B18-15DE-CE18073389F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C856E095-73AA-0815-04CB-AD0E9BE7DA4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E10234C-B594-5036-08EF-1582AADD30A5}"/>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87">
              <a:extLst>
                <a:ext uri="{FF2B5EF4-FFF2-40B4-BE49-F238E27FC236}">
                  <a16:creationId xmlns:a16="http://schemas.microsoft.com/office/drawing/2014/main" id="{A3CD1A96-0CAD-5725-25E1-FC0575F0237E}"/>
                </a:ext>
              </a:extLst>
            </p:cNvPr>
            <p:cNvGrpSpPr/>
            <p:nvPr/>
          </p:nvGrpSpPr>
          <p:grpSpPr>
            <a:xfrm rot="19262140" flipH="1">
              <a:off x="6126313" y="231425"/>
              <a:ext cx="743864" cy="1645187"/>
              <a:chOff x="7696200" y="914400"/>
              <a:chExt cx="685800" cy="2438400"/>
            </a:xfrm>
          </p:grpSpPr>
          <p:sp>
            <p:nvSpPr>
              <p:cNvPr id="42" name="Moon 41">
                <a:extLst>
                  <a:ext uri="{FF2B5EF4-FFF2-40B4-BE49-F238E27FC236}">
                    <a16:creationId xmlns:a16="http://schemas.microsoft.com/office/drawing/2014/main" id="{385ACBF2-EEDE-5AA8-55EC-9FACD7116949}"/>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A477E3CE-9349-2C33-ECA9-464261A46EC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41707D8C-FEB7-BC6C-9BCA-010981DBD3C6}"/>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6048F95-D561-D3BD-0083-C5A055BD93B0}"/>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7">
              <a:extLst>
                <a:ext uri="{FF2B5EF4-FFF2-40B4-BE49-F238E27FC236}">
                  <a16:creationId xmlns:a16="http://schemas.microsoft.com/office/drawing/2014/main" id="{80252AC2-5FA2-8B1E-E333-12409EF789EA}"/>
                </a:ext>
              </a:extLst>
            </p:cNvPr>
            <p:cNvGrpSpPr/>
            <p:nvPr/>
          </p:nvGrpSpPr>
          <p:grpSpPr>
            <a:xfrm rot="562843">
              <a:off x="5697438" y="5840305"/>
              <a:ext cx="666047" cy="774146"/>
              <a:chOff x="6106804" y="4039302"/>
              <a:chExt cx="666047" cy="774146"/>
            </a:xfrm>
          </p:grpSpPr>
          <p:sp>
            <p:nvSpPr>
              <p:cNvPr id="39" name="Oval 38">
                <a:extLst>
                  <a:ext uri="{FF2B5EF4-FFF2-40B4-BE49-F238E27FC236}">
                    <a16:creationId xmlns:a16="http://schemas.microsoft.com/office/drawing/2014/main" id="{17859C5F-E284-F4D2-F721-2FE2642DF7F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C417DAF-E497-9591-00AC-30F43803E2D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975E215-4540-F746-9C1B-EE5C7D6780B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7">
              <a:extLst>
                <a:ext uri="{FF2B5EF4-FFF2-40B4-BE49-F238E27FC236}">
                  <a16:creationId xmlns:a16="http://schemas.microsoft.com/office/drawing/2014/main" id="{DE9DD8C7-47BB-1C2C-5C80-C0603B87B706}"/>
                </a:ext>
              </a:extLst>
            </p:cNvPr>
            <p:cNvGrpSpPr/>
            <p:nvPr/>
          </p:nvGrpSpPr>
          <p:grpSpPr>
            <a:xfrm rot="2613352">
              <a:off x="5128037" y="5761712"/>
              <a:ext cx="666047" cy="774146"/>
              <a:chOff x="6106804" y="4039302"/>
              <a:chExt cx="666047" cy="774146"/>
            </a:xfrm>
          </p:grpSpPr>
          <p:sp>
            <p:nvSpPr>
              <p:cNvPr id="36" name="Oval 35">
                <a:extLst>
                  <a:ext uri="{FF2B5EF4-FFF2-40B4-BE49-F238E27FC236}">
                    <a16:creationId xmlns:a16="http://schemas.microsoft.com/office/drawing/2014/main" id="{15F43922-87C6-06F4-AE03-1658FCC772B5}"/>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5EF83AC-E132-93E9-2286-1467358CD4B8}"/>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4E6B573-1E65-6B39-1DCE-EEAF509B19F6}"/>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851A30D1-EDBA-B78E-B7E2-DD1DB02E10C6}"/>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BB30D7-9F92-65B7-02B5-93A0484C20B2}"/>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2F20EE3-B9E3-6C5A-50DF-EFB1A124FC85}"/>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E21C7F99-DACB-AF8D-A004-CDA4F042E546}"/>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8CA7BA4F-3E48-F6CD-A51D-68479888DFDB}"/>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3D9D386-D147-5C21-6938-137D3D1C9976}"/>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DB8FC9DA-1A00-0A41-FB2B-19FBA059112C}"/>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270E4A29-46F1-3684-E3F5-D24D3E3E204A}"/>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167F28-CFD5-F0FB-37B4-5B037A09D963}"/>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E7808C0-103B-7838-A531-A3B6ADDD4884}"/>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57">
              <a:extLst>
                <a:ext uri="{FF2B5EF4-FFF2-40B4-BE49-F238E27FC236}">
                  <a16:creationId xmlns:a16="http://schemas.microsoft.com/office/drawing/2014/main" id="{B3DA0082-CF0A-EF6D-BF86-AA2198E5814F}"/>
                </a:ext>
              </a:extLst>
            </p:cNvPr>
            <p:cNvGrpSpPr/>
            <p:nvPr/>
          </p:nvGrpSpPr>
          <p:grpSpPr>
            <a:xfrm>
              <a:off x="4953000" y="5334000"/>
              <a:ext cx="1828800" cy="609600"/>
              <a:chOff x="1371600" y="3962400"/>
              <a:chExt cx="6705600" cy="2057400"/>
            </a:xfrm>
          </p:grpSpPr>
          <p:grpSp>
            <p:nvGrpSpPr>
              <p:cNvPr id="24" name="Group 195">
                <a:extLst>
                  <a:ext uri="{FF2B5EF4-FFF2-40B4-BE49-F238E27FC236}">
                    <a16:creationId xmlns:a16="http://schemas.microsoft.com/office/drawing/2014/main" id="{E14E1533-3D27-3B6F-C99B-B57EDE0F39F0}"/>
                  </a:ext>
                </a:extLst>
              </p:cNvPr>
              <p:cNvGrpSpPr/>
              <p:nvPr/>
            </p:nvGrpSpPr>
            <p:grpSpPr>
              <a:xfrm>
                <a:off x="1371600" y="3962400"/>
                <a:ext cx="1676400" cy="2057400"/>
                <a:chOff x="1371600" y="3962400"/>
                <a:chExt cx="1676400" cy="2057400"/>
              </a:xfrm>
            </p:grpSpPr>
            <p:sp>
              <p:nvSpPr>
                <p:cNvPr id="34" name="Right Arrow Callout 111">
                  <a:extLst>
                    <a:ext uri="{FF2B5EF4-FFF2-40B4-BE49-F238E27FC236}">
                      <a16:creationId xmlns:a16="http://schemas.microsoft.com/office/drawing/2014/main" id="{0B46CA1F-090D-1301-F0CE-A71F8149121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112">
                  <a:extLst>
                    <a:ext uri="{FF2B5EF4-FFF2-40B4-BE49-F238E27FC236}">
                      <a16:creationId xmlns:a16="http://schemas.microsoft.com/office/drawing/2014/main" id="{4AEAA145-3DD0-4267-2504-FE498A2809B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96">
                <a:extLst>
                  <a:ext uri="{FF2B5EF4-FFF2-40B4-BE49-F238E27FC236}">
                    <a16:creationId xmlns:a16="http://schemas.microsoft.com/office/drawing/2014/main" id="{067A0DF3-E576-1879-AB7B-468363898F4A}"/>
                  </a:ext>
                </a:extLst>
              </p:cNvPr>
              <p:cNvGrpSpPr/>
              <p:nvPr/>
            </p:nvGrpSpPr>
            <p:grpSpPr>
              <a:xfrm>
                <a:off x="3048000" y="3962400"/>
                <a:ext cx="1676400" cy="2057400"/>
                <a:chOff x="1371600" y="3962400"/>
                <a:chExt cx="1676400" cy="2057400"/>
              </a:xfrm>
            </p:grpSpPr>
            <p:sp>
              <p:nvSpPr>
                <p:cNvPr id="32" name="Right Arrow Callout 109">
                  <a:extLst>
                    <a:ext uri="{FF2B5EF4-FFF2-40B4-BE49-F238E27FC236}">
                      <a16:creationId xmlns:a16="http://schemas.microsoft.com/office/drawing/2014/main" id="{003248BA-6C42-F2DF-CD9B-4150AC977B04}"/>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110">
                  <a:extLst>
                    <a:ext uri="{FF2B5EF4-FFF2-40B4-BE49-F238E27FC236}">
                      <a16:creationId xmlns:a16="http://schemas.microsoft.com/office/drawing/2014/main" id="{F170CDF2-77EA-95AE-8FF5-2F4C9B3E05D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99">
                <a:extLst>
                  <a:ext uri="{FF2B5EF4-FFF2-40B4-BE49-F238E27FC236}">
                    <a16:creationId xmlns:a16="http://schemas.microsoft.com/office/drawing/2014/main" id="{5691642E-E875-741F-3A5C-18F53BE424AA}"/>
                  </a:ext>
                </a:extLst>
              </p:cNvPr>
              <p:cNvGrpSpPr/>
              <p:nvPr/>
            </p:nvGrpSpPr>
            <p:grpSpPr>
              <a:xfrm>
                <a:off x="4724400" y="3962400"/>
                <a:ext cx="1676400" cy="2057400"/>
                <a:chOff x="1371600" y="3962400"/>
                <a:chExt cx="1676400" cy="2057400"/>
              </a:xfrm>
            </p:grpSpPr>
            <p:sp>
              <p:nvSpPr>
                <p:cNvPr id="30" name="Right Arrow Callout 107">
                  <a:extLst>
                    <a:ext uri="{FF2B5EF4-FFF2-40B4-BE49-F238E27FC236}">
                      <a16:creationId xmlns:a16="http://schemas.microsoft.com/office/drawing/2014/main" id="{5E46E3ED-4BD4-FC6B-D16B-774494D0B37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108">
                  <a:extLst>
                    <a:ext uri="{FF2B5EF4-FFF2-40B4-BE49-F238E27FC236}">
                      <a16:creationId xmlns:a16="http://schemas.microsoft.com/office/drawing/2014/main" id="{F9686195-BCF6-384A-8DCA-024B5DBA0B3C}"/>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02">
                <a:extLst>
                  <a:ext uri="{FF2B5EF4-FFF2-40B4-BE49-F238E27FC236}">
                    <a16:creationId xmlns:a16="http://schemas.microsoft.com/office/drawing/2014/main" id="{69426EC1-CE5A-7012-4DA4-E819EFB31342}"/>
                  </a:ext>
                </a:extLst>
              </p:cNvPr>
              <p:cNvGrpSpPr/>
              <p:nvPr/>
            </p:nvGrpSpPr>
            <p:grpSpPr>
              <a:xfrm>
                <a:off x="6400800" y="3962400"/>
                <a:ext cx="1676400" cy="2057400"/>
                <a:chOff x="1371600" y="3962400"/>
                <a:chExt cx="1676400" cy="2057400"/>
              </a:xfrm>
            </p:grpSpPr>
            <p:sp>
              <p:nvSpPr>
                <p:cNvPr id="28" name="Right Arrow Callout 105">
                  <a:extLst>
                    <a:ext uri="{FF2B5EF4-FFF2-40B4-BE49-F238E27FC236}">
                      <a16:creationId xmlns:a16="http://schemas.microsoft.com/office/drawing/2014/main" id="{44013CE9-9CF1-E097-326C-D0BD4E5279B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106">
                  <a:extLst>
                    <a:ext uri="{FF2B5EF4-FFF2-40B4-BE49-F238E27FC236}">
                      <a16:creationId xmlns:a16="http://schemas.microsoft.com/office/drawing/2014/main" id="{5CC84F7F-57B0-622F-4182-52BEFAA0491F}"/>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Cloud 19">
              <a:extLst>
                <a:ext uri="{FF2B5EF4-FFF2-40B4-BE49-F238E27FC236}">
                  <a16:creationId xmlns:a16="http://schemas.microsoft.com/office/drawing/2014/main" id="{58E58DE5-8AEC-E9ED-730D-922124F75B98}"/>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3A1221FB-E736-E66A-D44A-264D0176D5A4}"/>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5ADF4F-ED5A-0D62-63AD-E089ED9DA0D9}"/>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17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AED0D5-DE68-4B0A-BDA0-D62BF1149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6" name="Rectangle 135"/>
          <p:cNvSpPr/>
          <p:nvPr/>
        </p:nvSpPr>
        <p:spPr>
          <a:xfrm>
            <a:off x="4809065" y="346031"/>
            <a:ext cx="5791201" cy="2554545"/>
          </a:xfrm>
          <a:prstGeom prst="rect">
            <a:avLst/>
          </a:prstGeom>
        </p:spPr>
        <p:txBody>
          <a:bodyPr wrap="square">
            <a:spAutoFit/>
          </a:bodyPr>
          <a:lstStyle/>
          <a:p>
            <a:pPr fontAlgn="base"/>
            <a:r>
              <a:rPr lang="en-US" sz="2000" dirty="0">
                <a:solidFill>
                  <a:schemeClr val="bg1"/>
                </a:solidFill>
              </a:rPr>
              <a:t>“Hope is a gift of the Spirit. …</a:t>
            </a:r>
          </a:p>
          <a:p>
            <a:pPr fontAlgn="base"/>
            <a:endParaRPr lang="en-US" sz="2000" dirty="0">
              <a:solidFill>
                <a:schemeClr val="bg1"/>
              </a:solidFill>
            </a:endParaRPr>
          </a:p>
          <a:p>
            <a:pPr fontAlgn="base"/>
            <a:r>
              <a:rPr lang="en-US" sz="2000" dirty="0">
                <a:solidFill>
                  <a:schemeClr val="bg1"/>
                </a:solidFill>
              </a:rPr>
              <a:t>“Hope is not knowledge, but rather the abiding trust that the Lord will fulfill His promise to us. </a:t>
            </a:r>
          </a:p>
          <a:p>
            <a:pPr fontAlgn="base"/>
            <a:endParaRPr lang="en-US" sz="2000" dirty="0">
              <a:solidFill>
                <a:schemeClr val="bg1"/>
              </a:solidFill>
            </a:endParaRPr>
          </a:p>
          <a:p>
            <a:pPr fontAlgn="base"/>
            <a:r>
              <a:rPr lang="en-US" sz="2000" dirty="0">
                <a:solidFill>
                  <a:schemeClr val="bg1"/>
                </a:solidFill>
              </a:rPr>
              <a:t>It is confidence that if we live according to God’s laws and the words of His prophets now, we will receive desired blessings in the future. </a:t>
            </a:r>
            <a:endParaRPr lang="en-US" sz="1200" dirty="0">
              <a:solidFill>
                <a:schemeClr val="bg1"/>
              </a:solidFill>
            </a:endParaRPr>
          </a:p>
        </p:txBody>
      </p:sp>
      <p:pic>
        <p:nvPicPr>
          <p:cNvPr id="3" name="Picture 2">
            <a:extLst>
              <a:ext uri="{FF2B5EF4-FFF2-40B4-BE49-F238E27FC236}">
                <a16:creationId xmlns:a16="http://schemas.microsoft.com/office/drawing/2014/main" id="{D7AF625D-B801-4F66-AF3E-FBE0DAC7C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7" y="346031"/>
            <a:ext cx="2889779" cy="2889779"/>
          </a:xfrm>
          <a:prstGeom prst="rect">
            <a:avLst/>
          </a:prstGeom>
        </p:spPr>
      </p:pic>
      <p:pic>
        <p:nvPicPr>
          <p:cNvPr id="5" name="Picture 4">
            <a:extLst>
              <a:ext uri="{FF2B5EF4-FFF2-40B4-BE49-F238E27FC236}">
                <a16:creationId xmlns:a16="http://schemas.microsoft.com/office/drawing/2014/main" id="{EDB1A722-F0BE-41C1-9BE7-77F1F2EDD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8799" y="3346614"/>
            <a:ext cx="2720181" cy="3403902"/>
          </a:xfrm>
          <a:prstGeom prst="rect">
            <a:avLst/>
          </a:prstGeom>
        </p:spPr>
      </p:pic>
      <p:sp>
        <p:nvSpPr>
          <p:cNvPr id="7" name="Rectangle 6">
            <a:extLst>
              <a:ext uri="{FF2B5EF4-FFF2-40B4-BE49-F238E27FC236}">
                <a16:creationId xmlns:a16="http://schemas.microsoft.com/office/drawing/2014/main" id="{4F98F863-84AA-4F26-97F1-9AABEA6FF4DF}"/>
              </a:ext>
            </a:extLst>
          </p:cNvPr>
          <p:cNvSpPr/>
          <p:nvPr/>
        </p:nvSpPr>
        <p:spPr>
          <a:xfrm>
            <a:off x="1452033" y="3957425"/>
            <a:ext cx="4309533" cy="2185214"/>
          </a:xfrm>
          <a:prstGeom prst="rect">
            <a:avLst/>
          </a:prstGeom>
        </p:spPr>
        <p:txBody>
          <a:bodyPr wrap="square">
            <a:spAutoFit/>
          </a:bodyPr>
          <a:lstStyle/>
          <a:p>
            <a:pPr fontAlgn="base"/>
            <a:r>
              <a:rPr lang="en-US" sz="2400" dirty="0">
                <a:solidFill>
                  <a:schemeClr val="bg1"/>
                </a:solidFill>
              </a:rPr>
              <a:t>It is believing and expecting that our prayers will be answered. It is manifest in confidence, optimism, enthusiasm, and patient perseverance.” </a:t>
            </a:r>
          </a:p>
          <a:p>
            <a:pPr fontAlgn="base"/>
            <a:r>
              <a:rPr lang="en-US" sz="1600" dirty="0">
                <a:solidFill>
                  <a:schemeClr val="bg1"/>
                </a:solidFill>
              </a:rPr>
              <a:t>President Dieter F. Uchtdorf</a:t>
            </a:r>
            <a:endParaRPr lang="en-US" sz="1600" dirty="0"/>
          </a:p>
        </p:txBody>
      </p:sp>
      <p:pic>
        <p:nvPicPr>
          <p:cNvPr id="9" name="Picture 8">
            <a:extLst>
              <a:ext uri="{FF2B5EF4-FFF2-40B4-BE49-F238E27FC236}">
                <a16:creationId xmlns:a16="http://schemas.microsoft.com/office/drawing/2014/main" id="{FC279358-9C46-4056-8436-A1EF5D2B9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0400" y="185128"/>
            <a:ext cx="1151465" cy="1438175"/>
          </a:xfrm>
          <a:prstGeom prst="rect">
            <a:avLst/>
          </a:prstGeom>
        </p:spPr>
      </p:pic>
    </p:spTree>
    <p:extLst>
      <p:ext uri="{BB962C8B-B14F-4D97-AF65-F5344CB8AC3E}">
        <p14:creationId xmlns:p14="http://schemas.microsoft.com/office/powerpoint/2010/main" val="107085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B20A32F4-A4CD-4DDC-8359-E9847B45D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p:cNvSpPr txBox="1"/>
          <p:nvPr/>
        </p:nvSpPr>
        <p:spPr>
          <a:xfrm>
            <a:off x="1676400" y="152401"/>
            <a:ext cx="8839200" cy="646331"/>
          </a:xfrm>
          <a:prstGeom prst="rect">
            <a:avLst/>
          </a:prstGeom>
          <a:noFill/>
        </p:spPr>
        <p:txBody>
          <a:bodyPr wrap="square" rtlCol="0">
            <a:spAutoFit/>
          </a:bodyPr>
          <a:lstStyle/>
          <a:p>
            <a:pPr algn="ctr"/>
            <a:r>
              <a:rPr lang="en-US" sz="3600" dirty="0">
                <a:solidFill>
                  <a:schemeClr val="bg1"/>
                </a:solidFill>
                <a:latin typeface="Lucida Calligraphy" pitchFamily="66" charset="0"/>
              </a:rPr>
              <a:t>Charity—The Pure Love of Christ</a:t>
            </a:r>
          </a:p>
        </p:txBody>
      </p:sp>
      <p:grpSp>
        <p:nvGrpSpPr>
          <p:cNvPr id="14" name="Group 13"/>
          <p:cNvGrpSpPr/>
          <p:nvPr/>
        </p:nvGrpSpPr>
        <p:grpSpPr>
          <a:xfrm>
            <a:off x="3217333" y="1161366"/>
            <a:ext cx="2743200" cy="1938992"/>
            <a:chOff x="1143000" y="3047999"/>
            <a:chExt cx="2743200" cy="1224187"/>
          </a:xfrm>
        </p:grpSpPr>
        <p:sp>
          <p:nvSpPr>
            <p:cNvPr id="15" name="Rounded Rectangular Callout 14"/>
            <p:cNvSpPr/>
            <p:nvPr/>
          </p:nvSpPr>
          <p:spPr>
            <a:xfrm>
              <a:off x="1143000" y="3048000"/>
              <a:ext cx="2667000" cy="1219200"/>
            </a:xfrm>
            <a:prstGeom prst="wedgeRoundRectCallout">
              <a:avLst>
                <a:gd name="adj1" fmla="val -501"/>
                <a:gd name="adj2" fmla="val 73512"/>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19200" y="3047999"/>
              <a:ext cx="2667000" cy="1224187"/>
            </a:xfrm>
            <a:prstGeom prst="rect">
              <a:avLst/>
            </a:prstGeom>
          </p:spPr>
          <p:txBody>
            <a:bodyPr wrap="square">
              <a:spAutoFit/>
            </a:bodyPr>
            <a:lstStyle/>
            <a:p>
              <a:r>
                <a:rPr lang="en-US" sz="2000" dirty="0"/>
                <a:t>“there must be faith; and if there must be faith there must also be hope; and if there must be hope there must also be charity.” </a:t>
              </a:r>
              <a:r>
                <a:rPr lang="en-US" sz="1100" dirty="0"/>
                <a:t>Moroni 10:20</a:t>
              </a:r>
            </a:p>
          </p:txBody>
        </p:sp>
      </p:grpSp>
      <p:grpSp>
        <p:nvGrpSpPr>
          <p:cNvPr id="17" name="Group 16"/>
          <p:cNvGrpSpPr/>
          <p:nvPr/>
        </p:nvGrpSpPr>
        <p:grpSpPr>
          <a:xfrm flipH="1">
            <a:off x="6570133" y="1389966"/>
            <a:ext cx="2819399" cy="1752600"/>
            <a:chOff x="1143000" y="3047995"/>
            <a:chExt cx="2671010" cy="1219205"/>
          </a:xfrm>
        </p:grpSpPr>
        <p:sp>
          <p:nvSpPr>
            <p:cNvPr id="18" name="Rounded Rectangular Callout 17"/>
            <p:cNvSpPr/>
            <p:nvPr/>
          </p:nvSpPr>
          <p:spPr>
            <a:xfrm>
              <a:off x="1143000" y="3048000"/>
              <a:ext cx="2667000" cy="1219200"/>
            </a:xfrm>
            <a:prstGeom prst="wedgeRoundRectCallout">
              <a:avLst>
                <a:gd name="adj1" fmla="val 39317"/>
                <a:gd name="adj2" fmla="val 75060"/>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47010" y="3047995"/>
              <a:ext cx="2667000" cy="1134764"/>
            </a:xfrm>
            <a:prstGeom prst="rect">
              <a:avLst/>
            </a:prstGeom>
          </p:spPr>
          <p:txBody>
            <a:bodyPr wrap="square">
              <a:spAutoFit/>
            </a:bodyPr>
            <a:lstStyle/>
            <a:p>
              <a:r>
                <a:rPr lang="en-US" sz="2000" dirty="0"/>
                <a:t>“and except ye have charity ye can in nowise be saved in the kingdom of God…(faith and hope included)” </a:t>
              </a:r>
              <a:r>
                <a:rPr lang="en-US" sz="1100" dirty="0"/>
                <a:t>Moroni 10:21</a:t>
              </a:r>
            </a:p>
          </p:txBody>
        </p:sp>
      </p:grpSp>
      <p:grpSp>
        <p:nvGrpSpPr>
          <p:cNvPr id="2" name="Group 1">
            <a:extLst>
              <a:ext uri="{FF2B5EF4-FFF2-40B4-BE49-F238E27FC236}">
                <a16:creationId xmlns:a16="http://schemas.microsoft.com/office/drawing/2014/main" id="{9C28E702-A6FF-1921-354C-AE8F7B4C074A}"/>
              </a:ext>
            </a:extLst>
          </p:cNvPr>
          <p:cNvGrpSpPr/>
          <p:nvPr/>
        </p:nvGrpSpPr>
        <p:grpSpPr>
          <a:xfrm>
            <a:off x="5164488" y="3286365"/>
            <a:ext cx="1439690" cy="3377731"/>
            <a:chOff x="1600200" y="4114800"/>
            <a:chExt cx="1981200" cy="4648200"/>
          </a:xfrm>
        </p:grpSpPr>
        <p:grpSp>
          <p:nvGrpSpPr>
            <p:cNvPr id="3" name="Group 285">
              <a:extLst>
                <a:ext uri="{FF2B5EF4-FFF2-40B4-BE49-F238E27FC236}">
                  <a16:creationId xmlns:a16="http://schemas.microsoft.com/office/drawing/2014/main" id="{C361994A-6B3A-E104-D630-B24EB5A5ABE8}"/>
                </a:ext>
              </a:extLst>
            </p:cNvPr>
            <p:cNvGrpSpPr/>
            <p:nvPr/>
          </p:nvGrpSpPr>
          <p:grpSpPr>
            <a:xfrm rot="17194410">
              <a:off x="2602773" y="8085383"/>
              <a:ext cx="509454" cy="722914"/>
              <a:chOff x="4934260" y="5008578"/>
              <a:chExt cx="373811" cy="553131"/>
            </a:xfrm>
          </p:grpSpPr>
          <p:sp>
            <p:nvSpPr>
              <p:cNvPr id="59" name="Oval 58">
                <a:extLst>
                  <a:ext uri="{FF2B5EF4-FFF2-40B4-BE49-F238E27FC236}">
                    <a16:creationId xmlns:a16="http://schemas.microsoft.com/office/drawing/2014/main" id="{697B5B76-4DC3-C377-6465-90DC2772F713}"/>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EB6FC8C-EA68-2F0C-98D8-8B107AA40D75}"/>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84">
              <a:extLst>
                <a:ext uri="{FF2B5EF4-FFF2-40B4-BE49-F238E27FC236}">
                  <a16:creationId xmlns:a16="http://schemas.microsoft.com/office/drawing/2014/main" id="{629A3048-997F-29C8-CD04-90CF71293E9E}"/>
                </a:ext>
              </a:extLst>
            </p:cNvPr>
            <p:cNvGrpSpPr/>
            <p:nvPr/>
          </p:nvGrpSpPr>
          <p:grpSpPr>
            <a:xfrm>
              <a:off x="2057400" y="8077200"/>
              <a:ext cx="533400" cy="685800"/>
              <a:chOff x="4934260" y="5008578"/>
              <a:chExt cx="373811" cy="553131"/>
            </a:xfrm>
          </p:grpSpPr>
          <p:sp>
            <p:nvSpPr>
              <p:cNvPr id="57" name="Oval 56">
                <a:extLst>
                  <a:ext uri="{FF2B5EF4-FFF2-40B4-BE49-F238E27FC236}">
                    <a16:creationId xmlns:a16="http://schemas.microsoft.com/office/drawing/2014/main" id="{1E8C472A-2789-5E2F-2A4A-1853AA3C6BDD}"/>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CA06462-7734-F5E8-BC97-C94552D4060C}"/>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1">
              <a:extLst>
                <a:ext uri="{FF2B5EF4-FFF2-40B4-BE49-F238E27FC236}">
                  <a16:creationId xmlns:a16="http://schemas.microsoft.com/office/drawing/2014/main" id="{B0FE2832-4A15-A75B-3270-F34AF59ABC51}"/>
                </a:ext>
              </a:extLst>
            </p:cNvPr>
            <p:cNvGrpSpPr/>
            <p:nvPr/>
          </p:nvGrpSpPr>
          <p:grpSpPr>
            <a:xfrm>
              <a:off x="1600200" y="5638800"/>
              <a:ext cx="1981200" cy="2743200"/>
              <a:chOff x="4419600" y="2060454"/>
              <a:chExt cx="3045502" cy="4187946"/>
            </a:xfrm>
          </p:grpSpPr>
          <p:sp>
            <p:nvSpPr>
              <p:cNvPr id="48" name="Oval 47">
                <a:extLst>
                  <a:ext uri="{FF2B5EF4-FFF2-40B4-BE49-F238E27FC236}">
                    <a16:creationId xmlns:a16="http://schemas.microsoft.com/office/drawing/2014/main" id="{59ABBAB4-8507-9894-5A59-9D7F5B5D919A}"/>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4BB4B20-DD10-260B-3DFA-7D5EA8D79184}"/>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65EB616B-90B6-409E-6D95-CA999D812535}"/>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5053801D-63E5-0C94-8928-D683163F0D43}"/>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apezoid 51">
                <a:extLst>
                  <a:ext uri="{FF2B5EF4-FFF2-40B4-BE49-F238E27FC236}">
                    <a16:creationId xmlns:a16="http://schemas.microsoft.com/office/drawing/2014/main" id="{130A64DB-0C05-78E0-C862-BF9866F5C934}"/>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4F115415-6BF4-137E-3A00-6F8DFAC0059C}"/>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43787B7-68CE-F9B3-06ED-0CC885D9CB48}"/>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1987D4A3-946E-825B-6FF5-A72AE11619E4}"/>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A8273F5D-9879-C3C6-09FE-BEC07CFEA948}"/>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ounded Rectangle 6">
              <a:extLst>
                <a:ext uri="{FF2B5EF4-FFF2-40B4-BE49-F238E27FC236}">
                  <a16:creationId xmlns:a16="http://schemas.microsoft.com/office/drawing/2014/main" id="{620E9FB3-C21A-A4E8-E2F0-C7DF3D27A6A4}"/>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
              <a:extLst>
                <a:ext uri="{FF2B5EF4-FFF2-40B4-BE49-F238E27FC236}">
                  <a16:creationId xmlns:a16="http://schemas.microsoft.com/office/drawing/2014/main" id="{207DB7E5-BA80-FF42-9F4F-4BA58EDA4327}"/>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8">
              <a:extLst>
                <a:ext uri="{FF2B5EF4-FFF2-40B4-BE49-F238E27FC236}">
                  <a16:creationId xmlns:a16="http://schemas.microsoft.com/office/drawing/2014/main" id="{AF0368F5-BEB2-4C71-CE74-4B1BE9D1758B}"/>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9">
              <a:extLst>
                <a:ext uri="{FF2B5EF4-FFF2-40B4-BE49-F238E27FC236}">
                  <a16:creationId xmlns:a16="http://schemas.microsoft.com/office/drawing/2014/main" id="{96934361-D3FA-E00F-6B46-309F497941E6}"/>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AA4630-1292-B118-A09A-BA61B2C46EB5}"/>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7C9259-B97B-BE95-5790-1E26402F90F1}"/>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2">
              <a:extLst>
                <a:ext uri="{FF2B5EF4-FFF2-40B4-BE49-F238E27FC236}">
                  <a16:creationId xmlns:a16="http://schemas.microsoft.com/office/drawing/2014/main" id="{63EBDD31-7580-C943-00D2-F8205E550486}"/>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Diagonal Corner Rectangle 13">
              <a:extLst>
                <a:ext uri="{FF2B5EF4-FFF2-40B4-BE49-F238E27FC236}">
                  <a16:creationId xmlns:a16="http://schemas.microsoft.com/office/drawing/2014/main" id="{FDBD4098-4404-7C19-70FC-7988759B5350}"/>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4">
              <a:extLst>
                <a:ext uri="{FF2B5EF4-FFF2-40B4-BE49-F238E27FC236}">
                  <a16:creationId xmlns:a16="http://schemas.microsoft.com/office/drawing/2014/main" id="{D93ACDC4-F744-4FC5-3EF3-CC9F38160B58}"/>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498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2154A7-81A2-4A9C-9787-D5BA4F1FD5F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6" name="Rectangle 135"/>
          <p:cNvSpPr/>
          <p:nvPr/>
        </p:nvSpPr>
        <p:spPr>
          <a:xfrm>
            <a:off x="6061971" y="1257687"/>
            <a:ext cx="5474291" cy="4893647"/>
          </a:xfrm>
          <a:prstGeom prst="rect">
            <a:avLst/>
          </a:prstGeom>
        </p:spPr>
        <p:txBody>
          <a:bodyPr wrap="square">
            <a:spAutoFit/>
          </a:bodyPr>
          <a:lstStyle/>
          <a:p>
            <a:pPr fontAlgn="base"/>
            <a:r>
              <a:rPr lang="en-US" sz="2400" dirty="0">
                <a:solidFill>
                  <a:schemeClr val="bg1"/>
                </a:solidFill>
              </a:rPr>
              <a:t>“And charity </a:t>
            </a:r>
            <a:r>
              <a:rPr lang="en-US" sz="2400" dirty="0" err="1">
                <a:solidFill>
                  <a:schemeClr val="bg1"/>
                </a:solidFill>
              </a:rPr>
              <a:t>suffereth</a:t>
            </a:r>
            <a:r>
              <a:rPr lang="en-US" sz="2400" dirty="0">
                <a:solidFill>
                  <a:schemeClr val="bg1"/>
                </a:solidFill>
              </a:rPr>
              <a:t> long, and is kind, and </a:t>
            </a:r>
            <a:r>
              <a:rPr lang="en-US" sz="2400" dirty="0" err="1">
                <a:solidFill>
                  <a:schemeClr val="bg1"/>
                </a:solidFill>
              </a:rPr>
              <a:t>envieth</a:t>
            </a:r>
            <a:r>
              <a:rPr lang="en-US" sz="2400" dirty="0">
                <a:solidFill>
                  <a:schemeClr val="bg1"/>
                </a:solidFill>
              </a:rPr>
              <a:t> not, and is not puffed up, </a:t>
            </a:r>
            <a:r>
              <a:rPr lang="en-US" sz="2400" dirty="0" err="1">
                <a:solidFill>
                  <a:schemeClr val="bg1"/>
                </a:solidFill>
              </a:rPr>
              <a:t>seeketh</a:t>
            </a:r>
            <a:r>
              <a:rPr lang="en-US" sz="2400" dirty="0">
                <a:solidFill>
                  <a:schemeClr val="bg1"/>
                </a:solidFill>
              </a:rPr>
              <a:t> not her own, is not easily provoked, thinketh no evil, and </a:t>
            </a:r>
            <a:r>
              <a:rPr lang="en-US" sz="2400" dirty="0" err="1">
                <a:solidFill>
                  <a:schemeClr val="bg1"/>
                </a:solidFill>
              </a:rPr>
              <a:t>rejoiceth</a:t>
            </a:r>
            <a:r>
              <a:rPr lang="en-US" sz="2400" dirty="0">
                <a:solidFill>
                  <a:schemeClr val="bg1"/>
                </a:solidFill>
              </a:rPr>
              <a:t> not in iniquity but </a:t>
            </a:r>
            <a:r>
              <a:rPr lang="en-US" sz="2400" dirty="0" err="1">
                <a:solidFill>
                  <a:schemeClr val="bg1"/>
                </a:solidFill>
              </a:rPr>
              <a:t>rejoiceth</a:t>
            </a:r>
            <a:r>
              <a:rPr lang="en-US" sz="2400" dirty="0">
                <a:solidFill>
                  <a:schemeClr val="bg1"/>
                </a:solidFill>
              </a:rPr>
              <a:t> in the truth, </a:t>
            </a:r>
            <a:r>
              <a:rPr lang="en-US" sz="2400" dirty="0" err="1">
                <a:solidFill>
                  <a:schemeClr val="bg1"/>
                </a:solidFill>
              </a:rPr>
              <a:t>beareth</a:t>
            </a:r>
            <a:r>
              <a:rPr lang="en-US" sz="2400" dirty="0">
                <a:solidFill>
                  <a:schemeClr val="bg1"/>
                </a:solidFill>
              </a:rPr>
              <a:t> all things, believeth all things, </a:t>
            </a:r>
            <a:r>
              <a:rPr lang="en-US" sz="2400" dirty="0" err="1">
                <a:solidFill>
                  <a:schemeClr val="bg1"/>
                </a:solidFill>
              </a:rPr>
              <a:t>hopeth</a:t>
            </a:r>
            <a:r>
              <a:rPr lang="en-US" sz="2400" dirty="0">
                <a:solidFill>
                  <a:schemeClr val="bg1"/>
                </a:solidFill>
              </a:rPr>
              <a:t> all things, </a:t>
            </a:r>
            <a:r>
              <a:rPr lang="en-US" sz="2400" dirty="0" err="1">
                <a:solidFill>
                  <a:schemeClr val="bg1"/>
                </a:solidFill>
              </a:rPr>
              <a:t>endureth</a:t>
            </a:r>
            <a:r>
              <a:rPr lang="en-US" sz="2400" dirty="0">
                <a:solidFill>
                  <a:schemeClr val="bg1"/>
                </a:solidFill>
              </a:rPr>
              <a:t> all things.</a:t>
            </a:r>
          </a:p>
          <a:p>
            <a:pPr fontAlgn="base"/>
            <a:endParaRPr lang="en-US" sz="2400" dirty="0">
              <a:solidFill>
                <a:schemeClr val="bg1"/>
              </a:solidFill>
            </a:endParaRPr>
          </a:p>
          <a:p>
            <a:pPr fontAlgn="base"/>
            <a:r>
              <a:rPr lang="en-US" sz="2400" b="1" dirty="0">
                <a:solidFill>
                  <a:schemeClr val="bg1"/>
                </a:solidFill>
              </a:rPr>
              <a:t> </a:t>
            </a:r>
            <a:r>
              <a:rPr lang="en-US" sz="2400" dirty="0">
                <a:solidFill>
                  <a:schemeClr val="bg1"/>
                </a:solidFill>
              </a:rPr>
              <a:t>Wherefore, my beloved brethren, if ye have not charity, ye are nothing, for charity never </a:t>
            </a:r>
            <a:r>
              <a:rPr lang="en-US" sz="2400" dirty="0" err="1">
                <a:solidFill>
                  <a:schemeClr val="bg1"/>
                </a:solidFill>
              </a:rPr>
              <a:t>faileth</a:t>
            </a:r>
            <a:r>
              <a:rPr lang="en-US" sz="2400" dirty="0">
                <a:solidFill>
                  <a:schemeClr val="bg1"/>
                </a:solidFill>
              </a:rPr>
              <a:t>. Wherefore, cleave unto charity, which is the greatest of all, for all things must fail—</a:t>
            </a:r>
          </a:p>
        </p:txBody>
      </p:sp>
      <p:grpSp>
        <p:nvGrpSpPr>
          <p:cNvPr id="2" name="Group 3"/>
          <p:cNvGrpSpPr/>
          <p:nvPr/>
        </p:nvGrpSpPr>
        <p:grpSpPr>
          <a:xfrm>
            <a:off x="454838" y="1922631"/>
            <a:ext cx="3278962" cy="3317539"/>
            <a:chOff x="2446210" y="2667000"/>
            <a:chExt cx="3886200" cy="3931920"/>
          </a:xfrm>
        </p:grpSpPr>
        <p:grpSp>
          <p:nvGrpSpPr>
            <p:cNvPr id="3" name="Group 13"/>
            <p:cNvGrpSpPr/>
            <p:nvPr/>
          </p:nvGrpSpPr>
          <p:grpSpPr>
            <a:xfrm>
              <a:off x="3048000" y="2667000"/>
              <a:ext cx="2971800" cy="3931920"/>
              <a:chOff x="152400" y="152400"/>
              <a:chExt cx="4953000" cy="6553200"/>
            </a:xfrm>
          </p:grpSpPr>
          <p:sp>
            <p:nvSpPr>
              <p:cNvPr id="9" name="Rounded Rectangle 8"/>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446210" y="3832515"/>
              <a:ext cx="3886200" cy="1276710"/>
            </a:xfrm>
            <a:prstGeom prst="rect">
              <a:avLst/>
            </a:prstGeom>
            <a:noFill/>
          </p:spPr>
          <p:txBody>
            <a:bodyPr wrap="square" rtlCol="0">
              <a:spAutoFit/>
            </a:bodyPr>
            <a:lstStyle/>
            <a:p>
              <a:pPr algn="ctr"/>
              <a:r>
                <a:rPr lang="en-US" sz="3200" dirty="0">
                  <a:solidFill>
                    <a:srgbClr val="FFC000"/>
                  </a:solidFill>
                  <a:latin typeface="Californian FB" pitchFamily="18" charset="0"/>
                </a:rPr>
                <a:t>Moroni </a:t>
              </a:r>
            </a:p>
            <a:p>
              <a:pPr algn="ctr"/>
              <a:r>
                <a:rPr lang="en-US" sz="3200" dirty="0">
                  <a:solidFill>
                    <a:srgbClr val="FFC000"/>
                  </a:solidFill>
                  <a:latin typeface="Californian FB" pitchFamily="18" charset="0"/>
                </a:rPr>
                <a:t>7:45-46</a:t>
              </a:r>
            </a:p>
          </p:txBody>
        </p:sp>
        <p:sp>
          <p:nvSpPr>
            <p:cNvPr id="7" name="TextBox 6"/>
            <p:cNvSpPr txBox="1"/>
            <p:nvPr/>
          </p:nvSpPr>
          <p:spPr>
            <a:xfrm>
              <a:off x="3124200" y="5257800"/>
              <a:ext cx="2667001" cy="671899"/>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8" name="Straight Connector 7"/>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ight Arrow 11"/>
          <p:cNvSpPr/>
          <p:nvPr/>
        </p:nvSpPr>
        <p:spPr>
          <a:xfrm>
            <a:off x="3815023" y="3030336"/>
            <a:ext cx="1524000" cy="6858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76400" y="152401"/>
            <a:ext cx="8839200" cy="830997"/>
          </a:xfrm>
          <a:prstGeom prst="rect">
            <a:avLst/>
          </a:prstGeom>
          <a:noFill/>
        </p:spPr>
        <p:txBody>
          <a:bodyPr wrap="square" rtlCol="0">
            <a:spAutoFit/>
          </a:bodyPr>
          <a:lstStyle/>
          <a:p>
            <a:pPr algn="ctr"/>
            <a:r>
              <a:rPr lang="en-US" sz="4800" dirty="0">
                <a:solidFill>
                  <a:schemeClr val="bg1"/>
                </a:solidFill>
                <a:latin typeface="Lucida Calligraphy" pitchFamily="66" charset="0"/>
              </a:rPr>
              <a:t>Doctrinal Mastery</a:t>
            </a:r>
          </a:p>
        </p:txBody>
      </p:sp>
    </p:spTree>
    <p:extLst>
      <p:ext uri="{BB962C8B-B14F-4D97-AF65-F5344CB8AC3E}">
        <p14:creationId xmlns:p14="http://schemas.microsoft.com/office/powerpoint/2010/main" val="359804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0-#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1250" fill="hold"/>
                                        <p:tgtEl>
                                          <p:spTgt spid="136"/>
                                        </p:tgtEl>
                                        <p:attrNameLst>
                                          <p:attrName>ppt_x</p:attrName>
                                        </p:attrNameLst>
                                      </p:cBhvr>
                                      <p:tavLst>
                                        <p:tav tm="0">
                                          <p:val>
                                            <p:strVal val="0-#ppt_w/2"/>
                                          </p:val>
                                        </p:tav>
                                        <p:tav tm="100000">
                                          <p:val>
                                            <p:strVal val="#ppt_x"/>
                                          </p:val>
                                        </p:tav>
                                      </p:tavLst>
                                    </p:anim>
                                    <p:anim calcmode="lin" valueType="num">
                                      <p:cBhvr additive="base">
                                        <p:cTn id="16" dur="1250" fill="hold"/>
                                        <p:tgtEl>
                                          <p:spTgt spid="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31E2E5-BB6A-49BD-9F45-1E344D332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6" name="Rectangle 135"/>
          <p:cNvSpPr/>
          <p:nvPr/>
        </p:nvSpPr>
        <p:spPr>
          <a:xfrm>
            <a:off x="474134" y="787278"/>
            <a:ext cx="6231467" cy="6001643"/>
          </a:xfrm>
          <a:prstGeom prst="rect">
            <a:avLst/>
          </a:prstGeom>
        </p:spPr>
        <p:txBody>
          <a:bodyPr wrap="square">
            <a:spAutoFit/>
          </a:bodyPr>
          <a:lstStyle/>
          <a:p>
            <a:pPr fontAlgn="base"/>
            <a:r>
              <a:rPr lang="en-US" sz="2400" dirty="0">
                <a:solidFill>
                  <a:schemeClr val="bg1"/>
                </a:solidFill>
              </a:rPr>
              <a:t>“</a:t>
            </a:r>
            <a:r>
              <a:rPr lang="en-US" sz="2400" dirty="0" err="1">
                <a:solidFill>
                  <a:schemeClr val="bg1"/>
                </a:solidFill>
              </a:rPr>
              <a:t>suffereth</a:t>
            </a:r>
            <a:r>
              <a:rPr lang="en-US" sz="2400" dirty="0">
                <a:solidFill>
                  <a:schemeClr val="bg1"/>
                </a:solidFill>
              </a:rPr>
              <a:t> long” means that someone endures trials patiently.</a:t>
            </a:r>
          </a:p>
          <a:p>
            <a:pPr fontAlgn="base"/>
            <a:endParaRPr lang="en-US" sz="2400" dirty="0">
              <a:solidFill>
                <a:schemeClr val="bg1"/>
              </a:solidFill>
            </a:endParaRPr>
          </a:p>
          <a:p>
            <a:pPr fontAlgn="base"/>
            <a:r>
              <a:rPr lang="en-US" sz="2400" dirty="0">
                <a:solidFill>
                  <a:schemeClr val="bg1"/>
                </a:solidFill>
              </a:rPr>
              <a:t> “</a:t>
            </a:r>
            <a:r>
              <a:rPr lang="en-US" sz="2400" dirty="0" err="1">
                <a:solidFill>
                  <a:schemeClr val="bg1"/>
                </a:solidFill>
              </a:rPr>
              <a:t>Envieth</a:t>
            </a:r>
            <a:r>
              <a:rPr lang="en-US" sz="2400" dirty="0">
                <a:solidFill>
                  <a:schemeClr val="bg1"/>
                </a:solidFill>
              </a:rPr>
              <a:t> not” means that a person is not jealous of others. </a:t>
            </a:r>
          </a:p>
          <a:p>
            <a:pPr fontAlgn="base"/>
            <a:endParaRPr lang="en-US" sz="2400" dirty="0">
              <a:solidFill>
                <a:schemeClr val="bg1"/>
              </a:solidFill>
            </a:endParaRPr>
          </a:p>
          <a:p>
            <a:pPr fontAlgn="base"/>
            <a:r>
              <a:rPr lang="en-US" sz="2400" dirty="0">
                <a:solidFill>
                  <a:schemeClr val="bg1"/>
                </a:solidFill>
              </a:rPr>
              <a:t>“Not puffed up” means that someone is humble. </a:t>
            </a:r>
          </a:p>
          <a:p>
            <a:pPr fontAlgn="base"/>
            <a:endParaRPr lang="en-US" sz="2400" dirty="0">
              <a:solidFill>
                <a:schemeClr val="bg1"/>
              </a:solidFill>
            </a:endParaRPr>
          </a:p>
          <a:p>
            <a:pPr fontAlgn="base"/>
            <a:r>
              <a:rPr lang="en-US" sz="2400" dirty="0">
                <a:solidFill>
                  <a:schemeClr val="bg1"/>
                </a:solidFill>
              </a:rPr>
              <a:t>“</a:t>
            </a:r>
            <a:r>
              <a:rPr lang="en-US" sz="2400" dirty="0" err="1">
                <a:solidFill>
                  <a:schemeClr val="bg1"/>
                </a:solidFill>
              </a:rPr>
              <a:t>Seeketh</a:t>
            </a:r>
            <a:r>
              <a:rPr lang="en-US" sz="2400" dirty="0">
                <a:solidFill>
                  <a:schemeClr val="bg1"/>
                </a:solidFill>
              </a:rPr>
              <a:t> not her own” describes the quality of putting God and others before self.</a:t>
            </a:r>
          </a:p>
          <a:p>
            <a:pPr fontAlgn="base"/>
            <a:endParaRPr lang="en-US" sz="2400" dirty="0">
              <a:solidFill>
                <a:schemeClr val="bg1"/>
              </a:solidFill>
            </a:endParaRPr>
          </a:p>
          <a:p>
            <a:pPr fontAlgn="base"/>
            <a:r>
              <a:rPr lang="en-US" sz="2400" dirty="0">
                <a:solidFill>
                  <a:schemeClr val="bg1"/>
                </a:solidFill>
              </a:rPr>
              <a:t> “Not easily provoked” means not angered easily.</a:t>
            </a:r>
          </a:p>
          <a:p>
            <a:pPr fontAlgn="base"/>
            <a:endParaRPr lang="en-US" sz="2400" dirty="0">
              <a:solidFill>
                <a:schemeClr val="bg1"/>
              </a:solidFill>
            </a:endParaRPr>
          </a:p>
          <a:p>
            <a:pPr fontAlgn="base"/>
            <a:r>
              <a:rPr lang="en-US" sz="2400" dirty="0">
                <a:solidFill>
                  <a:schemeClr val="bg1"/>
                </a:solidFill>
              </a:rPr>
              <a:t> “Believeth all things” describes someone who accepts all truth</a:t>
            </a:r>
          </a:p>
        </p:txBody>
      </p:sp>
      <p:sp>
        <p:nvSpPr>
          <p:cNvPr id="4" name="TextBox 3"/>
          <p:cNvSpPr txBox="1"/>
          <p:nvPr/>
        </p:nvSpPr>
        <p:spPr>
          <a:xfrm>
            <a:off x="1676400" y="-19383"/>
            <a:ext cx="8839200" cy="830997"/>
          </a:xfrm>
          <a:prstGeom prst="rect">
            <a:avLst/>
          </a:prstGeom>
          <a:noFill/>
        </p:spPr>
        <p:txBody>
          <a:bodyPr wrap="square" rtlCol="0">
            <a:spAutoFit/>
          </a:bodyPr>
          <a:lstStyle/>
          <a:p>
            <a:pPr algn="ctr"/>
            <a:r>
              <a:rPr lang="en-US" sz="4800" dirty="0">
                <a:solidFill>
                  <a:schemeClr val="bg1"/>
                </a:solidFill>
                <a:latin typeface="Lucida Calligraphy" pitchFamily="66" charset="0"/>
              </a:rPr>
              <a:t>Moroni 7:45</a:t>
            </a:r>
          </a:p>
        </p:txBody>
      </p:sp>
      <p:pic>
        <p:nvPicPr>
          <p:cNvPr id="6" name="Picture 5" descr="scan0001-1.jpg"/>
          <p:cNvPicPr>
            <a:picLocks noChangeAspect="1"/>
          </p:cNvPicPr>
          <p:nvPr/>
        </p:nvPicPr>
        <p:blipFill>
          <a:blip r:embed="rId3" cstate="print"/>
          <a:stretch>
            <a:fillRect/>
          </a:stretch>
        </p:blipFill>
        <p:spPr>
          <a:xfrm>
            <a:off x="9696631" y="445770"/>
            <a:ext cx="1353457" cy="1981200"/>
          </a:xfrm>
          <a:prstGeom prst="rect">
            <a:avLst/>
          </a:prstGeom>
        </p:spPr>
      </p:pic>
      <p:pic>
        <p:nvPicPr>
          <p:cNvPr id="7" name="Picture 6" descr="jamielindsey2051.jpg"/>
          <p:cNvPicPr>
            <a:picLocks noChangeAspect="1"/>
          </p:cNvPicPr>
          <p:nvPr/>
        </p:nvPicPr>
        <p:blipFill>
          <a:blip r:embed="rId4" cstate="print"/>
          <a:srcRect l="25586" t="15820" r="24365" b="23958"/>
          <a:stretch>
            <a:fillRect/>
          </a:stretch>
        </p:blipFill>
        <p:spPr>
          <a:xfrm>
            <a:off x="6810648" y="1152293"/>
            <a:ext cx="1847335" cy="1667107"/>
          </a:xfrm>
          <a:prstGeom prst="rect">
            <a:avLst/>
          </a:prstGeom>
        </p:spPr>
      </p:pic>
      <p:pic>
        <p:nvPicPr>
          <p:cNvPr id="8" name="Picture 7" descr="100_1021.JPG"/>
          <p:cNvPicPr>
            <a:picLocks noChangeAspect="1"/>
          </p:cNvPicPr>
          <p:nvPr/>
        </p:nvPicPr>
        <p:blipFill>
          <a:blip r:embed="rId5" cstate="print"/>
          <a:stretch>
            <a:fillRect/>
          </a:stretch>
        </p:blipFill>
        <p:spPr>
          <a:xfrm>
            <a:off x="9263379" y="3002322"/>
            <a:ext cx="2219960" cy="1664970"/>
          </a:xfrm>
          <a:prstGeom prst="rect">
            <a:avLst/>
          </a:prstGeom>
        </p:spPr>
      </p:pic>
      <p:pic>
        <p:nvPicPr>
          <p:cNvPr id="10" name="Picture 9" descr="DSC_0092.JPG"/>
          <p:cNvPicPr>
            <a:picLocks noChangeAspect="1"/>
          </p:cNvPicPr>
          <p:nvPr/>
        </p:nvPicPr>
        <p:blipFill>
          <a:blip r:embed="rId6" cstate="print"/>
          <a:srcRect l="21667" t="4880" r="30833"/>
          <a:stretch>
            <a:fillRect/>
          </a:stretch>
        </p:blipFill>
        <p:spPr>
          <a:xfrm>
            <a:off x="8289910" y="4993944"/>
            <a:ext cx="1219200" cy="1623324"/>
          </a:xfrm>
          <a:prstGeom prst="rect">
            <a:avLst/>
          </a:prstGeom>
        </p:spPr>
      </p:pic>
      <p:pic>
        <p:nvPicPr>
          <p:cNvPr id="5" name="Picture 4">
            <a:extLst>
              <a:ext uri="{FF2B5EF4-FFF2-40B4-BE49-F238E27FC236}">
                <a16:creationId xmlns:a16="http://schemas.microsoft.com/office/drawing/2014/main" id="{F1FBF637-0CBE-0A36-A32C-822AC1EB121C}"/>
              </a:ext>
            </a:extLst>
          </p:cNvPr>
          <p:cNvPicPr>
            <a:picLocks noChangeAspect="1"/>
          </p:cNvPicPr>
          <p:nvPr/>
        </p:nvPicPr>
        <p:blipFill rotWithShape="1">
          <a:blip r:embed="rId7">
            <a:extLst>
              <a:ext uri="{28A0092B-C50C-407E-A947-70E740481C1C}">
                <a14:useLocalDpi xmlns:a14="http://schemas.microsoft.com/office/drawing/2010/main" val="0"/>
              </a:ext>
            </a:extLst>
          </a:blip>
          <a:srcRect l="11338"/>
          <a:stretch/>
        </p:blipFill>
        <p:spPr>
          <a:xfrm>
            <a:off x="6810648" y="3019230"/>
            <a:ext cx="2150884" cy="1819469"/>
          </a:xfrm>
          <a:prstGeom prst="rect">
            <a:avLst/>
          </a:prstGeom>
        </p:spPr>
      </p:pic>
    </p:spTree>
    <p:extLst>
      <p:ext uri="{BB962C8B-B14F-4D97-AF65-F5344CB8AC3E}">
        <p14:creationId xmlns:p14="http://schemas.microsoft.com/office/powerpoint/2010/main" val="35006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6">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6">
                                            <p:txEl>
                                              <p:pRg st="6" end="6"/>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6">
                                            <p:txEl>
                                              <p:pRg st="8" end="8"/>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6">
                                            <p:txEl>
                                              <p:pRg st="10" end="10"/>
                                            </p:txEl>
                                          </p:spTgt>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386FB0-0348-40AE-A5BB-4D19617A0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2877671" y="5097709"/>
            <a:ext cx="6073588" cy="1384995"/>
          </a:xfrm>
          <a:prstGeom prst="rect">
            <a:avLst/>
          </a:prstGeom>
        </p:spPr>
        <p:txBody>
          <a:bodyPr wrap="square">
            <a:spAutoFit/>
          </a:bodyPr>
          <a:lstStyle/>
          <a:p>
            <a:pPr algn="just"/>
            <a:r>
              <a:rPr lang="en-US" sz="2800" dirty="0"/>
              <a:t>In what ways might a person be like a piece of fruit that appears good on the outside but is rotten on the inside?</a:t>
            </a:r>
          </a:p>
        </p:txBody>
      </p:sp>
      <p:sp>
        <p:nvSpPr>
          <p:cNvPr id="9" name="TextBox 8"/>
          <p:cNvSpPr txBox="1"/>
          <p:nvPr/>
        </p:nvSpPr>
        <p:spPr>
          <a:xfrm>
            <a:off x="1524000" y="0"/>
            <a:ext cx="9144000" cy="923330"/>
          </a:xfrm>
          <a:prstGeom prst="rect">
            <a:avLst/>
          </a:prstGeom>
          <a:noFill/>
        </p:spPr>
        <p:txBody>
          <a:bodyPr wrap="square" rtlCol="0">
            <a:spAutoFit/>
          </a:bodyPr>
          <a:lstStyle/>
          <a:p>
            <a:pPr algn="ctr"/>
            <a:r>
              <a:rPr lang="en-US" sz="5400" dirty="0">
                <a:latin typeface="Bell MT" pitchFamily="18" charset="0"/>
              </a:rPr>
              <a:t>Righteous In Our Hearts</a:t>
            </a:r>
          </a:p>
        </p:txBody>
      </p:sp>
      <p:pic>
        <p:nvPicPr>
          <p:cNvPr id="3" name="Picture 2">
            <a:extLst>
              <a:ext uri="{FF2B5EF4-FFF2-40B4-BE49-F238E27FC236}">
                <a16:creationId xmlns:a16="http://schemas.microsoft.com/office/drawing/2014/main" id="{52394F50-1D0E-4A83-9C5A-BB262721B9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411" r="99589"/>
                    </a14:imgEffect>
                  </a14:imgLayer>
                </a14:imgProps>
              </a:ext>
              <a:ext uri="{28A0092B-C50C-407E-A947-70E740481C1C}">
                <a14:useLocalDpi xmlns:a14="http://schemas.microsoft.com/office/drawing/2010/main" val="0"/>
              </a:ext>
            </a:extLst>
          </a:blip>
          <a:stretch>
            <a:fillRect/>
          </a:stretch>
        </p:blipFill>
        <p:spPr>
          <a:xfrm>
            <a:off x="704851" y="1080008"/>
            <a:ext cx="3797785" cy="3797785"/>
          </a:xfrm>
          <a:prstGeom prst="rect">
            <a:avLst/>
          </a:prstGeom>
        </p:spPr>
      </p:pic>
      <p:pic>
        <p:nvPicPr>
          <p:cNvPr id="5" name="Picture 4">
            <a:extLst>
              <a:ext uri="{FF2B5EF4-FFF2-40B4-BE49-F238E27FC236}">
                <a16:creationId xmlns:a16="http://schemas.microsoft.com/office/drawing/2014/main" id="{04236BC2-5CD6-4DBB-8499-53938ACEE7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500" l="9934" r="89901"/>
                    </a14:imgEffect>
                  </a14:imgLayer>
                </a14:imgProps>
              </a:ext>
              <a:ext uri="{28A0092B-C50C-407E-A947-70E740481C1C}">
                <a14:useLocalDpi xmlns:a14="http://schemas.microsoft.com/office/drawing/2010/main" val="0"/>
              </a:ext>
            </a:extLst>
          </a:blip>
          <a:stretch>
            <a:fillRect/>
          </a:stretch>
        </p:blipFill>
        <p:spPr>
          <a:xfrm>
            <a:off x="5581649" y="1067793"/>
            <a:ext cx="5753100" cy="3810000"/>
          </a:xfrm>
          <a:prstGeom prst="rect">
            <a:avLst/>
          </a:prstGeom>
        </p:spPr>
      </p:pic>
    </p:spTree>
    <p:extLst>
      <p:ext uri="{BB962C8B-B14F-4D97-AF65-F5344CB8AC3E}">
        <p14:creationId xmlns:p14="http://schemas.microsoft.com/office/powerpoint/2010/main" val="2052509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5D8D25-0AEA-4C69-B245-0D84625C4D3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6" name="Rectangle 135"/>
          <p:cNvSpPr/>
          <p:nvPr/>
        </p:nvSpPr>
        <p:spPr>
          <a:xfrm>
            <a:off x="5638799" y="1143001"/>
            <a:ext cx="5984049" cy="5262979"/>
          </a:xfrm>
          <a:prstGeom prst="rect">
            <a:avLst/>
          </a:prstGeom>
        </p:spPr>
        <p:txBody>
          <a:bodyPr wrap="square">
            <a:spAutoFit/>
          </a:bodyPr>
          <a:lstStyle/>
          <a:p>
            <a:pPr fontAlgn="base"/>
            <a:r>
              <a:rPr lang="en-US" sz="2400" dirty="0">
                <a:solidFill>
                  <a:schemeClr val="bg1"/>
                </a:solidFill>
              </a:rPr>
              <a:t>“But charity is the pure love of Christ, and it </a:t>
            </a:r>
            <a:r>
              <a:rPr lang="en-US" sz="2400" dirty="0" err="1">
                <a:solidFill>
                  <a:schemeClr val="bg1"/>
                </a:solidFill>
              </a:rPr>
              <a:t>endureth</a:t>
            </a:r>
            <a:r>
              <a:rPr lang="en-US" sz="2400" dirty="0">
                <a:solidFill>
                  <a:schemeClr val="bg1"/>
                </a:solidFill>
              </a:rPr>
              <a:t> forever; and whoso is found possessed of it at the last day, it shall be well with him.</a:t>
            </a:r>
          </a:p>
          <a:p>
            <a:pPr fontAlgn="base"/>
            <a:endParaRPr lang="en-US" sz="2400" dirty="0">
              <a:solidFill>
                <a:schemeClr val="bg1"/>
              </a:solidFill>
            </a:endParaRPr>
          </a:p>
          <a:p>
            <a:pPr fontAlgn="base"/>
            <a:r>
              <a:rPr lang="en-US" sz="2400" dirty="0">
                <a:solidFill>
                  <a:schemeClr val="bg1"/>
                </a:solidFill>
              </a:rPr>
              <a:t>Wherefore, my beloved brethren, pray unto the Father with all the energy of heart, that ye may be filled with this love, which he hath bestowed upon all who are true followers of his Son, Jesus Christ; that ye may become the sons of God; that when he shall appear we shall be like him, for we shall see him as he is; that we may have this hope; that we may be purified even as he is pure. Amen.”</a:t>
            </a:r>
          </a:p>
        </p:txBody>
      </p:sp>
      <p:grpSp>
        <p:nvGrpSpPr>
          <p:cNvPr id="2" name="Group 3"/>
          <p:cNvGrpSpPr/>
          <p:nvPr/>
        </p:nvGrpSpPr>
        <p:grpSpPr>
          <a:xfrm>
            <a:off x="309065" y="1726948"/>
            <a:ext cx="3805735" cy="3843867"/>
            <a:chOff x="2651174" y="2667000"/>
            <a:chExt cx="3886200" cy="3931920"/>
          </a:xfrm>
        </p:grpSpPr>
        <p:grpSp>
          <p:nvGrpSpPr>
            <p:cNvPr id="3" name="Group 13"/>
            <p:cNvGrpSpPr/>
            <p:nvPr/>
          </p:nvGrpSpPr>
          <p:grpSpPr>
            <a:xfrm>
              <a:off x="3048000" y="2667000"/>
              <a:ext cx="2971800" cy="3931920"/>
              <a:chOff x="152400" y="152400"/>
              <a:chExt cx="4953000" cy="6553200"/>
            </a:xfrm>
          </p:grpSpPr>
          <p:sp>
            <p:nvSpPr>
              <p:cNvPr id="9" name="Rounded Rectangle 8"/>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651174" y="3875472"/>
              <a:ext cx="3886200" cy="632769"/>
            </a:xfrm>
            <a:prstGeom prst="rect">
              <a:avLst/>
            </a:prstGeom>
            <a:noFill/>
          </p:spPr>
          <p:txBody>
            <a:bodyPr wrap="square" rtlCol="0">
              <a:spAutoFit/>
            </a:bodyPr>
            <a:lstStyle/>
            <a:p>
              <a:pPr algn="ctr"/>
              <a:r>
                <a:rPr lang="en-US" sz="2800" dirty="0">
                  <a:solidFill>
                    <a:srgbClr val="FFC000"/>
                  </a:solidFill>
                  <a:latin typeface="Californian FB" pitchFamily="18" charset="0"/>
                </a:rPr>
                <a:t>Moroni 7:47-48</a:t>
              </a:r>
            </a:p>
          </p:txBody>
        </p:sp>
        <p:sp>
          <p:nvSpPr>
            <p:cNvPr id="7" name="TextBox 6"/>
            <p:cNvSpPr txBox="1"/>
            <p:nvPr/>
          </p:nvSpPr>
          <p:spPr>
            <a:xfrm>
              <a:off x="3124200" y="5257800"/>
              <a:ext cx="2667001" cy="671899"/>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8" name="Straight Connector 7"/>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ight Arrow 11"/>
          <p:cNvSpPr/>
          <p:nvPr/>
        </p:nvSpPr>
        <p:spPr>
          <a:xfrm>
            <a:off x="3733831" y="2963082"/>
            <a:ext cx="1524000" cy="6858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76400" y="152401"/>
            <a:ext cx="8839200" cy="830997"/>
          </a:xfrm>
          <a:prstGeom prst="rect">
            <a:avLst/>
          </a:prstGeom>
          <a:noFill/>
        </p:spPr>
        <p:txBody>
          <a:bodyPr wrap="square" rtlCol="0">
            <a:spAutoFit/>
          </a:bodyPr>
          <a:lstStyle/>
          <a:p>
            <a:pPr algn="ctr"/>
            <a:r>
              <a:rPr lang="en-US" sz="4800" dirty="0">
                <a:solidFill>
                  <a:schemeClr val="bg1"/>
                </a:solidFill>
                <a:latin typeface="Lucida Calligraphy" pitchFamily="66" charset="0"/>
              </a:rPr>
              <a:t>Doctrinal Mastery</a:t>
            </a:r>
          </a:p>
        </p:txBody>
      </p:sp>
    </p:spTree>
    <p:extLst>
      <p:ext uri="{BB962C8B-B14F-4D97-AF65-F5344CB8AC3E}">
        <p14:creationId xmlns:p14="http://schemas.microsoft.com/office/powerpoint/2010/main" val="40006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0-#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1250" fill="hold"/>
                                        <p:tgtEl>
                                          <p:spTgt spid="136"/>
                                        </p:tgtEl>
                                        <p:attrNameLst>
                                          <p:attrName>ppt_x</p:attrName>
                                        </p:attrNameLst>
                                      </p:cBhvr>
                                      <p:tavLst>
                                        <p:tav tm="0">
                                          <p:val>
                                            <p:strVal val="0-#ppt_w/2"/>
                                          </p:val>
                                        </p:tav>
                                        <p:tav tm="100000">
                                          <p:val>
                                            <p:strVal val="#ppt_x"/>
                                          </p:val>
                                        </p:tav>
                                      </p:tavLst>
                                    </p:anim>
                                    <p:anim calcmode="lin" valueType="num">
                                      <p:cBhvr additive="base">
                                        <p:cTn id="16" dur="1250" fill="hold"/>
                                        <p:tgtEl>
                                          <p:spTgt spid="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B5962-F18C-447A-8236-B722FFF62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54D9D06-2F22-46A9-9C86-AFB10475FBB6}"/>
              </a:ext>
            </a:extLst>
          </p:cNvPr>
          <p:cNvSpPr/>
          <p:nvPr/>
        </p:nvSpPr>
        <p:spPr>
          <a:xfrm>
            <a:off x="614327" y="368295"/>
            <a:ext cx="6096000" cy="6370975"/>
          </a:xfrm>
          <a:prstGeom prst="rect">
            <a:avLst/>
          </a:prstGeom>
        </p:spPr>
        <p:txBody>
          <a:bodyPr>
            <a:spAutoFit/>
          </a:bodyPr>
          <a:lstStyle/>
          <a:p>
            <a:r>
              <a:rPr lang="en-US" sz="2400" b="0" i="0" dirty="0">
                <a:solidFill>
                  <a:schemeClr val="bg1"/>
                </a:solidFill>
                <a:effectLst/>
                <a:latin typeface="Abadi" panose="020B0604020104020204" pitchFamily="34" charset="0"/>
              </a:rPr>
              <a:t>“[Charity] is shown perfectly and purely in Christ’s unfailing, ultimate, and atoning love for us. … It is Christ’s love for us that ‘</a:t>
            </a:r>
            <a:r>
              <a:rPr lang="en-US" sz="2400" b="0" i="0" dirty="0" err="1">
                <a:solidFill>
                  <a:schemeClr val="bg1"/>
                </a:solidFill>
                <a:effectLst/>
                <a:latin typeface="Abadi" panose="020B0604020104020204" pitchFamily="34" charset="0"/>
              </a:rPr>
              <a:t>beareth</a:t>
            </a:r>
            <a:r>
              <a:rPr lang="en-US" sz="2400" b="0" i="0" dirty="0">
                <a:solidFill>
                  <a:schemeClr val="bg1"/>
                </a:solidFill>
                <a:effectLst/>
                <a:latin typeface="Abadi" panose="020B0604020104020204" pitchFamily="34" charset="0"/>
              </a:rPr>
              <a:t> all things, believeth all things, </a:t>
            </a:r>
            <a:r>
              <a:rPr lang="en-US" sz="2400" b="0" i="0" dirty="0" err="1">
                <a:solidFill>
                  <a:schemeClr val="bg1"/>
                </a:solidFill>
                <a:effectLst/>
                <a:latin typeface="Abadi" panose="020B0604020104020204" pitchFamily="34" charset="0"/>
              </a:rPr>
              <a:t>hopeth</a:t>
            </a:r>
            <a:r>
              <a:rPr lang="en-US" sz="2400" b="0" i="0" dirty="0">
                <a:solidFill>
                  <a:schemeClr val="bg1"/>
                </a:solidFill>
                <a:effectLst/>
                <a:latin typeface="Abadi" panose="020B0604020104020204" pitchFamily="34" charset="0"/>
              </a:rPr>
              <a:t> all things, </a:t>
            </a:r>
            <a:r>
              <a:rPr lang="en-US" sz="2400" b="0" i="0" dirty="0" err="1">
                <a:solidFill>
                  <a:schemeClr val="bg1"/>
                </a:solidFill>
                <a:effectLst/>
                <a:latin typeface="Abadi" panose="020B0604020104020204" pitchFamily="34" charset="0"/>
              </a:rPr>
              <a:t>endureth</a:t>
            </a:r>
            <a:r>
              <a:rPr lang="en-US" sz="2400" b="0" i="0" dirty="0">
                <a:solidFill>
                  <a:schemeClr val="bg1"/>
                </a:solidFill>
                <a:effectLst/>
                <a:latin typeface="Abadi" panose="020B0604020104020204" pitchFamily="34" charset="0"/>
              </a:rPr>
              <a:t> all things.’ It is as demonstrated in Christ that ‘charity never </a:t>
            </a:r>
            <a:r>
              <a:rPr lang="en-US" sz="2400" b="0" i="0" dirty="0" err="1">
                <a:solidFill>
                  <a:schemeClr val="bg1"/>
                </a:solidFill>
                <a:effectLst/>
                <a:latin typeface="Abadi" panose="020B0604020104020204" pitchFamily="34" charset="0"/>
              </a:rPr>
              <a:t>faileth</a:t>
            </a:r>
            <a:r>
              <a:rPr lang="en-US" sz="2400" b="0" i="0" dirty="0">
                <a:solidFill>
                  <a:schemeClr val="bg1"/>
                </a:solidFill>
                <a:effectLst/>
                <a:latin typeface="Abadi" panose="020B0604020104020204" pitchFamily="34" charset="0"/>
              </a:rPr>
              <a:t>.’ It is that charity—his pure love for us—without which we would be nothing, hopeless, of all men and women most miserable. </a:t>
            </a:r>
          </a:p>
          <a:p>
            <a:endParaRPr lang="en-US" sz="2400" dirty="0">
              <a:solidFill>
                <a:schemeClr val="bg1"/>
              </a:solidFill>
              <a:latin typeface="Abadi" panose="020B0604020104020204" pitchFamily="34" charset="0"/>
            </a:endParaRPr>
          </a:p>
          <a:p>
            <a:r>
              <a:rPr lang="en-US" sz="2400" b="0" i="0" dirty="0">
                <a:solidFill>
                  <a:schemeClr val="bg1"/>
                </a:solidFill>
                <a:effectLst/>
                <a:latin typeface="Abadi" panose="020B0604020104020204" pitchFamily="34" charset="0"/>
              </a:rPr>
              <a:t>Truly, those found possessed of the blessings of his love at the last day—the Atonement, the </a:t>
            </a:r>
            <a:r>
              <a:rPr lang="en-US" sz="2400" dirty="0">
                <a:solidFill>
                  <a:schemeClr val="bg1"/>
                </a:solidFill>
                <a:latin typeface="Abadi" panose="020B0604020104020204" pitchFamily="34" charset="0"/>
              </a:rPr>
              <a:t>Resurrection</a:t>
            </a:r>
            <a:r>
              <a:rPr lang="en-US" sz="2400" b="0" i="0" dirty="0">
                <a:solidFill>
                  <a:schemeClr val="bg1"/>
                </a:solidFill>
                <a:effectLst/>
                <a:latin typeface="Abadi" panose="020B0604020104020204" pitchFamily="34" charset="0"/>
              </a:rPr>
              <a:t>, eternal life, eternal promise—surely it shall be well with them.”</a:t>
            </a:r>
          </a:p>
          <a:p>
            <a:r>
              <a:rPr lang="en-US" sz="2400" dirty="0">
                <a:solidFill>
                  <a:schemeClr val="bg1"/>
                </a:solidFill>
                <a:latin typeface="Abadi" panose="020B0604020104020204" pitchFamily="34" charset="0"/>
              </a:rPr>
              <a:t>Jeffrey R. Holland</a:t>
            </a:r>
            <a:r>
              <a:rPr lang="en-US" sz="2400" b="0" i="0" dirty="0">
                <a:solidFill>
                  <a:schemeClr val="bg1"/>
                </a:solidFill>
                <a:effectLst/>
                <a:latin typeface="Abadi" panose="020B0604020104020204" pitchFamily="34" charset="0"/>
              </a:rPr>
              <a:t> </a:t>
            </a:r>
            <a:endParaRPr lang="en-US" sz="2400" dirty="0">
              <a:solidFill>
                <a:schemeClr val="bg1"/>
              </a:solidFill>
            </a:endParaRPr>
          </a:p>
        </p:txBody>
      </p:sp>
      <p:pic>
        <p:nvPicPr>
          <p:cNvPr id="4" name="Picture 3">
            <a:extLst>
              <a:ext uri="{FF2B5EF4-FFF2-40B4-BE49-F238E27FC236}">
                <a16:creationId xmlns:a16="http://schemas.microsoft.com/office/drawing/2014/main" id="{04E4EB12-B0EE-4AB0-B85D-97BCEDE3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814" y="1215351"/>
            <a:ext cx="3256699" cy="4067849"/>
          </a:xfrm>
          <a:prstGeom prst="rect">
            <a:avLst/>
          </a:prstGeom>
        </p:spPr>
      </p:pic>
    </p:spTree>
    <p:extLst>
      <p:ext uri="{BB962C8B-B14F-4D97-AF65-F5344CB8AC3E}">
        <p14:creationId xmlns:p14="http://schemas.microsoft.com/office/powerpoint/2010/main" val="101774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B5962-F18C-447A-8236-B722FFF62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6" name="Rectangle 135"/>
          <p:cNvSpPr/>
          <p:nvPr/>
        </p:nvSpPr>
        <p:spPr>
          <a:xfrm>
            <a:off x="651934" y="1459808"/>
            <a:ext cx="4572000" cy="4708981"/>
          </a:xfrm>
          <a:prstGeom prst="rect">
            <a:avLst/>
          </a:prstGeom>
        </p:spPr>
        <p:txBody>
          <a:bodyPr>
            <a:spAutoFit/>
          </a:bodyPr>
          <a:lstStyle/>
          <a:p>
            <a:pPr fontAlgn="base"/>
            <a:r>
              <a:rPr lang="en-US" sz="2000" dirty="0">
                <a:solidFill>
                  <a:schemeClr val="bg1"/>
                </a:solidFill>
              </a:rPr>
              <a:t>1. People make fun of you or someone else at school.</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2. You have a brother or sister who frequently annoys you.</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3. Someone you know has committed a serious sin.</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4. You do not like a new quorum or class adviser as much as you liked a previous adviser.</a:t>
            </a:r>
          </a:p>
        </p:txBody>
      </p:sp>
      <p:sp>
        <p:nvSpPr>
          <p:cNvPr id="13" name="TextBox 12"/>
          <p:cNvSpPr txBox="1"/>
          <p:nvPr/>
        </p:nvSpPr>
        <p:spPr>
          <a:xfrm>
            <a:off x="1676400" y="152401"/>
            <a:ext cx="8839200" cy="646331"/>
          </a:xfrm>
          <a:prstGeom prst="rect">
            <a:avLst/>
          </a:prstGeom>
          <a:noFill/>
        </p:spPr>
        <p:txBody>
          <a:bodyPr wrap="square" rtlCol="0">
            <a:spAutoFit/>
          </a:bodyPr>
          <a:lstStyle/>
          <a:p>
            <a:pPr algn="ctr"/>
            <a:r>
              <a:rPr lang="en-US" sz="3600" dirty="0">
                <a:solidFill>
                  <a:schemeClr val="bg1"/>
                </a:solidFill>
                <a:latin typeface="Lucida Calligraphy" pitchFamily="66" charset="0"/>
              </a:rPr>
              <a:t>If you were filled with Charity…</a:t>
            </a:r>
          </a:p>
        </p:txBody>
      </p:sp>
      <p:sp>
        <p:nvSpPr>
          <p:cNvPr id="18" name="TextBox 17"/>
          <p:cNvSpPr txBox="1"/>
          <p:nvPr/>
        </p:nvSpPr>
        <p:spPr>
          <a:xfrm>
            <a:off x="5088467" y="648335"/>
            <a:ext cx="2362200" cy="369332"/>
          </a:xfrm>
          <a:prstGeom prst="rect">
            <a:avLst/>
          </a:prstGeom>
          <a:noFill/>
        </p:spPr>
        <p:txBody>
          <a:bodyPr wrap="square" rtlCol="0">
            <a:spAutoFit/>
          </a:bodyPr>
          <a:lstStyle/>
          <a:p>
            <a:r>
              <a:rPr lang="en-US" dirty="0">
                <a:solidFill>
                  <a:schemeClr val="bg1"/>
                </a:solidFill>
              </a:rPr>
              <a:t>What would you do?</a:t>
            </a:r>
          </a:p>
        </p:txBody>
      </p:sp>
      <p:pic>
        <p:nvPicPr>
          <p:cNvPr id="3" name="Picture 2">
            <a:extLst>
              <a:ext uri="{FF2B5EF4-FFF2-40B4-BE49-F238E27FC236}">
                <a16:creationId xmlns:a16="http://schemas.microsoft.com/office/drawing/2014/main" id="{7BD4F1BD-8E61-4AD8-93EC-070BE143E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00" y="1288377"/>
            <a:ext cx="2457450" cy="1638300"/>
          </a:xfrm>
          <a:prstGeom prst="rect">
            <a:avLst/>
          </a:prstGeom>
        </p:spPr>
      </p:pic>
      <p:pic>
        <p:nvPicPr>
          <p:cNvPr id="5" name="Picture 4">
            <a:extLst>
              <a:ext uri="{FF2B5EF4-FFF2-40B4-BE49-F238E27FC236}">
                <a16:creationId xmlns:a16="http://schemas.microsoft.com/office/drawing/2014/main" id="{7597F0EF-A090-4FC9-B296-3B33824AD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467" y="3416322"/>
            <a:ext cx="3180537" cy="1611717"/>
          </a:xfrm>
          <a:prstGeom prst="rect">
            <a:avLst/>
          </a:prstGeom>
        </p:spPr>
      </p:pic>
      <p:pic>
        <p:nvPicPr>
          <p:cNvPr id="7" name="Picture 6">
            <a:extLst>
              <a:ext uri="{FF2B5EF4-FFF2-40B4-BE49-F238E27FC236}">
                <a16:creationId xmlns:a16="http://schemas.microsoft.com/office/drawing/2014/main" id="{C5FA1A31-8A89-4ED2-A140-EE809E795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2270" y="1919814"/>
            <a:ext cx="2675539" cy="2505075"/>
          </a:xfrm>
          <a:prstGeom prst="rect">
            <a:avLst/>
          </a:prstGeom>
        </p:spPr>
      </p:pic>
      <p:pic>
        <p:nvPicPr>
          <p:cNvPr id="9" name="Picture 8">
            <a:extLst>
              <a:ext uri="{FF2B5EF4-FFF2-40B4-BE49-F238E27FC236}">
                <a16:creationId xmlns:a16="http://schemas.microsoft.com/office/drawing/2014/main" id="{E4A47B2B-82D0-4E94-A658-927EDB030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9529" y="4770208"/>
            <a:ext cx="3180537" cy="1642531"/>
          </a:xfrm>
          <a:prstGeom prst="rect">
            <a:avLst/>
          </a:prstGeom>
        </p:spPr>
      </p:pic>
    </p:spTree>
    <p:extLst>
      <p:ext uri="{BB962C8B-B14F-4D97-AF65-F5344CB8AC3E}">
        <p14:creationId xmlns:p14="http://schemas.microsoft.com/office/powerpoint/2010/main" val="27309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6">
                                            <p:txEl>
                                              <p:pRg st="3" end="3"/>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6">
                                            <p:txEl>
                                              <p:pRg st="6" end="6"/>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6">
                                            <p:txEl>
                                              <p:pRg st="9" end="9"/>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3CD49C-4264-484C-93F1-D577D1D73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6" name="Rectangle 135"/>
          <p:cNvSpPr/>
          <p:nvPr/>
        </p:nvSpPr>
        <p:spPr>
          <a:xfrm>
            <a:off x="2438400" y="1600200"/>
            <a:ext cx="7315200" cy="2862322"/>
          </a:xfrm>
          <a:prstGeom prst="rect">
            <a:avLst/>
          </a:prstGeom>
        </p:spPr>
        <p:txBody>
          <a:bodyPr wrap="square">
            <a:spAutoFit/>
          </a:bodyPr>
          <a:lstStyle/>
          <a:p>
            <a:pPr algn="ctr" fontAlgn="base"/>
            <a:r>
              <a:rPr lang="en-US" sz="3600" dirty="0">
                <a:solidFill>
                  <a:schemeClr val="bg1"/>
                </a:solidFill>
                <a:latin typeface="Lucida Calligraphy" pitchFamily="66" charset="0"/>
              </a:rPr>
              <a:t>If we pray unto the Father with all the energy of heart and live as true followers of Jesus Christ, we can be filled with charity.</a:t>
            </a:r>
          </a:p>
        </p:txBody>
      </p:sp>
    </p:spTree>
    <p:extLst>
      <p:ext uri="{BB962C8B-B14F-4D97-AF65-F5344CB8AC3E}">
        <p14:creationId xmlns:p14="http://schemas.microsoft.com/office/powerpoint/2010/main" val="992199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110BDD-5EA9-494B-AFB2-14292C1EE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057400" y="372230"/>
            <a:ext cx="4953000" cy="5678478"/>
          </a:xfrm>
          <a:prstGeom prst="rect">
            <a:avLst/>
          </a:prstGeom>
        </p:spPr>
        <p:txBody>
          <a:bodyPr wrap="square">
            <a:spAutoFit/>
          </a:bodyPr>
          <a:lstStyle/>
          <a:p>
            <a:pPr fontAlgn="base"/>
            <a:r>
              <a:rPr lang="en-US" sz="1600" dirty="0">
                <a:solidFill>
                  <a:schemeClr val="bg1"/>
                </a:solidFill>
              </a:rPr>
              <a:t>“There is a serious need for the charity that gives attention to those who are unnoticed, hope to those who are discouraged, aid to those who are afflicted. True charity is love in action. The need for charity is everywhere. …</a:t>
            </a:r>
          </a:p>
          <a:p>
            <a:pPr fontAlgn="base"/>
            <a:endParaRPr lang="en-US" sz="1600" dirty="0">
              <a:solidFill>
                <a:schemeClr val="bg1"/>
              </a:solidFill>
            </a:endParaRPr>
          </a:p>
          <a:p>
            <a:pPr fontAlgn="base"/>
            <a:r>
              <a:rPr lang="en-US" sz="1600" dirty="0">
                <a:solidFill>
                  <a:schemeClr val="bg1"/>
                </a:solidFill>
              </a:rPr>
              <a:t>“Charity is having patience with someone who has let us down. It is resisting the impulse to become offended easily. It is accepting weaknesses and shortcomings. It is accepting people as they truly are. It is looking beyond physical appearances to attributes that will not dim through time. It is resisting the impulse to categorize others. …</a:t>
            </a:r>
          </a:p>
          <a:p>
            <a:pPr fontAlgn="base"/>
            <a:endParaRPr lang="en-US" sz="1600" dirty="0">
              <a:solidFill>
                <a:schemeClr val="bg1"/>
              </a:solidFill>
            </a:endParaRPr>
          </a:p>
          <a:p>
            <a:pPr fontAlgn="base"/>
            <a:r>
              <a:rPr lang="en-US" sz="1600" dirty="0">
                <a:solidFill>
                  <a:schemeClr val="bg1"/>
                </a:solidFill>
              </a:rPr>
              <a:t>“… Life is perfect for none of us. Rather than being judgmental and critical of each other, may we have the pure love of Christ for our fellow travelers in this journey through life. …</a:t>
            </a:r>
          </a:p>
          <a:p>
            <a:pPr fontAlgn="base"/>
            <a:endParaRPr lang="en-US" sz="1600" dirty="0">
              <a:solidFill>
                <a:schemeClr val="bg1"/>
              </a:solidFill>
            </a:endParaRPr>
          </a:p>
          <a:p>
            <a:pPr fontAlgn="base"/>
            <a:r>
              <a:rPr lang="en-US" sz="1600" dirty="0">
                <a:solidFill>
                  <a:schemeClr val="bg1"/>
                </a:solidFill>
              </a:rPr>
              <a:t>“… May [charity] guide you in everything you do. May it permeate your very souls and find expression in all your thoughts and actions” </a:t>
            </a:r>
          </a:p>
          <a:p>
            <a:pPr fontAlgn="base"/>
            <a:r>
              <a:rPr lang="en-US" sz="1100" dirty="0">
                <a:solidFill>
                  <a:schemeClr val="bg1"/>
                </a:solidFill>
              </a:rPr>
              <a:t>President Thomas S. Monson</a:t>
            </a:r>
          </a:p>
        </p:txBody>
      </p:sp>
      <p:pic>
        <p:nvPicPr>
          <p:cNvPr id="3" name="Picture 2">
            <a:extLst>
              <a:ext uri="{FF2B5EF4-FFF2-40B4-BE49-F238E27FC236}">
                <a16:creationId xmlns:a16="http://schemas.microsoft.com/office/drawing/2014/main" id="{3EF9FF35-5321-4899-B3F5-8B7380E2B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692" y="363915"/>
            <a:ext cx="2705100" cy="2028825"/>
          </a:xfrm>
          <a:prstGeom prst="rect">
            <a:avLst/>
          </a:prstGeom>
        </p:spPr>
      </p:pic>
      <p:pic>
        <p:nvPicPr>
          <p:cNvPr id="6" name="Picture 5">
            <a:extLst>
              <a:ext uri="{FF2B5EF4-FFF2-40B4-BE49-F238E27FC236}">
                <a16:creationId xmlns:a16="http://schemas.microsoft.com/office/drawing/2014/main" id="{EA81ED85-2423-4E16-971F-188BE15C0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270" y="2756655"/>
            <a:ext cx="2667000" cy="1781175"/>
          </a:xfrm>
          <a:prstGeom prst="rect">
            <a:avLst/>
          </a:prstGeom>
        </p:spPr>
      </p:pic>
      <p:pic>
        <p:nvPicPr>
          <p:cNvPr id="9" name="Picture 8">
            <a:extLst>
              <a:ext uri="{FF2B5EF4-FFF2-40B4-BE49-F238E27FC236}">
                <a16:creationId xmlns:a16="http://schemas.microsoft.com/office/drawing/2014/main" id="{B4067EE4-A7C4-4D29-BE25-59285BE54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4761700"/>
            <a:ext cx="2667000" cy="2006150"/>
          </a:xfrm>
          <a:prstGeom prst="rect">
            <a:avLst/>
          </a:prstGeom>
        </p:spPr>
      </p:pic>
      <p:pic>
        <p:nvPicPr>
          <p:cNvPr id="11" name="Picture 10">
            <a:extLst>
              <a:ext uri="{FF2B5EF4-FFF2-40B4-BE49-F238E27FC236}">
                <a16:creationId xmlns:a16="http://schemas.microsoft.com/office/drawing/2014/main" id="{16DCCCDE-CAD8-4E2B-8267-337BC6462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157" y="135163"/>
            <a:ext cx="1303901" cy="1727503"/>
          </a:xfrm>
          <a:prstGeom prst="rect">
            <a:avLst/>
          </a:prstGeom>
        </p:spPr>
      </p:pic>
    </p:spTree>
    <p:extLst>
      <p:ext uri="{BB962C8B-B14F-4D97-AF65-F5344CB8AC3E}">
        <p14:creationId xmlns:p14="http://schemas.microsoft.com/office/powerpoint/2010/main" val="1934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6CB43F-F9F2-4904-981F-31807DE9D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149441" y="457201"/>
            <a:ext cx="4953000" cy="6186309"/>
          </a:xfrm>
          <a:prstGeom prst="rect">
            <a:avLst/>
          </a:prstGeom>
        </p:spPr>
        <p:txBody>
          <a:bodyPr wrap="square">
            <a:spAutoFit/>
          </a:bodyPr>
          <a:lstStyle/>
          <a:p>
            <a:pPr fontAlgn="base"/>
            <a:r>
              <a:rPr lang="en-US" dirty="0">
                <a:solidFill>
                  <a:schemeClr val="bg1"/>
                </a:solidFill>
              </a:rPr>
              <a:t>“Real charity is not something you give away; it is something that you acquire and make a part of yourself. …</a:t>
            </a:r>
          </a:p>
          <a:p>
            <a:pPr fontAlgn="base"/>
            <a:endParaRPr lang="en-US" dirty="0">
              <a:solidFill>
                <a:schemeClr val="bg1"/>
              </a:solidFill>
            </a:endParaRPr>
          </a:p>
          <a:p>
            <a:pPr fontAlgn="base"/>
            <a:r>
              <a:rPr lang="en-US" dirty="0">
                <a:solidFill>
                  <a:schemeClr val="bg1"/>
                </a:solidFill>
              </a:rPr>
              <a:t>“Perhaps the greatest charity comes when we are kind to each other, when we don’t judge or categorize someone else, when we simply give each other the benefit of the doubt or remain quiet. </a:t>
            </a:r>
          </a:p>
          <a:p>
            <a:pPr fontAlgn="base"/>
            <a:endParaRPr lang="en-US" dirty="0">
              <a:solidFill>
                <a:schemeClr val="bg1"/>
              </a:solidFill>
            </a:endParaRPr>
          </a:p>
          <a:p>
            <a:pPr fontAlgn="base"/>
            <a:r>
              <a:rPr lang="en-US" dirty="0">
                <a:solidFill>
                  <a:schemeClr val="bg1"/>
                </a:solidFill>
              </a:rPr>
              <a:t>Charity is accepting someone’s differences, weaknesses, and shortcomings; having patience with someone who has let us down; or resisting the impulse to become offended when someone doesn’t handle something the way we might have hoped. </a:t>
            </a:r>
          </a:p>
          <a:p>
            <a:pPr fontAlgn="base"/>
            <a:endParaRPr lang="en-US" dirty="0">
              <a:solidFill>
                <a:schemeClr val="bg1"/>
              </a:solidFill>
            </a:endParaRPr>
          </a:p>
          <a:p>
            <a:pPr fontAlgn="base"/>
            <a:r>
              <a:rPr lang="en-US" dirty="0">
                <a:solidFill>
                  <a:schemeClr val="bg1"/>
                </a:solidFill>
              </a:rPr>
              <a:t>Charity is refusing to take advantage of another’s weakness and being willing to forgive someone who has hurt us. Charity is expecting the best of each other” </a:t>
            </a:r>
          </a:p>
          <a:p>
            <a:pPr fontAlgn="base"/>
            <a:r>
              <a:rPr lang="en-US" sz="1200" dirty="0">
                <a:solidFill>
                  <a:schemeClr val="bg1"/>
                </a:solidFill>
              </a:rPr>
              <a:t>Elder Marvin J. Ashton</a:t>
            </a:r>
          </a:p>
        </p:txBody>
      </p:sp>
      <p:pic>
        <p:nvPicPr>
          <p:cNvPr id="3" name="Picture 2">
            <a:extLst>
              <a:ext uri="{FF2B5EF4-FFF2-40B4-BE49-F238E27FC236}">
                <a16:creationId xmlns:a16="http://schemas.microsoft.com/office/drawing/2014/main" id="{0AD937A4-EE8A-461C-8D63-1A2C2F5E8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18" y="1811868"/>
            <a:ext cx="3746089" cy="2971799"/>
          </a:xfrm>
          <a:prstGeom prst="rect">
            <a:avLst/>
          </a:prstGeom>
        </p:spPr>
      </p:pic>
      <p:pic>
        <p:nvPicPr>
          <p:cNvPr id="7" name="Picture 6">
            <a:extLst>
              <a:ext uri="{FF2B5EF4-FFF2-40B4-BE49-F238E27FC236}">
                <a16:creationId xmlns:a16="http://schemas.microsoft.com/office/drawing/2014/main" id="{3D078637-F4A7-41D3-A102-ECC1464F2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2440" y="2034712"/>
            <a:ext cx="2994925" cy="4013199"/>
          </a:xfrm>
          <a:prstGeom prst="rect">
            <a:avLst/>
          </a:prstGeom>
        </p:spPr>
      </p:pic>
      <p:pic>
        <p:nvPicPr>
          <p:cNvPr id="9" name="Picture 8">
            <a:extLst>
              <a:ext uri="{FF2B5EF4-FFF2-40B4-BE49-F238E27FC236}">
                <a16:creationId xmlns:a16="http://schemas.microsoft.com/office/drawing/2014/main" id="{2BCB1400-31AF-484E-B9B7-336640EDE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9903" y="-19641"/>
            <a:ext cx="1219200" cy="1597152"/>
          </a:xfrm>
          <a:prstGeom prst="rect">
            <a:avLst/>
          </a:prstGeom>
        </p:spPr>
      </p:pic>
    </p:spTree>
    <p:extLst>
      <p:ext uri="{BB962C8B-B14F-4D97-AF65-F5344CB8AC3E}">
        <p14:creationId xmlns:p14="http://schemas.microsoft.com/office/powerpoint/2010/main" val="18705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A37FB1-C7FB-4549-B16E-C7C0DA252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73423" y="179295"/>
            <a:ext cx="8991600" cy="6186309"/>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Spencer W. Kimball Conf. Report Oc. 1966</a:t>
            </a:r>
          </a:p>
          <a:p>
            <a:r>
              <a:rPr lang="en-US" dirty="0">
                <a:solidFill>
                  <a:schemeClr val="bg1"/>
                </a:solidFill>
              </a:rPr>
              <a:t>	 Elder Spencer W. Kimball </a:t>
            </a:r>
            <a:r>
              <a:rPr lang="en-US" i="1" dirty="0">
                <a:solidFill>
                  <a:schemeClr val="bg1"/>
                </a:solidFill>
              </a:rPr>
              <a:t>(Faith Precedes the Miracle, </a:t>
            </a:r>
            <a:r>
              <a:rPr lang="en-US" dirty="0">
                <a:solidFill>
                  <a:schemeClr val="bg1"/>
                </a:solidFill>
              </a:rPr>
              <a:t>p. 4.) </a:t>
            </a:r>
          </a:p>
          <a:p>
            <a:endParaRPr lang="en-US" dirty="0">
              <a:solidFill>
                <a:schemeClr val="bg1"/>
              </a:solidFill>
            </a:endParaRPr>
          </a:p>
          <a:p>
            <a:r>
              <a:rPr lang="en-US" dirty="0">
                <a:solidFill>
                  <a:schemeClr val="bg1"/>
                </a:solidFill>
              </a:rPr>
              <a:t>Student Manual Book of Mormon Religion 121-122 pg. 518</a:t>
            </a:r>
          </a:p>
          <a:p>
            <a:endParaRPr lang="en-US" dirty="0">
              <a:solidFill>
                <a:schemeClr val="bg1"/>
              </a:solidFill>
            </a:endParaRPr>
          </a:p>
          <a:p>
            <a:r>
              <a:rPr lang="en-US" dirty="0">
                <a:solidFill>
                  <a:schemeClr val="bg1"/>
                </a:solidFill>
              </a:rPr>
              <a:t>Elder M. Russell Ballard (“The Joy of Hope Fulfilled,” </a:t>
            </a:r>
            <a:r>
              <a:rPr lang="en-US" i="1" dirty="0">
                <a:solidFill>
                  <a:schemeClr val="bg1"/>
                </a:solidFill>
              </a:rPr>
              <a:t>Ensign,</a:t>
            </a:r>
            <a:r>
              <a:rPr lang="en-US" dirty="0">
                <a:solidFill>
                  <a:schemeClr val="bg1"/>
                </a:solidFill>
              </a:rPr>
              <a:t> Nov. 1992, 33).</a:t>
            </a:r>
          </a:p>
          <a:p>
            <a:endParaRPr lang="en-US" dirty="0">
              <a:solidFill>
                <a:schemeClr val="bg1"/>
              </a:solidFill>
            </a:endParaRPr>
          </a:p>
          <a:p>
            <a:r>
              <a:rPr lang="en-US" dirty="0">
                <a:solidFill>
                  <a:schemeClr val="bg1"/>
                </a:solidFill>
              </a:rPr>
              <a:t>President Dieter F. </a:t>
            </a:r>
            <a:r>
              <a:rPr lang="en-US" dirty="0" err="1">
                <a:solidFill>
                  <a:schemeClr val="bg1"/>
                </a:solidFill>
              </a:rPr>
              <a:t>Uchtdorf</a:t>
            </a:r>
            <a:r>
              <a:rPr lang="en-US" dirty="0">
                <a:solidFill>
                  <a:schemeClr val="bg1"/>
                </a:solidFill>
              </a:rPr>
              <a:t> (“The Infinite Power of Hope,”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2008, 21–22).</a:t>
            </a:r>
          </a:p>
          <a:p>
            <a:endParaRPr lang="en-US" dirty="0">
              <a:solidFill>
                <a:schemeClr val="bg1"/>
              </a:solidFill>
            </a:endParaRPr>
          </a:p>
          <a:p>
            <a:r>
              <a:rPr lang="en-US" dirty="0">
                <a:solidFill>
                  <a:schemeClr val="bg1"/>
                </a:solidFill>
                <a:latin typeface="Abadi" panose="020B0604020104020204" pitchFamily="34" charset="0"/>
              </a:rPr>
              <a:t>Jeffrey R. Holland, </a:t>
            </a:r>
            <a:r>
              <a:rPr lang="en-US" i="1" dirty="0">
                <a:solidFill>
                  <a:schemeClr val="bg1"/>
                </a:solidFill>
                <a:latin typeface="Abadi" panose="020B0604020104020204" pitchFamily="34" charset="0"/>
              </a:rPr>
              <a:t>Christ and the New Covenant: The Messianic Message of the Book of Mormon </a:t>
            </a:r>
            <a:r>
              <a:rPr lang="en-US" dirty="0">
                <a:solidFill>
                  <a:schemeClr val="bg1"/>
                </a:solidFill>
                <a:latin typeface="Abadi" panose="020B0604020104020204" pitchFamily="34" charset="0"/>
              </a:rPr>
              <a:t>[1997], 336).</a:t>
            </a:r>
          </a:p>
          <a:p>
            <a:endParaRPr lang="en-US" dirty="0">
              <a:solidFill>
                <a:schemeClr val="bg1"/>
              </a:solidFill>
            </a:endParaRPr>
          </a:p>
          <a:p>
            <a:r>
              <a:rPr lang="en-US" dirty="0">
                <a:solidFill>
                  <a:schemeClr val="bg1"/>
                </a:solidFill>
              </a:rPr>
              <a:t>President Thomas S. Monson  (“Charity Never </a:t>
            </a:r>
            <a:r>
              <a:rPr lang="en-US" dirty="0" err="1">
                <a:solidFill>
                  <a:schemeClr val="bg1"/>
                </a:solidFill>
              </a:rPr>
              <a:t>Faileth</a:t>
            </a:r>
            <a:r>
              <a:rPr lang="en-US" dirty="0">
                <a:solidFill>
                  <a:schemeClr val="bg1"/>
                </a:solidFill>
              </a:rPr>
              <a:t>,”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2010, 124–25).</a:t>
            </a:r>
          </a:p>
          <a:p>
            <a:endParaRPr lang="en-US" dirty="0">
              <a:solidFill>
                <a:schemeClr val="bg1"/>
              </a:solidFill>
            </a:endParaRPr>
          </a:p>
          <a:p>
            <a:r>
              <a:rPr lang="en-US" dirty="0">
                <a:solidFill>
                  <a:schemeClr val="bg1"/>
                </a:solidFill>
              </a:rPr>
              <a:t>Elder Marvin J. Ashton (“The Tongue Can Be a Sharp Sword,” </a:t>
            </a:r>
            <a:r>
              <a:rPr lang="en-US" i="1" dirty="0">
                <a:solidFill>
                  <a:schemeClr val="bg1"/>
                </a:solidFill>
              </a:rPr>
              <a:t>Ensign,</a:t>
            </a:r>
            <a:r>
              <a:rPr lang="en-US" dirty="0">
                <a:solidFill>
                  <a:schemeClr val="bg1"/>
                </a:solidFill>
              </a:rPr>
              <a:t> May 1992, 19).</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8" name="Footer Placeholder 14">
            <a:extLst>
              <a:ext uri="{FF2B5EF4-FFF2-40B4-BE49-F238E27FC236}">
                <a16:creationId xmlns:a16="http://schemas.microsoft.com/office/drawing/2014/main" id="{88BF3273-B174-4DE1-BF48-73579A5DBBF9}"/>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622521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216" y="0"/>
            <a:ext cx="3386667" cy="4154984"/>
          </a:xfrm>
          <a:prstGeom prst="rect">
            <a:avLst/>
          </a:prstGeom>
          <a:noFill/>
          <a:ln>
            <a:solidFill>
              <a:schemeClr val="tx1"/>
            </a:solidFill>
          </a:ln>
        </p:spPr>
        <p:txBody>
          <a:bodyPr wrap="square" rtlCol="0">
            <a:spAutoFit/>
          </a:bodyPr>
          <a:lstStyle/>
          <a:p>
            <a:r>
              <a:rPr lang="en-US" sz="1100" dirty="0"/>
              <a:t>On Hope:</a:t>
            </a:r>
          </a:p>
          <a:p>
            <a:r>
              <a:rPr lang="en-US" sz="1100" dirty="0"/>
              <a:t>"From this we learn that faith is the assurance </a:t>
            </a:r>
            <a:br>
              <a:rPr lang="en-US" sz="1100" dirty="0"/>
            </a:br>
            <a:r>
              <a:rPr lang="en-US" sz="1100" dirty="0"/>
              <a:t>which men have of the existence of things which </a:t>
            </a:r>
            <a:br>
              <a:rPr lang="en-US" sz="1100" dirty="0"/>
            </a:br>
            <a:r>
              <a:rPr lang="en-US" sz="1100" dirty="0"/>
              <a:t>they have not seen, and the principle of action in </a:t>
            </a:r>
          </a:p>
          <a:p>
            <a:r>
              <a:rPr lang="en-US" sz="1100" dirty="0"/>
              <a:t>all intelligent beings.. 	. </a:t>
            </a:r>
          </a:p>
          <a:p>
            <a:r>
              <a:rPr lang="en-US" sz="1100" dirty="0"/>
              <a:t>" ... Faith ... is the moving cause of all action </a:t>
            </a:r>
          </a:p>
          <a:p>
            <a:r>
              <a:rPr lang="en-US" sz="1100" dirty="0"/>
              <a:t>in [intelligent beings]. . . . 	. </a:t>
            </a:r>
          </a:p>
          <a:p>
            <a:r>
              <a:rPr lang="en-US" sz="1100" dirty="0"/>
              <a:t>"And as faith is the moving cause of all action </a:t>
            </a:r>
            <a:br>
              <a:rPr lang="en-US" sz="1100" dirty="0"/>
            </a:br>
            <a:r>
              <a:rPr lang="en-US" sz="1100" dirty="0"/>
              <a:t>in temporal concerns, so it is in spiritual. ... </a:t>
            </a:r>
          </a:p>
          <a:p>
            <a:r>
              <a:rPr lang="en-US" sz="1100" dirty="0"/>
              <a:t>" ... But faith is not only the principle of </a:t>
            </a:r>
            <a:br>
              <a:rPr lang="en-US" sz="1100" dirty="0"/>
            </a:br>
            <a:r>
              <a:rPr lang="en-US" sz="1100" dirty="0"/>
              <a:t>action, but of power also, in all intelligent beings, </a:t>
            </a:r>
            <a:br>
              <a:rPr lang="en-US" sz="1100" dirty="0"/>
            </a:br>
            <a:r>
              <a:rPr lang="en-US" sz="1100" dirty="0"/>
              <a:t>whether in heaven or on earth .... </a:t>
            </a:r>
          </a:p>
          <a:p>
            <a:r>
              <a:rPr lang="en-US" sz="1100" dirty="0"/>
              <a:t>"Faith, then, is the first great governing </a:t>
            </a:r>
            <a:br>
              <a:rPr lang="en-US" sz="1100" dirty="0"/>
            </a:br>
            <a:r>
              <a:rPr lang="en-US" sz="1100" dirty="0"/>
              <a:t>principle which has power, dominion, and </a:t>
            </a:r>
            <a:br>
              <a:rPr lang="en-US" sz="1100" dirty="0"/>
            </a:br>
            <a:r>
              <a:rPr lang="en-US" sz="1100" dirty="0"/>
              <a:t>authority over all things; by It they exist, by It . </a:t>
            </a:r>
            <a:br>
              <a:rPr lang="en-US" sz="1100" dirty="0"/>
            </a:br>
            <a:r>
              <a:rPr lang="en-US" sz="1100" dirty="0"/>
              <a:t>they are upheld, by it they are changed, or by It </a:t>
            </a:r>
            <a:br>
              <a:rPr lang="en-US" sz="1100" dirty="0"/>
            </a:br>
            <a:r>
              <a:rPr lang="en-US" sz="1100" dirty="0"/>
              <a:t>they remain, agreeable to the will of. God. </a:t>
            </a:r>
            <a:br>
              <a:rPr lang="en-US" sz="1100" dirty="0"/>
            </a:br>
            <a:r>
              <a:rPr lang="en-US" sz="1100" dirty="0"/>
              <a:t>Without it there is no power, and Without power </a:t>
            </a:r>
            <a:br>
              <a:rPr lang="en-US" sz="1100" dirty="0"/>
            </a:br>
            <a:r>
              <a:rPr lang="en-US" sz="1100" dirty="0"/>
              <a:t>there could be no creation nor existence! ... </a:t>
            </a:r>
          </a:p>
          <a:p>
            <a:r>
              <a:rPr lang="en-US" sz="1100" dirty="0"/>
              <a:t>"How would you define faith in its most </a:t>
            </a:r>
            <a:br>
              <a:rPr lang="en-US" sz="1100" dirty="0"/>
            </a:br>
            <a:r>
              <a:rPr lang="en-US" sz="1100" dirty="0"/>
              <a:t>unlimited sense? It is the first great governing </a:t>
            </a:r>
            <a:br>
              <a:rPr lang="en-US" sz="1100" dirty="0"/>
            </a:br>
            <a:r>
              <a:rPr lang="en-US" sz="1100" dirty="0"/>
              <a:t>principle which has power, dominion, and </a:t>
            </a:r>
            <a:br>
              <a:rPr lang="en-US" sz="1100" dirty="0"/>
            </a:br>
            <a:r>
              <a:rPr lang="en-US" sz="1100" dirty="0"/>
              <a:t>authority over all things." Joseph Smith </a:t>
            </a:r>
            <a:r>
              <a:rPr lang="en-US" sz="1100" i="1" dirty="0"/>
              <a:t>(Lectures on Faith, </a:t>
            </a:r>
            <a:r>
              <a:rPr lang="en-US" sz="1100" dirty="0"/>
              <a:t>pp. 7-12.) 	</a:t>
            </a:r>
          </a:p>
        </p:txBody>
      </p:sp>
      <p:sp>
        <p:nvSpPr>
          <p:cNvPr id="5" name="Rectangle 4"/>
          <p:cNvSpPr/>
          <p:nvPr/>
        </p:nvSpPr>
        <p:spPr>
          <a:xfrm>
            <a:off x="3553883" y="30833"/>
            <a:ext cx="8638117" cy="2492990"/>
          </a:xfrm>
          <a:prstGeom prst="rect">
            <a:avLst/>
          </a:prstGeom>
          <a:ln>
            <a:solidFill>
              <a:schemeClr val="tx1"/>
            </a:solidFill>
          </a:ln>
        </p:spPr>
        <p:txBody>
          <a:bodyPr wrap="square">
            <a:spAutoFit/>
          </a:bodyPr>
          <a:lstStyle/>
          <a:p>
            <a:pPr fontAlgn="base"/>
            <a:r>
              <a:rPr lang="en-US" sz="1200" b="1" dirty="0"/>
              <a:t>Elder </a:t>
            </a:r>
            <a:r>
              <a:rPr lang="en-US" sz="1200" b="1" dirty="0" err="1"/>
              <a:t>Dallin</a:t>
            </a:r>
            <a:r>
              <a:rPr lang="en-US" sz="1200" b="1" dirty="0"/>
              <a:t> H. Oaks of the Quorum of the Twelve Apostles described the ministry of angels:</a:t>
            </a:r>
          </a:p>
          <a:p>
            <a:pPr fontAlgn="base"/>
            <a:r>
              <a:rPr lang="en-US" sz="1200" dirty="0"/>
              <a:t>“‘The word “angel” is used in the scriptures for any heavenly being bearing God’s message’ (George Q. Cannon, </a:t>
            </a:r>
            <a:r>
              <a:rPr lang="en-US" sz="1200" i="1" dirty="0"/>
              <a:t>Gospel Truth,</a:t>
            </a:r>
            <a:r>
              <a:rPr lang="en-US" sz="1200" dirty="0"/>
              <a:t> sel. </a:t>
            </a:r>
            <a:r>
              <a:rPr lang="en-US" sz="1200" dirty="0" err="1"/>
              <a:t>Jerreld</a:t>
            </a:r>
            <a:r>
              <a:rPr lang="en-US" sz="1200" dirty="0"/>
              <a:t> L. </a:t>
            </a:r>
            <a:r>
              <a:rPr lang="en-US" sz="1200" dirty="0" err="1"/>
              <a:t>Newquist</a:t>
            </a:r>
            <a:r>
              <a:rPr lang="en-US" sz="1200" dirty="0"/>
              <a:t> [1987], 54). The scriptures recite numerous instances where an angel appeared personally. Angelic appearances to Zacharias and Mary (see Luke 1) and to King Benjamin and Nephi, the son of Helaman (see Mosiah 3:2; 3 Ne. 7:17–18) are only a few examples. …</a:t>
            </a:r>
          </a:p>
          <a:p>
            <a:pPr fontAlgn="base"/>
            <a:r>
              <a:rPr lang="en-US" sz="1200" dirty="0"/>
              <a:t>“… The ministering of angels can also be unseen. Angelic messages can be delivered by a voice or merely by thoughts or feelings communicated to the mind. President John Taylor described ‘the action of the angels, or messengers of God, upon our minds, so that the heart can conceive … revelations from the eternal world’ (</a:t>
            </a:r>
            <a:r>
              <a:rPr lang="en-US" sz="1200" i="1" dirty="0"/>
              <a:t>Gospel Kingdom,</a:t>
            </a:r>
            <a:r>
              <a:rPr lang="en-US" sz="1200" dirty="0"/>
              <a:t> sel. G. Homer Durham [1987], 31).</a:t>
            </a:r>
          </a:p>
          <a:p>
            <a:pPr fontAlgn="base"/>
            <a:r>
              <a:rPr lang="en-US" sz="1200" dirty="0"/>
              <a:t>“Nephi described three manifestations of the ministering of angels when he reminded his rebellious brothers that (1) they had ‘seen an angel,’ (2) they had ‘heard his voice from time to time,’ and (3) also that an angel had ‘spoken unto [them] in a still small voice’ though they were ‘past feeling’ and ‘could not feel his words’ (1 Ne. 17:45). The scriptures contain many other statements that angels are sent to teach the gospel and bring men to Christ (see Heb. 1:14; Alma 39:19; Moro. 7:25, 29, 31–32; D&amp;C 20:35). Most angelic communications are felt or heard rather than seen” (“The Aaronic Priesthood and the Sacrament,” </a:t>
            </a:r>
            <a:r>
              <a:rPr lang="en-US" sz="1200" i="1" dirty="0"/>
              <a:t>Ensign,</a:t>
            </a:r>
            <a:r>
              <a:rPr lang="en-US" sz="1200" dirty="0"/>
              <a:t> Nov. 1998, 38–39).</a:t>
            </a:r>
          </a:p>
        </p:txBody>
      </p:sp>
      <p:sp>
        <p:nvSpPr>
          <p:cNvPr id="2050" name="Rectangle 2"/>
          <p:cNvSpPr>
            <a:spLocks noChangeArrowheads="1"/>
          </p:cNvSpPr>
          <p:nvPr/>
        </p:nvSpPr>
        <p:spPr bwMode="auto">
          <a:xfrm>
            <a:off x="167216" y="4154984"/>
            <a:ext cx="3386667" cy="2708434"/>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indent="130175" fontAlgn="base">
              <a:spcBef>
                <a:spcPct val="0"/>
              </a:spcBef>
              <a:spcAft>
                <a:spcPct val="0"/>
              </a:spcAft>
            </a:pPr>
            <a:r>
              <a:rPr lang="en-US" sz="1000" dirty="0">
                <a:solidFill>
                  <a:srgbClr val="1E1915"/>
                </a:solidFill>
                <a:latin typeface="Times New Roman" pitchFamily="18" charset="0"/>
                <a:ea typeface="Times New Roman" pitchFamily="18" charset="0"/>
                <a:cs typeface="Times New Roman" pitchFamily="18" charset="0"/>
              </a:rPr>
              <a:t>Elder Bruce R</a:t>
            </a:r>
            <a:r>
              <a:rPr lang="en-US" sz="1000" dirty="0">
                <a:solidFill>
                  <a:srgbClr val="000000"/>
                </a:solidFill>
                <a:latin typeface="Times New Roman" pitchFamily="18" charset="0"/>
                <a:ea typeface="Times New Roman" pitchFamily="18" charset="0"/>
                <a:cs typeface="Times New Roman" pitchFamily="18" charset="0"/>
              </a:rPr>
              <a:t>. </a:t>
            </a:r>
            <a:r>
              <a:rPr lang="en-US" sz="1000" dirty="0">
                <a:solidFill>
                  <a:srgbClr val="1E1915"/>
                </a:solidFill>
                <a:latin typeface="Times New Roman" pitchFamily="18" charset="0"/>
                <a:ea typeface="Times New Roman" pitchFamily="18" charset="0"/>
                <a:cs typeface="Times New Roman" pitchFamily="18" charset="0"/>
              </a:rPr>
              <a:t>McConkie has written this: </a:t>
            </a:r>
            <a:endParaRPr lang="en-US" sz="600" dirty="0">
              <a:latin typeface="Arial" pitchFamily="34" charset="0"/>
              <a:cs typeface="Arial" pitchFamily="34" charset="0"/>
            </a:endParaRPr>
          </a:p>
          <a:p>
            <a:pPr indent="130175" eaLnBrk="0" fontAlgn="base" hangingPunct="0">
              <a:spcBef>
                <a:spcPct val="0"/>
              </a:spcBef>
              <a:spcAft>
                <a:spcPct val="0"/>
              </a:spcAft>
            </a:pPr>
            <a:r>
              <a:rPr lang="en-US" sz="1000" dirty="0">
                <a:solidFill>
                  <a:srgbClr val="1E1915"/>
                </a:solidFill>
                <a:latin typeface="Times New Roman" pitchFamily="18" charset="0"/>
                <a:ea typeface="Times New Roman" pitchFamily="18" charset="0"/>
                <a:cs typeface="Times New Roman" pitchFamily="18" charset="0"/>
              </a:rPr>
              <a:t>"As used in the revelations, </a:t>
            </a:r>
            <a:r>
              <a:rPr lang="en-US" sz="1000" i="1" dirty="0">
                <a:solidFill>
                  <a:srgbClr val="1E1915"/>
                </a:solidFill>
                <a:latin typeface="Times New Roman" pitchFamily="18" charset="0"/>
                <a:ea typeface="Times New Roman" pitchFamily="18" charset="0"/>
                <a:cs typeface="Times New Roman" pitchFamily="18" charset="0"/>
              </a:rPr>
              <a:t>hope </a:t>
            </a:r>
            <a:r>
              <a:rPr lang="en-US" sz="1000" dirty="0">
                <a:solidFill>
                  <a:srgbClr val="1E1915"/>
                </a:solidFill>
                <a:latin typeface="Times New Roman" pitchFamily="18" charset="0"/>
                <a:ea typeface="Times New Roman" pitchFamily="18" charset="0"/>
                <a:cs typeface="Times New Roman" pitchFamily="18" charset="0"/>
              </a:rPr>
              <a:t>is the desire of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faithful people to gain eternal salvation in the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kingdom of God hereafter. It is not a flimsy,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ethereal desire, one wi</a:t>
            </a:r>
            <a:r>
              <a:rPr lang="en-US" sz="1000" dirty="0">
                <a:solidFill>
                  <a:srgbClr val="030000"/>
                </a:solidFill>
                <a:latin typeface="Times New Roman" pitchFamily="18" charset="0"/>
                <a:ea typeface="Times New Roman" pitchFamily="18" charset="0"/>
                <a:cs typeface="Times New Roman" pitchFamily="18" charset="0"/>
              </a:rPr>
              <a:t>t</a:t>
            </a:r>
            <a:r>
              <a:rPr lang="en-US" sz="1000" dirty="0">
                <a:solidFill>
                  <a:srgbClr val="1E1915"/>
                </a:solidFill>
                <a:latin typeface="Times New Roman" pitchFamily="18" charset="0"/>
                <a:ea typeface="Times New Roman" pitchFamily="18" charset="0"/>
                <a:cs typeface="Times New Roman" pitchFamily="18" charset="0"/>
              </a:rPr>
              <a:t>hout assurance that the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desired consummation w</a:t>
            </a:r>
            <a:r>
              <a:rPr lang="en-US" sz="1000" dirty="0">
                <a:solidFill>
                  <a:srgbClr val="3D3834"/>
                </a:solidFill>
                <a:latin typeface="Times New Roman" pitchFamily="18" charset="0"/>
                <a:ea typeface="Times New Roman" pitchFamily="18" charset="0"/>
                <a:cs typeface="Times New Roman" pitchFamily="18" charset="0"/>
              </a:rPr>
              <a:t>i</a:t>
            </a:r>
            <a:r>
              <a:rPr lang="en-US" sz="1000" dirty="0">
                <a:solidFill>
                  <a:srgbClr val="1E1915"/>
                </a:solidFill>
                <a:latin typeface="Times New Roman" pitchFamily="18" charset="0"/>
                <a:ea typeface="Times New Roman" pitchFamily="18" charset="0"/>
                <a:cs typeface="Times New Roman" pitchFamily="18" charset="0"/>
              </a:rPr>
              <a:t>ll be received, but a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desire coupled with full expectation of receiving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the coveted reward. Paul, for instance, was not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hesitant in affirming that he lived, 'In hope of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eternal life, which God, that cannot lie, promised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before the world began' (Tit. 1</a:t>
            </a:r>
            <a:r>
              <a:rPr lang="en-US" sz="1000" dirty="0">
                <a:solidFill>
                  <a:srgbClr val="3D3834"/>
                </a:solidFill>
                <a:latin typeface="Times New Roman" pitchFamily="18" charset="0"/>
                <a:ea typeface="Times New Roman" pitchFamily="18" charset="0"/>
                <a:cs typeface="Times New Roman" pitchFamily="18" charset="0"/>
              </a:rPr>
              <a:t>:</a:t>
            </a:r>
            <a:r>
              <a:rPr lang="en-US" sz="1000" dirty="0">
                <a:solidFill>
                  <a:srgbClr val="1E1915"/>
                </a:solidFill>
                <a:latin typeface="Times New Roman" pitchFamily="18" charset="0"/>
                <a:ea typeface="Times New Roman" pitchFamily="18" charset="0"/>
                <a:cs typeface="Times New Roman" pitchFamily="18" charset="0"/>
              </a:rPr>
              <a:t>2), and Peter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assured all the elect that 'by the resurrection of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Jesus Christ from the dead,' their 'lively hope' of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'an inheritance incorruptible, and undefiled, and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that </a:t>
            </a:r>
            <a:r>
              <a:rPr lang="en-US" sz="1000" dirty="0" err="1">
                <a:solidFill>
                  <a:srgbClr val="1E1915"/>
                </a:solidFill>
                <a:latin typeface="Times New Roman" pitchFamily="18" charset="0"/>
                <a:ea typeface="Times New Roman" pitchFamily="18" charset="0"/>
                <a:cs typeface="Times New Roman" pitchFamily="18" charset="0"/>
              </a:rPr>
              <a:t>fadeth</a:t>
            </a:r>
            <a:r>
              <a:rPr lang="en-US" sz="1000" dirty="0">
                <a:solidFill>
                  <a:srgbClr val="1E1915"/>
                </a:solidFill>
                <a:latin typeface="Times New Roman" pitchFamily="18" charset="0"/>
                <a:ea typeface="Times New Roman" pitchFamily="18" charset="0"/>
                <a:cs typeface="Times New Roman" pitchFamily="18" charset="0"/>
              </a:rPr>
              <a:t> not away; reserved in heaven' for the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saints, had been </a:t>
            </a:r>
            <a:r>
              <a:rPr lang="en-US" sz="1000" dirty="0">
                <a:solidFill>
                  <a:srgbClr val="3D3834"/>
                </a:solidFill>
                <a:latin typeface="Times New Roman" pitchFamily="18" charset="0"/>
                <a:ea typeface="Times New Roman" pitchFamily="18" charset="0"/>
                <a:cs typeface="Times New Roman" pitchFamily="18" charset="0"/>
              </a:rPr>
              <a:t>r</a:t>
            </a:r>
            <a:r>
              <a:rPr lang="en-US" sz="1000" dirty="0">
                <a:solidFill>
                  <a:srgbClr val="1E1915"/>
                </a:solidFill>
                <a:latin typeface="Times New Roman" pitchFamily="18" charset="0"/>
                <a:ea typeface="Times New Roman" pitchFamily="18" charset="0"/>
                <a:cs typeface="Times New Roman" pitchFamily="18" charset="0"/>
              </a:rPr>
              <a:t>enewed or 'begotten' again</a:t>
            </a:r>
            <a:r>
              <a:rPr lang="en-US" sz="1000" dirty="0">
                <a:solidFill>
                  <a:srgbClr val="3D3834"/>
                </a:solidFill>
                <a:latin typeface="Times New Roman" pitchFamily="18" charset="0"/>
                <a:ea typeface="Times New Roman" pitchFamily="18" charset="0"/>
                <a:cs typeface="Times New Roman" pitchFamily="18" charset="0"/>
              </a:rPr>
              <a:t>. </a:t>
            </a:r>
            <a:r>
              <a:rPr lang="en-US" sz="1000" dirty="0">
                <a:solidFill>
                  <a:srgbClr val="1E1915"/>
                </a:solidFill>
                <a:latin typeface="Times New Roman" pitchFamily="18" charset="0"/>
                <a:ea typeface="Times New Roman" pitchFamily="18" charset="0"/>
                <a:cs typeface="Times New Roman" pitchFamily="18" charset="0"/>
              </a:rPr>
              <a:t>(1 </a:t>
            </a:r>
            <a:br>
              <a:rPr lang="en-US" sz="1000" dirty="0">
                <a:solidFill>
                  <a:srgbClr val="1E1915"/>
                </a:solidFill>
                <a:latin typeface="Times New Roman" pitchFamily="18" charset="0"/>
                <a:ea typeface="Times New Roman" pitchFamily="18" charset="0"/>
                <a:cs typeface="Times New Roman" pitchFamily="18" charset="0"/>
              </a:rPr>
            </a:br>
            <a:r>
              <a:rPr lang="en-US" sz="1000" dirty="0">
                <a:solidFill>
                  <a:srgbClr val="1E1915"/>
                </a:solidFill>
                <a:latin typeface="Times New Roman" pitchFamily="18" charset="0"/>
                <a:ea typeface="Times New Roman" pitchFamily="18" charset="0"/>
                <a:cs typeface="Times New Roman" pitchFamily="18" charset="0"/>
              </a:rPr>
              <a:t>Pet. 1:1-5.)" </a:t>
            </a:r>
            <a:r>
              <a:rPr lang="en-US" sz="1000" i="1" dirty="0">
                <a:solidFill>
                  <a:srgbClr val="1E1915"/>
                </a:solidFill>
                <a:latin typeface="Times New Roman" pitchFamily="18" charset="0"/>
                <a:ea typeface="Times New Roman" pitchFamily="18" charset="0"/>
                <a:cs typeface="Times New Roman" pitchFamily="18" charset="0"/>
              </a:rPr>
              <a:t>(Mormon Doctrine, </a:t>
            </a:r>
            <a:r>
              <a:rPr lang="en-US" sz="1000" dirty="0">
                <a:solidFill>
                  <a:srgbClr val="1E1915"/>
                </a:solidFill>
                <a:latin typeface="Times New Roman" pitchFamily="18" charset="0"/>
                <a:ea typeface="Times New Roman" pitchFamily="18" charset="0"/>
                <a:cs typeface="Times New Roman" pitchFamily="18" charset="0"/>
              </a:rPr>
              <a:t>p. 365.) </a:t>
            </a:r>
            <a:endParaRPr lang="en-US" dirty="0">
              <a:latin typeface="Arial" pitchFamily="34" charset="0"/>
              <a:cs typeface="Arial" pitchFamily="34" charset="0"/>
            </a:endParaRPr>
          </a:p>
        </p:txBody>
      </p:sp>
      <p:sp>
        <p:nvSpPr>
          <p:cNvPr id="11" name="Rectangle 10">
            <a:extLst>
              <a:ext uri="{FF2B5EF4-FFF2-40B4-BE49-F238E27FC236}">
                <a16:creationId xmlns:a16="http://schemas.microsoft.com/office/drawing/2014/main" id="{819FC4B9-3CEA-4404-B7AE-759561CD41B6}"/>
              </a:ext>
            </a:extLst>
          </p:cNvPr>
          <p:cNvSpPr/>
          <p:nvPr/>
        </p:nvSpPr>
        <p:spPr>
          <a:xfrm>
            <a:off x="3553883" y="2554656"/>
            <a:ext cx="8638116" cy="4139595"/>
          </a:xfrm>
          <a:prstGeom prst="rect">
            <a:avLst/>
          </a:prstGeom>
          <a:ln>
            <a:solidFill>
              <a:schemeClr val="tx1"/>
            </a:solidFill>
          </a:ln>
        </p:spPr>
        <p:txBody>
          <a:bodyPr wrap="square">
            <a:spAutoFit/>
          </a:bodyPr>
          <a:lstStyle/>
          <a:p>
            <a:pPr fontAlgn="base"/>
            <a:r>
              <a:rPr lang="en-US" sz="1050" b="1" dirty="0"/>
              <a:t>Elder Jeffrey R. Holland of the Quorum of the Twelve Apostles taught:</a:t>
            </a:r>
          </a:p>
          <a:p>
            <a:pPr fontAlgn="base"/>
            <a:r>
              <a:rPr lang="en-US" sz="1050" dirty="0"/>
              <a:t>“It is instructive to note that the charity, or ‘the pure love of Christ,’ we are to cherish can be interpreted two ways. One of its meanings is the kind of merciful, forgiving love Christ’s disciples should have for one another. That is, all Christians should try to love as the Savior loved, showing pure, redeeming compassion for all. Unfortunately, few, if any, mortals have been entirely successful in this endeavor, but it is an invitation that all should try to meet.</a:t>
            </a:r>
          </a:p>
          <a:p>
            <a:pPr fontAlgn="base"/>
            <a:r>
              <a:rPr lang="en-US" sz="1050" dirty="0"/>
              <a:t>“The greater definition of ‘the pure love of Christ,’ however, is not what we as Christians try but largely fail to demonstrate toward others but rather what Christ totally succeeded in demonstrating toward us. </a:t>
            </a:r>
            <a:r>
              <a:rPr lang="en-US" sz="1050" i="1" dirty="0"/>
              <a:t>True</a:t>
            </a:r>
            <a:r>
              <a:rPr lang="en-US" sz="1050" dirty="0"/>
              <a:t> charity has been known only once. It is shown perfectly and purely in Christ’s unfailing, ultimate, and atoning love for us. It is Christ’s love for us that ‘</a:t>
            </a:r>
            <a:r>
              <a:rPr lang="en-US" sz="1050" dirty="0" err="1"/>
              <a:t>suffereth</a:t>
            </a:r>
            <a:r>
              <a:rPr lang="en-US" sz="1050" dirty="0"/>
              <a:t> long, and is kind, and </a:t>
            </a:r>
            <a:r>
              <a:rPr lang="en-US" sz="1050" dirty="0" err="1"/>
              <a:t>envieth</a:t>
            </a:r>
            <a:r>
              <a:rPr lang="en-US" sz="1050" dirty="0"/>
              <a:t> not.’ It is his love for us that is not ‘puffed up … , not easily provoked, </a:t>
            </a:r>
            <a:r>
              <a:rPr lang="en-US" sz="1050" dirty="0" err="1"/>
              <a:t>thinketh</a:t>
            </a:r>
            <a:r>
              <a:rPr lang="en-US" sz="1050" dirty="0"/>
              <a:t> no evil.’ It is Christ’s love for us that ‘</a:t>
            </a:r>
            <a:r>
              <a:rPr lang="en-US" sz="1050" dirty="0" err="1"/>
              <a:t>beareth</a:t>
            </a:r>
            <a:r>
              <a:rPr lang="en-US" sz="1050" dirty="0"/>
              <a:t> all things, believeth all things, </a:t>
            </a:r>
            <a:r>
              <a:rPr lang="en-US" sz="1050" dirty="0" err="1"/>
              <a:t>hopeth</a:t>
            </a:r>
            <a:r>
              <a:rPr lang="en-US" sz="1050" dirty="0"/>
              <a:t> all things, </a:t>
            </a:r>
            <a:r>
              <a:rPr lang="en-US" sz="1050" dirty="0" err="1"/>
              <a:t>endureth</a:t>
            </a:r>
            <a:r>
              <a:rPr lang="en-US" sz="1050" dirty="0"/>
              <a:t> all things.’ It is as demonstrated in Christ that ‘charity never </a:t>
            </a:r>
            <a:r>
              <a:rPr lang="en-US" sz="1050" dirty="0" err="1"/>
              <a:t>faileth</a:t>
            </a:r>
            <a:r>
              <a:rPr lang="en-US" sz="1050" dirty="0"/>
              <a:t>.’ It is that charity—his pure love for us—without which we would be nothing, hopeless, of all men and women most miserable. Truly, those found possessed of the blessings of his love at the last day—the Atonement, the Resurrection, eternal life, eternal promise—surely it shall be well with them.</a:t>
            </a:r>
          </a:p>
          <a:p>
            <a:pPr fontAlgn="base"/>
            <a:endParaRPr lang="en-US" sz="1050" dirty="0"/>
          </a:p>
          <a:p>
            <a:pPr fontAlgn="base"/>
            <a:r>
              <a:rPr lang="en-US" sz="1050" dirty="0"/>
              <a:t>“This does not in any way minimize the commandment that we are to try to acquire this kind of love for one another. We should ‘pray unto the Father with all the energy of heart, that [we] may be filled with this love.’ [1 Corinthians 13:4–5, 7–8; Moroni 7:48.] We should try to be more constant and unfailing, more longsuffering and kind, less envious and puffed up in our relationships with others. As Christ lived so should we live, and as Christ loved so should we love. But the ‘</a:t>
            </a:r>
            <a:r>
              <a:rPr lang="en-US" sz="1050" i="1" dirty="0"/>
              <a:t>pure</a:t>
            </a:r>
            <a:r>
              <a:rPr lang="en-US" sz="1050" dirty="0"/>
              <a:t> love of Christ’ Mormon spoke of is precisely that—Christ’s love. With that divine gift, that redeeming bestowal, we have everything; without it we have nothing and ultimately are nothing, except in the end ‘devils [and] angels to a devil.’ [2 Nephi 9:9.]</a:t>
            </a:r>
          </a:p>
          <a:p>
            <a:pPr fontAlgn="base"/>
            <a:r>
              <a:rPr lang="en-US" sz="1050" dirty="0"/>
              <a:t>“Life has its share of fears and failures. Sometimes things fall short. Sometimes people fail us, or economies or businesses or governments fail us. But one thing in time or eternity does </a:t>
            </a:r>
            <a:r>
              <a:rPr lang="en-US" sz="1050" i="1" dirty="0"/>
              <a:t>not</a:t>
            </a:r>
            <a:r>
              <a:rPr lang="en-US" sz="1050" dirty="0"/>
              <a:t> fail us—the pure love of Christ. …</a:t>
            </a:r>
          </a:p>
          <a:p>
            <a:pPr fontAlgn="base"/>
            <a:r>
              <a:rPr lang="en-US" sz="1050" dirty="0"/>
              <a:t>“… The miracle of Christ’s charity both saves and changes us. His atoning love saves us from death and hell as well as from carnal, sensual, and devilish behavior. That redeeming love also transforms the soul, lifting it above fallen standards to something far more noble, far more holy. Wherefore, we must ‘cleave unto charity’—Christ’s pure love of us and our determined effort toward pure love of him and all others—for without it we are nothing, and our plan for eternal happiness is utterly wasted. Without the redeeming love of Christ in our lives, all other qualities—even virtuous qualities and exemplary good works—fall short of salvation and joy” (</a:t>
            </a:r>
            <a:r>
              <a:rPr lang="en-US" sz="1050" i="1" dirty="0"/>
              <a:t>Christ and the New Covenant: The Messianic Message of the Book of Mormon</a:t>
            </a:r>
            <a:r>
              <a:rPr lang="en-US" sz="1050" dirty="0"/>
              <a:t>[1997], 336–37).</a:t>
            </a:r>
          </a:p>
          <a:p>
            <a:pPr fontAlgn="base"/>
            <a:endParaRPr lang="en-US" sz="1100" dirty="0"/>
          </a:p>
        </p:txBody>
      </p:sp>
    </p:spTree>
    <p:extLst>
      <p:ext uri="{BB962C8B-B14F-4D97-AF65-F5344CB8AC3E}">
        <p14:creationId xmlns:p14="http://schemas.microsoft.com/office/powerpoint/2010/main" val="2331897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BB833C-C688-D84E-5FF2-0E0E7FAF8946}"/>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AAE1B77-DBF8-4904-370E-C51F4F792EAE}"/>
              </a:ext>
            </a:extLst>
          </p:cNvPr>
          <p:cNvSpPr txBox="1"/>
          <p:nvPr/>
        </p:nvSpPr>
        <p:spPr>
          <a:xfrm>
            <a:off x="1524000" y="765545"/>
            <a:ext cx="9144000" cy="769441"/>
          </a:xfrm>
          <a:prstGeom prst="rect">
            <a:avLst/>
          </a:prstGeom>
          <a:noFill/>
        </p:spPr>
        <p:txBody>
          <a:bodyPr wrap="square" rtlCol="0">
            <a:spAutoFit/>
          </a:bodyPr>
          <a:lstStyle/>
          <a:p>
            <a:pPr algn="ctr"/>
            <a:r>
              <a:rPr lang="en-US" sz="4400" dirty="0">
                <a:latin typeface="Comic Sans MS" pitchFamily="66" charset="0"/>
                <a:ea typeface="Anjelika Rose" pitchFamily="2" charset="0"/>
              </a:rPr>
              <a:t>Little Children Are Alive in Christ</a:t>
            </a:r>
          </a:p>
        </p:txBody>
      </p:sp>
      <p:grpSp>
        <p:nvGrpSpPr>
          <p:cNvPr id="80" name="Group 79">
            <a:extLst>
              <a:ext uri="{FF2B5EF4-FFF2-40B4-BE49-F238E27FC236}">
                <a16:creationId xmlns:a16="http://schemas.microsoft.com/office/drawing/2014/main" id="{2F4A3DFC-CDB8-A731-D0BA-2F9C6C693A38}"/>
              </a:ext>
            </a:extLst>
          </p:cNvPr>
          <p:cNvGrpSpPr/>
          <p:nvPr/>
        </p:nvGrpSpPr>
        <p:grpSpPr>
          <a:xfrm>
            <a:off x="1790698" y="2819609"/>
            <a:ext cx="8439228" cy="1218782"/>
            <a:chOff x="3373698" y="4262936"/>
            <a:chExt cx="5867400" cy="847362"/>
          </a:xfrm>
        </p:grpSpPr>
        <p:grpSp>
          <p:nvGrpSpPr>
            <p:cNvPr id="44" name="Group 15">
              <a:extLst>
                <a:ext uri="{FF2B5EF4-FFF2-40B4-BE49-F238E27FC236}">
                  <a16:creationId xmlns:a16="http://schemas.microsoft.com/office/drawing/2014/main" id="{8CE3B96C-D0F6-E573-529E-53F375911968}"/>
                </a:ext>
              </a:extLst>
            </p:cNvPr>
            <p:cNvGrpSpPr/>
            <p:nvPr/>
          </p:nvGrpSpPr>
          <p:grpSpPr>
            <a:xfrm>
              <a:off x="3373698" y="4262936"/>
              <a:ext cx="359544" cy="847362"/>
              <a:chOff x="5891782" y="1905000"/>
              <a:chExt cx="1271017" cy="3165915"/>
            </a:xfrm>
            <a:solidFill>
              <a:schemeClr val="accent2"/>
            </a:solidFill>
          </p:grpSpPr>
          <p:sp>
            <p:nvSpPr>
              <p:cNvPr id="75" name="Oval 9">
                <a:extLst>
                  <a:ext uri="{FF2B5EF4-FFF2-40B4-BE49-F238E27FC236}">
                    <a16:creationId xmlns:a16="http://schemas.microsoft.com/office/drawing/2014/main" id="{AF47E3E1-5D47-DF6B-DACF-E975BF7769F3}"/>
                  </a:ext>
                </a:extLst>
              </p:cNvPr>
              <p:cNvSpPr/>
              <p:nvPr/>
            </p:nvSpPr>
            <p:spPr>
              <a:xfrm>
                <a:off x="6019800" y="1905000"/>
                <a:ext cx="1016000" cy="1066800"/>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10">
                <a:extLst>
                  <a:ext uri="{FF2B5EF4-FFF2-40B4-BE49-F238E27FC236}">
                    <a16:creationId xmlns:a16="http://schemas.microsoft.com/office/drawing/2014/main" id="{9E7B14ED-9568-9060-A53D-93F8A6AA5CDF}"/>
                  </a:ext>
                </a:extLst>
              </p:cNvPr>
              <p:cNvSpPr/>
              <p:nvPr/>
            </p:nvSpPr>
            <p:spPr>
              <a:xfrm rot="2423263">
                <a:off x="6044184" y="4385115"/>
                <a:ext cx="381000" cy="685800"/>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11">
                <a:extLst>
                  <a:ext uri="{FF2B5EF4-FFF2-40B4-BE49-F238E27FC236}">
                    <a16:creationId xmlns:a16="http://schemas.microsoft.com/office/drawing/2014/main" id="{591B2D44-8EAD-3516-6D5B-95FA77636C05}"/>
                  </a:ext>
                </a:extLst>
              </p:cNvPr>
              <p:cNvSpPr/>
              <p:nvPr/>
            </p:nvSpPr>
            <p:spPr>
              <a:xfrm>
                <a:off x="6324600" y="2819400"/>
                <a:ext cx="381000" cy="1828800"/>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12">
                <a:extLst>
                  <a:ext uri="{FF2B5EF4-FFF2-40B4-BE49-F238E27FC236}">
                    <a16:creationId xmlns:a16="http://schemas.microsoft.com/office/drawing/2014/main" id="{3B86E6D8-CA45-769F-570A-37E72565BB5A}"/>
                  </a:ext>
                </a:extLst>
              </p:cNvPr>
              <p:cNvSpPr/>
              <p:nvPr/>
            </p:nvSpPr>
            <p:spPr>
              <a:xfrm rot="18657015">
                <a:off x="6600982" y="4350807"/>
                <a:ext cx="381000" cy="685800"/>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13">
                <a:extLst>
                  <a:ext uri="{FF2B5EF4-FFF2-40B4-BE49-F238E27FC236}">
                    <a16:creationId xmlns:a16="http://schemas.microsoft.com/office/drawing/2014/main" id="{A8BB2CC0-DE3F-2A1A-5F89-708E94AB6976}"/>
                  </a:ext>
                </a:extLst>
              </p:cNvPr>
              <p:cNvSpPr/>
              <p:nvPr/>
            </p:nvSpPr>
            <p:spPr>
              <a:xfrm rot="5400000">
                <a:off x="6336791" y="2797105"/>
                <a:ext cx="381000" cy="1271017"/>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3">
              <a:extLst>
                <a:ext uri="{FF2B5EF4-FFF2-40B4-BE49-F238E27FC236}">
                  <a16:creationId xmlns:a16="http://schemas.microsoft.com/office/drawing/2014/main" id="{D4FF02B2-A10F-2EDB-FDCB-4F66F18A9353}"/>
                </a:ext>
              </a:extLst>
            </p:cNvPr>
            <p:cNvGrpSpPr/>
            <p:nvPr/>
          </p:nvGrpSpPr>
          <p:grpSpPr>
            <a:xfrm>
              <a:off x="3839747" y="4262936"/>
              <a:ext cx="359544" cy="847362"/>
              <a:chOff x="7162800" y="1828800"/>
              <a:chExt cx="1271017" cy="3165915"/>
            </a:xfrm>
            <a:solidFill>
              <a:srgbClr val="FFC000"/>
            </a:solidFill>
          </p:grpSpPr>
          <p:sp>
            <p:nvSpPr>
              <p:cNvPr id="70" name="Oval 4">
                <a:extLst>
                  <a:ext uri="{FF2B5EF4-FFF2-40B4-BE49-F238E27FC236}">
                    <a16:creationId xmlns:a16="http://schemas.microsoft.com/office/drawing/2014/main" id="{1F2FD4C5-600C-9255-D619-E0C0972ED113}"/>
                  </a:ext>
                </a:extLst>
              </p:cNvPr>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5">
                <a:extLst>
                  <a:ext uri="{FF2B5EF4-FFF2-40B4-BE49-F238E27FC236}">
                    <a16:creationId xmlns:a16="http://schemas.microsoft.com/office/drawing/2014/main" id="{8CC833B2-74D4-F732-DA2C-032EB5D808BD}"/>
                  </a:ext>
                </a:extLst>
              </p:cNvPr>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6">
                <a:extLst>
                  <a:ext uri="{FF2B5EF4-FFF2-40B4-BE49-F238E27FC236}">
                    <a16:creationId xmlns:a16="http://schemas.microsoft.com/office/drawing/2014/main" id="{DC69A1B8-BE70-444D-3925-B0777D8A1769}"/>
                  </a:ext>
                </a:extLst>
              </p:cNvPr>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
                <a:extLst>
                  <a:ext uri="{FF2B5EF4-FFF2-40B4-BE49-F238E27FC236}">
                    <a16:creationId xmlns:a16="http://schemas.microsoft.com/office/drawing/2014/main" id="{A7891F0F-DD42-F3D3-FADC-B954AA17A8F2}"/>
                  </a:ext>
                </a:extLst>
              </p:cNvPr>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8">
                <a:extLst>
                  <a:ext uri="{FF2B5EF4-FFF2-40B4-BE49-F238E27FC236}">
                    <a16:creationId xmlns:a16="http://schemas.microsoft.com/office/drawing/2014/main" id="{C09D5CF8-04C6-4DD1-F166-3CFD72ECBD75}"/>
                  </a:ext>
                </a:extLst>
              </p:cNvPr>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5">
              <a:extLst>
                <a:ext uri="{FF2B5EF4-FFF2-40B4-BE49-F238E27FC236}">
                  <a16:creationId xmlns:a16="http://schemas.microsoft.com/office/drawing/2014/main" id="{B29E54CD-5243-01D6-51AD-0DF66FFCD28C}"/>
                </a:ext>
              </a:extLst>
            </p:cNvPr>
            <p:cNvGrpSpPr/>
            <p:nvPr/>
          </p:nvGrpSpPr>
          <p:grpSpPr>
            <a:xfrm>
              <a:off x="4348165" y="4262936"/>
              <a:ext cx="359544" cy="847362"/>
              <a:chOff x="5891782" y="1905000"/>
              <a:chExt cx="1271017" cy="3165915"/>
            </a:xfrm>
            <a:solidFill>
              <a:schemeClr val="tx2">
                <a:lumMod val="60000"/>
                <a:lumOff val="40000"/>
              </a:schemeClr>
            </a:solidFill>
          </p:grpSpPr>
          <p:sp>
            <p:nvSpPr>
              <p:cNvPr id="65" name="Oval 64">
                <a:extLst>
                  <a:ext uri="{FF2B5EF4-FFF2-40B4-BE49-F238E27FC236}">
                    <a16:creationId xmlns:a16="http://schemas.microsoft.com/office/drawing/2014/main" id="{872AD0F0-91DA-3140-1E25-0107A34FBFC4}"/>
                  </a:ext>
                </a:extLst>
              </p:cNvPr>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71">
                <a:extLst>
                  <a:ext uri="{FF2B5EF4-FFF2-40B4-BE49-F238E27FC236}">
                    <a16:creationId xmlns:a16="http://schemas.microsoft.com/office/drawing/2014/main" id="{409A8287-6391-FE1C-1AA3-705B8FBDD464}"/>
                  </a:ext>
                </a:extLst>
              </p:cNvPr>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72">
                <a:extLst>
                  <a:ext uri="{FF2B5EF4-FFF2-40B4-BE49-F238E27FC236}">
                    <a16:creationId xmlns:a16="http://schemas.microsoft.com/office/drawing/2014/main" id="{F1D5643C-7FB9-1E8D-D62C-2FE948D6E893}"/>
                  </a:ext>
                </a:extLst>
              </p:cNvPr>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73">
                <a:extLst>
                  <a:ext uri="{FF2B5EF4-FFF2-40B4-BE49-F238E27FC236}">
                    <a16:creationId xmlns:a16="http://schemas.microsoft.com/office/drawing/2014/main" id="{C9982FEE-7B38-E10A-FD26-5DD7DFE616C6}"/>
                  </a:ext>
                </a:extLst>
              </p:cNvPr>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74">
                <a:extLst>
                  <a:ext uri="{FF2B5EF4-FFF2-40B4-BE49-F238E27FC236}">
                    <a16:creationId xmlns:a16="http://schemas.microsoft.com/office/drawing/2014/main" id="{562DE61C-00C6-FED9-1424-975034B6B2DC}"/>
                  </a:ext>
                </a:extLst>
              </p:cNvPr>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23">
              <a:extLst>
                <a:ext uri="{FF2B5EF4-FFF2-40B4-BE49-F238E27FC236}">
                  <a16:creationId xmlns:a16="http://schemas.microsoft.com/office/drawing/2014/main" id="{3C721366-D30B-7865-4E6F-15BEF6E5E762}"/>
                </a:ext>
              </a:extLst>
            </p:cNvPr>
            <p:cNvGrpSpPr/>
            <p:nvPr/>
          </p:nvGrpSpPr>
          <p:grpSpPr>
            <a:xfrm>
              <a:off x="4856582" y="4262936"/>
              <a:ext cx="359544" cy="847362"/>
              <a:chOff x="7162800" y="1828800"/>
              <a:chExt cx="1271017" cy="3165915"/>
            </a:xfrm>
            <a:solidFill>
              <a:srgbClr val="FF0000"/>
            </a:solidFill>
          </p:grpSpPr>
          <p:sp>
            <p:nvSpPr>
              <p:cNvPr id="60" name="Oval 59">
                <a:extLst>
                  <a:ext uri="{FF2B5EF4-FFF2-40B4-BE49-F238E27FC236}">
                    <a16:creationId xmlns:a16="http://schemas.microsoft.com/office/drawing/2014/main" id="{4B82E11A-A48F-476C-0714-1DBEB63293EB}"/>
                  </a:ext>
                </a:extLst>
              </p:cNvPr>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6">
                <a:extLst>
                  <a:ext uri="{FF2B5EF4-FFF2-40B4-BE49-F238E27FC236}">
                    <a16:creationId xmlns:a16="http://schemas.microsoft.com/office/drawing/2014/main" id="{24718A48-4F88-552A-0AC9-B602B31CF3A5}"/>
                  </a:ext>
                </a:extLst>
              </p:cNvPr>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7">
                <a:extLst>
                  <a:ext uri="{FF2B5EF4-FFF2-40B4-BE49-F238E27FC236}">
                    <a16:creationId xmlns:a16="http://schemas.microsoft.com/office/drawing/2014/main" id="{4E548EC9-44E0-7630-2144-46CA0F607186}"/>
                  </a:ext>
                </a:extLst>
              </p:cNvPr>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8">
                <a:extLst>
                  <a:ext uri="{FF2B5EF4-FFF2-40B4-BE49-F238E27FC236}">
                    <a16:creationId xmlns:a16="http://schemas.microsoft.com/office/drawing/2014/main" id="{AFE4D8A6-F7F0-85FD-7293-0461AEF25FD2}"/>
                  </a:ext>
                </a:extLst>
              </p:cNvPr>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ABB4C8EA-D8F2-B9E0-6306-BDE091C57EB9}"/>
                  </a:ext>
                </a:extLst>
              </p:cNvPr>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15">
              <a:extLst>
                <a:ext uri="{FF2B5EF4-FFF2-40B4-BE49-F238E27FC236}">
                  <a16:creationId xmlns:a16="http://schemas.microsoft.com/office/drawing/2014/main" id="{97DA3FB4-EC97-54EE-E110-91DC1CEB2BCA}"/>
                </a:ext>
              </a:extLst>
            </p:cNvPr>
            <p:cNvGrpSpPr/>
            <p:nvPr/>
          </p:nvGrpSpPr>
          <p:grpSpPr>
            <a:xfrm>
              <a:off x="5407368" y="4262936"/>
              <a:ext cx="359544" cy="847362"/>
              <a:chOff x="5891782" y="1905000"/>
              <a:chExt cx="1271017" cy="3165915"/>
            </a:xfrm>
            <a:solidFill>
              <a:srgbClr val="92D050"/>
            </a:solidFill>
          </p:grpSpPr>
          <p:sp>
            <p:nvSpPr>
              <p:cNvPr id="55" name="Oval 54">
                <a:extLst>
                  <a:ext uri="{FF2B5EF4-FFF2-40B4-BE49-F238E27FC236}">
                    <a16:creationId xmlns:a16="http://schemas.microsoft.com/office/drawing/2014/main" id="{B3578280-35E6-1985-73AC-DE9996DB3A0B}"/>
                  </a:ext>
                </a:extLst>
              </p:cNvPr>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61">
                <a:extLst>
                  <a:ext uri="{FF2B5EF4-FFF2-40B4-BE49-F238E27FC236}">
                    <a16:creationId xmlns:a16="http://schemas.microsoft.com/office/drawing/2014/main" id="{4F3FC4D9-EE7B-70C4-BE71-FF549E846D53}"/>
                  </a:ext>
                </a:extLst>
              </p:cNvPr>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62">
                <a:extLst>
                  <a:ext uri="{FF2B5EF4-FFF2-40B4-BE49-F238E27FC236}">
                    <a16:creationId xmlns:a16="http://schemas.microsoft.com/office/drawing/2014/main" id="{501C1C46-F4DE-BED4-744B-8CCEF8FC15BF}"/>
                  </a:ext>
                </a:extLst>
              </p:cNvPr>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63">
                <a:extLst>
                  <a:ext uri="{FF2B5EF4-FFF2-40B4-BE49-F238E27FC236}">
                    <a16:creationId xmlns:a16="http://schemas.microsoft.com/office/drawing/2014/main" id="{5FC0FCD7-C5D1-163D-342C-615E34478EEC}"/>
                  </a:ext>
                </a:extLst>
              </p:cNvPr>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64">
                <a:extLst>
                  <a:ext uri="{FF2B5EF4-FFF2-40B4-BE49-F238E27FC236}">
                    <a16:creationId xmlns:a16="http://schemas.microsoft.com/office/drawing/2014/main" id="{AE9449F1-9C29-1B9C-E695-41BCBE640A82}"/>
                  </a:ext>
                </a:extLst>
              </p:cNvPr>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23">
              <a:extLst>
                <a:ext uri="{FF2B5EF4-FFF2-40B4-BE49-F238E27FC236}">
                  <a16:creationId xmlns:a16="http://schemas.microsoft.com/office/drawing/2014/main" id="{9DCCCBC1-90FE-66DA-E855-0F6EE99D1870}"/>
                </a:ext>
              </a:extLst>
            </p:cNvPr>
            <p:cNvGrpSpPr/>
            <p:nvPr/>
          </p:nvGrpSpPr>
          <p:grpSpPr>
            <a:xfrm>
              <a:off x="5873417" y="4262936"/>
              <a:ext cx="359544" cy="847362"/>
              <a:chOff x="7162800" y="1828800"/>
              <a:chExt cx="1271017" cy="3165915"/>
            </a:xfrm>
            <a:solidFill>
              <a:srgbClr val="7030A0"/>
            </a:solidFill>
          </p:grpSpPr>
          <p:sp>
            <p:nvSpPr>
              <p:cNvPr id="50" name="Oval 49">
                <a:extLst>
                  <a:ext uri="{FF2B5EF4-FFF2-40B4-BE49-F238E27FC236}">
                    <a16:creationId xmlns:a16="http://schemas.microsoft.com/office/drawing/2014/main" id="{9A1CD9CF-2C71-C150-2455-7A73496D6021}"/>
                  </a:ext>
                </a:extLst>
              </p:cNvPr>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6">
                <a:extLst>
                  <a:ext uri="{FF2B5EF4-FFF2-40B4-BE49-F238E27FC236}">
                    <a16:creationId xmlns:a16="http://schemas.microsoft.com/office/drawing/2014/main" id="{E484F9F6-A44E-7867-2F9F-3AA2E50CA206}"/>
                  </a:ext>
                </a:extLst>
              </p:cNvPr>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7">
                <a:extLst>
                  <a:ext uri="{FF2B5EF4-FFF2-40B4-BE49-F238E27FC236}">
                    <a16:creationId xmlns:a16="http://schemas.microsoft.com/office/drawing/2014/main" id="{60F79D79-A037-866F-4CA3-6888E71E6DB4}"/>
                  </a:ext>
                </a:extLst>
              </p:cNvPr>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8">
                <a:extLst>
                  <a:ext uri="{FF2B5EF4-FFF2-40B4-BE49-F238E27FC236}">
                    <a16:creationId xmlns:a16="http://schemas.microsoft.com/office/drawing/2014/main" id="{BD6F70F7-5E7D-38DE-2B76-5C841813CBBB}"/>
                  </a:ext>
                </a:extLst>
              </p:cNvPr>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1777BDCA-C895-0D70-C568-C1194BA73F98}"/>
                  </a:ext>
                </a:extLst>
              </p:cNvPr>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5">
              <a:extLst>
                <a:ext uri="{FF2B5EF4-FFF2-40B4-BE49-F238E27FC236}">
                  <a16:creationId xmlns:a16="http://schemas.microsoft.com/office/drawing/2014/main" id="{1F7A6CB4-41A1-5327-CB47-E9D13DBE2797}"/>
                </a:ext>
              </a:extLst>
            </p:cNvPr>
            <p:cNvGrpSpPr/>
            <p:nvPr/>
          </p:nvGrpSpPr>
          <p:grpSpPr>
            <a:xfrm>
              <a:off x="6381835" y="4262936"/>
              <a:ext cx="359544" cy="847362"/>
              <a:chOff x="5891782" y="1905000"/>
              <a:chExt cx="1271017" cy="3165915"/>
            </a:xfrm>
            <a:solidFill>
              <a:schemeClr val="accent2"/>
            </a:solidFill>
          </p:grpSpPr>
          <p:sp>
            <p:nvSpPr>
              <p:cNvPr id="39" name="Oval 9">
                <a:extLst>
                  <a:ext uri="{FF2B5EF4-FFF2-40B4-BE49-F238E27FC236}">
                    <a16:creationId xmlns:a16="http://schemas.microsoft.com/office/drawing/2014/main" id="{BE9A3A96-A83A-D05C-91D9-9DD24DE09FF3}"/>
                  </a:ext>
                </a:extLst>
              </p:cNvPr>
              <p:cNvSpPr/>
              <p:nvPr/>
            </p:nvSpPr>
            <p:spPr>
              <a:xfrm>
                <a:off x="6019800" y="1905000"/>
                <a:ext cx="1016000" cy="1066800"/>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0">
                <a:extLst>
                  <a:ext uri="{FF2B5EF4-FFF2-40B4-BE49-F238E27FC236}">
                    <a16:creationId xmlns:a16="http://schemas.microsoft.com/office/drawing/2014/main" id="{0FF2E8F5-5DCB-0751-9EA0-CC554AB2B572}"/>
                  </a:ext>
                </a:extLst>
              </p:cNvPr>
              <p:cNvSpPr/>
              <p:nvPr/>
            </p:nvSpPr>
            <p:spPr>
              <a:xfrm rot="2423263">
                <a:off x="6044184" y="4385115"/>
                <a:ext cx="381000" cy="685800"/>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11">
                <a:extLst>
                  <a:ext uri="{FF2B5EF4-FFF2-40B4-BE49-F238E27FC236}">
                    <a16:creationId xmlns:a16="http://schemas.microsoft.com/office/drawing/2014/main" id="{19A28429-DAF9-0CE7-9816-276964CB8146}"/>
                  </a:ext>
                </a:extLst>
              </p:cNvPr>
              <p:cNvSpPr/>
              <p:nvPr/>
            </p:nvSpPr>
            <p:spPr>
              <a:xfrm>
                <a:off x="6324600" y="2819400"/>
                <a:ext cx="381000" cy="1828800"/>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2">
                <a:extLst>
                  <a:ext uri="{FF2B5EF4-FFF2-40B4-BE49-F238E27FC236}">
                    <a16:creationId xmlns:a16="http://schemas.microsoft.com/office/drawing/2014/main" id="{D2883A14-E0C8-0DAA-B428-14B2A1E10118}"/>
                  </a:ext>
                </a:extLst>
              </p:cNvPr>
              <p:cNvSpPr/>
              <p:nvPr/>
            </p:nvSpPr>
            <p:spPr>
              <a:xfrm rot="18657015">
                <a:off x="6600982" y="4350807"/>
                <a:ext cx="381000" cy="685800"/>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989C3929-849B-93F1-4E51-AD93D6670A64}"/>
                  </a:ext>
                </a:extLst>
              </p:cNvPr>
              <p:cNvSpPr/>
              <p:nvPr/>
            </p:nvSpPr>
            <p:spPr>
              <a:xfrm rot="5400000">
                <a:off x="6336791" y="2797105"/>
                <a:ext cx="381000" cy="1271017"/>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3">
              <a:extLst>
                <a:ext uri="{FF2B5EF4-FFF2-40B4-BE49-F238E27FC236}">
                  <a16:creationId xmlns:a16="http://schemas.microsoft.com/office/drawing/2014/main" id="{DE91659D-F9A9-E8A7-D2E4-C2B93B1DF15E}"/>
                </a:ext>
              </a:extLst>
            </p:cNvPr>
            <p:cNvGrpSpPr/>
            <p:nvPr/>
          </p:nvGrpSpPr>
          <p:grpSpPr>
            <a:xfrm>
              <a:off x="6847884" y="4262936"/>
              <a:ext cx="359544" cy="847362"/>
              <a:chOff x="7162800" y="1828800"/>
              <a:chExt cx="1271017" cy="3165915"/>
            </a:xfrm>
            <a:solidFill>
              <a:srgbClr val="FFC000"/>
            </a:solidFill>
          </p:grpSpPr>
          <p:sp>
            <p:nvSpPr>
              <p:cNvPr id="34" name="Oval 4">
                <a:extLst>
                  <a:ext uri="{FF2B5EF4-FFF2-40B4-BE49-F238E27FC236}">
                    <a16:creationId xmlns:a16="http://schemas.microsoft.com/office/drawing/2014/main" id="{3660C809-1680-3F13-8CF1-86FF08B82106}"/>
                  </a:ext>
                </a:extLst>
              </p:cNvPr>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5">
                <a:extLst>
                  <a:ext uri="{FF2B5EF4-FFF2-40B4-BE49-F238E27FC236}">
                    <a16:creationId xmlns:a16="http://schemas.microsoft.com/office/drawing/2014/main" id="{075F58B6-1A5D-17C2-5790-1A2EAF12023E}"/>
                  </a:ext>
                </a:extLst>
              </p:cNvPr>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6">
                <a:extLst>
                  <a:ext uri="{FF2B5EF4-FFF2-40B4-BE49-F238E27FC236}">
                    <a16:creationId xmlns:a16="http://schemas.microsoft.com/office/drawing/2014/main" id="{817CC72E-E98C-AEEF-C4F3-3BBBF8AE6EDB}"/>
                  </a:ext>
                </a:extLst>
              </p:cNvPr>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
                <a:extLst>
                  <a:ext uri="{FF2B5EF4-FFF2-40B4-BE49-F238E27FC236}">
                    <a16:creationId xmlns:a16="http://schemas.microsoft.com/office/drawing/2014/main" id="{9B455DF8-3CEF-7FBB-5F69-DD3AD871D7F0}"/>
                  </a:ext>
                </a:extLst>
              </p:cNvPr>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8">
                <a:extLst>
                  <a:ext uri="{FF2B5EF4-FFF2-40B4-BE49-F238E27FC236}">
                    <a16:creationId xmlns:a16="http://schemas.microsoft.com/office/drawing/2014/main" id="{51E97EB8-8162-F261-EF7A-72661B2BBC7D}"/>
                  </a:ext>
                </a:extLst>
              </p:cNvPr>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7059F66-F37F-BC76-B519-86ECCB8B79B6}"/>
                </a:ext>
              </a:extLst>
            </p:cNvPr>
            <p:cNvGrpSpPr/>
            <p:nvPr/>
          </p:nvGrpSpPr>
          <p:grpSpPr>
            <a:xfrm>
              <a:off x="7356302" y="4262936"/>
              <a:ext cx="359544" cy="847362"/>
              <a:chOff x="5891782" y="1905000"/>
              <a:chExt cx="1271017" cy="3165915"/>
            </a:xfrm>
            <a:solidFill>
              <a:schemeClr val="tx2">
                <a:lumMod val="60000"/>
                <a:lumOff val="40000"/>
              </a:schemeClr>
            </a:solidFill>
          </p:grpSpPr>
          <p:sp>
            <p:nvSpPr>
              <p:cNvPr id="29" name="Oval 28">
                <a:extLst>
                  <a:ext uri="{FF2B5EF4-FFF2-40B4-BE49-F238E27FC236}">
                    <a16:creationId xmlns:a16="http://schemas.microsoft.com/office/drawing/2014/main" id="{E9381CD2-C470-1339-D7F1-3D770F923F3B}"/>
                  </a:ext>
                </a:extLst>
              </p:cNvPr>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5">
                <a:extLst>
                  <a:ext uri="{FF2B5EF4-FFF2-40B4-BE49-F238E27FC236}">
                    <a16:creationId xmlns:a16="http://schemas.microsoft.com/office/drawing/2014/main" id="{27F24899-8018-6032-3442-2A66FBD7690A}"/>
                  </a:ext>
                </a:extLst>
              </p:cNvPr>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6">
                <a:extLst>
                  <a:ext uri="{FF2B5EF4-FFF2-40B4-BE49-F238E27FC236}">
                    <a16:creationId xmlns:a16="http://schemas.microsoft.com/office/drawing/2014/main" id="{791595F9-9AF5-0D74-DF46-6FE4154C99D4}"/>
                  </a:ext>
                </a:extLst>
              </p:cNvPr>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7">
                <a:extLst>
                  <a:ext uri="{FF2B5EF4-FFF2-40B4-BE49-F238E27FC236}">
                    <a16:creationId xmlns:a16="http://schemas.microsoft.com/office/drawing/2014/main" id="{11A65357-45CC-E44E-7FDB-57386F410386}"/>
                  </a:ext>
                </a:extLst>
              </p:cNvPr>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8">
                <a:extLst>
                  <a:ext uri="{FF2B5EF4-FFF2-40B4-BE49-F238E27FC236}">
                    <a16:creationId xmlns:a16="http://schemas.microsoft.com/office/drawing/2014/main" id="{FA49721C-6141-A49F-0E06-EE3E19378D8C}"/>
                  </a:ext>
                </a:extLst>
              </p:cNvPr>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3">
              <a:extLst>
                <a:ext uri="{FF2B5EF4-FFF2-40B4-BE49-F238E27FC236}">
                  <a16:creationId xmlns:a16="http://schemas.microsoft.com/office/drawing/2014/main" id="{7F4CAFE1-BA00-5E2B-38A4-8354A34E6445}"/>
                </a:ext>
              </a:extLst>
            </p:cNvPr>
            <p:cNvGrpSpPr/>
            <p:nvPr/>
          </p:nvGrpSpPr>
          <p:grpSpPr>
            <a:xfrm>
              <a:off x="7864719" y="4262936"/>
              <a:ext cx="359544" cy="847362"/>
              <a:chOff x="7162800" y="1828800"/>
              <a:chExt cx="1271017" cy="3165915"/>
            </a:xfrm>
            <a:solidFill>
              <a:srgbClr val="FF0000"/>
            </a:solidFill>
          </p:grpSpPr>
          <p:sp>
            <p:nvSpPr>
              <p:cNvPr id="24" name="Oval 23">
                <a:extLst>
                  <a:ext uri="{FF2B5EF4-FFF2-40B4-BE49-F238E27FC236}">
                    <a16:creationId xmlns:a16="http://schemas.microsoft.com/office/drawing/2014/main" id="{78C568E1-8126-6A83-71FB-ABED6DB0ED95}"/>
                  </a:ext>
                </a:extLst>
              </p:cNvPr>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0">
                <a:extLst>
                  <a:ext uri="{FF2B5EF4-FFF2-40B4-BE49-F238E27FC236}">
                    <a16:creationId xmlns:a16="http://schemas.microsoft.com/office/drawing/2014/main" id="{F80D21D6-5263-62BB-A27F-FB1249314C3A}"/>
                  </a:ext>
                </a:extLst>
              </p:cNvPr>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31">
                <a:extLst>
                  <a:ext uri="{FF2B5EF4-FFF2-40B4-BE49-F238E27FC236}">
                    <a16:creationId xmlns:a16="http://schemas.microsoft.com/office/drawing/2014/main" id="{C045B1DC-14DD-FB09-9C37-5A62E7C6BB94}"/>
                  </a:ext>
                </a:extLst>
              </p:cNvPr>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32">
                <a:extLst>
                  <a:ext uri="{FF2B5EF4-FFF2-40B4-BE49-F238E27FC236}">
                    <a16:creationId xmlns:a16="http://schemas.microsoft.com/office/drawing/2014/main" id="{62387917-9D79-599F-C4EE-93B70FA96096}"/>
                  </a:ext>
                </a:extLst>
              </p:cNvPr>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AB164B95-8BA4-7B9F-1B15-2D7BC8C6C768}"/>
                  </a:ext>
                </a:extLst>
              </p:cNvPr>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5">
              <a:extLst>
                <a:ext uri="{FF2B5EF4-FFF2-40B4-BE49-F238E27FC236}">
                  <a16:creationId xmlns:a16="http://schemas.microsoft.com/office/drawing/2014/main" id="{27C4A83E-476F-4F76-0EFF-B46B70F03F1F}"/>
                </a:ext>
              </a:extLst>
            </p:cNvPr>
            <p:cNvGrpSpPr/>
            <p:nvPr/>
          </p:nvGrpSpPr>
          <p:grpSpPr>
            <a:xfrm>
              <a:off x="8415505" y="4262936"/>
              <a:ext cx="359544" cy="847362"/>
              <a:chOff x="5891782" y="1905000"/>
              <a:chExt cx="1271017" cy="3165915"/>
            </a:xfrm>
            <a:solidFill>
              <a:srgbClr val="92D050"/>
            </a:solidFill>
          </p:grpSpPr>
          <p:sp>
            <p:nvSpPr>
              <p:cNvPr id="19" name="Oval 18">
                <a:extLst>
                  <a:ext uri="{FF2B5EF4-FFF2-40B4-BE49-F238E27FC236}">
                    <a16:creationId xmlns:a16="http://schemas.microsoft.com/office/drawing/2014/main" id="{4C13FAC8-03A2-577A-F553-C33A12EADF64}"/>
                  </a:ext>
                </a:extLst>
              </p:cNvPr>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5">
                <a:extLst>
                  <a:ext uri="{FF2B5EF4-FFF2-40B4-BE49-F238E27FC236}">
                    <a16:creationId xmlns:a16="http://schemas.microsoft.com/office/drawing/2014/main" id="{75B2C24B-6034-7842-79CC-45B2C07A5AA5}"/>
                  </a:ext>
                </a:extLst>
              </p:cNvPr>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6">
                <a:extLst>
                  <a:ext uri="{FF2B5EF4-FFF2-40B4-BE49-F238E27FC236}">
                    <a16:creationId xmlns:a16="http://schemas.microsoft.com/office/drawing/2014/main" id="{5B96675F-84DE-C756-78C4-FA7C2FE52B53}"/>
                  </a:ext>
                </a:extLst>
              </p:cNvPr>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7">
                <a:extLst>
                  <a:ext uri="{FF2B5EF4-FFF2-40B4-BE49-F238E27FC236}">
                    <a16:creationId xmlns:a16="http://schemas.microsoft.com/office/drawing/2014/main" id="{D4948E1A-7855-7868-3E2E-CFF3EF8D5F73}"/>
                  </a:ext>
                </a:extLst>
              </p:cNvPr>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8">
                <a:extLst>
                  <a:ext uri="{FF2B5EF4-FFF2-40B4-BE49-F238E27FC236}">
                    <a16:creationId xmlns:a16="http://schemas.microsoft.com/office/drawing/2014/main" id="{78E9C25F-7DDE-92F0-B5ED-22AB433D7B24}"/>
                  </a:ext>
                </a:extLst>
              </p:cNvPr>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3">
              <a:extLst>
                <a:ext uri="{FF2B5EF4-FFF2-40B4-BE49-F238E27FC236}">
                  <a16:creationId xmlns:a16="http://schemas.microsoft.com/office/drawing/2014/main" id="{7C7FDBD0-2CA1-60EB-6924-28478BB495E8}"/>
                </a:ext>
              </a:extLst>
            </p:cNvPr>
            <p:cNvGrpSpPr/>
            <p:nvPr/>
          </p:nvGrpSpPr>
          <p:grpSpPr>
            <a:xfrm>
              <a:off x="8881554" y="4262936"/>
              <a:ext cx="359544" cy="847362"/>
              <a:chOff x="7162800" y="1828800"/>
              <a:chExt cx="1271017" cy="3165915"/>
            </a:xfrm>
            <a:solidFill>
              <a:srgbClr val="7030A0"/>
            </a:solidFill>
          </p:grpSpPr>
          <p:sp>
            <p:nvSpPr>
              <p:cNvPr id="14" name="Oval 13">
                <a:extLst>
                  <a:ext uri="{FF2B5EF4-FFF2-40B4-BE49-F238E27FC236}">
                    <a16:creationId xmlns:a16="http://schemas.microsoft.com/office/drawing/2014/main" id="{9CBD8434-1869-A24E-CD17-BA3029650085}"/>
                  </a:ext>
                </a:extLst>
              </p:cNvPr>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0">
                <a:extLst>
                  <a:ext uri="{FF2B5EF4-FFF2-40B4-BE49-F238E27FC236}">
                    <a16:creationId xmlns:a16="http://schemas.microsoft.com/office/drawing/2014/main" id="{10E68FDD-6475-5EA6-C53A-9312E824F084}"/>
                  </a:ext>
                </a:extLst>
              </p:cNvPr>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1">
                <a:extLst>
                  <a:ext uri="{FF2B5EF4-FFF2-40B4-BE49-F238E27FC236}">
                    <a16:creationId xmlns:a16="http://schemas.microsoft.com/office/drawing/2014/main" id="{79A73909-7875-E049-D641-1E8544382765}"/>
                  </a:ext>
                </a:extLst>
              </p:cNvPr>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2">
                <a:extLst>
                  <a:ext uri="{FF2B5EF4-FFF2-40B4-BE49-F238E27FC236}">
                    <a16:creationId xmlns:a16="http://schemas.microsoft.com/office/drawing/2014/main" id="{5073CE78-B80F-D52C-0019-536CB8FA68BA}"/>
                  </a:ext>
                </a:extLst>
              </p:cNvPr>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F58B4C43-B574-295E-6DD6-51E452125A93}"/>
                  </a:ext>
                </a:extLst>
              </p:cNvPr>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 name="Group 16">
            <a:extLst>
              <a:ext uri="{FF2B5EF4-FFF2-40B4-BE49-F238E27FC236}">
                <a16:creationId xmlns:a16="http://schemas.microsoft.com/office/drawing/2014/main" id="{AB42D057-640A-9145-2D95-E43A5442BC3B}"/>
              </a:ext>
            </a:extLst>
          </p:cNvPr>
          <p:cNvGrpSpPr/>
          <p:nvPr/>
        </p:nvGrpSpPr>
        <p:grpSpPr>
          <a:xfrm>
            <a:off x="2860208" y="4990131"/>
            <a:ext cx="6618511" cy="1045028"/>
            <a:chOff x="0" y="5943600"/>
            <a:chExt cx="2667000" cy="457200"/>
          </a:xfrm>
        </p:grpSpPr>
        <p:grpSp>
          <p:nvGrpSpPr>
            <p:cNvPr id="82" name="Group 8">
              <a:extLst>
                <a:ext uri="{FF2B5EF4-FFF2-40B4-BE49-F238E27FC236}">
                  <a16:creationId xmlns:a16="http://schemas.microsoft.com/office/drawing/2014/main" id="{065831E9-05AC-0525-E240-3817CF771CBC}"/>
                </a:ext>
              </a:extLst>
            </p:cNvPr>
            <p:cNvGrpSpPr/>
            <p:nvPr/>
          </p:nvGrpSpPr>
          <p:grpSpPr>
            <a:xfrm rot="10800000">
              <a:off x="0" y="5943600"/>
              <a:ext cx="2667000" cy="457200"/>
              <a:chOff x="1219200" y="3733800"/>
              <a:chExt cx="5250872" cy="838200"/>
            </a:xfrm>
          </p:grpSpPr>
          <p:sp>
            <p:nvSpPr>
              <p:cNvPr id="84" name="Rounded Rectangle 9">
                <a:extLst>
                  <a:ext uri="{FF2B5EF4-FFF2-40B4-BE49-F238E27FC236}">
                    <a16:creationId xmlns:a16="http://schemas.microsoft.com/office/drawing/2014/main" id="{4928993E-B48E-6D7C-8E19-37392E0F2618}"/>
                  </a:ext>
                </a:extLst>
              </p:cNvPr>
              <p:cNvSpPr/>
              <p:nvPr/>
            </p:nvSpPr>
            <p:spPr>
              <a:xfrm>
                <a:off x="6089072" y="3733800"/>
                <a:ext cx="381000" cy="838200"/>
              </a:xfrm>
              <a:prstGeom prst="roundRect">
                <a:avLst>
                  <a:gd name="adj" fmla="val 31169"/>
                </a:avLst>
              </a:prstGeom>
              <a:solidFill>
                <a:srgbClr val="FC7A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a:extLst>
                  <a:ext uri="{FF2B5EF4-FFF2-40B4-BE49-F238E27FC236}">
                    <a16:creationId xmlns:a16="http://schemas.microsoft.com/office/drawing/2014/main" id="{6072B003-1A3C-78FB-A5F3-06EA42B5E1BF}"/>
                  </a:ext>
                </a:extLst>
              </p:cNvPr>
              <p:cNvSpPr/>
              <p:nvPr/>
            </p:nvSpPr>
            <p:spPr>
              <a:xfrm rot="16200000">
                <a:off x="1292927" y="3679866"/>
                <a:ext cx="794655" cy="942109"/>
              </a:xfrm>
              <a:prstGeom prst="triangle">
                <a:avLst/>
              </a:prstGeom>
              <a:solidFill>
                <a:srgbClr val="FC7A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11">
                <a:extLst>
                  <a:ext uri="{FF2B5EF4-FFF2-40B4-BE49-F238E27FC236}">
                    <a16:creationId xmlns:a16="http://schemas.microsoft.com/office/drawing/2014/main" id="{A6EC3666-10E6-2951-3200-C1CEA501EF5D}"/>
                  </a:ext>
                </a:extLst>
              </p:cNvPr>
              <p:cNvSpPr/>
              <p:nvPr/>
            </p:nvSpPr>
            <p:spPr>
              <a:xfrm>
                <a:off x="2133600" y="3733800"/>
                <a:ext cx="4038600" cy="838200"/>
              </a:xfrm>
              <a:prstGeom prst="roundRect">
                <a:avLst>
                  <a:gd name="adj" fmla="val 9583"/>
                </a:avLst>
              </a:prstGeom>
              <a:solidFill>
                <a:srgbClr val="F8C2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12">
                <a:extLst>
                  <a:ext uri="{FF2B5EF4-FFF2-40B4-BE49-F238E27FC236}">
                    <a16:creationId xmlns:a16="http://schemas.microsoft.com/office/drawing/2014/main" id="{47EB9AFD-6994-9ADB-9052-BF64ADD64817}"/>
                  </a:ext>
                </a:extLst>
              </p:cNvPr>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15">
                <a:extLst>
                  <a:ext uri="{FF2B5EF4-FFF2-40B4-BE49-F238E27FC236}">
                    <a16:creationId xmlns:a16="http://schemas.microsoft.com/office/drawing/2014/main" id="{BF84615D-2268-80D6-4800-D81BD2839582}"/>
                  </a:ext>
                </a:extLst>
              </p:cNvPr>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a:extLst>
                <a:ext uri="{FF2B5EF4-FFF2-40B4-BE49-F238E27FC236}">
                  <a16:creationId xmlns:a16="http://schemas.microsoft.com/office/drawing/2014/main" id="{63D4A4CD-2AAE-D7CB-9640-7D34F5F4B390}"/>
                </a:ext>
              </a:extLst>
            </p:cNvPr>
            <p:cNvSpPr txBox="1"/>
            <p:nvPr/>
          </p:nvSpPr>
          <p:spPr>
            <a:xfrm>
              <a:off x="378847" y="6017350"/>
              <a:ext cx="1600200" cy="309700"/>
            </a:xfrm>
            <a:prstGeom prst="rect">
              <a:avLst/>
            </a:prstGeom>
            <a:noFill/>
          </p:spPr>
          <p:txBody>
            <a:bodyPr wrap="square" rtlCol="0">
              <a:spAutoFit/>
            </a:bodyPr>
            <a:lstStyle/>
            <a:p>
              <a:pPr algn="ctr"/>
              <a:r>
                <a:rPr lang="en-US" sz="4000" dirty="0"/>
                <a:t>Moroni 8</a:t>
              </a:r>
            </a:p>
          </p:txBody>
        </p:sp>
      </p:grpSp>
    </p:spTree>
    <p:extLst>
      <p:ext uri="{BB962C8B-B14F-4D97-AF65-F5344CB8AC3E}">
        <p14:creationId xmlns:p14="http://schemas.microsoft.com/office/powerpoint/2010/main" val="2841053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203">
            <a:extLst>
              <a:ext uri="{FF2B5EF4-FFF2-40B4-BE49-F238E27FC236}">
                <a16:creationId xmlns:a16="http://schemas.microsoft.com/office/drawing/2014/main" id="{5D23CA9C-F56F-473A-BAB6-CC9EF704A9D3}"/>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Box 14"/>
          <p:cNvSpPr txBox="1"/>
          <p:nvPr/>
        </p:nvSpPr>
        <p:spPr>
          <a:xfrm>
            <a:off x="1524000" y="1"/>
            <a:ext cx="9144000" cy="769441"/>
          </a:xfrm>
          <a:prstGeom prst="rect">
            <a:avLst/>
          </a:prstGeom>
          <a:noFill/>
        </p:spPr>
        <p:txBody>
          <a:bodyPr wrap="square" rtlCol="0">
            <a:spAutoFit/>
          </a:bodyPr>
          <a:lstStyle/>
          <a:p>
            <a:pPr algn="ctr"/>
            <a:r>
              <a:rPr lang="en-US" sz="4400" dirty="0">
                <a:latin typeface="Comic Sans MS" pitchFamily="66" charset="0"/>
                <a:ea typeface="Anjelika Rose" pitchFamily="2" charset="0"/>
              </a:rPr>
              <a:t>Salvation of Little Children</a:t>
            </a:r>
          </a:p>
        </p:txBody>
      </p:sp>
      <p:grpSp>
        <p:nvGrpSpPr>
          <p:cNvPr id="17" name="Group 16"/>
          <p:cNvGrpSpPr/>
          <p:nvPr/>
        </p:nvGrpSpPr>
        <p:grpSpPr>
          <a:xfrm>
            <a:off x="228600" y="6282780"/>
            <a:ext cx="2895600" cy="457200"/>
            <a:chOff x="0" y="5943600"/>
            <a:chExt cx="2667000" cy="457200"/>
          </a:xfrm>
        </p:grpSpPr>
        <p:grpSp>
          <p:nvGrpSpPr>
            <p:cNvPr id="9"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48771" y="6031468"/>
              <a:ext cx="1600200" cy="369332"/>
            </a:xfrm>
            <a:prstGeom prst="rect">
              <a:avLst/>
            </a:prstGeom>
            <a:noFill/>
          </p:spPr>
          <p:txBody>
            <a:bodyPr wrap="square" rtlCol="0">
              <a:spAutoFit/>
            </a:bodyPr>
            <a:lstStyle/>
            <a:p>
              <a:r>
                <a:rPr lang="en-US" dirty="0"/>
                <a:t>Moroni 8:1-5</a:t>
              </a:r>
            </a:p>
          </p:txBody>
        </p:sp>
      </p:grpSp>
      <p:grpSp>
        <p:nvGrpSpPr>
          <p:cNvPr id="203" name="Group 202"/>
          <p:cNvGrpSpPr/>
          <p:nvPr/>
        </p:nvGrpSpPr>
        <p:grpSpPr>
          <a:xfrm>
            <a:off x="4821929" y="2926008"/>
            <a:ext cx="2743200" cy="2286000"/>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569660"/>
            </a:xfrm>
            <a:prstGeom prst="rect">
              <a:avLst/>
            </a:prstGeom>
            <a:noFill/>
          </p:spPr>
          <p:txBody>
            <a:bodyPr wrap="square" rtlCol="0">
              <a:spAutoFit/>
            </a:bodyPr>
            <a:lstStyle/>
            <a:p>
              <a:pPr algn="ctr"/>
              <a:r>
                <a:rPr lang="en-US" sz="2400" dirty="0">
                  <a:latin typeface="Comic Sans MS" pitchFamily="66" charset="0"/>
                </a:rPr>
                <a:t>Do little children need to be baptized?</a:t>
              </a:r>
            </a:p>
          </p:txBody>
        </p:sp>
      </p:grpSp>
      <p:grpSp>
        <p:nvGrpSpPr>
          <p:cNvPr id="2" name="Group 1">
            <a:extLst>
              <a:ext uri="{FF2B5EF4-FFF2-40B4-BE49-F238E27FC236}">
                <a16:creationId xmlns:a16="http://schemas.microsoft.com/office/drawing/2014/main" id="{E634F086-76A9-F3AF-0646-905A33F5310C}"/>
              </a:ext>
            </a:extLst>
          </p:cNvPr>
          <p:cNvGrpSpPr/>
          <p:nvPr/>
        </p:nvGrpSpPr>
        <p:grpSpPr>
          <a:xfrm>
            <a:off x="7869929" y="1947359"/>
            <a:ext cx="1650524" cy="3872381"/>
            <a:chOff x="1600200" y="4114800"/>
            <a:chExt cx="1981200" cy="4648200"/>
          </a:xfrm>
        </p:grpSpPr>
        <p:grpSp>
          <p:nvGrpSpPr>
            <p:cNvPr id="3" name="Group 285">
              <a:extLst>
                <a:ext uri="{FF2B5EF4-FFF2-40B4-BE49-F238E27FC236}">
                  <a16:creationId xmlns:a16="http://schemas.microsoft.com/office/drawing/2014/main" id="{72773012-7F25-39BF-7073-F0F4D270628E}"/>
                </a:ext>
              </a:extLst>
            </p:cNvPr>
            <p:cNvGrpSpPr/>
            <p:nvPr/>
          </p:nvGrpSpPr>
          <p:grpSpPr>
            <a:xfrm rot="17194410">
              <a:off x="2602773" y="8085383"/>
              <a:ext cx="509454" cy="722914"/>
              <a:chOff x="4934260" y="5008578"/>
              <a:chExt cx="373811" cy="553131"/>
            </a:xfrm>
          </p:grpSpPr>
          <p:sp>
            <p:nvSpPr>
              <p:cNvPr id="35" name="Oval 34">
                <a:extLst>
                  <a:ext uri="{FF2B5EF4-FFF2-40B4-BE49-F238E27FC236}">
                    <a16:creationId xmlns:a16="http://schemas.microsoft.com/office/drawing/2014/main" id="{AD82A5B0-EDA6-533C-D7E4-F30F338DBB4E}"/>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18E33BB-174A-BB4C-1C5C-3E5E4C578B73}"/>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84">
              <a:extLst>
                <a:ext uri="{FF2B5EF4-FFF2-40B4-BE49-F238E27FC236}">
                  <a16:creationId xmlns:a16="http://schemas.microsoft.com/office/drawing/2014/main" id="{3F259810-B561-229E-D17A-E5C650D74D2E}"/>
                </a:ext>
              </a:extLst>
            </p:cNvPr>
            <p:cNvGrpSpPr/>
            <p:nvPr/>
          </p:nvGrpSpPr>
          <p:grpSpPr>
            <a:xfrm>
              <a:off x="2057400" y="8077200"/>
              <a:ext cx="533400" cy="685800"/>
              <a:chOff x="4934260" y="5008578"/>
              <a:chExt cx="373811" cy="553131"/>
            </a:xfrm>
          </p:grpSpPr>
          <p:sp>
            <p:nvSpPr>
              <p:cNvPr id="33" name="Oval 32">
                <a:extLst>
                  <a:ext uri="{FF2B5EF4-FFF2-40B4-BE49-F238E27FC236}">
                    <a16:creationId xmlns:a16="http://schemas.microsoft.com/office/drawing/2014/main" id="{BC807198-9DD6-8B09-B2B3-DA81728CCF5F}"/>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5FE0B70-4D2A-E30F-4130-85EA3DAAB3E9}"/>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1">
              <a:extLst>
                <a:ext uri="{FF2B5EF4-FFF2-40B4-BE49-F238E27FC236}">
                  <a16:creationId xmlns:a16="http://schemas.microsoft.com/office/drawing/2014/main" id="{0D59C757-DCF7-AB19-FD97-F9D04AF411B8}"/>
                </a:ext>
              </a:extLst>
            </p:cNvPr>
            <p:cNvGrpSpPr/>
            <p:nvPr/>
          </p:nvGrpSpPr>
          <p:grpSpPr>
            <a:xfrm>
              <a:off x="1600200" y="5638800"/>
              <a:ext cx="1981200" cy="2743200"/>
              <a:chOff x="4419600" y="2060454"/>
              <a:chExt cx="3045502" cy="4187946"/>
            </a:xfrm>
          </p:grpSpPr>
          <p:sp>
            <p:nvSpPr>
              <p:cNvPr id="24" name="Oval 23">
                <a:extLst>
                  <a:ext uri="{FF2B5EF4-FFF2-40B4-BE49-F238E27FC236}">
                    <a16:creationId xmlns:a16="http://schemas.microsoft.com/office/drawing/2014/main" id="{EC59A97D-63D8-B154-061B-4111D7B9D55F}"/>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669F70F-C482-C227-489B-3129BA52A7A1}"/>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F8F92F86-A779-7E2A-BD4E-4CA2FCB04B4B}"/>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F6D64025-3EC1-4FA5-D75A-D8DD23ADD84C}"/>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apezoid 27">
                <a:extLst>
                  <a:ext uri="{FF2B5EF4-FFF2-40B4-BE49-F238E27FC236}">
                    <a16:creationId xmlns:a16="http://schemas.microsoft.com/office/drawing/2014/main" id="{4BE8A317-BA64-A761-6F4A-5DD913698CAB}"/>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6850A0C8-D54E-1D10-C4FF-939070FAB28F}"/>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B60E16F-E83E-B662-AD53-4BCEB2C2AAEB}"/>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0CD984B7-486A-DFC1-B7B0-945253095C18}"/>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AA3338E0-C6AD-BE23-D82A-612A7EC36400}"/>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ounded Rectangle 6">
              <a:extLst>
                <a:ext uri="{FF2B5EF4-FFF2-40B4-BE49-F238E27FC236}">
                  <a16:creationId xmlns:a16="http://schemas.microsoft.com/office/drawing/2014/main" id="{3283150D-B28E-00F9-5845-1F32FE847CE8}"/>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
              <a:extLst>
                <a:ext uri="{FF2B5EF4-FFF2-40B4-BE49-F238E27FC236}">
                  <a16:creationId xmlns:a16="http://schemas.microsoft.com/office/drawing/2014/main" id="{32C0ADF7-341B-7281-1B86-C9D9D7699BB2}"/>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8">
              <a:extLst>
                <a:ext uri="{FF2B5EF4-FFF2-40B4-BE49-F238E27FC236}">
                  <a16:creationId xmlns:a16="http://schemas.microsoft.com/office/drawing/2014/main" id="{3F77716A-1734-8C31-8DC5-68A9B80AB977}"/>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9">
              <a:extLst>
                <a:ext uri="{FF2B5EF4-FFF2-40B4-BE49-F238E27FC236}">
                  <a16:creationId xmlns:a16="http://schemas.microsoft.com/office/drawing/2014/main" id="{ED8EF1D2-D427-16F0-674B-C59A5CB18D9C}"/>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CD9842-E7C4-6788-0681-B1883508DBB0}"/>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7DED90-A2FF-F3B5-E21E-99166587AB59}"/>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12">
              <a:extLst>
                <a:ext uri="{FF2B5EF4-FFF2-40B4-BE49-F238E27FC236}">
                  <a16:creationId xmlns:a16="http://schemas.microsoft.com/office/drawing/2014/main" id="{1EFC5E88-4A9E-EDDF-4FA1-68C692BDD01C}"/>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13">
              <a:extLst>
                <a:ext uri="{FF2B5EF4-FFF2-40B4-BE49-F238E27FC236}">
                  <a16:creationId xmlns:a16="http://schemas.microsoft.com/office/drawing/2014/main" id="{E51F0BB5-25B9-B2C9-731D-DB224B3FE93A}"/>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
              <a:extLst>
                <a:ext uri="{FF2B5EF4-FFF2-40B4-BE49-F238E27FC236}">
                  <a16:creationId xmlns:a16="http://schemas.microsoft.com/office/drawing/2014/main" id="{AEC97920-59DB-6621-2E5E-CE7CB1FF5D57}"/>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272B0B90-62CE-6152-ACDE-099E18415FD4}"/>
              </a:ext>
            </a:extLst>
          </p:cNvPr>
          <p:cNvGrpSpPr/>
          <p:nvPr/>
        </p:nvGrpSpPr>
        <p:grpSpPr>
          <a:xfrm>
            <a:off x="3124200" y="2197251"/>
            <a:ext cx="1383109" cy="3832582"/>
            <a:chOff x="2133600" y="3124200"/>
            <a:chExt cx="1209964" cy="3352800"/>
          </a:xfrm>
        </p:grpSpPr>
        <p:grpSp>
          <p:nvGrpSpPr>
            <p:cNvPr id="38" name="Group 285">
              <a:extLst>
                <a:ext uri="{FF2B5EF4-FFF2-40B4-BE49-F238E27FC236}">
                  <a16:creationId xmlns:a16="http://schemas.microsoft.com/office/drawing/2014/main" id="{6E32313C-4D2F-FF47-7B1D-BE3709765C99}"/>
                </a:ext>
              </a:extLst>
            </p:cNvPr>
            <p:cNvGrpSpPr/>
            <p:nvPr/>
          </p:nvGrpSpPr>
          <p:grpSpPr>
            <a:xfrm rot="17194410">
              <a:off x="2764132" y="5999335"/>
              <a:ext cx="359123" cy="509595"/>
              <a:chOff x="4934260" y="5008578"/>
              <a:chExt cx="373811" cy="553131"/>
            </a:xfrm>
          </p:grpSpPr>
          <p:sp>
            <p:nvSpPr>
              <p:cNvPr id="228" name="Oval 3">
                <a:extLst>
                  <a:ext uri="{FF2B5EF4-FFF2-40B4-BE49-F238E27FC236}">
                    <a16:creationId xmlns:a16="http://schemas.microsoft.com/office/drawing/2014/main" id="{89E5A472-889B-CA8C-5D51-E56BC0C1991B}"/>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4">
                <a:extLst>
                  <a:ext uri="{FF2B5EF4-FFF2-40B4-BE49-F238E27FC236}">
                    <a16:creationId xmlns:a16="http://schemas.microsoft.com/office/drawing/2014/main" id="{697391BE-B841-A6FE-2A9D-36BEB65AC1F6}"/>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84">
              <a:extLst>
                <a:ext uri="{FF2B5EF4-FFF2-40B4-BE49-F238E27FC236}">
                  <a16:creationId xmlns:a16="http://schemas.microsoft.com/office/drawing/2014/main" id="{F639C1BA-DF7F-4157-B801-CA9275CDF806}"/>
                </a:ext>
              </a:extLst>
            </p:cNvPr>
            <p:cNvGrpSpPr/>
            <p:nvPr/>
          </p:nvGrpSpPr>
          <p:grpSpPr>
            <a:xfrm>
              <a:off x="2379689" y="5993567"/>
              <a:ext cx="376003" cy="483433"/>
              <a:chOff x="4934260" y="5008578"/>
              <a:chExt cx="373811" cy="553131"/>
            </a:xfrm>
          </p:grpSpPr>
          <p:sp>
            <p:nvSpPr>
              <p:cNvPr id="226" name="Oval 6">
                <a:extLst>
                  <a:ext uri="{FF2B5EF4-FFF2-40B4-BE49-F238E27FC236}">
                    <a16:creationId xmlns:a16="http://schemas.microsoft.com/office/drawing/2014/main" id="{31D1924F-9989-27AA-E8AD-0F91435BEFD5}"/>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7">
                <a:extLst>
                  <a:ext uri="{FF2B5EF4-FFF2-40B4-BE49-F238E27FC236}">
                    <a16:creationId xmlns:a16="http://schemas.microsoft.com/office/drawing/2014/main" id="{FC0A70C4-C96B-A6E5-3531-43C73587BC53}"/>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39">
              <a:extLst>
                <a:ext uri="{FF2B5EF4-FFF2-40B4-BE49-F238E27FC236}">
                  <a16:creationId xmlns:a16="http://schemas.microsoft.com/office/drawing/2014/main" id="{29BACFBB-A54B-BD4F-67E7-196088375C81}"/>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5B6DB14-9160-73C0-B93B-C45B03520FFA}"/>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CBB32813-C8E0-E2C0-5696-D11E14B4A66E}"/>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124E238E-8EB1-9F50-D120-EA6AB3E7821D}"/>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67909015-63BF-003F-DCF8-907C58ED26A3}"/>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25">
              <a:extLst>
                <a:ext uri="{FF2B5EF4-FFF2-40B4-BE49-F238E27FC236}">
                  <a16:creationId xmlns:a16="http://schemas.microsoft.com/office/drawing/2014/main" id="{F90D8450-C532-D3E1-C845-DC16C91CEA8D}"/>
                </a:ext>
              </a:extLst>
            </p:cNvPr>
            <p:cNvGrpSpPr/>
            <p:nvPr/>
          </p:nvGrpSpPr>
          <p:grpSpPr>
            <a:xfrm>
              <a:off x="2480714" y="4105564"/>
              <a:ext cx="546919" cy="609600"/>
              <a:chOff x="2321193" y="914400"/>
              <a:chExt cx="1962699" cy="2187638"/>
            </a:xfrm>
          </p:grpSpPr>
          <p:sp>
            <p:nvSpPr>
              <p:cNvPr id="220" name="Oval 17">
                <a:extLst>
                  <a:ext uri="{FF2B5EF4-FFF2-40B4-BE49-F238E27FC236}">
                    <a16:creationId xmlns:a16="http://schemas.microsoft.com/office/drawing/2014/main" id="{AF7283E1-2527-92E3-D5BB-B8AAB191AE8B}"/>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Pentagon 19">
                <a:extLst>
                  <a:ext uri="{FF2B5EF4-FFF2-40B4-BE49-F238E27FC236}">
                    <a16:creationId xmlns:a16="http://schemas.microsoft.com/office/drawing/2014/main" id="{16F60863-01AE-5BB2-5DF5-D38352D54C04}"/>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Pentagon 20">
                <a:extLst>
                  <a:ext uri="{FF2B5EF4-FFF2-40B4-BE49-F238E27FC236}">
                    <a16:creationId xmlns:a16="http://schemas.microsoft.com/office/drawing/2014/main" id="{63DD2B31-FFDB-091B-839F-B01CDAE1F7C7}"/>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Pentagon 21">
                <a:extLst>
                  <a:ext uri="{FF2B5EF4-FFF2-40B4-BE49-F238E27FC236}">
                    <a16:creationId xmlns:a16="http://schemas.microsoft.com/office/drawing/2014/main" id="{98600D4D-1762-CA04-6D8B-C2E4E2BEFB40}"/>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entagon 22">
                <a:extLst>
                  <a:ext uri="{FF2B5EF4-FFF2-40B4-BE49-F238E27FC236}">
                    <a16:creationId xmlns:a16="http://schemas.microsoft.com/office/drawing/2014/main" id="{500C2AA7-2577-8766-72D3-0C1002663025}"/>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Pentagon 23">
                <a:extLst>
                  <a:ext uri="{FF2B5EF4-FFF2-40B4-BE49-F238E27FC236}">
                    <a16:creationId xmlns:a16="http://schemas.microsoft.com/office/drawing/2014/main" id="{CC6041FA-1EB5-2553-0284-B63D3DF456D3}"/>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35">
              <a:extLst>
                <a:ext uri="{FF2B5EF4-FFF2-40B4-BE49-F238E27FC236}">
                  <a16:creationId xmlns:a16="http://schemas.microsoft.com/office/drawing/2014/main" id="{833C1024-E85F-ECBF-B8BC-29C8A6B9DE1A}"/>
                </a:ext>
              </a:extLst>
            </p:cNvPr>
            <p:cNvGrpSpPr/>
            <p:nvPr/>
          </p:nvGrpSpPr>
          <p:grpSpPr>
            <a:xfrm rot="1699902">
              <a:off x="2147930" y="4740678"/>
              <a:ext cx="291183" cy="118991"/>
              <a:chOff x="2209800" y="1905000"/>
              <a:chExt cx="2286000" cy="1066800"/>
            </a:xfrm>
          </p:grpSpPr>
          <p:grpSp>
            <p:nvGrpSpPr>
              <p:cNvPr id="214" name="Group 29">
                <a:extLst>
                  <a:ext uri="{FF2B5EF4-FFF2-40B4-BE49-F238E27FC236}">
                    <a16:creationId xmlns:a16="http://schemas.microsoft.com/office/drawing/2014/main" id="{88B6348C-3A70-FB1A-8863-5149285D4ED9}"/>
                  </a:ext>
                </a:extLst>
              </p:cNvPr>
              <p:cNvGrpSpPr/>
              <p:nvPr/>
            </p:nvGrpSpPr>
            <p:grpSpPr>
              <a:xfrm>
                <a:off x="2209800" y="1905000"/>
                <a:ext cx="1066800" cy="1066800"/>
                <a:chOff x="990600" y="1905000"/>
                <a:chExt cx="1066800" cy="1066800"/>
              </a:xfrm>
            </p:grpSpPr>
            <p:sp>
              <p:nvSpPr>
                <p:cNvPr id="218" name="&quot;No&quot; Symbol 98">
                  <a:extLst>
                    <a:ext uri="{FF2B5EF4-FFF2-40B4-BE49-F238E27FC236}">
                      <a16:creationId xmlns:a16="http://schemas.microsoft.com/office/drawing/2014/main" id="{6CCAFFC4-5ECD-44D3-5270-9FEFA592898F}"/>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9" name="Oval 218">
                  <a:extLst>
                    <a:ext uri="{FF2B5EF4-FFF2-40B4-BE49-F238E27FC236}">
                      <a16:creationId xmlns:a16="http://schemas.microsoft.com/office/drawing/2014/main" id="{A196C275-B556-3F32-B300-D7DD4F597CCF}"/>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32">
                <a:extLst>
                  <a:ext uri="{FF2B5EF4-FFF2-40B4-BE49-F238E27FC236}">
                    <a16:creationId xmlns:a16="http://schemas.microsoft.com/office/drawing/2014/main" id="{5F034D97-AE64-4794-42B0-48BB04069AD7}"/>
                  </a:ext>
                </a:extLst>
              </p:cNvPr>
              <p:cNvGrpSpPr/>
              <p:nvPr/>
            </p:nvGrpSpPr>
            <p:grpSpPr>
              <a:xfrm>
                <a:off x="3429000" y="1905000"/>
                <a:ext cx="1066800" cy="1066800"/>
                <a:chOff x="990600" y="1905000"/>
                <a:chExt cx="1066800" cy="1066800"/>
              </a:xfrm>
            </p:grpSpPr>
            <p:sp>
              <p:nvSpPr>
                <p:cNvPr id="216" name="&quot;No&quot; Symbol 96">
                  <a:extLst>
                    <a:ext uri="{FF2B5EF4-FFF2-40B4-BE49-F238E27FC236}">
                      <a16:creationId xmlns:a16="http://schemas.microsoft.com/office/drawing/2014/main" id="{A504DBA9-F4E6-D656-F2BA-48B8A012E37C}"/>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7" name="Oval 34">
                  <a:extLst>
                    <a:ext uri="{FF2B5EF4-FFF2-40B4-BE49-F238E27FC236}">
                      <a16:creationId xmlns:a16="http://schemas.microsoft.com/office/drawing/2014/main" id="{B646AA90-D6FC-EC6F-5645-A81E6A6A997D}"/>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36">
              <a:extLst>
                <a:ext uri="{FF2B5EF4-FFF2-40B4-BE49-F238E27FC236}">
                  <a16:creationId xmlns:a16="http://schemas.microsoft.com/office/drawing/2014/main" id="{2DBDCBFA-6486-8F51-F955-B5DF5D283978}"/>
                </a:ext>
              </a:extLst>
            </p:cNvPr>
            <p:cNvGrpSpPr/>
            <p:nvPr/>
          </p:nvGrpSpPr>
          <p:grpSpPr>
            <a:xfrm rot="20019181">
              <a:off x="3048475" y="4742987"/>
              <a:ext cx="291183" cy="118991"/>
              <a:chOff x="2209800" y="1905000"/>
              <a:chExt cx="2286000" cy="1066800"/>
            </a:xfrm>
          </p:grpSpPr>
          <p:grpSp>
            <p:nvGrpSpPr>
              <p:cNvPr id="208" name="Group 29">
                <a:extLst>
                  <a:ext uri="{FF2B5EF4-FFF2-40B4-BE49-F238E27FC236}">
                    <a16:creationId xmlns:a16="http://schemas.microsoft.com/office/drawing/2014/main" id="{01C5C515-358A-F48F-8101-EBB118973D9E}"/>
                  </a:ext>
                </a:extLst>
              </p:cNvPr>
              <p:cNvGrpSpPr/>
              <p:nvPr/>
            </p:nvGrpSpPr>
            <p:grpSpPr>
              <a:xfrm>
                <a:off x="2209800" y="1905000"/>
                <a:ext cx="1066800" cy="1066800"/>
                <a:chOff x="990600" y="1905000"/>
                <a:chExt cx="1066800" cy="1066800"/>
              </a:xfrm>
            </p:grpSpPr>
            <p:sp>
              <p:nvSpPr>
                <p:cNvPr id="212" name="&quot;No&quot; Symbol 92">
                  <a:extLst>
                    <a:ext uri="{FF2B5EF4-FFF2-40B4-BE49-F238E27FC236}">
                      <a16:creationId xmlns:a16="http://schemas.microsoft.com/office/drawing/2014/main" id="{AFE6A2C2-0058-33BE-7F66-44580533E8E5}"/>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Oval 212">
                  <a:extLst>
                    <a:ext uri="{FF2B5EF4-FFF2-40B4-BE49-F238E27FC236}">
                      <a16:creationId xmlns:a16="http://schemas.microsoft.com/office/drawing/2014/main" id="{BA64606C-D5EE-0271-6F68-E61D9BD7F916}"/>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32">
                <a:extLst>
                  <a:ext uri="{FF2B5EF4-FFF2-40B4-BE49-F238E27FC236}">
                    <a16:creationId xmlns:a16="http://schemas.microsoft.com/office/drawing/2014/main" id="{B8C613B9-77E0-23F6-C9D9-EB3DCBE24CBE}"/>
                  </a:ext>
                </a:extLst>
              </p:cNvPr>
              <p:cNvGrpSpPr/>
              <p:nvPr/>
            </p:nvGrpSpPr>
            <p:grpSpPr>
              <a:xfrm>
                <a:off x="3429000" y="1905000"/>
                <a:ext cx="1066800" cy="1066800"/>
                <a:chOff x="990600" y="1905000"/>
                <a:chExt cx="1066800" cy="1066800"/>
              </a:xfrm>
            </p:grpSpPr>
            <p:sp>
              <p:nvSpPr>
                <p:cNvPr id="210" name="&quot;No&quot; Symbol 90">
                  <a:extLst>
                    <a:ext uri="{FF2B5EF4-FFF2-40B4-BE49-F238E27FC236}">
                      <a16:creationId xmlns:a16="http://schemas.microsoft.com/office/drawing/2014/main" id="{DE838B1B-79D8-D831-E4E2-2856E84FC0D4}"/>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Oval 210">
                  <a:extLst>
                    <a:ext uri="{FF2B5EF4-FFF2-40B4-BE49-F238E27FC236}">
                      <a16:creationId xmlns:a16="http://schemas.microsoft.com/office/drawing/2014/main" id="{6F0545BF-C22D-1F88-AE74-D6B5C256A49B}"/>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Trapezoid 47">
              <a:extLst>
                <a:ext uri="{FF2B5EF4-FFF2-40B4-BE49-F238E27FC236}">
                  <a16:creationId xmlns:a16="http://schemas.microsoft.com/office/drawing/2014/main" id="{D0FFFB91-DFEF-8167-06B4-B9F26606EC3C}"/>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65">
              <a:extLst>
                <a:ext uri="{FF2B5EF4-FFF2-40B4-BE49-F238E27FC236}">
                  <a16:creationId xmlns:a16="http://schemas.microsoft.com/office/drawing/2014/main" id="{68437F95-2FED-CE35-5781-C815D4E53C6D}"/>
                </a:ext>
              </a:extLst>
            </p:cNvPr>
            <p:cNvGrpSpPr/>
            <p:nvPr/>
          </p:nvGrpSpPr>
          <p:grpSpPr>
            <a:xfrm rot="10800000" flipH="1" flipV="1">
              <a:off x="2235200" y="6029036"/>
              <a:ext cx="990600" cy="158496"/>
              <a:chOff x="1447800" y="2040716"/>
              <a:chExt cx="3102900" cy="387950"/>
            </a:xfrm>
          </p:grpSpPr>
          <p:sp>
            <p:nvSpPr>
              <p:cNvPr id="90" name="Diagonal Stripe 89">
                <a:extLst>
                  <a:ext uri="{FF2B5EF4-FFF2-40B4-BE49-F238E27FC236}">
                    <a16:creationId xmlns:a16="http://schemas.microsoft.com/office/drawing/2014/main" id="{29BB16DF-0D93-435B-1B68-D0E1A4CF0CA3}"/>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iagonal Stripe 90">
                <a:extLst>
                  <a:ext uri="{FF2B5EF4-FFF2-40B4-BE49-F238E27FC236}">
                    <a16:creationId xmlns:a16="http://schemas.microsoft.com/office/drawing/2014/main" id="{50DED512-F6D1-EC09-D190-AC619767726C}"/>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iagonal Stripe 91">
                <a:extLst>
                  <a:ext uri="{FF2B5EF4-FFF2-40B4-BE49-F238E27FC236}">
                    <a16:creationId xmlns:a16="http://schemas.microsoft.com/office/drawing/2014/main" id="{6E3A07FD-E220-A3C2-C319-E5EA84A6341F}"/>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Diagonal Stripe 204">
                <a:extLst>
                  <a:ext uri="{FF2B5EF4-FFF2-40B4-BE49-F238E27FC236}">
                    <a16:creationId xmlns:a16="http://schemas.microsoft.com/office/drawing/2014/main" id="{D07F518C-2F42-3B72-90A6-DA1C35403576}"/>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Diagonal Stripe 205">
                <a:extLst>
                  <a:ext uri="{FF2B5EF4-FFF2-40B4-BE49-F238E27FC236}">
                    <a16:creationId xmlns:a16="http://schemas.microsoft.com/office/drawing/2014/main" id="{D0DCC076-BD77-6475-B018-06AE466798A9}"/>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Diagonal Stripe 206">
                <a:extLst>
                  <a:ext uri="{FF2B5EF4-FFF2-40B4-BE49-F238E27FC236}">
                    <a16:creationId xmlns:a16="http://schemas.microsoft.com/office/drawing/2014/main" id="{BFBE4BAA-EE3D-4507-334E-4B405EA04DBD}"/>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108">
              <a:extLst>
                <a:ext uri="{FF2B5EF4-FFF2-40B4-BE49-F238E27FC236}">
                  <a16:creationId xmlns:a16="http://schemas.microsoft.com/office/drawing/2014/main" id="{D6871AB0-1D54-5780-C418-9D464D95383A}"/>
                </a:ext>
              </a:extLst>
            </p:cNvPr>
            <p:cNvGrpSpPr/>
            <p:nvPr/>
          </p:nvGrpSpPr>
          <p:grpSpPr>
            <a:xfrm>
              <a:off x="2209800" y="6172199"/>
              <a:ext cx="1087582" cy="152401"/>
              <a:chOff x="1295400" y="2819400"/>
              <a:chExt cx="1327484" cy="304800"/>
            </a:xfrm>
          </p:grpSpPr>
          <p:grpSp>
            <p:nvGrpSpPr>
              <p:cNvPr id="61" name="Group 86">
                <a:extLst>
                  <a:ext uri="{FF2B5EF4-FFF2-40B4-BE49-F238E27FC236}">
                    <a16:creationId xmlns:a16="http://schemas.microsoft.com/office/drawing/2014/main" id="{376190FC-60F0-799B-7898-2ADA10232569}"/>
                  </a:ext>
                </a:extLst>
              </p:cNvPr>
              <p:cNvGrpSpPr/>
              <p:nvPr/>
            </p:nvGrpSpPr>
            <p:grpSpPr>
              <a:xfrm>
                <a:off x="1295400" y="2819400"/>
                <a:ext cx="914400" cy="304800"/>
                <a:chOff x="838200" y="2193636"/>
                <a:chExt cx="2895600" cy="946728"/>
              </a:xfrm>
            </p:grpSpPr>
            <p:grpSp>
              <p:nvGrpSpPr>
                <p:cNvPr id="70" name="Group 69">
                  <a:extLst>
                    <a:ext uri="{FF2B5EF4-FFF2-40B4-BE49-F238E27FC236}">
                      <a16:creationId xmlns:a16="http://schemas.microsoft.com/office/drawing/2014/main" id="{9A3A0432-B5A7-45B8-DAE9-F0F978F55785}"/>
                    </a:ext>
                  </a:extLst>
                </p:cNvPr>
                <p:cNvGrpSpPr/>
                <p:nvPr/>
              </p:nvGrpSpPr>
              <p:grpSpPr>
                <a:xfrm>
                  <a:off x="838200" y="2193636"/>
                  <a:ext cx="381000" cy="930564"/>
                  <a:chOff x="838200" y="2193636"/>
                  <a:chExt cx="381000" cy="930564"/>
                </a:xfrm>
              </p:grpSpPr>
              <p:sp>
                <p:nvSpPr>
                  <p:cNvPr id="87" name="Isosceles Triangle 86">
                    <a:extLst>
                      <a:ext uri="{FF2B5EF4-FFF2-40B4-BE49-F238E27FC236}">
                        <a16:creationId xmlns:a16="http://schemas.microsoft.com/office/drawing/2014/main" id="{8CAB20EB-1E31-5443-D7BD-FCDF522F7C85}"/>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292DC0B-743B-1AE1-AB74-84A87E56903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F498A62B-88E2-9302-0E98-5CB94B66F33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8AD7C76C-FE79-3A89-4DCD-8F6D5FBD2021}"/>
                    </a:ext>
                  </a:extLst>
                </p:cNvPr>
                <p:cNvGrpSpPr/>
                <p:nvPr/>
              </p:nvGrpSpPr>
              <p:grpSpPr>
                <a:xfrm>
                  <a:off x="2133600" y="2209800"/>
                  <a:ext cx="381000" cy="930564"/>
                  <a:chOff x="838200" y="2193636"/>
                  <a:chExt cx="381000" cy="930564"/>
                </a:xfrm>
              </p:grpSpPr>
              <p:sp>
                <p:nvSpPr>
                  <p:cNvPr id="84" name="Isosceles Triangle 83">
                    <a:extLst>
                      <a:ext uri="{FF2B5EF4-FFF2-40B4-BE49-F238E27FC236}">
                        <a16:creationId xmlns:a16="http://schemas.microsoft.com/office/drawing/2014/main" id="{92AA2DFA-E17C-3269-A83B-8552E6F248B4}"/>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E4FA94CD-7432-2DE6-8A5D-D376A786710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6E359F2D-558E-A5DA-D599-E81E290782E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4">
                  <a:extLst>
                    <a:ext uri="{FF2B5EF4-FFF2-40B4-BE49-F238E27FC236}">
                      <a16:creationId xmlns:a16="http://schemas.microsoft.com/office/drawing/2014/main" id="{DABF6B13-0022-DA38-4E21-98DD9FB4FBD9}"/>
                    </a:ext>
                  </a:extLst>
                </p:cNvPr>
                <p:cNvGrpSpPr/>
                <p:nvPr/>
              </p:nvGrpSpPr>
              <p:grpSpPr>
                <a:xfrm>
                  <a:off x="1524000" y="2209800"/>
                  <a:ext cx="381000" cy="930564"/>
                  <a:chOff x="838200" y="2193636"/>
                  <a:chExt cx="381000" cy="930564"/>
                </a:xfrm>
              </p:grpSpPr>
              <p:sp>
                <p:nvSpPr>
                  <p:cNvPr id="81" name="Isosceles Triangle 80">
                    <a:extLst>
                      <a:ext uri="{FF2B5EF4-FFF2-40B4-BE49-F238E27FC236}">
                        <a16:creationId xmlns:a16="http://schemas.microsoft.com/office/drawing/2014/main" id="{FB1A54CD-E2CB-573B-2B1A-6B9F36D9FA0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0423676-0FBB-FD92-3D3D-709F417AD04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6705760-6458-8411-B6EA-03C5D58B798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8">
                  <a:extLst>
                    <a:ext uri="{FF2B5EF4-FFF2-40B4-BE49-F238E27FC236}">
                      <a16:creationId xmlns:a16="http://schemas.microsoft.com/office/drawing/2014/main" id="{F469D277-D57F-F001-23B7-5053AFAC9D7E}"/>
                    </a:ext>
                  </a:extLst>
                </p:cNvPr>
                <p:cNvGrpSpPr/>
                <p:nvPr/>
              </p:nvGrpSpPr>
              <p:grpSpPr>
                <a:xfrm>
                  <a:off x="2667000" y="2209800"/>
                  <a:ext cx="381000" cy="930564"/>
                  <a:chOff x="838200" y="2193636"/>
                  <a:chExt cx="381000" cy="930564"/>
                </a:xfrm>
              </p:grpSpPr>
              <p:sp>
                <p:nvSpPr>
                  <p:cNvPr id="78" name="Isosceles Triangle 77">
                    <a:extLst>
                      <a:ext uri="{FF2B5EF4-FFF2-40B4-BE49-F238E27FC236}">
                        <a16:creationId xmlns:a16="http://schemas.microsoft.com/office/drawing/2014/main" id="{F8B3A1C4-62B9-B8D9-FC2E-0C0C547FD5AF}"/>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8A9B8E7-85DB-F68E-C23C-0A68B00F1BE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1D7FBE98-3BFA-F310-C5FD-9AC5A4B30DF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82">
                  <a:extLst>
                    <a:ext uri="{FF2B5EF4-FFF2-40B4-BE49-F238E27FC236}">
                      <a16:creationId xmlns:a16="http://schemas.microsoft.com/office/drawing/2014/main" id="{15D80750-DBFA-D0EA-EF39-0F7A68FB6B57}"/>
                    </a:ext>
                  </a:extLst>
                </p:cNvPr>
                <p:cNvGrpSpPr/>
                <p:nvPr/>
              </p:nvGrpSpPr>
              <p:grpSpPr>
                <a:xfrm>
                  <a:off x="3352800" y="2209800"/>
                  <a:ext cx="381000" cy="930564"/>
                  <a:chOff x="838200" y="2193636"/>
                  <a:chExt cx="381000" cy="930564"/>
                </a:xfrm>
              </p:grpSpPr>
              <p:sp>
                <p:nvSpPr>
                  <p:cNvPr id="75" name="Isosceles Triangle 74">
                    <a:extLst>
                      <a:ext uri="{FF2B5EF4-FFF2-40B4-BE49-F238E27FC236}">
                        <a16:creationId xmlns:a16="http://schemas.microsoft.com/office/drawing/2014/main" id="{08DC8034-190B-C512-26A7-6D98F076890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5FE26B5-608B-2427-1233-E52F5BCF2B9B}"/>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7F1785B3-7707-6A94-B741-534C4587EBBE}"/>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69">
                <a:extLst>
                  <a:ext uri="{FF2B5EF4-FFF2-40B4-BE49-F238E27FC236}">
                    <a16:creationId xmlns:a16="http://schemas.microsoft.com/office/drawing/2014/main" id="{5CEC9646-75E6-3D01-177E-A00B7916483B}"/>
                  </a:ext>
                </a:extLst>
              </p:cNvPr>
              <p:cNvGrpSpPr/>
              <p:nvPr/>
            </p:nvGrpSpPr>
            <p:grpSpPr>
              <a:xfrm>
                <a:off x="2286000" y="2819400"/>
                <a:ext cx="120316" cy="299596"/>
                <a:chOff x="838200" y="2193636"/>
                <a:chExt cx="381000" cy="930564"/>
              </a:xfrm>
            </p:grpSpPr>
            <p:sp>
              <p:nvSpPr>
                <p:cNvPr id="67" name="Isosceles Triangle 66">
                  <a:extLst>
                    <a:ext uri="{FF2B5EF4-FFF2-40B4-BE49-F238E27FC236}">
                      <a16:creationId xmlns:a16="http://schemas.microsoft.com/office/drawing/2014/main" id="{716E0F19-40D4-EFA4-FC62-9C10D46CBC9E}"/>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3030D30-7A58-5884-74D3-731B39E92F8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a:extLst>
                    <a:ext uri="{FF2B5EF4-FFF2-40B4-BE49-F238E27FC236}">
                      <a16:creationId xmlns:a16="http://schemas.microsoft.com/office/drawing/2014/main" id="{C9290342-BD33-9DBD-5C99-6B1EBE77EC12}"/>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74">
                <a:extLst>
                  <a:ext uri="{FF2B5EF4-FFF2-40B4-BE49-F238E27FC236}">
                    <a16:creationId xmlns:a16="http://schemas.microsoft.com/office/drawing/2014/main" id="{BEF9E844-C072-545D-C881-D257E8ED3E80}"/>
                  </a:ext>
                </a:extLst>
              </p:cNvPr>
              <p:cNvGrpSpPr/>
              <p:nvPr/>
            </p:nvGrpSpPr>
            <p:grpSpPr>
              <a:xfrm>
                <a:off x="2502568" y="2824604"/>
                <a:ext cx="120316" cy="299596"/>
                <a:chOff x="838200" y="2193636"/>
                <a:chExt cx="381000" cy="930564"/>
              </a:xfrm>
            </p:grpSpPr>
            <p:sp>
              <p:nvSpPr>
                <p:cNvPr id="64" name="Isosceles Triangle 63">
                  <a:extLst>
                    <a:ext uri="{FF2B5EF4-FFF2-40B4-BE49-F238E27FC236}">
                      <a16:creationId xmlns:a16="http://schemas.microsoft.com/office/drawing/2014/main" id="{B698ED7B-35BA-21B7-697E-D73015162CB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89066A0-8334-3289-A626-88AF4FB095AF}"/>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171C8673-7805-4A19-DD1F-38C2C18312A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Oval 50">
              <a:extLst>
                <a:ext uri="{FF2B5EF4-FFF2-40B4-BE49-F238E27FC236}">
                  <a16:creationId xmlns:a16="http://schemas.microsoft.com/office/drawing/2014/main" id="{33B1E6FF-0226-70A6-11C4-470539F89B38}"/>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 Diagonal Corner Rectangle 15">
              <a:extLst>
                <a:ext uri="{FF2B5EF4-FFF2-40B4-BE49-F238E27FC236}">
                  <a16:creationId xmlns:a16="http://schemas.microsoft.com/office/drawing/2014/main" id="{F6481A81-ED94-045E-D3BD-C316C808700F}"/>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14">
              <a:extLst>
                <a:ext uri="{FF2B5EF4-FFF2-40B4-BE49-F238E27FC236}">
                  <a16:creationId xmlns:a16="http://schemas.microsoft.com/office/drawing/2014/main" id="{31752224-1E06-32A5-520D-7712450EF536}"/>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110">
              <a:extLst>
                <a:ext uri="{FF2B5EF4-FFF2-40B4-BE49-F238E27FC236}">
                  <a16:creationId xmlns:a16="http://schemas.microsoft.com/office/drawing/2014/main" id="{68E061C4-1424-0B24-8E2A-62EFDE5B553C}"/>
                </a:ext>
              </a:extLst>
            </p:cNvPr>
            <p:cNvGrpSpPr/>
            <p:nvPr/>
          </p:nvGrpSpPr>
          <p:grpSpPr>
            <a:xfrm>
              <a:off x="2362200" y="3505200"/>
              <a:ext cx="762000" cy="228600"/>
              <a:chOff x="1600200" y="1219200"/>
              <a:chExt cx="838200" cy="228600"/>
            </a:xfrm>
          </p:grpSpPr>
          <p:sp>
            <p:nvSpPr>
              <p:cNvPr id="59" name="Rectangle 16">
                <a:extLst>
                  <a:ext uri="{FF2B5EF4-FFF2-40B4-BE49-F238E27FC236}">
                    <a16:creationId xmlns:a16="http://schemas.microsoft.com/office/drawing/2014/main" id="{888443ED-B19E-0B80-B3B6-0F9686243FC3}"/>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uble Wave 59">
                <a:extLst>
                  <a:ext uri="{FF2B5EF4-FFF2-40B4-BE49-F238E27FC236}">
                    <a16:creationId xmlns:a16="http://schemas.microsoft.com/office/drawing/2014/main" id="{B28070F5-F0B7-F065-70B8-88552A7D6D31}"/>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a:extLst>
                <a:ext uri="{FF2B5EF4-FFF2-40B4-BE49-F238E27FC236}">
                  <a16:creationId xmlns:a16="http://schemas.microsoft.com/office/drawing/2014/main" id="{0F2180AF-F83D-6A5A-E6E0-3D89244EA847}"/>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48">
              <a:extLst>
                <a:ext uri="{FF2B5EF4-FFF2-40B4-BE49-F238E27FC236}">
                  <a16:creationId xmlns:a16="http://schemas.microsoft.com/office/drawing/2014/main" id="{B750035A-7DE0-51E2-9678-B49F3AFBB0F8}"/>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49">
              <a:extLst>
                <a:ext uri="{FF2B5EF4-FFF2-40B4-BE49-F238E27FC236}">
                  <a16:creationId xmlns:a16="http://schemas.microsoft.com/office/drawing/2014/main" id="{39F9E94D-802B-2185-CF65-EFE4D5F2543F}"/>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0">
              <a:extLst>
                <a:ext uri="{FF2B5EF4-FFF2-40B4-BE49-F238E27FC236}">
                  <a16:creationId xmlns:a16="http://schemas.microsoft.com/office/drawing/2014/main" id="{DC603F55-CA90-9109-CB61-0F34794E527D}"/>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TextBox 230">
            <a:extLst>
              <a:ext uri="{FF2B5EF4-FFF2-40B4-BE49-F238E27FC236}">
                <a16:creationId xmlns:a16="http://schemas.microsoft.com/office/drawing/2014/main" id="{1D5ECB25-08A0-DF48-9063-176D54F2A129}"/>
              </a:ext>
            </a:extLst>
          </p:cNvPr>
          <p:cNvSpPr txBox="1"/>
          <p:nvPr/>
        </p:nvSpPr>
        <p:spPr>
          <a:xfrm>
            <a:off x="3432485" y="762829"/>
            <a:ext cx="6097772" cy="1200329"/>
          </a:xfrm>
          <a:prstGeom prst="rect">
            <a:avLst/>
          </a:prstGeom>
          <a:noFill/>
        </p:spPr>
        <p:txBody>
          <a:bodyPr wrap="square">
            <a:spAutoFit/>
          </a:bodyPr>
          <a:lstStyle/>
          <a:p>
            <a:r>
              <a:rPr lang="en-US" dirty="0">
                <a:solidFill>
                  <a:srgbClr val="000000"/>
                </a:solidFill>
                <a:latin typeface="Comic Sans MS" panose="030F0702030302020204" pitchFamily="66" charset="0"/>
              </a:rPr>
              <a:t>Mormon</a:t>
            </a:r>
            <a:r>
              <a:rPr lang="en-US" b="0" i="0" dirty="0">
                <a:solidFill>
                  <a:srgbClr val="000000"/>
                </a:solidFill>
                <a:effectLst/>
                <a:latin typeface="Comic Sans MS" panose="030F0702030302020204" pitchFamily="66" charset="0"/>
              </a:rPr>
              <a:t> counseled his son, Moroni, about disputations that had arisen among the Nephites about the baptism of little children. Later in his life, Moroni added this letter to his record in the gold plates.</a:t>
            </a:r>
            <a:endParaRPr lang="en-US" dirty="0">
              <a:latin typeface="Comic Sans MS" panose="030F0702030302020204" pitchFamily="66" charset="0"/>
            </a:endParaRPr>
          </a:p>
        </p:txBody>
      </p:sp>
      <p:grpSp>
        <p:nvGrpSpPr>
          <p:cNvPr id="232" name="Group 13">
            <a:extLst>
              <a:ext uri="{FF2B5EF4-FFF2-40B4-BE49-F238E27FC236}">
                <a16:creationId xmlns:a16="http://schemas.microsoft.com/office/drawing/2014/main" id="{0AAF58AF-686A-2037-3E99-CF7530DAB682}"/>
              </a:ext>
            </a:extLst>
          </p:cNvPr>
          <p:cNvGrpSpPr/>
          <p:nvPr/>
        </p:nvGrpSpPr>
        <p:grpSpPr>
          <a:xfrm>
            <a:off x="8503160" y="3481149"/>
            <a:ext cx="1018506" cy="1200329"/>
            <a:chOff x="838200" y="1066800"/>
            <a:chExt cx="2438400" cy="3352800"/>
          </a:xfrm>
        </p:grpSpPr>
        <p:sp>
          <p:nvSpPr>
            <p:cNvPr id="233" name="Rounded Rectangle 61">
              <a:extLst>
                <a:ext uri="{FF2B5EF4-FFF2-40B4-BE49-F238E27FC236}">
                  <a16:creationId xmlns:a16="http://schemas.microsoft.com/office/drawing/2014/main" id="{9C6BE2FE-E742-284F-53D0-914293CCFDAD}"/>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ed Rectangle 2">
              <a:extLst>
                <a:ext uri="{FF2B5EF4-FFF2-40B4-BE49-F238E27FC236}">
                  <a16:creationId xmlns:a16="http://schemas.microsoft.com/office/drawing/2014/main" id="{AA8A9E4F-5FD2-97FB-63DE-94608F010846}"/>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3">
              <a:extLst>
                <a:ext uri="{FF2B5EF4-FFF2-40B4-BE49-F238E27FC236}">
                  <a16:creationId xmlns:a16="http://schemas.microsoft.com/office/drawing/2014/main" id="{29CF15A2-9985-2389-4C46-3F9EB5C6900A}"/>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4">
              <a:extLst>
                <a:ext uri="{FF2B5EF4-FFF2-40B4-BE49-F238E27FC236}">
                  <a16:creationId xmlns:a16="http://schemas.microsoft.com/office/drawing/2014/main" id="{529AC1C9-6A20-BB32-5F5B-AA9C780C3ADA}"/>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onut 5">
              <a:extLst>
                <a:ext uri="{FF2B5EF4-FFF2-40B4-BE49-F238E27FC236}">
                  <a16:creationId xmlns:a16="http://schemas.microsoft.com/office/drawing/2014/main" id="{D5C82F46-A5F1-3DFB-98E5-3EECCF69CC71}"/>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Donut 6">
              <a:extLst>
                <a:ext uri="{FF2B5EF4-FFF2-40B4-BE49-F238E27FC236}">
                  <a16:creationId xmlns:a16="http://schemas.microsoft.com/office/drawing/2014/main" id="{355FF55F-ADFF-DB64-301F-8CC7045CEB9E}"/>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Donut 7">
              <a:extLst>
                <a:ext uri="{FF2B5EF4-FFF2-40B4-BE49-F238E27FC236}">
                  <a16:creationId xmlns:a16="http://schemas.microsoft.com/office/drawing/2014/main" id="{AAC0C2E2-B1D3-463C-73F4-78EAD2EDCD14}"/>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Plaque 8">
              <a:extLst>
                <a:ext uri="{FF2B5EF4-FFF2-40B4-BE49-F238E27FC236}">
                  <a16:creationId xmlns:a16="http://schemas.microsoft.com/office/drawing/2014/main" id="{B020F9A8-8A0C-80FC-EFBB-C93D87EAAEAE}"/>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Plaque 9">
              <a:extLst>
                <a:ext uri="{FF2B5EF4-FFF2-40B4-BE49-F238E27FC236}">
                  <a16:creationId xmlns:a16="http://schemas.microsoft.com/office/drawing/2014/main" id="{2A2D804C-EB67-142E-021F-F7CF9A7B4498}"/>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Plaque 10">
              <a:extLst>
                <a:ext uri="{FF2B5EF4-FFF2-40B4-BE49-F238E27FC236}">
                  <a16:creationId xmlns:a16="http://schemas.microsoft.com/office/drawing/2014/main" id="{420AF02D-BEDE-B010-3510-C3CE298E4FD6}"/>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00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D5EB887-CC94-40FB-8436-569C986D4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981200" y="3810000"/>
            <a:ext cx="4572000" cy="2862322"/>
          </a:xfrm>
          <a:prstGeom prst="rect">
            <a:avLst/>
          </a:prstGeom>
        </p:spPr>
        <p:txBody>
          <a:bodyPr>
            <a:spAutoFit/>
          </a:bodyPr>
          <a:lstStyle/>
          <a:p>
            <a:pPr fontAlgn="base"/>
            <a:r>
              <a:rPr lang="en-US" dirty="0"/>
              <a:t>“We must not only </a:t>
            </a:r>
            <a:r>
              <a:rPr lang="en-US" i="1" dirty="0"/>
              <a:t>do</a:t>
            </a:r>
            <a:r>
              <a:rPr lang="en-US" dirty="0"/>
              <a:t> what is right. We must act for the right reasons. The modern term is </a:t>
            </a:r>
            <a:r>
              <a:rPr lang="en-US" i="1" dirty="0"/>
              <a:t>good motive.</a:t>
            </a:r>
            <a:r>
              <a:rPr lang="en-US" dirty="0"/>
              <a:t> The scriptures often signify this appropriate mental attitude with the words </a:t>
            </a:r>
            <a:r>
              <a:rPr lang="en-US" i="1" dirty="0"/>
              <a:t>full purpose of heart</a:t>
            </a:r>
            <a:r>
              <a:rPr lang="en-US" dirty="0"/>
              <a:t> or </a:t>
            </a:r>
            <a:r>
              <a:rPr lang="en-US" i="1" dirty="0"/>
              <a:t>real intent.</a:t>
            </a:r>
          </a:p>
          <a:p>
            <a:pPr fontAlgn="base"/>
            <a:endParaRPr lang="en-US" dirty="0"/>
          </a:p>
          <a:p>
            <a:pPr fontAlgn="base"/>
            <a:r>
              <a:rPr lang="en-US" dirty="0"/>
              <a:t>“The scriptures make clear that God understands our motives and will judge our actions accordingly” </a:t>
            </a:r>
          </a:p>
          <a:p>
            <a:pPr fontAlgn="base"/>
            <a:r>
              <a:rPr lang="en-US" sz="1200" dirty="0" err="1"/>
              <a:t>Dallin</a:t>
            </a:r>
            <a:r>
              <a:rPr lang="en-US" sz="1200" dirty="0"/>
              <a:t> H. Oaks</a:t>
            </a:r>
          </a:p>
        </p:txBody>
      </p:sp>
      <p:sp>
        <p:nvSpPr>
          <p:cNvPr id="9" name="TextBox 8"/>
          <p:cNvSpPr txBox="1"/>
          <p:nvPr/>
        </p:nvSpPr>
        <p:spPr>
          <a:xfrm>
            <a:off x="1524000" y="0"/>
            <a:ext cx="9144000" cy="923330"/>
          </a:xfrm>
          <a:prstGeom prst="rect">
            <a:avLst/>
          </a:prstGeom>
          <a:noFill/>
        </p:spPr>
        <p:txBody>
          <a:bodyPr wrap="square" rtlCol="0">
            <a:spAutoFit/>
          </a:bodyPr>
          <a:lstStyle/>
          <a:p>
            <a:pPr algn="ctr"/>
            <a:r>
              <a:rPr lang="en-US" sz="5400" dirty="0">
                <a:latin typeface="Bell MT" pitchFamily="18" charset="0"/>
              </a:rPr>
              <a:t>Real Intent—Inner Spirituality</a:t>
            </a:r>
          </a:p>
        </p:txBody>
      </p:sp>
      <p:sp>
        <p:nvSpPr>
          <p:cNvPr id="10" name="Rectangle 9"/>
          <p:cNvSpPr/>
          <p:nvPr/>
        </p:nvSpPr>
        <p:spPr>
          <a:xfrm>
            <a:off x="1752600" y="1066800"/>
            <a:ext cx="4572000" cy="1569660"/>
          </a:xfrm>
          <a:prstGeom prst="rect">
            <a:avLst/>
          </a:prstGeom>
        </p:spPr>
        <p:txBody>
          <a:bodyPr>
            <a:spAutoFit/>
          </a:bodyPr>
          <a:lstStyle/>
          <a:p>
            <a:pPr fontAlgn="base"/>
            <a:r>
              <a:rPr lang="en-US" dirty="0"/>
              <a:t>The fruit worthy of baptism is seen in </a:t>
            </a:r>
            <a:r>
              <a:rPr lang="en-US" i="1" dirty="0"/>
              <a:t>action</a:t>
            </a:r>
          </a:p>
          <a:p>
            <a:pPr fontAlgn="base"/>
            <a:endParaRPr lang="en-US" i="1" dirty="0"/>
          </a:p>
          <a:p>
            <a:pPr fontAlgn="base"/>
            <a:r>
              <a:rPr lang="en-US" dirty="0"/>
              <a:t>The broken heart and contrite spirit are reflected in one’s </a:t>
            </a:r>
            <a:r>
              <a:rPr lang="en-US" i="1" dirty="0"/>
              <a:t>attitudes </a:t>
            </a:r>
            <a:r>
              <a:rPr lang="en-US" dirty="0"/>
              <a:t>and desires</a:t>
            </a:r>
          </a:p>
          <a:p>
            <a:pPr fontAlgn="base"/>
            <a:endParaRPr lang="en-US" sz="1200" dirty="0"/>
          </a:p>
          <a:p>
            <a:pPr fontAlgn="base"/>
            <a:endParaRPr lang="en-US" sz="1200" dirty="0"/>
          </a:p>
        </p:txBody>
      </p:sp>
      <p:sp>
        <p:nvSpPr>
          <p:cNvPr id="11" name="Rectangle 10"/>
          <p:cNvSpPr/>
          <p:nvPr/>
        </p:nvSpPr>
        <p:spPr>
          <a:xfrm>
            <a:off x="5791200" y="2133601"/>
            <a:ext cx="4572000" cy="1384995"/>
          </a:xfrm>
          <a:prstGeom prst="rect">
            <a:avLst/>
          </a:prstGeom>
        </p:spPr>
        <p:txBody>
          <a:bodyPr>
            <a:spAutoFit/>
          </a:bodyPr>
          <a:lstStyle/>
          <a:p>
            <a:pPr fontAlgn="base"/>
            <a:r>
              <a:rPr lang="en-US" dirty="0"/>
              <a:t>“To have a broken heart and contrite spirit is to be broken down with deep sorrow for sin, to be humbly and thoroughly penitent, to have attained sincere and purposeful repentance.”</a:t>
            </a:r>
          </a:p>
          <a:p>
            <a:pPr fontAlgn="base"/>
            <a:r>
              <a:rPr lang="en-US" sz="1200" dirty="0"/>
              <a:t>Bruce R. McConkie</a:t>
            </a:r>
          </a:p>
        </p:txBody>
      </p:sp>
      <p:pic>
        <p:nvPicPr>
          <p:cNvPr id="3" name="Picture 2">
            <a:extLst>
              <a:ext uri="{FF2B5EF4-FFF2-40B4-BE49-F238E27FC236}">
                <a16:creationId xmlns:a16="http://schemas.microsoft.com/office/drawing/2014/main" id="{4EFE13B8-E768-4382-A14E-6F7CB26DC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174" y="3518596"/>
            <a:ext cx="3095626" cy="3249707"/>
          </a:xfrm>
          <a:prstGeom prst="rect">
            <a:avLst/>
          </a:prstGeom>
        </p:spPr>
      </p:pic>
      <p:pic>
        <p:nvPicPr>
          <p:cNvPr id="14" name="Picture 13" descr="Dallin H. Oaks.jpg">
            <a:extLst>
              <a:ext uri="{FF2B5EF4-FFF2-40B4-BE49-F238E27FC236}">
                <a16:creationId xmlns:a16="http://schemas.microsoft.com/office/drawing/2014/main" id="{3D6F3CB2-4A54-463E-A418-2E4CEE6CA528}"/>
              </a:ext>
            </a:extLst>
          </p:cNvPr>
          <p:cNvPicPr>
            <a:picLocks noChangeAspect="1"/>
          </p:cNvPicPr>
          <p:nvPr/>
        </p:nvPicPr>
        <p:blipFill>
          <a:blip r:embed="rId4" cstate="print"/>
          <a:stretch>
            <a:fillRect/>
          </a:stretch>
        </p:blipFill>
        <p:spPr>
          <a:xfrm>
            <a:off x="531020" y="4398540"/>
            <a:ext cx="1195387" cy="1489817"/>
          </a:xfrm>
          <a:prstGeom prst="rect">
            <a:avLst/>
          </a:prstGeom>
        </p:spPr>
      </p:pic>
      <p:pic>
        <p:nvPicPr>
          <p:cNvPr id="5" name="Picture 4">
            <a:extLst>
              <a:ext uri="{FF2B5EF4-FFF2-40B4-BE49-F238E27FC236}">
                <a16:creationId xmlns:a16="http://schemas.microsoft.com/office/drawing/2014/main" id="{E909D94F-2B19-48D2-9FA8-E8BCBBC66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1743966"/>
            <a:ext cx="1143000" cy="1595438"/>
          </a:xfrm>
          <a:prstGeom prst="rect">
            <a:avLst/>
          </a:prstGeom>
        </p:spPr>
      </p:pic>
    </p:spTree>
    <p:extLst>
      <p:ext uri="{BB962C8B-B14F-4D97-AF65-F5344CB8AC3E}">
        <p14:creationId xmlns:p14="http://schemas.microsoft.com/office/powerpoint/2010/main" val="126684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0E44948-D541-4006-8A3C-262E505738EE}"/>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125506" y="6289490"/>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18494" y="6031468"/>
              <a:ext cx="1600200" cy="369332"/>
            </a:xfrm>
            <a:prstGeom prst="rect">
              <a:avLst/>
            </a:prstGeom>
            <a:noFill/>
          </p:spPr>
          <p:txBody>
            <a:bodyPr wrap="square" rtlCol="0">
              <a:spAutoFit/>
            </a:bodyPr>
            <a:lstStyle/>
            <a:p>
              <a:r>
                <a:rPr lang="en-US" dirty="0"/>
                <a:t>Moroni 8:1-5</a:t>
              </a:r>
            </a:p>
          </p:txBody>
        </p:sp>
      </p:grpSp>
      <p:sp>
        <p:nvSpPr>
          <p:cNvPr id="93" name="TextBox 92"/>
          <p:cNvSpPr txBox="1"/>
          <p:nvPr/>
        </p:nvSpPr>
        <p:spPr>
          <a:xfrm>
            <a:off x="5300056" y="273374"/>
            <a:ext cx="3352800" cy="1200329"/>
          </a:xfrm>
          <a:prstGeom prst="rect">
            <a:avLst/>
          </a:prstGeom>
          <a:noFill/>
        </p:spPr>
        <p:txBody>
          <a:bodyPr wrap="square" rtlCol="0">
            <a:spAutoFit/>
          </a:bodyPr>
          <a:lstStyle/>
          <a:p>
            <a:pPr algn="ctr"/>
            <a:r>
              <a:rPr lang="en-US" sz="2400" dirty="0">
                <a:latin typeface="Comic Sans MS" pitchFamily="66" charset="0"/>
              </a:rPr>
              <a:t>The ordinance of Baptism is “for remission of sins”</a:t>
            </a:r>
          </a:p>
        </p:txBody>
      </p:sp>
      <p:grpSp>
        <p:nvGrpSpPr>
          <p:cNvPr id="5" name="Group 202"/>
          <p:cNvGrpSpPr/>
          <p:nvPr/>
        </p:nvGrpSpPr>
        <p:grpSpPr>
          <a:xfrm>
            <a:off x="335610" y="228600"/>
            <a:ext cx="2743200" cy="2286000"/>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200329"/>
            </a:xfrm>
            <a:prstGeom prst="rect">
              <a:avLst/>
            </a:prstGeom>
            <a:noFill/>
          </p:spPr>
          <p:txBody>
            <a:bodyPr wrap="square" rtlCol="0">
              <a:spAutoFit/>
            </a:bodyPr>
            <a:lstStyle/>
            <a:p>
              <a:pPr algn="ctr"/>
              <a:r>
                <a:rPr lang="en-US" sz="2400" dirty="0">
                  <a:latin typeface="Comic Sans MS" pitchFamily="66" charset="0"/>
                </a:rPr>
                <a:t>Little Children have no sins</a:t>
              </a:r>
            </a:p>
          </p:txBody>
        </p:sp>
      </p:grpSp>
      <p:sp>
        <p:nvSpPr>
          <p:cNvPr id="123" name="Rectangle 122"/>
          <p:cNvSpPr/>
          <p:nvPr/>
        </p:nvSpPr>
        <p:spPr>
          <a:xfrm>
            <a:off x="5374343" y="1747077"/>
            <a:ext cx="3352800" cy="1631216"/>
          </a:xfrm>
          <a:prstGeom prst="rect">
            <a:avLst/>
          </a:prstGeom>
          <a:solidFill>
            <a:schemeClr val="accent6">
              <a:lumMod val="40000"/>
              <a:lumOff val="60000"/>
            </a:schemeClr>
          </a:solidFill>
        </p:spPr>
        <p:txBody>
          <a:bodyPr wrap="square">
            <a:spAutoFit/>
          </a:bodyPr>
          <a:lstStyle/>
          <a:p>
            <a:r>
              <a:rPr lang="en-US" sz="2000" i="1" dirty="0"/>
              <a:t>“Repent and be baptized in the name of Jesus Christ, according to the holy commandment, for the remission of sins;” </a:t>
            </a:r>
            <a:r>
              <a:rPr lang="en-US" sz="1200" i="1" dirty="0"/>
              <a:t>D&amp;C 49:13</a:t>
            </a:r>
          </a:p>
        </p:txBody>
      </p:sp>
      <p:sp>
        <p:nvSpPr>
          <p:cNvPr id="124" name="TextBox 123"/>
          <p:cNvSpPr txBox="1"/>
          <p:nvPr/>
        </p:nvSpPr>
        <p:spPr>
          <a:xfrm>
            <a:off x="296966" y="3820173"/>
            <a:ext cx="3200400" cy="1754326"/>
          </a:xfrm>
          <a:prstGeom prst="rect">
            <a:avLst/>
          </a:prstGeom>
          <a:noFill/>
        </p:spPr>
        <p:txBody>
          <a:bodyPr wrap="square" rtlCol="0">
            <a:spAutoFit/>
          </a:bodyPr>
          <a:lstStyle/>
          <a:p>
            <a:r>
              <a:rPr lang="en-US" dirty="0">
                <a:latin typeface="Comic Sans MS" pitchFamily="66" charset="0"/>
              </a:rPr>
              <a:t>They are not capable of committing sin, nor does the devil have power to tempt them “until they begin to become accountable” before the Lord</a:t>
            </a:r>
          </a:p>
        </p:txBody>
      </p:sp>
      <p:sp>
        <p:nvSpPr>
          <p:cNvPr id="130" name="Rectangle 129"/>
          <p:cNvSpPr/>
          <p:nvPr/>
        </p:nvSpPr>
        <p:spPr>
          <a:xfrm>
            <a:off x="6366855" y="4363453"/>
            <a:ext cx="5283253" cy="1569660"/>
          </a:xfrm>
          <a:prstGeom prst="rect">
            <a:avLst/>
          </a:prstGeom>
        </p:spPr>
        <p:txBody>
          <a:bodyPr wrap="square">
            <a:spAutoFit/>
          </a:bodyPr>
          <a:lstStyle/>
          <a:p>
            <a:r>
              <a:rPr lang="en-US" sz="2400" i="1" dirty="0"/>
              <a:t>“Wherefore, they cannot sin, for power is not given unto Satan to tempt little children, until they begin to become accountable before me;” D&amp;C 29:47</a:t>
            </a:r>
          </a:p>
        </p:txBody>
      </p:sp>
      <p:pic>
        <p:nvPicPr>
          <p:cNvPr id="131" name="Picture 130" descr="1990 brendon 4a.jpg"/>
          <p:cNvPicPr>
            <a:picLocks noChangeAspect="1"/>
          </p:cNvPicPr>
          <p:nvPr/>
        </p:nvPicPr>
        <p:blipFill>
          <a:blip r:embed="rId3" cstate="print"/>
          <a:stretch>
            <a:fillRect/>
          </a:stretch>
        </p:blipFill>
        <p:spPr>
          <a:xfrm>
            <a:off x="3325340" y="981165"/>
            <a:ext cx="1824228" cy="2377440"/>
          </a:xfrm>
          <a:prstGeom prst="rect">
            <a:avLst/>
          </a:prstGeom>
        </p:spPr>
      </p:pic>
      <p:pic>
        <p:nvPicPr>
          <p:cNvPr id="7" name="Picture 6">
            <a:extLst>
              <a:ext uri="{FF2B5EF4-FFF2-40B4-BE49-F238E27FC236}">
                <a16:creationId xmlns:a16="http://schemas.microsoft.com/office/drawing/2014/main" id="{DD7CC424-C54A-4189-BE2F-69CE4124D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631" y="273374"/>
            <a:ext cx="3163881" cy="2611458"/>
          </a:xfrm>
          <a:prstGeom prst="rect">
            <a:avLst/>
          </a:prstGeom>
        </p:spPr>
      </p:pic>
      <p:pic>
        <p:nvPicPr>
          <p:cNvPr id="6" name="Picture 5">
            <a:extLst>
              <a:ext uri="{FF2B5EF4-FFF2-40B4-BE49-F238E27FC236}">
                <a16:creationId xmlns:a16="http://schemas.microsoft.com/office/drawing/2014/main" id="{D3B2F15B-413B-4AB9-858F-898C46227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381" y="3842554"/>
            <a:ext cx="2611458" cy="2611458"/>
          </a:xfrm>
          <a:prstGeom prst="rect">
            <a:avLst/>
          </a:prstGeom>
        </p:spPr>
      </p:pic>
    </p:spTree>
    <p:extLst>
      <p:ext uri="{BB962C8B-B14F-4D97-AF65-F5344CB8AC3E}">
        <p14:creationId xmlns:p14="http://schemas.microsoft.com/office/powerpoint/2010/main" val="33158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fade">
                                      <p:cBhvr>
                                        <p:cTn id="18" dur="1000"/>
                                        <p:tgtEl>
                                          <p:spTgt spid="123"/>
                                        </p:tgtEl>
                                      </p:cBhvr>
                                    </p:animEffect>
                                    <p:anim calcmode="lin" valueType="num">
                                      <p:cBhvr>
                                        <p:cTn id="19" dur="1000" fill="hold"/>
                                        <p:tgtEl>
                                          <p:spTgt spid="123"/>
                                        </p:tgtEl>
                                        <p:attrNameLst>
                                          <p:attrName>ppt_x</p:attrName>
                                        </p:attrNameLst>
                                      </p:cBhvr>
                                      <p:tavLst>
                                        <p:tav tm="0">
                                          <p:val>
                                            <p:strVal val="#ppt_x"/>
                                          </p:val>
                                        </p:tav>
                                        <p:tav tm="100000">
                                          <p:val>
                                            <p:strVal val="#ppt_x"/>
                                          </p:val>
                                        </p:tav>
                                      </p:tavLst>
                                    </p:anim>
                                    <p:anim calcmode="lin" valueType="num">
                                      <p:cBhvr>
                                        <p:cTn id="20"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4"/>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23" grpId="0" animBg="1"/>
      <p:bldP spid="124" grpId="0"/>
      <p:bldP spid="1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37976C-AE9B-42B3-B9E8-57F34B925253}"/>
              </a:ext>
            </a:extLst>
          </p:cNvPr>
          <p:cNvPicPr>
            <a:picLocks noChangeAspect="1"/>
          </p:cNvPicPr>
          <p:nvPr/>
        </p:nvPicPr>
        <p:blipFill>
          <a:blip r:embed="rId2">
            <a:duotone>
              <a:prstClr val="black"/>
              <a:srgbClr val="7030A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92AFC2C-7274-4F8D-B04A-4018A33C248E}"/>
              </a:ext>
            </a:extLst>
          </p:cNvPr>
          <p:cNvSpPr/>
          <p:nvPr/>
        </p:nvSpPr>
        <p:spPr>
          <a:xfrm>
            <a:off x="3003858" y="391054"/>
            <a:ext cx="6184284" cy="6217087"/>
          </a:xfrm>
          <a:prstGeom prst="rect">
            <a:avLst/>
          </a:prstGeom>
        </p:spPr>
        <p:txBody>
          <a:bodyPr wrap="square">
            <a:spAutoFit/>
          </a:bodyPr>
          <a:lstStyle/>
          <a:p>
            <a:r>
              <a:rPr lang="en-US" sz="2400" b="1" i="0" dirty="0">
                <a:solidFill>
                  <a:schemeClr val="bg1"/>
                </a:solidFill>
                <a:effectLst/>
                <a:latin typeface="Abadi" panose="020B0604020104020204" pitchFamily="34" charset="0"/>
              </a:rPr>
              <a:t>“Accountability does not burst full-bloom upon a child at any given moment in his life. Children become accountable gradually, over a number of years. Becoming accountable is a process, not a goal to be attained when a specified number of years, days, and hours have elapsed. In our revelation the Lord says, ‘They cannot sin, for power is not given unto Satan to tempt little children, until they begin to become accountable before me.’ </a:t>
            </a:r>
            <a:r>
              <a:rPr lang="en-US" sz="1400" b="1" i="0" dirty="0">
                <a:solidFill>
                  <a:schemeClr val="bg1"/>
                </a:solidFill>
                <a:effectLst/>
                <a:latin typeface="Abadi" panose="020B0604020104020204" pitchFamily="34" charset="0"/>
              </a:rPr>
              <a:t>(</a:t>
            </a:r>
            <a:r>
              <a:rPr lang="en-US" sz="1400" b="1" dirty="0">
                <a:solidFill>
                  <a:schemeClr val="bg1"/>
                </a:solidFill>
                <a:latin typeface="Abadi" panose="020B0604020104020204" pitchFamily="34" charset="0"/>
              </a:rPr>
              <a:t>D&amp;C 29:47</a:t>
            </a:r>
            <a:r>
              <a:rPr lang="en-US" sz="1400" b="1" i="0" dirty="0">
                <a:solidFill>
                  <a:schemeClr val="bg1"/>
                </a:solidFill>
                <a:effectLst/>
                <a:latin typeface="Abadi" panose="020B0604020104020204" pitchFamily="34" charset="0"/>
              </a:rPr>
              <a:t>.) </a:t>
            </a:r>
          </a:p>
          <a:p>
            <a:endParaRPr lang="en-US" sz="2400" b="1" dirty="0">
              <a:solidFill>
                <a:schemeClr val="bg1"/>
              </a:solidFill>
              <a:latin typeface="Abadi" panose="020B0604020104020204" pitchFamily="34" charset="0"/>
            </a:endParaRPr>
          </a:p>
          <a:p>
            <a:r>
              <a:rPr lang="en-US" sz="2400" b="1" i="0" dirty="0">
                <a:solidFill>
                  <a:schemeClr val="bg1"/>
                </a:solidFill>
                <a:effectLst/>
                <a:latin typeface="Abadi" panose="020B0604020104020204" pitchFamily="34" charset="0"/>
              </a:rPr>
              <a:t>There comes a time, however, when accountability is real and actual and sin is attributed in the lives of those who develop normally. It is eight years of age, the age of baptism. </a:t>
            </a:r>
            <a:r>
              <a:rPr lang="en-US" sz="1400" b="1" i="0" dirty="0">
                <a:solidFill>
                  <a:schemeClr val="bg1"/>
                </a:solidFill>
                <a:effectLst/>
                <a:latin typeface="Abadi" panose="020B0604020104020204" pitchFamily="34" charset="0"/>
              </a:rPr>
              <a:t>(</a:t>
            </a:r>
            <a:r>
              <a:rPr lang="en-US" sz="1400" b="1" dirty="0">
                <a:solidFill>
                  <a:schemeClr val="bg1"/>
                </a:solidFill>
                <a:latin typeface="Abadi" panose="020B0604020104020204" pitchFamily="34" charset="0"/>
              </a:rPr>
              <a:t>D&amp;C 68:27</a:t>
            </a:r>
            <a:r>
              <a:rPr lang="en-US" sz="1400" b="1" i="0" dirty="0">
                <a:solidFill>
                  <a:schemeClr val="bg1"/>
                </a:solidFill>
                <a:effectLst/>
                <a:latin typeface="Abadi" panose="020B0604020104020204" pitchFamily="34" charset="0"/>
              </a:rPr>
              <a:t>.)” </a:t>
            </a:r>
          </a:p>
          <a:p>
            <a:r>
              <a:rPr lang="en-US" sz="1400" b="1" i="0" dirty="0">
                <a:solidFill>
                  <a:schemeClr val="bg1"/>
                </a:solidFill>
                <a:effectLst/>
                <a:latin typeface="Abadi" panose="020B0604020104020204" pitchFamily="34" charset="0"/>
              </a:rPr>
              <a:t>Bruce R. McConkie</a:t>
            </a:r>
            <a:endParaRPr lang="en-US" sz="1400" b="1" dirty="0">
              <a:solidFill>
                <a:schemeClr val="bg1"/>
              </a:solidFill>
            </a:endParaRPr>
          </a:p>
        </p:txBody>
      </p:sp>
      <p:pic>
        <p:nvPicPr>
          <p:cNvPr id="8" name="Picture 7">
            <a:extLst>
              <a:ext uri="{FF2B5EF4-FFF2-40B4-BE49-F238E27FC236}">
                <a16:creationId xmlns:a16="http://schemas.microsoft.com/office/drawing/2014/main" id="{C469F05F-62AB-4B87-B1C6-276F720E5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13" y="486958"/>
            <a:ext cx="2025121" cy="2762500"/>
          </a:xfrm>
          <a:prstGeom prst="rect">
            <a:avLst/>
          </a:prstGeom>
        </p:spPr>
      </p:pic>
      <p:pic>
        <p:nvPicPr>
          <p:cNvPr id="17" name="Picture 16">
            <a:extLst>
              <a:ext uri="{FF2B5EF4-FFF2-40B4-BE49-F238E27FC236}">
                <a16:creationId xmlns:a16="http://schemas.microsoft.com/office/drawing/2014/main" id="{BF07341C-16F1-410D-B735-B1E2E3F3AEC9}"/>
              </a:ext>
            </a:extLst>
          </p:cNvPr>
          <p:cNvPicPr>
            <a:picLocks noChangeAspect="1"/>
          </p:cNvPicPr>
          <p:nvPr/>
        </p:nvPicPr>
        <p:blipFill rotWithShape="1">
          <a:blip r:embed="rId5">
            <a:extLst>
              <a:ext uri="{28A0092B-C50C-407E-A947-70E740481C1C}">
                <a14:useLocalDpi xmlns:a14="http://schemas.microsoft.com/office/drawing/2010/main" val="0"/>
              </a:ext>
            </a:extLst>
          </a:blip>
          <a:srcRect l="1813" r="13709"/>
          <a:stretch/>
        </p:blipFill>
        <p:spPr>
          <a:xfrm>
            <a:off x="9209841" y="391054"/>
            <a:ext cx="2725997" cy="2339200"/>
          </a:xfrm>
          <a:prstGeom prst="rect">
            <a:avLst/>
          </a:prstGeom>
        </p:spPr>
      </p:pic>
      <p:pic>
        <p:nvPicPr>
          <p:cNvPr id="19" name="Picture 18">
            <a:extLst>
              <a:ext uri="{FF2B5EF4-FFF2-40B4-BE49-F238E27FC236}">
                <a16:creationId xmlns:a16="http://schemas.microsoft.com/office/drawing/2014/main" id="{45A2E82A-33EA-4AF0-BCE4-EF898EC05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712" y="4127747"/>
            <a:ext cx="2496393" cy="2189200"/>
          </a:xfrm>
          <a:prstGeom prst="rect">
            <a:avLst/>
          </a:prstGeom>
        </p:spPr>
      </p:pic>
      <p:pic>
        <p:nvPicPr>
          <p:cNvPr id="22" name="Picture 21">
            <a:extLst>
              <a:ext uri="{FF2B5EF4-FFF2-40B4-BE49-F238E27FC236}">
                <a16:creationId xmlns:a16="http://schemas.microsoft.com/office/drawing/2014/main" id="{1F6A4290-7ADE-4992-A4C0-BB51124DBD6E}"/>
              </a:ext>
            </a:extLst>
          </p:cNvPr>
          <p:cNvPicPr>
            <a:picLocks noChangeAspect="1"/>
          </p:cNvPicPr>
          <p:nvPr/>
        </p:nvPicPr>
        <p:blipFill rotWithShape="1">
          <a:blip r:embed="rId7">
            <a:extLst>
              <a:ext uri="{28A0092B-C50C-407E-A947-70E740481C1C}">
                <a14:useLocalDpi xmlns:a14="http://schemas.microsoft.com/office/drawing/2010/main" val="0"/>
              </a:ext>
            </a:extLst>
          </a:blip>
          <a:srcRect l="12367" t="8402" r="9497"/>
          <a:stretch/>
        </p:blipFill>
        <p:spPr>
          <a:xfrm>
            <a:off x="9381066" y="4127747"/>
            <a:ext cx="2489928" cy="2189200"/>
          </a:xfrm>
          <a:prstGeom prst="rect">
            <a:avLst/>
          </a:prstGeom>
        </p:spPr>
      </p:pic>
    </p:spTree>
    <p:extLst>
      <p:ext uri="{BB962C8B-B14F-4D97-AF65-F5344CB8AC3E}">
        <p14:creationId xmlns:p14="http://schemas.microsoft.com/office/powerpoint/2010/main" val="1337553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C60360B-3551-439C-9E9C-45D12823835D}"/>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228600" y="6248400"/>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88287" y="5987534"/>
              <a:ext cx="1600200" cy="369332"/>
            </a:xfrm>
            <a:prstGeom prst="rect">
              <a:avLst/>
            </a:prstGeom>
            <a:noFill/>
          </p:spPr>
          <p:txBody>
            <a:bodyPr wrap="square" rtlCol="0">
              <a:spAutoFit/>
            </a:bodyPr>
            <a:lstStyle/>
            <a:p>
              <a:r>
                <a:rPr lang="en-US" dirty="0"/>
                <a:t>Moroni 8:7</a:t>
              </a:r>
            </a:p>
          </p:txBody>
        </p:sp>
      </p:grpSp>
      <p:grpSp>
        <p:nvGrpSpPr>
          <p:cNvPr id="5" name="Group 202"/>
          <p:cNvGrpSpPr/>
          <p:nvPr/>
        </p:nvGrpSpPr>
        <p:grpSpPr>
          <a:xfrm>
            <a:off x="333652" y="163196"/>
            <a:ext cx="2743200" cy="2286000"/>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200329"/>
            </a:xfrm>
            <a:prstGeom prst="rect">
              <a:avLst/>
            </a:prstGeom>
            <a:noFill/>
          </p:spPr>
          <p:txBody>
            <a:bodyPr wrap="square" rtlCol="0">
              <a:spAutoFit/>
            </a:bodyPr>
            <a:lstStyle/>
            <a:p>
              <a:pPr algn="ctr"/>
              <a:r>
                <a:rPr lang="en-US" sz="2400" dirty="0">
                  <a:latin typeface="Comic Sans MS" pitchFamily="66" charset="0"/>
                </a:rPr>
                <a:t>Little Children Are Whole</a:t>
              </a:r>
            </a:p>
          </p:txBody>
        </p:sp>
      </p:grpSp>
      <p:sp>
        <p:nvSpPr>
          <p:cNvPr id="123" name="Rectangle 122"/>
          <p:cNvSpPr/>
          <p:nvPr/>
        </p:nvSpPr>
        <p:spPr>
          <a:xfrm>
            <a:off x="3619500" y="420231"/>
            <a:ext cx="3733800" cy="2246769"/>
          </a:xfrm>
          <a:prstGeom prst="rect">
            <a:avLst/>
          </a:prstGeom>
        </p:spPr>
        <p:txBody>
          <a:bodyPr wrap="square">
            <a:spAutoFit/>
          </a:bodyPr>
          <a:lstStyle/>
          <a:p>
            <a:r>
              <a:rPr lang="en-US" sz="2000" b="1" i="1" dirty="0"/>
              <a:t>“…little children are whole, for they are not capable of committing sin; wherefore the curse of Adam is taken from them in me, that it hath no power over them; and the law of</a:t>
            </a:r>
            <a:r>
              <a:rPr lang="en-US" sz="2000" b="1" i="1" baseline="30000" dirty="0"/>
              <a:t> </a:t>
            </a:r>
            <a:r>
              <a:rPr lang="en-US" sz="2000" b="1" i="1" dirty="0"/>
              <a:t>circumcision is done away in me.”</a:t>
            </a:r>
            <a:endParaRPr lang="en-US" sz="1200" b="1" i="1" dirty="0"/>
          </a:p>
        </p:txBody>
      </p:sp>
      <p:sp>
        <p:nvSpPr>
          <p:cNvPr id="124" name="TextBox 123"/>
          <p:cNvSpPr txBox="1"/>
          <p:nvPr/>
        </p:nvSpPr>
        <p:spPr>
          <a:xfrm>
            <a:off x="5486400" y="3200401"/>
            <a:ext cx="3886200" cy="2492990"/>
          </a:xfrm>
          <a:prstGeom prst="rect">
            <a:avLst/>
          </a:prstGeom>
          <a:noFill/>
        </p:spPr>
        <p:txBody>
          <a:bodyPr wrap="square" rtlCol="0">
            <a:spAutoFit/>
          </a:bodyPr>
          <a:lstStyle/>
          <a:p>
            <a:r>
              <a:rPr lang="en-US" b="1" dirty="0">
                <a:latin typeface="Comic Sans MS" pitchFamily="66" charset="0"/>
              </a:rPr>
              <a:t>“They are “whole” and incapable of committing sin not because of any inherent perfection or goodness on their part but by reason of the Atonement. They are incapable of sinning because they are not accountable for their actions.” </a:t>
            </a:r>
          </a:p>
          <a:p>
            <a:r>
              <a:rPr lang="en-US" sz="1200" b="1" dirty="0">
                <a:latin typeface="Comic Sans MS" pitchFamily="66" charset="0"/>
              </a:rPr>
              <a:t>JFM and RLM</a:t>
            </a:r>
          </a:p>
        </p:txBody>
      </p:sp>
      <p:pic>
        <p:nvPicPr>
          <p:cNvPr id="20" name="Picture 19" descr="carliebryan04.jpg"/>
          <p:cNvPicPr>
            <a:picLocks noChangeAspect="1"/>
          </p:cNvPicPr>
          <p:nvPr/>
        </p:nvPicPr>
        <p:blipFill>
          <a:blip r:embed="rId4" cstate="print"/>
          <a:stretch>
            <a:fillRect/>
          </a:stretch>
        </p:blipFill>
        <p:spPr>
          <a:xfrm>
            <a:off x="867312" y="2707305"/>
            <a:ext cx="1579595" cy="1295400"/>
          </a:xfrm>
          <a:prstGeom prst="rect">
            <a:avLst/>
          </a:prstGeom>
        </p:spPr>
      </p:pic>
      <p:pic>
        <p:nvPicPr>
          <p:cNvPr id="21" name="Picture 20" descr="Burton Family0029.jpg"/>
          <p:cNvPicPr>
            <a:picLocks noChangeAspect="1"/>
          </p:cNvPicPr>
          <p:nvPr/>
        </p:nvPicPr>
        <p:blipFill>
          <a:blip r:embed="rId5" cstate="print"/>
          <a:stretch>
            <a:fillRect/>
          </a:stretch>
        </p:blipFill>
        <p:spPr>
          <a:xfrm>
            <a:off x="815555" y="4376856"/>
            <a:ext cx="2212848" cy="1584198"/>
          </a:xfrm>
          <a:prstGeom prst="rect">
            <a:avLst/>
          </a:prstGeom>
        </p:spPr>
      </p:pic>
      <p:pic>
        <p:nvPicPr>
          <p:cNvPr id="22" name="Picture 21" descr="western day.JPG"/>
          <p:cNvPicPr>
            <a:picLocks noChangeAspect="1"/>
          </p:cNvPicPr>
          <p:nvPr/>
        </p:nvPicPr>
        <p:blipFill>
          <a:blip r:embed="rId6" cstate="print"/>
          <a:stretch>
            <a:fillRect/>
          </a:stretch>
        </p:blipFill>
        <p:spPr>
          <a:xfrm rot="5400000">
            <a:off x="9540274" y="4234084"/>
            <a:ext cx="2492990" cy="1869743"/>
          </a:xfrm>
          <a:prstGeom prst="rect">
            <a:avLst/>
          </a:prstGeom>
        </p:spPr>
      </p:pic>
      <p:pic>
        <p:nvPicPr>
          <p:cNvPr id="23" name="Picture 22" descr="1990 c.jpg"/>
          <p:cNvPicPr>
            <a:picLocks noChangeAspect="1"/>
          </p:cNvPicPr>
          <p:nvPr/>
        </p:nvPicPr>
        <p:blipFill>
          <a:blip r:embed="rId7" cstate="print"/>
          <a:stretch>
            <a:fillRect/>
          </a:stretch>
        </p:blipFill>
        <p:spPr>
          <a:xfrm>
            <a:off x="7650337" y="296725"/>
            <a:ext cx="1774723" cy="1447800"/>
          </a:xfrm>
          <a:prstGeom prst="rect">
            <a:avLst/>
          </a:prstGeom>
        </p:spPr>
      </p:pic>
      <p:pic>
        <p:nvPicPr>
          <p:cNvPr id="6" name="Picture 5">
            <a:extLst>
              <a:ext uri="{FF2B5EF4-FFF2-40B4-BE49-F238E27FC236}">
                <a16:creationId xmlns:a16="http://schemas.microsoft.com/office/drawing/2014/main" id="{5544B377-E5C2-465C-9221-72C64DBC65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6679" y="772953"/>
            <a:ext cx="2221669" cy="2841043"/>
          </a:xfrm>
          <a:prstGeom prst="rect">
            <a:avLst/>
          </a:prstGeom>
        </p:spPr>
      </p:pic>
      <p:pic>
        <p:nvPicPr>
          <p:cNvPr id="7" name="Picture 6" descr="Two boys standing in a rock&#10;&#10;Description automatically generated">
            <a:extLst>
              <a:ext uri="{FF2B5EF4-FFF2-40B4-BE49-F238E27FC236}">
                <a16:creationId xmlns:a16="http://schemas.microsoft.com/office/drawing/2014/main" id="{18E5C3E3-F646-7E30-30C6-F6856AF1B054}"/>
              </a:ext>
            </a:extLst>
          </p:cNvPr>
          <p:cNvPicPr>
            <a:picLocks noChangeAspect="1"/>
          </p:cNvPicPr>
          <p:nvPr/>
        </p:nvPicPr>
        <p:blipFill rotWithShape="1">
          <a:blip r:embed="rId9">
            <a:extLst>
              <a:ext uri="{28A0092B-C50C-407E-A947-70E740481C1C}">
                <a14:useLocalDpi xmlns:a14="http://schemas.microsoft.com/office/drawing/2010/main" val="0"/>
              </a:ext>
            </a:extLst>
          </a:blip>
          <a:srcRect l="16333" t="27082" r="10109"/>
          <a:stretch/>
        </p:blipFill>
        <p:spPr>
          <a:xfrm>
            <a:off x="3223401" y="2843774"/>
            <a:ext cx="1998920" cy="1486149"/>
          </a:xfrm>
          <a:prstGeom prst="rect">
            <a:avLst/>
          </a:prstGeom>
        </p:spPr>
      </p:pic>
      <p:grpSp>
        <p:nvGrpSpPr>
          <p:cNvPr id="32" name="Group 31">
            <a:extLst>
              <a:ext uri="{FF2B5EF4-FFF2-40B4-BE49-F238E27FC236}">
                <a16:creationId xmlns:a16="http://schemas.microsoft.com/office/drawing/2014/main" id="{278B3543-CAB1-64C0-FC26-06AF9FCFFF20}"/>
              </a:ext>
            </a:extLst>
          </p:cNvPr>
          <p:cNvGrpSpPr/>
          <p:nvPr/>
        </p:nvGrpSpPr>
        <p:grpSpPr>
          <a:xfrm>
            <a:off x="3386927" y="4667456"/>
            <a:ext cx="1771819" cy="2051870"/>
            <a:chOff x="3386927" y="4667456"/>
            <a:chExt cx="1771819" cy="2051870"/>
          </a:xfrm>
        </p:grpSpPr>
        <p:grpSp>
          <p:nvGrpSpPr>
            <p:cNvPr id="8" name="Group 13">
              <a:extLst>
                <a:ext uri="{FF2B5EF4-FFF2-40B4-BE49-F238E27FC236}">
                  <a16:creationId xmlns:a16="http://schemas.microsoft.com/office/drawing/2014/main" id="{59357DA8-3AF2-A5D4-069A-CD2E9F763988}"/>
                </a:ext>
              </a:extLst>
            </p:cNvPr>
            <p:cNvGrpSpPr/>
            <p:nvPr/>
          </p:nvGrpSpPr>
          <p:grpSpPr>
            <a:xfrm>
              <a:off x="3386927" y="4667456"/>
              <a:ext cx="1763182" cy="2051870"/>
              <a:chOff x="838200" y="1066800"/>
              <a:chExt cx="2438400" cy="3352800"/>
            </a:xfrm>
          </p:grpSpPr>
          <p:sp>
            <p:nvSpPr>
              <p:cNvPr id="9" name="Rounded Rectangle 61">
                <a:extLst>
                  <a:ext uri="{FF2B5EF4-FFF2-40B4-BE49-F238E27FC236}">
                    <a16:creationId xmlns:a16="http://schemas.microsoft.com/office/drawing/2014/main" id="{C2430F04-0CF5-4E5B-41CA-A34A967C6651}"/>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a:extLst>
                  <a:ext uri="{FF2B5EF4-FFF2-40B4-BE49-F238E27FC236}">
                    <a16:creationId xmlns:a16="http://schemas.microsoft.com/office/drawing/2014/main" id="{80C8F952-493B-413E-E2A1-B3C6CB504FCD}"/>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7A442B2F-B333-752A-7C4F-E334F84EDE91}"/>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
                <a:extLst>
                  <a:ext uri="{FF2B5EF4-FFF2-40B4-BE49-F238E27FC236}">
                    <a16:creationId xmlns:a16="http://schemas.microsoft.com/office/drawing/2014/main" id="{37AA5248-A5AA-9CA7-20AB-A8B1E8F7E717}"/>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5">
                <a:extLst>
                  <a:ext uri="{FF2B5EF4-FFF2-40B4-BE49-F238E27FC236}">
                    <a16:creationId xmlns:a16="http://schemas.microsoft.com/office/drawing/2014/main" id="{53E38482-304B-DCF0-DF02-AC620C4828BD}"/>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6">
                <a:extLst>
                  <a:ext uri="{FF2B5EF4-FFF2-40B4-BE49-F238E27FC236}">
                    <a16:creationId xmlns:a16="http://schemas.microsoft.com/office/drawing/2014/main" id="{FFF5A320-BB93-4D0F-78B1-F2B720B20983}"/>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7">
                <a:extLst>
                  <a:ext uri="{FF2B5EF4-FFF2-40B4-BE49-F238E27FC236}">
                    <a16:creationId xmlns:a16="http://schemas.microsoft.com/office/drawing/2014/main" id="{B50CC30A-1395-5EEA-441B-C7A11FFB9208}"/>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Plaque 8">
                <a:extLst>
                  <a:ext uri="{FF2B5EF4-FFF2-40B4-BE49-F238E27FC236}">
                    <a16:creationId xmlns:a16="http://schemas.microsoft.com/office/drawing/2014/main" id="{4BD8036D-EA00-A4AD-9551-023BE960BA23}"/>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9">
                <a:extLst>
                  <a:ext uri="{FF2B5EF4-FFF2-40B4-BE49-F238E27FC236}">
                    <a16:creationId xmlns:a16="http://schemas.microsoft.com/office/drawing/2014/main" id="{614C4216-86B6-9E21-0C44-A5E41BAA3C98}"/>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10">
                <a:extLst>
                  <a:ext uri="{FF2B5EF4-FFF2-40B4-BE49-F238E27FC236}">
                    <a16:creationId xmlns:a16="http://schemas.microsoft.com/office/drawing/2014/main" id="{8364EB3A-26FC-CB3C-D2C5-15E6CD6F95F0}"/>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A8EA7D98-233F-5613-4BE2-19592BF9590D}"/>
                </a:ext>
              </a:extLst>
            </p:cNvPr>
            <p:cNvSpPr txBox="1"/>
            <p:nvPr/>
          </p:nvSpPr>
          <p:spPr>
            <a:xfrm>
              <a:off x="3835102" y="4737189"/>
              <a:ext cx="1323644" cy="1815882"/>
            </a:xfrm>
            <a:prstGeom prst="rect">
              <a:avLst/>
            </a:prstGeom>
            <a:noFill/>
          </p:spPr>
          <p:txBody>
            <a:bodyPr wrap="square">
              <a:spAutoFit/>
            </a:bodyPr>
            <a:lstStyle/>
            <a:p>
              <a:pPr algn="ctr"/>
              <a:r>
                <a:rPr lang="en-US" sz="1600" b="1" dirty="0">
                  <a:solidFill>
                    <a:srgbClr val="000000"/>
                  </a:solidFill>
                </a:rPr>
                <a:t>L</a:t>
              </a:r>
              <a:r>
                <a:rPr lang="en-US" sz="1600" b="1" i="0" dirty="0">
                  <a:solidFill>
                    <a:srgbClr val="000000"/>
                  </a:solidFill>
                  <a:effectLst/>
                </a:rPr>
                <a:t>ittle children are made whole through the Atonement of Jesus Christ</a:t>
              </a:r>
              <a:r>
                <a:rPr lang="en-US" sz="1600" b="0" i="0" dirty="0">
                  <a:solidFill>
                    <a:srgbClr val="000000"/>
                  </a:solidFill>
                  <a:effectLst/>
                </a:rPr>
                <a:t>.</a:t>
              </a:r>
              <a:endParaRPr lang="en-US" sz="1600" dirty="0"/>
            </a:p>
          </p:txBody>
        </p:sp>
      </p:grpSp>
    </p:spTree>
    <p:extLst>
      <p:ext uri="{BB962C8B-B14F-4D97-AF65-F5344CB8AC3E}">
        <p14:creationId xmlns:p14="http://schemas.microsoft.com/office/powerpoint/2010/main" val="422091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BB9603-03E4-439A-A515-201EC2689B05}"/>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304800" y="6310194"/>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77029" y="5987534"/>
              <a:ext cx="1600200" cy="369332"/>
            </a:xfrm>
            <a:prstGeom prst="rect">
              <a:avLst/>
            </a:prstGeom>
            <a:noFill/>
          </p:spPr>
          <p:txBody>
            <a:bodyPr wrap="square" rtlCol="0">
              <a:spAutoFit/>
            </a:bodyPr>
            <a:lstStyle/>
            <a:p>
              <a:r>
                <a:rPr lang="en-US" dirty="0"/>
                <a:t>Moroni 8:8</a:t>
              </a:r>
            </a:p>
          </p:txBody>
        </p:sp>
      </p:grpSp>
      <p:grpSp>
        <p:nvGrpSpPr>
          <p:cNvPr id="5" name="Group 202"/>
          <p:cNvGrpSpPr/>
          <p:nvPr/>
        </p:nvGrpSpPr>
        <p:grpSpPr>
          <a:xfrm>
            <a:off x="304800" y="221039"/>
            <a:ext cx="2743200" cy="1600200"/>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187139"/>
            </a:xfrm>
            <a:prstGeom prst="rect">
              <a:avLst/>
            </a:prstGeom>
            <a:noFill/>
          </p:spPr>
          <p:txBody>
            <a:bodyPr wrap="square" rtlCol="0">
              <a:spAutoFit/>
            </a:bodyPr>
            <a:lstStyle/>
            <a:p>
              <a:pPr algn="ctr"/>
              <a:r>
                <a:rPr lang="en-US" sz="2400" dirty="0">
                  <a:latin typeface="Comic Sans MS" pitchFamily="66" charset="0"/>
                </a:rPr>
                <a:t>Are Children Pure?</a:t>
              </a:r>
            </a:p>
          </p:txBody>
        </p:sp>
      </p:grpSp>
      <p:sp>
        <p:nvSpPr>
          <p:cNvPr id="123" name="Rectangle 122"/>
          <p:cNvSpPr/>
          <p:nvPr/>
        </p:nvSpPr>
        <p:spPr>
          <a:xfrm>
            <a:off x="4136066" y="139036"/>
            <a:ext cx="6408774" cy="2031325"/>
          </a:xfrm>
          <a:prstGeom prst="rect">
            <a:avLst/>
          </a:prstGeom>
          <a:noFill/>
        </p:spPr>
        <p:txBody>
          <a:bodyPr wrap="square">
            <a:spAutoFit/>
          </a:bodyPr>
          <a:lstStyle/>
          <a:p>
            <a:r>
              <a:rPr lang="en-US" dirty="0">
                <a:latin typeface="Comic Sans MS" panose="030F0702030302020204" pitchFamily="66" charset="0"/>
              </a:rPr>
              <a:t>We understand from our doctrine that before the age of accountability a child is “not capable of committing sin” </a:t>
            </a:r>
          </a:p>
          <a:p>
            <a:endParaRPr lang="en-US" dirty="0">
              <a:latin typeface="Comic Sans MS" panose="030F0702030302020204" pitchFamily="66" charset="0"/>
            </a:endParaRPr>
          </a:p>
          <a:p>
            <a:r>
              <a:rPr lang="en-US" dirty="0">
                <a:latin typeface="Comic Sans MS" panose="030F0702030302020204" pitchFamily="66" charset="0"/>
              </a:rPr>
              <a:t>During that time, children can commit mistakes, even very serious and damaging ones that must be corrected, but their acts are not accounted as sins. </a:t>
            </a:r>
          </a:p>
          <a:p>
            <a:r>
              <a:rPr lang="en-US" sz="1400" dirty="0">
                <a:latin typeface="Comic Sans MS" panose="030F0702030302020204" pitchFamily="66" charset="0"/>
              </a:rPr>
              <a:t>Dallin H. Oaks</a:t>
            </a:r>
            <a:endParaRPr lang="en-US" sz="1400" i="1" dirty="0">
              <a:latin typeface="Comic Sans MS" panose="030F0702030302020204" pitchFamily="66" charset="0"/>
            </a:endParaRPr>
          </a:p>
        </p:txBody>
      </p:sp>
      <p:sp>
        <p:nvSpPr>
          <p:cNvPr id="124" name="TextBox 123"/>
          <p:cNvSpPr txBox="1"/>
          <p:nvPr/>
        </p:nvSpPr>
        <p:spPr>
          <a:xfrm>
            <a:off x="349515" y="2724359"/>
            <a:ext cx="5944439" cy="3170099"/>
          </a:xfrm>
          <a:prstGeom prst="rect">
            <a:avLst/>
          </a:prstGeom>
          <a:noFill/>
        </p:spPr>
        <p:txBody>
          <a:bodyPr wrap="square" rtlCol="0">
            <a:spAutoFit/>
          </a:bodyPr>
          <a:lstStyle/>
          <a:p>
            <a:r>
              <a:rPr lang="en-US" sz="2000" dirty="0">
                <a:latin typeface="Comic Sans MS" pitchFamily="66" charset="0"/>
              </a:rPr>
              <a:t>“Little children are subject to the pull of and the effects of the Fall, just as everyone else is. They are not, however, held accountable for their acts….little children are saved without any preconditions—without faith, repentance, or baptism. Their innocence is decreed and declared by and through the tender mercies of an all-loving Lord—innocent through the Atonement”</a:t>
            </a:r>
          </a:p>
          <a:p>
            <a:r>
              <a:rPr lang="en-US" sz="1600" dirty="0">
                <a:latin typeface="Comic Sans MS" pitchFamily="66" charset="0"/>
              </a:rPr>
              <a:t>Robert L. Millet</a:t>
            </a:r>
          </a:p>
        </p:txBody>
      </p:sp>
      <p:sp>
        <p:nvSpPr>
          <p:cNvPr id="17" name="TextBox 16"/>
          <p:cNvSpPr txBox="1"/>
          <p:nvPr/>
        </p:nvSpPr>
        <p:spPr>
          <a:xfrm>
            <a:off x="6705600" y="5048071"/>
            <a:ext cx="4426688" cy="1323439"/>
          </a:xfrm>
          <a:prstGeom prst="rect">
            <a:avLst/>
          </a:prstGeom>
          <a:noFill/>
        </p:spPr>
        <p:txBody>
          <a:bodyPr wrap="square" rtlCol="0">
            <a:spAutoFit/>
          </a:bodyPr>
          <a:lstStyle/>
          <a:p>
            <a:r>
              <a:rPr lang="en-US" sz="2000" dirty="0">
                <a:latin typeface="Comic Sans MS" panose="030F0702030302020204" pitchFamily="66" charset="0"/>
              </a:rPr>
              <a:t>“…wherefore the curse of Adam is taken from them in me, that it hath no power over them; and the law of circumcision is done away in me.”</a:t>
            </a:r>
          </a:p>
        </p:txBody>
      </p:sp>
      <p:pic>
        <p:nvPicPr>
          <p:cNvPr id="19" name="Picture 18" descr="SAM_0495.JPG"/>
          <p:cNvPicPr>
            <a:picLocks noChangeAspect="1"/>
          </p:cNvPicPr>
          <p:nvPr/>
        </p:nvPicPr>
        <p:blipFill>
          <a:blip r:embed="rId3" cstate="print"/>
          <a:stretch>
            <a:fillRect/>
          </a:stretch>
        </p:blipFill>
        <p:spPr>
          <a:xfrm>
            <a:off x="7238582" y="2308623"/>
            <a:ext cx="3196626" cy="2397469"/>
          </a:xfrm>
          <a:prstGeom prst="rect">
            <a:avLst/>
          </a:prstGeom>
        </p:spPr>
      </p:pic>
    </p:spTree>
    <p:extLst>
      <p:ext uri="{BB962C8B-B14F-4D97-AF65-F5344CB8AC3E}">
        <p14:creationId xmlns:p14="http://schemas.microsoft.com/office/powerpoint/2010/main" val="24094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37976C-AE9B-42B3-B9E8-57F34B925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228600" y="6248400"/>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91289" y="6031468"/>
              <a:ext cx="1600200" cy="369332"/>
            </a:xfrm>
            <a:prstGeom prst="rect">
              <a:avLst/>
            </a:prstGeom>
            <a:noFill/>
          </p:spPr>
          <p:txBody>
            <a:bodyPr wrap="square" rtlCol="0">
              <a:spAutoFit/>
            </a:bodyPr>
            <a:lstStyle/>
            <a:p>
              <a:r>
                <a:rPr lang="en-US" dirty="0"/>
                <a:t>Moroni 8:8-11</a:t>
              </a:r>
            </a:p>
          </p:txBody>
        </p:sp>
      </p:grpSp>
      <p:grpSp>
        <p:nvGrpSpPr>
          <p:cNvPr id="5" name="Group 202"/>
          <p:cNvGrpSpPr/>
          <p:nvPr/>
        </p:nvGrpSpPr>
        <p:grpSpPr>
          <a:xfrm>
            <a:off x="333652" y="279871"/>
            <a:ext cx="2743200" cy="1792814"/>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530528"/>
            </a:xfrm>
            <a:prstGeom prst="rect">
              <a:avLst/>
            </a:prstGeom>
            <a:noFill/>
          </p:spPr>
          <p:txBody>
            <a:bodyPr wrap="square" rtlCol="0">
              <a:spAutoFit/>
            </a:bodyPr>
            <a:lstStyle/>
            <a:p>
              <a:pPr algn="ctr"/>
              <a:r>
                <a:rPr lang="en-US" sz="2400" dirty="0">
                  <a:latin typeface="Comic Sans MS" pitchFamily="66" charset="0"/>
                </a:rPr>
                <a:t>Pure and Innocent Behavior</a:t>
              </a:r>
            </a:p>
          </p:txBody>
        </p:sp>
      </p:grpSp>
      <p:sp>
        <p:nvSpPr>
          <p:cNvPr id="124" name="TextBox 123"/>
          <p:cNvSpPr txBox="1"/>
          <p:nvPr/>
        </p:nvSpPr>
        <p:spPr>
          <a:xfrm>
            <a:off x="761999" y="2819400"/>
            <a:ext cx="5486401" cy="2862322"/>
          </a:xfrm>
          <a:prstGeom prst="rect">
            <a:avLst/>
          </a:prstGeom>
          <a:noFill/>
        </p:spPr>
        <p:txBody>
          <a:bodyPr wrap="square" rtlCol="0">
            <a:spAutoFit/>
          </a:bodyPr>
          <a:lstStyle/>
          <a:p>
            <a:r>
              <a:rPr lang="en-US" sz="2400" dirty="0">
                <a:latin typeface="Comic Sans MS" pitchFamily="66" charset="0"/>
              </a:rPr>
              <a:t>“During these formative, innocent years, (Prior to age eight) a child may learn wrong behavior; but such is not the result of Satan’s temptations but comes from the wrong teachings and the bad example of others.”</a:t>
            </a:r>
          </a:p>
          <a:p>
            <a:r>
              <a:rPr lang="en-US" sz="1200" dirty="0">
                <a:latin typeface="Comic Sans MS" pitchFamily="66" charset="0"/>
              </a:rPr>
              <a:t>Elder Merlin R. </a:t>
            </a:r>
            <a:r>
              <a:rPr lang="en-US" sz="1200" dirty="0" err="1">
                <a:latin typeface="Comic Sans MS" pitchFamily="66" charset="0"/>
              </a:rPr>
              <a:t>Lybbert</a:t>
            </a:r>
            <a:endParaRPr lang="en-US" sz="1200" dirty="0">
              <a:latin typeface="Comic Sans MS" pitchFamily="66" charset="0"/>
            </a:endParaRPr>
          </a:p>
        </p:txBody>
      </p:sp>
      <p:pic>
        <p:nvPicPr>
          <p:cNvPr id="20" name="Picture 19" descr="bryantandj604b.JPG"/>
          <p:cNvPicPr>
            <a:picLocks noChangeAspect="1"/>
          </p:cNvPicPr>
          <p:nvPr/>
        </p:nvPicPr>
        <p:blipFill>
          <a:blip r:embed="rId3" cstate="print"/>
          <a:stretch>
            <a:fillRect/>
          </a:stretch>
        </p:blipFill>
        <p:spPr>
          <a:xfrm>
            <a:off x="6895796" y="3674495"/>
            <a:ext cx="3549031" cy="2661773"/>
          </a:xfrm>
          <a:prstGeom prst="rect">
            <a:avLst/>
          </a:prstGeom>
        </p:spPr>
      </p:pic>
      <p:pic>
        <p:nvPicPr>
          <p:cNvPr id="7" name="Picture 6">
            <a:extLst>
              <a:ext uri="{FF2B5EF4-FFF2-40B4-BE49-F238E27FC236}">
                <a16:creationId xmlns:a16="http://schemas.microsoft.com/office/drawing/2014/main" id="{4B2B5D81-3EBF-4EA5-8DA6-2D5AF5684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99" y="451202"/>
            <a:ext cx="4267200" cy="2842274"/>
          </a:xfrm>
          <a:prstGeom prst="rect">
            <a:avLst/>
          </a:prstGeom>
        </p:spPr>
      </p:pic>
    </p:spTree>
    <p:extLst>
      <p:ext uri="{BB962C8B-B14F-4D97-AF65-F5344CB8AC3E}">
        <p14:creationId xmlns:p14="http://schemas.microsoft.com/office/powerpoint/2010/main" val="79187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31F60EC-F4EE-446F-BADF-80CF1C00C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304800" y="6255575"/>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91289" y="6031468"/>
              <a:ext cx="1600200" cy="338554"/>
            </a:xfrm>
            <a:prstGeom prst="rect">
              <a:avLst/>
            </a:prstGeom>
            <a:noFill/>
          </p:spPr>
          <p:txBody>
            <a:bodyPr wrap="square" rtlCol="0">
              <a:spAutoFit/>
            </a:bodyPr>
            <a:lstStyle/>
            <a:p>
              <a:r>
                <a:rPr lang="en-US" sz="1600" dirty="0"/>
                <a:t>Moroni 8:12-14</a:t>
              </a:r>
            </a:p>
          </p:txBody>
        </p:sp>
      </p:grpSp>
      <p:grpSp>
        <p:nvGrpSpPr>
          <p:cNvPr id="5" name="Group 202"/>
          <p:cNvGrpSpPr/>
          <p:nvPr/>
        </p:nvGrpSpPr>
        <p:grpSpPr>
          <a:xfrm>
            <a:off x="335279" y="176003"/>
            <a:ext cx="2743200" cy="1868462"/>
            <a:chOff x="3200400" y="2133600"/>
            <a:chExt cx="2743200" cy="2382458"/>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2001458"/>
            </a:xfrm>
            <a:prstGeom prst="rect">
              <a:avLst/>
            </a:prstGeom>
            <a:noFill/>
          </p:spPr>
          <p:txBody>
            <a:bodyPr wrap="square" rtlCol="0">
              <a:spAutoFit/>
            </a:bodyPr>
            <a:lstStyle/>
            <a:p>
              <a:pPr algn="ctr"/>
              <a:r>
                <a:rPr lang="en-US" sz="2400" dirty="0">
                  <a:latin typeface="Comic Sans MS" pitchFamily="66" charset="0"/>
                </a:rPr>
                <a:t>Little Children are Alive in Christ</a:t>
              </a:r>
            </a:p>
          </p:txBody>
        </p:sp>
      </p:grpSp>
      <p:sp>
        <p:nvSpPr>
          <p:cNvPr id="124" name="TextBox 123"/>
          <p:cNvSpPr txBox="1"/>
          <p:nvPr/>
        </p:nvSpPr>
        <p:spPr>
          <a:xfrm>
            <a:off x="1098929" y="2667001"/>
            <a:ext cx="4768471" cy="3046988"/>
          </a:xfrm>
          <a:prstGeom prst="rect">
            <a:avLst/>
          </a:prstGeom>
          <a:noFill/>
        </p:spPr>
        <p:txBody>
          <a:bodyPr wrap="square" rtlCol="0">
            <a:spAutoFit/>
          </a:bodyPr>
          <a:lstStyle/>
          <a:p>
            <a:r>
              <a:rPr lang="en-US" dirty="0">
                <a:latin typeface="Comic Sans MS" pitchFamily="66" charset="0"/>
              </a:rPr>
              <a:t>“The doctrine of baptizing children, or sprinkling them, or they must welter in hell, is a doctrine not true, not supported in Holy Writ, and is not consistent with the character of God. </a:t>
            </a:r>
          </a:p>
          <a:p>
            <a:endParaRPr lang="en-US" dirty="0">
              <a:latin typeface="Comic Sans MS" pitchFamily="66" charset="0"/>
            </a:endParaRPr>
          </a:p>
          <a:p>
            <a:r>
              <a:rPr lang="en-US" dirty="0">
                <a:latin typeface="Comic Sans MS" pitchFamily="66" charset="0"/>
              </a:rPr>
              <a:t>All children are redeemed by the blood of Jesus Christ, and the moment that children leave this world, they are taken to the bosom of Abraham.”</a:t>
            </a:r>
          </a:p>
          <a:p>
            <a:r>
              <a:rPr lang="en-US" sz="1200" dirty="0">
                <a:latin typeface="Comic Sans MS" pitchFamily="66" charset="0"/>
              </a:rPr>
              <a:t>Joseph Smith</a:t>
            </a:r>
          </a:p>
        </p:txBody>
      </p:sp>
      <p:sp>
        <p:nvSpPr>
          <p:cNvPr id="18" name="TextBox 17"/>
          <p:cNvSpPr txBox="1"/>
          <p:nvPr/>
        </p:nvSpPr>
        <p:spPr>
          <a:xfrm>
            <a:off x="3246118" y="594837"/>
            <a:ext cx="4800600" cy="1477328"/>
          </a:xfrm>
          <a:prstGeom prst="rect">
            <a:avLst/>
          </a:prstGeom>
          <a:noFill/>
        </p:spPr>
        <p:txBody>
          <a:bodyPr wrap="square" rtlCol="0">
            <a:spAutoFit/>
          </a:bodyPr>
          <a:lstStyle/>
          <a:p>
            <a:r>
              <a:rPr lang="en-US" dirty="0"/>
              <a:t>“But little children are alive in Christ, even from the foundation of the world; if not so, God is a partial God, and also a changeable God, and a respecter to </a:t>
            </a:r>
            <a:r>
              <a:rPr lang="en-US" dirty="0">
                <a:latin typeface="Comic Sans MS" panose="030F0702030302020204" pitchFamily="66" charset="0"/>
              </a:rPr>
              <a:t>persons</a:t>
            </a:r>
            <a:r>
              <a:rPr lang="en-US" dirty="0"/>
              <a:t>; for how many little children have died without baptism”</a:t>
            </a:r>
            <a:endParaRPr lang="en-US" sz="1200" dirty="0"/>
          </a:p>
        </p:txBody>
      </p:sp>
      <p:sp>
        <p:nvSpPr>
          <p:cNvPr id="17" name="TextBox 16"/>
          <p:cNvSpPr txBox="1"/>
          <p:nvPr/>
        </p:nvSpPr>
        <p:spPr>
          <a:xfrm>
            <a:off x="6645465" y="4611120"/>
            <a:ext cx="4768470" cy="1938992"/>
          </a:xfrm>
          <a:prstGeom prst="rect">
            <a:avLst/>
          </a:prstGeom>
          <a:noFill/>
        </p:spPr>
        <p:txBody>
          <a:bodyPr wrap="square" rtlCol="0">
            <a:spAutoFit/>
          </a:bodyPr>
          <a:lstStyle/>
          <a:p>
            <a:r>
              <a:rPr lang="en-US" dirty="0">
                <a:latin typeface="Comic Sans MS" pitchFamily="66" charset="0"/>
              </a:rPr>
              <a:t>“Little children who die before the age of accountability are saved in the celestial kingdom…Serious thinking would tell us that if these children are saved, they are not subject to a later trial by the temptation and buffeting of Satan.” </a:t>
            </a:r>
          </a:p>
          <a:p>
            <a:r>
              <a:rPr lang="en-US" sz="1200" dirty="0">
                <a:latin typeface="Comic Sans MS" pitchFamily="66" charset="0"/>
              </a:rPr>
              <a:t>Joseph Fielding Smith</a:t>
            </a:r>
          </a:p>
        </p:txBody>
      </p:sp>
      <p:pic>
        <p:nvPicPr>
          <p:cNvPr id="20" name="Picture 19">
            <a:extLst>
              <a:ext uri="{FF2B5EF4-FFF2-40B4-BE49-F238E27FC236}">
                <a16:creationId xmlns:a16="http://schemas.microsoft.com/office/drawing/2014/main" id="{DB1599E3-00AF-421B-9D43-29946A1AE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6718" y="385294"/>
            <a:ext cx="2910840" cy="4002405"/>
          </a:xfrm>
          <a:prstGeom prst="rect">
            <a:avLst/>
          </a:prstGeom>
        </p:spPr>
      </p:pic>
    </p:spTree>
    <p:extLst>
      <p:ext uri="{BB962C8B-B14F-4D97-AF65-F5344CB8AC3E}">
        <p14:creationId xmlns:p14="http://schemas.microsoft.com/office/powerpoint/2010/main" val="174736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8"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27ACD4B-B081-4A84-9197-82060CF3E9C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228600" y="6284699"/>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91289" y="6031468"/>
              <a:ext cx="1600200" cy="338554"/>
            </a:xfrm>
            <a:prstGeom prst="rect">
              <a:avLst/>
            </a:prstGeom>
            <a:noFill/>
          </p:spPr>
          <p:txBody>
            <a:bodyPr wrap="square" rtlCol="0">
              <a:spAutoFit/>
            </a:bodyPr>
            <a:lstStyle/>
            <a:p>
              <a:r>
                <a:rPr lang="en-US" sz="1600" dirty="0"/>
                <a:t>Moroni 8:15-20</a:t>
              </a:r>
            </a:p>
          </p:txBody>
        </p:sp>
      </p:grpSp>
      <p:grpSp>
        <p:nvGrpSpPr>
          <p:cNvPr id="5" name="Group 202"/>
          <p:cNvGrpSpPr/>
          <p:nvPr/>
        </p:nvGrpSpPr>
        <p:grpSpPr>
          <a:xfrm>
            <a:off x="381000" y="266312"/>
            <a:ext cx="2743200" cy="1792814"/>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530528"/>
            </a:xfrm>
            <a:prstGeom prst="rect">
              <a:avLst/>
            </a:prstGeom>
            <a:noFill/>
          </p:spPr>
          <p:txBody>
            <a:bodyPr wrap="square" rtlCol="0">
              <a:spAutoFit/>
            </a:bodyPr>
            <a:lstStyle/>
            <a:p>
              <a:pPr algn="ctr"/>
              <a:r>
                <a:rPr lang="en-US" sz="2400" dirty="0">
                  <a:latin typeface="Comic Sans MS" pitchFamily="66" charset="0"/>
                </a:rPr>
                <a:t>Depriving Children of Blessings</a:t>
              </a:r>
            </a:p>
          </p:txBody>
        </p:sp>
      </p:grpSp>
      <p:sp>
        <p:nvSpPr>
          <p:cNvPr id="124" name="TextBox 123"/>
          <p:cNvSpPr txBox="1"/>
          <p:nvPr/>
        </p:nvSpPr>
        <p:spPr>
          <a:xfrm>
            <a:off x="990600" y="2591306"/>
            <a:ext cx="4267200" cy="3046988"/>
          </a:xfrm>
          <a:prstGeom prst="rect">
            <a:avLst/>
          </a:prstGeom>
          <a:noFill/>
        </p:spPr>
        <p:txBody>
          <a:bodyPr wrap="square" rtlCol="0">
            <a:spAutoFit/>
          </a:bodyPr>
          <a:lstStyle/>
          <a:p>
            <a:r>
              <a:rPr lang="en-US" dirty="0">
                <a:latin typeface="Comic Sans MS" pitchFamily="66" charset="0"/>
              </a:rPr>
              <a:t>The main purpose of mortal life…is to obtain tabernacles of flesh and bones, and then to be tried and proved through our deeds in the body. If an infant dies, it has obtained its body. The body does not grow in the grave, but the spirit returns to await the resurrection. Following the resurrection the infant will grow to the full stature of its spirit.”</a:t>
            </a:r>
          </a:p>
          <a:p>
            <a:r>
              <a:rPr lang="en-US" sz="1200" dirty="0">
                <a:latin typeface="Comic Sans MS" pitchFamily="66" charset="0"/>
              </a:rPr>
              <a:t>Joseph Fielding Smith</a:t>
            </a:r>
          </a:p>
        </p:txBody>
      </p:sp>
      <p:sp>
        <p:nvSpPr>
          <p:cNvPr id="18" name="TextBox 17"/>
          <p:cNvSpPr txBox="1"/>
          <p:nvPr/>
        </p:nvSpPr>
        <p:spPr>
          <a:xfrm>
            <a:off x="5715000" y="304800"/>
            <a:ext cx="4267200" cy="1754326"/>
          </a:xfrm>
          <a:prstGeom prst="rect">
            <a:avLst/>
          </a:prstGeom>
          <a:noFill/>
        </p:spPr>
        <p:txBody>
          <a:bodyPr wrap="square" rtlCol="0">
            <a:spAutoFit/>
          </a:bodyPr>
          <a:lstStyle/>
          <a:p>
            <a:r>
              <a:rPr lang="en-US" dirty="0">
                <a:latin typeface="Comic Sans MS" pitchFamily="66" charset="0"/>
              </a:rPr>
              <a:t>“It would be an injustice to little children who die in early life to deprive them of the opportunity to obtain all the blessings that are promised to adults who are faithful and true in this life.” </a:t>
            </a:r>
            <a:r>
              <a:rPr lang="en-US" sz="1200" dirty="0">
                <a:latin typeface="Comic Sans MS" pitchFamily="66" charset="0"/>
              </a:rPr>
              <a:t>Joseph Fielding Smith</a:t>
            </a:r>
          </a:p>
        </p:txBody>
      </p:sp>
      <p:sp>
        <p:nvSpPr>
          <p:cNvPr id="17" name="TextBox 16"/>
          <p:cNvSpPr txBox="1"/>
          <p:nvPr/>
        </p:nvSpPr>
        <p:spPr>
          <a:xfrm>
            <a:off x="6075592" y="4564188"/>
            <a:ext cx="5298615" cy="1938992"/>
          </a:xfrm>
          <a:prstGeom prst="rect">
            <a:avLst/>
          </a:prstGeom>
          <a:noFill/>
        </p:spPr>
        <p:txBody>
          <a:bodyPr wrap="square" rtlCol="0">
            <a:spAutoFit/>
          </a:bodyPr>
          <a:lstStyle/>
          <a:p>
            <a:r>
              <a:rPr lang="en-US" dirty="0">
                <a:latin typeface="Comic Sans MS" pitchFamily="66" charset="0"/>
              </a:rPr>
              <a:t>“…our beloved friends who are now deprived of their little ones have great cause for joy and rejoicing..such children are in the bosom of the Father. They will inherit their glory and their exaltation, and they will not be deprived of the blessings that belong to them.”</a:t>
            </a:r>
          </a:p>
          <a:p>
            <a:r>
              <a:rPr lang="en-US" sz="1200" dirty="0">
                <a:latin typeface="Comic Sans MS" pitchFamily="66" charset="0"/>
              </a:rPr>
              <a:t>Joseph F. Smith</a:t>
            </a:r>
          </a:p>
        </p:txBody>
      </p:sp>
      <p:pic>
        <p:nvPicPr>
          <p:cNvPr id="19" name="Picture 2" descr="http://3.bp.blogspot.com/-No1dUDwWZEU/T_YMdm0Y2MI/AAAAAAAABGY/eaFOucAi-P4/s1600/child_casket.jpg"/>
          <p:cNvPicPr>
            <a:picLocks noChangeAspect="1" noChangeArrowheads="1"/>
          </p:cNvPicPr>
          <p:nvPr/>
        </p:nvPicPr>
        <p:blipFill>
          <a:blip r:embed="rId4" cstate="print"/>
          <a:srcRect l="7224" t="25041" r="30272"/>
          <a:stretch>
            <a:fillRect/>
          </a:stretch>
        </p:blipFill>
        <p:spPr bwMode="auto">
          <a:xfrm>
            <a:off x="6705601" y="2133600"/>
            <a:ext cx="2481885" cy="1981200"/>
          </a:xfrm>
          <a:prstGeom prst="rect">
            <a:avLst/>
          </a:prstGeom>
          <a:noFill/>
        </p:spPr>
      </p:pic>
    </p:spTree>
    <p:extLst>
      <p:ext uri="{BB962C8B-B14F-4D97-AF65-F5344CB8AC3E}">
        <p14:creationId xmlns:p14="http://schemas.microsoft.com/office/powerpoint/2010/main" val="344716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8"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499CEA6D-443A-4783-8136-15BAB17ED7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76201" y="6258901"/>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12640" y="6021273"/>
              <a:ext cx="1600200" cy="338554"/>
            </a:xfrm>
            <a:prstGeom prst="rect">
              <a:avLst/>
            </a:prstGeom>
            <a:noFill/>
          </p:spPr>
          <p:txBody>
            <a:bodyPr wrap="square" rtlCol="0">
              <a:spAutoFit/>
            </a:bodyPr>
            <a:lstStyle/>
            <a:p>
              <a:r>
                <a:rPr lang="en-US" sz="1600" dirty="0"/>
                <a:t>Moroni 8:25-26</a:t>
              </a:r>
            </a:p>
          </p:txBody>
        </p:sp>
      </p:grpSp>
      <p:grpSp>
        <p:nvGrpSpPr>
          <p:cNvPr id="5" name="Group 202"/>
          <p:cNvGrpSpPr/>
          <p:nvPr/>
        </p:nvGrpSpPr>
        <p:grpSpPr>
          <a:xfrm>
            <a:off x="5029200" y="2743200"/>
            <a:ext cx="2743200" cy="1792814"/>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530528"/>
            </a:xfrm>
            <a:prstGeom prst="rect">
              <a:avLst/>
            </a:prstGeom>
            <a:noFill/>
          </p:spPr>
          <p:txBody>
            <a:bodyPr wrap="square" rtlCol="0">
              <a:spAutoFit/>
            </a:bodyPr>
            <a:lstStyle/>
            <a:p>
              <a:pPr algn="ctr"/>
              <a:r>
                <a:rPr lang="en-US" sz="2400" dirty="0">
                  <a:latin typeface="Comic Sans MS" pitchFamily="66" charset="0"/>
                </a:rPr>
                <a:t>In Order to Dwell with God</a:t>
              </a:r>
            </a:p>
          </p:txBody>
        </p:sp>
      </p:grpSp>
      <p:grpSp>
        <p:nvGrpSpPr>
          <p:cNvPr id="4" name="Group 3">
            <a:extLst>
              <a:ext uri="{FF2B5EF4-FFF2-40B4-BE49-F238E27FC236}">
                <a16:creationId xmlns:a16="http://schemas.microsoft.com/office/drawing/2014/main" id="{4459930C-199A-AC88-9E54-010641E40F27}"/>
              </a:ext>
            </a:extLst>
          </p:cNvPr>
          <p:cNvGrpSpPr/>
          <p:nvPr/>
        </p:nvGrpSpPr>
        <p:grpSpPr>
          <a:xfrm>
            <a:off x="6019800" y="609601"/>
            <a:ext cx="2057400" cy="1287551"/>
            <a:chOff x="6019800" y="609601"/>
            <a:chExt cx="2057400" cy="1287551"/>
          </a:xfrm>
        </p:grpSpPr>
        <p:grpSp>
          <p:nvGrpSpPr>
            <p:cNvPr id="58" name="Group 15"/>
            <p:cNvGrpSpPr/>
            <p:nvPr/>
          </p:nvGrpSpPr>
          <p:grpSpPr>
            <a:xfrm>
              <a:off x="6019800" y="609601"/>
              <a:ext cx="546319" cy="1287551"/>
              <a:chOff x="5891782" y="1905000"/>
              <a:chExt cx="1271017" cy="3165915"/>
            </a:xfrm>
            <a:solidFill>
              <a:schemeClr val="accent2"/>
            </a:solidFill>
          </p:grpSpPr>
          <p:sp>
            <p:nvSpPr>
              <p:cNvPr id="89" name="Oval 9"/>
              <p:cNvSpPr/>
              <p:nvPr/>
            </p:nvSpPr>
            <p:spPr>
              <a:xfrm>
                <a:off x="6019800" y="1905000"/>
                <a:ext cx="1016000" cy="1066800"/>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10"/>
              <p:cNvSpPr/>
              <p:nvPr/>
            </p:nvSpPr>
            <p:spPr>
              <a:xfrm rot="2423263">
                <a:off x="6044184" y="4385115"/>
                <a:ext cx="381000" cy="685800"/>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11"/>
              <p:cNvSpPr/>
              <p:nvPr/>
            </p:nvSpPr>
            <p:spPr>
              <a:xfrm>
                <a:off x="6324600" y="2819400"/>
                <a:ext cx="381000" cy="1828800"/>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12"/>
              <p:cNvSpPr/>
              <p:nvPr/>
            </p:nvSpPr>
            <p:spPr>
              <a:xfrm rot="18657015">
                <a:off x="6600982" y="4350807"/>
                <a:ext cx="381000" cy="685800"/>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13"/>
              <p:cNvSpPr/>
              <p:nvPr/>
            </p:nvSpPr>
            <p:spPr>
              <a:xfrm rot="5400000">
                <a:off x="6336791" y="2797105"/>
                <a:ext cx="381000" cy="1271017"/>
              </a:xfrm>
              <a:prstGeom prst="roundRect">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p:cNvSpPr txBox="1"/>
            <p:nvPr/>
          </p:nvSpPr>
          <p:spPr>
            <a:xfrm>
              <a:off x="6553200" y="762001"/>
              <a:ext cx="1524000" cy="646331"/>
            </a:xfrm>
            <a:prstGeom prst="rect">
              <a:avLst/>
            </a:prstGeom>
            <a:noFill/>
          </p:spPr>
          <p:txBody>
            <a:bodyPr wrap="square" rtlCol="0">
              <a:spAutoFit/>
            </a:bodyPr>
            <a:lstStyle/>
            <a:p>
              <a:r>
                <a:rPr lang="en-US" dirty="0">
                  <a:latin typeface="Comic Sans MS" pitchFamily="66" charset="0"/>
                </a:rPr>
                <a:t>Repentance is baptism</a:t>
              </a:r>
            </a:p>
          </p:txBody>
        </p:sp>
      </p:grpSp>
      <p:grpSp>
        <p:nvGrpSpPr>
          <p:cNvPr id="100" name="Group 99"/>
          <p:cNvGrpSpPr/>
          <p:nvPr/>
        </p:nvGrpSpPr>
        <p:grpSpPr>
          <a:xfrm>
            <a:off x="8229600" y="1676401"/>
            <a:ext cx="2057400" cy="1287551"/>
            <a:chOff x="1676400" y="3200400"/>
            <a:chExt cx="2057400" cy="1287551"/>
          </a:xfrm>
        </p:grpSpPr>
        <p:grpSp>
          <p:nvGrpSpPr>
            <p:cNvPr id="59" name="Group 23"/>
            <p:cNvGrpSpPr/>
            <p:nvPr/>
          </p:nvGrpSpPr>
          <p:grpSpPr>
            <a:xfrm>
              <a:off x="1676400" y="3200400"/>
              <a:ext cx="546319" cy="1287551"/>
              <a:chOff x="7162800" y="1828800"/>
              <a:chExt cx="1271017" cy="3165915"/>
            </a:xfrm>
            <a:solidFill>
              <a:srgbClr val="FFC000"/>
            </a:solidFill>
          </p:grpSpPr>
          <p:sp>
            <p:nvSpPr>
              <p:cNvPr id="84"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p:cNvSpPr txBox="1"/>
            <p:nvPr/>
          </p:nvSpPr>
          <p:spPr>
            <a:xfrm>
              <a:off x="2209800" y="3352800"/>
              <a:ext cx="1524000" cy="923330"/>
            </a:xfrm>
            <a:prstGeom prst="rect">
              <a:avLst/>
            </a:prstGeom>
            <a:noFill/>
          </p:spPr>
          <p:txBody>
            <a:bodyPr wrap="square" rtlCol="0">
              <a:spAutoFit/>
            </a:bodyPr>
            <a:lstStyle/>
            <a:p>
              <a:r>
                <a:rPr lang="en-US" dirty="0">
                  <a:latin typeface="Comic Sans MS" pitchFamily="66" charset="0"/>
                </a:rPr>
                <a:t>Baptism comes by faith</a:t>
              </a:r>
            </a:p>
          </p:txBody>
        </p:sp>
      </p:grpSp>
      <p:grpSp>
        <p:nvGrpSpPr>
          <p:cNvPr id="102" name="Group 101"/>
          <p:cNvGrpSpPr/>
          <p:nvPr/>
        </p:nvGrpSpPr>
        <p:grpSpPr>
          <a:xfrm>
            <a:off x="7924800" y="4038601"/>
            <a:ext cx="2057400" cy="1287551"/>
            <a:chOff x="2514600" y="1219200"/>
            <a:chExt cx="2057400" cy="1287551"/>
          </a:xfrm>
        </p:grpSpPr>
        <p:grpSp>
          <p:nvGrpSpPr>
            <p:cNvPr id="60" name="Group 15"/>
            <p:cNvGrpSpPr/>
            <p:nvPr/>
          </p:nvGrpSpPr>
          <p:grpSpPr>
            <a:xfrm>
              <a:off x="2514600" y="1219200"/>
              <a:ext cx="546319" cy="1287551"/>
              <a:chOff x="5891782" y="1905000"/>
              <a:chExt cx="1271017" cy="3165915"/>
            </a:xfrm>
            <a:solidFill>
              <a:schemeClr val="tx2">
                <a:lumMod val="60000"/>
                <a:lumOff val="40000"/>
              </a:schemeClr>
            </a:solidFill>
          </p:grpSpPr>
          <p:sp>
            <p:nvSpPr>
              <p:cNvPr id="79" name="Oval 78"/>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a:off x="3048000" y="1371600"/>
              <a:ext cx="1524000" cy="923330"/>
            </a:xfrm>
            <a:prstGeom prst="rect">
              <a:avLst/>
            </a:prstGeom>
            <a:noFill/>
          </p:spPr>
          <p:txBody>
            <a:bodyPr wrap="square" rtlCol="0">
              <a:spAutoFit/>
            </a:bodyPr>
            <a:lstStyle/>
            <a:p>
              <a:r>
                <a:rPr lang="en-US" dirty="0">
                  <a:latin typeface="Comic Sans MS" pitchFamily="66" charset="0"/>
                </a:rPr>
                <a:t>Remission of sins brings meekness</a:t>
              </a:r>
            </a:p>
          </p:txBody>
        </p:sp>
      </p:grpSp>
      <p:grpSp>
        <p:nvGrpSpPr>
          <p:cNvPr id="104" name="Group 103"/>
          <p:cNvGrpSpPr/>
          <p:nvPr/>
        </p:nvGrpSpPr>
        <p:grpSpPr>
          <a:xfrm>
            <a:off x="5257800" y="5029201"/>
            <a:ext cx="2057400" cy="1287551"/>
            <a:chOff x="2590800" y="2895600"/>
            <a:chExt cx="2057400" cy="1287551"/>
          </a:xfrm>
        </p:grpSpPr>
        <p:grpSp>
          <p:nvGrpSpPr>
            <p:cNvPr id="61" name="Group 23"/>
            <p:cNvGrpSpPr/>
            <p:nvPr/>
          </p:nvGrpSpPr>
          <p:grpSpPr>
            <a:xfrm>
              <a:off x="2590800" y="2895600"/>
              <a:ext cx="546319" cy="1287551"/>
              <a:chOff x="7162800" y="1828800"/>
              <a:chExt cx="1271017" cy="3165915"/>
            </a:xfrm>
            <a:solidFill>
              <a:srgbClr val="FF0000"/>
            </a:solidFill>
          </p:grpSpPr>
          <p:sp>
            <p:nvSpPr>
              <p:cNvPr id="74" name="Oval 73"/>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TextBox 102"/>
            <p:cNvSpPr txBox="1"/>
            <p:nvPr/>
          </p:nvSpPr>
          <p:spPr>
            <a:xfrm>
              <a:off x="3124200" y="3124200"/>
              <a:ext cx="1524000" cy="923330"/>
            </a:xfrm>
            <a:prstGeom prst="rect">
              <a:avLst/>
            </a:prstGeom>
            <a:noFill/>
          </p:spPr>
          <p:txBody>
            <a:bodyPr wrap="square" rtlCol="0">
              <a:spAutoFit/>
            </a:bodyPr>
            <a:lstStyle/>
            <a:p>
              <a:r>
                <a:rPr lang="en-US" dirty="0">
                  <a:latin typeface="Comic Sans MS" pitchFamily="66" charset="0"/>
                </a:rPr>
                <a:t>Meekness brings the Holy Ghost</a:t>
              </a:r>
            </a:p>
          </p:txBody>
        </p:sp>
      </p:grpSp>
      <p:grpSp>
        <p:nvGrpSpPr>
          <p:cNvPr id="106" name="Group 105"/>
          <p:cNvGrpSpPr/>
          <p:nvPr/>
        </p:nvGrpSpPr>
        <p:grpSpPr>
          <a:xfrm>
            <a:off x="2286001" y="3505200"/>
            <a:ext cx="1917919" cy="1477328"/>
            <a:chOff x="914400" y="4191000"/>
            <a:chExt cx="1917919" cy="1477328"/>
          </a:xfrm>
        </p:grpSpPr>
        <p:grpSp>
          <p:nvGrpSpPr>
            <p:cNvPr id="62" name="Group 15"/>
            <p:cNvGrpSpPr/>
            <p:nvPr/>
          </p:nvGrpSpPr>
          <p:grpSpPr>
            <a:xfrm>
              <a:off x="2286000" y="4191000"/>
              <a:ext cx="546319" cy="1287551"/>
              <a:chOff x="5891782" y="1905000"/>
              <a:chExt cx="1271017" cy="3165915"/>
            </a:xfrm>
            <a:solidFill>
              <a:srgbClr val="92D050"/>
            </a:solidFill>
          </p:grpSpPr>
          <p:sp>
            <p:nvSpPr>
              <p:cNvPr id="69" name="Oval 68"/>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914400" y="4191000"/>
              <a:ext cx="1371600" cy="1477328"/>
            </a:xfrm>
            <a:prstGeom prst="rect">
              <a:avLst/>
            </a:prstGeom>
            <a:noFill/>
          </p:spPr>
          <p:txBody>
            <a:bodyPr wrap="square" rtlCol="0">
              <a:spAutoFit/>
            </a:bodyPr>
            <a:lstStyle/>
            <a:p>
              <a:r>
                <a:rPr lang="en-US" dirty="0">
                  <a:latin typeface="Comic Sans MS" pitchFamily="66" charset="0"/>
                </a:rPr>
                <a:t>The Comforter fills us with hope and love</a:t>
              </a:r>
            </a:p>
          </p:txBody>
        </p:sp>
      </p:grpSp>
      <p:grpSp>
        <p:nvGrpSpPr>
          <p:cNvPr id="108" name="Group 107"/>
          <p:cNvGrpSpPr/>
          <p:nvPr/>
        </p:nvGrpSpPr>
        <p:grpSpPr>
          <a:xfrm>
            <a:off x="3581400" y="1371601"/>
            <a:ext cx="2133600" cy="1287551"/>
            <a:chOff x="6705600" y="3810000"/>
            <a:chExt cx="2133600" cy="1287551"/>
          </a:xfrm>
        </p:grpSpPr>
        <p:grpSp>
          <p:nvGrpSpPr>
            <p:cNvPr id="63" name="Group 23"/>
            <p:cNvGrpSpPr/>
            <p:nvPr/>
          </p:nvGrpSpPr>
          <p:grpSpPr>
            <a:xfrm>
              <a:off x="6705600" y="3810000"/>
              <a:ext cx="546319" cy="1287551"/>
              <a:chOff x="7162800" y="1828800"/>
              <a:chExt cx="1271017" cy="3165915"/>
            </a:xfrm>
            <a:solidFill>
              <a:srgbClr val="7030A0"/>
            </a:solidFill>
          </p:grpSpPr>
          <p:sp>
            <p:nvSpPr>
              <p:cNvPr id="64" name="Oval 63"/>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7315200" y="3810000"/>
              <a:ext cx="1524000" cy="1200329"/>
            </a:xfrm>
            <a:prstGeom prst="rect">
              <a:avLst/>
            </a:prstGeom>
            <a:noFill/>
          </p:spPr>
          <p:txBody>
            <a:bodyPr wrap="square" rtlCol="0">
              <a:spAutoFit/>
            </a:bodyPr>
            <a:lstStyle/>
            <a:p>
              <a:r>
                <a:rPr lang="en-US" dirty="0">
                  <a:latin typeface="Comic Sans MS" pitchFamily="66" charset="0"/>
                </a:rPr>
                <a:t>Love </a:t>
              </a:r>
              <a:r>
                <a:rPr lang="en-US" dirty="0" err="1">
                  <a:latin typeface="Comic Sans MS" pitchFamily="66" charset="0"/>
                </a:rPr>
                <a:t>endureth</a:t>
              </a:r>
              <a:r>
                <a:rPr lang="en-US" dirty="0">
                  <a:latin typeface="Comic Sans MS" pitchFamily="66" charset="0"/>
                </a:rPr>
                <a:t> to the end by prayer</a:t>
              </a:r>
            </a:p>
          </p:txBody>
        </p:sp>
      </p:grpSp>
    </p:spTree>
    <p:extLst>
      <p:ext uri="{BB962C8B-B14F-4D97-AF65-F5344CB8AC3E}">
        <p14:creationId xmlns:p14="http://schemas.microsoft.com/office/powerpoint/2010/main" val="26024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518C92F1-FCF8-487D-9032-D0D0DA198563}"/>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148420" y="6268068"/>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rgbClr val="DAB5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12640" y="6002923"/>
              <a:ext cx="1600200" cy="338554"/>
            </a:xfrm>
            <a:prstGeom prst="rect">
              <a:avLst/>
            </a:prstGeom>
            <a:noFill/>
          </p:spPr>
          <p:txBody>
            <a:bodyPr wrap="square" rtlCol="0">
              <a:spAutoFit/>
            </a:bodyPr>
            <a:lstStyle/>
            <a:p>
              <a:r>
                <a:rPr lang="en-US" sz="1600" dirty="0"/>
                <a:t>Moroni 8:27-30</a:t>
              </a:r>
            </a:p>
          </p:txBody>
        </p:sp>
      </p:grpSp>
      <p:grpSp>
        <p:nvGrpSpPr>
          <p:cNvPr id="4" name="Group 202"/>
          <p:cNvGrpSpPr/>
          <p:nvPr/>
        </p:nvGrpSpPr>
        <p:grpSpPr>
          <a:xfrm>
            <a:off x="365010" y="246345"/>
            <a:ext cx="2743200" cy="1792814"/>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813733"/>
              <a:ext cx="2133600" cy="1059596"/>
            </a:xfrm>
            <a:prstGeom prst="rect">
              <a:avLst/>
            </a:prstGeom>
            <a:noFill/>
          </p:spPr>
          <p:txBody>
            <a:bodyPr wrap="square" rtlCol="0">
              <a:spAutoFit/>
            </a:bodyPr>
            <a:lstStyle/>
            <a:p>
              <a:pPr algn="ctr"/>
              <a:r>
                <a:rPr lang="en-US" sz="2400" dirty="0">
                  <a:latin typeface="Comic Sans MS" pitchFamily="66" charset="0"/>
                </a:rPr>
                <a:t>Results of Pride</a:t>
              </a:r>
            </a:p>
          </p:txBody>
        </p:sp>
      </p:grpSp>
      <p:grpSp>
        <p:nvGrpSpPr>
          <p:cNvPr id="63" name="Group 62"/>
          <p:cNvGrpSpPr/>
          <p:nvPr/>
        </p:nvGrpSpPr>
        <p:grpSpPr>
          <a:xfrm>
            <a:off x="2819400" y="2667001"/>
            <a:ext cx="2057400" cy="1352729"/>
            <a:chOff x="762000" y="2133600"/>
            <a:chExt cx="2057400" cy="1352729"/>
          </a:xfrm>
        </p:grpSpPr>
        <p:grpSp>
          <p:nvGrpSpPr>
            <p:cNvPr id="99" name="Group 15"/>
            <p:cNvGrpSpPr/>
            <p:nvPr/>
          </p:nvGrpSpPr>
          <p:grpSpPr>
            <a:xfrm>
              <a:off x="762000" y="2133600"/>
              <a:ext cx="546319" cy="1287551"/>
              <a:chOff x="5891782" y="1905000"/>
              <a:chExt cx="1271017" cy="3165915"/>
            </a:xfrm>
            <a:solidFill>
              <a:schemeClr val="accent6">
                <a:lumMod val="75000"/>
              </a:schemeClr>
            </a:solidFill>
          </p:grpSpPr>
          <p:sp>
            <p:nvSpPr>
              <p:cNvPr id="102" name="Oval 9"/>
              <p:cNvSpPr/>
              <p:nvPr/>
            </p:nvSpPr>
            <p:spPr>
              <a:xfrm>
                <a:off x="6019800" y="1905000"/>
                <a:ext cx="1016000" cy="1066800"/>
              </a:xfrm>
              <a:prstGeom prst="ellipse">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
              <p:cNvSpPr/>
              <p:nvPr/>
            </p:nvSpPr>
            <p:spPr>
              <a:xfrm rot="2423263">
                <a:off x="6044184" y="4385115"/>
                <a:ext cx="381000" cy="685800"/>
              </a:xfrm>
              <a:prstGeom prst="round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1"/>
              <p:cNvSpPr/>
              <p:nvPr/>
            </p:nvSpPr>
            <p:spPr>
              <a:xfrm>
                <a:off x="6324600" y="2819400"/>
                <a:ext cx="381000" cy="1828800"/>
              </a:xfrm>
              <a:prstGeom prst="round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2"/>
              <p:cNvSpPr/>
              <p:nvPr/>
            </p:nvSpPr>
            <p:spPr>
              <a:xfrm rot="18657015">
                <a:off x="6600982" y="4350807"/>
                <a:ext cx="381000" cy="685800"/>
              </a:xfrm>
              <a:prstGeom prst="round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3"/>
              <p:cNvSpPr/>
              <p:nvPr/>
            </p:nvSpPr>
            <p:spPr>
              <a:xfrm rot="5400000">
                <a:off x="6336791" y="2797105"/>
                <a:ext cx="381000" cy="1271017"/>
              </a:xfrm>
              <a:prstGeom prst="round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extBox 99"/>
            <p:cNvSpPr txBox="1"/>
            <p:nvPr/>
          </p:nvSpPr>
          <p:spPr>
            <a:xfrm>
              <a:off x="1295400" y="2286000"/>
              <a:ext cx="1524000" cy="1200329"/>
            </a:xfrm>
            <a:prstGeom prst="rect">
              <a:avLst/>
            </a:prstGeom>
            <a:noFill/>
          </p:spPr>
          <p:txBody>
            <a:bodyPr wrap="square" rtlCol="0">
              <a:spAutoFit/>
            </a:bodyPr>
            <a:lstStyle/>
            <a:p>
              <a:r>
                <a:rPr lang="en-US" dirty="0">
                  <a:solidFill>
                    <a:schemeClr val="bg1"/>
                  </a:solidFill>
                  <a:latin typeface="Comic Sans MS" pitchFamily="66" charset="0"/>
                </a:rPr>
                <a:t>The spirit has ceased to be with them</a:t>
              </a:r>
            </a:p>
          </p:txBody>
        </p:sp>
      </p:grpSp>
      <p:grpSp>
        <p:nvGrpSpPr>
          <p:cNvPr id="110" name="Group 109"/>
          <p:cNvGrpSpPr/>
          <p:nvPr/>
        </p:nvGrpSpPr>
        <p:grpSpPr>
          <a:xfrm>
            <a:off x="8077200" y="1295401"/>
            <a:ext cx="2057400" cy="1352729"/>
            <a:chOff x="1676400" y="3200400"/>
            <a:chExt cx="2057400" cy="1352729"/>
          </a:xfrm>
        </p:grpSpPr>
        <p:grpSp>
          <p:nvGrpSpPr>
            <p:cNvPr id="111" name="Group 23"/>
            <p:cNvGrpSpPr/>
            <p:nvPr/>
          </p:nvGrpSpPr>
          <p:grpSpPr>
            <a:xfrm>
              <a:off x="1676400" y="3200400"/>
              <a:ext cx="546319" cy="1287551"/>
              <a:chOff x="7162800" y="1828800"/>
              <a:chExt cx="1271017" cy="3165915"/>
            </a:xfrm>
            <a:solidFill>
              <a:srgbClr val="FFC000"/>
            </a:solidFill>
          </p:grpSpPr>
          <p:sp>
            <p:nvSpPr>
              <p:cNvPr id="113"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TextBox 111"/>
            <p:cNvSpPr txBox="1"/>
            <p:nvPr/>
          </p:nvSpPr>
          <p:spPr>
            <a:xfrm>
              <a:off x="2209800" y="3352800"/>
              <a:ext cx="1524000" cy="1200329"/>
            </a:xfrm>
            <a:prstGeom prst="rect">
              <a:avLst/>
            </a:prstGeom>
            <a:noFill/>
          </p:spPr>
          <p:txBody>
            <a:bodyPr wrap="square" rtlCol="0">
              <a:spAutoFit/>
            </a:bodyPr>
            <a:lstStyle/>
            <a:p>
              <a:r>
                <a:rPr lang="en-US" dirty="0">
                  <a:solidFill>
                    <a:schemeClr val="bg1"/>
                  </a:solidFill>
                  <a:latin typeface="Comic Sans MS" pitchFamily="66" charset="0"/>
                </a:rPr>
                <a:t>They have rejected the knowledge</a:t>
              </a:r>
            </a:p>
          </p:txBody>
        </p:sp>
      </p:grpSp>
      <p:grpSp>
        <p:nvGrpSpPr>
          <p:cNvPr id="118" name="Group 117"/>
          <p:cNvGrpSpPr/>
          <p:nvPr/>
        </p:nvGrpSpPr>
        <p:grpSpPr>
          <a:xfrm>
            <a:off x="6096000" y="3200401"/>
            <a:ext cx="2057400" cy="1287551"/>
            <a:chOff x="2514600" y="1219200"/>
            <a:chExt cx="2057400" cy="1287551"/>
          </a:xfrm>
        </p:grpSpPr>
        <p:grpSp>
          <p:nvGrpSpPr>
            <p:cNvPr id="119" name="Group 15"/>
            <p:cNvGrpSpPr/>
            <p:nvPr/>
          </p:nvGrpSpPr>
          <p:grpSpPr>
            <a:xfrm>
              <a:off x="2514600" y="1219200"/>
              <a:ext cx="546319" cy="1287551"/>
              <a:chOff x="5891782" y="1905000"/>
              <a:chExt cx="1271017" cy="3165915"/>
            </a:xfrm>
            <a:solidFill>
              <a:schemeClr val="tx2">
                <a:lumMod val="60000"/>
                <a:lumOff val="40000"/>
              </a:schemeClr>
            </a:solidFill>
          </p:grpSpPr>
          <p:sp>
            <p:nvSpPr>
              <p:cNvPr id="121" name="Oval 120"/>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TextBox 119"/>
            <p:cNvSpPr txBox="1"/>
            <p:nvPr/>
          </p:nvSpPr>
          <p:spPr>
            <a:xfrm>
              <a:off x="3048000" y="1371600"/>
              <a:ext cx="1524000" cy="923330"/>
            </a:xfrm>
            <a:prstGeom prst="rect">
              <a:avLst/>
            </a:prstGeom>
            <a:noFill/>
          </p:spPr>
          <p:txBody>
            <a:bodyPr wrap="square" rtlCol="0">
              <a:spAutoFit/>
            </a:bodyPr>
            <a:lstStyle/>
            <a:p>
              <a:r>
                <a:rPr lang="en-US" dirty="0">
                  <a:solidFill>
                    <a:schemeClr val="bg1"/>
                  </a:solidFill>
                  <a:latin typeface="Comic Sans MS" pitchFamily="66" charset="0"/>
                </a:rPr>
                <a:t>They have denied the Holy Ghost</a:t>
              </a:r>
            </a:p>
          </p:txBody>
        </p:sp>
      </p:grpSp>
      <p:grpSp>
        <p:nvGrpSpPr>
          <p:cNvPr id="126" name="Group 125"/>
          <p:cNvGrpSpPr/>
          <p:nvPr/>
        </p:nvGrpSpPr>
        <p:grpSpPr>
          <a:xfrm>
            <a:off x="5029200" y="838201"/>
            <a:ext cx="2438400" cy="1287551"/>
            <a:chOff x="6705600" y="3810000"/>
            <a:chExt cx="2438400" cy="1287551"/>
          </a:xfrm>
        </p:grpSpPr>
        <p:grpSp>
          <p:nvGrpSpPr>
            <p:cNvPr id="127" name="Group 23"/>
            <p:cNvGrpSpPr/>
            <p:nvPr/>
          </p:nvGrpSpPr>
          <p:grpSpPr>
            <a:xfrm>
              <a:off x="6705600" y="3810000"/>
              <a:ext cx="546319" cy="1287551"/>
              <a:chOff x="7162800" y="1828800"/>
              <a:chExt cx="1271017" cy="3165915"/>
            </a:xfrm>
            <a:solidFill>
              <a:srgbClr val="7030A0"/>
            </a:solidFill>
          </p:grpSpPr>
          <p:sp>
            <p:nvSpPr>
              <p:cNvPr id="129" name="Oval 128"/>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TextBox 127"/>
            <p:cNvSpPr txBox="1"/>
            <p:nvPr/>
          </p:nvSpPr>
          <p:spPr>
            <a:xfrm>
              <a:off x="7315200" y="3810000"/>
              <a:ext cx="1828800" cy="923330"/>
            </a:xfrm>
            <a:prstGeom prst="rect">
              <a:avLst/>
            </a:prstGeom>
            <a:noFill/>
          </p:spPr>
          <p:txBody>
            <a:bodyPr wrap="square" rtlCol="0">
              <a:spAutoFit/>
            </a:bodyPr>
            <a:lstStyle/>
            <a:p>
              <a:r>
                <a:rPr lang="en-US" dirty="0">
                  <a:solidFill>
                    <a:schemeClr val="bg1"/>
                  </a:solidFill>
                  <a:latin typeface="Comic Sans MS" pitchFamily="66" charset="0"/>
                </a:rPr>
                <a:t>Has proven the destruction of the people</a:t>
              </a:r>
            </a:p>
          </p:txBody>
        </p:sp>
      </p:grpSp>
      <p:grpSp>
        <p:nvGrpSpPr>
          <p:cNvPr id="134" name="Group 133"/>
          <p:cNvGrpSpPr/>
          <p:nvPr/>
        </p:nvGrpSpPr>
        <p:grpSpPr>
          <a:xfrm>
            <a:off x="7924801" y="4724401"/>
            <a:ext cx="1917919" cy="1287551"/>
            <a:chOff x="914400" y="4191000"/>
            <a:chExt cx="1917919" cy="1287551"/>
          </a:xfrm>
        </p:grpSpPr>
        <p:grpSp>
          <p:nvGrpSpPr>
            <p:cNvPr id="135" name="Group 15"/>
            <p:cNvGrpSpPr/>
            <p:nvPr/>
          </p:nvGrpSpPr>
          <p:grpSpPr>
            <a:xfrm>
              <a:off x="2286000" y="4191000"/>
              <a:ext cx="546319" cy="1287551"/>
              <a:chOff x="5891782" y="1905000"/>
              <a:chExt cx="1271017" cy="3165915"/>
            </a:xfrm>
            <a:solidFill>
              <a:srgbClr val="92D050"/>
            </a:solidFill>
          </p:grpSpPr>
          <p:sp>
            <p:nvSpPr>
              <p:cNvPr id="137" name="Oval 136"/>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TextBox 135"/>
            <p:cNvSpPr txBox="1"/>
            <p:nvPr/>
          </p:nvSpPr>
          <p:spPr>
            <a:xfrm>
              <a:off x="914400" y="4191000"/>
              <a:ext cx="1371600" cy="1200329"/>
            </a:xfrm>
            <a:prstGeom prst="rect">
              <a:avLst/>
            </a:prstGeom>
            <a:noFill/>
          </p:spPr>
          <p:txBody>
            <a:bodyPr wrap="square" rtlCol="0">
              <a:spAutoFit/>
            </a:bodyPr>
            <a:lstStyle/>
            <a:p>
              <a:r>
                <a:rPr lang="en-US" dirty="0">
                  <a:solidFill>
                    <a:schemeClr val="bg1"/>
                  </a:solidFill>
                  <a:latin typeface="Comic Sans MS" pitchFamily="66" charset="0"/>
                </a:rPr>
                <a:t>The prophecies have been fulfilled</a:t>
              </a:r>
            </a:p>
          </p:txBody>
        </p:sp>
      </p:grpSp>
      <p:grpSp>
        <p:nvGrpSpPr>
          <p:cNvPr id="142" name="Group 141"/>
          <p:cNvGrpSpPr/>
          <p:nvPr/>
        </p:nvGrpSpPr>
        <p:grpSpPr>
          <a:xfrm>
            <a:off x="4495800" y="4953001"/>
            <a:ext cx="2057400" cy="1287551"/>
            <a:chOff x="2590800" y="2895600"/>
            <a:chExt cx="2057400" cy="1287551"/>
          </a:xfrm>
        </p:grpSpPr>
        <p:grpSp>
          <p:nvGrpSpPr>
            <p:cNvPr id="143" name="Group 23"/>
            <p:cNvGrpSpPr/>
            <p:nvPr/>
          </p:nvGrpSpPr>
          <p:grpSpPr>
            <a:xfrm>
              <a:off x="2590800" y="2895600"/>
              <a:ext cx="546319" cy="1287551"/>
              <a:chOff x="7162800" y="1828800"/>
              <a:chExt cx="1271017" cy="3165915"/>
            </a:xfrm>
            <a:solidFill>
              <a:srgbClr val="FF0000"/>
            </a:solidFill>
          </p:grpSpPr>
          <p:sp>
            <p:nvSpPr>
              <p:cNvPr id="145" name="Oval 144"/>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TextBox 143"/>
            <p:cNvSpPr txBox="1"/>
            <p:nvPr/>
          </p:nvSpPr>
          <p:spPr>
            <a:xfrm>
              <a:off x="3124200" y="3124200"/>
              <a:ext cx="1524000" cy="646331"/>
            </a:xfrm>
            <a:prstGeom prst="rect">
              <a:avLst/>
            </a:prstGeom>
            <a:noFill/>
          </p:spPr>
          <p:txBody>
            <a:bodyPr wrap="square" rtlCol="0">
              <a:spAutoFit/>
            </a:bodyPr>
            <a:lstStyle/>
            <a:p>
              <a:r>
                <a:rPr lang="en-US" dirty="0">
                  <a:solidFill>
                    <a:schemeClr val="bg1"/>
                  </a:solidFill>
                  <a:latin typeface="Comic Sans MS" pitchFamily="66" charset="0"/>
                </a:rPr>
                <a:t>They must perish</a:t>
              </a:r>
            </a:p>
          </p:txBody>
        </p:sp>
      </p:grpSp>
    </p:spTree>
    <p:extLst>
      <p:ext uri="{BB962C8B-B14F-4D97-AF65-F5344CB8AC3E}">
        <p14:creationId xmlns:p14="http://schemas.microsoft.com/office/powerpoint/2010/main" val="32861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0"/>
                                  </p:stCondLst>
                                  <p:childTnLst>
                                    <p:set>
                                      <p:cBhvr>
                                        <p:cTn id="22" dur="1" fill="hold">
                                          <p:stCondLst>
                                            <p:cond delay="0"/>
                                          </p:stCondLst>
                                        </p:cTn>
                                        <p:tgtEl>
                                          <p:spTgt spid="1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2000"/>
                                        <p:tgtEl>
                                          <p:spTgt spid="126"/>
                                        </p:tgtEl>
                                      </p:cBhvr>
                                    </p:animEffect>
                                    <p:set>
                                      <p:cBhvr>
                                        <p:cTn id="31" dur="1" fill="hold">
                                          <p:stCondLst>
                                            <p:cond delay="1999"/>
                                          </p:stCondLst>
                                        </p:cTn>
                                        <p:tgtEl>
                                          <p:spTgt spid="126"/>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2000"/>
                                        <p:tgtEl>
                                          <p:spTgt spid="110"/>
                                        </p:tgtEl>
                                      </p:cBhvr>
                                    </p:animEffect>
                                    <p:set>
                                      <p:cBhvr>
                                        <p:cTn id="34" dur="1" fill="hold">
                                          <p:stCondLst>
                                            <p:cond delay="1999"/>
                                          </p:stCondLst>
                                        </p:cTn>
                                        <p:tgtEl>
                                          <p:spTgt spid="110"/>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2000"/>
                                        <p:tgtEl>
                                          <p:spTgt spid="63"/>
                                        </p:tgtEl>
                                      </p:cBhvr>
                                    </p:animEffect>
                                    <p:set>
                                      <p:cBhvr>
                                        <p:cTn id="37" dur="1" fill="hold">
                                          <p:stCondLst>
                                            <p:cond delay="1999"/>
                                          </p:stCondLst>
                                        </p:cTn>
                                        <p:tgtEl>
                                          <p:spTgt spid="63"/>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2000"/>
                                        <p:tgtEl>
                                          <p:spTgt spid="118"/>
                                        </p:tgtEl>
                                      </p:cBhvr>
                                    </p:animEffect>
                                    <p:set>
                                      <p:cBhvr>
                                        <p:cTn id="40" dur="1" fill="hold">
                                          <p:stCondLst>
                                            <p:cond delay="1999"/>
                                          </p:stCondLst>
                                        </p:cTn>
                                        <p:tgtEl>
                                          <p:spTgt spid="118"/>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2000"/>
                                        <p:tgtEl>
                                          <p:spTgt spid="142"/>
                                        </p:tgtEl>
                                      </p:cBhvr>
                                    </p:animEffect>
                                    <p:set>
                                      <p:cBhvr>
                                        <p:cTn id="43" dur="1" fill="hold">
                                          <p:stCondLst>
                                            <p:cond delay="1999"/>
                                          </p:stCondLst>
                                        </p:cTn>
                                        <p:tgtEl>
                                          <p:spTgt spid="142"/>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2000"/>
                                        <p:tgtEl>
                                          <p:spTgt spid="134"/>
                                        </p:tgtEl>
                                      </p:cBhvr>
                                    </p:animEffect>
                                    <p:set>
                                      <p:cBhvr>
                                        <p:cTn id="46" dur="1" fill="hold">
                                          <p:stCondLst>
                                            <p:cond delay="1999"/>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0B530B-D166-48F4-A96B-E6560E7DB0F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550727" y="1209271"/>
            <a:ext cx="5334000" cy="4278094"/>
          </a:xfrm>
          <a:prstGeom prst="rect">
            <a:avLst/>
          </a:prstGeom>
          <a:noFill/>
        </p:spPr>
        <p:txBody>
          <a:bodyPr wrap="square" rtlCol="0">
            <a:spAutoFit/>
          </a:bodyPr>
          <a:lstStyle/>
          <a:p>
            <a:pPr algn="ctr"/>
            <a:r>
              <a:rPr lang="en-US" sz="3600" dirty="0">
                <a:solidFill>
                  <a:schemeClr val="bg1"/>
                </a:solidFill>
                <a:latin typeface="Comic Sans MS" panose="030F0702030302020204" pitchFamily="66" charset="0"/>
              </a:rPr>
              <a:t>“You will have the joy, the pleasure, and satisfaction of nurturing this child, after its resurrection, until it reaches the full stature of its spirit.”</a:t>
            </a:r>
          </a:p>
          <a:p>
            <a:pPr algn="ctr"/>
            <a:r>
              <a:rPr lang="en-US" sz="2000" dirty="0">
                <a:solidFill>
                  <a:schemeClr val="bg1"/>
                </a:solidFill>
                <a:latin typeface="Comic Sans MS" panose="030F0702030302020204" pitchFamily="66" charset="0"/>
              </a:rPr>
              <a:t>Joseph Smith</a:t>
            </a:r>
          </a:p>
        </p:txBody>
      </p:sp>
      <p:pic>
        <p:nvPicPr>
          <p:cNvPr id="4" name="Picture 3">
            <a:extLst>
              <a:ext uri="{FF2B5EF4-FFF2-40B4-BE49-F238E27FC236}">
                <a16:creationId xmlns:a16="http://schemas.microsoft.com/office/drawing/2014/main" id="{BDD148A4-BD13-4A12-9AF3-C71A30BA2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60" y="685800"/>
            <a:ext cx="3572212" cy="2662518"/>
          </a:xfrm>
          <a:prstGeom prst="ellipse">
            <a:avLst/>
          </a:prstGeom>
          <a:ln>
            <a:noFill/>
          </a:ln>
          <a:effectLst>
            <a:softEdge rad="112500"/>
          </a:effectLst>
        </p:spPr>
      </p:pic>
      <p:pic>
        <p:nvPicPr>
          <p:cNvPr id="8" name="Picture 7">
            <a:extLst>
              <a:ext uri="{FF2B5EF4-FFF2-40B4-BE49-F238E27FC236}">
                <a16:creationId xmlns:a16="http://schemas.microsoft.com/office/drawing/2014/main" id="{1363F402-9881-4394-BBC9-42611FE29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1685" y="2501154"/>
            <a:ext cx="2809593" cy="3909000"/>
          </a:xfrm>
          <a:prstGeom prst="ellipse">
            <a:avLst/>
          </a:prstGeom>
          <a:ln>
            <a:noFill/>
          </a:ln>
          <a:effectLst>
            <a:softEdge rad="112500"/>
          </a:effectLst>
        </p:spPr>
      </p:pic>
    </p:spTree>
    <p:extLst>
      <p:ext uri="{BB962C8B-B14F-4D97-AF65-F5344CB8AC3E}">
        <p14:creationId xmlns:p14="http://schemas.microsoft.com/office/powerpoint/2010/main" val="2568086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CFA3BF-E77E-4D21-A7A8-EAEAC666A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510552" y="880648"/>
            <a:ext cx="5096933" cy="1938992"/>
          </a:xfrm>
          <a:prstGeom prst="rect">
            <a:avLst/>
          </a:prstGeom>
        </p:spPr>
        <p:txBody>
          <a:bodyPr wrap="square">
            <a:spAutoFit/>
          </a:bodyPr>
          <a:lstStyle/>
          <a:p>
            <a:pPr fontAlgn="base"/>
            <a:r>
              <a:rPr lang="en-US" sz="2400" dirty="0"/>
              <a:t>“…if a man being evil </a:t>
            </a:r>
            <a:r>
              <a:rPr lang="en-US" sz="2400" dirty="0" err="1"/>
              <a:t>giveth</a:t>
            </a:r>
            <a:r>
              <a:rPr lang="en-US" sz="2400" dirty="0"/>
              <a:t> a gift, he doeth it</a:t>
            </a:r>
            <a:r>
              <a:rPr lang="en-US" sz="2400" baseline="30000" dirty="0"/>
              <a:t> </a:t>
            </a:r>
            <a:r>
              <a:rPr lang="en-US" sz="2400" dirty="0"/>
              <a:t>grudgingly; ” </a:t>
            </a:r>
          </a:p>
          <a:p>
            <a:pPr fontAlgn="base"/>
            <a:endParaRPr lang="en-US" sz="2400" dirty="0"/>
          </a:p>
          <a:p>
            <a:pPr fontAlgn="base"/>
            <a:r>
              <a:rPr lang="en-US" sz="2400" dirty="0"/>
              <a:t> ”if he shall pray and not with real intent of heart”</a:t>
            </a:r>
          </a:p>
        </p:txBody>
      </p:sp>
      <p:sp>
        <p:nvSpPr>
          <p:cNvPr id="9" name="TextBox 8"/>
          <p:cNvSpPr txBox="1"/>
          <p:nvPr/>
        </p:nvSpPr>
        <p:spPr>
          <a:xfrm>
            <a:off x="1524000" y="0"/>
            <a:ext cx="9144000" cy="923330"/>
          </a:xfrm>
          <a:prstGeom prst="rect">
            <a:avLst/>
          </a:prstGeom>
          <a:noFill/>
        </p:spPr>
        <p:txBody>
          <a:bodyPr wrap="square" rtlCol="0">
            <a:spAutoFit/>
          </a:bodyPr>
          <a:lstStyle/>
          <a:p>
            <a:pPr algn="ctr"/>
            <a:r>
              <a:rPr lang="en-US" sz="5400" dirty="0">
                <a:latin typeface="Bell MT" pitchFamily="18" charset="0"/>
              </a:rPr>
              <a:t>Motives For Righteousness</a:t>
            </a:r>
          </a:p>
        </p:txBody>
      </p:sp>
      <p:sp>
        <p:nvSpPr>
          <p:cNvPr id="10" name="Rectangle 9"/>
          <p:cNvSpPr/>
          <p:nvPr/>
        </p:nvSpPr>
        <p:spPr>
          <a:xfrm>
            <a:off x="5607193" y="4104800"/>
            <a:ext cx="5469467" cy="1077218"/>
          </a:xfrm>
          <a:prstGeom prst="rect">
            <a:avLst/>
          </a:prstGeom>
        </p:spPr>
        <p:txBody>
          <a:bodyPr wrap="square">
            <a:spAutoFit/>
          </a:bodyPr>
          <a:lstStyle/>
          <a:p>
            <a:pPr fontAlgn="base"/>
            <a:r>
              <a:rPr lang="en-US" sz="3200" dirty="0">
                <a:solidFill>
                  <a:srgbClr val="FF0000"/>
                </a:solidFill>
              </a:rPr>
              <a:t>Is it possible to do the right thing for the wrong reason?</a:t>
            </a:r>
          </a:p>
        </p:txBody>
      </p:sp>
      <p:sp>
        <p:nvSpPr>
          <p:cNvPr id="11" name="Rectangle 10"/>
          <p:cNvSpPr/>
          <p:nvPr/>
        </p:nvSpPr>
        <p:spPr>
          <a:xfrm>
            <a:off x="5334000" y="2900324"/>
            <a:ext cx="4876800" cy="1107996"/>
          </a:xfrm>
          <a:prstGeom prst="rect">
            <a:avLst/>
          </a:prstGeom>
        </p:spPr>
        <p:txBody>
          <a:bodyPr wrap="square">
            <a:spAutoFit/>
          </a:bodyPr>
          <a:lstStyle/>
          <a:p>
            <a:pPr fontAlgn="base"/>
            <a:r>
              <a:rPr lang="en-US" dirty="0"/>
              <a:t>“…it is right to pay one’s tithing or to engage in prayer, but if one does these things to “be seen of men,” they are not counted as righteous acts.”</a:t>
            </a:r>
          </a:p>
          <a:p>
            <a:pPr fontAlgn="base"/>
            <a:r>
              <a:rPr lang="en-US" sz="1200" dirty="0"/>
              <a:t>Student Manual</a:t>
            </a:r>
          </a:p>
        </p:txBody>
      </p:sp>
      <p:sp>
        <p:nvSpPr>
          <p:cNvPr id="12" name="TextBox 11"/>
          <p:cNvSpPr txBox="1"/>
          <p:nvPr/>
        </p:nvSpPr>
        <p:spPr>
          <a:xfrm>
            <a:off x="240926" y="6485022"/>
            <a:ext cx="1676400" cy="369332"/>
          </a:xfrm>
          <a:prstGeom prst="rect">
            <a:avLst/>
          </a:prstGeom>
          <a:noFill/>
        </p:spPr>
        <p:txBody>
          <a:bodyPr wrap="square" rtlCol="0">
            <a:spAutoFit/>
          </a:bodyPr>
          <a:lstStyle/>
          <a:p>
            <a:r>
              <a:rPr lang="en-US" dirty="0"/>
              <a:t>Moroni 7:4-11</a:t>
            </a:r>
          </a:p>
        </p:txBody>
      </p:sp>
      <p:pic>
        <p:nvPicPr>
          <p:cNvPr id="3" name="Picture 2">
            <a:extLst>
              <a:ext uri="{FF2B5EF4-FFF2-40B4-BE49-F238E27FC236}">
                <a16:creationId xmlns:a16="http://schemas.microsoft.com/office/drawing/2014/main" id="{88AA9CE3-3262-40B4-B766-99758AFBF0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67" b="99667" l="3600" r="88200">
                        <a14:foregroundMark x1="36400" y1="12000" x2="50600" y2="13000"/>
                        <a14:foregroundMark x1="30400" y1="22333" x2="28800" y2="32000"/>
                        <a14:foregroundMark x1="22400" y1="66333" x2="13200" y2="79000"/>
                      </a14:backgroundRemoval>
                    </a14:imgEffect>
                  </a14:imgLayer>
                </a14:imgProps>
              </a:ext>
              <a:ext uri="{28A0092B-C50C-407E-A947-70E740481C1C}">
                <a14:useLocalDpi xmlns:a14="http://schemas.microsoft.com/office/drawing/2010/main" val="0"/>
              </a:ext>
            </a:extLst>
          </a:blip>
          <a:stretch>
            <a:fillRect/>
          </a:stretch>
        </p:blipFill>
        <p:spPr>
          <a:xfrm>
            <a:off x="240926" y="3043714"/>
            <a:ext cx="4762500" cy="2857500"/>
          </a:xfrm>
          <a:prstGeom prst="rect">
            <a:avLst/>
          </a:prstGeom>
        </p:spPr>
      </p:pic>
      <p:pic>
        <p:nvPicPr>
          <p:cNvPr id="5" name="Picture 4">
            <a:extLst>
              <a:ext uri="{FF2B5EF4-FFF2-40B4-BE49-F238E27FC236}">
                <a16:creationId xmlns:a16="http://schemas.microsoft.com/office/drawing/2014/main" id="{72985020-1251-42B6-8F53-ADFFD7288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8500" y="857726"/>
            <a:ext cx="3162300" cy="1895475"/>
          </a:xfrm>
          <a:prstGeom prst="rect">
            <a:avLst/>
          </a:prstGeom>
        </p:spPr>
      </p:pic>
      <p:grpSp>
        <p:nvGrpSpPr>
          <p:cNvPr id="16" name="Group 15">
            <a:extLst>
              <a:ext uri="{FF2B5EF4-FFF2-40B4-BE49-F238E27FC236}">
                <a16:creationId xmlns:a16="http://schemas.microsoft.com/office/drawing/2014/main" id="{DA1A0B39-FA67-49E6-8F3D-F987C29B50E6}"/>
              </a:ext>
            </a:extLst>
          </p:cNvPr>
          <p:cNvGrpSpPr/>
          <p:nvPr/>
        </p:nvGrpSpPr>
        <p:grpSpPr>
          <a:xfrm>
            <a:off x="7586133" y="5278498"/>
            <a:ext cx="3081867" cy="1237204"/>
            <a:chOff x="965200" y="2286000"/>
            <a:chExt cx="7264400" cy="2743200"/>
          </a:xfrm>
        </p:grpSpPr>
        <p:grpSp>
          <p:nvGrpSpPr>
            <p:cNvPr id="17" name="Group 18">
              <a:extLst>
                <a:ext uri="{FF2B5EF4-FFF2-40B4-BE49-F238E27FC236}">
                  <a16:creationId xmlns:a16="http://schemas.microsoft.com/office/drawing/2014/main" id="{FEB21961-65DC-4E92-897C-986DD308593B}"/>
                </a:ext>
              </a:extLst>
            </p:cNvPr>
            <p:cNvGrpSpPr/>
            <p:nvPr/>
          </p:nvGrpSpPr>
          <p:grpSpPr>
            <a:xfrm>
              <a:off x="965200" y="2286000"/>
              <a:ext cx="7264400" cy="2743200"/>
              <a:chOff x="965200" y="2286000"/>
              <a:chExt cx="7327900" cy="2743200"/>
            </a:xfrm>
          </p:grpSpPr>
          <p:sp>
            <p:nvSpPr>
              <p:cNvPr id="19" name="Rectangle 18">
                <a:extLst>
                  <a:ext uri="{FF2B5EF4-FFF2-40B4-BE49-F238E27FC236}">
                    <a16:creationId xmlns:a16="http://schemas.microsoft.com/office/drawing/2014/main" id="{7B699A60-01C3-471C-8559-B805BB22BA52}"/>
                  </a:ext>
                </a:extLst>
              </p:cNvPr>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19F6AC-01C6-43C7-9FF7-C33F95C8DBCA}"/>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9445229-084C-4EF2-96FF-3DFA8E7E5692}"/>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1CD430-B38B-4FE4-A393-F4ED4720C613}"/>
                  </a:ext>
                </a:extLst>
              </p:cNvPr>
              <p:cNvCxnSpPr>
                <a:stCxn id="20" idx="1"/>
                <a:endCxn id="2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E78D284-00DE-443D-A74B-8F04BDC058A7}"/>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2B0A2CC1-D3F9-4F03-A57E-5630EA89FF94}"/>
                </a:ext>
              </a:extLst>
            </p:cNvPr>
            <p:cNvSpPr txBox="1"/>
            <p:nvPr/>
          </p:nvSpPr>
          <p:spPr>
            <a:xfrm>
              <a:off x="1104788" y="2670968"/>
              <a:ext cx="7010399" cy="1510904"/>
            </a:xfrm>
            <a:prstGeom prst="rect">
              <a:avLst/>
            </a:prstGeom>
            <a:noFill/>
          </p:spPr>
          <p:txBody>
            <a:bodyPr wrap="square" rtlCol="0">
              <a:spAutoFit/>
            </a:bodyPr>
            <a:lstStyle/>
            <a:p>
              <a:pPr algn="ctr"/>
              <a:r>
                <a:rPr lang="en-US" b="1" dirty="0">
                  <a:solidFill>
                    <a:schemeClr val="bg1"/>
                  </a:solidFill>
                </a:rPr>
                <a:t>To be blessed for our good works, we must act with real intent</a:t>
              </a:r>
              <a:endParaRPr lang="en-US" sz="2400" dirty="0">
                <a:solidFill>
                  <a:schemeClr val="bg1"/>
                </a:solidFill>
              </a:endParaRPr>
            </a:p>
          </p:txBody>
        </p:sp>
      </p:grpSp>
      <p:pic>
        <p:nvPicPr>
          <p:cNvPr id="14" name="Picture 13">
            <a:extLst>
              <a:ext uri="{FF2B5EF4-FFF2-40B4-BE49-F238E27FC236}">
                <a16:creationId xmlns:a16="http://schemas.microsoft.com/office/drawing/2014/main" id="{AD9C1738-836D-41C4-82B2-B355ACA64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9337" y="4028506"/>
            <a:ext cx="2019861" cy="2014040"/>
          </a:xfrm>
          <a:prstGeom prst="rect">
            <a:avLst/>
          </a:prstGeom>
        </p:spPr>
      </p:pic>
    </p:spTree>
    <p:extLst>
      <p:ext uri="{BB962C8B-B14F-4D97-AF65-F5344CB8AC3E}">
        <p14:creationId xmlns:p14="http://schemas.microsoft.com/office/powerpoint/2010/main" val="61034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992E560B-8A09-4CA3-9C39-7DC67ED746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255322" y="267829"/>
            <a:ext cx="9144000" cy="6186309"/>
          </a:xfrm>
          <a:prstGeom prst="rect">
            <a:avLst/>
          </a:prstGeom>
          <a:noFill/>
        </p:spPr>
        <p:txBody>
          <a:bodyPr wrap="square" rtlCol="0">
            <a:spAutoFit/>
          </a:bodyPr>
          <a:lstStyle/>
          <a:p>
            <a:r>
              <a:rPr lang="en-US" dirty="0">
                <a:latin typeface="Comic Sans MS" panose="030F0702030302020204" pitchFamily="66" charset="0"/>
              </a:rPr>
              <a:t>Sources:</a:t>
            </a:r>
          </a:p>
          <a:p>
            <a:endParaRPr lang="en-US" dirty="0">
              <a:latin typeface="Comic Sans MS" panose="030F0702030302020204" pitchFamily="66" charset="0"/>
            </a:endParaRPr>
          </a:p>
          <a:p>
            <a:r>
              <a:rPr lang="en-US" dirty="0">
                <a:latin typeface="Comic Sans MS" panose="030F0702030302020204" pitchFamily="66" charset="0"/>
              </a:rPr>
              <a:t>Video: Children Are Alive in Christ (1:07)</a:t>
            </a:r>
          </a:p>
          <a:p>
            <a:endParaRPr lang="en-US" dirty="0">
              <a:latin typeface="Comic Sans MS" panose="030F0702030302020204" pitchFamily="66" charset="0"/>
            </a:endParaRPr>
          </a:p>
          <a:p>
            <a:r>
              <a:rPr lang="en-US" dirty="0">
                <a:latin typeface="Comic Sans MS" panose="030F0702030302020204" pitchFamily="66" charset="0"/>
              </a:rPr>
              <a:t>Dallin H. Oaks, “Sins and Mistakes,” </a:t>
            </a:r>
            <a:r>
              <a:rPr lang="en-US" i="1" dirty="0">
                <a:latin typeface="Comic Sans MS" panose="030F0702030302020204" pitchFamily="66" charset="0"/>
              </a:rPr>
              <a:t>Ensign</a:t>
            </a:r>
            <a:r>
              <a:rPr lang="en-US" dirty="0">
                <a:latin typeface="Comic Sans MS" panose="030F0702030302020204" pitchFamily="66" charset="0"/>
              </a:rPr>
              <a:t>, Oct. 1996, 65</a:t>
            </a:r>
          </a:p>
          <a:p>
            <a:r>
              <a:rPr lang="en-US" dirty="0">
                <a:latin typeface="Comic Sans MS" panose="030F0702030302020204" pitchFamily="66" charset="0"/>
              </a:rPr>
              <a:t>Joseph Fielding McConkie and Robert L. Millet </a:t>
            </a:r>
            <a:r>
              <a:rPr lang="en-US" i="1" dirty="0">
                <a:latin typeface="Comic Sans MS" panose="030F0702030302020204" pitchFamily="66" charset="0"/>
              </a:rPr>
              <a:t> Doctrinal Commentary on the Book of Mormon Vol. 4 pg. 351</a:t>
            </a:r>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Robert L. Millet </a:t>
            </a:r>
            <a:r>
              <a:rPr lang="en-US" i="1" dirty="0">
                <a:latin typeface="Comic Sans MS" panose="030F0702030302020204" pitchFamily="66" charset="0"/>
              </a:rPr>
              <a:t>Life in Christ </a:t>
            </a:r>
            <a:r>
              <a:rPr lang="en-US" dirty="0">
                <a:latin typeface="Comic Sans MS" panose="030F0702030302020204" pitchFamily="66" charset="0"/>
              </a:rPr>
              <a:t>pg. 32-33</a:t>
            </a:r>
          </a:p>
          <a:p>
            <a:endParaRPr lang="en-US" dirty="0">
              <a:latin typeface="Comic Sans MS" panose="030F0702030302020204" pitchFamily="66" charset="0"/>
            </a:endParaRPr>
          </a:p>
          <a:p>
            <a:r>
              <a:rPr lang="en-US" dirty="0">
                <a:latin typeface="Comic Sans MS" panose="030F0702030302020204" pitchFamily="66" charset="0"/>
              </a:rPr>
              <a:t>Bruce R. McConkie, “The Salvation of Little Children,”</a:t>
            </a:r>
            <a:r>
              <a:rPr lang="en-US" i="1" dirty="0">
                <a:latin typeface="Comic Sans MS" panose="030F0702030302020204" pitchFamily="66" charset="0"/>
              </a:rPr>
              <a:t> Ensign,</a:t>
            </a:r>
            <a:r>
              <a:rPr lang="en-US" dirty="0">
                <a:latin typeface="Comic Sans MS" panose="030F0702030302020204" pitchFamily="66" charset="0"/>
              </a:rPr>
              <a:t> Apr. 1977, 6</a:t>
            </a:r>
          </a:p>
          <a:p>
            <a:endParaRPr lang="en-US" dirty="0">
              <a:latin typeface="Comic Sans MS" panose="030F0702030302020204" pitchFamily="66" charset="0"/>
            </a:endParaRPr>
          </a:p>
          <a:p>
            <a:r>
              <a:rPr lang="en-US" dirty="0">
                <a:latin typeface="Comic Sans MS" panose="030F0702030302020204" pitchFamily="66" charset="0"/>
              </a:rPr>
              <a:t>Elder Merlin R. </a:t>
            </a:r>
            <a:r>
              <a:rPr lang="en-US" dirty="0" err="1">
                <a:latin typeface="Comic Sans MS" panose="030F0702030302020204" pitchFamily="66" charset="0"/>
              </a:rPr>
              <a:t>Lybbert</a:t>
            </a:r>
            <a:r>
              <a:rPr lang="en-US" dirty="0">
                <a:latin typeface="Comic Sans MS" panose="030F0702030302020204" pitchFamily="66" charset="0"/>
              </a:rPr>
              <a:t> </a:t>
            </a:r>
            <a:r>
              <a:rPr lang="en-US" i="1" dirty="0">
                <a:latin typeface="Comic Sans MS" panose="030F0702030302020204" pitchFamily="66" charset="0"/>
              </a:rPr>
              <a:t>The Special Status of Children </a:t>
            </a:r>
            <a:r>
              <a:rPr lang="en-US" dirty="0">
                <a:latin typeface="Comic Sans MS" panose="030F0702030302020204" pitchFamily="66" charset="0"/>
              </a:rPr>
              <a:t>Ensign May 1994</a:t>
            </a:r>
          </a:p>
          <a:p>
            <a:pPr fontAlgn="base"/>
            <a:endParaRPr lang="en-US" dirty="0">
              <a:latin typeface="Comic Sans MS" panose="030F0702030302020204" pitchFamily="66" charset="0"/>
            </a:endParaRPr>
          </a:p>
          <a:p>
            <a:pPr fontAlgn="base"/>
            <a:r>
              <a:rPr lang="en-US" dirty="0">
                <a:latin typeface="Comic Sans MS" panose="030F0702030302020204" pitchFamily="66" charset="0"/>
              </a:rPr>
              <a:t>Joseph Smith </a:t>
            </a:r>
            <a:r>
              <a:rPr lang="en-US" i="1" dirty="0">
                <a:latin typeface="Comic Sans MS" panose="030F0702030302020204" pitchFamily="66" charset="0"/>
              </a:rPr>
              <a:t>History of the Church </a:t>
            </a:r>
            <a:r>
              <a:rPr lang="en-US" dirty="0">
                <a:latin typeface="Comic Sans MS" panose="030F0702030302020204" pitchFamily="66" charset="0"/>
              </a:rPr>
              <a:t>4:5</a:t>
            </a:r>
          </a:p>
          <a:p>
            <a:pPr fontAlgn="base"/>
            <a:endParaRPr lang="en-US" dirty="0">
              <a:latin typeface="Comic Sans MS" panose="030F0702030302020204" pitchFamily="66" charset="0"/>
            </a:endParaRPr>
          </a:p>
          <a:p>
            <a:pPr fontAlgn="base"/>
            <a:r>
              <a:rPr lang="en-US" dirty="0">
                <a:latin typeface="Comic Sans MS" panose="030F0702030302020204" pitchFamily="66" charset="0"/>
              </a:rPr>
              <a:t>Joseph Fielding Smith </a:t>
            </a:r>
            <a:r>
              <a:rPr lang="en-US" i="1" dirty="0">
                <a:latin typeface="Comic Sans MS" panose="030F0702030302020204" pitchFamily="66" charset="0"/>
              </a:rPr>
              <a:t>Answers to Gospel Questions </a:t>
            </a:r>
            <a:r>
              <a:rPr lang="en-US" dirty="0">
                <a:latin typeface="Comic Sans MS" panose="030F0702030302020204" pitchFamily="66" charset="0"/>
              </a:rPr>
              <a:t>Vol. 1 pg.56-57, 59</a:t>
            </a:r>
          </a:p>
          <a:p>
            <a:pPr fontAlgn="base"/>
            <a:endParaRPr lang="en-US" dirty="0">
              <a:latin typeface="Comic Sans MS" panose="030F0702030302020204" pitchFamily="66" charset="0"/>
            </a:endParaRPr>
          </a:p>
          <a:p>
            <a:pPr fontAlgn="base"/>
            <a:r>
              <a:rPr lang="en-US" dirty="0">
                <a:latin typeface="Comic Sans MS" panose="030F0702030302020204" pitchFamily="66" charset="0"/>
              </a:rPr>
              <a:t>Joseph F. Smith </a:t>
            </a:r>
            <a:r>
              <a:rPr lang="en-US" i="1" dirty="0">
                <a:latin typeface="Comic Sans MS" panose="030F0702030302020204" pitchFamily="66" charset="0"/>
              </a:rPr>
              <a:t>Gospel </a:t>
            </a:r>
            <a:r>
              <a:rPr lang="en-US" i="1" dirty="0" err="1">
                <a:latin typeface="Comic Sans MS" panose="030F0702030302020204" pitchFamily="66" charset="0"/>
              </a:rPr>
              <a:t>Doctrin</a:t>
            </a:r>
            <a:r>
              <a:rPr lang="en-US" i="1" dirty="0">
                <a:latin typeface="Comic Sans MS" panose="030F0702030302020204" pitchFamily="66" charset="0"/>
              </a:rPr>
              <a:t> </a:t>
            </a:r>
            <a:r>
              <a:rPr lang="en-US" dirty="0">
                <a:latin typeface="Comic Sans MS" panose="030F0702030302020204" pitchFamily="66" charset="0"/>
              </a:rPr>
              <a:t>pg. 452-456</a:t>
            </a:r>
          </a:p>
          <a:p>
            <a:pPr fontAlgn="base"/>
            <a:endParaRPr lang="en-US" dirty="0">
              <a:latin typeface="Comic Sans MS" panose="030F0702030302020204" pitchFamily="66" charset="0"/>
            </a:endParaRPr>
          </a:p>
          <a:p>
            <a:pPr fontAlgn="base"/>
            <a:r>
              <a:rPr lang="en-US" dirty="0">
                <a:latin typeface="Comic Sans MS" panose="030F0702030302020204" pitchFamily="66" charset="0"/>
              </a:rPr>
              <a:t>Art of Joseph Smith-- Liz Lemon Swindle</a:t>
            </a:r>
          </a:p>
          <a:p>
            <a:endParaRPr lang="en-US" dirty="0">
              <a:latin typeface="Comic Sans MS" panose="030F0702030302020204" pitchFamily="66" charset="0"/>
            </a:endParaRPr>
          </a:p>
        </p:txBody>
      </p:sp>
      <p:grpSp>
        <p:nvGrpSpPr>
          <p:cNvPr id="9" name="Group 8"/>
          <p:cNvGrpSpPr/>
          <p:nvPr/>
        </p:nvGrpSpPr>
        <p:grpSpPr>
          <a:xfrm>
            <a:off x="5170601" y="5825922"/>
            <a:ext cx="5867400" cy="847362"/>
            <a:chOff x="152400" y="1905000"/>
            <a:chExt cx="10552647" cy="1524000"/>
          </a:xfrm>
        </p:grpSpPr>
        <p:grpSp>
          <p:nvGrpSpPr>
            <p:cNvPr id="10" name="Group 120"/>
            <p:cNvGrpSpPr/>
            <p:nvPr/>
          </p:nvGrpSpPr>
          <p:grpSpPr>
            <a:xfrm>
              <a:off x="152400" y="1905000"/>
              <a:ext cx="5142447" cy="1524000"/>
              <a:chOff x="152400" y="1905000"/>
              <a:chExt cx="5142447" cy="1524000"/>
            </a:xfrm>
          </p:grpSpPr>
          <p:grpSp>
            <p:nvGrpSpPr>
              <p:cNvPr id="50" name="Group 15"/>
              <p:cNvGrpSpPr/>
              <p:nvPr/>
            </p:nvGrpSpPr>
            <p:grpSpPr>
              <a:xfrm>
                <a:off x="152400" y="1905000"/>
                <a:ext cx="646647" cy="1524000"/>
                <a:chOff x="5891782" y="1905000"/>
                <a:chExt cx="1271017" cy="3165915"/>
              </a:xfrm>
              <a:solidFill>
                <a:schemeClr val="accent6">
                  <a:lumMod val="75000"/>
                </a:schemeClr>
              </a:solidFill>
            </p:grpSpPr>
            <p:sp>
              <p:nvSpPr>
                <p:cNvPr id="81" name="Oval 9"/>
                <p:cNvSpPr/>
                <p:nvPr/>
              </p:nvSpPr>
              <p:spPr>
                <a:xfrm>
                  <a:off x="6019800" y="1905000"/>
                  <a:ext cx="1016000" cy="1066800"/>
                </a:xfrm>
                <a:prstGeom prst="ellipse">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10"/>
                <p:cNvSpPr/>
                <p:nvPr/>
              </p:nvSpPr>
              <p:spPr>
                <a:xfrm rot="2423263">
                  <a:off x="6044184" y="4385115"/>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11"/>
                <p:cNvSpPr/>
                <p:nvPr/>
              </p:nvSpPr>
              <p:spPr>
                <a:xfrm>
                  <a:off x="6324600" y="2819400"/>
                  <a:ext cx="381000" cy="1828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12"/>
                <p:cNvSpPr/>
                <p:nvPr/>
              </p:nvSpPr>
              <p:spPr>
                <a:xfrm rot="18657015">
                  <a:off x="6600982" y="4350807"/>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13"/>
                <p:cNvSpPr/>
                <p:nvPr/>
              </p:nvSpPr>
              <p:spPr>
                <a:xfrm rot="5400000">
                  <a:off x="6336791" y="2797105"/>
                  <a:ext cx="381000" cy="1271017"/>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23"/>
              <p:cNvGrpSpPr/>
              <p:nvPr/>
            </p:nvGrpSpPr>
            <p:grpSpPr>
              <a:xfrm>
                <a:off x="990600" y="1905000"/>
                <a:ext cx="646647" cy="1524000"/>
                <a:chOff x="7162800" y="1828800"/>
                <a:chExt cx="1271017" cy="3165915"/>
              </a:xfrm>
              <a:solidFill>
                <a:srgbClr val="FFC000"/>
              </a:solidFill>
            </p:grpSpPr>
            <p:sp>
              <p:nvSpPr>
                <p:cNvPr id="76"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5"/>
              <p:cNvGrpSpPr/>
              <p:nvPr/>
            </p:nvGrpSpPr>
            <p:grpSpPr>
              <a:xfrm>
                <a:off x="1905000" y="1905000"/>
                <a:ext cx="646647" cy="1524000"/>
                <a:chOff x="5891782" y="1905000"/>
                <a:chExt cx="1271017" cy="3165915"/>
              </a:xfrm>
              <a:solidFill>
                <a:schemeClr val="tx2">
                  <a:lumMod val="60000"/>
                  <a:lumOff val="40000"/>
                </a:schemeClr>
              </a:solidFill>
            </p:grpSpPr>
            <p:sp>
              <p:nvSpPr>
                <p:cNvPr id="71" name="Oval 70"/>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3"/>
              <p:cNvGrpSpPr/>
              <p:nvPr/>
            </p:nvGrpSpPr>
            <p:grpSpPr>
              <a:xfrm>
                <a:off x="2819400" y="1905000"/>
                <a:ext cx="646647" cy="1524000"/>
                <a:chOff x="7162800" y="1828800"/>
                <a:chExt cx="1271017" cy="3165915"/>
              </a:xfrm>
              <a:solidFill>
                <a:srgbClr val="FF0000"/>
              </a:solidFill>
            </p:grpSpPr>
            <p:sp>
              <p:nvSpPr>
                <p:cNvPr id="66" name="Oval 65"/>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15"/>
              <p:cNvGrpSpPr/>
              <p:nvPr/>
            </p:nvGrpSpPr>
            <p:grpSpPr>
              <a:xfrm>
                <a:off x="3810000" y="1905000"/>
                <a:ext cx="646647" cy="1524000"/>
                <a:chOff x="5891782" y="1905000"/>
                <a:chExt cx="1271017" cy="3165915"/>
              </a:xfrm>
              <a:solidFill>
                <a:srgbClr val="92D050"/>
              </a:solidFill>
            </p:grpSpPr>
            <p:sp>
              <p:nvSpPr>
                <p:cNvPr id="61" name="Oval 60"/>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23"/>
              <p:cNvGrpSpPr/>
              <p:nvPr/>
            </p:nvGrpSpPr>
            <p:grpSpPr>
              <a:xfrm>
                <a:off x="4648200" y="1905000"/>
                <a:ext cx="646647" cy="1524000"/>
                <a:chOff x="7162800" y="1828800"/>
                <a:chExt cx="1271017" cy="3165915"/>
              </a:xfrm>
              <a:solidFill>
                <a:srgbClr val="7030A0"/>
              </a:solidFill>
            </p:grpSpPr>
            <p:sp>
              <p:nvSpPr>
                <p:cNvPr id="56" name="Oval 55"/>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21"/>
            <p:cNvGrpSpPr/>
            <p:nvPr/>
          </p:nvGrpSpPr>
          <p:grpSpPr>
            <a:xfrm>
              <a:off x="5562600" y="1905000"/>
              <a:ext cx="5142447" cy="1524000"/>
              <a:chOff x="152400" y="1905000"/>
              <a:chExt cx="5142447" cy="1524000"/>
            </a:xfrm>
          </p:grpSpPr>
          <p:grpSp>
            <p:nvGrpSpPr>
              <p:cNvPr id="12" name="Group 15"/>
              <p:cNvGrpSpPr/>
              <p:nvPr/>
            </p:nvGrpSpPr>
            <p:grpSpPr>
              <a:xfrm>
                <a:off x="152400" y="1905000"/>
                <a:ext cx="646647" cy="1524000"/>
                <a:chOff x="5891782" y="1905000"/>
                <a:chExt cx="1271017" cy="3165915"/>
              </a:xfrm>
              <a:solidFill>
                <a:schemeClr val="accent6">
                  <a:lumMod val="75000"/>
                </a:schemeClr>
              </a:solidFill>
            </p:grpSpPr>
            <p:sp>
              <p:nvSpPr>
                <p:cNvPr id="45" name="Oval 9"/>
                <p:cNvSpPr/>
                <p:nvPr/>
              </p:nvSpPr>
              <p:spPr>
                <a:xfrm>
                  <a:off x="6019800" y="1905000"/>
                  <a:ext cx="1016000" cy="1066800"/>
                </a:xfrm>
                <a:prstGeom prst="ellipse">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0"/>
                <p:cNvSpPr/>
                <p:nvPr/>
              </p:nvSpPr>
              <p:spPr>
                <a:xfrm rot="2423263">
                  <a:off x="6044184" y="4385115"/>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1"/>
                <p:cNvSpPr/>
                <p:nvPr/>
              </p:nvSpPr>
              <p:spPr>
                <a:xfrm>
                  <a:off x="6324600" y="2819400"/>
                  <a:ext cx="381000" cy="1828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12"/>
                <p:cNvSpPr/>
                <p:nvPr/>
              </p:nvSpPr>
              <p:spPr>
                <a:xfrm rot="18657015">
                  <a:off x="6600982" y="4350807"/>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3"/>
                <p:cNvSpPr/>
                <p:nvPr/>
              </p:nvSpPr>
              <p:spPr>
                <a:xfrm rot="5400000">
                  <a:off x="6336791" y="2797105"/>
                  <a:ext cx="381000" cy="1271017"/>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3"/>
              <p:cNvGrpSpPr/>
              <p:nvPr/>
            </p:nvGrpSpPr>
            <p:grpSpPr>
              <a:xfrm>
                <a:off x="990600" y="1905000"/>
                <a:ext cx="646647" cy="1524000"/>
                <a:chOff x="7162800" y="1828800"/>
                <a:chExt cx="1271017" cy="3165915"/>
              </a:xfrm>
              <a:solidFill>
                <a:srgbClr val="FFC000"/>
              </a:solidFill>
            </p:grpSpPr>
            <p:sp>
              <p:nvSpPr>
                <p:cNvPr id="40"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905000" y="1905000"/>
                <a:ext cx="646647" cy="1524000"/>
                <a:chOff x="5891782" y="1905000"/>
                <a:chExt cx="1271017" cy="3165915"/>
              </a:xfrm>
              <a:solidFill>
                <a:schemeClr val="tx2">
                  <a:lumMod val="60000"/>
                  <a:lumOff val="40000"/>
                </a:schemeClr>
              </a:solidFill>
            </p:grpSpPr>
            <p:sp>
              <p:nvSpPr>
                <p:cNvPr id="35" name="Oval 34"/>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3"/>
              <p:cNvGrpSpPr/>
              <p:nvPr/>
            </p:nvGrpSpPr>
            <p:grpSpPr>
              <a:xfrm>
                <a:off x="2819400" y="1905000"/>
                <a:ext cx="646647" cy="1524000"/>
                <a:chOff x="7162800" y="1828800"/>
                <a:chExt cx="1271017" cy="3165915"/>
              </a:xfrm>
              <a:solidFill>
                <a:srgbClr val="FF0000"/>
              </a:solidFill>
            </p:grpSpPr>
            <p:sp>
              <p:nvSpPr>
                <p:cNvPr id="30" name="Oval 29"/>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5"/>
              <p:cNvGrpSpPr/>
              <p:nvPr/>
            </p:nvGrpSpPr>
            <p:grpSpPr>
              <a:xfrm>
                <a:off x="3810000" y="1905000"/>
                <a:ext cx="646647" cy="1524000"/>
                <a:chOff x="5891782" y="1905000"/>
                <a:chExt cx="1271017" cy="3165915"/>
              </a:xfrm>
              <a:solidFill>
                <a:srgbClr val="92D050"/>
              </a:solidFill>
            </p:grpSpPr>
            <p:sp>
              <p:nvSpPr>
                <p:cNvPr id="25" name="Oval 24"/>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3"/>
              <p:cNvGrpSpPr/>
              <p:nvPr/>
            </p:nvGrpSpPr>
            <p:grpSpPr>
              <a:xfrm>
                <a:off x="4648200" y="1905000"/>
                <a:ext cx="646647" cy="1524000"/>
                <a:chOff x="7162800" y="1828800"/>
                <a:chExt cx="1271017" cy="3165915"/>
              </a:xfrm>
              <a:solidFill>
                <a:srgbClr val="7030A0"/>
              </a:solidFill>
            </p:grpSpPr>
            <p:sp>
              <p:nvSpPr>
                <p:cNvPr id="20" name="Oval 19"/>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7" name="Group 86">
            <a:extLst>
              <a:ext uri="{FF2B5EF4-FFF2-40B4-BE49-F238E27FC236}">
                <a16:creationId xmlns:a16="http://schemas.microsoft.com/office/drawing/2014/main" id="{C451D9C2-F571-4F19-ACBA-1ACF73B65F46}"/>
              </a:ext>
            </a:extLst>
          </p:cNvPr>
          <p:cNvGrpSpPr/>
          <p:nvPr/>
        </p:nvGrpSpPr>
        <p:grpSpPr>
          <a:xfrm>
            <a:off x="4870964" y="572222"/>
            <a:ext cx="592246" cy="750178"/>
            <a:chOff x="7543800" y="3810000"/>
            <a:chExt cx="1143000" cy="1447800"/>
          </a:xfrm>
        </p:grpSpPr>
        <p:sp>
          <p:nvSpPr>
            <p:cNvPr id="88" name="Trapezoid 87">
              <a:extLst>
                <a:ext uri="{FF2B5EF4-FFF2-40B4-BE49-F238E27FC236}">
                  <a16:creationId xmlns:a16="http://schemas.microsoft.com/office/drawing/2014/main" id="{9AB66DF8-EE43-4EC3-BB31-1F8808B4F251}"/>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4">
              <a:extLst>
                <a:ext uri="{FF2B5EF4-FFF2-40B4-BE49-F238E27FC236}">
                  <a16:creationId xmlns:a16="http://schemas.microsoft.com/office/drawing/2014/main" id="{16D31FD3-33FC-45C1-864B-E26122C3E81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5">
              <a:extLst>
                <a:ext uri="{FF2B5EF4-FFF2-40B4-BE49-F238E27FC236}">
                  <a16:creationId xmlns:a16="http://schemas.microsoft.com/office/drawing/2014/main" id="{B90026C9-C39A-44BD-B65E-ADCDD9EE4CC6}"/>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6">
              <a:extLst>
                <a:ext uri="{FF2B5EF4-FFF2-40B4-BE49-F238E27FC236}">
                  <a16:creationId xmlns:a16="http://schemas.microsoft.com/office/drawing/2014/main" id="{65C30033-57EB-4E53-AD00-351CB7B0817A}"/>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132">
              <a:extLst>
                <a:ext uri="{FF2B5EF4-FFF2-40B4-BE49-F238E27FC236}">
                  <a16:creationId xmlns:a16="http://schemas.microsoft.com/office/drawing/2014/main" id="{158EFB39-E059-418F-9182-529519C7D3C0}"/>
                </a:ext>
              </a:extLst>
            </p:cNvPr>
            <p:cNvGrpSpPr/>
            <p:nvPr/>
          </p:nvGrpSpPr>
          <p:grpSpPr>
            <a:xfrm>
              <a:off x="7924800" y="3810000"/>
              <a:ext cx="645353" cy="610017"/>
              <a:chOff x="7924800" y="5867400"/>
              <a:chExt cx="645353" cy="610017"/>
            </a:xfrm>
          </p:grpSpPr>
          <p:grpSp>
            <p:nvGrpSpPr>
              <p:cNvPr id="100" name="Group 13">
                <a:extLst>
                  <a:ext uri="{FF2B5EF4-FFF2-40B4-BE49-F238E27FC236}">
                    <a16:creationId xmlns:a16="http://schemas.microsoft.com/office/drawing/2014/main" id="{2D5CE919-02D9-4D97-A873-BA0631649B2F}"/>
                  </a:ext>
                </a:extLst>
              </p:cNvPr>
              <p:cNvGrpSpPr/>
              <p:nvPr/>
            </p:nvGrpSpPr>
            <p:grpSpPr>
              <a:xfrm>
                <a:off x="7924800" y="5867400"/>
                <a:ext cx="645353" cy="610017"/>
                <a:chOff x="3037563" y="3121795"/>
                <a:chExt cx="1250371" cy="1224010"/>
              </a:xfrm>
            </p:grpSpPr>
            <p:sp>
              <p:nvSpPr>
                <p:cNvPr id="102" name="Oval 101">
                  <a:extLst>
                    <a:ext uri="{FF2B5EF4-FFF2-40B4-BE49-F238E27FC236}">
                      <a16:creationId xmlns:a16="http://schemas.microsoft.com/office/drawing/2014/main" id="{314E0FDA-4A7D-4A3A-81B9-5539E6B7B79F}"/>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AC4CC342-9FE0-4BE3-8F6E-EEA07BCC678C}"/>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90610D4F-B274-4010-88FA-1DB813879DA8}"/>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0C68B25C-5FD2-4A1F-80BE-36E4D22B7570}"/>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Oval 100">
                <a:extLst>
                  <a:ext uri="{FF2B5EF4-FFF2-40B4-BE49-F238E27FC236}">
                    <a16:creationId xmlns:a16="http://schemas.microsoft.com/office/drawing/2014/main" id="{5B2B2B1E-9291-4ED2-812B-DA1D65A690DF}"/>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33">
              <a:extLst>
                <a:ext uri="{FF2B5EF4-FFF2-40B4-BE49-F238E27FC236}">
                  <a16:creationId xmlns:a16="http://schemas.microsoft.com/office/drawing/2014/main" id="{FDC4F248-FE40-49C0-87C1-E2E2488EEA9B}"/>
                </a:ext>
              </a:extLst>
            </p:cNvPr>
            <p:cNvGrpSpPr/>
            <p:nvPr/>
          </p:nvGrpSpPr>
          <p:grpSpPr>
            <a:xfrm>
              <a:off x="7543800" y="4038600"/>
              <a:ext cx="403070" cy="381000"/>
              <a:chOff x="7924800" y="5867400"/>
              <a:chExt cx="645353" cy="610017"/>
            </a:xfrm>
          </p:grpSpPr>
          <p:grpSp>
            <p:nvGrpSpPr>
              <p:cNvPr id="94" name="Group 13">
                <a:extLst>
                  <a:ext uri="{FF2B5EF4-FFF2-40B4-BE49-F238E27FC236}">
                    <a16:creationId xmlns:a16="http://schemas.microsoft.com/office/drawing/2014/main" id="{310B62BD-A417-4A4D-9882-C9D0FAFFA9E7}"/>
                  </a:ext>
                </a:extLst>
              </p:cNvPr>
              <p:cNvGrpSpPr/>
              <p:nvPr/>
            </p:nvGrpSpPr>
            <p:grpSpPr>
              <a:xfrm>
                <a:off x="7924800" y="5867400"/>
                <a:ext cx="645353" cy="610017"/>
                <a:chOff x="3037563" y="3121795"/>
                <a:chExt cx="1250371" cy="1224010"/>
              </a:xfrm>
            </p:grpSpPr>
            <p:sp>
              <p:nvSpPr>
                <p:cNvPr id="96" name="Oval 95">
                  <a:extLst>
                    <a:ext uri="{FF2B5EF4-FFF2-40B4-BE49-F238E27FC236}">
                      <a16:creationId xmlns:a16="http://schemas.microsoft.com/office/drawing/2014/main" id="{717C9ADE-3DFF-47CD-9CC7-CA4E1A368E26}"/>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B9B7AF0C-18A7-4551-925F-4743B438CEC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E69D8D3-A556-4FBD-8B45-9D8F94CA3446}"/>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51E5093-0D28-4E10-96DC-1D9070FE7BE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Oval 94">
                <a:extLst>
                  <a:ext uri="{FF2B5EF4-FFF2-40B4-BE49-F238E27FC236}">
                    <a16:creationId xmlns:a16="http://schemas.microsoft.com/office/drawing/2014/main" id="{D6DA9E91-99CF-4300-A082-4DEA2EC18603}"/>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7" name="Footer Placeholder 14">
            <a:extLst>
              <a:ext uri="{FF2B5EF4-FFF2-40B4-BE49-F238E27FC236}">
                <a16:creationId xmlns:a16="http://schemas.microsoft.com/office/drawing/2014/main" id="{EA4C3D6D-6F9E-440A-87EF-A70081454B19}"/>
              </a:ext>
            </a:extLst>
          </p:cNvPr>
          <p:cNvSpPr>
            <a:spLocks noGrp="1"/>
          </p:cNvSpPr>
          <p:nvPr/>
        </p:nvSpPr>
        <p:spPr>
          <a:xfrm>
            <a:off x="6601999" y="7222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Presentation by ©http://fashionsbylynda.com/blog/</a:t>
            </a:r>
          </a:p>
        </p:txBody>
      </p:sp>
    </p:spTree>
    <p:extLst>
      <p:ext uri="{BB962C8B-B14F-4D97-AF65-F5344CB8AC3E}">
        <p14:creationId xmlns:p14="http://schemas.microsoft.com/office/powerpoint/2010/main" val="1534048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2748959" y="-1780119"/>
            <a:ext cx="6694082" cy="10418237"/>
          </a:xfrm>
          <a:prstGeom prst="rect">
            <a:avLst/>
          </a:prstGeom>
          <a:ln>
            <a:solidFill>
              <a:schemeClr val="tx1"/>
            </a:solidFill>
          </a:ln>
        </p:spPr>
        <p:txBody>
          <a:bodyPr wrap="square">
            <a:spAutoFit/>
          </a:bodyPr>
          <a:lstStyle/>
          <a:p>
            <a:pPr fontAlgn="base"/>
            <a:r>
              <a:rPr lang="en-US" sz="1100" dirty="0"/>
              <a:t>In a day when one of “the greatest problem[s] in our society is the abandonment of children through the abandonment of parental leadership” (Richard Lloyd Anderson, </a:t>
            </a:r>
            <a:r>
              <a:rPr lang="en-US" sz="1100" i="1" dirty="0"/>
              <a:t>Understanding Paul,</a:t>
            </a:r>
            <a:r>
              <a:rPr lang="en-US" sz="1100" dirty="0"/>
              <a:t> Salt Lake City: Deseret Book Co., 1983, p. 354), the First Presidency has asked that “we reemphasize the need for all adult members to focus on our children in an ongoing effort to help them learn to follow the teachings of the Savior.” Also they have asked each of us to “rededicate ourselves to nourish and bless them temporally and spiritually” (First Presidency Letter, 1 Aug. 1993; see </a:t>
            </a:r>
            <a:r>
              <a:rPr lang="en-US" sz="1100" i="1" dirty="0"/>
              <a:t>Ensign,</a:t>
            </a:r>
            <a:r>
              <a:rPr lang="en-US" sz="1100" dirty="0"/>
              <a:t> Jan. 1994, p. 80).</a:t>
            </a:r>
          </a:p>
          <a:p>
            <a:pPr fontAlgn="base"/>
            <a:r>
              <a:rPr lang="en-US" sz="1100" dirty="0"/>
              <a:t>It may be helpful to review some of the doctrines as contained in the scriptures pertaining to the special status of children. These doctrines provide direction for those who are raising children and comfort to those of us who have lost a child in death at an early age.</a:t>
            </a:r>
          </a:p>
          <a:p>
            <a:pPr fontAlgn="base"/>
            <a:r>
              <a:rPr lang="en-US" sz="1100" dirty="0"/>
              <a:t>Heavenly Father intended that each child should have the combined loving protection and guidance of caring parents. The pattern was established by Adam and Eve, our first parents. Joseph, the descendant of David, agreed to become the surrogate father of Jesus, the Son of God, when he accepted Mary as his wife, following a visitation of the angel Gabriel. In Nazareth, Joseph was regarded as the father of Jesus (see Matt. 13:55).</a:t>
            </a:r>
          </a:p>
          <a:p>
            <a:pPr fontAlgn="base"/>
            <a:r>
              <a:rPr lang="en-US" sz="1100" dirty="0"/>
              <a:t>The Christ child grew and developed in a modest home, where Joseph earned a humble living as a carpenter, and where Jesus also learned this craft (see Mark 6:3). There were other members of the family. Mary and Joseph had four other sons and at least two daughters, all of whom were referred to in the community as the brothers and sisters of Jesus (see Matt. 13:55–56; Mark 6:3). The example of Joseph and Mary in providing a suitable home for their large family was such that Luke recorded that Jesus “grew, and waxed strong in spirit, filled with wisdom: and the grace of God was upon him” (Luke 2:40).</a:t>
            </a:r>
          </a:p>
          <a:p>
            <a:pPr fontAlgn="base"/>
            <a:r>
              <a:rPr lang="en-US" sz="1100" dirty="0"/>
              <a:t>The Lord extends special protection to children and shares jurisdiction with earthly parents, even as we enjoy their presence. They cannot sin until they reach the age of accountability, which the Lord has declared to be eight years (see D&amp;C 18:42; D&amp;C 29:47). In fact, the power to even tempt them to commit sin has been taken from Satan. The prophet Mormon taught that “little children are whole, for they are not capable of committing sin. …</a:t>
            </a:r>
          </a:p>
          <a:p>
            <a:pPr fontAlgn="base"/>
            <a:r>
              <a:rPr lang="en-US" sz="1100" dirty="0"/>
              <a:t>“Little children are alive in Christ, even from the foundation of the world; if not so, God is a partial God, and also a changeable God, and a respecter to persons; for how many little children have died without baptism!” (Moro. 8:8, 12.)</a:t>
            </a:r>
          </a:p>
          <a:p>
            <a:pPr fontAlgn="base"/>
            <a:r>
              <a:rPr lang="en-US" sz="1100" dirty="0"/>
              <a:t>Because they cannot sin, they have no need of repentance, neither baptism. Adam’s original transgression has no claim as a result of the atonement of Jesus Christ. Mormon declared the practice of baptizing little children to be a “solemn mockery before God” (Moro. 8:9), for repentance and baptism apply to those who are “accountable and capable of committing sin” (Moro. 8:10).</a:t>
            </a:r>
          </a:p>
          <a:p>
            <a:pPr fontAlgn="base"/>
            <a:r>
              <a:rPr lang="en-US" sz="1100" dirty="0"/>
              <a:t>Because all children who die before the age of accountability are pure, innocent, and wholly sin-free, they are saved in the celestial kingdom of heaven (see D&amp;C 137:10; Mosiah 3:18). Understanding the special status of little children before God, because of their pure and innocent nature, brings understanding of the Lord’s commandment to “repent, and become as a little child, and be baptized in [His] name” (3 Ne. 11:37). The childlike qualities the Lord had reference to are developed by yielding to “the </a:t>
            </a:r>
            <a:r>
              <a:rPr lang="en-US" sz="1100" dirty="0" err="1"/>
              <a:t>enticings</a:t>
            </a:r>
            <a:r>
              <a:rPr lang="en-US" sz="1100" dirty="0"/>
              <a:t> of the Holy Spirit,” so as to become “submissive, meek, humble, patient, full of love, willing to submit to all things which the Lord </a:t>
            </a:r>
            <a:r>
              <a:rPr lang="en-US" sz="1100" dirty="0" err="1"/>
              <a:t>seeth</a:t>
            </a:r>
            <a:r>
              <a:rPr lang="en-US" sz="1100" dirty="0"/>
              <a:t> fit to inflict upon him, even as a child doth submit to his father.” Truly, such a person “becometh a saint” as spoken by Mosiah (Mosiah 3:19).</a:t>
            </a:r>
          </a:p>
          <a:p>
            <a:pPr fontAlgn="base"/>
            <a:endParaRPr lang="en-US" sz="1100" dirty="0"/>
          </a:p>
          <a:p>
            <a:pPr fontAlgn="base"/>
            <a:r>
              <a:rPr lang="en-US" sz="1100" b="1" dirty="0"/>
              <a:t>Parents in Zion </a:t>
            </a:r>
            <a:r>
              <a:rPr lang="en-US" sz="1100" dirty="0"/>
              <a:t>have the special responsibility of teaching and training their children in righteousness. They are to be taught “to understand the doctrine of repentance, faith in Christ the Son of the living God, and of baptism and the gift of the Holy Ghost by the laying on of the hands, when eight years old.” Otherwise, the Lord declared, “the sin be upon the heads of the parents” (D&amp;C 68:25). This teaching is to be done before a child reaches the age of accountability, and while innocent and sin-free. This is protected time for parents to teach the principles and ordinances of salvation to their children without interference from Satan. It is a time to dress them in armor in preparation for the battle against sin. When this preparation time is neglected, they are left vulnerable to the enemy. To permit a child to enter into that period of his life when he will be buffeted and tempted by the evil one, without faith in the Lord Jesus Christ and an understanding of the basic principles of the gospel, is to set him adrift in a world of wickedness. During these formative, innocent years, a child may learn wrong behavior; but such is not the result of Satan’s temptations, but comes from the wrong teachings and the bad example of others. In this context, the Savior’s harsh judgment of adults who offend children is better understood, wherein he said, “It were better for him that a millstone were hanged about his neck, and he cast into the sea, than that he should offend one of these little ones” (Luke 17:2).</a:t>
            </a:r>
          </a:p>
          <a:p>
            <a:pPr fontAlgn="base"/>
            <a:r>
              <a:rPr lang="en-US" sz="1100" dirty="0"/>
              <a:t>We offend a child by any teaching or example which leads a little one to violate a moral law; causes him to stumble, or go astray; excites him to anger; creates resentment; or perhaps even leads him to become displeasing and disagreeable. Certainly, in the context of the Savior’s harsh indictment concerning anyone who “offends” a child, one guilty of such conduct is in serious jeopardy.</a:t>
            </a:r>
          </a:p>
          <a:p>
            <a:pPr fontAlgn="base"/>
            <a:r>
              <a:rPr lang="en-US" sz="1100" dirty="0"/>
              <a:t>Every child is entitled to live in a home, as Jesus did, where there is an environment permitting growth in gospel understanding, where each can wax strong in spirit and his life be filled with wisdom, so that the grace of God will be upon him (see Luke 2:40). These precious little ones are as angels among us.</a:t>
            </a:r>
          </a:p>
          <a:p>
            <a:pPr fontAlgn="base"/>
            <a:endParaRPr lang="en-US" sz="1100" dirty="0"/>
          </a:p>
          <a:p>
            <a:pPr fontAlgn="base"/>
            <a:endParaRPr lang="en-US" sz="1100" dirty="0"/>
          </a:p>
        </p:txBody>
      </p:sp>
      <p:sp>
        <p:nvSpPr>
          <p:cNvPr id="3" name="Rectangle 2"/>
          <p:cNvSpPr/>
          <p:nvPr/>
        </p:nvSpPr>
        <p:spPr>
          <a:xfrm rot="5400000">
            <a:off x="8266524" y="3203355"/>
            <a:ext cx="6776041" cy="369332"/>
          </a:xfrm>
          <a:prstGeom prst="rect">
            <a:avLst/>
          </a:prstGeom>
        </p:spPr>
        <p:txBody>
          <a:bodyPr wrap="square">
            <a:spAutoFit/>
          </a:bodyPr>
          <a:lstStyle/>
          <a:p>
            <a:r>
              <a:rPr lang="en-US" dirty="0"/>
              <a:t>Elder Merlin R. </a:t>
            </a:r>
            <a:r>
              <a:rPr lang="en-US" dirty="0" err="1"/>
              <a:t>Lybbert</a:t>
            </a:r>
            <a:r>
              <a:rPr lang="en-US" dirty="0"/>
              <a:t> </a:t>
            </a:r>
            <a:r>
              <a:rPr lang="en-US" i="1" dirty="0"/>
              <a:t>The Special Status of Children </a:t>
            </a:r>
            <a:r>
              <a:rPr lang="en-US" dirty="0"/>
              <a:t>Ensign May 1994</a:t>
            </a:r>
          </a:p>
        </p:txBody>
      </p:sp>
    </p:spTree>
    <p:extLst>
      <p:ext uri="{BB962C8B-B14F-4D97-AF65-F5344CB8AC3E}">
        <p14:creationId xmlns:p14="http://schemas.microsoft.com/office/powerpoint/2010/main" val="1883446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6156853" y="1074509"/>
            <a:ext cx="6394261" cy="4708981"/>
          </a:xfrm>
          <a:prstGeom prst="rect">
            <a:avLst/>
          </a:prstGeom>
          <a:ln>
            <a:solidFill>
              <a:schemeClr val="tx1"/>
            </a:solidFill>
          </a:ln>
        </p:spPr>
        <p:txBody>
          <a:bodyPr wrap="square">
            <a:spAutoFit/>
          </a:bodyPr>
          <a:lstStyle/>
          <a:p>
            <a:pPr fontAlgn="base"/>
            <a:r>
              <a:rPr lang="en-US" sz="1200" dirty="0"/>
              <a:t>Fulfilling this opportunity of teaching is not dependent upon social status, wealth, or position. In fact, the most effective instruction may well be done at the humblest fireside. Some may rationalize their failure to follow this God-given instruction by assuming that children of tender years are not capable of understanding gospel principles. Parents who have followed the practice of teaching their children know otherwise. Family home evening presents a special opportunity to teach the gospel to the family. The parents of a five-year-old were concerned about how they should teach of Nephi’s encounter with the wicked Laban. Laban had repeatedly refused to make the precious brass plates containing a religious record available to Nephi and had sought to kill him and his brothers after confiscating their family wealth. When Nephi encountered the drunken Laban, the Spirit directed Nephi to slay him:</a:t>
            </a:r>
          </a:p>
          <a:p>
            <a:pPr fontAlgn="base"/>
            <a:r>
              <a:rPr lang="en-US" sz="1200" dirty="0"/>
              <a:t>“Behold the Lord </a:t>
            </a:r>
            <a:r>
              <a:rPr lang="en-US" sz="1200" dirty="0" err="1"/>
              <a:t>slayeth</a:t>
            </a:r>
            <a:r>
              <a:rPr lang="en-US" sz="1200" dirty="0"/>
              <a:t> the wicked to bring forth his righteous purposes. It is better that one man should perish than that a nation should dwindle and perish in unbelief” (1 Ne. 4:13).</a:t>
            </a:r>
          </a:p>
          <a:p>
            <a:pPr fontAlgn="base"/>
            <a:r>
              <a:rPr lang="en-US" sz="1200" dirty="0"/>
              <a:t>As this young boy, my grandson, knelt beside his bed that evening, his prayer demonstrated his understanding and personal application of the lesson. He said, “And help me, Heavenly Father, to be obedient like Nephi, even when it’s hard.”</a:t>
            </a:r>
          </a:p>
          <a:p>
            <a:pPr fontAlgn="base"/>
            <a:r>
              <a:rPr lang="en-US" sz="1200" dirty="0"/>
              <a:t>Demonstration of these principles of truth as taught in the scriptures, and applied in the various settings of life, is a sure way of developing understanding and obedience in the lives of children. The Primary of the Church also teaches children the gospel of Jesus Christ. This is a valuable support the Church gives to parents and their children.</a:t>
            </a:r>
          </a:p>
          <a:p>
            <a:pPr fontAlgn="base"/>
            <a:r>
              <a:rPr lang="en-US" sz="1200" dirty="0"/>
              <a:t>It is my witness that our kind and loving Heavenly Father has made special allowances for little children, consistent with their innocence and the eternal principle of agency. It is also my witness that he gave parents, and all adults, the responsibility of properly teaching and protecting them. Offenders of these little ones face a divine wrath. The Savior’s injunction to become as a little child is an invitation to purify our lives that we also may stand blameless before Him. In the name of Jesus Christ, amen.</a:t>
            </a:r>
          </a:p>
        </p:txBody>
      </p:sp>
      <p:sp>
        <p:nvSpPr>
          <p:cNvPr id="3" name="Rectangle 2">
            <a:extLst>
              <a:ext uri="{FF2B5EF4-FFF2-40B4-BE49-F238E27FC236}">
                <a16:creationId xmlns:a16="http://schemas.microsoft.com/office/drawing/2014/main" id="{CB3495FF-DD4D-9E3C-F6BD-C3547741D04C}"/>
              </a:ext>
            </a:extLst>
          </p:cNvPr>
          <p:cNvSpPr/>
          <p:nvPr/>
        </p:nvSpPr>
        <p:spPr>
          <a:xfrm rot="5400000">
            <a:off x="11264933" y="893135"/>
            <a:ext cx="1256414" cy="369332"/>
          </a:xfrm>
          <a:prstGeom prst="rect">
            <a:avLst/>
          </a:prstGeom>
        </p:spPr>
        <p:txBody>
          <a:bodyPr wrap="square">
            <a:spAutoFit/>
          </a:bodyPr>
          <a:lstStyle/>
          <a:p>
            <a:r>
              <a:rPr lang="en-US" dirty="0"/>
              <a:t>Continued</a:t>
            </a:r>
          </a:p>
        </p:txBody>
      </p:sp>
    </p:spTree>
    <p:extLst>
      <p:ext uri="{BB962C8B-B14F-4D97-AF65-F5344CB8AC3E}">
        <p14:creationId xmlns:p14="http://schemas.microsoft.com/office/powerpoint/2010/main" val="3292099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973"/>
            <a:ext cx="3733800" cy="1169551"/>
          </a:xfrm>
          <a:prstGeom prst="rect">
            <a:avLst/>
          </a:prstGeom>
          <a:noFill/>
          <a:ln>
            <a:solidFill>
              <a:schemeClr val="tx1"/>
            </a:solidFill>
          </a:ln>
        </p:spPr>
        <p:txBody>
          <a:bodyPr wrap="square" rtlCol="0">
            <a:spAutoFit/>
          </a:bodyPr>
          <a:lstStyle/>
          <a:p>
            <a:r>
              <a:rPr lang="en-US" sz="1400" b="1" i="1" dirty="0"/>
              <a:t>Innocent:</a:t>
            </a:r>
          </a:p>
          <a:p>
            <a:r>
              <a:rPr lang="en-US" sz="1400" i="1" dirty="0"/>
              <a:t>“Every spirit of man was innocent in the begging; and God having redeemed man from the fall, men became again, in their infant state, innocent before God. D&amp;C 93:38</a:t>
            </a:r>
          </a:p>
        </p:txBody>
      </p:sp>
      <p:sp>
        <p:nvSpPr>
          <p:cNvPr id="3" name="Rectangle 2"/>
          <p:cNvSpPr/>
          <p:nvPr/>
        </p:nvSpPr>
        <p:spPr>
          <a:xfrm>
            <a:off x="0" y="1183497"/>
            <a:ext cx="3733800" cy="3539430"/>
          </a:xfrm>
          <a:prstGeom prst="rect">
            <a:avLst/>
          </a:prstGeom>
          <a:ln>
            <a:solidFill>
              <a:schemeClr val="tx1"/>
            </a:solidFill>
          </a:ln>
        </p:spPr>
        <p:txBody>
          <a:bodyPr wrap="square">
            <a:spAutoFit/>
          </a:bodyPr>
          <a:lstStyle/>
          <a:p>
            <a:pPr fontAlgn="base"/>
            <a:r>
              <a:rPr lang="en-US" sz="1400" dirty="0"/>
              <a:t>The whole article, “Lead Me, Guide Me”: Dealing with Children with Behavior Disorders March 1994 Ensign</a:t>
            </a:r>
          </a:p>
          <a:p>
            <a:r>
              <a:rPr lang="en-US" sz="1400" b="1" dirty="0"/>
              <a:t>Advice for parents with misbehavior children: </a:t>
            </a:r>
          </a:p>
          <a:p>
            <a:endParaRPr lang="en-US" sz="1400" dirty="0"/>
          </a:p>
          <a:p>
            <a:r>
              <a:rPr lang="en-US" sz="1400" dirty="0"/>
              <a:t>“Some researchers think that certain behavior disorders may be linked to significant disruptions or “breaks” in the process by which infants and young children form strong bonds of trust and love with their primary caretakers. It seems that some children who undergo such breaks—often through abuse, neglect, or separation from a parent at a critical point in the attachment process—may later develop conduct disorders, an especially serious type of behavior disorder.”</a:t>
            </a:r>
          </a:p>
          <a:p>
            <a:r>
              <a:rPr lang="en-US" sz="1400" dirty="0"/>
              <a:t> Jan U. </a:t>
            </a:r>
            <a:r>
              <a:rPr lang="en-US" sz="1400" dirty="0" err="1"/>
              <a:t>Pinborough</a:t>
            </a:r>
            <a:r>
              <a:rPr lang="en-US" sz="1400" dirty="0"/>
              <a:t> </a:t>
            </a:r>
          </a:p>
        </p:txBody>
      </p:sp>
      <p:sp>
        <p:nvSpPr>
          <p:cNvPr id="5" name="Rectangle 4">
            <a:extLst>
              <a:ext uri="{FF2B5EF4-FFF2-40B4-BE49-F238E27FC236}">
                <a16:creationId xmlns:a16="http://schemas.microsoft.com/office/drawing/2014/main" id="{097AFB53-0833-41B4-87D5-5A6A046CFFF3}"/>
              </a:ext>
            </a:extLst>
          </p:cNvPr>
          <p:cNvSpPr/>
          <p:nvPr/>
        </p:nvSpPr>
        <p:spPr>
          <a:xfrm>
            <a:off x="3733800" y="6973"/>
            <a:ext cx="3970867" cy="4401205"/>
          </a:xfrm>
          <a:prstGeom prst="rect">
            <a:avLst/>
          </a:prstGeom>
          <a:ln>
            <a:solidFill>
              <a:schemeClr val="tx1"/>
            </a:solidFill>
          </a:ln>
        </p:spPr>
        <p:txBody>
          <a:bodyPr wrap="square">
            <a:spAutoFit/>
          </a:bodyPr>
          <a:lstStyle/>
          <a:p>
            <a:r>
              <a:rPr lang="en-US" sz="1400" b="1" i="1" dirty="0">
                <a:solidFill>
                  <a:srgbClr val="333333"/>
                </a:solidFill>
                <a:effectLst/>
              </a:rPr>
              <a:t>Tainted with original sin:</a:t>
            </a:r>
          </a:p>
          <a:p>
            <a:r>
              <a:rPr lang="en-US" sz="1400" b="0" i="1" dirty="0">
                <a:solidFill>
                  <a:srgbClr val="333333"/>
                </a:solidFill>
                <a:effectLst/>
              </a:rPr>
              <a:t>“All those who believe that man, yes, even newly born infants, are tainted with ‘original sin,’ (in other words the transgression of Adam,) deny the mercies of the atoning blood of Jesus Christ. The Bible (as well as our modern scripture) teaches that Jesus Christ is in very deed, the Redeemer of mankind from the fall. He paid the debt that mankind became heir to through Adam’s transgression. The mortgage upon our souls was fully paid. It left no hangover penalty which required some act by, or in behalf of, any living creature, to free him from ‘original sin.’ The doctrine that infants come into this world under the curse of ‘original sin,’ is an abominable doctrine in the sight of God, and denies the greatness and mercy of the atonement. (See Moroni Chapter 8.)” (Joseph Fielding Smith, Church History and Modern Revelation: A Course of Study for the Melchizedek Priesthood Quorums [1949], 4:99).</a:t>
            </a:r>
            <a:endParaRPr lang="en-US" sz="1400" dirty="0"/>
          </a:p>
        </p:txBody>
      </p:sp>
      <p:sp>
        <p:nvSpPr>
          <p:cNvPr id="6" name="Rectangle 5">
            <a:extLst>
              <a:ext uri="{FF2B5EF4-FFF2-40B4-BE49-F238E27FC236}">
                <a16:creationId xmlns:a16="http://schemas.microsoft.com/office/drawing/2014/main" id="{C1E50AB8-CC99-4A8B-909D-2A09B74FCCAD}"/>
              </a:ext>
            </a:extLst>
          </p:cNvPr>
          <p:cNvSpPr/>
          <p:nvPr/>
        </p:nvSpPr>
        <p:spPr>
          <a:xfrm>
            <a:off x="0" y="4722927"/>
            <a:ext cx="3733800" cy="2031325"/>
          </a:xfrm>
          <a:prstGeom prst="rect">
            <a:avLst/>
          </a:prstGeom>
          <a:ln>
            <a:solidFill>
              <a:schemeClr val="tx1"/>
            </a:solidFill>
          </a:ln>
        </p:spPr>
        <p:txBody>
          <a:bodyPr wrap="square">
            <a:spAutoFit/>
          </a:bodyPr>
          <a:lstStyle/>
          <a:p>
            <a:r>
              <a:rPr lang="en-US" sz="1400" b="1" i="1" dirty="0">
                <a:effectLst/>
              </a:rPr>
              <a:t>Children Cannot Commit Sin:</a:t>
            </a:r>
          </a:p>
          <a:p>
            <a:r>
              <a:rPr lang="en-US" sz="1400" b="0" i="1" dirty="0">
                <a:effectLst/>
              </a:rPr>
              <a:t>“We understand from our doctrine that before the age of accountability a child is ‘not capable of committing sin’ (</a:t>
            </a:r>
            <a:r>
              <a:rPr lang="en-US" sz="1400" i="1" dirty="0"/>
              <a:t>Moro. 8:8</a:t>
            </a:r>
            <a:r>
              <a:rPr lang="en-US" sz="1400" b="0" i="1" dirty="0">
                <a:effectLst/>
              </a:rPr>
              <a:t>). During that time, children can commit mistakes, even very serious and damaging ones that must be corrected, but their acts are not accounted as sins” (Dallin H. Oaks, </a:t>
            </a:r>
            <a:r>
              <a:rPr lang="en-US" sz="1400" i="1" dirty="0"/>
              <a:t>“Sins and Mistakes,”</a:t>
            </a:r>
            <a:r>
              <a:rPr lang="en-US" sz="1400" b="0" i="1" dirty="0">
                <a:effectLst/>
              </a:rPr>
              <a:t> Ensign, Oct. 1996, 65).</a:t>
            </a:r>
            <a:endParaRPr lang="en-US" sz="1400" dirty="0"/>
          </a:p>
        </p:txBody>
      </p:sp>
      <p:sp>
        <p:nvSpPr>
          <p:cNvPr id="7" name="Rectangle 6">
            <a:extLst>
              <a:ext uri="{FF2B5EF4-FFF2-40B4-BE49-F238E27FC236}">
                <a16:creationId xmlns:a16="http://schemas.microsoft.com/office/drawing/2014/main" id="{FF8F4454-1614-4F94-96CB-A40381BFA895}"/>
              </a:ext>
            </a:extLst>
          </p:cNvPr>
          <p:cNvSpPr/>
          <p:nvPr/>
        </p:nvSpPr>
        <p:spPr>
          <a:xfrm>
            <a:off x="3733800" y="4408178"/>
            <a:ext cx="3970867" cy="2031325"/>
          </a:xfrm>
          <a:prstGeom prst="rect">
            <a:avLst/>
          </a:prstGeom>
          <a:ln>
            <a:solidFill>
              <a:schemeClr val="tx1"/>
            </a:solidFill>
          </a:ln>
        </p:spPr>
        <p:txBody>
          <a:bodyPr wrap="square">
            <a:spAutoFit/>
          </a:bodyPr>
          <a:lstStyle/>
          <a:p>
            <a:r>
              <a:rPr lang="en-US" sz="1400" b="1" i="1" dirty="0">
                <a:solidFill>
                  <a:srgbClr val="333333"/>
                </a:solidFill>
                <a:effectLst/>
              </a:rPr>
              <a:t>Children have no sins:</a:t>
            </a:r>
          </a:p>
          <a:p>
            <a:r>
              <a:rPr lang="en-US" sz="1400" b="0" i="1" dirty="0">
                <a:solidFill>
                  <a:srgbClr val="333333"/>
                </a:solidFill>
                <a:effectLst/>
              </a:rPr>
              <a:t>“‘Do you believe in the baptism of infants?’ … No. … Because it is nowhere written in the Bible. … Baptism is for remission of sins. Children have no sins. … Children are all made alive in Christ, and those of riper years through faith and repentance” (</a:t>
            </a:r>
            <a:r>
              <a:rPr lang="en-US" sz="1400" i="1" dirty="0">
                <a:solidFill>
                  <a:srgbClr val="0091BC"/>
                </a:solidFill>
              </a:rPr>
              <a:t>Manuscript History of the Church, vol. E-1, p. 1666 j</a:t>
            </a:r>
            <a:r>
              <a:rPr lang="en-US" sz="1400" b="0" i="1" dirty="0">
                <a:solidFill>
                  <a:srgbClr val="333333"/>
                </a:solidFill>
                <a:effectLst/>
              </a:rPr>
              <a:t>osephsmithpapers.org, capitalization, punctuation, and spelling standardized).</a:t>
            </a:r>
            <a:endParaRPr lang="en-US" sz="1400" dirty="0"/>
          </a:p>
        </p:txBody>
      </p:sp>
    </p:spTree>
    <p:extLst>
      <p:ext uri="{BB962C8B-B14F-4D97-AF65-F5344CB8AC3E}">
        <p14:creationId xmlns:p14="http://schemas.microsoft.com/office/powerpoint/2010/main" val="1474682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0C162B-5642-76C8-5958-77EC1DD463BC}"/>
              </a:ext>
            </a:extLst>
          </p:cNvPr>
          <p:cNvSpPr/>
          <p:nvPr/>
        </p:nvSpPr>
        <p:spPr>
          <a:xfrm>
            <a:off x="-109728" y="0"/>
            <a:ext cx="12301728" cy="6858000"/>
          </a:xfrm>
          <a:prstGeom prst="rect">
            <a:avLst/>
          </a:prstGeom>
          <a:gradFill>
            <a:gsLst>
              <a:gs pos="59000">
                <a:schemeClr val="accent1">
                  <a:lumMod val="20000"/>
                  <a:lumOff val="80000"/>
                </a:schemeClr>
              </a:gs>
              <a:gs pos="6000">
                <a:schemeClr val="accent4">
                  <a:lumMod val="40000"/>
                  <a:lumOff val="60000"/>
                </a:schemeClr>
              </a:gs>
              <a:gs pos="29000">
                <a:schemeClr val="accent2">
                  <a:lumMod val="40000"/>
                  <a:lumOff val="60000"/>
                </a:schemeClr>
              </a:gs>
              <a:gs pos="71000">
                <a:schemeClr val="accent2">
                  <a:lumMod val="75000"/>
                </a:schemeClr>
              </a:gs>
              <a:gs pos="92000">
                <a:schemeClr val="accent2">
                  <a:lumMod val="5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522B94-0354-BED6-1546-C388D6E1DDDB}"/>
              </a:ext>
            </a:extLst>
          </p:cNvPr>
          <p:cNvSpPr txBox="1"/>
          <p:nvPr/>
        </p:nvSpPr>
        <p:spPr>
          <a:xfrm>
            <a:off x="1524000" y="1"/>
            <a:ext cx="9144000" cy="830997"/>
          </a:xfrm>
          <a:prstGeom prst="rect">
            <a:avLst/>
          </a:prstGeom>
          <a:noFill/>
        </p:spPr>
        <p:txBody>
          <a:bodyPr wrap="square" rtlCol="0">
            <a:spAutoFit/>
          </a:bodyPr>
          <a:lstStyle/>
          <a:p>
            <a:pPr algn="ctr"/>
            <a:r>
              <a:rPr lang="en-US" sz="4800" dirty="0">
                <a:latin typeface="Britannic Bold" pitchFamily="34" charset="0"/>
              </a:rPr>
              <a:t>Mormon’s Final Epistle</a:t>
            </a:r>
          </a:p>
        </p:txBody>
      </p:sp>
      <p:grpSp>
        <p:nvGrpSpPr>
          <p:cNvPr id="17" name="Group 16">
            <a:extLst>
              <a:ext uri="{FF2B5EF4-FFF2-40B4-BE49-F238E27FC236}">
                <a16:creationId xmlns:a16="http://schemas.microsoft.com/office/drawing/2014/main" id="{0BB94DB0-0293-0224-FC63-53C08310D53B}"/>
              </a:ext>
            </a:extLst>
          </p:cNvPr>
          <p:cNvGrpSpPr/>
          <p:nvPr/>
        </p:nvGrpSpPr>
        <p:grpSpPr>
          <a:xfrm>
            <a:off x="4226965" y="2288726"/>
            <a:ext cx="3905844" cy="2619319"/>
            <a:chOff x="4949979" y="2894782"/>
            <a:chExt cx="3905844" cy="2619319"/>
          </a:xfrm>
        </p:grpSpPr>
        <p:grpSp>
          <p:nvGrpSpPr>
            <p:cNvPr id="4" name="Group 13">
              <a:extLst>
                <a:ext uri="{FF2B5EF4-FFF2-40B4-BE49-F238E27FC236}">
                  <a16:creationId xmlns:a16="http://schemas.microsoft.com/office/drawing/2014/main" id="{B379D364-8410-1550-F4A9-1B28AC1D7996}"/>
                </a:ext>
              </a:extLst>
            </p:cNvPr>
            <p:cNvGrpSpPr/>
            <p:nvPr/>
          </p:nvGrpSpPr>
          <p:grpSpPr>
            <a:xfrm>
              <a:off x="4949979" y="2894782"/>
              <a:ext cx="3905844" cy="2619319"/>
              <a:chOff x="-952500" y="1158543"/>
              <a:chExt cx="4021828" cy="3146756"/>
            </a:xfrm>
          </p:grpSpPr>
          <p:sp>
            <p:nvSpPr>
              <p:cNvPr id="5" name="Rounded Rectangle 61">
                <a:extLst>
                  <a:ext uri="{FF2B5EF4-FFF2-40B4-BE49-F238E27FC236}">
                    <a16:creationId xmlns:a16="http://schemas.microsoft.com/office/drawing/2014/main" id="{CE6FB32C-178E-9558-0E4B-499D8428BD06}"/>
                  </a:ext>
                </a:extLst>
              </p:cNvPr>
              <p:cNvSpPr/>
              <p:nvPr/>
            </p:nvSpPr>
            <p:spPr>
              <a:xfrm>
                <a:off x="1028700" y="1158543"/>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2">
                <a:extLst>
                  <a:ext uri="{FF2B5EF4-FFF2-40B4-BE49-F238E27FC236}">
                    <a16:creationId xmlns:a16="http://schemas.microsoft.com/office/drawing/2014/main" id="{6184E20B-8AF9-8F96-98E8-9EE4EE9E5EF2}"/>
                  </a:ext>
                </a:extLst>
              </p:cNvPr>
              <p:cNvSpPr/>
              <p:nvPr/>
            </p:nvSpPr>
            <p:spPr>
              <a:xfrm>
                <a:off x="1088128" y="1181097"/>
                <a:ext cx="1981200" cy="3124199"/>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3">
                <a:extLst>
                  <a:ext uri="{FF2B5EF4-FFF2-40B4-BE49-F238E27FC236}">
                    <a16:creationId xmlns:a16="http://schemas.microsoft.com/office/drawing/2014/main" id="{EAA7B4FE-805A-55B2-9F1F-0716D9CF6606}"/>
                  </a:ext>
                </a:extLst>
              </p:cNvPr>
              <p:cNvSpPr/>
              <p:nvPr/>
            </p:nvSpPr>
            <p:spPr>
              <a:xfrm>
                <a:off x="-952500" y="1181098"/>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4">
                <a:extLst>
                  <a:ext uri="{FF2B5EF4-FFF2-40B4-BE49-F238E27FC236}">
                    <a16:creationId xmlns:a16="http://schemas.microsoft.com/office/drawing/2014/main" id="{FE9DB891-B991-176B-5D20-0CF9B8F40949}"/>
                  </a:ext>
                </a:extLst>
              </p:cNvPr>
              <p:cNvSpPr/>
              <p:nvPr/>
            </p:nvSpPr>
            <p:spPr>
              <a:xfrm>
                <a:off x="-876301" y="1181099"/>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nut 5">
                <a:extLst>
                  <a:ext uri="{FF2B5EF4-FFF2-40B4-BE49-F238E27FC236}">
                    <a16:creationId xmlns:a16="http://schemas.microsoft.com/office/drawing/2014/main" id="{368978DA-0124-3BE4-7D7E-6AED88045A28}"/>
                  </a:ext>
                </a:extLst>
              </p:cNvPr>
              <p:cNvSpPr/>
              <p:nvPr/>
            </p:nvSpPr>
            <p:spPr>
              <a:xfrm>
                <a:off x="800100" y="162476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6">
                <a:extLst>
                  <a:ext uri="{FF2B5EF4-FFF2-40B4-BE49-F238E27FC236}">
                    <a16:creationId xmlns:a16="http://schemas.microsoft.com/office/drawing/2014/main" id="{9FA5A14C-51C7-5E7D-D5CB-F02CD62497FD}"/>
                  </a:ext>
                </a:extLst>
              </p:cNvPr>
              <p:cNvSpPr/>
              <p:nvPr/>
            </p:nvSpPr>
            <p:spPr>
              <a:xfrm>
                <a:off x="783447" y="241258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7">
                <a:extLst>
                  <a:ext uri="{FF2B5EF4-FFF2-40B4-BE49-F238E27FC236}">
                    <a16:creationId xmlns:a16="http://schemas.microsoft.com/office/drawing/2014/main" id="{1A4BF22F-7026-B043-65E5-3D1BD094706F}"/>
                  </a:ext>
                </a:extLst>
              </p:cNvPr>
              <p:cNvSpPr/>
              <p:nvPr/>
            </p:nvSpPr>
            <p:spPr>
              <a:xfrm>
                <a:off x="775062" y="3200397"/>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laque 8">
                <a:extLst>
                  <a:ext uri="{FF2B5EF4-FFF2-40B4-BE49-F238E27FC236}">
                    <a16:creationId xmlns:a16="http://schemas.microsoft.com/office/drawing/2014/main" id="{09D6FB9D-6349-BFE1-EE3E-F1975590FDF9}"/>
                  </a:ext>
                </a:extLst>
              </p:cNvPr>
              <p:cNvSpPr/>
              <p:nvPr/>
            </p:nvSpPr>
            <p:spPr>
              <a:xfrm>
                <a:off x="933450" y="1751271"/>
                <a:ext cx="381000" cy="380999"/>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aque 9">
                <a:extLst>
                  <a:ext uri="{FF2B5EF4-FFF2-40B4-BE49-F238E27FC236}">
                    <a16:creationId xmlns:a16="http://schemas.microsoft.com/office/drawing/2014/main" id="{67656D3F-BD36-C49E-234D-F4EC0AB6D909}"/>
                  </a:ext>
                </a:extLst>
              </p:cNvPr>
              <p:cNvSpPr/>
              <p:nvPr/>
            </p:nvSpPr>
            <p:spPr>
              <a:xfrm>
                <a:off x="927462" y="2514601"/>
                <a:ext cx="381000" cy="380999"/>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aque 10">
                <a:extLst>
                  <a:ext uri="{FF2B5EF4-FFF2-40B4-BE49-F238E27FC236}">
                    <a16:creationId xmlns:a16="http://schemas.microsoft.com/office/drawing/2014/main" id="{BC04191B-607C-F377-5C6D-E89900831A08}"/>
                  </a:ext>
                </a:extLst>
              </p:cNvPr>
              <p:cNvSpPr/>
              <p:nvPr/>
            </p:nvSpPr>
            <p:spPr>
              <a:xfrm>
                <a:off x="914400" y="3314699"/>
                <a:ext cx="381000" cy="380999"/>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3068F6E-5181-F476-7BAF-00C83BB72641}"/>
                </a:ext>
              </a:extLst>
            </p:cNvPr>
            <p:cNvSpPr txBox="1"/>
            <p:nvPr/>
          </p:nvSpPr>
          <p:spPr>
            <a:xfrm>
              <a:off x="7238240" y="3627138"/>
              <a:ext cx="1502650" cy="1015663"/>
            </a:xfrm>
            <a:prstGeom prst="rect">
              <a:avLst/>
            </a:prstGeom>
            <a:noFill/>
          </p:spPr>
          <p:txBody>
            <a:bodyPr wrap="square" rtlCol="0">
              <a:spAutoFit/>
            </a:bodyPr>
            <a:lstStyle/>
            <a:p>
              <a:pPr algn="ctr"/>
              <a:r>
                <a:rPr lang="en-US" sz="2000" dirty="0">
                  <a:latin typeface="Britannic Bold" pitchFamily="34" charset="0"/>
                </a:rPr>
                <a:t>Words to His Son, Moroni</a:t>
              </a:r>
            </a:p>
          </p:txBody>
        </p:sp>
        <p:sp>
          <p:nvSpPr>
            <p:cNvPr id="16" name="TextBox 15">
              <a:extLst>
                <a:ext uri="{FF2B5EF4-FFF2-40B4-BE49-F238E27FC236}">
                  <a16:creationId xmlns:a16="http://schemas.microsoft.com/office/drawing/2014/main" id="{15ECA772-A013-22A5-0FFA-8EF71A05AD4F}"/>
                </a:ext>
              </a:extLst>
            </p:cNvPr>
            <p:cNvSpPr txBox="1"/>
            <p:nvPr/>
          </p:nvSpPr>
          <p:spPr>
            <a:xfrm>
              <a:off x="5199073" y="3627137"/>
              <a:ext cx="1502650" cy="400110"/>
            </a:xfrm>
            <a:prstGeom prst="rect">
              <a:avLst/>
            </a:prstGeom>
            <a:noFill/>
          </p:spPr>
          <p:txBody>
            <a:bodyPr wrap="square" rtlCol="0">
              <a:spAutoFit/>
            </a:bodyPr>
            <a:lstStyle/>
            <a:p>
              <a:pPr algn="ctr"/>
              <a:r>
                <a:rPr lang="en-US" sz="2000" dirty="0">
                  <a:latin typeface="Britannic Bold" pitchFamily="34" charset="0"/>
                </a:rPr>
                <a:t>Moroni 9</a:t>
              </a:r>
            </a:p>
          </p:txBody>
        </p:sp>
      </p:grpSp>
      <p:grpSp>
        <p:nvGrpSpPr>
          <p:cNvPr id="18" name="Group 17">
            <a:extLst>
              <a:ext uri="{FF2B5EF4-FFF2-40B4-BE49-F238E27FC236}">
                <a16:creationId xmlns:a16="http://schemas.microsoft.com/office/drawing/2014/main" id="{264336A5-C7A0-5CDD-33DF-F7678F362109}"/>
              </a:ext>
            </a:extLst>
          </p:cNvPr>
          <p:cNvGrpSpPr/>
          <p:nvPr/>
        </p:nvGrpSpPr>
        <p:grpSpPr>
          <a:xfrm>
            <a:off x="2175746" y="1691480"/>
            <a:ext cx="1383109" cy="3832582"/>
            <a:chOff x="2133600" y="3124200"/>
            <a:chExt cx="1209964" cy="3352800"/>
          </a:xfrm>
        </p:grpSpPr>
        <p:grpSp>
          <p:nvGrpSpPr>
            <p:cNvPr id="19" name="Group 285">
              <a:extLst>
                <a:ext uri="{FF2B5EF4-FFF2-40B4-BE49-F238E27FC236}">
                  <a16:creationId xmlns:a16="http://schemas.microsoft.com/office/drawing/2014/main" id="{0EC4231C-3643-110D-0BE3-23E2D73E1127}"/>
                </a:ext>
              </a:extLst>
            </p:cNvPr>
            <p:cNvGrpSpPr/>
            <p:nvPr/>
          </p:nvGrpSpPr>
          <p:grpSpPr>
            <a:xfrm rot="17194410">
              <a:off x="2764132" y="5999335"/>
              <a:ext cx="359123" cy="509595"/>
              <a:chOff x="4934260" y="5008578"/>
              <a:chExt cx="373811" cy="553131"/>
            </a:xfrm>
          </p:grpSpPr>
          <p:sp>
            <p:nvSpPr>
              <p:cNvPr id="97" name="Oval 3">
                <a:extLst>
                  <a:ext uri="{FF2B5EF4-FFF2-40B4-BE49-F238E27FC236}">
                    <a16:creationId xmlns:a16="http://schemas.microsoft.com/office/drawing/2014/main" id="{82D67C51-6FD4-FF55-D052-2AEE4792C83D}"/>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4">
                <a:extLst>
                  <a:ext uri="{FF2B5EF4-FFF2-40B4-BE49-F238E27FC236}">
                    <a16:creationId xmlns:a16="http://schemas.microsoft.com/office/drawing/2014/main" id="{112AABA7-0075-C344-2551-189DA5D7A9E3}"/>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84">
              <a:extLst>
                <a:ext uri="{FF2B5EF4-FFF2-40B4-BE49-F238E27FC236}">
                  <a16:creationId xmlns:a16="http://schemas.microsoft.com/office/drawing/2014/main" id="{A1B7D3BC-BAD2-507D-E428-D754F5743E8A}"/>
                </a:ext>
              </a:extLst>
            </p:cNvPr>
            <p:cNvGrpSpPr/>
            <p:nvPr/>
          </p:nvGrpSpPr>
          <p:grpSpPr>
            <a:xfrm>
              <a:off x="2379689" y="5993567"/>
              <a:ext cx="376003" cy="483433"/>
              <a:chOff x="4934260" y="5008578"/>
              <a:chExt cx="373811" cy="553131"/>
            </a:xfrm>
          </p:grpSpPr>
          <p:sp>
            <p:nvSpPr>
              <p:cNvPr id="95" name="Oval 6">
                <a:extLst>
                  <a:ext uri="{FF2B5EF4-FFF2-40B4-BE49-F238E27FC236}">
                    <a16:creationId xmlns:a16="http://schemas.microsoft.com/office/drawing/2014/main" id="{3CD974DC-87EA-2B9A-6184-D5E3021267A3}"/>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7">
                <a:extLst>
                  <a:ext uri="{FF2B5EF4-FFF2-40B4-BE49-F238E27FC236}">
                    <a16:creationId xmlns:a16="http://schemas.microsoft.com/office/drawing/2014/main" id="{C7AB2CAD-0466-B45C-917F-A6C07945AA75}"/>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6BE01806-F0FE-F9D7-E6E0-840F049A8A1B}"/>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7E93B1A-4DD4-7B12-659E-670D004EC1DC}"/>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6AECE46C-3604-A6F4-E743-C4DC6D86A219}"/>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56DF8012-5FB2-D173-FA0E-EB0991C77E34}"/>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B05732C6-00A1-5936-3200-5FA210EE3FE2}"/>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1832B37-8179-B676-2232-2337144EF6D6}"/>
                </a:ext>
              </a:extLst>
            </p:cNvPr>
            <p:cNvGrpSpPr/>
            <p:nvPr/>
          </p:nvGrpSpPr>
          <p:grpSpPr>
            <a:xfrm>
              <a:off x="2480714" y="4105564"/>
              <a:ext cx="546919" cy="609600"/>
              <a:chOff x="2321193" y="914400"/>
              <a:chExt cx="1962699" cy="2187638"/>
            </a:xfrm>
          </p:grpSpPr>
          <p:sp>
            <p:nvSpPr>
              <p:cNvPr id="89" name="Oval 17">
                <a:extLst>
                  <a:ext uri="{FF2B5EF4-FFF2-40B4-BE49-F238E27FC236}">
                    <a16:creationId xmlns:a16="http://schemas.microsoft.com/office/drawing/2014/main" id="{50849150-6D56-AC92-62B2-BA7F91EE83E6}"/>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entagon 19">
                <a:extLst>
                  <a:ext uri="{FF2B5EF4-FFF2-40B4-BE49-F238E27FC236}">
                    <a16:creationId xmlns:a16="http://schemas.microsoft.com/office/drawing/2014/main" id="{93F387BB-1CD3-02BA-D685-6E8B3DA07995}"/>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entagon 20">
                <a:extLst>
                  <a:ext uri="{FF2B5EF4-FFF2-40B4-BE49-F238E27FC236}">
                    <a16:creationId xmlns:a16="http://schemas.microsoft.com/office/drawing/2014/main" id="{2F8BAF74-4D99-9272-5612-92E80978A872}"/>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entagon 21">
                <a:extLst>
                  <a:ext uri="{FF2B5EF4-FFF2-40B4-BE49-F238E27FC236}">
                    <a16:creationId xmlns:a16="http://schemas.microsoft.com/office/drawing/2014/main" id="{50F51F7F-8439-BA38-079F-F151529435E1}"/>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entagon 22">
                <a:extLst>
                  <a:ext uri="{FF2B5EF4-FFF2-40B4-BE49-F238E27FC236}">
                    <a16:creationId xmlns:a16="http://schemas.microsoft.com/office/drawing/2014/main" id="{A007B38A-35F6-E0C4-02A4-CF02A2B243C3}"/>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entagon 23">
                <a:extLst>
                  <a:ext uri="{FF2B5EF4-FFF2-40B4-BE49-F238E27FC236}">
                    <a16:creationId xmlns:a16="http://schemas.microsoft.com/office/drawing/2014/main" id="{9844972E-606F-D933-49D9-1E9B8F0AC1E9}"/>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5">
              <a:extLst>
                <a:ext uri="{FF2B5EF4-FFF2-40B4-BE49-F238E27FC236}">
                  <a16:creationId xmlns:a16="http://schemas.microsoft.com/office/drawing/2014/main" id="{07563EBD-D13F-1674-27EE-47F004FCF6A8}"/>
                </a:ext>
              </a:extLst>
            </p:cNvPr>
            <p:cNvGrpSpPr/>
            <p:nvPr/>
          </p:nvGrpSpPr>
          <p:grpSpPr>
            <a:xfrm rot="1699902">
              <a:off x="2147930" y="4740678"/>
              <a:ext cx="291183" cy="118991"/>
              <a:chOff x="2209800" y="1905000"/>
              <a:chExt cx="2286000" cy="1066800"/>
            </a:xfrm>
          </p:grpSpPr>
          <p:grpSp>
            <p:nvGrpSpPr>
              <p:cNvPr id="83" name="Group 29">
                <a:extLst>
                  <a:ext uri="{FF2B5EF4-FFF2-40B4-BE49-F238E27FC236}">
                    <a16:creationId xmlns:a16="http://schemas.microsoft.com/office/drawing/2014/main" id="{5BF040F8-A3AC-E99E-8A37-B123F96BBC6E}"/>
                  </a:ext>
                </a:extLst>
              </p:cNvPr>
              <p:cNvGrpSpPr/>
              <p:nvPr/>
            </p:nvGrpSpPr>
            <p:grpSpPr>
              <a:xfrm>
                <a:off x="2209800" y="1905000"/>
                <a:ext cx="1066800" cy="1066800"/>
                <a:chOff x="990600" y="1905000"/>
                <a:chExt cx="1066800" cy="1066800"/>
              </a:xfrm>
            </p:grpSpPr>
            <p:sp>
              <p:nvSpPr>
                <p:cNvPr id="87" name="&quot;No&quot; Symbol 98">
                  <a:extLst>
                    <a:ext uri="{FF2B5EF4-FFF2-40B4-BE49-F238E27FC236}">
                      <a16:creationId xmlns:a16="http://schemas.microsoft.com/office/drawing/2014/main" id="{B8C717CC-0801-4EAB-1301-EBF709C9EA7F}"/>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Oval 87">
                  <a:extLst>
                    <a:ext uri="{FF2B5EF4-FFF2-40B4-BE49-F238E27FC236}">
                      <a16:creationId xmlns:a16="http://schemas.microsoft.com/office/drawing/2014/main" id="{DD94C65F-2E2A-C6FA-F866-A3E0DECC755D}"/>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32">
                <a:extLst>
                  <a:ext uri="{FF2B5EF4-FFF2-40B4-BE49-F238E27FC236}">
                    <a16:creationId xmlns:a16="http://schemas.microsoft.com/office/drawing/2014/main" id="{4578CF9B-8F4D-5733-F857-DFC72951B8A0}"/>
                  </a:ext>
                </a:extLst>
              </p:cNvPr>
              <p:cNvGrpSpPr/>
              <p:nvPr/>
            </p:nvGrpSpPr>
            <p:grpSpPr>
              <a:xfrm>
                <a:off x="3429000" y="1905000"/>
                <a:ext cx="1066800" cy="1066800"/>
                <a:chOff x="990600" y="1905000"/>
                <a:chExt cx="1066800" cy="1066800"/>
              </a:xfrm>
            </p:grpSpPr>
            <p:sp>
              <p:nvSpPr>
                <p:cNvPr id="85" name="&quot;No&quot; Symbol 96">
                  <a:extLst>
                    <a:ext uri="{FF2B5EF4-FFF2-40B4-BE49-F238E27FC236}">
                      <a16:creationId xmlns:a16="http://schemas.microsoft.com/office/drawing/2014/main" id="{8C442881-79B8-B4F5-16F1-11C08A9ADA6F}"/>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Oval 34">
                  <a:extLst>
                    <a:ext uri="{FF2B5EF4-FFF2-40B4-BE49-F238E27FC236}">
                      <a16:creationId xmlns:a16="http://schemas.microsoft.com/office/drawing/2014/main" id="{3D8B5E2D-299C-E1D6-453E-0847ED13AF4E}"/>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36">
              <a:extLst>
                <a:ext uri="{FF2B5EF4-FFF2-40B4-BE49-F238E27FC236}">
                  <a16:creationId xmlns:a16="http://schemas.microsoft.com/office/drawing/2014/main" id="{B989D62D-E4A4-4909-A187-4BDFDF8CE7B3}"/>
                </a:ext>
              </a:extLst>
            </p:cNvPr>
            <p:cNvGrpSpPr/>
            <p:nvPr/>
          </p:nvGrpSpPr>
          <p:grpSpPr>
            <a:xfrm rot="20019181">
              <a:off x="3048475" y="4742987"/>
              <a:ext cx="291183" cy="118991"/>
              <a:chOff x="2209800" y="1905000"/>
              <a:chExt cx="2286000" cy="1066800"/>
            </a:xfrm>
          </p:grpSpPr>
          <p:grpSp>
            <p:nvGrpSpPr>
              <p:cNvPr id="77" name="Group 29">
                <a:extLst>
                  <a:ext uri="{FF2B5EF4-FFF2-40B4-BE49-F238E27FC236}">
                    <a16:creationId xmlns:a16="http://schemas.microsoft.com/office/drawing/2014/main" id="{EFF4669C-1E7D-25F6-D4F6-7167615D21B3}"/>
                  </a:ext>
                </a:extLst>
              </p:cNvPr>
              <p:cNvGrpSpPr/>
              <p:nvPr/>
            </p:nvGrpSpPr>
            <p:grpSpPr>
              <a:xfrm>
                <a:off x="2209800" y="1905000"/>
                <a:ext cx="1066800" cy="1066800"/>
                <a:chOff x="990600" y="1905000"/>
                <a:chExt cx="1066800" cy="1066800"/>
              </a:xfrm>
            </p:grpSpPr>
            <p:sp>
              <p:nvSpPr>
                <p:cNvPr id="81" name="&quot;No&quot; Symbol 92">
                  <a:extLst>
                    <a:ext uri="{FF2B5EF4-FFF2-40B4-BE49-F238E27FC236}">
                      <a16:creationId xmlns:a16="http://schemas.microsoft.com/office/drawing/2014/main" id="{073C2723-6985-74CE-2339-85E12ED43CF3}"/>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Oval 81">
                  <a:extLst>
                    <a:ext uri="{FF2B5EF4-FFF2-40B4-BE49-F238E27FC236}">
                      <a16:creationId xmlns:a16="http://schemas.microsoft.com/office/drawing/2014/main" id="{5DAFF26C-CFF3-F6C9-8D20-76E30E7B497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32">
                <a:extLst>
                  <a:ext uri="{FF2B5EF4-FFF2-40B4-BE49-F238E27FC236}">
                    <a16:creationId xmlns:a16="http://schemas.microsoft.com/office/drawing/2014/main" id="{4A605808-E3B2-C05C-782E-51441FEA0579}"/>
                  </a:ext>
                </a:extLst>
              </p:cNvPr>
              <p:cNvGrpSpPr/>
              <p:nvPr/>
            </p:nvGrpSpPr>
            <p:grpSpPr>
              <a:xfrm>
                <a:off x="3429000" y="1905000"/>
                <a:ext cx="1066800" cy="1066800"/>
                <a:chOff x="990600" y="1905000"/>
                <a:chExt cx="1066800" cy="1066800"/>
              </a:xfrm>
            </p:grpSpPr>
            <p:sp>
              <p:nvSpPr>
                <p:cNvPr id="79" name="&quot;No&quot; Symbol 90">
                  <a:extLst>
                    <a:ext uri="{FF2B5EF4-FFF2-40B4-BE49-F238E27FC236}">
                      <a16:creationId xmlns:a16="http://schemas.microsoft.com/office/drawing/2014/main" id="{E0C4DEFA-13FF-0ED3-7EAB-56F5879CE487}"/>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Oval 79">
                  <a:extLst>
                    <a:ext uri="{FF2B5EF4-FFF2-40B4-BE49-F238E27FC236}">
                      <a16:creationId xmlns:a16="http://schemas.microsoft.com/office/drawing/2014/main" id="{D85AEA1E-25D1-81DD-72DB-824EF1E850D9}"/>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Trapezoid 28">
              <a:extLst>
                <a:ext uri="{FF2B5EF4-FFF2-40B4-BE49-F238E27FC236}">
                  <a16:creationId xmlns:a16="http://schemas.microsoft.com/office/drawing/2014/main" id="{9BBF5CB6-F81C-9524-1449-FE18A8601FF5}"/>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65">
              <a:extLst>
                <a:ext uri="{FF2B5EF4-FFF2-40B4-BE49-F238E27FC236}">
                  <a16:creationId xmlns:a16="http://schemas.microsoft.com/office/drawing/2014/main" id="{C0156E52-00ED-9F20-38C7-2C3C6977F248}"/>
                </a:ext>
              </a:extLst>
            </p:cNvPr>
            <p:cNvGrpSpPr/>
            <p:nvPr/>
          </p:nvGrpSpPr>
          <p:grpSpPr>
            <a:xfrm rot="10800000" flipH="1" flipV="1">
              <a:off x="2235200" y="6029036"/>
              <a:ext cx="990600" cy="158496"/>
              <a:chOff x="1447800" y="2040716"/>
              <a:chExt cx="3102900" cy="387950"/>
            </a:xfrm>
          </p:grpSpPr>
          <p:sp>
            <p:nvSpPr>
              <p:cNvPr id="71" name="Diagonal Stripe 70">
                <a:extLst>
                  <a:ext uri="{FF2B5EF4-FFF2-40B4-BE49-F238E27FC236}">
                    <a16:creationId xmlns:a16="http://schemas.microsoft.com/office/drawing/2014/main" id="{D1DDC2E1-9307-DDA0-7D02-AD5B305C732D}"/>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iagonal Stripe 71">
                <a:extLst>
                  <a:ext uri="{FF2B5EF4-FFF2-40B4-BE49-F238E27FC236}">
                    <a16:creationId xmlns:a16="http://schemas.microsoft.com/office/drawing/2014/main" id="{A7D339ED-A91B-E828-FEFC-5CFF61054266}"/>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iagonal Stripe 72">
                <a:extLst>
                  <a:ext uri="{FF2B5EF4-FFF2-40B4-BE49-F238E27FC236}">
                    <a16:creationId xmlns:a16="http://schemas.microsoft.com/office/drawing/2014/main" id="{31349412-E3ED-1583-EC64-764A61F62813}"/>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iagonal Stripe 73">
                <a:extLst>
                  <a:ext uri="{FF2B5EF4-FFF2-40B4-BE49-F238E27FC236}">
                    <a16:creationId xmlns:a16="http://schemas.microsoft.com/office/drawing/2014/main" id="{EFD84E75-8FE1-5E1F-9683-32699027D1EF}"/>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iagonal Stripe 74">
                <a:extLst>
                  <a:ext uri="{FF2B5EF4-FFF2-40B4-BE49-F238E27FC236}">
                    <a16:creationId xmlns:a16="http://schemas.microsoft.com/office/drawing/2014/main" id="{832F64C9-4EAF-E4D8-A2C0-32D541BF2581}"/>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iagonal Stripe 75">
                <a:extLst>
                  <a:ext uri="{FF2B5EF4-FFF2-40B4-BE49-F238E27FC236}">
                    <a16:creationId xmlns:a16="http://schemas.microsoft.com/office/drawing/2014/main" id="{DD8D647B-4B1D-6A00-7ED6-1A2F05D9A85A}"/>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108">
              <a:extLst>
                <a:ext uri="{FF2B5EF4-FFF2-40B4-BE49-F238E27FC236}">
                  <a16:creationId xmlns:a16="http://schemas.microsoft.com/office/drawing/2014/main" id="{97A8B34D-6920-55DE-F92B-9252F1B1BB59}"/>
                </a:ext>
              </a:extLst>
            </p:cNvPr>
            <p:cNvGrpSpPr/>
            <p:nvPr/>
          </p:nvGrpSpPr>
          <p:grpSpPr>
            <a:xfrm>
              <a:off x="2209800" y="6172199"/>
              <a:ext cx="1087582" cy="152401"/>
              <a:chOff x="1295400" y="2819400"/>
              <a:chExt cx="1327484" cy="304800"/>
            </a:xfrm>
          </p:grpSpPr>
          <p:grpSp>
            <p:nvGrpSpPr>
              <p:cNvPr id="42" name="Group 86">
                <a:extLst>
                  <a:ext uri="{FF2B5EF4-FFF2-40B4-BE49-F238E27FC236}">
                    <a16:creationId xmlns:a16="http://schemas.microsoft.com/office/drawing/2014/main" id="{D09683A9-1825-12E8-1AE2-E9505B545931}"/>
                  </a:ext>
                </a:extLst>
              </p:cNvPr>
              <p:cNvGrpSpPr/>
              <p:nvPr/>
            </p:nvGrpSpPr>
            <p:grpSpPr>
              <a:xfrm>
                <a:off x="1295400" y="2819400"/>
                <a:ext cx="914400" cy="304800"/>
                <a:chOff x="838200" y="2193636"/>
                <a:chExt cx="2895600" cy="946728"/>
              </a:xfrm>
            </p:grpSpPr>
            <p:grpSp>
              <p:nvGrpSpPr>
                <p:cNvPr id="51" name="Group 69">
                  <a:extLst>
                    <a:ext uri="{FF2B5EF4-FFF2-40B4-BE49-F238E27FC236}">
                      <a16:creationId xmlns:a16="http://schemas.microsoft.com/office/drawing/2014/main" id="{1CA64701-EE80-6686-7985-C4D4B2D518B3}"/>
                    </a:ext>
                  </a:extLst>
                </p:cNvPr>
                <p:cNvGrpSpPr/>
                <p:nvPr/>
              </p:nvGrpSpPr>
              <p:grpSpPr>
                <a:xfrm>
                  <a:off x="838200" y="2193636"/>
                  <a:ext cx="381000" cy="930564"/>
                  <a:chOff x="838200" y="2193636"/>
                  <a:chExt cx="381000" cy="930564"/>
                </a:xfrm>
              </p:grpSpPr>
              <p:sp>
                <p:nvSpPr>
                  <p:cNvPr id="68" name="Isosceles Triangle 67">
                    <a:extLst>
                      <a:ext uri="{FF2B5EF4-FFF2-40B4-BE49-F238E27FC236}">
                        <a16:creationId xmlns:a16="http://schemas.microsoft.com/office/drawing/2014/main" id="{5F8CF2A1-9B44-27E9-C682-A2BFB431FCE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76111C1-8FA9-F2F2-A3BC-98BE9FB8F776}"/>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A545D014-00D9-466E-EAB4-984B7DA75E1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70">
                  <a:extLst>
                    <a:ext uri="{FF2B5EF4-FFF2-40B4-BE49-F238E27FC236}">
                      <a16:creationId xmlns:a16="http://schemas.microsoft.com/office/drawing/2014/main" id="{CC2E3834-731A-3961-2E95-550AD428DA05}"/>
                    </a:ext>
                  </a:extLst>
                </p:cNvPr>
                <p:cNvGrpSpPr/>
                <p:nvPr/>
              </p:nvGrpSpPr>
              <p:grpSpPr>
                <a:xfrm>
                  <a:off x="2133600" y="2209800"/>
                  <a:ext cx="381000" cy="930564"/>
                  <a:chOff x="838200" y="2193636"/>
                  <a:chExt cx="381000" cy="930564"/>
                </a:xfrm>
              </p:grpSpPr>
              <p:sp>
                <p:nvSpPr>
                  <p:cNvPr id="65" name="Isosceles Triangle 64">
                    <a:extLst>
                      <a:ext uri="{FF2B5EF4-FFF2-40B4-BE49-F238E27FC236}">
                        <a16:creationId xmlns:a16="http://schemas.microsoft.com/office/drawing/2014/main" id="{10B3F1EC-9B89-F38E-AF3C-91F63274ADB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62EAF50-1214-04B9-0D4F-7FC34F3C3D8B}"/>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F6098DC9-379B-4AB3-67A1-A9ADF4FD158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74">
                  <a:extLst>
                    <a:ext uri="{FF2B5EF4-FFF2-40B4-BE49-F238E27FC236}">
                      <a16:creationId xmlns:a16="http://schemas.microsoft.com/office/drawing/2014/main" id="{24196682-AFBA-73B6-0FDF-38C2F1EC0FB8}"/>
                    </a:ext>
                  </a:extLst>
                </p:cNvPr>
                <p:cNvGrpSpPr/>
                <p:nvPr/>
              </p:nvGrpSpPr>
              <p:grpSpPr>
                <a:xfrm>
                  <a:off x="1524000" y="2209800"/>
                  <a:ext cx="381000" cy="930564"/>
                  <a:chOff x="838200" y="2193636"/>
                  <a:chExt cx="381000" cy="930564"/>
                </a:xfrm>
              </p:grpSpPr>
              <p:sp>
                <p:nvSpPr>
                  <p:cNvPr id="62" name="Isosceles Triangle 61">
                    <a:extLst>
                      <a:ext uri="{FF2B5EF4-FFF2-40B4-BE49-F238E27FC236}">
                        <a16:creationId xmlns:a16="http://schemas.microsoft.com/office/drawing/2014/main" id="{4F83BAE9-E3C7-6E89-3659-B0B1FC346829}"/>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2C68E9B-36C0-39B2-58C0-9FD0F438BC4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951B686B-8A51-EEAE-3E2B-F4F091206C3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78">
                  <a:extLst>
                    <a:ext uri="{FF2B5EF4-FFF2-40B4-BE49-F238E27FC236}">
                      <a16:creationId xmlns:a16="http://schemas.microsoft.com/office/drawing/2014/main" id="{6FE9FB91-007E-021B-140E-40EF6F1C79CB}"/>
                    </a:ext>
                  </a:extLst>
                </p:cNvPr>
                <p:cNvGrpSpPr/>
                <p:nvPr/>
              </p:nvGrpSpPr>
              <p:grpSpPr>
                <a:xfrm>
                  <a:off x="2667000" y="2209800"/>
                  <a:ext cx="381000" cy="930564"/>
                  <a:chOff x="838200" y="2193636"/>
                  <a:chExt cx="381000" cy="930564"/>
                </a:xfrm>
              </p:grpSpPr>
              <p:sp>
                <p:nvSpPr>
                  <p:cNvPr id="59" name="Isosceles Triangle 58">
                    <a:extLst>
                      <a:ext uri="{FF2B5EF4-FFF2-40B4-BE49-F238E27FC236}">
                        <a16:creationId xmlns:a16="http://schemas.microsoft.com/office/drawing/2014/main" id="{FC82B4B6-C22C-537D-FD90-B47E364FFE3E}"/>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FA2656-E0C7-1FE7-98EC-6ABEE9A646D5}"/>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AFA304F5-AF95-DF42-98BF-E33F86AA120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82">
                  <a:extLst>
                    <a:ext uri="{FF2B5EF4-FFF2-40B4-BE49-F238E27FC236}">
                      <a16:creationId xmlns:a16="http://schemas.microsoft.com/office/drawing/2014/main" id="{5E4BF7C9-8A6D-2BA4-A65C-408827C566D2}"/>
                    </a:ext>
                  </a:extLst>
                </p:cNvPr>
                <p:cNvGrpSpPr/>
                <p:nvPr/>
              </p:nvGrpSpPr>
              <p:grpSpPr>
                <a:xfrm>
                  <a:off x="3352800" y="2209800"/>
                  <a:ext cx="381000" cy="930564"/>
                  <a:chOff x="838200" y="2193636"/>
                  <a:chExt cx="381000" cy="930564"/>
                </a:xfrm>
              </p:grpSpPr>
              <p:sp>
                <p:nvSpPr>
                  <p:cNvPr id="56" name="Isosceles Triangle 55">
                    <a:extLst>
                      <a:ext uri="{FF2B5EF4-FFF2-40B4-BE49-F238E27FC236}">
                        <a16:creationId xmlns:a16="http://schemas.microsoft.com/office/drawing/2014/main" id="{CDAE0F69-B776-C5B4-FA03-6F6F334B6EFC}"/>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6E186DB-D510-9DE9-3DE1-C0E840E38E5F}"/>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AB7F65C8-D209-D231-C5D0-09208F64BF64}"/>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69">
                <a:extLst>
                  <a:ext uri="{FF2B5EF4-FFF2-40B4-BE49-F238E27FC236}">
                    <a16:creationId xmlns:a16="http://schemas.microsoft.com/office/drawing/2014/main" id="{AD4D30E9-F17E-A17A-B851-A63234B9910A}"/>
                  </a:ext>
                </a:extLst>
              </p:cNvPr>
              <p:cNvGrpSpPr/>
              <p:nvPr/>
            </p:nvGrpSpPr>
            <p:grpSpPr>
              <a:xfrm>
                <a:off x="2286000" y="2819400"/>
                <a:ext cx="120316" cy="299596"/>
                <a:chOff x="838200" y="2193636"/>
                <a:chExt cx="381000" cy="930564"/>
              </a:xfrm>
            </p:grpSpPr>
            <p:sp>
              <p:nvSpPr>
                <p:cNvPr id="48" name="Isosceles Triangle 47">
                  <a:extLst>
                    <a:ext uri="{FF2B5EF4-FFF2-40B4-BE49-F238E27FC236}">
                      <a16:creationId xmlns:a16="http://schemas.microsoft.com/office/drawing/2014/main" id="{3ACEDA66-E542-E080-1EC1-010D868F8887}"/>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E3BF4B0-DBDB-6034-5A52-F716C4CB83A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9EC934C7-3F65-20A5-7990-AE35851EC092}"/>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74">
                <a:extLst>
                  <a:ext uri="{FF2B5EF4-FFF2-40B4-BE49-F238E27FC236}">
                    <a16:creationId xmlns:a16="http://schemas.microsoft.com/office/drawing/2014/main" id="{74F81C2B-963B-3DAF-654D-AC846DF08AD4}"/>
                  </a:ext>
                </a:extLst>
              </p:cNvPr>
              <p:cNvGrpSpPr/>
              <p:nvPr/>
            </p:nvGrpSpPr>
            <p:grpSpPr>
              <a:xfrm>
                <a:off x="2502568" y="2824604"/>
                <a:ext cx="120316" cy="299596"/>
                <a:chOff x="838200" y="2193636"/>
                <a:chExt cx="381000" cy="930564"/>
              </a:xfrm>
            </p:grpSpPr>
            <p:sp>
              <p:nvSpPr>
                <p:cNvPr id="45" name="Isosceles Triangle 44">
                  <a:extLst>
                    <a:ext uri="{FF2B5EF4-FFF2-40B4-BE49-F238E27FC236}">
                      <a16:creationId xmlns:a16="http://schemas.microsoft.com/office/drawing/2014/main" id="{3C40EFB6-E393-8DD2-592C-BA77B63B907F}"/>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8FFD3D4-19F7-1290-6ECB-A98CE618B993}"/>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AB05DDD0-21B4-86ED-9E84-6F327D9DE2B0}"/>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Oval 31">
              <a:extLst>
                <a:ext uri="{FF2B5EF4-FFF2-40B4-BE49-F238E27FC236}">
                  <a16:creationId xmlns:a16="http://schemas.microsoft.com/office/drawing/2014/main" id="{954303C0-9B7E-2EF3-A5A3-7E84BB3723F4}"/>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 Diagonal Corner Rectangle 15">
              <a:extLst>
                <a:ext uri="{FF2B5EF4-FFF2-40B4-BE49-F238E27FC236}">
                  <a16:creationId xmlns:a16="http://schemas.microsoft.com/office/drawing/2014/main" id="{7F73F7FB-B874-71D7-FFE7-1A577A120D83}"/>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Diagonal Corner Rectangle 14">
              <a:extLst>
                <a:ext uri="{FF2B5EF4-FFF2-40B4-BE49-F238E27FC236}">
                  <a16:creationId xmlns:a16="http://schemas.microsoft.com/office/drawing/2014/main" id="{00D26BB4-E756-40F9-7125-82801F54B025}"/>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10">
              <a:extLst>
                <a:ext uri="{FF2B5EF4-FFF2-40B4-BE49-F238E27FC236}">
                  <a16:creationId xmlns:a16="http://schemas.microsoft.com/office/drawing/2014/main" id="{4EF22947-BD93-6974-8ECC-1F2524C099E3}"/>
                </a:ext>
              </a:extLst>
            </p:cNvPr>
            <p:cNvGrpSpPr/>
            <p:nvPr/>
          </p:nvGrpSpPr>
          <p:grpSpPr>
            <a:xfrm>
              <a:off x="2362200" y="3505200"/>
              <a:ext cx="762000" cy="228600"/>
              <a:chOff x="1600200" y="1219200"/>
              <a:chExt cx="838200" cy="228600"/>
            </a:xfrm>
          </p:grpSpPr>
          <p:sp>
            <p:nvSpPr>
              <p:cNvPr id="40" name="Rectangle 16">
                <a:extLst>
                  <a:ext uri="{FF2B5EF4-FFF2-40B4-BE49-F238E27FC236}">
                    <a16:creationId xmlns:a16="http://schemas.microsoft.com/office/drawing/2014/main" id="{DD4D5F65-8920-441E-037C-3E0B64A74812}"/>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uble Wave 40">
                <a:extLst>
                  <a:ext uri="{FF2B5EF4-FFF2-40B4-BE49-F238E27FC236}">
                    <a16:creationId xmlns:a16="http://schemas.microsoft.com/office/drawing/2014/main" id="{9F96C4A0-FD47-5519-C546-951BEF6BA4AD}"/>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a:extLst>
                <a:ext uri="{FF2B5EF4-FFF2-40B4-BE49-F238E27FC236}">
                  <a16:creationId xmlns:a16="http://schemas.microsoft.com/office/drawing/2014/main" id="{DCA5D0F5-4CCA-D3B3-4F07-E1EB044A7C70}"/>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48">
              <a:extLst>
                <a:ext uri="{FF2B5EF4-FFF2-40B4-BE49-F238E27FC236}">
                  <a16:creationId xmlns:a16="http://schemas.microsoft.com/office/drawing/2014/main" id="{7D8FAA39-1796-AD2D-1635-E2F86EF56ECE}"/>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49">
              <a:extLst>
                <a:ext uri="{FF2B5EF4-FFF2-40B4-BE49-F238E27FC236}">
                  <a16:creationId xmlns:a16="http://schemas.microsoft.com/office/drawing/2014/main" id="{3EB95B2D-3C0A-B5F8-4B07-656D82792BDE}"/>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50">
              <a:extLst>
                <a:ext uri="{FF2B5EF4-FFF2-40B4-BE49-F238E27FC236}">
                  <a16:creationId xmlns:a16="http://schemas.microsoft.com/office/drawing/2014/main" id="{7F4B42E8-A98A-99BA-0324-C73DD83B1F8D}"/>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82C94B7A-C381-5A5C-FD2F-C4897F674ACC}"/>
              </a:ext>
            </a:extLst>
          </p:cNvPr>
          <p:cNvGrpSpPr/>
          <p:nvPr/>
        </p:nvGrpSpPr>
        <p:grpSpPr>
          <a:xfrm>
            <a:off x="8844247" y="1923951"/>
            <a:ext cx="1383109" cy="3282417"/>
            <a:chOff x="8326683" y="222949"/>
            <a:chExt cx="2666950" cy="6329249"/>
          </a:xfrm>
        </p:grpSpPr>
        <p:grpSp>
          <p:nvGrpSpPr>
            <p:cNvPr id="126" name="Group 285">
              <a:extLst>
                <a:ext uri="{FF2B5EF4-FFF2-40B4-BE49-F238E27FC236}">
                  <a16:creationId xmlns:a16="http://schemas.microsoft.com/office/drawing/2014/main" id="{200C53E2-ADCD-888B-D336-E18BC9E95CF1}"/>
                </a:ext>
              </a:extLst>
            </p:cNvPr>
            <p:cNvGrpSpPr/>
            <p:nvPr/>
          </p:nvGrpSpPr>
          <p:grpSpPr>
            <a:xfrm rot="17194410">
              <a:off x="9676275" y="5640039"/>
              <a:ext cx="685790" cy="973135"/>
              <a:chOff x="4934260" y="5008578"/>
              <a:chExt cx="373811" cy="553131"/>
            </a:xfrm>
          </p:grpSpPr>
          <p:sp>
            <p:nvSpPr>
              <p:cNvPr id="145" name="Oval 144">
                <a:extLst>
                  <a:ext uri="{FF2B5EF4-FFF2-40B4-BE49-F238E27FC236}">
                    <a16:creationId xmlns:a16="http://schemas.microsoft.com/office/drawing/2014/main" id="{648F17DD-9B79-139E-E998-7ADDF4EA18C8}"/>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DDC3540F-CDA6-8577-88D3-AD64A4149DF0}"/>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284">
              <a:extLst>
                <a:ext uri="{FF2B5EF4-FFF2-40B4-BE49-F238E27FC236}">
                  <a16:creationId xmlns:a16="http://schemas.microsoft.com/office/drawing/2014/main" id="{FEE4354D-1716-7FA9-4D7F-E5DB98F11B93}"/>
                </a:ext>
              </a:extLst>
            </p:cNvPr>
            <p:cNvGrpSpPr/>
            <p:nvPr/>
          </p:nvGrpSpPr>
          <p:grpSpPr>
            <a:xfrm>
              <a:off x="8942133" y="5629023"/>
              <a:ext cx="718025" cy="923175"/>
              <a:chOff x="4934260" y="5008578"/>
              <a:chExt cx="373811" cy="553131"/>
            </a:xfrm>
          </p:grpSpPr>
          <p:sp>
            <p:nvSpPr>
              <p:cNvPr id="143" name="Oval 142">
                <a:extLst>
                  <a:ext uri="{FF2B5EF4-FFF2-40B4-BE49-F238E27FC236}">
                    <a16:creationId xmlns:a16="http://schemas.microsoft.com/office/drawing/2014/main" id="{4F7B1489-7BAB-46F6-46FC-21F4889E116A}"/>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EE704E69-C035-5CF6-2F52-D89207DC47AD}"/>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1">
              <a:extLst>
                <a:ext uri="{FF2B5EF4-FFF2-40B4-BE49-F238E27FC236}">
                  <a16:creationId xmlns:a16="http://schemas.microsoft.com/office/drawing/2014/main" id="{86168507-64FA-FBBA-6836-0216FDA463FF}"/>
                </a:ext>
              </a:extLst>
            </p:cNvPr>
            <p:cNvGrpSpPr/>
            <p:nvPr/>
          </p:nvGrpSpPr>
          <p:grpSpPr>
            <a:xfrm>
              <a:off x="8326683" y="2346624"/>
              <a:ext cx="2666950" cy="3692699"/>
              <a:chOff x="4419600" y="2060454"/>
              <a:chExt cx="3045502" cy="4187946"/>
            </a:xfrm>
          </p:grpSpPr>
          <p:sp>
            <p:nvSpPr>
              <p:cNvPr id="134" name="Oval 133">
                <a:extLst>
                  <a:ext uri="{FF2B5EF4-FFF2-40B4-BE49-F238E27FC236}">
                    <a16:creationId xmlns:a16="http://schemas.microsoft.com/office/drawing/2014/main" id="{D6903D65-FD87-044E-040F-056E745CC024}"/>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3393E7D2-D378-8B44-93D8-10E9879B41B5}"/>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5A52B5E8-6747-2CEB-D23B-2B29EDC10F85}"/>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F75214C4-DDE5-D0AD-0E53-8BB6EEDE3760}"/>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apezoid 137">
                <a:extLst>
                  <a:ext uri="{FF2B5EF4-FFF2-40B4-BE49-F238E27FC236}">
                    <a16:creationId xmlns:a16="http://schemas.microsoft.com/office/drawing/2014/main" id="{3DD695E1-3D35-BDBC-A051-156B2C4081E9}"/>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390B872C-2E33-B26D-7FCD-7E206BB8D8AE}"/>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5A40246-39AC-BA53-4AAC-CAEE4B2572F4}"/>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C99D25D6-12D3-9D07-127F-3BAA7D0D913A}"/>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9C3A7298-3571-A2DA-9CE9-4DAE86B65952}"/>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9" name="Rounded Rectangle 6">
              <a:extLst>
                <a:ext uri="{FF2B5EF4-FFF2-40B4-BE49-F238E27FC236}">
                  <a16:creationId xmlns:a16="http://schemas.microsoft.com/office/drawing/2014/main" id="{02ACF0FD-2408-D3CB-8F60-FE8F90113CEE}"/>
                </a:ext>
              </a:extLst>
            </p:cNvPr>
            <p:cNvSpPr/>
            <p:nvPr/>
          </p:nvSpPr>
          <p:spPr>
            <a:xfrm>
              <a:off x="8839558" y="910575"/>
              <a:ext cx="410300" cy="1128325"/>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7">
              <a:extLst>
                <a:ext uri="{FF2B5EF4-FFF2-40B4-BE49-F238E27FC236}">
                  <a16:creationId xmlns:a16="http://schemas.microsoft.com/office/drawing/2014/main" id="{2AB99A60-D572-8B31-327A-1484DC826989}"/>
                </a:ext>
              </a:extLst>
            </p:cNvPr>
            <p:cNvSpPr/>
            <p:nvPr/>
          </p:nvSpPr>
          <p:spPr>
            <a:xfrm>
              <a:off x="10070458" y="910575"/>
              <a:ext cx="410300" cy="1128325"/>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1BB0CD43-9C16-ECE1-0E1E-FE8EDED27E94}"/>
                </a:ext>
              </a:extLst>
            </p:cNvPr>
            <p:cNvSpPr/>
            <p:nvPr/>
          </p:nvSpPr>
          <p:spPr>
            <a:xfrm>
              <a:off x="8942133" y="500275"/>
              <a:ext cx="1417442" cy="2086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7B3596F9-D3E3-B2C7-2632-440605AA9FD0}"/>
                </a:ext>
              </a:extLst>
            </p:cNvPr>
            <p:cNvSpPr/>
            <p:nvPr/>
          </p:nvSpPr>
          <p:spPr>
            <a:xfrm>
              <a:off x="8839558" y="808000"/>
              <a:ext cx="1641200" cy="307725"/>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Shape 132">
              <a:extLst>
                <a:ext uri="{FF2B5EF4-FFF2-40B4-BE49-F238E27FC236}">
                  <a16:creationId xmlns:a16="http://schemas.microsoft.com/office/drawing/2014/main" id="{2E3365CB-0445-7C2E-EB78-EEF8E207D64D}"/>
                </a:ext>
              </a:extLst>
            </p:cNvPr>
            <p:cNvSpPr/>
            <p:nvPr/>
          </p:nvSpPr>
          <p:spPr>
            <a:xfrm rot="230463">
              <a:off x="8838718" y="222949"/>
              <a:ext cx="1666457" cy="918805"/>
            </a:xfrm>
            <a:custGeom>
              <a:avLst/>
              <a:gdLst>
                <a:gd name="connsiteX0" fmla="*/ 871915 w 1666457"/>
                <a:gd name="connsiteY0" fmla="*/ 1241 h 918805"/>
                <a:gd name="connsiteX1" fmla="*/ 1076987 w 1666457"/>
                <a:gd name="connsiteY1" fmla="*/ 45923 h 918805"/>
                <a:gd name="connsiteX2" fmla="*/ 1091349 w 1666457"/>
                <a:gd name="connsiteY2" fmla="*/ 53975 h 918805"/>
                <a:gd name="connsiteX3" fmla="*/ 1102561 w 1666457"/>
                <a:gd name="connsiteY3" fmla="*/ 53222 h 918805"/>
                <a:gd name="connsiteX4" fmla="*/ 1103052 w 1666457"/>
                <a:gd name="connsiteY4" fmla="*/ 60536 h 918805"/>
                <a:gd name="connsiteX5" fmla="*/ 1551000 w 1666457"/>
                <a:gd name="connsiteY5" fmla="*/ 311681 h 918805"/>
                <a:gd name="connsiteX6" fmla="*/ 1637564 w 1666457"/>
                <a:gd name="connsiteY6" fmla="*/ 619175 h 918805"/>
                <a:gd name="connsiteX7" fmla="*/ 1572458 w 1666457"/>
                <a:gd name="connsiteY7" fmla="*/ 735300 h 918805"/>
                <a:gd name="connsiteX8" fmla="*/ 1083733 w 1666457"/>
                <a:gd name="connsiteY8" fmla="*/ 872882 h 918805"/>
                <a:gd name="connsiteX9" fmla="*/ 897748 w 1666457"/>
                <a:gd name="connsiteY9" fmla="*/ 768607 h 918805"/>
                <a:gd name="connsiteX10" fmla="*/ 864157 w 1666457"/>
                <a:gd name="connsiteY10" fmla="*/ 781560 h 918805"/>
                <a:gd name="connsiteX11" fmla="*/ 792454 w 1666457"/>
                <a:gd name="connsiteY11" fmla="*/ 793685 h 918805"/>
                <a:gd name="connsiteX12" fmla="*/ 636719 w 1666457"/>
                <a:gd name="connsiteY12" fmla="*/ 804141 h 918805"/>
                <a:gd name="connsiteX13" fmla="*/ 622611 w 1666457"/>
                <a:gd name="connsiteY13" fmla="*/ 812941 h 918805"/>
                <a:gd name="connsiteX14" fmla="*/ 503914 w 1666457"/>
                <a:gd name="connsiteY14" fmla="*/ 839939 h 918805"/>
                <a:gd name="connsiteX15" fmla="*/ 230128 w 1666457"/>
                <a:gd name="connsiteY15" fmla="*/ 839938 h 918805"/>
                <a:gd name="connsiteX16" fmla="*/ 230128 w 1666457"/>
                <a:gd name="connsiteY16" fmla="*/ 831438 h 918805"/>
                <a:gd name="connsiteX17" fmla="*/ 24870 w 1666457"/>
                <a:gd name="connsiteY17" fmla="*/ 845219 h 918805"/>
                <a:gd name="connsiteX18" fmla="*/ 820 w 1666457"/>
                <a:gd name="connsiteY18" fmla="*/ 487014 h 918805"/>
                <a:gd name="connsiteX19" fmla="*/ 334977 w 1666457"/>
                <a:gd name="connsiteY19" fmla="*/ 104757 h 918805"/>
                <a:gd name="connsiteX20" fmla="*/ 677513 w 1666457"/>
                <a:gd name="connsiteY20" fmla="*/ 81759 h 918805"/>
                <a:gd name="connsiteX21" fmla="*/ 709746 w 1666457"/>
                <a:gd name="connsiteY21" fmla="*/ 55428 h 918805"/>
                <a:gd name="connsiteX22" fmla="*/ 871915 w 1666457"/>
                <a:gd name="connsiteY22" fmla="*/ 1241 h 91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6457" h="918805">
                  <a:moveTo>
                    <a:pt x="871915" y="1241"/>
                  </a:moveTo>
                  <a:cubicBezTo>
                    <a:pt x="940826" y="-4503"/>
                    <a:pt x="1012132" y="9561"/>
                    <a:pt x="1076987" y="45923"/>
                  </a:cubicBezTo>
                  <a:lnTo>
                    <a:pt x="1091349" y="53975"/>
                  </a:lnTo>
                  <a:lnTo>
                    <a:pt x="1102561" y="53222"/>
                  </a:lnTo>
                  <a:lnTo>
                    <a:pt x="1103052" y="60536"/>
                  </a:lnTo>
                  <a:lnTo>
                    <a:pt x="1551000" y="311681"/>
                  </a:lnTo>
                  <a:cubicBezTo>
                    <a:pt x="1659816" y="372689"/>
                    <a:pt x="1698572" y="510359"/>
                    <a:pt x="1637564" y="619175"/>
                  </a:cubicBezTo>
                  <a:lnTo>
                    <a:pt x="1572458" y="735300"/>
                  </a:lnTo>
                  <a:cubicBezTo>
                    <a:pt x="1475492" y="908249"/>
                    <a:pt x="1256683" y="969847"/>
                    <a:pt x="1083733" y="872882"/>
                  </a:cubicBezTo>
                  <a:lnTo>
                    <a:pt x="897748" y="768607"/>
                  </a:lnTo>
                  <a:lnTo>
                    <a:pt x="864157" y="781560"/>
                  </a:lnTo>
                  <a:cubicBezTo>
                    <a:pt x="841158" y="787898"/>
                    <a:pt x="817183" y="792024"/>
                    <a:pt x="792454" y="793685"/>
                  </a:cubicBezTo>
                  <a:lnTo>
                    <a:pt x="636719" y="804141"/>
                  </a:lnTo>
                  <a:lnTo>
                    <a:pt x="622611" y="812941"/>
                  </a:lnTo>
                  <a:cubicBezTo>
                    <a:pt x="586703" y="830243"/>
                    <a:pt x="546442" y="839939"/>
                    <a:pt x="503914" y="839939"/>
                  </a:cubicBezTo>
                  <a:lnTo>
                    <a:pt x="230128" y="839938"/>
                  </a:lnTo>
                  <a:lnTo>
                    <a:pt x="230128" y="831438"/>
                  </a:lnTo>
                  <a:lnTo>
                    <a:pt x="24870" y="845219"/>
                  </a:lnTo>
                  <a:lnTo>
                    <a:pt x="820" y="487014"/>
                  </a:lnTo>
                  <a:cubicBezTo>
                    <a:pt x="-12462" y="289182"/>
                    <a:pt x="137145" y="118039"/>
                    <a:pt x="334977" y="104757"/>
                  </a:cubicBezTo>
                  <a:lnTo>
                    <a:pt x="677513" y="81759"/>
                  </a:lnTo>
                  <a:lnTo>
                    <a:pt x="709746" y="55428"/>
                  </a:lnTo>
                  <a:cubicBezTo>
                    <a:pt x="758728" y="24571"/>
                    <a:pt x="814490" y="6028"/>
                    <a:pt x="871915" y="1241"/>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26303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tangle 243">
            <a:extLst>
              <a:ext uri="{FF2B5EF4-FFF2-40B4-BE49-F238E27FC236}">
                <a16:creationId xmlns:a16="http://schemas.microsoft.com/office/drawing/2014/main" id="{4C5EFFE6-4BC9-4B6C-9D51-474072A5F973}"/>
              </a:ext>
            </a:extLst>
          </p:cNvPr>
          <p:cNvSpPr/>
          <p:nvPr/>
        </p:nvSpPr>
        <p:spPr>
          <a:xfrm>
            <a:off x="-109728" y="0"/>
            <a:ext cx="12301728" cy="6858000"/>
          </a:xfrm>
          <a:prstGeom prst="rect">
            <a:avLst/>
          </a:prstGeom>
          <a:gradFill>
            <a:gsLst>
              <a:gs pos="59000">
                <a:schemeClr val="accent1">
                  <a:lumMod val="20000"/>
                  <a:lumOff val="80000"/>
                </a:schemeClr>
              </a:gs>
              <a:gs pos="6000">
                <a:schemeClr val="accent4">
                  <a:lumMod val="40000"/>
                  <a:lumOff val="60000"/>
                </a:schemeClr>
              </a:gs>
              <a:gs pos="29000">
                <a:schemeClr val="accent2">
                  <a:lumMod val="40000"/>
                  <a:lumOff val="60000"/>
                </a:schemeClr>
              </a:gs>
              <a:gs pos="71000">
                <a:schemeClr val="accent2">
                  <a:lumMod val="75000"/>
                </a:schemeClr>
              </a:gs>
              <a:gs pos="92000">
                <a:schemeClr val="accent2">
                  <a:lumMod val="5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9620" y="6413673"/>
            <a:ext cx="3048000" cy="369332"/>
          </a:xfrm>
          <a:prstGeom prst="rect">
            <a:avLst/>
          </a:prstGeom>
          <a:noFill/>
        </p:spPr>
        <p:txBody>
          <a:bodyPr wrap="square" rtlCol="0">
            <a:spAutoFit/>
          </a:bodyPr>
          <a:lstStyle/>
          <a:p>
            <a:r>
              <a:rPr lang="en-US" dirty="0">
                <a:solidFill>
                  <a:schemeClr val="bg2"/>
                </a:solidFill>
              </a:rPr>
              <a:t>Moroni 9:1-2</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Britannic Bold" pitchFamily="34" charset="0"/>
              </a:rPr>
              <a:t>The Condition of the Nephites</a:t>
            </a:r>
          </a:p>
        </p:txBody>
      </p:sp>
      <p:sp>
        <p:nvSpPr>
          <p:cNvPr id="8" name="TextBox 7"/>
          <p:cNvSpPr txBox="1"/>
          <p:nvPr/>
        </p:nvSpPr>
        <p:spPr>
          <a:xfrm>
            <a:off x="95082" y="896583"/>
            <a:ext cx="3924322" cy="1200329"/>
          </a:xfrm>
          <a:prstGeom prst="rect">
            <a:avLst/>
          </a:prstGeom>
          <a:noFill/>
        </p:spPr>
        <p:txBody>
          <a:bodyPr wrap="square" rtlCol="0">
            <a:spAutoFit/>
          </a:bodyPr>
          <a:lstStyle/>
          <a:p>
            <a:r>
              <a:rPr lang="en-US" sz="2400" dirty="0"/>
              <a:t>Mormon’s writes final letter to Moroni during a great battle with the Lamanites</a:t>
            </a:r>
          </a:p>
        </p:txBody>
      </p:sp>
      <p:sp>
        <p:nvSpPr>
          <p:cNvPr id="9" name="Rectangle 8"/>
          <p:cNvSpPr/>
          <p:nvPr/>
        </p:nvSpPr>
        <p:spPr>
          <a:xfrm>
            <a:off x="5295848" y="844224"/>
            <a:ext cx="5743424" cy="1200329"/>
          </a:xfrm>
          <a:prstGeom prst="rect">
            <a:avLst/>
          </a:prstGeom>
        </p:spPr>
        <p:txBody>
          <a:bodyPr wrap="square">
            <a:spAutoFit/>
          </a:bodyPr>
          <a:lstStyle/>
          <a:p>
            <a:r>
              <a:rPr lang="en-US" sz="2400" dirty="0"/>
              <a:t>“</a:t>
            </a:r>
            <a:r>
              <a:rPr lang="en-US" sz="2400" dirty="0" err="1"/>
              <a:t>Archeantus</a:t>
            </a:r>
            <a:r>
              <a:rPr lang="en-US" sz="2400" dirty="0"/>
              <a:t> has fallen by the sword, and also </a:t>
            </a:r>
            <a:r>
              <a:rPr lang="en-US" sz="2400" dirty="0" err="1"/>
              <a:t>Luram</a:t>
            </a:r>
            <a:r>
              <a:rPr lang="en-US" sz="2400" dirty="0"/>
              <a:t> and </a:t>
            </a:r>
            <a:r>
              <a:rPr lang="en-US" sz="2400" dirty="0" err="1"/>
              <a:t>Emron</a:t>
            </a:r>
            <a:r>
              <a:rPr lang="en-US" sz="2400" dirty="0"/>
              <a:t>”—the great Nephite men who battled with the Lamanites</a:t>
            </a:r>
          </a:p>
        </p:txBody>
      </p:sp>
      <p:grpSp>
        <p:nvGrpSpPr>
          <p:cNvPr id="2" name="Group 1">
            <a:extLst>
              <a:ext uri="{FF2B5EF4-FFF2-40B4-BE49-F238E27FC236}">
                <a16:creationId xmlns:a16="http://schemas.microsoft.com/office/drawing/2014/main" id="{E9C22911-9E9C-F5FE-F129-2DBF31372B5A}"/>
              </a:ext>
            </a:extLst>
          </p:cNvPr>
          <p:cNvGrpSpPr/>
          <p:nvPr/>
        </p:nvGrpSpPr>
        <p:grpSpPr>
          <a:xfrm>
            <a:off x="1752149" y="2654821"/>
            <a:ext cx="1383109" cy="3832582"/>
            <a:chOff x="2133600" y="3124200"/>
            <a:chExt cx="1209964" cy="3352800"/>
          </a:xfrm>
        </p:grpSpPr>
        <p:grpSp>
          <p:nvGrpSpPr>
            <p:cNvPr id="3" name="Group 285">
              <a:extLst>
                <a:ext uri="{FF2B5EF4-FFF2-40B4-BE49-F238E27FC236}">
                  <a16:creationId xmlns:a16="http://schemas.microsoft.com/office/drawing/2014/main" id="{D526730D-98DE-EA53-1140-C9A289DBE46E}"/>
                </a:ext>
              </a:extLst>
            </p:cNvPr>
            <p:cNvGrpSpPr/>
            <p:nvPr/>
          </p:nvGrpSpPr>
          <p:grpSpPr>
            <a:xfrm rot="17194410">
              <a:off x="2764132" y="5999335"/>
              <a:ext cx="359123" cy="509595"/>
              <a:chOff x="4934260" y="5008578"/>
              <a:chExt cx="373811" cy="553131"/>
            </a:xfrm>
          </p:grpSpPr>
          <p:sp>
            <p:nvSpPr>
              <p:cNvPr id="274" name="Oval 3">
                <a:extLst>
                  <a:ext uri="{FF2B5EF4-FFF2-40B4-BE49-F238E27FC236}">
                    <a16:creationId xmlns:a16="http://schemas.microsoft.com/office/drawing/2014/main" id="{DD9C1E1D-D940-4C59-D32E-B706ABDE58C4}"/>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4">
                <a:extLst>
                  <a:ext uri="{FF2B5EF4-FFF2-40B4-BE49-F238E27FC236}">
                    <a16:creationId xmlns:a16="http://schemas.microsoft.com/office/drawing/2014/main" id="{8A8709DF-8ED8-6B02-1890-D0B59067ADD8}"/>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84">
              <a:extLst>
                <a:ext uri="{FF2B5EF4-FFF2-40B4-BE49-F238E27FC236}">
                  <a16:creationId xmlns:a16="http://schemas.microsoft.com/office/drawing/2014/main" id="{1940856D-B36D-9F92-BF6E-31FEA6CA9E4E}"/>
                </a:ext>
              </a:extLst>
            </p:cNvPr>
            <p:cNvGrpSpPr/>
            <p:nvPr/>
          </p:nvGrpSpPr>
          <p:grpSpPr>
            <a:xfrm>
              <a:off x="2379689" y="5993567"/>
              <a:ext cx="376003" cy="483433"/>
              <a:chOff x="4934260" y="5008578"/>
              <a:chExt cx="373811" cy="553131"/>
            </a:xfrm>
          </p:grpSpPr>
          <p:sp>
            <p:nvSpPr>
              <p:cNvPr id="272" name="Oval 6">
                <a:extLst>
                  <a:ext uri="{FF2B5EF4-FFF2-40B4-BE49-F238E27FC236}">
                    <a16:creationId xmlns:a16="http://schemas.microsoft.com/office/drawing/2014/main" id="{BCF25143-CE29-2F9C-796B-DEADABC36B2E}"/>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7">
                <a:extLst>
                  <a:ext uri="{FF2B5EF4-FFF2-40B4-BE49-F238E27FC236}">
                    <a16:creationId xmlns:a16="http://schemas.microsoft.com/office/drawing/2014/main" id="{EDAF7135-1B56-B870-3A14-6401D8870380}"/>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a:extLst>
                <a:ext uri="{FF2B5EF4-FFF2-40B4-BE49-F238E27FC236}">
                  <a16:creationId xmlns:a16="http://schemas.microsoft.com/office/drawing/2014/main" id="{6B7B99C1-0F5F-565B-F306-C500CD76DE89}"/>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008CC0-09A0-DC3E-D064-D2064EE8DBF7}"/>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C47EB5F7-E6D3-9750-5F30-637D07BF490B}"/>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6F003EBD-C2D6-49B7-ACC6-AC52993FE761}"/>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D731D7E-76B0-5DDF-E4E8-ED85D38C2549}"/>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5">
              <a:extLst>
                <a:ext uri="{FF2B5EF4-FFF2-40B4-BE49-F238E27FC236}">
                  <a16:creationId xmlns:a16="http://schemas.microsoft.com/office/drawing/2014/main" id="{52AEAC71-C555-BF1A-8976-75D7C5C6FA0B}"/>
                </a:ext>
              </a:extLst>
            </p:cNvPr>
            <p:cNvGrpSpPr/>
            <p:nvPr/>
          </p:nvGrpSpPr>
          <p:grpSpPr>
            <a:xfrm>
              <a:off x="2480714" y="4105564"/>
              <a:ext cx="546919" cy="609600"/>
              <a:chOff x="2321193" y="914400"/>
              <a:chExt cx="1962699" cy="2187638"/>
            </a:xfrm>
          </p:grpSpPr>
          <p:sp>
            <p:nvSpPr>
              <p:cNvPr id="266" name="Oval 17">
                <a:extLst>
                  <a:ext uri="{FF2B5EF4-FFF2-40B4-BE49-F238E27FC236}">
                    <a16:creationId xmlns:a16="http://schemas.microsoft.com/office/drawing/2014/main" id="{E987FB0C-4B50-CB67-C14C-BE7862AD4F25}"/>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Pentagon 19">
                <a:extLst>
                  <a:ext uri="{FF2B5EF4-FFF2-40B4-BE49-F238E27FC236}">
                    <a16:creationId xmlns:a16="http://schemas.microsoft.com/office/drawing/2014/main" id="{FE6D1738-897C-7105-AA24-AEAE34CCEC19}"/>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Pentagon 20">
                <a:extLst>
                  <a:ext uri="{FF2B5EF4-FFF2-40B4-BE49-F238E27FC236}">
                    <a16:creationId xmlns:a16="http://schemas.microsoft.com/office/drawing/2014/main" id="{BF72D88D-E19F-2FEA-959C-64723FC3F717}"/>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Pentagon 21">
                <a:extLst>
                  <a:ext uri="{FF2B5EF4-FFF2-40B4-BE49-F238E27FC236}">
                    <a16:creationId xmlns:a16="http://schemas.microsoft.com/office/drawing/2014/main" id="{CB67358D-FEA8-CA22-8F68-4FF9577036DF}"/>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Pentagon 22">
                <a:extLst>
                  <a:ext uri="{FF2B5EF4-FFF2-40B4-BE49-F238E27FC236}">
                    <a16:creationId xmlns:a16="http://schemas.microsoft.com/office/drawing/2014/main" id="{07C0912E-9786-8AB2-316E-29F127D2FD01}"/>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Pentagon 23">
                <a:extLst>
                  <a:ext uri="{FF2B5EF4-FFF2-40B4-BE49-F238E27FC236}">
                    <a16:creationId xmlns:a16="http://schemas.microsoft.com/office/drawing/2014/main" id="{D5202041-2D6A-97BE-A5BD-F7F890DA88CA}"/>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35">
              <a:extLst>
                <a:ext uri="{FF2B5EF4-FFF2-40B4-BE49-F238E27FC236}">
                  <a16:creationId xmlns:a16="http://schemas.microsoft.com/office/drawing/2014/main" id="{A1AE125A-FD8A-E304-16D0-2CC62FAB65F7}"/>
                </a:ext>
              </a:extLst>
            </p:cNvPr>
            <p:cNvGrpSpPr/>
            <p:nvPr/>
          </p:nvGrpSpPr>
          <p:grpSpPr>
            <a:xfrm rot="1699902">
              <a:off x="2147930" y="4740678"/>
              <a:ext cx="291183" cy="118991"/>
              <a:chOff x="2209800" y="1905000"/>
              <a:chExt cx="2286000" cy="1066800"/>
            </a:xfrm>
          </p:grpSpPr>
          <p:grpSp>
            <p:nvGrpSpPr>
              <p:cNvPr id="260" name="Group 29">
                <a:extLst>
                  <a:ext uri="{FF2B5EF4-FFF2-40B4-BE49-F238E27FC236}">
                    <a16:creationId xmlns:a16="http://schemas.microsoft.com/office/drawing/2014/main" id="{84C976BB-21E2-1F59-469D-826E4D7C27D3}"/>
                  </a:ext>
                </a:extLst>
              </p:cNvPr>
              <p:cNvGrpSpPr/>
              <p:nvPr/>
            </p:nvGrpSpPr>
            <p:grpSpPr>
              <a:xfrm>
                <a:off x="2209800" y="1905000"/>
                <a:ext cx="1066800" cy="1066800"/>
                <a:chOff x="990600" y="1905000"/>
                <a:chExt cx="1066800" cy="1066800"/>
              </a:xfrm>
            </p:grpSpPr>
            <p:sp>
              <p:nvSpPr>
                <p:cNvPr id="264" name="&quot;No&quot; Symbol 98">
                  <a:extLst>
                    <a:ext uri="{FF2B5EF4-FFF2-40B4-BE49-F238E27FC236}">
                      <a16:creationId xmlns:a16="http://schemas.microsoft.com/office/drawing/2014/main" id="{93190B21-975C-0114-7EAA-CC51683E6927}"/>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AF0A9A3F-5A3C-7F13-5F5C-CB2B36C4DEF3}"/>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32">
                <a:extLst>
                  <a:ext uri="{FF2B5EF4-FFF2-40B4-BE49-F238E27FC236}">
                    <a16:creationId xmlns:a16="http://schemas.microsoft.com/office/drawing/2014/main" id="{0EA0D780-DFC5-D017-8579-B77E3CBA61A5}"/>
                  </a:ext>
                </a:extLst>
              </p:cNvPr>
              <p:cNvGrpSpPr/>
              <p:nvPr/>
            </p:nvGrpSpPr>
            <p:grpSpPr>
              <a:xfrm>
                <a:off x="3429000" y="1905000"/>
                <a:ext cx="1066800" cy="1066800"/>
                <a:chOff x="990600" y="1905000"/>
                <a:chExt cx="1066800" cy="1066800"/>
              </a:xfrm>
            </p:grpSpPr>
            <p:sp>
              <p:nvSpPr>
                <p:cNvPr id="262" name="&quot;No&quot; Symbol 96">
                  <a:extLst>
                    <a:ext uri="{FF2B5EF4-FFF2-40B4-BE49-F238E27FC236}">
                      <a16:creationId xmlns:a16="http://schemas.microsoft.com/office/drawing/2014/main" id="{2BBDF258-2096-E06E-5D3E-CC0C2CD97264}"/>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Oval 34">
                  <a:extLst>
                    <a:ext uri="{FF2B5EF4-FFF2-40B4-BE49-F238E27FC236}">
                      <a16:creationId xmlns:a16="http://schemas.microsoft.com/office/drawing/2014/main" id="{A608883C-C5E7-6A26-11F5-AB75B7AA29DB}"/>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36">
              <a:extLst>
                <a:ext uri="{FF2B5EF4-FFF2-40B4-BE49-F238E27FC236}">
                  <a16:creationId xmlns:a16="http://schemas.microsoft.com/office/drawing/2014/main" id="{B5DA9A3E-615D-D94D-5A89-6C0705C6FCB0}"/>
                </a:ext>
              </a:extLst>
            </p:cNvPr>
            <p:cNvGrpSpPr/>
            <p:nvPr/>
          </p:nvGrpSpPr>
          <p:grpSpPr>
            <a:xfrm rot="20019181">
              <a:off x="3048475" y="4742987"/>
              <a:ext cx="291183" cy="118991"/>
              <a:chOff x="2209800" y="1905000"/>
              <a:chExt cx="2286000" cy="1066800"/>
            </a:xfrm>
          </p:grpSpPr>
          <p:grpSp>
            <p:nvGrpSpPr>
              <p:cNvPr id="254" name="Group 29">
                <a:extLst>
                  <a:ext uri="{FF2B5EF4-FFF2-40B4-BE49-F238E27FC236}">
                    <a16:creationId xmlns:a16="http://schemas.microsoft.com/office/drawing/2014/main" id="{F530ADA4-DCCE-B5D0-5AE0-9B262E9294E1}"/>
                  </a:ext>
                </a:extLst>
              </p:cNvPr>
              <p:cNvGrpSpPr/>
              <p:nvPr/>
            </p:nvGrpSpPr>
            <p:grpSpPr>
              <a:xfrm>
                <a:off x="2209800" y="1905000"/>
                <a:ext cx="1066800" cy="1066800"/>
                <a:chOff x="990600" y="1905000"/>
                <a:chExt cx="1066800" cy="1066800"/>
              </a:xfrm>
            </p:grpSpPr>
            <p:sp>
              <p:nvSpPr>
                <p:cNvPr id="258" name="&quot;No&quot; Symbol 92">
                  <a:extLst>
                    <a:ext uri="{FF2B5EF4-FFF2-40B4-BE49-F238E27FC236}">
                      <a16:creationId xmlns:a16="http://schemas.microsoft.com/office/drawing/2014/main" id="{21ED6CB5-F210-E5E0-5EFD-7B4066F698CE}"/>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Oval 258">
                  <a:extLst>
                    <a:ext uri="{FF2B5EF4-FFF2-40B4-BE49-F238E27FC236}">
                      <a16:creationId xmlns:a16="http://schemas.microsoft.com/office/drawing/2014/main" id="{7BF7AFDE-229D-4B41-67DC-B3E30DC08B5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32">
                <a:extLst>
                  <a:ext uri="{FF2B5EF4-FFF2-40B4-BE49-F238E27FC236}">
                    <a16:creationId xmlns:a16="http://schemas.microsoft.com/office/drawing/2014/main" id="{82C78C05-9066-5D7E-E9E2-C6AE3EA2FA1F}"/>
                  </a:ext>
                </a:extLst>
              </p:cNvPr>
              <p:cNvGrpSpPr/>
              <p:nvPr/>
            </p:nvGrpSpPr>
            <p:grpSpPr>
              <a:xfrm>
                <a:off x="3429000" y="1905000"/>
                <a:ext cx="1066800" cy="1066800"/>
                <a:chOff x="990600" y="1905000"/>
                <a:chExt cx="1066800" cy="1066800"/>
              </a:xfrm>
            </p:grpSpPr>
            <p:sp>
              <p:nvSpPr>
                <p:cNvPr id="256" name="&quot;No&quot; Symbol 90">
                  <a:extLst>
                    <a:ext uri="{FF2B5EF4-FFF2-40B4-BE49-F238E27FC236}">
                      <a16:creationId xmlns:a16="http://schemas.microsoft.com/office/drawing/2014/main" id="{03F29EC5-2C1B-5AB4-0A28-CA326A7E2349}"/>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Oval 256">
                  <a:extLst>
                    <a:ext uri="{FF2B5EF4-FFF2-40B4-BE49-F238E27FC236}">
                      <a16:creationId xmlns:a16="http://schemas.microsoft.com/office/drawing/2014/main" id="{ADD18B7A-EA9B-08C4-9548-EED6628F945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rapezoid 20">
              <a:extLst>
                <a:ext uri="{FF2B5EF4-FFF2-40B4-BE49-F238E27FC236}">
                  <a16:creationId xmlns:a16="http://schemas.microsoft.com/office/drawing/2014/main" id="{A7923DE4-ABB5-9163-E623-96C7BD94276D}"/>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65">
              <a:extLst>
                <a:ext uri="{FF2B5EF4-FFF2-40B4-BE49-F238E27FC236}">
                  <a16:creationId xmlns:a16="http://schemas.microsoft.com/office/drawing/2014/main" id="{CF2EF08A-ECD7-C49C-3562-A6D732DC478A}"/>
                </a:ext>
              </a:extLst>
            </p:cNvPr>
            <p:cNvGrpSpPr/>
            <p:nvPr/>
          </p:nvGrpSpPr>
          <p:grpSpPr>
            <a:xfrm rot="10800000" flipH="1" flipV="1">
              <a:off x="2235200" y="6029036"/>
              <a:ext cx="990600" cy="158496"/>
              <a:chOff x="1447800" y="2040716"/>
              <a:chExt cx="3102900" cy="387950"/>
            </a:xfrm>
          </p:grpSpPr>
          <p:sp>
            <p:nvSpPr>
              <p:cNvPr id="248" name="Diagonal Stripe 247">
                <a:extLst>
                  <a:ext uri="{FF2B5EF4-FFF2-40B4-BE49-F238E27FC236}">
                    <a16:creationId xmlns:a16="http://schemas.microsoft.com/office/drawing/2014/main" id="{28EE9BF7-7AE0-9AC2-5F5B-D9EA00C4EA76}"/>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Diagonal Stripe 248">
                <a:extLst>
                  <a:ext uri="{FF2B5EF4-FFF2-40B4-BE49-F238E27FC236}">
                    <a16:creationId xmlns:a16="http://schemas.microsoft.com/office/drawing/2014/main" id="{684715DB-FD1E-51C5-4107-FF29B81EC838}"/>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Diagonal Stripe 249">
                <a:extLst>
                  <a:ext uri="{FF2B5EF4-FFF2-40B4-BE49-F238E27FC236}">
                    <a16:creationId xmlns:a16="http://schemas.microsoft.com/office/drawing/2014/main" id="{DFE872F1-745D-75A3-7F52-EA3D184E4289}"/>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Diagonal Stripe 250">
                <a:extLst>
                  <a:ext uri="{FF2B5EF4-FFF2-40B4-BE49-F238E27FC236}">
                    <a16:creationId xmlns:a16="http://schemas.microsoft.com/office/drawing/2014/main" id="{020DAE17-0978-8A38-35B8-ECCD775E567D}"/>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Diagonal Stripe 251">
                <a:extLst>
                  <a:ext uri="{FF2B5EF4-FFF2-40B4-BE49-F238E27FC236}">
                    <a16:creationId xmlns:a16="http://schemas.microsoft.com/office/drawing/2014/main" id="{526724AF-ECD2-7AB1-B265-C629F79BE38B}"/>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Diagonal Stripe 252">
                <a:extLst>
                  <a:ext uri="{FF2B5EF4-FFF2-40B4-BE49-F238E27FC236}">
                    <a16:creationId xmlns:a16="http://schemas.microsoft.com/office/drawing/2014/main" id="{94E776DA-F04F-7A44-D629-54AD5D8769DA}"/>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108">
              <a:extLst>
                <a:ext uri="{FF2B5EF4-FFF2-40B4-BE49-F238E27FC236}">
                  <a16:creationId xmlns:a16="http://schemas.microsoft.com/office/drawing/2014/main" id="{A435E733-CAD5-0AC7-0375-CE92CC66831C}"/>
                </a:ext>
              </a:extLst>
            </p:cNvPr>
            <p:cNvGrpSpPr/>
            <p:nvPr/>
          </p:nvGrpSpPr>
          <p:grpSpPr>
            <a:xfrm>
              <a:off x="2209800" y="6172199"/>
              <a:ext cx="1087582" cy="152401"/>
              <a:chOff x="1295400" y="2819400"/>
              <a:chExt cx="1327484" cy="304800"/>
            </a:xfrm>
          </p:grpSpPr>
          <p:grpSp>
            <p:nvGrpSpPr>
              <p:cNvPr id="34" name="Group 86">
                <a:extLst>
                  <a:ext uri="{FF2B5EF4-FFF2-40B4-BE49-F238E27FC236}">
                    <a16:creationId xmlns:a16="http://schemas.microsoft.com/office/drawing/2014/main" id="{6F12C73B-1041-EECC-A950-58753746E7C6}"/>
                  </a:ext>
                </a:extLst>
              </p:cNvPr>
              <p:cNvGrpSpPr/>
              <p:nvPr/>
            </p:nvGrpSpPr>
            <p:grpSpPr>
              <a:xfrm>
                <a:off x="1295400" y="2819400"/>
                <a:ext cx="914400" cy="304800"/>
                <a:chOff x="838200" y="2193636"/>
                <a:chExt cx="2895600" cy="946728"/>
              </a:xfrm>
            </p:grpSpPr>
            <p:grpSp>
              <p:nvGrpSpPr>
                <p:cNvPr id="93" name="Group 69">
                  <a:extLst>
                    <a:ext uri="{FF2B5EF4-FFF2-40B4-BE49-F238E27FC236}">
                      <a16:creationId xmlns:a16="http://schemas.microsoft.com/office/drawing/2014/main" id="{BE898978-E46A-56F8-5A70-8210C9DB75E5}"/>
                    </a:ext>
                  </a:extLst>
                </p:cNvPr>
                <p:cNvGrpSpPr/>
                <p:nvPr/>
              </p:nvGrpSpPr>
              <p:grpSpPr>
                <a:xfrm>
                  <a:off x="838200" y="2193636"/>
                  <a:ext cx="381000" cy="930564"/>
                  <a:chOff x="838200" y="2193636"/>
                  <a:chExt cx="381000" cy="930564"/>
                </a:xfrm>
              </p:grpSpPr>
              <p:sp>
                <p:nvSpPr>
                  <p:cNvPr id="245" name="Isosceles Triangle 244">
                    <a:extLst>
                      <a:ext uri="{FF2B5EF4-FFF2-40B4-BE49-F238E27FC236}">
                        <a16:creationId xmlns:a16="http://schemas.microsoft.com/office/drawing/2014/main" id="{7C8A37E4-2B94-067F-D0C7-F3995A09ABEF}"/>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A231E12D-536F-D81F-7DA2-D1A947C7A14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14462C45-EB29-295D-0E76-43F4771B610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70">
                  <a:extLst>
                    <a:ext uri="{FF2B5EF4-FFF2-40B4-BE49-F238E27FC236}">
                      <a16:creationId xmlns:a16="http://schemas.microsoft.com/office/drawing/2014/main" id="{BF63D740-8B95-D9F9-1B0C-0C633313AA63}"/>
                    </a:ext>
                  </a:extLst>
                </p:cNvPr>
                <p:cNvGrpSpPr/>
                <p:nvPr/>
              </p:nvGrpSpPr>
              <p:grpSpPr>
                <a:xfrm>
                  <a:off x="2133600" y="2209800"/>
                  <a:ext cx="381000" cy="930564"/>
                  <a:chOff x="838200" y="2193636"/>
                  <a:chExt cx="381000" cy="930564"/>
                </a:xfrm>
              </p:grpSpPr>
              <p:sp>
                <p:nvSpPr>
                  <p:cNvPr id="107" name="Isosceles Triangle 106">
                    <a:extLst>
                      <a:ext uri="{FF2B5EF4-FFF2-40B4-BE49-F238E27FC236}">
                        <a16:creationId xmlns:a16="http://schemas.microsoft.com/office/drawing/2014/main" id="{B82D5A43-37D6-4C3D-EAD5-2366B5AA0AB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7EE0A5A-4E8B-ADC8-8996-EDCBBB84FFA7}"/>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69F72D6E-14D5-18AC-DB79-A9D3E33CC5D7}"/>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74">
                  <a:extLst>
                    <a:ext uri="{FF2B5EF4-FFF2-40B4-BE49-F238E27FC236}">
                      <a16:creationId xmlns:a16="http://schemas.microsoft.com/office/drawing/2014/main" id="{B7678783-4CEF-C7EF-7D5D-6214635215DA}"/>
                    </a:ext>
                  </a:extLst>
                </p:cNvPr>
                <p:cNvGrpSpPr/>
                <p:nvPr/>
              </p:nvGrpSpPr>
              <p:grpSpPr>
                <a:xfrm>
                  <a:off x="1524000" y="2209800"/>
                  <a:ext cx="381000" cy="930564"/>
                  <a:chOff x="838200" y="2193636"/>
                  <a:chExt cx="381000" cy="930564"/>
                </a:xfrm>
              </p:grpSpPr>
              <p:sp>
                <p:nvSpPr>
                  <p:cNvPr id="104" name="Isosceles Triangle 103">
                    <a:extLst>
                      <a:ext uri="{FF2B5EF4-FFF2-40B4-BE49-F238E27FC236}">
                        <a16:creationId xmlns:a16="http://schemas.microsoft.com/office/drawing/2014/main" id="{4C34C7FF-325F-8C81-0ED0-CDA7A961983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FCD70C27-8FA0-C1F9-4C27-33C7948AF1F1}"/>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3B7E3695-FCB2-2C49-653D-160C90638F6A}"/>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78">
                  <a:extLst>
                    <a:ext uri="{FF2B5EF4-FFF2-40B4-BE49-F238E27FC236}">
                      <a16:creationId xmlns:a16="http://schemas.microsoft.com/office/drawing/2014/main" id="{3618F8B7-E2C4-0D84-69E0-F32F007226CA}"/>
                    </a:ext>
                  </a:extLst>
                </p:cNvPr>
                <p:cNvGrpSpPr/>
                <p:nvPr/>
              </p:nvGrpSpPr>
              <p:grpSpPr>
                <a:xfrm>
                  <a:off x="2667000" y="2209800"/>
                  <a:ext cx="381000" cy="930564"/>
                  <a:chOff x="838200" y="2193636"/>
                  <a:chExt cx="381000" cy="930564"/>
                </a:xfrm>
              </p:grpSpPr>
              <p:sp>
                <p:nvSpPr>
                  <p:cNvPr id="101" name="Isosceles Triangle 100">
                    <a:extLst>
                      <a:ext uri="{FF2B5EF4-FFF2-40B4-BE49-F238E27FC236}">
                        <a16:creationId xmlns:a16="http://schemas.microsoft.com/office/drawing/2014/main" id="{F9BEF46E-466A-6CFE-D132-DF0D434A97DC}"/>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2320283E-9863-62F2-CECB-4A87E734323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153E92AE-9528-BF24-B7DB-99EE3DBFDDF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82">
                  <a:extLst>
                    <a:ext uri="{FF2B5EF4-FFF2-40B4-BE49-F238E27FC236}">
                      <a16:creationId xmlns:a16="http://schemas.microsoft.com/office/drawing/2014/main" id="{020DDA23-653E-F7A3-19FF-CA0E5B73868C}"/>
                    </a:ext>
                  </a:extLst>
                </p:cNvPr>
                <p:cNvGrpSpPr/>
                <p:nvPr/>
              </p:nvGrpSpPr>
              <p:grpSpPr>
                <a:xfrm>
                  <a:off x="3352800" y="2209800"/>
                  <a:ext cx="381000" cy="930564"/>
                  <a:chOff x="838200" y="2193636"/>
                  <a:chExt cx="381000" cy="930564"/>
                </a:xfrm>
              </p:grpSpPr>
              <p:sp>
                <p:nvSpPr>
                  <p:cNvPr id="98" name="Isosceles Triangle 97">
                    <a:extLst>
                      <a:ext uri="{FF2B5EF4-FFF2-40B4-BE49-F238E27FC236}">
                        <a16:creationId xmlns:a16="http://schemas.microsoft.com/office/drawing/2014/main" id="{64A4FDC5-307C-D206-034B-805C264AC31F}"/>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A1E8F70-7E54-D442-1385-CF19CA5D46BE}"/>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398377E5-6F60-7CC4-42ED-4904D332D39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69">
                <a:extLst>
                  <a:ext uri="{FF2B5EF4-FFF2-40B4-BE49-F238E27FC236}">
                    <a16:creationId xmlns:a16="http://schemas.microsoft.com/office/drawing/2014/main" id="{7012B99B-ED56-E7BB-43E3-0011BE919FF1}"/>
                  </a:ext>
                </a:extLst>
              </p:cNvPr>
              <p:cNvGrpSpPr/>
              <p:nvPr/>
            </p:nvGrpSpPr>
            <p:grpSpPr>
              <a:xfrm>
                <a:off x="2286000" y="2819400"/>
                <a:ext cx="120316" cy="299596"/>
                <a:chOff x="838200" y="2193636"/>
                <a:chExt cx="381000" cy="930564"/>
              </a:xfrm>
            </p:grpSpPr>
            <p:sp>
              <p:nvSpPr>
                <p:cNvPr id="57" name="Isosceles Triangle 56">
                  <a:extLst>
                    <a:ext uri="{FF2B5EF4-FFF2-40B4-BE49-F238E27FC236}">
                      <a16:creationId xmlns:a16="http://schemas.microsoft.com/office/drawing/2014/main" id="{BD51B2D4-81D5-AB58-62C1-789508EC6BAB}"/>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3144018-87F7-8A9E-63EB-5DA51E581D4F}"/>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B2D1A39D-27FA-3903-CFD9-15EB47C4A948}"/>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74">
                <a:extLst>
                  <a:ext uri="{FF2B5EF4-FFF2-40B4-BE49-F238E27FC236}">
                    <a16:creationId xmlns:a16="http://schemas.microsoft.com/office/drawing/2014/main" id="{D06F6531-371E-BCBA-A60B-BD38FDED1133}"/>
                  </a:ext>
                </a:extLst>
              </p:cNvPr>
              <p:cNvGrpSpPr/>
              <p:nvPr/>
            </p:nvGrpSpPr>
            <p:grpSpPr>
              <a:xfrm>
                <a:off x="2502568" y="2824604"/>
                <a:ext cx="120316" cy="299596"/>
                <a:chOff x="838200" y="2193636"/>
                <a:chExt cx="381000" cy="930564"/>
              </a:xfrm>
            </p:grpSpPr>
            <p:sp>
              <p:nvSpPr>
                <p:cNvPr id="54" name="Isosceles Triangle 53">
                  <a:extLst>
                    <a:ext uri="{FF2B5EF4-FFF2-40B4-BE49-F238E27FC236}">
                      <a16:creationId xmlns:a16="http://schemas.microsoft.com/office/drawing/2014/main" id="{E91A387E-027C-E9AC-E40D-19C22458332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77DD509-AA1E-D8C9-02F9-7349ECEA36B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CEECC00A-F4E2-D925-51EE-6BA17A6A71D6}"/>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Oval 23">
              <a:extLst>
                <a:ext uri="{FF2B5EF4-FFF2-40B4-BE49-F238E27FC236}">
                  <a16:creationId xmlns:a16="http://schemas.microsoft.com/office/drawing/2014/main" id="{7819B473-BC77-A654-7F65-324087672089}"/>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 Diagonal Corner Rectangle 15">
              <a:extLst>
                <a:ext uri="{FF2B5EF4-FFF2-40B4-BE49-F238E27FC236}">
                  <a16:creationId xmlns:a16="http://schemas.microsoft.com/office/drawing/2014/main" id="{954E5C60-2585-DB93-1F5C-7C45C345F97B}"/>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14">
              <a:extLst>
                <a:ext uri="{FF2B5EF4-FFF2-40B4-BE49-F238E27FC236}">
                  <a16:creationId xmlns:a16="http://schemas.microsoft.com/office/drawing/2014/main" id="{8E20D627-9348-87AA-AD23-7986C692EA99}"/>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10">
              <a:extLst>
                <a:ext uri="{FF2B5EF4-FFF2-40B4-BE49-F238E27FC236}">
                  <a16:creationId xmlns:a16="http://schemas.microsoft.com/office/drawing/2014/main" id="{0AA95E1F-A216-BBC2-D94E-10219A6A5440}"/>
                </a:ext>
              </a:extLst>
            </p:cNvPr>
            <p:cNvGrpSpPr/>
            <p:nvPr/>
          </p:nvGrpSpPr>
          <p:grpSpPr>
            <a:xfrm>
              <a:off x="2362200" y="3505200"/>
              <a:ext cx="762000" cy="228600"/>
              <a:chOff x="1600200" y="1219200"/>
              <a:chExt cx="838200" cy="228600"/>
            </a:xfrm>
          </p:grpSpPr>
          <p:sp>
            <p:nvSpPr>
              <p:cNvPr id="32" name="Rectangle 16">
                <a:extLst>
                  <a:ext uri="{FF2B5EF4-FFF2-40B4-BE49-F238E27FC236}">
                    <a16:creationId xmlns:a16="http://schemas.microsoft.com/office/drawing/2014/main" id="{E02E91C7-ED86-F784-32FB-2622C27D34C0}"/>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uble Wave 32">
                <a:extLst>
                  <a:ext uri="{FF2B5EF4-FFF2-40B4-BE49-F238E27FC236}">
                    <a16:creationId xmlns:a16="http://schemas.microsoft.com/office/drawing/2014/main" id="{18BF1EDF-D35D-FE21-975D-06DEFE244AD6}"/>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a:extLst>
                <a:ext uri="{FF2B5EF4-FFF2-40B4-BE49-F238E27FC236}">
                  <a16:creationId xmlns:a16="http://schemas.microsoft.com/office/drawing/2014/main" id="{F4A14154-DCA9-A618-2ABF-7F323C99341C}"/>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48">
              <a:extLst>
                <a:ext uri="{FF2B5EF4-FFF2-40B4-BE49-F238E27FC236}">
                  <a16:creationId xmlns:a16="http://schemas.microsoft.com/office/drawing/2014/main" id="{F6E2F24F-BA92-A236-DD34-3A3A85C35529}"/>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49">
              <a:extLst>
                <a:ext uri="{FF2B5EF4-FFF2-40B4-BE49-F238E27FC236}">
                  <a16:creationId xmlns:a16="http://schemas.microsoft.com/office/drawing/2014/main" id="{91CD91B8-83C5-4E2D-8DAD-37865D156CEE}"/>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0">
              <a:extLst>
                <a:ext uri="{FF2B5EF4-FFF2-40B4-BE49-F238E27FC236}">
                  <a16:creationId xmlns:a16="http://schemas.microsoft.com/office/drawing/2014/main" id="{FCDD0448-7A52-270F-9584-7BBEA24A834F}"/>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A77B48A9-9B5C-AA9B-CA33-98C06A4ED7E5}"/>
              </a:ext>
            </a:extLst>
          </p:cNvPr>
          <p:cNvGrpSpPr/>
          <p:nvPr/>
        </p:nvGrpSpPr>
        <p:grpSpPr>
          <a:xfrm>
            <a:off x="4689476" y="2179073"/>
            <a:ext cx="1957296" cy="4568433"/>
            <a:chOff x="424314" y="711685"/>
            <a:chExt cx="2268971" cy="5295900"/>
          </a:xfrm>
        </p:grpSpPr>
        <p:sp>
          <p:nvSpPr>
            <p:cNvPr id="277" name="Oval 276">
              <a:extLst>
                <a:ext uri="{FF2B5EF4-FFF2-40B4-BE49-F238E27FC236}">
                  <a16:creationId xmlns:a16="http://schemas.microsoft.com/office/drawing/2014/main" id="{69D7B9DA-9D8C-C7F1-1F92-C7448E001F26}"/>
                </a:ext>
              </a:extLst>
            </p:cNvPr>
            <p:cNvSpPr/>
            <p:nvPr/>
          </p:nvSpPr>
          <p:spPr>
            <a:xfrm rot="12296205" flipH="1">
              <a:off x="1639899" y="5606971"/>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8" name="Oval 277">
              <a:extLst>
                <a:ext uri="{FF2B5EF4-FFF2-40B4-BE49-F238E27FC236}">
                  <a16:creationId xmlns:a16="http://schemas.microsoft.com/office/drawing/2014/main" id="{C415EA93-12C6-54D3-86FB-6D11442905FA}"/>
                </a:ext>
              </a:extLst>
            </p:cNvPr>
            <p:cNvSpPr/>
            <p:nvPr/>
          </p:nvSpPr>
          <p:spPr>
            <a:xfrm rot="20660369" flipH="1">
              <a:off x="1127244" y="55884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9" name="Flowchart: Manual Operation 278">
              <a:extLst>
                <a:ext uri="{FF2B5EF4-FFF2-40B4-BE49-F238E27FC236}">
                  <a16:creationId xmlns:a16="http://schemas.microsoft.com/office/drawing/2014/main" id="{740F5E1C-89A0-BA77-6A6E-510008ADE244}"/>
                </a:ext>
              </a:extLst>
            </p:cNvPr>
            <p:cNvSpPr/>
            <p:nvPr/>
          </p:nvSpPr>
          <p:spPr>
            <a:xfrm rot="10800000">
              <a:off x="1660644" y="4369285"/>
              <a:ext cx="457200"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Flowchart: Manual Operation 279">
              <a:extLst>
                <a:ext uri="{FF2B5EF4-FFF2-40B4-BE49-F238E27FC236}">
                  <a16:creationId xmlns:a16="http://schemas.microsoft.com/office/drawing/2014/main" id="{E188FC19-0B6D-3E1C-CAFA-D60D5CD828AE}"/>
                </a:ext>
              </a:extLst>
            </p:cNvPr>
            <p:cNvSpPr/>
            <p:nvPr/>
          </p:nvSpPr>
          <p:spPr>
            <a:xfrm rot="11154075">
              <a:off x="1203283" y="4372402"/>
              <a:ext cx="542194" cy="1371600"/>
            </a:xfrm>
            <a:prstGeom prst="flowChartManualOperat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3D673077-CEF3-536F-E15F-5287B481D543}"/>
                </a:ext>
              </a:extLst>
            </p:cNvPr>
            <p:cNvSpPr/>
            <p:nvPr/>
          </p:nvSpPr>
          <p:spPr>
            <a:xfrm>
              <a:off x="593844" y="40644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2" name="Oval 281">
              <a:extLst>
                <a:ext uri="{FF2B5EF4-FFF2-40B4-BE49-F238E27FC236}">
                  <a16:creationId xmlns:a16="http://schemas.microsoft.com/office/drawing/2014/main" id="{0F676835-EACA-5C0B-2A49-5B8024B0BC61}"/>
                </a:ext>
              </a:extLst>
            </p:cNvPr>
            <p:cNvSpPr/>
            <p:nvPr/>
          </p:nvSpPr>
          <p:spPr>
            <a:xfrm>
              <a:off x="2270244" y="3988285"/>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3" name="Flowchart: Manual Operation 282">
              <a:extLst>
                <a:ext uri="{FF2B5EF4-FFF2-40B4-BE49-F238E27FC236}">
                  <a16:creationId xmlns:a16="http://schemas.microsoft.com/office/drawing/2014/main" id="{AAAC48AB-64F3-AD25-68C5-957F0899EDD4}"/>
                </a:ext>
              </a:extLst>
            </p:cNvPr>
            <p:cNvSpPr/>
            <p:nvPr/>
          </p:nvSpPr>
          <p:spPr>
            <a:xfrm rot="12304159">
              <a:off x="842463" y="2976609"/>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lowchart: Manual Operation 283">
              <a:extLst>
                <a:ext uri="{FF2B5EF4-FFF2-40B4-BE49-F238E27FC236}">
                  <a16:creationId xmlns:a16="http://schemas.microsoft.com/office/drawing/2014/main" id="{2F099021-F06B-E50B-7538-E8CB3019A61B}"/>
                </a:ext>
              </a:extLst>
            </p:cNvPr>
            <p:cNvSpPr/>
            <p:nvPr/>
          </p:nvSpPr>
          <p:spPr>
            <a:xfrm rot="9407679">
              <a:off x="1944054" y="2972488"/>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Manual Operation 284">
              <a:extLst>
                <a:ext uri="{FF2B5EF4-FFF2-40B4-BE49-F238E27FC236}">
                  <a16:creationId xmlns:a16="http://schemas.microsoft.com/office/drawing/2014/main" id="{64266131-3240-9034-A23E-1569C12EB75C}"/>
                </a:ext>
              </a:extLst>
            </p:cNvPr>
            <p:cNvSpPr/>
            <p:nvPr/>
          </p:nvSpPr>
          <p:spPr>
            <a:xfrm rot="10800000">
              <a:off x="1127244" y="3073885"/>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Isosceles Triangle 285">
              <a:extLst>
                <a:ext uri="{FF2B5EF4-FFF2-40B4-BE49-F238E27FC236}">
                  <a16:creationId xmlns:a16="http://schemas.microsoft.com/office/drawing/2014/main" id="{A661A6F8-4D75-CFAF-0E8D-EFA4000B35AC}"/>
                </a:ext>
              </a:extLst>
            </p:cNvPr>
            <p:cNvSpPr/>
            <p:nvPr/>
          </p:nvSpPr>
          <p:spPr>
            <a:xfrm rot="10800000">
              <a:off x="1432044" y="2997685"/>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Cross 286">
              <a:extLst>
                <a:ext uri="{FF2B5EF4-FFF2-40B4-BE49-F238E27FC236}">
                  <a16:creationId xmlns:a16="http://schemas.microsoft.com/office/drawing/2014/main" id="{FA020E9C-1F32-10A0-F155-688788AE1DF5}"/>
                </a:ext>
              </a:extLst>
            </p:cNvPr>
            <p:cNvSpPr/>
            <p:nvPr/>
          </p:nvSpPr>
          <p:spPr>
            <a:xfrm rot="2093903">
              <a:off x="1825922" y="3702534"/>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Pentagon 13">
              <a:extLst>
                <a:ext uri="{FF2B5EF4-FFF2-40B4-BE49-F238E27FC236}">
                  <a16:creationId xmlns:a16="http://schemas.microsoft.com/office/drawing/2014/main" id="{D3407E20-D7FB-86C1-FCE4-ABA42ADE6A89}"/>
                </a:ext>
              </a:extLst>
            </p:cNvPr>
            <p:cNvSpPr/>
            <p:nvPr/>
          </p:nvSpPr>
          <p:spPr>
            <a:xfrm rot="7482643">
              <a:off x="1136627" y="4575885"/>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9" name="Rectangle 288">
              <a:extLst>
                <a:ext uri="{FF2B5EF4-FFF2-40B4-BE49-F238E27FC236}">
                  <a16:creationId xmlns:a16="http://schemas.microsoft.com/office/drawing/2014/main" id="{E94306A5-2969-225C-97E1-708A646D7811}"/>
                </a:ext>
              </a:extLst>
            </p:cNvPr>
            <p:cNvSpPr/>
            <p:nvPr/>
          </p:nvSpPr>
          <p:spPr>
            <a:xfrm>
              <a:off x="1203445" y="4064485"/>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0" name="Pentagon 15">
              <a:extLst>
                <a:ext uri="{FF2B5EF4-FFF2-40B4-BE49-F238E27FC236}">
                  <a16:creationId xmlns:a16="http://schemas.microsoft.com/office/drawing/2014/main" id="{D5084C17-C4E2-1ED2-7755-2DBBB811163B}"/>
                </a:ext>
              </a:extLst>
            </p:cNvPr>
            <p:cNvSpPr/>
            <p:nvPr/>
          </p:nvSpPr>
          <p:spPr>
            <a:xfrm rot="16200000">
              <a:off x="-1863604" y="3321535"/>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21F9FBAE-D720-A110-3AE1-C6A0400E1356}"/>
                </a:ext>
              </a:extLst>
            </p:cNvPr>
            <p:cNvSpPr/>
            <p:nvPr/>
          </p:nvSpPr>
          <p:spPr>
            <a:xfrm>
              <a:off x="746244" y="4064485"/>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2" name="Oval 291">
              <a:extLst>
                <a:ext uri="{FF2B5EF4-FFF2-40B4-BE49-F238E27FC236}">
                  <a16:creationId xmlns:a16="http://schemas.microsoft.com/office/drawing/2014/main" id="{2D747F9E-6AC8-34F9-BC49-B3F63EF84BA2}"/>
                </a:ext>
              </a:extLst>
            </p:cNvPr>
            <p:cNvSpPr/>
            <p:nvPr/>
          </p:nvSpPr>
          <p:spPr>
            <a:xfrm>
              <a:off x="1203444" y="1702285"/>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gular Pentagon 18">
              <a:extLst>
                <a:ext uri="{FF2B5EF4-FFF2-40B4-BE49-F238E27FC236}">
                  <a16:creationId xmlns:a16="http://schemas.microsoft.com/office/drawing/2014/main" id="{07FA0123-3E7C-5EFD-EF7A-67F6A968FAEC}"/>
                </a:ext>
              </a:extLst>
            </p:cNvPr>
            <p:cNvSpPr/>
            <p:nvPr/>
          </p:nvSpPr>
          <p:spPr>
            <a:xfrm rot="4629322">
              <a:off x="997682" y="2914209"/>
              <a:ext cx="556163" cy="553458"/>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4" name="Regular Pentagon 19">
              <a:extLst>
                <a:ext uri="{FF2B5EF4-FFF2-40B4-BE49-F238E27FC236}">
                  <a16:creationId xmlns:a16="http://schemas.microsoft.com/office/drawing/2014/main" id="{97BE405B-1BB6-5606-2413-3039C7913849}"/>
                </a:ext>
              </a:extLst>
            </p:cNvPr>
            <p:cNvSpPr/>
            <p:nvPr/>
          </p:nvSpPr>
          <p:spPr>
            <a:xfrm rot="4215522" flipH="1">
              <a:off x="1877636" y="2881853"/>
              <a:ext cx="571595" cy="529756"/>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5" name="Freeform: Shape 294">
              <a:extLst>
                <a:ext uri="{FF2B5EF4-FFF2-40B4-BE49-F238E27FC236}">
                  <a16:creationId xmlns:a16="http://schemas.microsoft.com/office/drawing/2014/main" id="{77FFBEED-2929-0BD3-7867-E9ED6FB3731E}"/>
                </a:ext>
              </a:extLst>
            </p:cNvPr>
            <p:cNvSpPr/>
            <p:nvPr/>
          </p:nvSpPr>
          <p:spPr>
            <a:xfrm rot="10649429" flipH="1">
              <a:off x="891029" y="1642561"/>
              <a:ext cx="1451519" cy="1258552"/>
            </a:xfrm>
            <a:custGeom>
              <a:avLst/>
              <a:gdLst>
                <a:gd name="connsiteX0" fmla="*/ 790021 w 1451519"/>
                <a:gd name="connsiteY0" fmla="*/ 1254350 h 1258552"/>
                <a:gd name="connsiteX1" fmla="*/ 1241681 w 1451519"/>
                <a:gd name="connsiteY1" fmla="*/ 1026310 h 1258552"/>
                <a:gd name="connsiteX2" fmla="*/ 1242625 w 1451519"/>
                <a:gd name="connsiteY2" fmla="*/ 845356 h 1258552"/>
                <a:gd name="connsiteX3" fmla="*/ 1276741 w 1451519"/>
                <a:gd name="connsiteY3" fmla="*/ 823469 h 1258552"/>
                <a:gd name="connsiteX4" fmla="*/ 1448217 w 1451519"/>
                <a:gd name="connsiteY4" fmla="*/ 518437 h 1258552"/>
                <a:gd name="connsiteX5" fmla="*/ 1048748 w 1451519"/>
                <a:gd name="connsiteY5" fmla="*/ 10020 h 1258552"/>
                <a:gd name="connsiteX6" fmla="*/ 1009434 w 1451519"/>
                <a:gd name="connsiteY6" fmla="*/ 697372 h 1258552"/>
                <a:gd name="connsiteX7" fmla="*/ 980260 w 1451519"/>
                <a:gd name="connsiteY7" fmla="*/ 789770 h 1258552"/>
                <a:gd name="connsiteX8" fmla="*/ 433156 w 1451519"/>
                <a:gd name="connsiteY8" fmla="*/ 786915 h 1258552"/>
                <a:gd name="connsiteX9" fmla="*/ 414337 w 1451519"/>
                <a:gd name="connsiteY9" fmla="*/ 687140 h 1258552"/>
                <a:gd name="connsiteX10" fmla="*/ 457200 w 1451519"/>
                <a:gd name="connsiteY10" fmla="*/ 0 h 1258552"/>
                <a:gd name="connsiteX11" fmla="*/ 0 w 1451519"/>
                <a:gd name="connsiteY11" fmla="*/ 457200 h 1258552"/>
                <a:gd name="connsiteX12" fmla="*/ 133911 w 1451519"/>
                <a:gd name="connsiteY12" fmla="*/ 780489 h 1258552"/>
                <a:gd name="connsiteX13" fmla="*/ 139843 w 1451519"/>
                <a:gd name="connsiteY13" fmla="*/ 785384 h 1258552"/>
                <a:gd name="connsiteX14" fmla="*/ 114601 w 1451519"/>
                <a:gd name="connsiteY14" fmla="*/ 785252 h 1258552"/>
                <a:gd name="connsiteX15" fmla="*/ 113374 w 1451519"/>
                <a:gd name="connsiteY15" fmla="*/ 1020421 h 1258552"/>
                <a:gd name="connsiteX16" fmla="*/ 676300 w 1451519"/>
                <a:gd name="connsiteY16" fmla="*/ 1258534 h 1258552"/>
                <a:gd name="connsiteX17" fmla="*/ 790021 w 1451519"/>
                <a:gd name="connsiteY17" fmla="*/ 1254350 h 125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1519" h="1258552">
                  <a:moveTo>
                    <a:pt x="790021" y="1254350"/>
                  </a:moveTo>
                  <a:cubicBezTo>
                    <a:pt x="1047211" y="1233763"/>
                    <a:pt x="1241087" y="1139955"/>
                    <a:pt x="1241681" y="1026310"/>
                  </a:cubicBezTo>
                  <a:lnTo>
                    <a:pt x="1242625" y="845356"/>
                  </a:lnTo>
                  <a:lnTo>
                    <a:pt x="1276741" y="823469"/>
                  </a:lnTo>
                  <a:cubicBezTo>
                    <a:pt x="1368747" y="751179"/>
                    <a:pt x="1433174" y="643790"/>
                    <a:pt x="1448217" y="518437"/>
                  </a:cubicBezTo>
                  <a:cubicBezTo>
                    <a:pt x="1478302" y="267731"/>
                    <a:pt x="1299454" y="40106"/>
                    <a:pt x="1048748" y="10020"/>
                  </a:cubicBezTo>
                  <a:cubicBezTo>
                    <a:pt x="1078679" y="240255"/>
                    <a:pt x="1065096" y="473362"/>
                    <a:pt x="1009434" y="697372"/>
                  </a:cubicBezTo>
                  <a:lnTo>
                    <a:pt x="980260" y="789770"/>
                  </a:lnTo>
                  <a:lnTo>
                    <a:pt x="433156" y="786915"/>
                  </a:lnTo>
                  <a:lnTo>
                    <a:pt x="414337" y="687140"/>
                  </a:lnTo>
                  <a:cubicBezTo>
                    <a:pt x="385762" y="458093"/>
                    <a:pt x="400050" y="225028"/>
                    <a:pt x="457200" y="0"/>
                  </a:cubicBezTo>
                  <a:cubicBezTo>
                    <a:pt x="204695" y="0"/>
                    <a:pt x="0" y="204695"/>
                    <a:pt x="0" y="457200"/>
                  </a:cubicBezTo>
                  <a:cubicBezTo>
                    <a:pt x="0" y="583452"/>
                    <a:pt x="51174" y="697753"/>
                    <a:pt x="133911" y="780489"/>
                  </a:cubicBezTo>
                  <a:lnTo>
                    <a:pt x="139843" y="785384"/>
                  </a:lnTo>
                  <a:lnTo>
                    <a:pt x="114601" y="785252"/>
                  </a:lnTo>
                  <a:lnTo>
                    <a:pt x="113374" y="1020421"/>
                  </a:lnTo>
                  <a:cubicBezTo>
                    <a:pt x="112696" y="1150301"/>
                    <a:pt x="364726" y="1256908"/>
                    <a:pt x="676300" y="1258534"/>
                  </a:cubicBezTo>
                  <a:cubicBezTo>
                    <a:pt x="715247" y="1258738"/>
                    <a:pt x="753280" y="1257291"/>
                    <a:pt x="790021" y="125435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6" name="Rectangle 295">
              <a:extLst>
                <a:ext uri="{FF2B5EF4-FFF2-40B4-BE49-F238E27FC236}">
                  <a16:creationId xmlns:a16="http://schemas.microsoft.com/office/drawing/2014/main" id="{06007890-D132-B525-FFC8-B2D8D2E88989}"/>
                </a:ext>
              </a:extLst>
            </p:cNvPr>
            <p:cNvSpPr/>
            <p:nvPr/>
          </p:nvSpPr>
          <p:spPr>
            <a:xfrm>
              <a:off x="954808" y="1911961"/>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7" name="Flowchart: Decision 296">
              <a:extLst>
                <a:ext uri="{FF2B5EF4-FFF2-40B4-BE49-F238E27FC236}">
                  <a16:creationId xmlns:a16="http://schemas.microsoft.com/office/drawing/2014/main" id="{57240F7C-C002-2D6A-0082-4961D0663C48}"/>
                </a:ext>
              </a:extLst>
            </p:cNvPr>
            <p:cNvSpPr/>
            <p:nvPr/>
          </p:nvSpPr>
          <p:spPr>
            <a:xfrm rot="18232967">
              <a:off x="131009" y="1231734"/>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297">
            <a:extLst>
              <a:ext uri="{FF2B5EF4-FFF2-40B4-BE49-F238E27FC236}">
                <a16:creationId xmlns:a16="http://schemas.microsoft.com/office/drawing/2014/main" id="{B788F629-B8ED-5E36-CFF4-68A38881D247}"/>
              </a:ext>
            </a:extLst>
          </p:cNvPr>
          <p:cNvGrpSpPr/>
          <p:nvPr/>
        </p:nvGrpSpPr>
        <p:grpSpPr>
          <a:xfrm>
            <a:off x="6766657" y="2214572"/>
            <a:ext cx="1957296" cy="4568433"/>
            <a:chOff x="3104633" y="738506"/>
            <a:chExt cx="2268971" cy="5295900"/>
          </a:xfrm>
        </p:grpSpPr>
        <p:sp>
          <p:nvSpPr>
            <p:cNvPr id="299" name="Oval 298">
              <a:extLst>
                <a:ext uri="{FF2B5EF4-FFF2-40B4-BE49-F238E27FC236}">
                  <a16:creationId xmlns:a16="http://schemas.microsoft.com/office/drawing/2014/main" id="{0A6EDBD8-5E3A-C70E-9726-72A3190016DC}"/>
                </a:ext>
              </a:extLst>
            </p:cNvPr>
            <p:cNvSpPr/>
            <p:nvPr/>
          </p:nvSpPr>
          <p:spPr>
            <a:xfrm rot="12296205" flipH="1">
              <a:off x="4320218" y="563379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0" name="Oval 299">
              <a:extLst>
                <a:ext uri="{FF2B5EF4-FFF2-40B4-BE49-F238E27FC236}">
                  <a16:creationId xmlns:a16="http://schemas.microsoft.com/office/drawing/2014/main" id="{7B0536EA-F062-59EB-8EC6-612CD3A76510}"/>
                </a:ext>
              </a:extLst>
            </p:cNvPr>
            <p:cNvSpPr/>
            <p:nvPr/>
          </p:nvSpPr>
          <p:spPr>
            <a:xfrm rot="20660369" flipH="1">
              <a:off x="3833335" y="5652627"/>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1" name="Flowchart: Manual Operation 300">
              <a:extLst>
                <a:ext uri="{FF2B5EF4-FFF2-40B4-BE49-F238E27FC236}">
                  <a16:creationId xmlns:a16="http://schemas.microsoft.com/office/drawing/2014/main" id="{140409CD-C385-A663-71D6-850AE45658A9}"/>
                </a:ext>
              </a:extLst>
            </p:cNvPr>
            <p:cNvSpPr/>
            <p:nvPr/>
          </p:nvSpPr>
          <p:spPr>
            <a:xfrm rot="10800000">
              <a:off x="4340963" y="4396106"/>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lowchart: Manual Operation 301">
              <a:extLst>
                <a:ext uri="{FF2B5EF4-FFF2-40B4-BE49-F238E27FC236}">
                  <a16:creationId xmlns:a16="http://schemas.microsoft.com/office/drawing/2014/main" id="{436D0969-011C-9043-FFE8-CA839136C707}"/>
                </a:ext>
              </a:extLst>
            </p:cNvPr>
            <p:cNvSpPr/>
            <p:nvPr/>
          </p:nvSpPr>
          <p:spPr>
            <a:xfrm rot="10800000">
              <a:off x="3883761" y="4396106"/>
              <a:ext cx="481563"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CA121410-AD62-94EF-D913-8BF39613B732}"/>
                </a:ext>
              </a:extLst>
            </p:cNvPr>
            <p:cNvSpPr/>
            <p:nvPr/>
          </p:nvSpPr>
          <p:spPr>
            <a:xfrm>
              <a:off x="3274163" y="40913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4" name="Oval 303">
              <a:extLst>
                <a:ext uri="{FF2B5EF4-FFF2-40B4-BE49-F238E27FC236}">
                  <a16:creationId xmlns:a16="http://schemas.microsoft.com/office/drawing/2014/main" id="{BBC0A509-DDF1-80B1-4D08-30D9D8AE26DB}"/>
                </a:ext>
              </a:extLst>
            </p:cNvPr>
            <p:cNvSpPr/>
            <p:nvPr/>
          </p:nvSpPr>
          <p:spPr>
            <a:xfrm>
              <a:off x="4950563" y="4015106"/>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05" name="Flowchart: Manual Operation 304">
              <a:extLst>
                <a:ext uri="{FF2B5EF4-FFF2-40B4-BE49-F238E27FC236}">
                  <a16:creationId xmlns:a16="http://schemas.microsoft.com/office/drawing/2014/main" id="{EAFBB600-B3FB-F46E-1319-2CCFE87149AA}"/>
                </a:ext>
              </a:extLst>
            </p:cNvPr>
            <p:cNvSpPr/>
            <p:nvPr/>
          </p:nvSpPr>
          <p:spPr>
            <a:xfrm rot="12653049">
              <a:off x="3538288" y="2947294"/>
              <a:ext cx="548201" cy="1355819"/>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lowchart: Manual Operation 305">
              <a:extLst>
                <a:ext uri="{FF2B5EF4-FFF2-40B4-BE49-F238E27FC236}">
                  <a16:creationId xmlns:a16="http://schemas.microsoft.com/office/drawing/2014/main" id="{F6EC8C74-DCA6-0EAC-BF75-096DD44448C2}"/>
                </a:ext>
              </a:extLst>
            </p:cNvPr>
            <p:cNvSpPr/>
            <p:nvPr/>
          </p:nvSpPr>
          <p:spPr>
            <a:xfrm rot="9116100">
              <a:off x="4611046" y="2945989"/>
              <a:ext cx="496611" cy="1364943"/>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lowchart: Manual Operation 306">
              <a:extLst>
                <a:ext uri="{FF2B5EF4-FFF2-40B4-BE49-F238E27FC236}">
                  <a16:creationId xmlns:a16="http://schemas.microsoft.com/office/drawing/2014/main" id="{1908476B-E768-F643-F6F4-709051146654}"/>
                </a:ext>
              </a:extLst>
            </p:cNvPr>
            <p:cNvSpPr/>
            <p:nvPr/>
          </p:nvSpPr>
          <p:spPr>
            <a:xfrm rot="10800000">
              <a:off x="3807563" y="3100706"/>
              <a:ext cx="1066800" cy="1981200"/>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Isosceles Triangle 307">
              <a:extLst>
                <a:ext uri="{FF2B5EF4-FFF2-40B4-BE49-F238E27FC236}">
                  <a16:creationId xmlns:a16="http://schemas.microsoft.com/office/drawing/2014/main" id="{F8EC1025-B4B4-4ED0-261E-2B3571F968F2}"/>
                </a:ext>
              </a:extLst>
            </p:cNvPr>
            <p:cNvSpPr/>
            <p:nvPr/>
          </p:nvSpPr>
          <p:spPr>
            <a:xfrm rot="10800000">
              <a:off x="4112363" y="3024506"/>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Cross 308">
              <a:extLst>
                <a:ext uri="{FF2B5EF4-FFF2-40B4-BE49-F238E27FC236}">
                  <a16:creationId xmlns:a16="http://schemas.microsoft.com/office/drawing/2014/main" id="{ED7EB12E-A198-3434-12B2-1AC22D5893C5}"/>
                </a:ext>
              </a:extLst>
            </p:cNvPr>
            <p:cNvSpPr/>
            <p:nvPr/>
          </p:nvSpPr>
          <p:spPr>
            <a:xfrm rot="2093903">
              <a:off x="4506241" y="3729355"/>
              <a:ext cx="478083" cy="461669"/>
            </a:xfrm>
            <a:prstGeom prst="plus">
              <a:avLst>
                <a:gd name="adj" fmla="val 397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Pentagon 37">
              <a:extLst>
                <a:ext uri="{FF2B5EF4-FFF2-40B4-BE49-F238E27FC236}">
                  <a16:creationId xmlns:a16="http://schemas.microsoft.com/office/drawing/2014/main" id="{3F43CF60-8D2F-2208-9CA5-399B601E912C}"/>
                </a:ext>
              </a:extLst>
            </p:cNvPr>
            <p:cNvSpPr/>
            <p:nvPr/>
          </p:nvSpPr>
          <p:spPr>
            <a:xfrm rot="7482643">
              <a:off x="3816946" y="4602706"/>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1" name="Rectangle 310">
              <a:extLst>
                <a:ext uri="{FF2B5EF4-FFF2-40B4-BE49-F238E27FC236}">
                  <a16:creationId xmlns:a16="http://schemas.microsoft.com/office/drawing/2014/main" id="{0174F715-F5AE-D679-6031-030CC2C6A75C}"/>
                </a:ext>
              </a:extLst>
            </p:cNvPr>
            <p:cNvSpPr/>
            <p:nvPr/>
          </p:nvSpPr>
          <p:spPr>
            <a:xfrm>
              <a:off x="3883764" y="4091306"/>
              <a:ext cx="938757" cy="304800"/>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2" name="Pentagon 39">
              <a:extLst>
                <a:ext uri="{FF2B5EF4-FFF2-40B4-BE49-F238E27FC236}">
                  <a16:creationId xmlns:a16="http://schemas.microsoft.com/office/drawing/2014/main" id="{6B43026F-0670-C3C0-7457-D7AB98026E63}"/>
                </a:ext>
              </a:extLst>
            </p:cNvPr>
            <p:cNvSpPr/>
            <p:nvPr/>
          </p:nvSpPr>
          <p:spPr>
            <a:xfrm rot="16200000">
              <a:off x="816715" y="3348356"/>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9B2ABA6A-77B7-C060-B506-A2F973A624F9}"/>
                </a:ext>
              </a:extLst>
            </p:cNvPr>
            <p:cNvSpPr/>
            <p:nvPr/>
          </p:nvSpPr>
          <p:spPr>
            <a:xfrm>
              <a:off x="3426563" y="4091306"/>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4" name="Oval 313">
              <a:extLst>
                <a:ext uri="{FF2B5EF4-FFF2-40B4-BE49-F238E27FC236}">
                  <a16:creationId xmlns:a16="http://schemas.microsoft.com/office/drawing/2014/main" id="{549F4EF5-3A42-CBEA-A3C0-681F6D03ED7C}"/>
                </a:ext>
              </a:extLst>
            </p:cNvPr>
            <p:cNvSpPr/>
            <p:nvPr/>
          </p:nvSpPr>
          <p:spPr>
            <a:xfrm>
              <a:off x="3883763" y="1729106"/>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Decision 314">
              <a:extLst>
                <a:ext uri="{FF2B5EF4-FFF2-40B4-BE49-F238E27FC236}">
                  <a16:creationId xmlns:a16="http://schemas.microsoft.com/office/drawing/2014/main" id="{DE4E8FE0-8007-F8ED-5C93-AB72E99577FB}"/>
                </a:ext>
              </a:extLst>
            </p:cNvPr>
            <p:cNvSpPr/>
            <p:nvPr/>
          </p:nvSpPr>
          <p:spPr>
            <a:xfrm rot="18232967">
              <a:off x="2811328" y="1258555"/>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Cloud 315">
              <a:extLst>
                <a:ext uri="{FF2B5EF4-FFF2-40B4-BE49-F238E27FC236}">
                  <a16:creationId xmlns:a16="http://schemas.microsoft.com/office/drawing/2014/main" id="{0D4CBFAA-6AD9-EE43-9EED-DF129FAACC8E}"/>
                </a:ext>
              </a:extLst>
            </p:cNvPr>
            <p:cNvSpPr/>
            <p:nvPr/>
          </p:nvSpPr>
          <p:spPr>
            <a:xfrm rot="17650418">
              <a:off x="3469208" y="1941708"/>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Cloud 316">
              <a:extLst>
                <a:ext uri="{FF2B5EF4-FFF2-40B4-BE49-F238E27FC236}">
                  <a16:creationId xmlns:a16="http://schemas.microsoft.com/office/drawing/2014/main" id="{0D297CAF-1D0F-F8B0-B3E0-1713D7B4245E}"/>
                </a:ext>
              </a:extLst>
            </p:cNvPr>
            <p:cNvSpPr/>
            <p:nvPr/>
          </p:nvSpPr>
          <p:spPr>
            <a:xfrm rot="4179572">
              <a:off x="4365813" y="1937209"/>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6E481866-50A1-7852-6E0C-40B04BD53359}"/>
                </a:ext>
              </a:extLst>
            </p:cNvPr>
            <p:cNvSpPr/>
            <p:nvPr/>
          </p:nvSpPr>
          <p:spPr>
            <a:xfrm>
              <a:off x="3638033" y="1957706"/>
              <a:ext cx="1295400" cy="228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9" name="Cloud 318">
              <a:extLst>
                <a:ext uri="{FF2B5EF4-FFF2-40B4-BE49-F238E27FC236}">
                  <a16:creationId xmlns:a16="http://schemas.microsoft.com/office/drawing/2014/main" id="{DE2F8D25-DF12-C57C-E6B8-B94D6EF65442}"/>
                </a:ext>
              </a:extLst>
            </p:cNvPr>
            <p:cNvSpPr/>
            <p:nvPr/>
          </p:nvSpPr>
          <p:spPr>
            <a:xfrm>
              <a:off x="3942833" y="1652906"/>
              <a:ext cx="7620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Half Frame 319">
              <a:extLst>
                <a:ext uri="{FF2B5EF4-FFF2-40B4-BE49-F238E27FC236}">
                  <a16:creationId xmlns:a16="http://schemas.microsoft.com/office/drawing/2014/main" id="{74222628-2B2C-644C-EB63-B4F7BD6B10AA}"/>
                </a:ext>
              </a:extLst>
            </p:cNvPr>
            <p:cNvSpPr/>
            <p:nvPr/>
          </p:nvSpPr>
          <p:spPr>
            <a:xfrm rot="13411197">
              <a:off x="3980050" y="2793221"/>
              <a:ext cx="686958" cy="631620"/>
            </a:xfrm>
            <a:prstGeom prst="halfFrame">
              <a:avLst>
                <a:gd name="adj1" fmla="val 27832"/>
                <a:gd name="adj2" fmla="val 2685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 name="Rectangle 320">
              <a:extLst>
                <a:ext uri="{FF2B5EF4-FFF2-40B4-BE49-F238E27FC236}">
                  <a16:creationId xmlns:a16="http://schemas.microsoft.com/office/drawing/2014/main" id="{995457C9-CC6C-D718-573E-3A215ED4D86B}"/>
                </a:ext>
              </a:extLst>
            </p:cNvPr>
            <p:cNvSpPr/>
            <p:nvPr/>
          </p:nvSpPr>
          <p:spPr>
            <a:xfrm rot="19670894">
              <a:off x="4591957" y="2952716"/>
              <a:ext cx="304800" cy="258668"/>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3D19FF18-2500-497C-E27C-E0F7CF6F67F4}"/>
                </a:ext>
              </a:extLst>
            </p:cNvPr>
            <p:cNvSpPr/>
            <p:nvPr/>
          </p:nvSpPr>
          <p:spPr>
            <a:xfrm rot="1960717">
              <a:off x="3824547" y="2984720"/>
              <a:ext cx="304800" cy="257696"/>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75">
            <a:extLst>
              <a:ext uri="{FF2B5EF4-FFF2-40B4-BE49-F238E27FC236}">
                <a16:creationId xmlns:a16="http://schemas.microsoft.com/office/drawing/2014/main" id="{53EA8A15-2B36-3235-B5FF-EC9AE490EE76}"/>
              </a:ext>
            </a:extLst>
          </p:cNvPr>
          <p:cNvGrpSpPr/>
          <p:nvPr/>
        </p:nvGrpSpPr>
        <p:grpSpPr>
          <a:xfrm>
            <a:off x="8771209" y="2117133"/>
            <a:ext cx="1957296" cy="4568433"/>
            <a:chOff x="7086600" y="228600"/>
            <a:chExt cx="2268971" cy="5295900"/>
          </a:xfrm>
        </p:grpSpPr>
        <p:sp>
          <p:nvSpPr>
            <p:cNvPr id="324" name="Cloud 323">
              <a:extLst>
                <a:ext uri="{FF2B5EF4-FFF2-40B4-BE49-F238E27FC236}">
                  <a16:creationId xmlns:a16="http://schemas.microsoft.com/office/drawing/2014/main" id="{02053EE6-3A41-CEB5-E35A-5FA9981D9218}"/>
                </a:ext>
              </a:extLst>
            </p:cNvPr>
            <p:cNvSpPr/>
            <p:nvPr/>
          </p:nvSpPr>
          <p:spPr>
            <a:xfrm rot="368239">
              <a:off x="7564655" y="2140568"/>
              <a:ext cx="1581282"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8B9050DE-C265-FB7E-10CE-6EE3DF9D9E11}"/>
                </a:ext>
              </a:extLst>
            </p:cNvPr>
            <p:cNvSpPr/>
            <p:nvPr/>
          </p:nvSpPr>
          <p:spPr>
            <a:xfrm rot="12296205" flipH="1">
              <a:off x="8302185" y="5123886"/>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6" name="Oval 325">
              <a:extLst>
                <a:ext uri="{FF2B5EF4-FFF2-40B4-BE49-F238E27FC236}">
                  <a16:creationId xmlns:a16="http://schemas.microsoft.com/office/drawing/2014/main" id="{D596C5B6-95B1-F469-32D0-E00363EB5CF2}"/>
                </a:ext>
              </a:extLst>
            </p:cNvPr>
            <p:cNvSpPr/>
            <p:nvPr/>
          </p:nvSpPr>
          <p:spPr>
            <a:xfrm rot="20660369" flipH="1">
              <a:off x="7851818" y="5109452"/>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7" name="Flowchart: Manual Operation 326">
              <a:extLst>
                <a:ext uri="{FF2B5EF4-FFF2-40B4-BE49-F238E27FC236}">
                  <a16:creationId xmlns:a16="http://schemas.microsoft.com/office/drawing/2014/main" id="{E4DAE13B-B9CE-9049-6D91-F5C7B7E82E60}"/>
                </a:ext>
              </a:extLst>
            </p:cNvPr>
            <p:cNvSpPr/>
            <p:nvPr/>
          </p:nvSpPr>
          <p:spPr>
            <a:xfrm rot="10800000">
              <a:off x="8322930" y="3886200"/>
              <a:ext cx="457200"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lowchart: Manual Operation 327">
              <a:extLst>
                <a:ext uri="{FF2B5EF4-FFF2-40B4-BE49-F238E27FC236}">
                  <a16:creationId xmlns:a16="http://schemas.microsoft.com/office/drawing/2014/main" id="{0C22C864-40C9-F74A-6CE0-84939396E847}"/>
                </a:ext>
              </a:extLst>
            </p:cNvPr>
            <p:cNvSpPr/>
            <p:nvPr/>
          </p:nvSpPr>
          <p:spPr>
            <a:xfrm rot="10800000">
              <a:off x="7865729" y="3886200"/>
              <a:ext cx="505577" cy="13716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DB5B7823-DCDF-7544-D553-51EE7B9E7F8A}"/>
                </a:ext>
              </a:extLst>
            </p:cNvPr>
            <p:cNvSpPr/>
            <p:nvPr/>
          </p:nvSpPr>
          <p:spPr>
            <a:xfrm>
              <a:off x="7256130" y="35814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30" name="Oval 329">
              <a:extLst>
                <a:ext uri="{FF2B5EF4-FFF2-40B4-BE49-F238E27FC236}">
                  <a16:creationId xmlns:a16="http://schemas.microsoft.com/office/drawing/2014/main" id="{4C7F1A2A-D451-24F5-8907-B066E4783EEA}"/>
                </a:ext>
              </a:extLst>
            </p:cNvPr>
            <p:cNvSpPr/>
            <p:nvPr/>
          </p:nvSpPr>
          <p:spPr>
            <a:xfrm>
              <a:off x="8932530" y="3505200"/>
              <a:ext cx="423041"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31" name="Flowchart: Manual Operation 330">
              <a:extLst>
                <a:ext uri="{FF2B5EF4-FFF2-40B4-BE49-F238E27FC236}">
                  <a16:creationId xmlns:a16="http://schemas.microsoft.com/office/drawing/2014/main" id="{3040525D-6BA0-AF71-65EC-58C804250E6E}"/>
                </a:ext>
              </a:extLst>
            </p:cNvPr>
            <p:cNvSpPr/>
            <p:nvPr/>
          </p:nvSpPr>
          <p:spPr>
            <a:xfrm rot="12304159">
              <a:off x="7504749" y="2493524"/>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lowchart: Manual Operation 331">
              <a:extLst>
                <a:ext uri="{FF2B5EF4-FFF2-40B4-BE49-F238E27FC236}">
                  <a16:creationId xmlns:a16="http://schemas.microsoft.com/office/drawing/2014/main" id="{638647C7-42EB-D56C-74BB-B83B7A3FAF78}"/>
                </a:ext>
              </a:extLst>
            </p:cNvPr>
            <p:cNvSpPr/>
            <p:nvPr/>
          </p:nvSpPr>
          <p:spPr>
            <a:xfrm rot="9066092">
              <a:off x="8606340" y="2489403"/>
              <a:ext cx="548201" cy="12954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lowchart: Manual Operation 332">
              <a:extLst>
                <a:ext uri="{FF2B5EF4-FFF2-40B4-BE49-F238E27FC236}">
                  <a16:creationId xmlns:a16="http://schemas.microsoft.com/office/drawing/2014/main" id="{E1F8D556-AE98-9D3C-7B3E-21F7845BFC91}"/>
                </a:ext>
              </a:extLst>
            </p:cNvPr>
            <p:cNvSpPr/>
            <p:nvPr/>
          </p:nvSpPr>
          <p:spPr>
            <a:xfrm rot="10800000">
              <a:off x="7789530" y="2590800"/>
              <a:ext cx="1066800" cy="19812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Isosceles Triangle 333">
              <a:extLst>
                <a:ext uri="{FF2B5EF4-FFF2-40B4-BE49-F238E27FC236}">
                  <a16:creationId xmlns:a16="http://schemas.microsoft.com/office/drawing/2014/main" id="{966CAEED-F5A3-1B7F-B9B4-61F7DFA638A1}"/>
                </a:ext>
              </a:extLst>
            </p:cNvPr>
            <p:cNvSpPr/>
            <p:nvPr/>
          </p:nvSpPr>
          <p:spPr>
            <a:xfrm rot="10800000">
              <a:off x="8094330" y="2514600"/>
              <a:ext cx="533400" cy="5334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Pentagon 87">
              <a:extLst>
                <a:ext uri="{FF2B5EF4-FFF2-40B4-BE49-F238E27FC236}">
                  <a16:creationId xmlns:a16="http://schemas.microsoft.com/office/drawing/2014/main" id="{FC7AC473-AF03-71C1-420A-0589CDA89031}"/>
                </a:ext>
              </a:extLst>
            </p:cNvPr>
            <p:cNvSpPr/>
            <p:nvPr/>
          </p:nvSpPr>
          <p:spPr>
            <a:xfrm rot="16200000">
              <a:off x="4798682" y="2838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5A09A34A-A27C-55E8-C27C-5CF7814B4E76}"/>
                </a:ext>
              </a:extLst>
            </p:cNvPr>
            <p:cNvSpPr/>
            <p:nvPr/>
          </p:nvSpPr>
          <p:spPr>
            <a:xfrm>
              <a:off x="7408530" y="3581400"/>
              <a:ext cx="181303"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37" name="Flowchart: Decision 336">
              <a:extLst>
                <a:ext uri="{FF2B5EF4-FFF2-40B4-BE49-F238E27FC236}">
                  <a16:creationId xmlns:a16="http://schemas.microsoft.com/office/drawing/2014/main" id="{6060668B-DD8B-A694-C71F-EB940C25F9EC}"/>
                </a:ext>
              </a:extLst>
            </p:cNvPr>
            <p:cNvSpPr/>
            <p:nvPr/>
          </p:nvSpPr>
          <p:spPr>
            <a:xfrm rot="18232967">
              <a:off x="6793295" y="748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4AE2D959-F60B-CF74-C70E-605275B22418}"/>
                </a:ext>
              </a:extLst>
            </p:cNvPr>
            <p:cNvSpPr/>
            <p:nvPr/>
          </p:nvSpPr>
          <p:spPr>
            <a:xfrm rot="3829260">
              <a:off x="7307739" y="3230569"/>
              <a:ext cx="2003032" cy="381558"/>
            </a:xfrm>
            <a:prstGeom prst="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Cross 338">
              <a:extLst>
                <a:ext uri="{FF2B5EF4-FFF2-40B4-BE49-F238E27FC236}">
                  <a16:creationId xmlns:a16="http://schemas.microsoft.com/office/drawing/2014/main" id="{0E9050A3-DFDC-E676-22E0-C444B2DBDFA9}"/>
                </a:ext>
              </a:extLst>
            </p:cNvPr>
            <p:cNvSpPr/>
            <p:nvPr/>
          </p:nvSpPr>
          <p:spPr>
            <a:xfrm rot="2093903">
              <a:off x="8488208" y="3219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Pentagon 92">
              <a:extLst>
                <a:ext uri="{FF2B5EF4-FFF2-40B4-BE49-F238E27FC236}">
                  <a16:creationId xmlns:a16="http://schemas.microsoft.com/office/drawing/2014/main" id="{816123C7-76E6-0705-1B4D-1DCF979ADB4A}"/>
                </a:ext>
              </a:extLst>
            </p:cNvPr>
            <p:cNvSpPr/>
            <p:nvPr/>
          </p:nvSpPr>
          <p:spPr>
            <a:xfrm rot="7482643">
              <a:off x="7798913" y="4092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1" name="Rectangle 340">
              <a:extLst>
                <a:ext uri="{FF2B5EF4-FFF2-40B4-BE49-F238E27FC236}">
                  <a16:creationId xmlns:a16="http://schemas.microsoft.com/office/drawing/2014/main" id="{E497611E-CF83-455E-3AF4-E3EDB6E83984}"/>
                </a:ext>
              </a:extLst>
            </p:cNvPr>
            <p:cNvSpPr/>
            <p:nvPr/>
          </p:nvSpPr>
          <p:spPr>
            <a:xfrm>
              <a:off x="7865731" y="3581400"/>
              <a:ext cx="10668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42" name="Pentagon 94">
              <a:extLst>
                <a:ext uri="{FF2B5EF4-FFF2-40B4-BE49-F238E27FC236}">
                  <a16:creationId xmlns:a16="http://schemas.microsoft.com/office/drawing/2014/main" id="{E9107C48-3D71-5262-2520-0D45FD186106}"/>
                </a:ext>
              </a:extLst>
            </p:cNvPr>
            <p:cNvSpPr/>
            <p:nvPr/>
          </p:nvSpPr>
          <p:spPr>
            <a:xfrm rot="4402021">
              <a:off x="8474228" y="4459153"/>
              <a:ext cx="479078" cy="20721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Pentagon 95">
              <a:extLst>
                <a:ext uri="{FF2B5EF4-FFF2-40B4-BE49-F238E27FC236}">
                  <a16:creationId xmlns:a16="http://schemas.microsoft.com/office/drawing/2014/main" id="{C47EB7C7-CCE0-6C5D-5AC9-08E03BCC68A8}"/>
                </a:ext>
              </a:extLst>
            </p:cNvPr>
            <p:cNvSpPr/>
            <p:nvPr/>
          </p:nvSpPr>
          <p:spPr>
            <a:xfrm rot="4402021">
              <a:off x="8591329" y="4402780"/>
              <a:ext cx="479078" cy="237903"/>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Pentagon 96">
              <a:extLst>
                <a:ext uri="{FF2B5EF4-FFF2-40B4-BE49-F238E27FC236}">
                  <a16:creationId xmlns:a16="http://schemas.microsoft.com/office/drawing/2014/main" id="{826A47D5-8196-6F90-6133-B6DF78D0FAF3}"/>
                </a:ext>
              </a:extLst>
            </p:cNvPr>
            <p:cNvSpPr/>
            <p:nvPr/>
          </p:nvSpPr>
          <p:spPr>
            <a:xfrm rot="4402021">
              <a:off x="8682692" y="4418471"/>
              <a:ext cx="479078" cy="157839"/>
            </a:xfrm>
            <a:prstGeom prst="homePlate">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0B1776EF-6271-1259-4DBF-FCDE351E9A2A}"/>
                </a:ext>
              </a:extLst>
            </p:cNvPr>
            <p:cNvSpPr/>
            <p:nvPr/>
          </p:nvSpPr>
          <p:spPr>
            <a:xfrm>
              <a:off x="7865730" y="1219200"/>
              <a:ext cx="9144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Cloud 345">
              <a:extLst>
                <a:ext uri="{FF2B5EF4-FFF2-40B4-BE49-F238E27FC236}">
                  <a16:creationId xmlns:a16="http://schemas.microsoft.com/office/drawing/2014/main" id="{425781EC-B42A-C6BB-5267-79FC1DEF6C23}"/>
                </a:ext>
              </a:extLst>
            </p:cNvPr>
            <p:cNvSpPr/>
            <p:nvPr/>
          </p:nvSpPr>
          <p:spPr>
            <a:xfrm rot="6999720">
              <a:off x="7251567" y="1658973"/>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Cloud 346">
              <a:extLst>
                <a:ext uri="{FF2B5EF4-FFF2-40B4-BE49-F238E27FC236}">
                  <a16:creationId xmlns:a16="http://schemas.microsoft.com/office/drawing/2014/main" id="{046B72AA-2DCD-BD9E-F7D1-27518ADBB53B}"/>
                </a:ext>
              </a:extLst>
            </p:cNvPr>
            <p:cNvSpPr/>
            <p:nvPr/>
          </p:nvSpPr>
          <p:spPr>
            <a:xfrm rot="4583596">
              <a:off x="8124435" y="1636178"/>
              <a:ext cx="1277129" cy="474875"/>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ounded Rectangle 100">
              <a:extLst>
                <a:ext uri="{FF2B5EF4-FFF2-40B4-BE49-F238E27FC236}">
                  <a16:creationId xmlns:a16="http://schemas.microsoft.com/office/drawing/2014/main" id="{74985A6C-2889-963E-6539-BEAE2BC59594}"/>
                </a:ext>
              </a:extLst>
            </p:cNvPr>
            <p:cNvSpPr/>
            <p:nvPr/>
          </p:nvSpPr>
          <p:spPr>
            <a:xfrm>
              <a:off x="7781468" y="1473544"/>
              <a:ext cx="1143000" cy="228600"/>
            </a:xfrm>
            <a:prstGeom prst="roundRect">
              <a:avLst>
                <a:gd name="adj" fmla="val 50000"/>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Cloud 348">
              <a:extLst>
                <a:ext uri="{FF2B5EF4-FFF2-40B4-BE49-F238E27FC236}">
                  <a16:creationId xmlns:a16="http://schemas.microsoft.com/office/drawing/2014/main" id="{9709A31F-5732-CAB5-8A29-F898E4BD8C3E}"/>
                </a:ext>
              </a:extLst>
            </p:cNvPr>
            <p:cNvSpPr/>
            <p:nvPr/>
          </p:nvSpPr>
          <p:spPr>
            <a:xfrm>
              <a:off x="7924800" y="1143000"/>
              <a:ext cx="914400" cy="533400"/>
            </a:xfrm>
            <a:prstGeom prst="cloud">
              <a:avLst/>
            </a:prstGeom>
            <a:solidFill>
              <a:srgbClr val="7B52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933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31" presetClass="exit" presetSubtype="0" fill="hold" nodeType="withEffect">
                                  <p:stCondLst>
                                    <p:cond delay="0"/>
                                  </p:stCondLst>
                                  <p:childTnLst>
                                    <p:anim calcmode="lin" valueType="num">
                                      <p:cBhvr>
                                        <p:cTn id="8" dur="1000"/>
                                        <p:tgtEl>
                                          <p:spTgt spid="276"/>
                                        </p:tgtEl>
                                        <p:attrNameLst>
                                          <p:attrName>ppt_w</p:attrName>
                                        </p:attrNameLst>
                                      </p:cBhvr>
                                      <p:tavLst>
                                        <p:tav tm="0">
                                          <p:val>
                                            <p:strVal val="ppt_w"/>
                                          </p:val>
                                        </p:tav>
                                        <p:tav tm="100000">
                                          <p:val>
                                            <p:fltVal val="0"/>
                                          </p:val>
                                        </p:tav>
                                      </p:tavLst>
                                    </p:anim>
                                    <p:anim calcmode="lin" valueType="num">
                                      <p:cBhvr>
                                        <p:cTn id="9" dur="1000"/>
                                        <p:tgtEl>
                                          <p:spTgt spid="276"/>
                                        </p:tgtEl>
                                        <p:attrNameLst>
                                          <p:attrName>ppt_h</p:attrName>
                                        </p:attrNameLst>
                                      </p:cBhvr>
                                      <p:tavLst>
                                        <p:tav tm="0">
                                          <p:val>
                                            <p:strVal val="ppt_h"/>
                                          </p:val>
                                        </p:tav>
                                        <p:tav tm="100000">
                                          <p:val>
                                            <p:fltVal val="0"/>
                                          </p:val>
                                        </p:tav>
                                      </p:tavLst>
                                    </p:anim>
                                    <p:anim calcmode="lin" valueType="num">
                                      <p:cBhvr>
                                        <p:cTn id="10" dur="1000"/>
                                        <p:tgtEl>
                                          <p:spTgt spid="276"/>
                                        </p:tgtEl>
                                        <p:attrNameLst>
                                          <p:attrName>style.rotation</p:attrName>
                                        </p:attrNameLst>
                                      </p:cBhvr>
                                      <p:tavLst>
                                        <p:tav tm="0">
                                          <p:val>
                                            <p:fltVal val="0"/>
                                          </p:val>
                                        </p:tav>
                                        <p:tav tm="100000">
                                          <p:val>
                                            <p:fltVal val="90"/>
                                          </p:val>
                                        </p:tav>
                                      </p:tavLst>
                                    </p:anim>
                                    <p:animEffect transition="out" filter="fade">
                                      <p:cBhvr>
                                        <p:cTn id="11" dur="1000"/>
                                        <p:tgtEl>
                                          <p:spTgt spid="276"/>
                                        </p:tgtEl>
                                      </p:cBhvr>
                                    </p:animEffect>
                                    <p:set>
                                      <p:cBhvr>
                                        <p:cTn id="12" dur="1" fill="hold">
                                          <p:stCondLst>
                                            <p:cond delay="999"/>
                                          </p:stCondLst>
                                        </p:cTn>
                                        <p:tgtEl>
                                          <p:spTgt spid="276"/>
                                        </p:tgtEl>
                                        <p:attrNameLst>
                                          <p:attrName>style.visibility</p:attrName>
                                        </p:attrNameLst>
                                      </p:cBhvr>
                                      <p:to>
                                        <p:strVal val="hidden"/>
                                      </p:to>
                                    </p:set>
                                  </p:childTnLst>
                                </p:cTn>
                              </p:par>
                              <p:par>
                                <p:cTn id="13" presetID="31" presetClass="exit" presetSubtype="0" fill="hold" nodeType="withEffect">
                                  <p:stCondLst>
                                    <p:cond delay="0"/>
                                  </p:stCondLst>
                                  <p:childTnLst>
                                    <p:anim calcmode="lin" valueType="num">
                                      <p:cBhvr>
                                        <p:cTn id="14" dur="1000"/>
                                        <p:tgtEl>
                                          <p:spTgt spid="298"/>
                                        </p:tgtEl>
                                        <p:attrNameLst>
                                          <p:attrName>ppt_w</p:attrName>
                                        </p:attrNameLst>
                                      </p:cBhvr>
                                      <p:tavLst>
                                        <p:tav tm="0">
                                          <p:val>
                                            <p:strVal val="ppt_w"/>
                                          </p:val>
                                        </p:tav>
                                        <p:tav tm="100000">
                                          <p:val>
                                            <p:fltVal val="0"/>
                                          </p:val>
                                        </p:tav>
                                      </p:tavLst>
                                    </p:anim>
                                    <p:anim calcmode="lin" valueType="num">
                                      <p:cBhvr>
                                        <p:cTn id="15" dur="1000"/>
                                        <p:tgtEl>
                                          <p:spTgt spid="298"/>
                                        </p:tgtEl>
                                        <p:attrNameLst>
                                          <p:attrName>ppt_h</p:attrName>
                                        </p:attrNameLst>
                                      </p:cBhvr>
                                      <p:tavLst>
                                        <p:tav tm="0">
                                          <p:val>
                                            <p:strVal val="ppt_h"/>
                                          </p:val>
                                        </p:tav>
                                        <p:tav tm="100000">
                                          <p:val>
                                            <p:fltVal val="0"/>
                                          </p:val>
                                        </p:tav>
                                      </p:tavLst>
                                    </p:anim>
                                    <p:anim calcmode="lin" valueType="num">
                                      <p:cBhvr>
                                        <p:cTn id="16" dur="1000"/>
                                        <p:tgtEl>
                                          <p:spTgt spid="298"/>
                                        </p:tgtEl>
                                        <p:attrNameLst>
                                          <p:attrName>style.rotation</p:attrName>
                                        </p:attrNameLst>
                                      </p:cBhvr>
                                      <p:tavLst>
                                        <p:tav tm="0">
                                          <p:val>
                                            <p:fltVal val="0"/>
                                          </p:val>
                                        </p:tav>
                                        <p:tav tm="100000">
                                          <p:val>
                                            <p:fltVal val="90"/>
                                          </p:val>
                                        </p:tav>
                                      </p:tavLst>
                                    </p:anim>
                                    <p:animEffect transition="out" filter="fade">
                                      <p:cBhvr>
                                        <p:cTn id="17" dur="1000"/>
                                        <p:tgtEl>
                                          <p:spTgt spid="298"/>
                                        </p:tgtEl>
                                      </p:cBhvr>
                                    </p:animEffect>
                                    <p:set>
                                      <p:cBhvr>
                                        <p:cTn id="18" dur="1" fill="hold">
                                          <p:stCondLst>
                                            <p:cond delay="999"/>
                                          </p:stCondLst>
                                        </p:cTn>
                                        <p:tgtEl>
                                          <p:spTgt spid="298"/>
                                        </p:tgtEl>
                                        <p:attrNameLst>
                                          <p:attrName>style.visibility</p:attrName>
                                        </p:attrNameLst>
                                      </p:cBhvr>
                                      <p:to>
                                        <p:strVal val="hidden"/>
                                      </p:to>
                                    </p:set>
                                  </p:childTnLst>
                                </p:cTn>
                              </p:par>
                              <p:par>
                                <p:cTn id="19" presetID="31" presetClass="exit" presetSubtype="0" fill="hold" nodeType="withEffect">
                                  <p:stCondLst>
                                    <p:cond delay="0"/>
                                  </p:stCondLst>
                                  <p:childTnLst>
                                    <p:anim calcmode="lin" valueType="num">
                                      <p:cBhvr>
                                        <p:cTn id="20" dur="1000"/>
                                        <p:tgtEl>
                                          <p:spTgt spid="323"/>
                                        </p:tgtEl>
                                        <p:attrNameLst>
                                          <p:attrName>ppt_w</p:attrName>
                                        </p:attrNameLst>
                                      </p:cBhvr>
                                      <p:tavLst>
                                        <p:tav tm="0">
                                          <p:val>
                                            <p:strVal val="ppt_w"/>
                                          </p:val>
                                        </p:tav>
                                        <p:tav tm="100000">
                                          <p:val>
                                            <p:fltVal val="0"/>
                                          </p:val>
                                        </p:tav>
                                      </p:tavLst>
                                    </p:anim>
                                    <p:anim calcmode="lin" valueType="num">
                                      <p:cBhvr>
                                        <p:cTn id="21" dur="1000"/>
                                        <p:tgtEl>
                                          <p:spTgt spid="323"/>
                                        </p:tgtEl>
                                        <p:attrNameLst>
                                          <p:attrName>ppt_h</p:attrName>
                                        </p:attrNameLst>
                                      </p:cBhvr>
                                      <p:tavLst>
                                        <p:tav tm="0">
                                          <p:val>
                                            <p:strVal val="ppt_h"/>
                                          </p:val>
                                        </p:tav>
                                        <p:tav tm="100000">
                                          <p:val>
                                            <p:fltVal val="0"/>
                                          </p:val>
                                        </p:tav>
                                      </p:tavLst>
                                    </p:anim>
                                    <p:anim calcmode="lin" valueType="num">
                                      <p:cBhvr>
                                        <p:cTn id="22" dur="1000"/>
                                        <p:tgtEl>
                                          <p:spTgt spid="323"/>
                                        </p:tgtEl>
                                        <p:attrNameLst>
                                          <p:attrName>style.rotation</p:attrName>
                                        </p:attrNameLst>
                                      </p:cBhvr>
                                      <p:tavLst>
                                        <p:tav tm="0">
                                          <p:val>
                                            <p:fltVal val="0"/>
                                          </p:val>
                                        </p:tav>
                                        <p:tav tm="100000">
                                          <p:val>
                                            <p:fltVal val="90"/>
                                          </p:val>
                                        </p:tav>
                                      </p:tavLst>
                                    </p:anim>
                                    <p:animEffect transition="out" filter="fade">
                                      <p:cBhvr>
                                        <p:cTn id="23" dur="1000"/>
                                        <p:tgtEl>
                                          <p:spTgt spid="323"/>
                                        </p:tgtEl>
                                      </p:cBhvr>
                                    </p:animEffect>
                                    <p:set>
                                      <p:cBhvr>
                                        <p:cTn id="24" dur="1" fill="hold">
                                          <p:stCondLst>
                                            <p:cond delay="999"/>
                                          </p:stCondLst>
                                        </p:cTn>
                                        <p:tgtEl>
                                          <p:spTgt spid="3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502BE-D073-31D1-B45D-160209537C0C}"/>
              </a:ext>
            </a:extLst>
          </p:cNvPr>
          <p:cNvSpPr/>
          <p:nvPr/>
        </p:nvSpPr>
        <p:spPr>
          <a:xfrm>
            <a:off x="-109728" y="0"/>
            <a:ext cx="12301728" cy="6858000"/>
          </a:xfrm>
          <a:prstGeom prst="rect">
            <a:avLst/>
          </a:prstGeom>
          <a:gradFill>
            <a:gsLst>
              <a:gs pos="32000">
                <a:schemeClr val="accent3">
                  <a:lumMod val="75000"/>
                </a:schemeClr>
              </a:gs>
              <a:gs pos="6000">
                <a:schemeClr val="accent6">
                  <a:lumMod val="75000"/>
                </a:schemeClr>
              </a:gs>
              <a:gs pos="19000">
                <a:schemeClr val="accent6">
                  <a:lumMod val="50000"/>
                </a:schemeClr>
              </a:gs>
              <a:gs pos="63000">
                <a:schemeClr val="accent2">
                  <a:lumMod val="75000"/>
                </a:schemeClr>
              </a:gs>
              <a:gs pos="82000">
                <a:schemeClr val="accent2">
                  <a:lumMod val="5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6508592"/>
            <a:ext cx="3048000" cy="369332"/>
          </a:xfrm>
          <a:prstGeom prst="rect">
            <a:avLst/>
          </a:prstGeom>
          <a:noFill/>
        </p:spPr>
        <p:txBody>
          <a:bodyPr wrap="square" rtlCol="0">
            <a:spAutoFit/>
          </a:bodyPr>
          <a:lstStyle/>
          <a:p>
            <a:r>
              <a:rPr lang="en-US" dirty="0">
                <a:solidFill>
                  <a:schemeClr val="bg2"/>
                </a:solidFill>
              </a:rPr>
              <a:t>Moroni 9:4</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Britannic Bold" pitchFamily="34" charset="0"/>
              </a:rPr>
              <a:t>To Labor Among the People</a:t>
            </a:r>
          </a:p>
        </p:txBody>
      </p:sp>
      <p:sp>
        <p:nvSpPr>
          <p:cNvPr id="8" name="TextBox 7"/>
          <p:cNvSpPr txBox="1"/>
          <p:nvPr/>
        </p:nvSpPr>
        <p:spPr>
          <a:xfrm>
            <a:off x="1298448" y="3316108"/>
            <a:ext cx="9936480" cy="2862322"/>
          </a:xfrm>
          <a:prstGeom prst="rect">
            <a:avLst/>
          </a:prstGeom>
          <a:noFill/>
        </p:spPr>
        <p:txBody>
          <a:bodyPr wrap="square" rtlCol="0">
            <a:spAutoFit/>
          </a:bodyPr>
          <a:lstStyle/>
          <a:p>
            <a:pPr fontAlgn="base"/>
            <a:r>
              <a:rPr lang="en-US" sz="2000" dirty="0">
                <a:solidFill>
                  <a:schemeClr val="bg1"/>
                </a:solidFill>
              </a:rPr>
              <a:t>“It is a covenant we make with God to keep all His commandments and give service as He would give it if He were personally present. Living up to that standard as best we can builds the strength we will need to endure to the end.</a:t>
            </a:r>
          </a:p>
          <a:p>
            <a:pPr fontAlgn="base"/>
            <a:r>
              <a:rPr lang="en-US" sz="2000" dirty="0">
                <a:solidFill>
                  <a:schemeClr val="bg1"/>
                </a:solidFill>
              </a:rPr>
              <a:t>“Great priesthood trainers have shown me how to build that strength: it is to form a habit of pushing on through the fatigue and fear that might make you think of quitting. The Lord’s great mentors have shown me that spiritual staying power comes from working past the point when others would have taken a rest. …</a:t>
            </a:r>
          </a:p>
          <a:p>
            <a:pPr fontAlgn="base"/>
            <a:r>
              <a:rPr lang="en-US" sz="2000" dirty="0">
                <a:solidFill>
                  <a:schemeClr val="bg1"/>
                </a:solidFill>
              </a:rPr>
              <a:t>“… I promise you if you do all that you can, God will magnify your strength and your wisdom” </a:t>
            </a:r>
          </a:p>
          <a:p>
            <a:pPr fontAlgn="base"/>
            <a:r>
              <a:rPr lang="en-US" sz="2000" dirty="0">
                <a:solidFill>
                  <a:schemeClr val="bg1"/>
                </a:solidFill>
              </a:rPr>
              <a:t>President Henry B. </a:t>
            </a:r>
            <a:r>
              <a:rPr lang="en-US" sz="2000" dirty="0" err="1">
                <a:solidFill>
                  <a:schemeClr val="bg1"/>
                </a:solidFill>
              </a:rPr>
              <a:t>Eyring</a:t>
            </a:r>
            <a:endParaRPr lang="en-US" sz="2000" dirty="0">
              <a:solidFill>
                <a:schemeClr val="bg1"/>
              </a:solidFill>
            </a:endParaRPr>
          </a:p>
        </p:txBody>
      </p:sp>
      <p:grpSp>
        <p:nvGrpSpPr>
          <p:cNvPr id="195" name="Group 194"/>
          <p:cNvGrpSpPr/>
          <p:nvPr/>
        </p:nvGrpSpPr>
        <p:grpSpPr>
          <a:xfrm>
            <a:off x="1237488" y="1016198"/>
            <a:ext cx="5029200" cy="2057400"/>
            <a:chOff x="965200" y="2286000"/>
            <a:chExt cx="7264400" cy="2743200"/>
          </a:xfrm>
        </p:grpSpPr>
        <p:grpSp>
          <p:nvGrpSpPr>
            <p:cNvPr id="196" name="Group 18"/>
            <p:cNvGrpSpPr/>
            <p:nvPr/>
          </p:nvGrpSpPr>
          <p:grpSpPr>
            <a:xfrm>
              <a:off x="965200" y="2286000"/>
              <a:ext cx="7264400" cy="2743200"/>
              <a:chOff x="965200" y="2286000"/>
              <a:chExt cx="7327900" cy="2743200"/>
            </a:xfrm>
          </p:grpSpPr>
          <p:sp>
            <p:nvSpPr>
              <p:cNvPr id="198" name="Rectangle 19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199" idx="1"/>
                <a:endCxn id="19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97" name="TextBox 196"/>
            <p:cNvSpPr txBox="1"/>
            <p:nvPr/>
          </p:nvSpPr>
          <p:spPr>
            <a:xfrm>
              <a:off x="1117600" y="2514600"/>
              <a:ext cx="7010400" cy="1600439"/>
            </a:xfrm>
            <a:prstGeom prst="rect">
              <a:avLst/>
            </a:prstGeom>
            <a:noFill/>
          </p:spPr>
          <p:txBody>
            <a:bodyPr wrap="square" rtlCol="0">
              <a:spAutoFit/>
            </a:bodyPr>
            <a:lstStyle/>
            <a:p>
              <a:pPr algn="ctr"/>
              <a:r>
                <a:rPr lang="en-US" sz="2400" b="1" i="1" dirty="0">
                  <a:solidFill>
                    <a:schemeClr val="bg1"/>
                  </a:solidFill>
                </a:rPr>
                <a:t>We are to labor diligently in God’s service, even if those we serve do not respond positively.</a:t>
              </a:r>
              <a:endParaRPr lang="en-US" sz="2400" dirty="0">
                <a:solidFill>
                  <a:schemeClr val="bg1"/>
                </a:solidFill>
              </a:endParaRPr>
            </a:p>
          </p:txBody>
        </p:sp>
      </p:grpSp>
      <p:pic>
        <p:nvPicPr>
          <p:cNvPr id="3" name="Picture 2">
            <a:extLst>
              <a:ext uri="{FF2B5EF4-FFF2-40B4-BE49-F238E27FC236}">
                <a16:creationId xmlns:a16="http://schemas.microsoft.com/office/drawing/2014/main" id="{D0C1AED2-A8A7-4C1E-81DB-E33CD5F5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414" y="793613"/>
            <a:ext cx="3745514" cy="2502571"/>
          </a:xfrm>
          <a:prstGeom prst="rect">
            <a:avLst/>
          </a:prstGeom>
        </p:spPr>
      </p:pic>
      <p:pic>
        <p:nvPicPr>
          <p:cNvPr id="9" name="Picture 8">
            <a:extLst>
              <a:ext uri="{FF2B5EF4-FFF2-40B4-BE49-F238E27FC236}">
                <a16:creationId xmlns:a16="http://schemas.microsoft.com/office/drawing/2014/main" id="{E9867606-2FFD-4FCB-BBEF-5B6768EBB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7303"/>
            <a:ext cx="1336091" cy="1665776"/>
          </a:xfrm>
          <a:prstGeom prst="rect">
            <a:avLst/>
          </a:prstGeom>
        </p:spPr>
      </p:pic>
    </p:spTree>
    <p:extLst>
      <p:ext uri="{BB962C8B-B14F-4D97-AF65-F5344CB8AC3E}">
        <p14:creationId xmlns:p14="http://schemas.microsoft.com/office/powerpoint/2010/main" val="28077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anim calcmode="lin" valueType="num">
                                      <p:cBhvr>
                                        <p:cTn id="8" dur="1000" fill="hold"/>
                                        <p:tgtEl>
                                          <p:spTgt spid="195"/>
                                        </p:tgtEl>
                                        <p:attrNameLst>
                                          <p:attrName>ppt_x</p:attrName>
                                        </p:attrNameLst>
                                      </p:cBhvr>
                                      <p:tavLst>
                                        <p:tav tm="0">
                                          <p:val>
                                            <p:strVal val="#ppt_x"/>
                                          </p:val>
                                        </p:tav>
                                        <p:tav tm="100000">
                                          <p:val>
                                            <p:strVal val="#ppt_x"/>
                                          </p:val>
                                        </p:tav>
                                      </p:tavLst>
                                    </p:anim>
                                    <p:anim calcmode="lin" valueType="num">
                                      <p:cBhvr>
                                        <p:cTn id="9" dur="1000" fill="hold"/>
                                        <p:tgtEl>
                                          <p:spTgt spid="1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2000"/>
                                        <p:tgtEl>
                                          <p:spTgt spid="8">
                                            <p:txEl>
                                              <p:pRg st="0" end="0"/>
                                            </p:txEl>
                                          </p:spTgt>
                                        </p:tgtEl>
                                      </p:cBhvr>
                                    </p:animEffect>
                                    <p:set>
                                      <p:cBhvr>
                                        <p:cTn id="25" dur="1" fill="hold">
                                          <p:stCondLst>
                                            <p:cond delay="1999"/>
                                          </p:stCondLst>
                                        </p:cTn>
                                        <p:tgtEl>
                                          <p:spTgt spid="8">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2000"/>
                                        <p:tgtEl>
                                          <p:spTgt spid="8">
                                            <p:txEl>
                                              <p:pRg st="1" end="1"/>
                                            </p:txEl>
                                          </p:spTgt>
                                        </p:tgtEl>
                                      </p:cBhvr>
                                    </p:animEffect>
                                    <p:set>
                                      <p:cBhvr>
                                        <p:cTn id="34" dur="1" fill="hold">
                                          <p:stCondLst>
                                            <p:cond delay="1999"/>
                                          </p:stCondLst>
                                        </p:cTn>
                                        <p:tgtEl>
                                          <p:spTgt spid="8">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F4513C-E9D2-4124-850C-46F21BA43D02}"/>
              </a:ext>
            </a:extLst>
          </p:cNvPr>
          <p:cNvSpPr/>
          <p:nvPr/>
        </p:nvSpPr>
        <p:spPr>
          <a:xfrm>
            <a:off x="-109728" y="0"/>
            <a:ext cx="12301728" cy="6858000"/>
          </a:xfrm>
          <a:prstGeom prst="rect">
            <a:avLst/>
          </a:prstGeom>
          <a:gradFill>
            <a:gsLst>
              <a:gs pos="32000">
                <a:schemeClr val="accent3">
                  <a:lumMod val="75000"/>
                </a:schemeClr>
              </a:gs>
              <a:gs pos="6000">
                <a:schemeClr val="accent6">
                  <a:lumMod val="75000"/>
                </a:schemeClr>
              </a:gs>
              <a:gs pos="19000">
                <a:schemeClr val="accent6">
                  <a:lumMod val="50000"/>
                </a:schemeClr>
              </a:gs>
              <a:gs pos="63000">
                <a:schemeClr val="accent2">
                  <a:lumMod val="75000"/>
                </a:schemeClr>
              </a:gs>
              <a:gs pos="82000">
                <a:schemeClr val="accent2">
                  <a:lumMod val="5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p:cNvGrpSpPr/>
          <p:nvPr/>
        </p:nvGrpSpPr>
        <p:grpSpPr>
          <a:xfrm>
            <a:off x="1174377" y="0"/>
            <a:ext cx="3048000" cy="6858000"/>
            <a:chOff x="0" y="0"/>
            <a:chExt cx="3048000" cy="6858000"/>
          </a:xfrm>
        </p:grpSpPr>
        <p:sp>
          <p:nvSpPr>
            <p:cNvPr id="8" name="TextBox 7"/>
            <p:cNvSpPr txBox="1"/>
            <p:nvPr/>
          </p:nvSpPr>
          <p:spPr>
            <a:xfrm>
              <a:off x="0" y="0"/>
              <a:ext cx="3048000" cy="6186309"/>
            </a:xfrm>
            <a:prstGeom prst="rect">
              <a:avLst/>
            </a:prstGeom>
            <a:noFill/>
          </p:spPr>
          <p:txBody>
            <a:bodyPr wrap="square" rtlCol="0">
              <a:spAutoFit/>
            </a:bodyPr>
            <a:lstStyle/>
            <a:p>
              <a:pPr algn="ctr"/>
              <a:r>
                <a:rPr lang="en-US" b="1" dirty="0">
                  <a:solidFill>
                    <a:srgbClr val="FFFF00"/>
                  </a:solidFill>
                </a:rPr>
                <a:t>The Lamanites</a:t>
              </a:r>
            </a:p>
            <a:p>
              <a:pPr algn="ctr"/>
              <a:r>
                <a:rPr lang="en-US" b="1" dirty="0">
                  <a:solidFill>
                    <a:srgbClr val="FFFF00"/>
                  </a:solidFill>
                </a:rPr>
                <a:t>Moroni 9:2-5</a:t>
              </a:r>
            </a:p>
            <a:p>
              <a:endParaRPr lang="en-US" b="1" dirty="0">
                <a:solidFill>
                  <a:schemeClr val="bg2"/>
                </a:solidFill>
              </a:endParaRPr>
            </a:p>
            <a:p>
              <a:r>
                <a:rPr lang="en-US" b="1" dirty="0">
                  <a:solidFill>
                    <a:schemeClr val="bg2"/>
                  </a:solidFill>
                </a:rPr>
                <a:t>Loss of many great men</a:t>
              </a:r>
            </a:p>
            <a:p>
              <a:endParaRPr lang="en-US" b="1" dirty="0">
                <a:solidFill>
                  <a:schemeClr val="bg2"/>
                </a:solidFill>
              </a:endParaRPr>
            </a:p>
            <a:p>
              <a:r>
                <a:rPr lang="en-US" b="1" dirty="0">
                  <a:solidFill>
                    <a:schemeClr val="bg2"/>
                  </a:solidFill>
                </a:rPr>
                <a:t>Satan stirs up them continually</a:t>
              </a:r>
            </a:p>
            <a:p>
              <a:endParaRPr lang="en-US" b="1" dirty="0">
                <a:solidFill>
                  <a:schemeClr val="bg2"/>
                </a:solidFill>
              </a:endParaRPr>
            </a:p>
            <a:p>
              <a:r>
                <a:rPr lang="en-US" b="1" dirty="0">
                  <a:solidFill>
                    <a:schemeClr val="bg2"/>
                  </a:solidFill>
                </a:rPr>
                <a:t>Mormon labors continually</a:t>
              </a:r>
            </a:p>
            <a:p>
              <a:endParaRPr lang="en-US" b="1" dirty="0">
                <a:solidFill>
                  <a:schemeClr val="bg2"/>
                </a:solidFill>
              </a:endParaRPr>
            </a:p>
            <a:p>
              <a:r>
                <a:rPr lang="en-US" b="1" dirty="0">
                  <a:solidFill>
                    <a:schemeClr val="bg2"/>
                  </a:solidFill>
                </a:rPr>
                <a:t>They are angry with Mormon</a:t>
              </a:r>
            </a:p>
            <a:p>
              <a:endParaRPr lang="en-US" b="1" dirty="0">
                <a:solidFill>
                  <a:schemeClr val="bg2"/>
                </a:solidFill>
              </a:endParaRPr>
            </a:p>
            <a:p>
              <a:r>
                <a:rPr lang="en-US" b="1" dirty="0">
                  <a:solidFill>
                    <a:schemeClr val="bg2"/>
                  </a:solidFill>
                </a:rPr>
                <a:t>Mormon fears the Spirit has left them</a:t>
              </a:r>
            </a:p>
            <a:p>
              <a:endParaRPr lang="en-US" b="1" dirty="0">
                <a:solidFill>
                  <a:schemeClr val="bg2"/>
                </a:solidFill>
              </a:endParaRPr>
            </a:p>
            <a:p>
              <a:r>
                <a:rPr lang="en-US" b="1" dirty="0">
                  <a:solidFill>
                    <a:schemeClr val="bg2"/>
                  </a:solidFill>
                </a:rPr>
                <a:t>They have no fear of death</a:t>
              </a:r>
            </a:p>
            <a:p>
              <a:endParaRPr lang="en-US" b="1" dirty="0">
                <a:solidFill>
                  <a:schemeClr val="bg2"/>
                </a:solidFill>
              </a:endParaRPr>
            </a:p>
            <a:p>
              <a:r>
                <a:rPr lang="en-US" b="1" dirty="0">
                  <a:solidFill>
                    <a:schemeClr val="bg2"/>
                  </a:solidFill>
                </a:rPr>
                <a:t>They have lost their love one for another</a:t>
              </a:r>
            </a:p>
            <a:p>
              <a:endParaRPr lang="en-US" b="1" dirty="0">
                <a:solidFill>
                  <a:schemeClr val="bg2"/>
                </a:solidFill>
              </a:endParaRPr>
            </a:p>
            <a:p>
              <a:r>
                <a:rPr lang="en-US" b="1" dirty="0">
                  <a:solidFill>
                    <a:schemeClr val="bg2"/>
                  </a:solidFill>
                </a:rPr>
                <a:t>They thirst for blood and revenge</a:t>
              </a:r>
            </a:p>
          </p:txBody>
        </p:sp>
        <p:sp>
          <p:nvSpPr>
            <p:cNvPr id="197" name="Rectangle 196"/>
            <p:cNvSpPr/>
            <p:nvPr/>
          </p:nvSpPr>
          <p:spPr>
            <a:xfrm>
              <a:off x="0" y="0"/>
              <a:ext cx="29718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222" name="Group 221"/>
          <p:cNvGrpSpPr/>
          <p:nvPr/>
        </p:nvGrpSpPr>
        <p:grpSpPr>
          <a:xfrm>
            <a:off x="4146177" y="1"/>
            <a:ext cx="3048000" cy="6858000"/>
            <a:chOff x="2971800" y="0"/>
            <a:chExt cx="3048000" cy="6858000"/>
          </a:xfrm>
        </p:grpSpPr>
        <p:sp>
          <p:nvSpPr>
            <p:cNvPr id="9" name="Rectangle 8"/>
            <p:cNvSpPr/>
            <p:nvPr/>
          </p:nvSpPr>
          <p:spPr>
            <a:xfrm>
              <a:off x="3048000" y="0"/>
              <a:ext cx="2971800" cy="6740307"/>
            </a:xfrm>
            <a:prstGeom prst="rect">
              <a:avLst/>
            </a:prstGeom>
          </p:spPr>
          <p:txBody>
            <a:bodyPr wrap="square">
              <a:spAutoFit/>
            </a:bodyPr>
            <a:lstStyle/>
            <a:p>
              <a:pPr algn="ctr"/>
              <a:r>
                <a:rPr lang="en-US" b="1" dirty="0">
                  <a:solidFill>
                    <a:srgbClr val="FFFF00"/>
                  </a:solidFill>
                </a:rPr>
                <a:t>The Nephites</a:t>
              </a:r>
            </a:p>
            <a:p>
              <a:pPr algn="ctr"/>
              <a:r>
                <a:rPr lang="en-US" b="1" dirty="0">
                  <a:solidFill>
                    <a:srgbClr val="FFFF00"/>
                  </a:solidFill>
                </a:rPr>
                <a:t>Moroni 9:7-10</a:t>
              </a:r>
            </a:p>
            <a:p>
              <a:endParaRPr lang="en-US" b="1" dirty="0">
                <a:solidFill>
                  <a:schemeClr val="bg2"/>
                </a:solidFill>
              </a:endParaRPr>
            </a:p>
            <a:p>
              <a:r>
                <a:rPr lang="en-US" b="1" dirty="0">
                  <a:solidFill>
                    <a:schemeClr val="bg2"/>
                  </a:solidFill>
                </a:rPr>
                <a:t>Many men, women, and children are prisoners of the Lamanites</a:t>
              </a:r>
            </a:p>
            <a:p>
              <a:endParaRPr lang="en-US" b="1" dirty="0">
                <a:solidFill>
                  <a:schemeClr val="bg2"/>
                </a:solidFill>
              </a:endParaRPr>
            </a:p>
            <a:p>
              <a:r>
                <a:rPr lang="en-US" b="1" dirty="0">
                  <a:solidFill>
                    <a:schemeClr val="bg2"/>
                  </a:solidFill>
                </a:rPr>
                <a:t>The husbands and fathers have been slain</a:t>
              </a:r>
            </a:p>
            <a:p>
              <a:endParaRPr lang="en-US" b="1" dirty="0">
                <a:solidFill>
                  <a:schemeClr val="bg2"/>
                </a:solidFill>
              </a:endParaRPr>
            </a:p>
            <a:p>
              <a:r>
                <a:rPr lang="en-US" b="1" dirty="0">
                  <a:solidFill>
                    <a:schemeClr val="bg2"/>
                  </a:solidFill>
                </a:rPr>
                <a:t>They feed the women and children the flesh of the men</a:t>
              </a:r>
            </a:p>
            <a:p>
              <a:endParaRPr lang="en-US" b="1" dirty="0">
                <a:solidFill>
                  <a:schemeClr val="bg2"/>
                </a:solidFill>
              </a:endParaRPr>
            </a:p>
            <a:p>
              <a:r>
                <a:rPr lang="en-US" b="1" dirty="0">
                  <a:solidFill>
                    <a:schemeClr val="bg2"/>
                  </a:solidFill>
                </a:rPr>
                <a:t>They give them very little water</a:t>
              </a:r>
            </a:p>
            <a:p>
              <a:endParaRPr lang="en-US" b="1" dirty="0">
                <a:solidFill>
                  <a:schemeClr val="bg2"/>
                </a:solidFill>
              </a:endParaRPr>
            </a:p>
            <a:p>
              <a:r>
                <a:rPr lang="en-US" b="1" dirty="0">
                  <a:solidFill>
                    <a:schemeClr val="bg2"/>
                  </a:solidFill>
                </a:rPr>
                <a:t>The Nephites have taken the daughters of the Lamanites prisoners—they lost their chastity and virtue</a:t>
              </a:r>
            </a:p>
            <a:p>
              <a:endParaRPr lang="en-US" b="1" dirty="0">
                <a:solidFill>
                  <a:schemeClr val="bg2"/>
                </a:solidFill>
              </a:endParaRPr>
            </a:p>
            <a:p>
              <a:r>
                <a:rPr lang="en-US" b="1" dirty="0">
                  <a:solidFill>
                    <a:schemeClr val="bg2"/>
                  </a:solidFill>
                </a:rPr>
                <a:t>They have murdered and tortured them and devoured their bodies</a:t>
              </a:r>
            </a:p>
          </p:txBody>
        </p:sp>
        <p:sp>
          <p:nvSpPr>
            <p:cNvPr id="198" name="Rectangle 197"/>
            <p:cNvSpPr/>
            <p:nvPr/>
          </p:nvSpPr>
          <p:spPr>
            <a:xfrm>
              <a:off x="2971800" y="0"/>
              <a:ext cx="29718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252" name="Group 251"/>
          <p:cNvGrpSpPr/>
          <p:nvPr/>
        </p:nvGrpSpPr>
        <p:grpSpPr>
          <a:xfrm>
            <a:off x="7117977" y="0"/>
            <a:ext cx="3200400" cy="6858000"/>
            <a:chOff x="5943600" y="0"/>
            <a:chExt cx="3200400" cy="6858000"/>
          </a:xfrm>
        </p:grpSpPr>
        <p:sp>
          <p:nvSpPr>
            <p:cNvPr id="196" name="TextBox 195"/>
            <p:cNvSpPr txBox="1"/>
            <p:nvPr/>
          </p:nvSpPr>
          <p:spPr>
            <a:xfrm>
              <a:off x="6096000" y="0"/>
              <a:ext cx="3048000" cy="6740307"/>
            </a:xfrm>
            <a:prstGeom prst="rect">
              <a:avLst/>
            </a:prstGeom>
            <a:noFill/>
          </p:spPr>
          <p:txBody>
            <a:bodyPr wrap="square" rtlCol="0">
              <a:spAutoFit/>
            </a:bodyPr>
            <a:lstStyle/>
            <a:p>
              <a:pPr algn="ctr"/>
              <a:r>
                <a:rPr lang="en-US" b="1" dirty="0">
                  <a:solidFill>
                    <a:srgbClr val="FFFF00"/>
                  </a:solidFill>
                </a:rPr>
                <a:t>Both Lamanites and Nephites</a:t>
              </a:r>
            </a:p>
            <a:p>
              <a:pPr algn="ctr"/>
              <a:r>
                <a:rPr lang="en-US" b="1" dirty="0">
                  <a:solidFill>
                    <a:srgbClr val="FFFF00"/>
                  </a:solidFill>
                </a:rPr>
                <a:t>Moroni 9:16-19</a:t>
              </a:r>
            </a:p>
            <a:p>
              <a:endParaRPr lang="en-US" b="1" dirty="0">
                <a:solidFill>
                  <a:schemeClr val="bg2"/>
                </a:solidFill>
              </a:endParaRPr>
            </a:p>
            <a:p>
              <a:r>
                <a:rPr lang="en-US" b="1" dirty="0">
                  <a:solidFill>
                    <a:schemeClr val="bg2"/>
                  </a:solidFill>
                </a:rPr>
                <a:t>Many widows and daughters wander and are left to die</a:t>
              </a:r>
            </a:p>
            <a:p>
              <a:endParaRPr lang="en-US" b="1" dirty="0">
                <a:solidFill>
                  <a:schemeClr val="bg2"/>
                </a:solidFill>
              </a:endParaRPr>
            </a:p>
            <a:p>
              <a:r>
                <a:rPr lang="en-US" b="1" dirty="0">
                  <a:solidFill>
                    <a:schemeClr val="bg2"/>
                  </a:solidFill>
                </a:rPr>
                <a:t>The army of the Nephites are weak</a:t>
              </a:r>
            </a:p>
            <a:p>
              <a:endParaRPr lang="en-US" b="1" dirty="0">
                <a:solidFill>
                  <a:schemeClr val="bg2"/>
                </a:solidFill>
              </a:endParaRPr>
            </a:p>
            <a:p>
              <a:r>
                <a:rPr lang="en-US" b="1" dirty="0">
                  <a:solidFill>
                    <a:schemeClr val="bg2"/>
                  </a:solidFill>
                </a:rPr>
                <a:t>Many of the armies have fallen to an awful brutality</a:t>
              </a:r>
            </a:p>
            <a:p>
              <a:endParaRPr lang="en-US" b="1" dirty="0">
                <a:solidFill>
                  <a:schemeClr val="bg2"/>
                </a:solidFill>
              </a:endParaRPr>
            </a:p>
            <a:p>
              <a:r>
                <a:rPr lang="en-US" b="1" dirty="0">
                  <a:solidFill>
                    <a:schemeClr val="bg2"/>
                  </a:solidFill>
                </a:rPr>
                <a:t>They are without order</a:t>
              </a:r>
            </a:p>
            <a:p>
              <a:endParaRPr lang="en-US" b="1" dirty="0">
                <a:solidFill>
                  <a:schemeClr val="bg2"/>
                </a:solidFill>
              </a:endParaRPr>
            </a:p>
            <a:p>
              <a:r>
                <a:rPr lang="en-US" b="1" dirty="0">
                  <a:solidFill>
                    <a:schemeClr val="bg2"/>
                  </a:solidFill>
                </a:rPr>
                <a:t>They are without mercy</a:t>
              </a:r>
            </a:p>
            <a:p>
              <a:endParaRPr lang="en-US" b="1" dirty="0">
                <a:solidFill>
                  <a:schemeClr val="bg2"/>
                </a:solidFill>
              </a:endParaRPr>
            </a:p>
            <a:p>
              <a:r>
                <a:rPr lang="en-US" b="1" dirty="0">
                  <a:solidFill>
                    <a:schemeClr val="bg2"/>
                  </a:solidFill>
                </a:rPr>
                <a:t>They delight in everything wicked</a:t>
              </a:r>
            </a:p>
            <a:p>
              <a:endParaRPr lang="en-US" b="1" dirty="0">
                <a:solidFill>
                  <a:schemeClr val="bg2"/>
                </a:solidFill>
              </a:endParaRPr>
            </a:p>
            <a:p>
              <a:r>
                <a:rPr lang="en-US" b="1" dirty="0">
                  <a:solidFill>
                    <a:schemeClr val="bg2"/>
                  </a:solidFill>
                </a:rPr>
                <a:t>Mormon has no strength and cannot enforce his commands</a:t>
              </a:r>
            </a:p>
            <a:p>
              <a:endParaRPr lang="en-US" b="1" dirty="0">
                <a:solidFill>
                  <a:schemeClr val="bg2"/>
                </a:solidFill>
              </a:endParaRPr>
            </a:p>
            <a:p>
              <a:r>
                <a:rPr lang="en-US" b="1" dirty="0">
                  <a:solidFill>
                    <a:schemeClr val="bg2"/>
                  </a:solidFill>
                </a:rPr>
                <a:t>They have become strong in wickedness</a:t>
              </a:r>
            </a:p>
          </p:txBody>
        </p:sp>
        <p:sp>
          <p:nvSpPr>
            <p:cNvPr id="199" name="Rectangle 198"/>
            <p:cNvSpPr/>
            <p:nvPr/>
          </p:nvSpPr>
          <p:spPr>
            <a:xfrm>
              <a:off x="5943600" y="0"/>
              <a:ext cx="32004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Tree>
    <p:extLst>
      <p:ext uri="{BB962C8B-B14F-4D97-AF65-F5344CB8AC3E}">
        <p14:creationId xmlns:p14="http://schemas.microsoft.com/office/powerpoint/2010/main" val="15499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2000"/>
                                        <p:tgtEl>
                                          <p:spTgt spid="221"/>
                                        </p:tgtEl>
                                      </p:cBhvr>
                                    </p:animEffect>
                                    <p:set>
                                      <p:cBhvr>
                                        <p:cTn id="13" dur="1" fill="hold">
                                          <p:stCondLst>
                                            <p:cond delay="1999"/>
                                          </p:stCondLst>
                                        </p:cTn>
                                        <p:tgtEl>
                                          <p:spTgt spid="2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52"/>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2000"/>
                                        <p:tgtEl>
                                          <p:spTgt spid="222"/>
                                        </p:tgtEl>
                                      </p:cBhvr>
                                    </p:animEffect>
                                    <p:set>
                                      <p:cBhvr>
                                        <p:cTn id="20" dur="1" fill="hold">
                                          <p:stCondLst>
                                            <p:cond delay="1999"/>
                                          </p:stCondLst>
                                        </p:cTn>
                                        <p:tgtEl>
                                          <p:spTgt spid="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D296A2-1635-4B0C-A49C-31DD203A3FEE}"/>
              </a:ext>
            </a:extLst>
          </p:cNvPr>
          <p:cNvSpPr/>
          <p:nvPr/>
        </p:nvSpPr>
        <p:spPr>
          <a:xfrm>
            <a:off x="-109728" y="0"/>
            <a:ext cx="12301728" cy="6858000"/>
          </a:xfrm>
          <a:prstGeom prst="rect">
            <a:avLst/>
          </a:prstGeom>
          <a:gradFill>
            <a:gsLst>
              <a:gs pos="3000">
                <a:schemeClr val="accent6">
                  <a:lumMod val="50000"/>
                </a:schemeClr>
              </a:gs>
              <a:gs pos="14000">
                <a:schemeClr val="tx1"/>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6488668"/>
            <a:ext cx="3048000" cy="369332"/>
          </a:xfrm>
          <a:prstGeom prst="rect">
            <a:avLst/>
          </a:prstGeom>
          <a:noFill/>
        </p:spPr>
        <p:txBody>
          <a:bodyPr wrap="square" rtlCol="0">
            <a:spAutoFit/>
          </a:bodyPr>
          <a:lstStyle/>
          <a:p>
            <a:r>
              <a:rPr lang="en-US" dirty="0">
                <a:solidFill>
                  <a:schemeClr val="bg2"/>
                </a:solidFill>
              </a:rPr>
              <a:t>Moroni 9:11, 20</a:t>
            </a:r>
          </a:p>
        </p:txBody>
      </p:sp>
      <p:sp>
        <p:nvSpPr>
          <p:cNvPr id="8" name="TextBox 7"/>
          <p:cNvSpPr txBox="1"/>
          <p:nvPr/>
        </p:nvSpPr>
        <p:spPr>
          <a:xfrm>
            <a:off x="228600" y="738299"/>
            <a:ext cx="11734800" cy="6001643"/>
          </a:xfrm>
          <a:prstGeom prst="rect">
            <a:avLst/>
          </a:prstGeom>
          <a:noFill/>
        </p:spPr>
        <p:txBody>
          <a:bodyPr wrap="square" rtlCol="0">
            <a:spAutoFit/>
          </a:bodyPr>
          <a:lstStyle/>
          <a:p>
            <a:pPr fontAlgn="base"/>
            <a:r>
              <a:rPr lang="en-US" sz="2400" dirty="0">
                <a:solidFill>
                  <a:srgbClr val="FFFF00"/>
                </a:solidFill>
              </a:rPr>
              <a:t>What do you think it means to be “without civilization”? </a:t>
            </a:r>
          </a:p>
          <a:p>
            <a:pPr fontAlgn="base"/>
            <a:endParaRPr lang="en-US" sz="2400" dirty="0">
              <a:solidFill>
                <a:schemeClr val="bg1"/>
              </a:solidFill>
            </a:endParaRPr>
          </a:p>
          <a:p>
            <a:pPr fontAlgn="base"/>
            <a:r>
              <a:rPr lang="en-US" sz="2400" dirty="0">
                <a:solidFill>
                  <a:srgbClr val="FF0000"/>
                </a:solidFill>
              </a:rPr>
              <a:t>To act uncivilized—without refinement or restraint; to have no respect for other individuals; to disregard laws that govern society</a:t>
            </a:r>
          </a:p>
          <a:p>
            <a:pPr fontAlgn="base"/>
            <a:endParaRPr lang="en-US" sz="2400" dirty="0">
              <a:solidFill>
                <a:srgbClr val="FF0000"/>
              </a:solidFill>
            </a:endParaRPr>
          </a:p>
          <a:p>
            <a:pPr fontAlgn="base"/>
            <a:r>
              <a:rPr lang="en-US" sz="2400" dirty="0">
                <a:solidFill>
                  <a:srgbClr val="FFFF00"/>
                </a:solidFill>
              </a:rPr>
              <a:t>What do you think it means to be “without principle”? </a:t>
            </a:r>
          </a:p>
          <a:p>
            <a:pPr fontAlgn="base"/>
            <a:r>
              <a:rPr lang="en-US" sz="2400" dirty="0">
                <a:solidFill>
                  <a:srgbClr val="00B0F0"/>
                </a:solidFill>
              </a:rPr>
              <a:t>To live without standards and without honoring and keeping the commandments of God</a:t>
            </a:r>
          </a:p>
          <a:p>
            <a:pPr fontAlgn="base"/>
            <a:endParaRPr lang="en-US" sz="2400" dirty="0">
              <a:solidFill>
                <a:srgbClr val="FFFF00"/>
              </a:solidFill>
            </a:endParaRPr>
          </a:p>
          <a:p>
            <a:pPr fontAlgn="base"/>
            <a:r>
              <a:rPr lang="en-US" sz="2400" dirty="0">
                <a:solidFill>
                  <a:srgbClr val="FFFF00"/>
                </a:solidFill>
              </a:rPr>
              <a:t>What do you think it means to be “past feeling”? </a:t>
            </a:r>
          </a:p>
          <a:p>
            <a:pPr fontAlgn="base"/>
            <a:endParaRPr lang="en-US" sz="2400" dirty="0">
              <a:solidFill>
                <a:srgbClr val="FFFF00"/>
              </a:solidFill>
            </a:endParaRPr>
          </a:p>
          <a:p>
            <a:pPr fontAlgn="base"/>
            <a:r>
              <a:rPr lang="en-US" sz="2400" dirty="0">
                <a:solidFill>
                  <a:srgbClr val="92D050"/>
                </a:solidFill>
              </a:rPr>
              <a:t>To be hard-hearted against the Spirit of the Lord and the Light of Christ and to not distinguish between right and wrong</a:t>
            </a:r>
          </a:p>
          <a:p>
            <a:pPr fontAlgn="base"/>
            <a:endParaRPr lang="en-US" sz="2400" dirty="0">
              <a:solidFill>
                <a:srgbClr val="92D050"/>
              </a:solidFill>
            </a:endParaRPr>
          </a:p>
          <a:p>
            <a:pPr fontAlgn="base"/>
            <a:endParaRPr lang="en-US" sz="2400" dirty="0">
              <a:solidFill>
                <a:srgbClr val="92D050"/>
              </a:solidFill>
            </a:endParaRPr>
          </a:p>
          <a:p>
            <a:pPr algn="ctr" fontAlgn="base"/>
            <a:r>
              <a:rPr lang="en-US" sz="2400" dirty="0">
                <a:solidFill>
                  <a:srgbClr val="FFFF00"/>
                </a:solidFill>
              </a:rPr>
              <a:t>What evidence do you see in the world today that some people are without civilization, are without principle, and are past feeling?</a:t>
            </a:r>
          </a:p>
        </p:txBody>
      </p:sp>
      <p:pic>
        <p:nvPicPr>
          <p:cNvPr id="9" name="Picture 2" descr="http://www.uni.edu/becker/anImated%20question%20mark%20.gif">
            <a:extLst>
              <a:ext uri="{FF2B5EF4-FFF2-40B4-BE49-F238E27FC236}">
                <a16:creationId xmlns:a16="http://schemas.microsoft.com/office/drawing/2014/main" id="{D7785325-4BE9-4897-ABB7-798396B6A165}"/>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8775" y="118058"/>
            <a:ext cx="801933" cy="136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9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2000"/>
                                        <p:tgtEl>
                                          <p:spTgt spid="8">
                                            <p:txEl>
                                              <p:pRg st="0" end="0"/>
                                            </p:txEl>
                                          </p:spTgt>
                                        </p:tgtEl>
                                      </p:cBhvr>
                                    </p:animEffect>
                                    <p:set>
                                      <p:cBhvr>
                                        <p:cTn id="17" dur="1" fill="hold">
                                          <p:stCondLst>
                                            <p:cond delay="1999"/>
                                          </p:stCondLst>
                                        </p:cTn>
                                        <p:tgtEl>
                                          <p:spTgt spid="8">
                                            <p:txEl>
                                              <p:pRg st="0" end="0"/>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8">
                                            <p:txEl>
                                              <p:pRg st="2" end="2"/>
                                            </p:txEl>
                                          </p:spTgt>
                                        </p:tgtEl>
                                      </p:cBhvr>
                                    </p:animEffect>
                                    <p:set>
                                      <p:cBhvr>
                                        <p:cTn id="20" dur="1" fill="hold">
                                          <p:stCondLst>
                                            <p:cond delay="1999"/>
                                          </p:stCondLst>
                                        </p:cTn>
                                        <p:tgtEl>
                                          <p:spTgt spid="8">
                                            <p:txEl>
                                              <p:pRg st="2" end="2"/>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2000"/>
                                        <p:tgtEl>
                                          <p:spTgt spid="8">
                                            <p:txEl>
                                              <p:pRg st="4" end="4"/>
                                            </p:txEl>
                                          </p:spTgt>
                                        </p:tgtEl>
                                      </p:cBhvr>
                                    </p:animEffect>
                                    <p:set>
                                      <p:cBhvr>
                                        <p:cTn id="31" dur="1" fill="hold">
                                          <p:stCondLst>
                                            <p:cond delay="1999"/>
                                          </p:stCondLst>
                                        </p:cTn>
                                        <p:tgtEl>
                                          <p:spTgt spid="8">
                                            <p:txEl>
                                              <p:pRg st="4" end="4"/>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8">
                                            <p:txEl>
                                              <p:pRg st="5" end="5"/>
                                            </p:txEl>
                                          </p:spTgt>
                                        </p:tgtEl>
                                      </p:cBhvr>
                                    </p:animEffect>
                                    <p:set>
                                      <p:cBhvr>
                                        <p:cTn id="34" dur="1" fill="hold">
                                          <p:stCondLst>
                                            <p:cond delay="1999"/>
                                          </p:stCondLst>
                                        </p:cTn>
                                        <p:tgtEl>
                                          <p:spTgt spid="8">
                                            <p:txEl>
                                              <p:pRg st="5" end="5"/>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2" end="12"/>
                                            </p:txEl>
                                          </p:spTgt>
                                        </p:tgtEl>
                                        <p:attrNameLst>
                                          <p:attrName>style.visibility</p:attrName>
                                        </p:attrNameLst>
                                      </p:cBhvr>
                                      <p:to>
                                        <p:strVal val="visible"/>
                                      </p:to>
                                    </p:set>
                                  </p:childTnLst>
                                </p:cTn>
                              </p:par>
                              <p:par>
                                <p:cTn id="43" presetID="10" presetClass="exit" presetSubtype="0" fill="hold" nodeType="withEffect">
                                  <p:stCondLst>
                                    <p:cond delay="0"/>
                                  </p:stCondLst>
                                  <p:childTnLst>
                                    <p:animEffect transition="out" filter="fade">
                                      <p:cBhvr>
                                        <p:cTn id="44" dur="2000"/>
                                        <p:tgtEl>
                                          <p:spTgt spid="8">
                                            <p:txEl>
                                              <p:pRg st="7" end="7"/>
                                            </p:txEl>
                                          </p:spTgt>
                                        </p:tgtEl>
                                      </p:cBhvr>
                                    </p:animEffect>
                                    <p:set>
                                      <p:cBhvr>
                                        <p:cTn id="45" dur="1" fill="hold">
                                          <p:stCondLst>
                                            <p:cond delay="1999"/>
                                          </p:stCondLst>
                                        </p:cTn>
                                        <p:tgtEl>
                                          <p:spTgt spid="8">
                                            <p:txEl>
                                              <p:pRg st="7" end="7"/>
                                            </p:txEl>
                                          </p:spTgt>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000"/>
                                        <p:tgtEl>
                                          <p:spTgt spid="8">
                                            <p:txEl>
                                              <p:pRg st="9" end="9"/>
                                            </p:txEl>
                                          </p:spTgt>
                                        </p:tgtEl>
                                      </p:cBhvr>
                                    </p:animEffect>
                                    <p:set>
                                      <p:cBhvr>
                                        <p:cTn id="48" dur="1" fill="hold">
                                          <p:stCondLst>
                                            <p:cond delay="1999"/>
                                          </p:stCondLst>
                                        </p:cTn>
                                        <p:tgtEl>
                                          <p:spTgt spid="8">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64CE58-D928-B3A9-0446-51DD6F3A0432}"/>
              </a:ext>
            </a:extLst>
          </p:cNvPr>
          <p:cNvSpPr/>
          <p:nvPr/>
        </p:nvSpPr>
        <p:spPr>
          <a:xfrm>
            <a:off x="-109728" y="0"/>
            <a:ext cx="12301728" cy="6858000"/>
          </a:xfrm>
          <a:prstGeom prst="rect">
            <a:avLst/>
          </a:prstGeom>
          <a:gradFill>
            <a:gsLst>
              <a:gs pos="32000">
                <a:schemeClr val="accent3">
                  <a:lumMod val="75000"/>
                </a:schemeClr>
              </a:gs>
              <a:gs pos="6000">
                <a:schemeClr val="accent6">
                  <a:lumMod val="75000"/>
                </a:schemeClr>
              </a:gs>
              <a:gs pos="19000">
                <a:schemeClr val="accent6">
                  <a:lumMod val="50000"/>
                </a:schemeClr>
              </a:gs>
              <a:gs pos="63000">
                <a:schemeClr val="accent2">
                  <a:lumMod val="75000"/>
                </a:schemeClr>
              </a:gs>
              <a:gs pos="82000">
                <a:schemeClr val="accent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6488668"/>
            <a:ext cx="7086600" cy="369332"/>
          </a:xfrm>
          <a:prstGeom prst="rect">
            <a:avLst/>
          </a:prstGeom>
          <a:noFill/>
        </p:spPr>
        <p:txBody>
          <a:bodyPr wrap="square" rtlCol="0">
            <a:spAutoFit/>
          </a:bodyPr>
          <a:lstStyle/>
          <a:p>
            <a:r>
              <a:rPr lang="en-US" dirty="0">
                <a:solidFill>
                  <a:srgbClr val="FFFF00"/>
                </a:solidFill>
              </a:rPr>
              <a:t>Mormon watches as the Nephites are destroyed—Student Manual</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Britannic Bold" pitchFamily="34" charset="0"/>
              </a:rPr>
              <a:t>“</a:t>
            </a:r>
            <a:r>
              <a:rPr lang="en-US" sz="4800" dirty="0" err="1">
                <a:solidFill>
                  <a:schemeClr val="bg2"/>
                </a:solidFill>
                <a:latin typeface="Britannic Bold" pitchFamily="34" charset="0"/>
              </a:rPr>
              <a:t>Atay</a:t>
            </a:r>
            <a:r>
              <a:rPr lang="en-US" sz="4800" dirty="0">
                <a:solidFill>
                  <a:schemeClr val="bg2"/>
                </a:solidFill>
                <a:latin typeface="Britannic Bold" pitchFamily="34" charset="0"/>
              </a:rPr>
              <a:t>”</a:t>
            </a:r>
          </a:p>
        </p:txBody>
      </p:sp>
      <p:sp>
        <p:nvSpPr>
          <p:cNvPr id="16" name="TextBox 15"/>
          <p:cNvSpPr txBox="1"/>
          <p:nvPr/>
        </p:nvSpPr>
        <p:spPr>
          <a:xfrm>
            <a:off x="533401" y="830998"/>
            <a:ext cx="6324600" cy="5355312"/>
          </a:xfrm>
          <a:prstGeom prst="rect">
            <a:avLst/>
          </a:prstGeom>
          <a:noFill/>
        </p:spPr>
        <p:txBody>
          <a:bodyPr wrap="square" rtlCol="0">
            <a:spAutoFit/>
          </a:bodyPr>
          <a:lstStyle/>
          <a:p>
            <a:r>
              <a:rPr lang="en-US" dirty="0">
                <a:solidFill>
                  <a:schemeClr val="bg1"/>
                </a:solidFill>
              </a:rPr>
              <a:t>“</a:t>
            </a:r>
            <a:r>
              <a:rPr lang="en-US" dirty="0" err="1">
                <a:solidFill>
                  <a:schemeClr val="bg1"/>
                </a:solidFill>
              </a:rPr>
              <a:t>Atay</a:t>
            </a:r>
            <a:r>
              <a:rPr lang="en-US" dirty="0">
                <a:solidFill>
                  <a:schemeClr val="bg1"/>
                </a:solidFill>
              </a:rPr>
              <a:t>”—Greek</a:t>
            </a:r>
          </a:p>
          <a:p>
            <a:r>
              <a:rPr lang="en-US" dirty="0">
                <a:solidFill>
                  <a:schemeClr val="bg1"/>
                </a:solidFill>
              </a:rPr>
              <a:t>Introduced in playwrights to allow the audience to </a:t>
            </a:r>
          </a:p>
          <a:p>
            <a:r>
              <a:rPr lang="en-US" dirty="0">
                <a:solidFill>
                  <a:schemeClr val="bg1"/>
                </a:solidFill>
              </a:rPr>
              <a:t>see the consequences and forces as a result of the </a:t>
            </a:r>
          </a:p>
          <a:p>
            <a:r>
              <a:rPr lang="en-US" dirty="0">
                <a:solidFill>
                  <a:schemeClr val="bg1"/>
                </a:solidFill>
              </a:rPr>
              <a:t>choices made by the hero. </a:t>
            </a:r>
          </a:p>
          <a:p>
            <a:r>
              <a:rPr lang="en-US" dirty="0">
                <a:solidFill>
                  <a:schemeClr val="bg1"/>
                </a:solidFill>
              </a:rPr>
              <a:t>As the play progresses the hero approaches the </a:t>
            </a:r>
          </a:p>
          <a:p>
            <a:r>
              <a:rPr lang="en-US" dirty="0">
                <a:solidFill>
                  <a:schemeClr val="bg1"/>
                </a:solidFill>
              </a:rPr>
              <a:t>moment of </a:t>
            </a:r>
            <a:r>
              <a:rPr lang="en-US" i="1" dirty="0">
                <a:solidFill>
                  <a:schemeClr val="bg1"/>
                </a:solidFill>
              </a:rPr>
              <a:t>Ate.</a:t>
            </a:r>
          </a:p>
          <a:p>
            <a:endParaRPr lang="en-US" i="1" dirty="0">
              <a:solidFill>
                <a:schemeClr val="bg1"/>
              </a:solidFill>
            </a:endParaRPr>
          </a:p>
          <a:p>
            <a:r>
              <a:rPr lang="en-US" dirty="0">
                <a:solidFill>
                  <a:schemeClr val="bg1"/>
                </a:solidFill>
              </a:rPr>
              <a:t>At any moment they could speak—as to repent, they could turn around, back out and undo their crisis. </a:t>
            </a:r>
          </a:p>
          <a:p>
            <a:r>
              <a:rPr lang="en-US" dirty="0">
                <a:solidFill>
                  <a:schemeClr val="bg1"/>
                </a:solidFill>
              </a:rPr>
              <a:t>If they chose right, there was hope. But if they chose wrong—usually of so many poor decisions in the past—the audience could do nothing but watch them destroy themselves.</a:t>
            </a:r>
          </a:p>
          <a:p>
            <a:endParaRPr lang="en-US" dirty="0">
              <a:solidFill>
                <a:schemeClr val="bg1"/>
              </a:solidFill>
            </a:endParaRPr>
          </a:p>
          <a:p>
            <a:r>
              <a:rPr lang="en-US" dirty="0">
                <a:solidFill>
                  <a:schemeClr val="bg1"/>
                </a:solidFill>
              </a:rPr>
              <a:t>“They “reached the point of no return”</a:t>
            </a:r>
          </a:p>
          <a:p>
            <a:endParaRPr lang="en-US" dirty="0">
              <a:solidFill>
                <a:schemeClr val="bg1"/>
              </a:solidFill>
            </a:endParaRPr>
          </a:p>
          <a:p>
            <a:r>
              <a:rPr lang="en-US" dirty="0">
                <a:solidFill>
                  <a:schemeClr val="bg1"/>
                </a:solidFill>
              </a:rPr>
              <a:t>So it is with the Nephites (and the Jaredites)…that they proved to be at the point of no return. They had known and been taught to repent of their sins but they chose to lose that power and so the Lord could not receive them back. </a:t>
            </a:r>
          </a:p>
        </p:txBody>
      </p:sp>
      <p:pic>
        <p:nvPicPr>
          <p:cNvPr id="3" name="Picture 2">
            <a:extLst>
              <a:ext uri="{FF2B5EF4-FFF2-40B4-BE49-F238E27FC236}">
                <a16:creationId xmlns:a16="http://schemas.microsoft.com/office/drawing/2014/main" id="{7044366E-550C-432B-B360-09AE90A65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1130" y="830998"/>
            <a:ext cx="3600450" cy="2219325"/>
          </a:xfrm>
          <a:prstGeom prst="rect">
            <a:avLst/>
          </a:prstGeom>
        </p:spPr>
      </p:pic>
      <p:pic>
        <p:nvPicPr>
          <p:cNvPr id="9" name="Picture 8">
            <a:extLst>
              <a:ext uri="{FF2B5EF4-FFF2-40B4-BE49-F238E27FC236}">
                <a16:creationId xmlns:a16="http://schemas.microsoft.com/office/drawing/2014/main" id="{72210D88-3D7C-4F99-8A08-F3A81A75D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130" y="3428999"/>
            <a:ext cx="3714750" cy="2857500"/>
          </a:xfrm>
          <a:prstGeom prst="rect">
            <a:avLst/>
          </a:prstGeom>
        </p:spPr>
      </p:pic>
    </p:spTree>
    <p:extLst>
      <p:ext uri="{BB962C8B-B14F-4D97-AF65-F5344CB8AC3E}">
        <p14:creationId xmlns:p14="http://schemas.microsoft.com/office/powerpoint/2010/main" val="8598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FE4430-8FC9-4C3D-ACD8-BF1592EFF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124200" y="838201"/>
            <a:ext cx="6096000" cy="5816977"/>
          </a:xfrm>
          <a:prstGeom prst="rect">
            <a:avLst/>
          </a:prstGeom>
        </p:spPr>
        <p:txBody>
          <a:bodyPr wrap="square">
            <a:spAutoFit/>
          </a:bodyPr>
          <a:lstStyle/>
          <a:p>
            <a:pPr fontAlgn="base"/>
            <a:r>
              <a:rPr lang="en-US" dirty="0"/>
              <a:t>“Have you ever found yourself doing something</a:t>
            </a:r>
          </a:p>
          <a:p>
            <a:pPr fontAlgn="base"/>
            <a:r>
              <a:rPr lang="en-US" dirty="0"/>
              <a:t> you thought was right, but doing it because </a:t>
            </a:r>
          </a:p>
          <a:p>
            <a:pPr fontAlgn="base"/>
            <a:r>
              <a:rPr lang="en-US" dirty="0"/>
              <a:t>you ‘had’ to? </a:t>
            </a:r>
          </a:p>
          <a:p>
            <a:pPr fontAlgn="base"/>
            <a:endParaRPr lang="en-US" dirty="0"/>
          </a:p>
          <a:p>
            <a:pPr fontAlgn="base"/>
            <a:r>
              <a:rPr lang="en-US" dirty="0"/>
              <a:t>Did you ever keep a commandment of God with</a:t>
            </a:r>
          </a:p>
          <a:p>
            <a:pPr fontAlgn="base"/>
            <a:r>
              <a:rPr lang="en-US" dirty="0"/>
              <a:t>an attitude of resentment?</a:t>
            </a:r>
          </a:p>
          <a:p>
            <a:pPr fontAlgn="base"/>
            <a:endParaRPr lang="en-US" dirty="0"/>
          </a:p>
          <a:p>
            <a:pPr fontAlgn="base"/>
            <a:r>
              <a:rPr lang="en-US" dirty="0"/>
              <a:t>Do you think such feelings will be ignored by a Father in Heaven who gave us the willpower we call agency?</a:t>
            </a:r>
          </a:p>
          <a:p>
            <a:pPr fontAlgn="base"/>
            <a:endParaRPr lang="en-US" dirty="0"/>
          </a:p>
          <a:p>
            <a:pPr fontAlgn="base"/>
            <a:r>
              <a:rPr lang="en-US" dirty="0"/>
              <a:t>We are accountable for our feelings and desires as well as our acts. </a:t>
            </a:r>
          </a:p>
          <a:p>
            <a:pPr fontAlgn="base"/>
            <a:endParaRPr lang="en-US" dirty="0"/>
          </a:p>
          <a:p>
            <a:pPr fontAlgn="base"/>
            <a:r>
              <a:rPr lang="en-US" dirty="0"/>
              <a:t>Acts that seem to be good bring blessings only when they are done with real and righteous intent.</a:t>
            </a:r>
          </a:p>
          <a:p>
            <a:pPr fontAlgn="base"/>
            <a:endParaRPr lang="en-US" dirty="0"/>
          </a:p>
          <a:p>
            <a:pPr fontAlgn="base"/>
            <a:r>
              <a:rPr lang="en-US" dirty="0"/>
              <a:t>On the positive side, we will be blessed for the righteous desires of our hearts even though some outside circumstance has made it impossible for us to carry those desires into action.”</a:t>
            </a:r>
          </a:p>
          <a:p>
            <a:pPr fontAlgn="base"/>
            <a:r>
              <a:rPr lang="en-US" sz="1200" dirty="0" err="1"/>
              <a:t>Dallin</a:t>
            </a:r>
            <a:r>
              <a:rPr lang="en-US" sz="1200" dirty="0"/>
              <a:t> H. Oaks</a:t>
            </a:r>
          </a:p>
        </p:txBody>
      </p:sp>
      <p:sp>
        <p:nvSpPr>
          <p:cNvPr id="9" name="TextBox 8"/>
          <p:cNvSpPr txBox="1"/>
          <p:nvPr/>
        </p:nvSpPr>
        <p:spPr>
          <a:xfrm>
            <a:off x="1524000" y="0"/>
            <a:ext cx="9144000" cy="923330"/>
          </a:xfrm>
          <a:prstGeom prst="rect">
            <a:avLst/>
          </a:prstGeom>
          <a:noFill/>
        </p:spPr>
        <p:txBody>
          <a:bodyPr wrap="square" rtlCol="0">
            <a:spAutoFit/>
          </a:bodyPr>
          <a:lstStyle/>
          <a:p>
            <a:pPr algn="ctr"/>
            <a:r>
              <a:rPr lang="en-US" sz="5400" dirty="0">
                <a:latin typeface="Bell MT" pitchFamily="18" charset="0"/>
              </a:rPr>
              <a:t>Because I Had To</a:t>
            </a:r>
          </a:p>
        </p:txBody>
      </p:sp>
      <p:sp>
        <p:nvSpPr>
          <p:cNvPr id="12" name="TextBox 11"/>
          <p:cNvSpPr txBox="1"/>
          <p:nvPr/>
        </p:nvSpPr>
        <p:spPr>
          <a:xfrm>
            <a:off x="76201" y="6488668"/>
            <a:ext cx="1676400" cy="369332"/>
          </a:xfrm>
          <a:prstGeom prst="rect">
            <a:avLst/>
          </a:prstGeom>
          <a:noFill/>
        </p:spPr>
        <p:txBody>
          <a:bodyPr wrap="square" rtlCol="0">
            <a:spAutoFit/>
          </a:bodyPr>
          <a:lstStyle/>
          <a:p>
            <a:r>
              <a:rPr lang="en-US" dirty="0"/>
              <a:t>Moroni 7:4-11</a:t>
            </a:r>
          </a:p>
        </p:txBody>
      </p:sp>
      <p:pic>
        <p:nvPicPr>
          <p:cNvPr id="13" name="Picture 12" descr="Dallin H. Oaks.jpg"/>
          <p:cNvPicPr>
            <a:picLocks noChangeAspect="1"/>
          </p:cNvPicPr>
          <p:nvPr/>
        </p:nvPicPr>
        <p:blipFill>
          <a:blip r:embed="rId3" cstate="print"/>
          <a:stretch>
            <a:fillRect/>
          </a:stretch>
        </p:blipFill>
        <p:spPr>
          <a:xfrm>
            <a:off x="152400" y="93292"/>
            <a:ext cx="1195387" cy="1489817"/>
          </a:xfrm>
          <a:prstGeom prst="rect">
            <a:avLst/>
          </a:prstGeom>
        </p:spPr>
      </p:pic>
      <p:pic>
        <p:nvPicPr>
          <p:cNvPr id="5" name="Picture 4">
            <a:extLst>
              <a:ext uri="{FF2B5EF4-FFF2-40B4-BE49-F238E27FC236}">
                <a16:creationId xmlns:a16="http://schemas.microsoft.com/office/drawing/2014/main" id="{BA21A9B2-7A71-48C8-B79D-255D066D8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13" y="2211368"/>
            <a:ext cx="2000249" cy="2803379"/>
          </a:xfrm>
          <a:prstGeom prst="rect">
            <a:avLst/>
          </a:prstGeom>
        </p:spPr>
      </p:pic>
      <p:pic>
        <p:nvPicPr>
          <p:cNvPr id="11" name="Picture 10">
            <a:extLst>
              <a:ext uri="{FF2B5EF4-FFF2-40B4-BE49-F238E27FC236}">
                <a16:creationId xmlns:a16="http://schemas.microsoft.com/office/drawing/2014/main" id="{DA14EA52-5CA6-4CEA-A63D-A89D9B66E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96" y="1489123"/>
            <a:ext cx="2019861" cy="3767542"/>
          </a:xfrm>
          <a:prstGeom prst="rect">
            <a:avLst/>
          </a:prstGeom>
        </p:spPr>
      </p:pic>
    </p:spTree>
    <p:extLst>
      <p:ext uri="{BB962C8B-B14F-4D97-AF65-F5344CB8AC3E}">
        <p14:creationId xmlns:p14="http://schemas.microsoft.com/office/powerpoint/2010/main" val="36837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C90BE0-FE21-7459-0F99-03DE1193EC19}"/>
              </a:ext>
            </a:extLst>
          </p:cNvPr>
          <p:cNvSpPr/>
          <p:nvPr/>
        </p:nvSpPr>
        <p:spPr>
          <a:xfrm>
            <a:off x="-109728" y="0"/>
            <a:ext cx="12301728" cy="6858000"/>
          </a:xfrm>
          <a:prstGeom prst="rect">
            <a:avLst/>
          </a:prstGeom>
          <a:gradFill>
            <a:gsLst>
              <a:gs pos="32000">
                <a:schemeClr val="accent3">
                  <a:lumMod val="75000"/>
                </a:schemeClr>
              </a:gs>
              <a:gs pos="6000">
                <a:schemeClr val="accent6">
                  <a:lumMod val="75000"/>
                </a:schemeClr>
              </a:gs>
              <a:gs pos="19000">
                <a:schemeClr val="accent6">
                  <a:lumMod val="50000"/>
                </a:schemeClr>
              </a:gs>
              <a:gs pos="63000">
                <a:schemeClr val="accent2">
                  <a:lumMod val="75000"/>
                </a:schemeClr>
              </a:gs>
              <a:gs pos="82000">
                <a:schemeClr val="accent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6488667"/>
            <a:ext cx="3048000" cy="369332"/>
          </a:xfrm>
          <a:prstGeom prst="rect">
            <a:avLst/>
          </a:prstGeom>
          <a:noFill/>
        </p:spPr>
        <p:txBody>
          <a:bodyPr wrap="square" rtlCol="0">
            <a:spAutoFit/>
          </a:bodyPr>
          <a:lstStyle/>
          <a:p>
            <a:r>
              <a:rPr lang="en-US" dirty="0">
                <a:solidFill>
                  <a:schemeClr val="bg2"/>
                </a:solidFill>
              </a:rPr>
              <a:t>Moroni 9:18-20</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Britannic Bold" pitchFamily="34" charset="0"/>
              </a:rPr>
              <a:t>Past Feeling—without Principle</a:t>
            </a:r>
          </a:p>
        </p:txBody>
      </p:sp>
      <p:sp>
        <p:nvSpPr>
          <p:cNvPr id="9" name="Rectangle 8"/>
          <p:cNvSpPr/>
          <p:nvPr/>
        </p:nvSpPr>
        <p:spPr>
          <a:xfrm>
            <a:off x="515470" y="936010"/>
            <a:ext cx="5410200" cy="4985980"/>
          </a:xfrm>
          <a:prstGeom prst="rect">
            <a:avLst/>
          </a:prstGeom>
        </p:spPr>
        <p:txBody>
          <a:bodyPr wrap="square">
            <a:spAutoFit/>
          </a:bodyPr>
          <a:lstStyle/>
          <a:p>
            <a:pPr algn="ctr" fontAlgn="base"/>
            <a:r>
              <a:rPr lang="en-US" sz="2400" b="1" dirty="0">
                <a:solidFill>
                  <a:srgbClr val="FFFF00"/>
                </a:solidFill>
              </a:rPr>
              <a:t>The Failure to respond to the promptings of the Holy Spirit:</a:t>
            </a:r>
          </a:p>
          <a:p>
            <a:pPr fontAlgn="base"/>
            <a:endParaRPr lang="en-US" b="1" dirty="0">
              <a:solidFill>
                <a:srgbClr val="FFFF00"/>
              </a:solidFill>
            </a:endParaRPr>
          </a:p>
          <a:p>
            <a:pPr fontAlgn="base"/>
            <a:endParaRPr lang="en-US" b="1" dirty="0">
              <a:solidFill>
                <a:srgbClr val="FFFF00"/>
              </a:solidFill>
            </a:endParaRPr>
          </a:p>
          <a:p>
            <a:pPr fontAlgn="base"/>
            <a:r>
              <a:rPr lang="en-US" b="1" dirty="0">
                <a:solidFill>
                  <a:schemeClr val="bg2"/>
                </a:solidFill>
              </a:rPr>
              <a:t> “Our capacity to feel controls our behavior in many ways, and by inaction when our feelings prompt us to do good, we deaden that capacity to feel. It was Jesus’ striking sensitivity to the needs of those about him that made it possible for Him to respond in action.</a:t>
            </a:r>
          </a:p>
          <a:p>
            <a:pPr fontAlgn="base"/>
            <a:endParaRPr lang="en-US" b="1" dirty="0">
              <a:solidFill>
                <a:schemeClr val="bg2"/>
              </a:solidFill>
            </a:endParaRPr>
          </a:p>
          <a:p>
            <a:pPr fontAlgn="base"/>
            <a:endParaRPr lang="en-US" b="1" dirty="0">
              <a:solidFill>
                <a:schemeClr val="bg2"/>
              </a:solidFill>
            </a:endParaRPr>
          </a:p>
          <a:p>
            <a:pPr fontAlgn="base"/>
            <a:r>
              <a:rPr lang="en-US" b="1" dirty="0">
                <a:solidFill>
                  <a:schemeClr val="bg2"/>
                </a:solidFill>
              </a:rPr>
              <a:t>“At the other end of the spiritual spectrum are individuals such as Nephi’s erring brothers; Nephi noted their increasing insensitivity to things spiritual: ‘[God] hath spoken unto you in a still small voice, but ye were past feeling, that ye could not feel his words’.</a:t>
            </a:r>
          </a:p>
          <a:p>
            <a:pPr fontAlgn="base"/>
            <a:endParaRPr lang="en-US" b="1" dirty="0">
              <a:solidFill>
                <a:schemeClr val="bg2"/>
              </a:solidFill>
            </a:endParaRPr>
          </a:p>
        </p:txBody>
      </p:sp>
      <p:pic>
        <p:nvPicPr>
          <p:cNvPr id="3" name="Picture 2">
            <a:extLst>
              <a:ext uri="{FF2B5EF4-FFF2-40B4-BE49-F238E27FC236}">
                <a16:creationId xmlns:a16="http://schemas.microsoft.com/office/drawing/2014/main" id="{F5641AD5-8C00-4659-9453-1F9BAD39E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870" y="2061961"/>
            <a:ext cx="5500133" cy="2734078"/>
          </a:xfrm>
          <a:prstGeom prst="rect">
            <a:avLst/>
          </a:prstGeom>
        </p:spPr>
      </p:pic>
    </p:spTree>
    <p:extLst>
      <p:ext uri="{BB962C8B-B14F-4D97-AF65-F5344CB8AC3E}">
        <p14:creationId xmlns:p14="http://schemas.microsoft.com/office/powerpoint/2010/main" val="17048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C65F93-5118-1ABF-A155-1B7F8B3B82CB}"/>
              </a:ext>
            </a:extLst>
          </p:cNvPr>
          <p:cNvSpPr/>
          <p:nvPr/>
        </p:nvSpPr>
        <p:spPr>
          <a:xfrm>
            <a:off x="-109728" y="0"/>
            <a:ext cx="12301728" cy="6858000"/>
          </a:xfrm>
          <a:prstGeom prst="rect">
            <a:avLst/>
          </a:prstGeom>
          <a:gradFill>
            <a:gsLst>
              <a:gs pos="32000">
                <a:schemeClr val="accent3">
                  <a:lumMod val="75000"/>
                </a:schemeClr>
              </a:gs>
              <a:gs pos="6000">
                <a:schemeClr val="accent6">
                  <a:lumMod val="75000"/>
                </a:schemeClr>
              </a:gs>
              <a:gs pos="19000">
                <a:schemeClr val="accent6">
                  <a:lumMod val="50000"/>
                </a:schemeClr>
              </a:gs>
              <a:gs pos="63000">
                <a:schemeClr val="accent2">
                  <a:lumMod val="75000"/>
                </a:schemeClr>
              </a:gs>
              <a:gs pos="82000">
                <a:schemeClr val="accent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9074" y="6454260"/>
            <a:ext cx="3048000" cy="369332"/>
          </a:xfrm>
          <a:prstGeom prst="rect">
            <a:avLst/>
          </a:prstGeom>
          <a:noFill/>
        </p:spPr>
        <p:txBody>
          <a:bodyPr wrap="square" rtlCol="0">
            <a:spAutoFit/>
          </a:bodyPr>
          <a:lstStyle/>
          <a:p>
            <a:r>
              <a:rPr lang="en-US" dirty="0">
                <a:solidFill>
                  <a:schemeClr val="bg2"/>
                </a:solidFill>
              </a:rPr>
              <a:t>Moroni 9:18-20</a:t>
            </a:r>
          </a:p>
        </p:txBody>
      </p:sp>
      <p:sp>
        <p:nvSpPr>
          <p:cNvPr id="9" name="Rectangle 8"/>
          <p:cNvSpPr/>
          <p:nvPr/>
        </p:nvSpPr>
        <p:spPr>
          <a:xfrm>
            <a:off x="1743074" y="151815"/>
            <a:ext cx="6513420" cy="6524863"/>
          </a:xfrm>
          <a:prstGeom prst="rect">
            <a:avLst/>
          </a:prstGeom>
        </p:spPr>
        <p:txBody>
          <a:bodyPr wrap="square">
            <a:spAutoFit/>
          </a:bodyPr>
          <a:lstStyle/>
          <a:p>
            <a:pPr fontAlgn="base"/>
            <a:r>
              <a:rPr lang="en-US" sz="2000" b="1" dirty="0">
                <a:solidFill>
                  <a:schemeClr val="bg2"/>
                </a:solidFill>
              </a:rPr>
              <a:t>“When we become too encrusted with error, our spiritual antennae wilt and we slip beyond mortal reach. This can happen to entire civilizations. In his lamentation to his son Moroni, Mormon notes the deterioration of the Nephite society. The symptoms include a wickedness so profound that Mormon’s people were described by him as being ‘past feeling’. </a:t>
            </a:r>
          </a:p>
          <a:p>
            <a:pPr fontAlgn="base"/>
            <a:endParaRPr lang="en-US" sz="2000" b="1" dirty="0">
              <a:solidFill>
                <a:schemeClr val="bg2"/>
              </a:solidFill>
            </a:endParaRPr>
          </a:p>
          <a:p>
            <a:pPr fontAlgn="base"/>
            <a:r>
              <a:rPr lang="en-US" sz="2000" b="1" dirty="0">
                <a:solidFill>
                  <a:schemeClr val="bg2"/>
                </a:solidFill>
              </a:rPr>
              <a:t>The Apostle Paul lamented the destructive lasciviousness of Church members in Ephesus because they had developed such insensitivity in their satiation that they were ‘past feeling’. </a:t>
            </a:r>
          </a:p>
          <a:p>
            <a:pPr fontAlgn="base"/>
            <a:endParaRPr lang="en-US" sz="2000" b="1" dirty="0">
              <a:solidFill>
                <a:schemeClr val="bg2"/>
              </a:solidFill>
            </a:endParaRPr>
          </a:p>
          <a:p>
            <a:pPr fontAlgn="base"/>
            <a:endParaRPr lang="en-US" sz="2000" b="1" dirty="0">
              <a:solidFill>
                <a:schemeClr val="bg2"/>
              </a:solidFill>
            </a:endParaRPr>
          </a:p>
          <a:p>
            <a:pPr fontAlgn="base"/>
            <a:r>
              <a:rPr lang="en-US" sz="2000" b="1" dirty="0">
                <a:solidFill>
                  <a:schemeClr val="bg2"/>
                </a:solidFill>
              </a:rPr>
              <a:t>A sex-saturated society cannot really feel the needs of its suffering members because, instead of developing the love that looks outward, it turns man selfishly inward. Imperviousness to the promptings of the still small voice of God will also mean that we have ears but cannot hear, not only the promptings of God, but also the pleas of men.”</a:t>
            </a:r>
          </a:p>
          <a:p>
            <a:pPr fontAlgn="base"/>
            <a:r>
              <a:rPr lang="en-US" b="1" dirty="0">
                <a:solidFill>
                  <a:schemeClr val="bg2"/>
                </a:solidFill>
              </a:rPr>
              <a:t> </a:t>
            </a:r>
            <a:r>
              <a:rPr lang="en-US" sz="1200" b="1" dirty="0">
                <a:solidFill>
                  <a:schemeClr val="bg2"/>
                </a:solidFill>
              </a:rPr>
              <a:t>Neal A. Maxwell</a:t>
            </a:r>
          </a:p>
        </p:txBody>
      </p:sp>
      <p:pic>
        <p:nvPicPr>
          <p:cNvPr id="3" name="Picture 2">
            <a:extLst>
              <a:ext uri="{FF2B5EF4-FFF2-40B4-BE49-F238E27FC236}">
                <a16:creationId xmlns:a16="http://schemas.microsoft.com/office/drawing/2014/main" id="{09B7018D-A677-41CC-AD36-32DFE9CEE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3317" y="1693021"/>
            <a:ext cx="3471958" cy="3471958"/>
          </a:xfrm>
          <a:prstGeom prst="rect">
            <a:avLst/>
          </a:prstGeom>
        </p:spPr>
      </p:pic>
      <p:pic>
        <p:nvPicPr>
          <p:cNvPr id="8" name="Picture 7">
            <a:extLst>
              <a:ext uri="{FF2B5EF4-FFF2-40B4-BE49-F238E27FC236}">
                <a16:creationId xmlns:a16="http://schemas.microsoft.com/office/drawing/2014/main" id="{1EE2784E-27B7-4ABD-A856-3F20B91E2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2" y="151815"/>
            <a:ext cx="1231490" cy="1541206"/>
          </a:xfrm>
          <a:prstGeom prst="rect">
            <a:avLst/>
          </a:prstGeom>
        </p:spPr>
      </p:pic>
    </p:spTree>
    <p:extLst>
      <p:ext uri="{BB962C8B-B14F-4D97-AF65-F5344CB8AC3E}">
        <p14:creationId xmlns:p14="http://schemas.microsoft.com/office/powerpoint/2010/main" val="134829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CF16E1-0F65-B093-1B17-9A38B448219B}"/>
              </a:ext>
            </a:extLst>
          </p:cNvPr>
          <p:cNvSpPr/>
          <p:nvPr/>
        </p:nvSpPr>
        <p:spPr>
          <a:xfrm>
            <a:off x="-109728" y="0"/>
            <a:ext cx="12301728" cy="6858000"/>
          </a:xfrm>
          <a:prstGeom prst="rect">
            <a:avLst/>
          </a:prstGeom>
          <a:gradFill>
            <a:gsLst>
              <a:gs pos="32000">
                <a:schemeClr val="accent3">
                  <a:lumMod val="75000"/>
                </a:schemeClr>
              </a:gs>
              <a:gs pos="6000">
                <a:schemeClr val="accent6">
                  <a:lumMod val="75000"/>
                </a:schemeClr>
              </a:gs>
              <a:gs pos="19000">
                <a:schemeClr val="accent6">
                  <a:lumMod val="50000"/>
                </a:schemeClr>
              </a:gs>
              <a:gs pos="63000">
                <a:schemeClr val="accent2">
                  <a:lumMod val="75000"/>
                </a:schemeClr>
              </a:gs>
              <a:gs pos="82000">
                <a:schemeClr val="accent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0215" y="413422"/>
            <a:ext cx="4953000" cy="5539978"/>
          </a:xfrm>
          <a:prstGeom prst="rect">
            <a:avLst/>
          </a:prstGeom>
        </p:spPr>
        <p:txBody>
          <a:bodyPr wrap="square">
            <a:spAutoFit/>
          </a:bodyPr>
          <a:lstStyle/>
          <a:p>
            <a:pPr fontAlgn="base"/>
            <a:r>
              <a:rPr lang="en-US" b="1" dirty="0">
                <a:solidFill>
                  <a:schemeClr val="bg1"/>
                </a:solidFill>
              </a:rPr>
              <a:t>“The world grows increasingly noisy. Clothing and grooming and conduct are looser and sloppier and more disheveled. Raucous music, with obscene lyrics blasted through amplifiers while lights flash psychedelic colors, characterizes the drug culture. Variations of these things are gaining wide acceptance and influence over our youth. …</a:t>
            </a:r>
          </a:p>
          <a:p>
            <a:pPr fontAlgn="base"/>
            <a:endParaRPr lang="en-US" b="1" dirty="0">
              <a:solidFill>
                <a:schemeClr val="bg1"/>
              </a:solidFill>
            </a:endParaRPr>
          </a:p>
          <a:p>
            <a:pPr fontAlgn="base"/>
            <a:r>
              <a:rPr lang="en-US" b="1" dirty="0">
                <a:solidFill>
                  <a:schemeClr val="bg1"/>
                </a:solidFill>
              </a:rPr>
              <a:t>“This trend to more noise, more excitement, more contention, less restraint, less dignity, less formality is not coincidental nor innocent nor harmless.</a:t>
            </a:r>
          </a:p>
          <a:p>
            <a:pPr fontAlgn="base"/>
            <a:endParaRPr lang="en-US" b="1" dirty="0">
              <a:solidFill>
                <a:schemeClr val="bg1"/>
              </a:solidFill>
            </a:endParaRPr>
          </a:p>
          <a:p>
            <a:pPr fontAlgn="base"/>
            <a:r>
              <a:rPr lang="en-US" b="1" dirty="0">
                <a:solidFill>
                  <a:schemeClr val="bg1"/>
                </a:solidFill>
              </a:rPr>
              <a:t>“The first order issued by a commander mounting a military invasion is the jamming of the channels of communication of those he intends to conquer.</a:t>
            </a:r>
          </a:p>
          <a:p>
            <a:pPr fontAlgn="base"/>
            <a:r>
              <a:rPr lang="en-US" b="1" dirty="0">
                <a:solidFill>
                  <a:schemeClr val="bg1"/>
                </a:solidFill>
              </a:rPr>
              <a:t>“Irreverence suits the purposes of the adversary by obstructing the delicate channels of revelation in both mind and spirit” </a:t>
            </a:r>
          </a:p>
          <a:p>
            <a:pPr fontAlgn="base"/>
            <a:r>
              <a:rPr lang="en-US" sz="1200" b="1" dirty="0">
                <a:solidFill>
                  <a:schemeClr val="bg1"/>
                </a:solidFill>
              </a:rPr>
              <a:t>President Boyd K. Packer </a:t>
            </a:r>
          </a:p>
        </p:txBody>
      </p:sp>
      <p:pic>
        <p:nvPicPr>
          <p:cNvPr id="3" name="Picture 2">
            <a:extLst>
              <a:ext uri="{FF2B5EF4-FFF2-40B4-BE49-F238E27FC236}">
                <a16:creationId xmlns:a16="http://schemas.microsoft.com/office/drawing/2014/main" id="{CFF92B01-BEE4-4E67-B576-07B574A8A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0271" y="413422"/>
            <a:ext cx="2388618" cy="1691938"/>
          </a:xfrm>
          <a:prstGeom prst="rect">
            <a:avLst/>
          </a:prstGeom>
        </p:spPr>
      </p:pic>
      <p:pic>
        <p:nvPicPr>
          <p:cNvPr id="5" name="Picture 4">
            <a:extLst>
              <a:ext uri="{FF2B5EF4-FFF2-40B4-BE49-F238E27FC236}">
                <a16:creationId xmlns:a16="http://schemas.microsoft.com/office/drawing/2014/main" id="{FE01B123-674D-403D-8C17-4074CF8DB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5944" y="1116517"/>
            <a:ext cx="3429000" cy="2257425"/>
          </a:xfrm>
          <a:prstGeom prst="rect">
            <a:avLst/>
          </a:prstGeom>
        </p:spPr>
      </p:pic>
      <p:pic>
        <p:nvPicPr>
          <p:cNvPr id="10" name="Picture 9">
            <a:extLst>
              <a:ext uri="{FF2B5EF4-FFF2-40B4-BE49-F238E27FC236}">
                <a16:creationId xmlns:a16="http://schemas.microsoft.com/office/drawing/2014/main" id="{58478252-227B-4046-8331-8B62A55E2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975" y="3373942"/>
            <a:ext cx="3200400" cy="1333500"/>
          </a:xfrm>
          <a:prstGeom prst="rect">
            <a:avLst/>
          </a:prstGeom>
        </p:spPr>
      </p:pic>
      <p:pic>
        <p:nvPicPr>
          <p:cNvPr id="12" name="Picture 11">
            <a:extLst>
              <a:ext uri="{FF2B5EF4-FFF2-40B4-BE49-F238E27FC236}">
                <a16:creationId xmlns:a16="http://schemas.microsoft.com/office/drawing/2014/main" id="{2C5DA591-5571-4217-B8A5-32D07E2CD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4375" y="4392071"/>
            <a:ext cx="3219450" cy="2114550"/>
          </a:xfrm>
          <a:prstGeom prst="rect">
            <a:avLst/>
          </a:prstGeom>
        </p:spPr>
      </p:pic>
      <p:pic>
        <p:nvPicPr>
          <p:cNvPr id="14" name="Picture 13">
            <a:extLst>
              <a:ext uri="{FF2B5EF4-FFF2-40B4-BE49-F238E27FC236}">
                <a16:creationId xmlns:a16="http://schemas.microsoft.com/office/drawing/2014/main" id="{33E53682-16A5-4FC7-9CC9-B0F74BE6F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6928" y="5493332"/>
            <a:ext cx="966788" cy="1204913"/>
          </a:xfrm>
          <a:prstGeom prst="rect">
            <a:avLst/>
          </a:prstGeom>
        </p:spPr>
      </p:pic>
    </p:spTree>
    <p:extLst>
      <p:ext uri="{BB962C8B-B14F-4D97-AF65-F5344CB8AC3E}">
        <p14:creationId xmlns:p14="http://schemas.microsoft.com/office/powerpoint/2010/main" val="150434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83A5C-87C3-6A0B-F8C8-010068E15B3A}"/>
              </a:ext>
            </a:extLst>
          </p:cNvPr>
          <p:cNvSpPr/>
          <p:nvPr/>
        </p:nvSpPr>
        <p:spPr>
          <a:xfrm>
            <a:off x="-109728" y="0"/>
            <a:ext cx="12301728" cy="6858000"/>
          </a:xfrm>
          <a:prstGeom prst="rect">
            <a:avLst/>
          </a:prstGeom>
          <a:gradFill>
            <a:gsLst>
              <a:gs pos="32000">
                <a:schemeClr val="accent3">
                  <a:lumMod val="75000"/>
                </a:schemeClr>
              </a:gs>
              <a:gs pos="6000">
                <a:schemeClr val="accent6">
                  <a:lumMod val="75000"/>
                </a:schemeClr>
              </a:gs>
              <a:gs pos="19000">
                <a:schemeClr val="accent6">
                  <a:lumMod val="50000"/>
                </a:schemeClr>
              </a:gs>
              <a:gs pos="63000">
                <a:schemeClr val="accent2">
                  <a:lumMod val="75000"/>
                </a:schemeClr>
              </a:gs>
              <a:gs pos="82000">
                <a:schemeClr val="accent2">
                  <a:lumMod val="5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6458156"/>
            <a:ext cx="3048000" cy="369332"/>
          </a:xfrm>
          <a:prstGeom prst="rect">
            <a:avLst/>
          </a:prstGeom>
          <a:noFill/>
        </p:spPr>
        <p:txBody>
          <a:bodyPr wrap="square" rtlCol="0">
            <a:spAutoFit/>
          </a:bodyPr>
          <a:lstStyle/>
          <a:p>
            <a:r>
              <a:rPr lang="en-US" dirty="0">
                <a:solidFill>
                  <a:schemeClr val="bg2"/>
                </a:solidFill>
              </a:rPr>
              <a:t>Moroni 9:21-22</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Britannic Bold" pitchFamily="34" charset="0"/>
              </a:rPr>
              <a:t>Trustful and Faithful</a:t>
            </a:r>
          </a:p>
        </p:txBody>
      </p:sp>
      <p:sp>
        <p:nvSpPr>
          <p:cNvPr id="8" name="TextBox 7"/>
          <p:cNvSpPr txBox="1"/>
          <p:nvPr/>
        </p:nvSpPr>
        <p:spPr>
          <a:xfrm>
            <a:off x="1752600" y="990601"/>
            <a:ext cx="3048000" cy="954107"/>
          </a:xfrm>
          <a:prstGeom prst="rect">
            <a:avLst/>
          </a:prstGeom>
          <a:noFill/>
        </p:spPr>
        <p:txBody>
          <a:bodyPr wrap="square" rtlCol="0">
            <a:spAutoFit/>
          </a:bodyPr>
          <a:lstStyle/>
          <a:p>
            <a:pPr algn="ctr"/>
            <a:r>
              <a:rPr lang="en-US" sz="2800" dirty="0">
                <a:solidFill>
                  <a:srgbClr val="FFFF00"/>
                </a:solidFill>
              </a:rPr>
              <a:t>What causes you to be discouraged?</a:t>
            </a:r>
          </a:p>
        </p:txBody>
      </p:sp>
      <p:sp>
        <p:nvSpPr>
          <p:cNvPr id="9" name="Rectangle 8"/>
          <p:cNvSpPr/>
          <p:nvPr/>
        </p:nvSpPr>
        <p:spPr>
          <a:xfrm>
            <a:off x="4800600" y="1839435"/>
            <a:ext cx="4224867" cy="1200329"/>
          </a:xfrm>
          <a:prstGeom prst="rect">
            <a:avLst/>
          </a:prstGeom>
        </p:spPr>
        <p:txBody>
          <a:bodyPr wrap="square">
            <a:spAutoFit/>
          </a:bodyPr>
          <a:lstStyle/>
          <a:p>
            <a:pPr algn="ctr"/>
            <a:r>
              <a:rPr lang="en-US" b="1" dirty="0">
                <a:solidFill>
                  <a:schemeClr val="bg2"/>
                </a:solidFill>
              </a:rPr>
              <a:t>Trust that thou wilt be saved and God will spare thy life</a:t>
            </a:r>
          </a:p>
          <a:p>
            <a:pPr algn="ctr"/>
            <a:endParaRPr lang="en-US" b="1" dirty="0">
              <a:solidFill>
                <a:schemeClr val="bg2"/>
              </a:solidFill>
            </a:endParaRPr>
          </a:p>
          <a:p>
            <a:pPr algn="ctr"/>
            <a:r>
              <a:rPr lang="en-US" b="1" dirty="0">
                <a:solidFill>
                  <a:schemeClr val="bg2"/>
                </a:solidFill>
              </a:rPr>
              <a:t>Be faithful in Christ for He will lift thee up</a:t>
            </a:r>
          </a:p>
        </p:txBody>
      </p:sp>
      <p:grpSp>
        <p:nvGrpSpPr>
          <p:cNvPr id="195" name="Group 194"/>
          <p:cNvGrpSpPr/>
          <p:nvPr/>
        </p:nvGrpSpPr>
        <p:grpSpPr>
          <a:xfrm>
            <a:off x="3157728" y="3810816"/>
            <a:ext cx="5029200" cy="2057400"/>
            <a:chOff x="965200" y="2286000"/>
            <a:chExt cx="7264400" cy="2743200"/>
          </a:xfrm>
        </p:grpSpPr>
        <p:grpSp>
          <p:nvGrpSpPr>
            <p:cNvPr id="196" name="Group 18"/>
            <p:cNvGrpSpPr/>
            <p:nvPr/>
          </p:nvGrpSpPr>
          <p:grpSpPr>
            <a:xfrm>
              <a:off x="965200" y="2286000"/>
              <a:ext cx="7264400" cy="2743200"/>
              <a:chOff x="965200" y="2286000"/>
              <a:chExt cx="7327900" cy="2743200"/>
            </a:xfrm>
          </p:grpSpPr>
          <p:sp>
            <p:nvSpPr>
              <p:cNvPr id="198" name="Rectangle 19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199" idx="1"/>
                <a:endCxn id="19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97" name="TextBox 196"/>
            <p:cNvSpPr txBox="1"/>
            <p:nvPr/>
          </p:nvSpPr>
          <p:spPr>
            <a:xfrm>
              <a:off x="1117600" y="2514600"/>
              <a:ext cx="7010400" cy="1600439"/>
            </a:xfrm>
            <a:prstGeom prst="rect">
              <a:avLst/>
            </a:prstGeom>
            <a:noFill/>
          </p:spPr>
          <p:txBody>
            <a:bodyPr wrap="square" rtlCol="0">
              <a:spAutoFit/>
            </a:bodyPr>
            <a:lstStyle/>
            <a:p>
              <a:pPr algn="ctr"/>
              <a:r>
                <a:rPr lang="en-US" sz="2400" b="1" dirty="0">
                  <a:solidFill>
                    <a:schemeClr val="bg1"/>
                  </a:solidFill>
                </a:rPr>
                <a:t>If we are faithful in Jesus Christ, He will lift us up even when difficulties and wickedness surround us</a:t>
              </a:r>
              <a:r>
                <a:rPr lang="en-US" sz="2400" b="1" i="1" dirty="0">
                  <a:solidFill>
                    <a:schemeClr val="bg1"/>
                  </a:solidFill>
                </a:rPr>
                <a:t>.</a:t>
              </a:r>
              <a:endParaRPr lang="en-US" sz="2400" dirty="0">
                <a:solidFill>
                  <a:schemeClr val="bg1"/>
                </a:solidFill>
              </a:endParaRPr>
            </a:p>
          </p:txBody>
        </p:sp>
      </p:grpSp>
      <p:pic>
        <p:nvPicPr>
          <p:cNvPr id="3" name="Picture 2">
            <a:extLst>
              <a:ext uri="{FF2B5EF4-FFF2-40B4-BE49-F238E27FC236}">
                <a16:creationId xmlns:a16="http://schemas.microsoft.com/office/drawing/2014/main" id="{27CDA215-7A84-4B07-B423-7346D7344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2259507"/>
            <a:ext cx="2247900" cy="3095625"/>
          </a:xfrm>
          <a:prstGeom prst="rect">
            <a:avLst/>
          </a:prstGeom>
        </p:spPr>
      </p:pic>
      <p:pic>
        <p:nvPicPr>
          <p:cNvPr id="10" name="Picture 9">
            <a:extLst>
              <a:ext uri="{FF2B5EF4-FFF2-40B4-BE49-F238E27FC236}">
                <a16:creationId xmlns:a16="http://schemas.microsoft.com/office/drawing/2014/main" id="{63329173-87AC-40D1-8981-D44DB5C64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1395404"/>
            <a:ext cx="1921203" cy="2918469"/>
          </a:xfrm>
          <a:prstGeom prst="rect">
            <a:avLst/>
          </a:prstGeom>
        </p:spPr>
      </p:pic>
      <p:pic>
        <p:nvPicPr>
          <p:cNvPr id="12" name="Picture 11">
            <a:extLst>
              <a:ext uri="{FF2B5EF4-FFF2-40B4-BE49-F238E27FC236}">
                <a16:creationId xmlns:a16="http://schemas.microsoft.com/office/drawing/2014/main" id="{6F1AAD06-177D-4A47-852B-5A415003F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186" y="4642478"/>
            <a:ext cx="2623952" cy="1769642"/>
          </a:xfrm>
          <a:prstGeom prst="rect">
            <a:avLst/>
          </a:prstGeom>
        </p:spPr>
      </p:pic>
    </p:spTree>
    <p:extLst>
      <p:ext uri="{BB962C8B-B14F-4D97-AF65-F5344CB8AC3E}">
        <p14:creationId xmlns:p14="http://schemas.microsoft.com/office/powerpoint/2010/main" val="23481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0" presetClass="exit" presetSubtype="0" fill="hold" grpId="1" nodeType="withEffect">
                                  <p:stCondLst>
                                    <p:cond delay="0"/>
                                  </p:stCondLst>
                                  <p:childTnLst>
                                    <p:animEffect transition="out" filter="fade">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BCFB8D-E53D-CB7D-E2FA-B679F450B961}"/>
              </a:ext>
            </a:extLst>
          </p:cNvPr>
          <p:cNvSpPr/>
          <p:nvPr/>
        </p:nvSpPr>
        <p:spPr>
          <a:xfrm>
            <a:off x="-109728" y="0"/>
            <a:ext cx="12301728" cy="6858000"/>
          </a:xfrm>
          <a:prstGeom prst="rect">
            <a:avLst/>
          </a:prstGeom>
          <a:gradFill>
            <a:gsLst>
              <a:gs pos="32000">
                <a:schemeClr val="accent3">
                  <a:lumMod val="75000"/>
                </a:schemeClr>
              </a:gs>
              <a:gs pos="6000">
                <a:schemeClr val="accent6">
                  <a:lumMod val="75000"/>
                </a:schemeClr>
              </a:gs>
              <a:gs pos="19000">
                <a:schemeClr val="accent6">
                  <a:lumMod val="50000"/>
                </a:schemeClr>
              </a:gs>
              <a:gs pos="63000">
                <a:schemeClr val="accent2">
                  <a:lumMod val="75000"/>
                </a:schemeClr>
              </a:gs>
              <a:gs pos="82000">
                <a:schemeClr val="accent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6458156"/>
            <a:ext cx="3048000" cy="369332"/>
          </a:xfrm>
          <a:prstGeom prst="rect">
            <a:avLst/>
          </a:prstGeom>
          <a:noFill/>
        </p:spPr>
        <p:txBody>
          <a:bodyPr wrap="square" rtlCol="0">
            <a:spAutoFit/>
          </a:bodyPr>
          <a:lstStyle/>
          <a:p>
            <a:r>
              <a:rPr lang="en-US" dirty="0">
                <a:solidFill>
                  <a:schemeClr val="bg2"/>
                </a:solidFill>
              </a:rPr>
              <a:t>Moroni 9:25-26</a:t>
            </a:r>
          </a:p>
        </p:txBody>
      </p:sp>
      <p:pic>
        <p:nvPicPr>
          <p:cNvPr id="14" name="Picture 13">
            <a:extLst>
              <a:ext uri="{FF2B5EF4-FFF2-40B4-BE49-F238E27FC236}">
                <a16:creationId xmlns:a16="http://schemas.microsoft.com/office/drawing/2014/main" id="{A00CA46D-050F-4EC5-9224-7F9481C8664B}"/>
              </a:ext>
            </a:extLst>
          </p:cNvPr>
          <p:cNvPicPr>
            <a:picLocks noChangeAspect="1"/>
          </p:cNvPicPr>
          <p:nvPr/>
        </p:nvPicPr>
        <p:blipFill rotWithShape="1">
          <a:blip r:embed="rId2">
            <a:extLst>
              <a:ext uri="{28A0092B-C50C-407E-A947-70E740481C1C}">
                <a14:useLocalDpi xmlns:a14="http://schemas.microsoft.com/office/drawing/2010/main" val="0"/>
              </a:ext>
            </a:extLst>
          </a:blip>
          <a:srcRect l="19722" t="37097"/>
          <a:stretch/>
        </p:blipFill>
        <p:spPr>
          <a:xfrm>
            <a:off x="5091991" y="835084"/>
            <a:ext cx="6620815" cy="5187832"/>
          </a:xfrm>
          <a:prstGeom prst="rect">
            <a:avLst/>
          </a:prstGeom>
        </p:spPr>
      </p:pic>
      <p:sp>
        <p:nvSpPr>
          <p:cNvPr id="253" name="Rectangle 252"/>
          <p:cNvSpPr/>
          <p:nvPr/>
        </p:nvSpPr>
        <p:spPr>
          <a:xfrm>
            <a:off x="123475" y="544209"/>
            <a:ext cx="4968516" cy="5632311"/>
          </a:xfrm>
          <a:prstGeom prst="rect">
            <a:avLst/>
          </a:prstGeom>
        </p:spPr>
        <p:txBody>
          <a:bodyPr wrap="square">
            <a:spAutoFit/>
          </a:bodyPr>
          <a:lstStyle/>
          <a:p>
            <a:r>
              <a:rPr lang="en-US" sz="4000" b="1" dirty="0">
                <a:solidFill>
                  <a:schemeClr val="bg2"/>
                </a:solidFill>
              </a:rPr>
              <a:t> ”…may his sufferings and death, and the showing his body unto our fathers, and his mercy and long-suffering, and the hope of his glory and of eternal life, rest in your mind forever.”</a:t>
            </a:r>
          </a:p>
        </p:txBody>
      </p:sp>
      <p:sp>
        <p:nvSpPr>
          <p:cNvPr id="20" name="TextBox 19">
            <a:extLst>
              <a:ext uri="{FF2B5EF4-FFF2-40B4-BE49-F238E27FC236}">
                <a16:creationId xmlns:a16="http://schemas.microsoft.com/office/drawing/2014/main" id="{D72E3066-6454-4D51-9FE3-D47919571E18}"/>
              </a:ext>
            </a:extLst>
          </p:cNvPr>
          <p:cNvSpPr txBox="1"/>
          <p:nvPr/>
        </p:nvSpPr>
        <p:spPr>
          <a:xfrm>
            <a:off x="5091991" y="6068656"/>
            <a:ext cx="3048000" cy="261610"/>
          </a:xfrm>
          <a:prstGeom prst="rect">
            <a:avLst/>
          </a:prstGeom>
          <a:noFill/>
        </p:spPr>
        <p:txBody>
          <a:bodyPr wrap="square" rtlCol="0">
            <a:spAutoFit/>
          </a:bodyPr>
          <a:lstStyle/>
          <a:p>
            <a:r>
              <a:rPr lang="en-US" sz="1100" dirty="0" err="1">
                <a:solidFill>
                  <a:schemeClr val="bg2"/>
                </a:solidFill>
              </a:rPr>
              <a:t>Yongsung</a:t>
            </a:r>
            <a:r>
              <a:rPr lang="en-US" sz="1100" dirty="0">
                <a:solidFill>
                  <a:schemeClr val="bg2"/>
                </a:solidFill>
              </a:rPr>
              <a:t> Kim</a:t>
            </a:r>
          </a:p>
        </p:txBody>
      </p:sp>
    </p:spTree>
    <p:extLst>
      <p:ext uri="{BB962C8B-B14F-4D97-AF65-F5344CB8AC3E}">
        <p14:creationId xmlns:p14="http://schemas.microsoft.com/office/powerpoint/2010/main" val="1776665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1F1BFF-C1AC-4A8C-A388-3053CA0C2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6488667"/>
            <a:ext cx="3048000" cy="369332"/>
          </a:xfrm>
          <a:prstGeom prst="rect">
            <a:avLst/>
          </a:prstGeom>
          <a:noFill/>
        </p:spPr>
        <p:txBody>
          <a:bodyPr wrap="square" rtlCol="0">
            <a:spAutoFit/>
          </a:bodyPr>
          <a:lstStyle/>
          <a:p>
            <a:r>
              <a:rPr lang="en-US" dirty="0">
                <a:solidFill>
                  <a:schemeClr val="bg2"/>
                </a:solidFill>
              </a:rPr>
              <a:t>Moroni 9:26</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latin typeface="Britannic Bold" pitchFamily="34" charset="0"/>
              </a:rPr>
              <a:t>Mormon’s Final Words</a:t>
            </a:r>
          </a:p>
        </p:txBody>
      </p:sp>
      <p:sp>
        <p:nvSpPr>
          <p:cNvPr id="16" name="Rectangle 15"/>
          <p:cNvSpPr/>
          <p:nvPr/>
        </p:nvSpPr>
        <p:spPr>
          <a:xfrm>
            <a:off x="1405467" y="1936378"/>
            <a:ext cx="9872133" cy="4154984"/>
          </a:xfrm>
          <a:prstGeom prst="rect">
            <a:avLst/>
          </a:prstGeom>
        </p:spPr>
        <p:txBody>
          <a:bodyPr wrap="square">
            <a:spAutoFit/>
          </a:bodyPr>
          <a:lstStyle/>
          <a:p>
            <a:pPr algn="just"/>
            <a:r>
              <a:rPr lang="en-US" sz="4400" b="1" dirty="0">
                <a:solidFill>
                  <a:schemeClr val="bg1"/>
                </a:solidFill>
                <a:effectLst>
                  <a:outerShdw blurRad="50800" dist="38100" dir="2700000" algn="tl" rotWithShape="0">
                    <a:prstClr val="black">
                      <a:alpha val="40000"/>
                    </a:prstClr>
                  </a:outerShdw>
                </a:effectLst>
              </a:rPr>
              <a:t>“And may the grace of God the Father, whose throne is high in the heavens, and our Lord Jesus Christ, who </a:t>
            </a:r>
            <a:r>
              <a:rPr lang="en-US" sz="4400" b="1" dirty="0" err="1">
                <a:solidFill>
                  <a:schemeClr val="bg1"/>
                </a:solidFill>
                <a:effectLst>
                  <a:outerShdw blurRad="50800" dist="38100" dir="2700000" algn="tl" rotWithShape="0">
                    <a:prstClr val="black">
                      <a:alpha val="40000"/>
                    </a:prstClr>
                  </a:outerShdw>
                </a:effectLst>
              </a:rPr>
              <a:t>sitteth</a:t>
            </a:r>
            <a:r>
              <a:rPr lang="en-US" sz="4400" b="1" dirty="0">
                <a:solidFill>
                  <a:schemeClr val="bg1"/>
                </a:solidFill>
                <a:effectLst>
                  <a:outerShdw blurRad="50800" dist="38100" dir="2700000" algn="tl" rotWithShape="0">
                    <a:prstClr val="black">
                      <a:alpha val="40000"/>
                    </a:prstClr>
                  </a:outerShdw>
                </a:effectLst>
              </a:rPr>
              <a:t> on the right hand of his power, until all things shall become subject unto him, be, and abide with you forever. Amen.”</a:t>
            </a:r>
          </a:p>
        </p:txBody>
      </p:sp>
    </p:spTree>
    <p:extLst>
      <p:ext uri="{BB962C8B-B14F-4D97-AF65-F5344CB8AC3E}">
        <p14:creationId xmlns:p14="http://schemas.microsoft.com/office/powerpoint/2010/main" val="2751444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4F2A9-0DDA-B10C-9A84-2D11046DF44B}"/>
              </a:ext>
            </a:extLst>
          </p:cNvPr>
          <p:cNvSpPr/>
          <p:nvPr/>
        </p:nvSpPr>
        <p:spPr>
          <a:xfrm>
            <a:off x="-109728" y="0"/>
            <a:ext cx="12301728" cy="6858000"/>
          </a:xfrm>
          <a:prstGeom prst="rect">
            <a:avLst/>
          </a:prstGeom>
          <a:gradFill>
            <a:gsLst>
              <a:gs pos="32000">
                <a:schemeClr val="accent3">
                  <a:lumMod val="75000"/>
                </a:schemeClr>
              </a:gs>
              <a:gs pos="6000">
                <a:schemeClr val="accent6">
                  <a:lumMod val="75000"/>
                </a:schemeClr>
              </a:gs>
              <a:gs pos="19000">
                <a:schemeClr val="accent6">
                  <a:lumMod val="50000"/>
                </a:schemeClr>
              </a:gs>
              <a:gs pos="63000">
                <a:schemeClr val="accent2">
                  <a:lumMod val="75000"/>
                </a:schemeClr>
              </a:gs>
              <a:gs pos="82000">
                <a:schemeClr val="accent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6992" y="128017"/>
            <a:ext cx="9144000" cy="3693319"/>
          </a:xfrm>
          <a:prstGeom prst="rect">
            <a:avLst/>
          </a:prstGeom>
          <a:noFill/>
        </p:spPr>
        <p:txBody>
          <a:bodyPr wrap="square" rtlCol="0">
            <a:spAutoFit/>
          </a:bodyPr>
          <a:lstStyle/>
          <a:p>
            <a:r>
              <a:rPr lang="en-US" dirty="0">
                <a:solidFill>
                  <a:schemeClr val="bg2"/>
                </a:solidFill>
              </a:rPr>
              <a:t>Sources:</a:t>
            </a:r>
          </a:p>
          <a:p>
            <a:endParaRPr lang="en-US" dirty="0">
              <a:solidFill>
                <a:schemeClr val="bg2"/>
              </a:solidFill>
            </a:endParaRPr>
          </a:p>
          <a:p>
            <a:endParaRPr lang="en-US" i="1" dirty="0">
              <a:solidFill>
                <a:schemeClr val="bg2"/>
              </a:solidFill>
            </a:endParaRPr>
          </a:p>
          <a:p>
            <a:endParaRPr lang="en-US" dirty="0">
              <a:solidFill>
                <a:schemeClr val="bg2"/>
              </a:solidFill>
            </a:endParaRPr>
          </a:p>
          <a:p>
            <a:r>
              <a:rPr lang="en-US" dirty="0">
                <a:solidFill>
                  <a:schemeClr val="bg1"/>
                </a:solidFill>
              </a:rPr>
              <a:t>President Henry B. </a:t>
            </a:r>
            <a:r>
              <a:rPr lang="en-US" dirty="0" err="1">
                <a:solidFill>
                  <a:schemeClr val="bg1"/>
                </a:solidFill>
              </a:rPr>
              <a:t>Eyring</a:t>
            </a:r>
            <a:r>
              <a:rPr lang="en-US" dirty="0">
                <a:solidFill>
                  <a:schemeClr val="bg1"/>
                </a:solidFill>
              </a:rPr>
              <a:t> (“Preparation in the Priesthood: ‘I Need Your Help,’”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2011, 58–59).</a:t>
            </a:r>
          </a:p>
          <a:p>
            <a:endParaRPr lang="en-US" dirty="0">
              <a:solidFill>
                <a:schemeClr val="bg1"/>
              </a:solidFill>
            </a:endParaRPr>
          </a:p>
          <a:p>
            <a:r>
              <a:rPr lang="en-US" dirty="0">
                <a:solidFill>
                  <a:schemeClr val="bg2"/>
                </a:solidFill>
              </a:rPr>
              <a:t>Neal A. Maxwell (</a:t>
            </a:r>
            <a:r>
              <a:rPr lang="en-US" i="1" dirty="0">
                <a:solidFill>
                  <a:schemeClr val="bg2"/>
                </a:solidFill>
              </a:rPr>
              <a:t>A Time to Choose</a:t>
            </a:r>
            <a:r>
              <a:rPr lang="en-US" dirty="0">
                <a:solidFill>
                  <a:schemeClr val="bg2"/>
                </a:solidFill>
              </a:rPr>
              <a:t> [1972], 59–60).</a:t>
            </a:r>
          </a:p>
          <a:p>
            <a:endParaRPr lang="en-US" dirty="0">
              <a:solidFill>
                <a:schemeClr val="bg2"/>
              </a:solidFill>
            </a:endParaRPr>
          </a:p>
          <a:p>
            <a:r>
              <a:rPr lang="en-US" dirty="0" err="1">
                <a:solidFill>
                  <a:schemeClr val="bg2"/>
                </a:solidFill>
              </a:rPr>
              <a:t>Atay</a:t>
            </a:r>
            <a:r>
              <a:rPr lang="en-US" dirty="0">
                <a:solidFill>
                  <a:schemeClr val="bg2"/>
                </a:solidFill>
              </a:rPr>
              <a:t>—Student Manual Religion 121-122 Book of Mormon pg. 463</a:t>
            </a:r>
          </a:p>
          <a:p>
            <a:endParaRPr lang="en-US" dirty="0">
              <a:solidFill>
                <a:schemeClr val="bg2"/>
              </a:solidFill>
            </a:endParaRPr>
          </a:p>
          <a:p>
            <a:r>
              <a:rPr lang="en-US" dirty="0">
                <a:solidFill>
                  <a:schemeClr val="bg1"/>
                </a:solidFill>
              </a:rPr>
              <a:t>President Boyd K. Packer (“Reverence Invites Revelation,” </a:t>
            </a:r>
            <a:r>
              <a:rPr lang="en-US" i="1" dirty="0">
                <a:solidFill>
                  <a:schemeClr val="bg1"/>
                </a:solidFill>
              </a:rPr>
              <a:t>Ensign,</a:t>
            </a:r>
            <a:r>
              <a:rPr lang="en-US" dirty="0">
                <a:solidFill>
                  <a:schemeClr val="bg1"/>
                </a:solidFill>
              </a:rPr>
              <a:t> Nov. 1991, 22).</a:t>
            </a:r>
          </a:p>
          <a:p>
            <a:endParaRPr lang="en-US" dirty="0">
              <a:solidFill>
                <a:schemeClr val="bg2"/>
              </a:solidFill>
            </a:endParaRPr>
          </a:p>
        </p:txBody>
      </p:sp>
      <p:sp>
        <p:nvSpPr>
          <p:cNvPr id="26" name="Footer Placeholder 14">
            <a:extLst>
              <a:ext uri="{FF2B5EF4-FFF2-40B4-BE49-F238E27FC236}">
                <a16:creationId xmlns:a16="http://schemas.microsoft.com/office/drawing/2014/main" id="{18DD4F9B-F043-417D-9D89-1036BE58F69B}"/>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910269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518841-EC84-4A80-88C0-CC2F86AD1E85}"/>
              </a:ext>
            </a:extLst>
          </p:cNvPr>
          <p:cNvGrpSpPr/>
          <p:nvPr/>
        </p:nvGrpSpPr>
        <p:grpSpPr>
          <a:xfrm>
            <a:off x="1174377" y="0"/>
            <a:ext cx="3048000" cy="6858000"/>
            <a:chOff x="0" y="0"/>
            <a:chExt cx="3048000" cy="6858000"/>
          </a:xfrm>
        </p:grpSpPr>
        <p:sp>
          <p:nvSpPr>
            <p:cNvPr id="3" name="TextBox 2">
              <a:extLst>
                <a:ext uri="{FF2B5EF4-FFF2-40B4-BE49-F238E27FC236}">
                  <a16:creationId xmlns:a16="http://schemas.microsoft.com/office/drawing/2014/main" id="{C969886C-CE2A-4B25-8774-72594E3EBC18}"/>
                </a:ext>
              </a:extLst>
            </p:cNvPr>
            <p:cNvSpPr txBox="1"/>
            <p:nvPr/>
          </p:nvSpPr>
          <p:spPr>
            <a:xfrm>
              <a:off x="0" y="0"/>
              <a:ext cx="3048000" cy="6186309"/>
            </a:xfrm>
            <a:prstGeom prst="rect">
              <a:avLst/>
            </a:prstGeom>
            <a:noFill/>
          </p:spPr>
          <p:txBody>
            <a:bodyPr wrap="square" rtlCol="0">
              <a:spAutoFit/>
            </a:bodyPr>
            <a:lstStyle/>
            <a:p>
              <a:pPr algn="ctr"/>
              <a:r>
                <a:rPr lang="en-US" b="1" dirty="0"/>
                <a:t>The Lamanites</a:t>
              </a:r>
            </a:p>
            <a:p>
              <a:pPr algn="ctr"/>
              <a:r>
                <a:rPr lang="en-US" b="1" dirty="0"/>
                <a:t>Moroni 9:2-5</a:t>
              </a:r>
            </a:p>
            <a:p>
              <a:endParaRPr lang="en-US" b="1" dirty="0"/>
            </a:p>
            <a:p>
              <a:r>
                <a:rPr lang="en-US" b="1" dirty="0"/>
                <a:t>Loss of many great men</a:t>
              </a:r>
            </a:p>
            <a:p>
              <a:endParaRPr lang="en-US" b="1" dirty="0"/>
            </a:p>
            <a:p>
              <a:r>
                <a:rPr lang="en-US" b="1" dirty="0"/>
                <a:t>Satan stirs up them continually</a:t>
              </a:r>
            </a:p>
            <a:p>
              <a:endParaRPr lang="en-US" b="1" dirty="0"/>
            </a:p>
            <a:p>
              <a:r>
                <a:rPr lang="en-US" b="1" dirty="0"/>
                <a:t>Mormon labors continually</a:t>
              </a:r>
            </a:p>
            <a:p>
              <a:endParaRPr lang="en-US" b="1" dirty="0"/>
            </a:p>
            <a:p>
              <a:r>
                <a:rPr lang="en-US" b="1" dirty="0"/>
                <a:t>They are angry with Mormon</a:t>
              </a:r>
            </a:p>
            <a:p>
              <a:endParaRPr lang="en-US" b="1" dirty="0"/>
            </a:p>
            <a:p>
              <a:r>
                <a:rPr lang="en-US" b="1" dirty="0"/>
                <a:t>Mormon fears the Spirit has left them</a:t>
              </a:r>
            </a:p>
            <a:p>
              <a:endParaRPr lang="en-US" b="1" dirty="0"/>
            </a:p>
            <a:p>
              <a:r>
                <a:rPr lang="en-US" b="1" dirty="0"/>
                <a:t>They have no fear of death</a:t>
              </a:r>
            </a:p>
            <a:p>
              <a:endParaRPr lang="en-US" b="1" dirty="0"/>
            </a:p>
            <a:p>
              <a:r>
                <a:rPr lang="en-US" b="1" dirty="0"/>
                <a:t>They have lost their love one for another</a:t>
              </a:r>
            </a:p>
            <a:p>
              <a:endParaRPr lang="en-US" b="1" dirty="0"/>
            </a:p>
            <a:p>
              <a:r>
                <a:rPr lang="en-US" b="1" dirty="0"/>
                <a:t>They thirst for blood and revenge</a:t>
              </a:r>
            </a:p>
          </p:txBody>
        </p:sp>
        <p:sp>
          <p:nvSpPr>
            <p:cNvPr id="4" name="Rectangle 3">
              <a:extLst>
                <a:ext uri="{FF2B5EF4-FFF2-40B4-BE49-F238E27FC236}">
                  <a16:creationId xmlns:a16="http://schemas.microsoft.com/office/drawing/2014/main" id="{E89166F6-E46B-45AC-8F8A-3BDF60C12A70}"/>
                </a:ext>
              </a:extLst>
            </p:cNvPr>
            <p:cNvSpPr/>
            <p:nvPr/>
          </p:nvSpPr>
          <p:spPr>
            <a:xfrm>
              <a:off x="0" y="0"/>
              <a:ext cx="29718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nvGrpSpPr>
          <p:cNvPr id="5" name="Group 4">
            <a:extLst>
              <a:ext uri="{FF2B5EF4-FFF2-40B4-BE49-F238E27FC236}">
                <a16:creationId xmlns:a16="http://schemas.microsoft.com/office/drawing/2014/main" id="{1B92820B-C5A5-4B01-9E40-E263D3CB37F0}"/>
              </a:ext>
            </a:extLst>
          </p:cNvPr>
          <p:cNvGrpSpPr/>
          <p:nvPr/>
        </p:nvGrpSpPr>
        <p:grpSpPr>
          <a:xfrm>
            <a:off x="4146177" y="1"/>
            <a:ext cx="3048000" cy="6858000"/>
            <a:chOff x="2971800" y="0"/>
            <a:chExt cx="3048000" cy="6858000"/>
          </a:xfrm>
        </p:grpSpPr>
        <p:sp>
          <p:nvSpPr>
            <p:cNvPr id="6" name="Rectangle 5">
              <a:extLst>
                <a:ext uri="{FF2B5EF4-FFF2-40B4-BE49-F238E27FC236}">
                  <a16:creationId xmlns:a16="http://schemas.microsoft.com/office/drawing/2014/main" id="{BE5E766B-F32F-4CB2-81DC-85F50A95A464}"/>
                </a:ext>
              </a:extLst>
            </p:cNvPr>
            <p:cNvSpPr/>
            <p:nvPr/>
          </p:nvSpPr>
          <p:spPr>
            <a:xfrm>
              <a:off x="3048000" y="0"/>
              <a:ext cx="2971800" cy="6740307"/>
            </a:xfrm>
            <a:prstGeom prst="rect">
              <a:avLst/>
            </a:prstGeom>
          </p:spPr>
          <p:txBody>
            <a:bodyPr wrap="square">
              <a:spAutoFit/>
            </a:bodyPr>
            <a:lstStyle/>
            <a:p>
              <a:pPr algn="ctr"/>
              <a:r>
                <a:rPr lang="en-US" b="1" dirty="0"/>
                <a:t>The Nephites</a:t>
              </a:r>
            </a:p>
            <a:p>
              <a:pPr algn="ctr"/>
              <a:r>
                <a:rPr lang="en-US" b="1" dirty="0"/>
                <a:t>Moroni 9:7-10</a:t>
              </a:r>
            </a:p>
            <a:p>
              <a:endParaRPr lang="en-US" b="1" dirty="0"/>
            </a:p>
            <a:p>
              <a:r>
                <a:rPr lang="en-US" b="1" dirty="0"/>
                <a:t>Many men, women, and children are prisoners of the Lamanites</a:t>
              </a:r>
            </a:p>
            <a:p>
              <a:endParaRPr lang="en-US" b="1" dirty="0"/>
            </a:p>
            <a:p>
              <a:r>
                <a:rPr lang="en-US" b="1" dirty="0"/>
                <a:t>The husbands and fathers have been slain</a:t>
              </a:r>
            </a:p>
            <a:p>
              <a:endParaRPr lang="en-US" b="1" dirty="0"/>
            </a:p>
            <a:p>
              <a:r>
                <a:rPr lang="en-US" b="1" dirty="0"/>
                <a:t>They feed the women and children the flesh of the men</a:t>
              </a:r>
            </a:p>
            <a:p>
              <a:endParaRPr lang="en-US" b="1" dirty="0"/>
            </a:p>
            <a:p>
              <a:r>
                <a:rPr lang="en-US" b="1" dirty="0"/>
                <a:t>They give them very little water</a:t>
              </a:r>
            </a:p>
            <a:p>
              <a:endParaRPr lang="en-US" b="1" dirty="0"/>
            </a:p>
            <a:p>
              <a:r>
                <a:rPr lang="en-US" b="1" dirty="0"/>
                <a:t>The Nephites have taken the daughters of the Lamanites prisoners—they lost their chastity and virtue</a:t>
              </a:r>
            </a:p>
            <a:p>
              <a:endParaRPr lang="en-US" b="1" dirty="0"/>
            </a:p>
            <a:p>
              <a:r>
                <a:rPr lang="en-US" b="1" dirty="0"/>
                <a:t>They have murdered and tortured them and devoured their bodies</a:t>
              </a:r>
            </a:p>
          </p:txBody>
        </p:sp>
        <p:sp>
          <p:nvSpPr>
            <p:cNvPr id="7" name="Rectangle 6">
              <a:extLst>
                <a:ext uri="{FF2B5EF4-FFF2-40B4-BE49-F238E27FC236}">
                  <a16:creationId xmlns:a16="http://schemas.microsoft.com/office/drawing/2014/main" id="{C528900E-7DB2-4A21-ADC9-F3960BE9D11A}"/>
                </a:ext>
              </a:extLst>
            </p:cNvPr>
            <p:cNvSpPr/>
            <p:nvPr/>
          </p:nvSpPr>
          <p:spPr>
            <a:xfrm>
              <a:off x="2971800" y="0"/>
              <a:ext cx="29718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nvGrpSpPr>
          <p:cNvPr id="8" name="Group 7">
            <a:extLst>
              <a:ext uri="{FF2B5EF4-FFF2-40B4-BE49-F238E27FC236}">
                <a16:creationId xmlns:a16="http://schemas.microsoft.com/office/drawing/2014/main" id="{C8FC50D2-817F-4C68-B4ED-EA4A755DF07D}"/>
              </a:ext>
            </a:extLst>
          </p:cNvPr>
          <p:cNvGrpSpPr/>
          <p:nvPr/>
        </p:nvGrpSpPr>
        <p:grpSpPr>
          <a:xfrm>
            <a:off x="7117977" y="0"/>
            <a:ext cx="3200400" cy="6858000"/>
            <a:chOff x="5943600" y="0"/>
            <a:chExt cx="3200400" cy="6858000"/>
          </a:xfrm>
        </p:grpSpPr>
        <p:sp>
          <p:nvSpPr>
            <p:cNvPr id="9" name="TextBox 8">
              <a:extLst>
                <a:ext uri="{FF2B5EF4-FFF2-40B4-BE49-F238E27FC236}">
                  <a16:creationId xmlns:a16="http://schemas.microsoft.com/office/drawing/2014/main" id="{F67F50AC-AC96-479C-856A-D589B8212ABA}"/>
                </a:ext>
              </a:extLst>
            </p:cNvPr>
            <p:cNvSpPr txBox="1"/>
            <p:nvPr/>
          </p:nvSpPr>
          <p:spPr>
            <a:xfrm>
              <a:off x="6096000" y="0"/>
              <a:ext cx="3048000" cy="6740307"/>
            </a:xfrm>
            <a:prstGeom prst="rect">
              <a:avLst/>
            </a:prstGeom>
            <a:noFill/>
          </p:spPr>
          <p:txBody>
            <a:bodyPr wrap="square" rtlCol="0">
              <a:spAutoFit/>
            </a:bodyPr>
            <a:lstStyle/>
            <a:p>
              <a:pPr algn="ctr"/>
              <a:r>
                <a:rPr lang="en-US" b="1" dirty="0"/>
                <a:t>Both Lamanites and Nephites</a:t>
              </a:r>
            </a:p>
            <a:p>
              <a:pPr algn="ctr"/>
              <a:r>
                <a:rPr lang="en-US" b="1" dirty="0"/>
                <a:t>Moroni 9:16-19</a:t>
              </a:r>
            </a:p>
            <a:p>
              <a:endParaRPr lang="en-US" b="1" dirty="0"/>
            </a:p>
            <a:p>
              <a:r>
                <a:rPr lang="en-US" b="1" dirty="0"/>
                <a:t>Many widows and daughters wander and are left to die</a:t>
              </a:r>
            </a:p>
            <a:p>
              <a:endParaRPr lang="en-US" b="1" dirty="0"/>
            </a:p>
            <a:p>
              <a:r>
                <a:rPr lang="en-US" b="1" dirty="0"/>
                <a:t>The army of the Nephites are weak</a:t>
              </a:r>
            </a:p>
            <a:p>
              <a:endParaRPr lang="en-US" b="1" dirty="0"/>
            </a:p>
            <a:p>
              <a:r>
                <a:rPr lang="en-US" b="1" dirty="0"/>
                <a:t>Many of the armies have fallen to an awful brutality</a:t>
              </a:r>
            </a:p>
            <a:p>
              <a:endParaRPr lang="en-US" b="1" dirty="0"/>
            </a:p>
            <a:p>
              <a:r>
                <a:rPr lang="en-US" b="1" dirty="0"/>
                <a:t>They are without order</a:t>
              </a:r>
            </a:p>
            <a:p>
              <a:endParaRPr lang="en-US" b="1" dirty="0"/>
            </a:p>
            <a:p>
              <a:r>
                <a:rPr lang="en-US" b="1" dirty="0"/>
                <a:t>They are without mercy</a:t>
              </a:r>
            </a:p>
            <a:p>
              <a:endParaRPr lang="en-US" b="1" dirty="0"/>
            </a:p>
            <a:p>
              <a:r>
                <a:rPr lang="en-US" b="1" dirty="0"/>
                <a:t>They delight in everything wicked</a:t>
              </a:r>
            </a:p>
            <a:p>
              <a:endParaRPr lang="en-US" b="1" dirty="0"/>
            </a:p>
            <a:p>
              <a:r>
                <a:rPr lang="en-US" b="1" dirty="0"/>
                <a:t>Mormon has no strength and cannot enforce his commands</a:t>
              </a:r>
            </a:p>
            <a:p>
              <a:endParaRPr lang="en-US" b="1" dirty="0"/>
            </a:p>
            <a:p>
              <a:r>
                <a:rPr lang="en-US" b="1" dirty="0"/>
                <a:t>They have become strong in wickedness</a:t>
              </a:r>
            </a:p>
          </p:txBody>
        </p:sp>
        <p:sp>
          <p:nvSpPr>
            <p:cNvPr id="10" name="Rectangle 9">
              <a:extLst>
                <a:ext uri="{FF2B5EF4-FFF2-40B4-BE49-F238E27FC236}">
                  <a16:creationId xmlns:a16="http://schemas.microsoft.com/office/drawing/2014/main" id="{649CBA01-5A84-41A2-8089-F15CE6E7D14B}"/>
                </a:ext>
              </a:extLst>
            </p:cNvPr>
            <p:cNvSpPr/>
            <p:nvPr/>
          </p:nvSpPr>
          <p:spPr>
            <a:xfrm>
              <a:off x="5943600" y="0"/>
              <a:ext cx="32004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spTree>
    <p:extLst>
      <p:ext uri="{BB962C8B-B14F-4D97-AF65-F5344CB8AC3E}">
        <p14:creationId xmlns:p14="http://schemas.microsoft.com/office/powerpoint/2010/main" val="220070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0EECF5-75A4-41A5-9632-FD26BFB65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831975" y="997564"/>
            <a:ext cx="4572000" cy="2431435"/>
          </a:xfrm>
          <a:prstGeom prst="rect">
            <a:avLst/>
          </a:prstGeom>
        </p:spPr>
        <p:txBody>
          <a:bodyPr wrap="square">
            <a:spAutoFit/>
          </a:bodyPr>
          <a:lstStyle/>
          <a:p>
            <a:pPr algn="just" fontAlgn="base"/>
            <a:r>
              <a:rPr lang="en-US" sz="2800" dirty="0"/>
              <a:t>“It matters not whether you or I feel like praying, when the time comes to pray, pray. If we do not feel like it, we should pray till we do” </a:t>
            </a:r>
          </a:p>
          <a:p>
            <a:pPr algn="just" fontAlgn="base"/>
            <a:r>
              <a:rPr lang="en-US" sz="1200" dirty="0"/>
              <a:t>Brigham Young</a:t>
            </a:r>
          </a:p>
        </p:txBody>
      </p:sp>
      <p:sp>
        <p:nvSpPr>
          <p:cNvPr id="9" name="TextBox 8"/>
          <p:cNvSpPr txBox="1"/>
          <p:nvPr/>
        </p:nvSpPr>
        <p:spPr>
          <a:xfrm>
            <a:off x="1524000" y="0"/>
            <a:ext cx="9144000" cy="923330"/>
          </a:xfrm>
          <a:prstGeom prst="rect">
            <a:avLst/>
          </a:prstGeom>
          <a:noFill/>
        </p:spPr>
        <p:txBody>
          <a:bodyPr wrap="square" rtlCol="0">
            <a:spAutoFit/>
          </a:bodyPr>
          <a:lstStyle/>
          <a:p>
            <a:pPr algn="ctr"/>
            <a:r>
              <a:rPr lang="en-US" sz="5400" dirty="0">
                <a:latin typeface="Bell MT" pitchFamily="18" charset="0"/>
              </a:rPr>
              <a:t>I Don’t Feel Like It</a:t>
            </a:r>
          </a:p>
        </p:txBody>
      </p:sp>
      <p:sp>
        <p:nvSpPr>
          <p:cNvPr id="12" name="TextBox 11"/>
          <p:cNvSpPr txBox="1"/>
          <p:nvPr/>
        </p:nvSpPr>
        <p:spPr>
          <a:xfrm>
            <a:off x="155575" y="6421433"/>
            <a:ext cx="1676400" cy="369332"/>
          </a:xfrm>
          <a:prstGeom prst="rect">
            <a:avLst/>
          </a:prstGeom>
          <a:noFill/>
        </p:spPr>
        <p:txBody>
          <a:bodyPr wrap="square" rtlCol="0">
            <a:spAutoFit/>
          </a:bodyPr>
          <a:lstStyle/>
          <a:p>
            <a:r>
              <a:rPr lang="en-US" dirty="0"/>
              <a:t>Moroni 7:9</a:t>
            </a:r>
          </a:p>
        </p:txBody>
      </p:sp>
      <p:sp>
        <p:nvSpPr>
          <p:cNvPr id="10" name="Rectangle 9"/>
          <p:cNvSpPr/>
          <p:nvPr/>
        </p:nvSpPr>
        <p:spPr>
          <a:xfrm>
            <a:off x="5867400" y="3886201"/>
            <a:ext cx="4572000" cy="2585323"/>
          </a:xfrm>
          <a:prstGeom prst="rect">
            <a:avLst/>
          </a:prstGeom>
        </p:spPr>
        <p:txBody>
          <a:bodyPr>
            <a:spAutoFit/>
          </a:bodyPr>
          <a:lstStyle/>
          <a:p>
            <a:r>
              <a:rPr lang="en-US" dirty="0"/>
              <a:t>Some people might not attend church with real intent. However, if they continue attending church and do all they can to participate and worship, they will have experiences that will help them find joy in attending church. Their reasons for attending will change. They will attend because they want to be there—they want to worship God, renew their covenants, and serve others.</a:t>
            </a:r>
          </a:p>
        </p:txBody>
      </p:sp>
      <p:pic>
        <p:nvPicPr>
          <p:cNvPr id="3" name="Picture 2">
            <a:extLst>
              <a:ext uri="{FF2B5EF4-FFF2-40B4-BE49-F238E27FC236}">
                <a16:creationId xmlns:a16="http://schemas.microsoft.com/office/drawing/2014/main" id="{171D9AD9-15EE-4FF3-980D-550D37F9F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794" y="981634"/>
            <a:ext cx="4110571" cy="2753021"/>
          </a:xfrm>
          <a:prstGeom prst="rect">
            <a:avLst/>
          </a:prstGeom>
        </p:spPr>
      </p:pic>
      <p:pic>
        <p:nvPicPr>
          <p:cNvPr id="5" name="Picture 4">
            <a:extLst>
              <a:ext uri="{FF2B5EF4-FFF2-40B4-BE49-F238E27FC236}">
                <a16:creationId xmlns:a16="http://schemas.microsoft.com/office/drawing/2014/main" id="{800167CA-1A9D-4C74-8DBA-E14B9EA1C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552" y="3663861"/>
            <a:ext cx="3532095" cy="2649071"/>
          </a:xfrm>
          <a:prstGeom prst="rect">
            <a:avLst/>
          </a:prstGeom>
        </p:spPr>
      </p:pic>
      <p:pic>
        <p:nvPicPr>
          <p:cNvPr id="13" name="Picture 12">
            <a:extLst>
              <a:ext uri="{FF2B5EF4-FFF2-40B4-BE49-F238E27FC236}">
                <a16:creationId xmlns:a16="http://schemas.microsoft.com/office/drawing/2014/main" id="{3B8DFE0F-D6BA-4CA0-84BB-F78F7911B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152" y="461665"/>
            <a:ext cx="952500" cy="1266825"/>
          </a:xfrm>
          <a:prstGeom prst="rect">
            <a:avLst/>
          </a:prstGeom>
        </p:spPr>
      </p:pic>
    </p:spTree>
    <p:extLst>
      <p:ext uri="{BB962C8B-B14F-4D97-AF65-F5344CB8AC3E}">
        <p14:creationId xmlns:p14="http://schemas.microsoft.com/office/powerpoint/2010/main" val="182317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64836D-5529-43F1-9541-373DBB540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309461" y="1043970"/>
            <a:ext cx="5167539" cy="1938992"/>
          </a:xfrm>
          <a:prstGeom prst="rect">
            <a:avLst/>
          </a:prstGeom>
        </p:spPr>
        <p:txBody>
          <a:bodyPr wrap="square">
            <a:spAutoFit/>
          </a:bodyPr>
          <a:lstStyle/>
          <a:p>
            <a:pPr algn="just" fontAlgn="base"/>
            <a:r>
              <a:rPr lang="en-US" sz="2400" dirty="0"/>
              <a:t>Woe unto them that call evil good, and good evil; that put darkness for light, and light for darkness; that put bitter for sweet, and sweet for bitter! </a:t>
            </a:r>
          </a:p>
          <a:p>
            <a:pPr algn="just" fontAlgn="base"/>
            <a:r>
              <a:rPr lang="en-US" sz="2400" dirty="0"/>
              <a:t>(Isaiah 5:20)</a:t>
            </a:r>
          </a:p>
        </p:txBody>
      </p:sp>
      <p:sp>
        <p:nvSpPr>
          <p:cNvPr id="9" name="TextBox 8"/>
          <p:cNvSpPr txBox="1"/>
          <p:nvPr/>
        </p:nvSpPr>
        <p:spPr>
          <a:xfrm>
            <a:off x="1524000" y="0"/>
            <a:ext cx="9144000" cy="923330"/>
          </a:xfrm>
          <a:prstGeom prst="rect">
            <a:avLst/>
          </a:prstGeom>
          <a:noFill/>
        </p:spPr>
        <p:txBody>
          <a:bodyPr wrap="square" rtlCol="0">
            <a:spAutoFit/>
          </a:bodyPr>
          <a:lstStyle/>
          <a:p>
            <a:pPr algn="ctr"/>
            <a:r>
              <a:rPr lang="en-US" sz="5400" dirty="0">
                <a:latin typeface="Bell MT" pitchFamily="18" charset="0"/>
              </a:rPr>
              <a:t>Evil Good, Good Evil</a:t>
            </a:r>
          </a:p>
        </p:txBody>
      </p:sp>
      <p:sp>
        <p:nvSpPr>
          <p:cNvPr id="12" name="TextBox 11"/>
          <p:cNvSpPr txBox="1"/>
          <p:nvPr/>
        </p:nvSpPr>
        <p:spPr>
          <a:xfrm>
            <a:off x="228600" y="6375737"/>
            <a:ext cx="1676400" cy="369332"/>
          </a:xfrm>
          <a:prstGeom prst="rect">
            <a:avLst/>
          </a:prstGeom>
          <a:noFill/>
        </p:spPr>
        <p:txBody>
          <a:bodyPr wrap="square" rtlCol="0">
            <a:spAutoFit/>
          </a:bodyPr>
          <a:lstStyle/>
          <a:p>
            <a:r>
              <a:rPr lang="en-US" dirty="0"/>
              <a:t>Moroni 7:12-14</a:t>
            </a:r>
          </a:p>
        </p:txBody>
      </p:sp>
      <p:sp>
        <p:nvSpPr>
          <p:cNvPr id="10" name="Rectangle 9"/>
          <p:cNvSpPr/>
          <p:nvPr/>
        </p:nvSpPr>
        <p:spPr>
          <a:xfrm>
            <a:off x="5325649" y="3976001"/>
            <a:ext cx="5167539" cy="1938992"/>
          </a:xfrm>
          <a:prstGeom prst="rect">
            <a:avLst/>
          </a:prstGeom>
        </p:spPr>
        <p:txBody>
          <a:bodyPr wrap="square">
            <a:spAutoFit/>
          </a:bodyPr>
          <a:lstStyle/>
          <a:p>
            <a:r>
              <a:rPr lang="en-US" sz="2400" dirty="0"/>
              <a:t>Wo unto them that call evil good, and good evil, that put</a:t>
            </a:r>
            <a:r>
              <a:rPr lang="en-US" sz="2400" baseline="30000" dirty="0"/>
              <a:t> </a:t>
            </a:r>
            <a:r>
              <a:rPr lang="en-US" sz="2400" dirty="0"/>
              <a:t>darkness for light, and light for darkness, that put bitter for sweet, and sweet for bitter!</a:t>
            </a:r>
          </a:p>
          <a:p>
            <a:r>
              <a:rPr lang="en-US" sz="2400" dirty="0"/>
              <a:t>2 Nephi 15:20</a:t>
            </a:r>
          </a:p>
        </p:txBody>
      </p:sp>
      <p:pic>
        <p:nvPicPr>
          <p:cNvPr id="3" name="Picture 2">
            <a:extLst>
              <a:ext uri="{FF2B5EF4-FFF2-40B4-BE49-F238E27FC236}">
                <a16:creationId xmlns:a16="http://schemas.microsoft.com/office/drawing/2014/main" id="{CB6C1266-38A7-450D-8AE3-08547BC0D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615" y="1019599"/>
            <a:ext cx="2676525" cy="2286000"/>
          </a:xfrm>
          <a:prstGeom prst="rect">
            <a:avLst/>
          </a:prstGeom>
        </p:spPr>
      </p:pic>
      <p:pic>
        <p:nvPicPr>
          <p:cNvPr id="5" name="Picture 4">
            <a:extLst>
              <a:ext uri="{FF2B5EF4-FFF2-40B4-BE49-F238E27FC236}">
                <a16:creationId xmlns:a16="http://schemas.microsoft.com/office/drawing/2014/main" id="{B26C70DF-8889-46CB-A445-B7FB638D0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461" y="3553113"/>
            <a:ext cx="3248478" cy="2486372"/>
          </a:xfrm>
          <a:prstGeom prst="rect">
            <a:avLst/>
          </a:prstGeom>
        </p:spPr>
      </p:pic>
    </p:spTree>
    <p:extLst>
      <p:ext uri="{BB962C8B-B14F-4D97-AF65-F5344CB8AC3E}">
        <p14:creationId xmlns:p14="http://schemas.microsoft.com/office/powerpoint/2010/main" val="278521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F6BA30E-AFD8-4701-8366-5326A5CE9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AutoShape 4" descr="data:image/jpeg;base64,/9j/4AAQSkZJRgABAQAAAQABAAD/2wCEAAkGBxQSEhQUExQWFhQXGBwaGBcYGBgXGBcaFxgcGBgcHxwYHSggGBwlHBoXIjEhJSkrLi4uGh8zODMsNygtLisBCgoKDg0OGxAQGywkICQsLCwsLCw0LCwsLCwsLCwsLCwsLCwsLCwsLCwsLCwsLCwsLCwsLCwsLCwsLCwsLCwsLP/AABEIAOEA4QMBIgACEQEDEQH/xAAcAAABBQEBAQAAAAAAAAAAAAAAAgMEBQYBBwj/xAA/EAABAwIDBQUGBAUCBwEAAAABAAIRAyEEMUESUWFx8AUGgZGhEyJSscHRMkLh8QcjYnKCQ5IUM0SissLSFv/EABoBAAIDAQEAAAAAAAAAAAAAAAAEAgMFAQb/xAAsEQACAQQCAQIGAQUBAAAAAAAAAQIDBBEhEjFBMlEFEyJhgZFxI0KhscEz/9oADAMBAAIRAxEAPwD3FCEIAEIQgAQhCABCElzgBJNkAKQqXH95KVP8MvP9OXmfos12j3vqGwGyNyVq3dOHW39hyjY1qvSx/Jssb2rSpA7TrjQXPpl4rO4/vpFqdPxefoPusjiO23OzCg1cYHHOEnK9qP7GrR+ExXq2zWUu8WIrOjbDAfhAHqZKdrMrH/Wfl8Tvusz2dTcHtI94StfhpJkrMuLupywpE6tKNH0pfpFD2ninUSG7b3OiSS50DcAJVb/+gqt/1Hjk4j5JfeCk4vcTlKoXJqnJ4WWMqjFxTwjQUe9VYZVX+Lifmp2H744gfnDuBa36AFY9oT1Mq+NR+GyipbwfcV+jfYXv0/8APTa7+0lp9ZV1g+9tB9nbVM/1CR5tn1heWsdb9UoVCNVarmaFJ2NKXSwe2UazXgFpDgciDI8wnF45gO2alF003lp1jI8wc/FbnsLvjTqwyt/Lf8X5HeM+74+eiap3MZaejPrWc6e1tGqQuArqZFAQhCABCEIAEIQgAQhCABCEirUDQS4gAXJOQCAFqm7X7x0aEgnaf8LdOZyHzWZ7yd7i+WUSWs1dk53L4R6rHVMQSk6tz4h+zTt/h7l9VT9GxxffKq78Aawcto+Z+yqMT2tUqXe5zuZ+QyCoTVjVKbipt+6VlNy9THo28YelItfbbQtIPFV+IqZyuNqxddqkOGdvUKmUV4LoTlB7ILqpEjRNF97JOMcQmqVUb7j1VL0aNOaayjSd3q52ozWzwj1iuwMYwEg2JyK2GFZaZWXc5U9IRvVvZXd5aNra/NYt7blbnvG4bF9Fi6rSNc+sk5Rk3EYtP/LZHhOManNi0lNFwCYg22dquOBxtjr9E06tyPpCTUqlNipNj8lfgV0LL78U6zERn1qmg0+Ec+KS89dBczg41k2/djvY6lDKkupaauZy3jhppuPotCs17Q5pBaRIIyIXgFKts9Zblr+6Heg0HbLr0nG4+E/EPqE5QuMfTLoy7q0z9Uez1RCRSqhwDmkEESCMiClrQMsEIQgAQhCABCEIA44wvPO93eH2pNNh/lg/7zvPDcFdd8+19lposNyJedw+HmflzXnmKddI3NbfFGtYWuf6kvwR6jpNymSOPgnHAwYjr90kM69Enk2lAbc5ca0gnS1id5/RKcMxp4pDnBANDu3p9Al0asHLyUUu1QKxOfr+i4RcMkzG4MuHuC/w/bes1UdsmNfXlzWjw+LIN+ty7jsFTxAudmppUH/t8QVckgp5gypwmJI8Fuex+3AWCdF59WwdSi/YeACcjPukZSDqFP8AaOokNeCzaPu7Uy6MzAuBuJSlaly6GKjpzilJmn7SxvtTwGaqxSMydeoTeBxJdY65Kye1rTneMhmpU0oolJcVxiV+KOih1akfeVJxAMn7qvxDrHrJX03grlSyhJrfJcbipzCil6C/UK7Iu4Fh/wAUAUg4mYVa+t90ttTcoNhGCRKm8p2nULVEa+c04HzE8r+i6mRqRyei9w+8uwRRqH+W4+6T+Rx0/tJ8jzXpIXzxhq8Fevdxu8H/ABFP2bz/ADaYzObm5A8xkfA6rQtq39j/AAYt5Qw+a/JqUIQnTPBCEIAFF7Txgo03POgsN50HmpSxPfTtHaeKQNm58XH7D5lVVp8I5Lrel8yaiZrH4hz3Oc4y5xk81V1QZvnb9FKrX0kfqoxaTbhMZnl9VjuWz1dKmlEYf66RaJ6CRO/M6/ol1X8frbmmi7rxyQmW8ThIPBNETnmlk7Wec+JnWY+aRaeHPx8VLJxxGqpGQBtmmXJ2oIumlzJLA5SJIIUhpIIv1zUBzvTjmnaVTeoM44GlwWxWAZUAcJkb2kZFp0IVPjO6mKpvdUoPFUluzeNstJk7QcYOQ/Cl9nYmHAjMarddk4sPFxcJdy4CNxGUPqRjO6nZFUPpsqse2AXO2mkZaZRCvO1cOQTaN2krXmCq3tbDhzDlbKUtKtmZGjdPms/wee9ojZNtSq6uZV12vRM7J8PH9gqCo6M803F5Rsck45ItSrdMknVdqt8lGc/SRlqdyYWxSS2SBUE/sus4eqil0m27fwuu7URddcSGNlkxwmOgnaVQaqCypP2TzXKvoG8ksmCrbu52u6hWZUbm03HxNNiPEet9FTOdbITPklUnRCthIUrUs6PovC4htRjXtMtcAQeBEhOrC/wy7Y22OoON2+8z+0n3h4Eg/wCS3S2Kc+cUzz1Wm6c3FghCFMrGcXXFNjnnJoJ8l5bi6pc5zibkknmblbjvliNmjsjN5jwFz6wsFifNZ15PfE2vhlL6XL3/AOEZ+p03KDVfMxxv1n+qm1WWso7qe7TjbSTfJIZN2K0QgSDOvG66dDbPLPoKXTwZPIp12CIGX6dfRcc0T0V5m4z4jXVMVN/ll67lavwBAkC1vH7qPUwJGc2nx4cLo+YgWGVT7JJnrwhSn4cg5Rz8lGq7/lkJRyJ4GSJ8U6xuk5eiZkJ1hvn1muMgTsKbydAtD2diAOBj5qkoVwGARM3sn62I/DmJAn9fVLz2UT+rRs8N2hAgrmJxlllML2hBOqXiO05kjdx63pT5LyJuhiRzvC8OOZkC0ddSstj2yd/2Vnia+2TfohVeIfIO9O0k0sGhS1HBWVnWUUm9x+2hUysJUYsAP3yT0GiLWzk2y6uusKbfpnbjH7IbKlgFAfY5SmVFWteRz6KktcoTiQwi2NwlNBTGHqWT7R6KlPBGSyX3dvtL2FenVvDXX/tNnehK9yaZAIyK+daLoOdl7X3G7Q9thKcmXM/ln/H8P/aWrSs59xMT4jSxif4NAhCE+ZRjO+1eajG/C31cfsAswBoc4yV53jO1iKm4EDyAH3VOwSZvyWLcSzNnp7OKjRj/AAM16d+cRbqP2TZozMddSp1dhIm1jouYUE2OvUpOUhxTxE5SowANRpe29TaOC2sx4G6lUcPYBTG0hEFJVKrXQlUr+xAfhNMzvVf2i2xBi3nf5q+rrMdsHaMAz99fko05OTO0JOTKDG4gB2VhMdZKmquUrG1ZPoBe29V76l98b8loRRp5wjq4akFN5JAdfgp4DJY06pJ8PkF2rjZgRlAUSjiTTdO7fdM1KkmfNR4ZZW+y4weIH0SsS+Mjx+qq6FRSa1b3QNyg47IMafUvYrjokT4+KZbcjrVcBzCsxgMjFcQDwy5aqJV37lIfkZ/dRqhhMQLFsbqNJ66KHRe5SgbgddSucN/Q+qsJJ+wztRI3p9jvFMvGv18Uqi+F1rRTLZZ4apZTGvhV9JSqZySklspUtkpjtet9/Vek/wAK8f8AzKtI5OaHjm07J8w4eS80o/LoLT9wsXsYyiZiXbJvmHgt+ZCYt5YmmKXcOVOSPbELm0hbJ50897TfNWqQfzu+ZVWwZzv+qm9o2e/+8/MpmiJOSwar2z1dLUEOsaAY4qbTobkzRpA9blYYZiz60sIpqzwjtFm9PAIlclIzeRNyyNVzZY7tFzTMktvbnnda7EZLKduMhuWZJ2tRwtwVlB7G7V7MniXecqETGf6qwrUveDSQN5mR6Kvr5nXitSLNTIguslOc2RAPHj9khjZIXNm6ngjkexVQW2REiDrz5JltPinTTvfNL9hN1zKSISYzTMXCffVDpIEDdKbDEQACh4ZDOxtro6yTQeuPK4xxU8HWwedBrootenBIg+6SPHX1UpwlNYhuZueKnBkoy8ESes0bW4pIz5rtBu8ec/TNXg5Cje+Z18d/FJ3JbTewAG9FWPsuZISY/h6ymUSq7Dm6mUn3VNRbFs7JrHXVr2LW2atNwza9rhfc4EclSMMFT8KVxaOvej6OhCiIW5k8xgwfa7Yq1B/W75lNUxmFO7w09mvU5z5gH6qPhWA+Kw66w2elpz/pxf2RLw7bBT2hN0KcSnoWRXexSrLLEPTZdCdKj13Ql8Fa2MYh2izPbNYOBzjQfM+U+au8TVVFiyCCLTP7clbSjhjdDTKDFUYa53lfffJU73XVt2jtEkuzjlyVO+5NvuI61WlTNHlo4x0HNcpvk7WuiDTTlMR4Kx4OZyPbQA08Umm6R4KPUcSOH7qZRA2bjJQawiEpYG6MkKK90SFM2wDw0Cr675JOqnBZZFMQDdLakhuUeKGmFYyzs5tjKY0SMbXloEAGcx+bdPJJe4eeq5hhtjdHCTGsDU/ZTSS2RT8DDgWxG7PjOaSxwmDql1niTEkZDMD1TdMdft1ZWrrZzwSTlP6Lny3pNN0206GidaJUHopb0N0U/RdcJpOsaoyK/OSYy6suz2S4N3kBV9AZK97vUdrEUWx+KqwXyu8C/BRSydk8ZZ717EcUJcoW4eayZDvbRisDFnNB8RY+kKuwrIhaTvbQljX/AAug8nfqAs9QyWNexxNm5a1OVFfonUXJ+UxQN0+saqiufYh6hVzPBSqrlBxTpVByJVYkxJm2o8FVVKovlyMeassYAZvxlVzL8zPP1V8Pccj1krMa6QbyfoFTPYNM/wBVpn0DeDBGW718VEbhwLwC7OTwzsmIzwMRmkiiqsgA5cE2+1jqpuKaXOkpqhQD3KxS1sm5rA0yjKlNoECfNWLMM0ZBIfQsqXWyKurllHiASSYy4KLQpbRhTMc2JGunJQj7vNOQ9Ohlekcq4csNzmFGc6Os0+ajnC+5RCZU4p+Tv9oyaiUADAkATJN/K0pl41S2jaBHD9for8FWdg99yQLEmDJynLRJaYsctB6/VDDIF+MJJnxUvsXeB2kOH0+afaIKZpnfnmevBOtKrkUMcIGgzUmmyAmhZPtMhUyYKI9hRaVre4NAuxtAbnF3g1pKytPIBeh/wnws131D+SnHCXut6NKuorlNIWuXxpyf2PUoQuoWwYBH7Qw/tKbmbxbnp6wsNTBBOi9BWR7ew2xVJ/K+/jr638Ule08x5D9jUw3D3ItLPxUiVGYTKkg6LAqIcmMV3RxUXEFSHA79VDxTrxCocDkUV1fSPL5quDXQSPPh+6sq7CJPlx5qKWk5ZXtZTQzF6GHiZI0sNLj5pqoyc/FO7J2dR6SlU2e7lrr5KL0ck8FLjgJ93xXKLgNJ3nIyU5iWhpyzK60ZRnnKtfpJPodoGUrEwAnKVNIrGbQEvjYu+ygx9OL9XVTX9FpMXR90yJsVnqrNVpUJZQ7TlmIzt34eUaqM7XoK0wNBrpDrLmMwIDSR4GdOWiuVSKlg7KaTwU9QptmfGylw0NN75QmC3UTI8PJMRZGMvqEuJm+fUJRER9l2o0lw8J4fdLq0zMSCeG+V3JbKekJa+PJLa5IrtMZLlFtx1quNLGSlvKLJmScpBcpZBPsZfwSjZOPQ+wXXsv8ADHA7GELyL1Xl3+Lfdb4WcfFeQ9nYZ1Woym38TnBo5uMBfQvZ+FFKmym3JjWtH+IhP2cN8vYy/iFTEVH3JCEIWiZIKu7cwftKdvxNuPqPL6KxQoyipLDJRk4tNGCputbRPsqZzwUrtnBezqy38L7jcDqOt6gMdBXnrik4SaZsqSnHkhx5uo2JpzdPucLnVJ2wbEFJSTOdFPiDeEy/OMuSsMVTaZJUNzrG2XjyQXJ6IONa4wB5fOVypBpwCnqjonQ59QoVBxE8udyUcdE8ZQy7DHLSNLSdPumaLTNp6MK1o5cVGq04NhB370Z8EOXgATEZJAZw6+ibquJN9MkVK0BRcSDiV+LPvQdByVHVZcq3rCZJm48+CrTr+qbo6GaXRHiBCTVoGJcTHO5+6cuIMZkmUrF4jbaOc9cFfvOiyWWVtWn7x4GMtBkmg4jK3opDm8769c0zWHl+iYi/AJfUOOFgdqJaSBaZBDb3yIO7Q8VHLh1mFIDBkATAiec/ZNOpydetV1NHJISLp1tNdFPJPMbACjKRxLQ+1tvJSqYsmaQlw3DNTcHhnVajWMEuc4NaOJMBVJZYOXFG6/hR2Jt1XYhw92nLW8XkX8mk/wC4L1dV3d/spuFoU6Lfyj3j8Tjdx8T6QrFbNGnwhg87cVfmTcgQhCtKQQhCAI2PwgqsLT4HcdCsXiWOpuLXZjP7/Vb1VfbfZoqt2gPeGXEbvslLuh8yOV2hu1r8Hxl0zKbQcJGa4dxz0SQCDuMrrisGUTTaI9QAA2KisqxYhS6zjeFXOqmRwUOJOMcjWKAeLDZO/rPRQaj9mRnx5qTiZ8vWVBd7x4KSiXRgP0cTA0EJD8WHcFExlcmNmwt15gpNOmbfNRlT8kZUvIum4yl+xJvCebhRnP3UvZJF7KDRVLRU4nCw2fTdyVLWpkG+a0PaBhsaqtx1OwPD3rq6GiymyuqUxN7AZeSgVrZKzrvsBppKh1WZyLBMQYyuivDozEwkRLhax3KR7I9eS62ibZ5eqv5I4uxNZsbMZH6HrciMkj2Ltq5vx+XBSGArj0cfYjZTobtEALgbKm4ensqDYMNmF6X/AAr7uf8AV1BvFIEeDn/No/y4LK9zO7bsbWAMii0g1HXEj4QfiPoJO5e40KIY0NaAGtAAAsABkAnbSjl83+DLvrjC+Wu/I4hCFomQCEIQAIQhAAhCEAUfb3ZG2C9g97Ub+PPrnk6k65/VekKl7b7EFWXMs/do77His+6tOX1w78oftrrj9M+vcyZda6g1qV9ysatEtMOEEZ7wolVkz8lkNYeDUi14KzE05EtCh12ugRyVpWpkZZeqiubnNju4oRfFkM0LXz4aQnG0wI1CcDiDnfWEum5uy6M90arjCWRuhExBt0OafcOd1GokySLHjdLcXkEx9xZQcdlUobG6+H28xAynXmqTH0jNsldexJIuON1FxjAJgGSpRJQ0yrfRBg7hCjvZbK/0U52HPgM/ootZufH0VpemQA206ptrb5Tw+qsXsGQ8U05obmL58tykpBlEJzQn6VKbIbSPXqpQaGjcFLJFtCadMBXHdru7VxtXYZ7rBBqVNGD6uOgVt3W7lVcVD6gNGhvIh7wfhB0/qNt0r1rsvs2nh6Yp0mBrRuzJ3k5k8Sm6Fq5PMujNub1QXGG3/oR2N2VSwtJtKk2GjzcdXE6k9WU5CFqJJLCMZtt5YIQhdOAhCEACEIQAIQhAAhCEARMd2eyqIcL6EZhZDtbsKrSksG23e25HMZrdIS9a2hV2+/cvo3E6XXXseVO4deaZqVxlIniF6Vj+xKNb8TAHfE33XeYz8ZWex3cmf+XU8HjPxb/8rOnYVI9bNOnf05erRkvaNgzHhKjMLScirbHd0cVTu2ntjXYcD/5bJPkqutg69IS6jVAEzNN4HG8JWVCce0x2FWlL0y/yOPMaDw+ybdVdA9bKI7H7J96xjdB9c0y/tTatJJ3W+QVPFncD2Ie6IkgcM0y6obRpvzXGYOvVMto1nDTZY92XIK5wfdTG1f8AS2BveQ30/F6K2NKb6TITqwgttFI5u1eT5KJ7MZeWuWZXpvZHcBog4ioX/wBDPdb4nM+ELX4PAUqQinTawf0tA+WacpWE36ngSqfEIrUdnz84Oc/ZZTe47g06chop2G7rYqofdw1Une5pYD4vgL3xCYXw+PmRS/iU/CPI+zf4ZYl5Bqvp0m6gfzH8rQ31K23YncbCYeHbHtXj89WHQeDY2W84nitMhMwtqcOkK1LqrPtghCFeLghCEACEIQAIQhAAhCEACEIQAIQhAAhCEACEIQBwpLUIQA1XzSaP4h1ohCh5JeCSVxiEKZEUhCEACEIQAIQhAAhCEACEIQAIQhAAhCE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272512" y="928630"/>
            <a:ext cx="4191000" cy="2400657"/>
          </a:xfrm>
          <a:prstGeom prst="rect">
            <a:avLst/>
          </a:prstGeom>
        </p:spPr>
        <p:txBody>
          <a:bodyPr wrap="square">
            <a:spAutoFit/>
          </a:bodyPr>
          <a:lstStyle/>
          <a:p>
            <a:pPr algn="ctr" fontAlgn="base"/>
            <a:r>
              <a:rPr lang="en-US" b="1" dirty="0"/>
              <a:t>All things cometh from God are good</a:t>
            </a:r>
          </a:p>
          <a:p>
            <a:pPr algn="ctr" fontAlgn="base"/>
            <a:endParaRPr lang="en-US" dirty="0"/>
          </a:p>
          <a:p>
            <a:pPr algn="ctr" fontAlgn="base"/>
            <a:r>
              <a:rPr lang="en-US" sz="3200" dirty="0">
                <a:solidFill>
                  <a:srgbClr val="FF0000"/>
                </a:solidFill>
              </a:rPr>
              <a:t>How can we know that something comes from God?</a:t>
            </a:r>
          </a:p>
          <a:p>
            <a:pPr algn="ctr" fontAlgn="base"/>
            <a:endParaRPr lang="en-US" b="1" dirty="0"/>
          </a:p>
        </p:txBody>
      </p:sp>
      <p:sp>
        <p:nvSpPr>
          <p:cNvPr id="9" name="TextBox 8"/>
          <p:cNvSpPr txBox="1"/>
          <p:nvPr/>
        </p:nvSpPr>
        <p:spPr>
          <a:xfrm>
            <a:off x="1524000" y="1"/>
            <a:ext cx="9144000" cy="830997"/>
          </a:xfrm>
          <a:prstGeom prst="rect">
            <a:avLst/>
          </a:prstGeom>
          <a:noFill/>
        </p:spPr>
        <p:txBody>
          <a:bodyPr wrap="square" rtlCol="0">
            <a:spAutoFit/>
          </a:bodyPr>
          <a:lstStyle/>
          <a:p>
            <a:pPr algn="ctr"/>
            <a:r>
              <a:rPr lang="en-US" sz="4800" dirty="0">
                <a:latin typeface="Bell MT" pitchFamily="18" charset="0"/>
              </a:rPr>
              <a:t>How to Judge Good From Evil</a:t>
            </a:r>
          </a:p>
        </p:txBody>
      </p:sp>
      <p:sp>
        <p:nvSpPr>
          <p:cNvPr id="12" name="TextBox 11"/>
          <p:cNvSpPr txBox="1"/>
          <p:nvPr/>
        </p:nvSpPr>
        <p:spPr>
          <a:xfrm>
            <a:off x="76200" y="6488667"/>
            <a:ext cx="1676400" cy="369332"/>
          </a:xfrm>
          <a:prstGeom prst="rect">
            <a:avLst/>
          </a:prstGeom>
          <a:noFill/>
        </p:spPr>
        <p:txBody>
          <a:bodyPr wrap="square" rtlCol="0">
            <a:spAutoFit/>
          </a:bodyPr>
          <a:lstStyle/>
          <a:p>
            <a:r>
              <a:rPr lang="en-US" dirty="0"/>
              <a:t>Moroni 7:12-14</a:t>
            </a:r>
          </a:p>
        </p:txBody>
      </p:sp>
      <p:sp>
        <p:nvSpPr>
          <p:cNvPr id="10" name="Rectangle 9"/>
          <p:cNvSpPr/>
          <p:nvPr/>
        </p:nvSpPr>
        <p:spPr>
          <a:xfrm>
            <a:off x="7507941" y="927146"/>
            <a:ext cx="4572000" cy="2123658"/>
          </a:xfrm>
          <a:prstGeom prst="rect">
            <a:avLst/>
          </a:prstGeom>
        </p:spPr>
        <p:txBody>
          <a:bodyPr>
            <a:spAutoFit/>
          </a:bodyPr>
          <a:lstStyle/>
          <a:p>
            <a:pPr algn="ctr"/>
            <a:r>
              <a:rPr lang="en-US" b="1" dirty="0"/>
              <a:t>All things cometh from Satan are bad</a:t>
            </a:r>
          </a:p>
          <a:p>
            <a:pPr algn="ctr"/>
            <a:endParaRPr lang="en-US" dirty="0"/>
          </a:p>
          <a:p>
            <a:pPr algn="ctr"/>
            <a:r>
              <a:rPr lang="en-US" sz="3200" dirty="0">
                <a:solidFill>
                  <a:srgbClr val="FF0000"/>
                </a:solidFill>
              </a:rPr>
              <a:t>How can we know that something comes from the devil? </a:t>
            </a:r>
          </a:p>
        </p:txBody>
      </p:sp>
      <p:grpSp>
        <p:nvGrpSpPr>
          <p:cNvPr id="11" name="Group 10"/>
          <p:cNvGrpSpPr/>
          <p:nvPr/>
        </p:nvGrpSpPr>
        <p:grpSpPr>
          <a:xfrm>
            <a:off x="621220" y="3935612"/>
            <a:ext cx="3352800" cy="1676400"/>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30300" y="2286000"/>
              <a:ext cx="7010399" cy="2568535"/>
            </a:xfrm>
            <a:prstGeom prst="rect">
              <a:avLst/>
            </a:prstGeom>
            <a:noFill/>
          </p:spPr>
          <p:txBody>
            <a:bodyPr wrap="square" rtlCol="0">
              <a:spAutoFit/>
            </a:bodyPr>
            <a:lstStyle/>
            <a:p>
              <a:pPr algn="ctr"/>
              <a:r>
                <a:rPr lang="en-US" sz="2400" dirty="0">
                  <a:solidFill>
                    <a:schemeClr val="bg1"/>
                  </a:solidFill>
                </a:rPr>
                <a:t>That which is of God invites us to do good, believe in Jesus Christ, and love and serve God</a:t>
              </a:r>
            </a:p>
          </p:txBody>
        </p:sp>
      </p:grpSp>
      <p:grpSp>
        <p:nvGrpSpPr>
          <p:cNvPr id="20" name="Group 19"/>
          <p:cNvGrpSpPr/>
          <p:nvPr/>
        </p:nvGrpSpPr>
        <p:grpSpPr>
          <a:xfrm>
            <a:off x="8229603" y="3935612"/>
            <a:ext cx="3387969" cy="1676400"/>
            <a:chOff x="897219" y="2286000"/>
            <a:chExt cx="7340599" cy="2743200"/>
          </a:xfrm>
        </p:grpSpPr>
        <p:grpSp>
          <p:nvGrpSpPr>
            <p:cNvPr id="21" name="Group 18"/>
            <p:cNvGrpSpPr/>
            <p:nvPr/>
          </p:nvGrpSpPr>
          <p:grpSpPr>
            <a:xfrm>
              <a:off x="965200" y="2286000"/>
              <a:ext cx="7264400" cy="2743200"/>
              <a:chOff x="965200" y="2286000"/>
              <a:chExt cx="7327900" cy="2743200"/>
            </a:xfrm>
          </p:grpSpPr>
          <p:sp>
            <p:nvSpPr>
              <p:cNvPr id="23" name="Rectangle 2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4" idx="1"/>
                <a:endCxn id="2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897219" y="2286000"/>
              <a:ext cx="7340599" cy="2467808"/>
            </a:xfrm>
            <a:prstGeom prst="rect">
              <a:avLst/>
            </a:prstGeom>
            <a:noFill/>
          </p:spPr>
          <p:txBody>
            <a:bodyPr wrap="square" rtlCol="0">
              <a:spAutoFit/>
            </a:bodyPr>
            <a:lstStyle/>
            <a:p>
              <a:pPr algn="ctr"/>
              <a:r>
                <a:rPr lang="en-US" sz="2300" dirty="0">
                  <a:solidFill>
                    <a:schemeClr val="bg1"/>
                  </a:solidFill>
                </a:rPr>
                <a:t>Anything that persuades us to do evil, deny Jesus Christ, or fight against God comes from the devil</a:t>
              </a:r>
            </a:p>
          </p:txBody>
        </p:sp>
      </p:grpSp>
      <p:grpSp>
        <p:nvGrpSpPr>
          <p:cNvPr id="29" name="Group 28">
            <a:extLst>
              <a:ext uri="{FF2B5EF4-FFF2-40B4-BE49-F238E27FC236}">
                <a16:creationId xmlns:a16="http://schemas.microsoft.com/office/drawing/2014/main" id="{C990D50D-8A02-4451-8F7E-572BA0E0870F}"/>
              </a:ext>
            </a:extLst>
          </p:cNvPr>
          <p:cNvGrpSpPr/>
          <p:nvPr/>
        </p:nvGrpSpPr>
        <p:grpSpPr>
          <a:xfrm>
            <a:off x="4971958" y="2012888"/>
            <a:ext cx="2289116" cy="2832224"/>
            <a:chOff x="6092884" y="3505200"/>
            <a:chExt cx="2289116" cy="2832224"/>
          </a:xfrm>
        </p:grpSpPr>
        <p:sp>
          <p:nvSpPr>
            <p:cNvPr id="30" name="Oval 29">
              <a:extLst>
                <a:ext uri="{FF2B5EF4-FFF2-40B4-BE49-F238E27FC236}">
                  <a16:creationId xmlns:a16="http://schemas.microsoft.com/office/drawing/2014/main" id="{45913317-06E5-47D6-9FC0-46DBEA1281F7}"/>
                </a:ext>
              </a:extLst>
            </p:cNvPr>
            <p:cNvSpPr/>
            <p:nvPr/>
          </p:nvSpPr>
          <p:spPr>
            <a:xfrm>
              <a:off x="6172200" y="3505200"/>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2CA445C-9880-4A9C-9898-0E57A82FEFF6}"/>
                </a:ext>
              </a:extLst>
            </p:cNvPr>
            <p:cNvGrpSpPr/>
            <p:nvPr/>
          </p:nvGrpSpPr>
          <p:grpSpPr>
            <a:xfrm>
              <a:off x="6491334" y="4065006"/>
              <a:ext cx="633743" cy="621437"/>
              <a:chOff x="4499572" y="2697933"/>
              <a:chExt cx="932507" cy="914400"/>
            </a:xfrm>
          </p:grpSpPr>
          <p:sp>
            <p:nvSpPr>
              <p:cNvPr id="39" name="Chord 38">
                <a:extLst>
                  <a:ext uri="{FF2B5EF4-FFF2-40B4-BE49-F238E27FC236}">
                    <a16:creationId xmlns:a16="http://schemas.microsoft.com/office/drawing/2014/main" id="{2FA9F266-721A-4321-BB50-6E5153987A7E}"/>
                  </a:ext>
                </a:extLst>
              </p:cNvPr>
              <p:cNvSpPr/>
              <p:nvPr/>
            </p:nvSpPr>
            <p:spPr>
              <a:xfrm rot="17137209">
                <a:off x="4508626" y="2688879"/>
                <a:ext cx="914400" cy="932507"/>
              </a:xfrm>
              <a:prstGeom prst="chord">
                <a:avLst>
                  <a:gd name="adj1" fmla="val 2700000"/>
                  <a:gd name="adj2" fmla="val 174326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4">
                <a:extLst>
                  <a:ext uri="{FF2B5EF4-FFF2-40B4-BE49-F238E27FC236}">
                    <a16:creationId xmlns:a16="http://schemas.microsoft.com/office/drawing/2014/main" id="{7F9B6478-E46A-4A87-9F0A-2D8D490C402B}"/>
                  </a:ext>
                </a:extLst>
              </p:cNvPr>
              <p:cNvSpPr/>
              <p:nvPr/>
            </p:nvSpPr>
            <p:spPr>
              <a:xfrm rot="366392">
                <a:off x="4531790" y="2889893"/>
                <a:ext cx="554237" cy="384793"/>
              </a:xfrm>
              <a:custGeom>
                <a:avLst/>
                <a:gdLst>
                  <a:gd name="connsiteX0" fmla="*/ 0 w 832919"/>
                  <a:gd name="connsiteY0" fmla="*/ 416460 h 832919"/>
                  <a:gd name="connsiteX1" fmla="*/ 416460 w 832919"/>
                  <a:gd name="connsiteY1" fmla="*/ 0 h 832919"/>
                  <a:gd name="connsiteX2" fmla="*/ 832920 w 832919"/>
                  <a:gd name="connsiteY2" fmla="*/ 416460 h 832919"/>
                  <a:gd name="connsiteX3" fmla="*/ 416460 w 832919"/>
                  <a:gd name="connsiteY3" fmla="*/ 832920 h 832919"/>
                  <a:gd name="connsiteX4" fmla="*/ 0 w 832919"/>
                  <a:gd name="connsiteY4" fmla="*/ 416460 h 832919"/>
                  <a:gd name="connsiteX0" fmla="*/ 1718 w 834638"/>
                  <a:gd name="connsiteY0" fmla="*/ 208783 h 625243"/>
                  <a:gd name="connsiteX1" fmla="*/ 318590 w 834638"/>
                  <a:gd name="connsiteY1" fmla="*/ 552 h 625243"/>
                  <a:gd name="connsiteX2" fmla="*/ 834638 w 834638"/>
                  <a:gd name="connsiteY2" fmla="*/ 208783 h 625243"/>
                  <a:gd name="connsiteX3" fmla="*/ 418178 w 834638"/>
                  <a:gd name="connsiteY3" fmla="*/ 625243 h 625243"/>
                  <a:gd name="connsiteX4" fmla="*/ 1718 w 834638"/>
                  <a:gd name="connsiteY4" fmla="*/ 208783 h 62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38" h="625243">
                    <a:moveTo>
                      <a:pt x="1718" y="208783"/>
                    </a:moveTo>
                    <a:cubicBezTo>
                      <a:pt x="-14880" y="104668"/>
                      <a:pt x="88585" y="552"/>
                      <a:pt x="318590" y="552"/>
                    </a:cubicBezTo>
                    <a:cubicBezTo>
                      <a:pt x="548595" y="552"/>
                      <a:pt x="834638" y="-21222"/>
                      <a:pt x="834638" y="208783"/>
                    </a:cubicBezTo>
                    <a:cubicBezTo>
                      <a:pt x="834638" y="438788"/>
                      <a:pt x="648183" y="625243"/>
                      <a:pt x="418178" y="625243"/>
                    </a:cubicBezTo>
                    <a:cubicBezTo>
                      <a:pt x="188173" y="625243"/>
                      <a:pt x="18316" y="312898"/>
                      <a:pt x="1718" y="20878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C57341B-41BD-45BE-B0C8-EC964EDDE99D}"/>
                </a:ext>
              </a:extLst>
            </p:cNvPr>
            <p:cNvGrpSpPr/>
            <p:nvPr/>
          </p:nvGrpSpPr>
          <p:grpSpPr>
            <a:xfrm>
              <a:off x="7494760" y="4090658"/>
              <a:ext cx="633743" cy="621437"/>
              <a:chOff x="4499572" y="2697933"/>
              <a:chExt cx="932507" cy="914400"/>
            </a:xfrm>
          </p:grpSpPr>
          <p:sp>
            <p:nvSpPr>
              <p:cNvPr id="37" name="Chord 36">
                <a:extLst>
                  <a:ext uri="{FF2B5EF4-FFF2-40B4-BE49-F238E27FC236}">
                    <a16:creationId xmlns:a16="http://schemas.microsoft.com/office/drawing/2014/main" id="{2484F5C7-F07C-4DB0-9899-529199198965}"/>
                  </a:ext>
                </a:extLst>
              </p:cNvPr>
              <p:cNvSpPr/>
              <p:nvPr/>
            </p:nvSpPr>
            <p:spPr>
              <a:xfrm rot="17137209">
                <a:off x="4508626" y="2688879"/>
                <a:ext cx="914400" cy="932507"/>
              </a:xfrm>
              <a:prstGeom prst="chord">
                <a:avLst>
                  <a:gd name="adj1" fmla="val 2700000"/>
                  <a:gd name="adj2" fmla="val 174326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4">
                <a:extLst>
                  <a:ext uri="{FF2B5EF4-FFF2-40B4-BE49-F238E27FC236}">
                    <a16:creationId xmlns:a16="http://schemas.microsoft.com/office/drawing/2014/main" id="{E29AB9D7-53E7-4CA1-A7C4-586A2C0D3431}"/>
                  </a:ext>
                </a:extLst>
              </p:cNvPr>
              <p:cNvSpPr/>
              <p:nvPr/>
            </p:nvSpPr>
            <p:spPr>
              <a:xfrm rot="366392">
                <a:off x="4535538" y="2890093"/>
                <a:ext cx="548959" cy="413255"/>
              </a:xfrm>
              <a:custGeom>
                <a:avLst/>
                <a:gdLst>
                  <a:gd name="connsiteX0" fmla="*/ 0 w 832919"/>
                  <a:gd name="connsiteY0" fmla="*/ 416460 h 832919"/>
                  <a:gd name="connsiteX1" fmla="*/ 416460 w 832919"/>
                  <a:gd name="connsiteY1" fmla="*/ 0 h 832919"/>
                  <a:gd name="connsiteX2" fmla="*/ 832920 w 832919"/>
                  <a:gd name="connsiteY2" fmla="*/ 416460 h 832919"/>
                  <a:gd name="connsiteX3" fmla="*/ 416460 w 832919"/>
                  <a:gd name="connsiteY3" fmla="*/ 832920 h 832919"/>
                  <a:gd name="connsiteX4" fmla="*/ 0 w 832919"/>
                  <a:gd name="connsiteY4" fmla="*/ 416460 h 832919"/>
                  <a:gd name="connsiteX0" fmla="*/ 1718 w 834638"/>
                  <a:gd name="connsiteY0" fmla="*/ 208783 h 625243"/>
                  <a:gd name="connsiteX1" fmla="*/ 318590 w 834638"/>
                  <a:gd name="connsiteY1" fmla="*/ 552 h 625243"/>
                  <a:gd name="connsiteX2" fmla="*/ 834638 w 834638"/>
                  <a:gd name="connsiteY2" fmla="*/ 208783 h 625243"/>
                  <a:gd name="connsiteX3" fmla="*/ 418178 w 834638"/>
                  <a:gd name="connsiteY3" fmla="*/ 625243 h 625243"/>
                  <a:gd name="connsiteX4" fmla="*/ 1718 w 834638"/>
                  <a:gd name="connsiteY4" fmla="*/ 208783 h 62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38" h="625243">
                    <a:moveTo>
                      <a:pt x="1718" y="208783"/>
                    </a:moveTo>
                    <a:cubicBezTo>
                      <a:pt x="-14880" y="104668"/>
                      <a:pt x="88585" y="552"/>
                      <a:pt x="318590" y="552"/>
                    </a:cubicBezTo>
                    <a:cubicBezTo>
                      <a:pt x="548595" y="552"/>
                      <a:pt x="834638" y="-21222"/>
                      <a:pt x="834638" y="208783"/>
                    </a:cubicBezTo>
                    <a:cubicBezTo>
                      <a:pt x="834638" y="438788"/>
                      <a:pt x="648183" y="625243"/>
                      <a:pt x="418178" y="625243"/>
                    </a:cubicBezTo>
                    <a:cubicBezTo>
                      <a:pt x="188173" y="625243"/>
                      <a:pt x="18316" y="312898"/>
                      <a:pt x="1718" y="20878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Rounded Corners 9">
              <a:extLst>
                <a:ext uri="{FF2B5EF4-FFF2-40B4-BE49-F238E27FC236}">
                  <a16:creationId xmlns:a16="http://schemas.microsoft.com/office/drawing/2014/main" id="{9C719BED-7525-4B52-8499-0E117943E5CE}"/>
                </a:ext>
              </a:extLst>
            </p:cNvPr>
            <p:cNvSpPr/>
            <p:nvPr/>
          </p:nvSpPr>
          <p:spPr>
            <a:xfrm rot="10436056">
              <a:off x="6536603" y="3829615"/>
              <a:ext cx="561316" cy="153908"/>
            </a:xfrm>
            <a:custGeom>
              <a:avLst/>
              <a:gdLst>
                <a:gd name="connsiteX0" fmla="*/ 0 w 1385180"/>
                <a:gd name="connsiteY0" fmla="*/ 114677 h 470780"/>
                <a:gd name="connsiteX1" fmla="*/ 114677 w 1385180"/>
                <a:gd name="connsiteY1" fmla="*/ 0 h 470780"/>
                <a:gd name="connsiteX2" fmla="*/ 1270503 w 1385180"/>
                <a:gd name="connsiteY2" fmla="*/ 0 h 470780"/>
                <a:gd name="connsiteX3" fmla="*/ 1385180 w 1385180"/>
                <a:gd name="connsiteY3" fmla="*/ 114677 h 470780"/>
                <a:gd name="connsiteX4" fmla="*/ 1385180 w 1385180"/>
                <a:gd name="connsiteY4" fmla="*/ 356103 h 470780"/>
                <a:gd name="connsiteX5" fmla="*/ 1270503 w 1385180"/>
                <a:gd name="connsiteY5" fmla="*/ 470780 h 470780"/>
                <a:gd name="connsiteX6" fmla="*/ 114677 w 1385180"/>
                <a:gd name="connsiteY6" fmla="*/ 470780 h 470780"/>
                <a:gd name="connsiteX7" fmla="*/ 0 w 1385180"/>
                <a:gd name="connsiteY7" fmla="*/ 356103 h 470780"/>
                <a:gd name="connsiteX8" fmla="*/ 0 w 1385180"/>
                <a:gd name="connsiteY8" fmla="*/ 114677 h 470780"/>
                <a:gd name="connsiteX0" fmla="*/ 0 w 1385180"/>
                <a:gd name="connsiteY0" fmla="*/ 259532 h 615635"/>
                <a:gd name="connsiteX1" fmla="*/ 114677 w 1385180"/>
                <a:gd name="connsiteY1" fmla="*/ 144855 h 615635"/>
                <a:gd name="connsiteX2" fmla="*/ 1270503 w 1385180"/>
                <a:gd name="connsiteY2" fmla="*/ 144855 h 615635"/>
                <a:gd name="connsiteX3" fmla="*/ 1385180 w 1385180"/>
                <a:gd name="connsiteY3" fmla="*/ 259532 h 615635"/>
                <a:gd name="connsiteX4" fmla="*/ 1385180 w 1385180"/>
                <a:gd name="connsiteY4" fmla="*/ 500958 h 615635"/>
                <a:gd name="connsiteX5" fmla="*/ 1270503 w 1385180"/>
                <a:gd name="connsiteY5" fmla="*/ 615635 h 615635"/>
                <a:gd name="connsiteX6" fmla="*/ 114677 w 1385180"/>
                <a:gd name="connsiteY6" fmla="*/ 615635 h 615635"/>
                <a:gd name="connsiteX7" fmla="*/ 0 w 1385180"/>
                <a:gd name="connsiteY7" fmla="*/ 500958 h 615635"/>
                <a:gd name="connsiteX8" fmla="*/ 0 w 1385180"/>
                <a:gd name="connsiteY8" fmla="*/ 259532 h 615635"/>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180" h="676481">
                  <a:moveTo>
                    <a:pt x="0" y="320378"/>
                  </a:moveTo>
                  <a:cubicBezTo>
                    <a:pt x="0" y="257044"/>
                    <a:pt x="51343" y="205701"/>
                    <a:pt x="114677" y="205701"/>
                  </a:cubicBezTo>
                  <a:cubicBezTo>
                    <a:pt x="816823" y="-120224"/>
                    <a:pt x="658892" y="-11582"/>
                    <a:pt x="1270503" y="205701"/>
                  </a:cubicBezTo>
                  <a:cubicBezTo>
                    <a:pt x="1333837" y="205701"/>
                    <a:pt x="1385180" y="257044"/>
                    <a:pt x="1385180" y="320378"/>
                  </a:cubicBezTo>
                  <a:lnTo>
                    <a:pt x="1385180" y="561804"/>
                  </a:lnTo>
                  <a:cubicBezTo>
                    <a:pt x="1385180" y="625138"/>
                    <a:pt x="1333837" y="676481"/>
                    <a:pt x="1270503" y="676481"/>
                  </a:cubicBezTo>
                  <a:cubicBezTo>
                    <a:pt x="686052" y="422984"/>
                    <a:pt x="717235" y="441091"/>
                    <a:pt x="114677" y="676481"/>
                  </a:cubicBezTo>
                  <a:cubicBezTo>
                    <a:pt x="51343" y="676481"/>
                    <a:pt x="0" y="625138"/>
                    <a:pt x="0" y="561804"/>
                  </a:cubicBezTo>
                  <a:lnTo>
                    <a:pt x="0" y="320378"/>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9">
              <a:extLst>
                <a:ext uri="{FF2B5EF4-FFF2-40B4-BE49-F238E27FC236}">
                  <a16:creationId xmlns:a16="http://schemas.microsoft.com/office/drawing/2014/main" id="{F5E522E6-C1E0-405E-BA7D-497E54B6C2EE}"/>
                </a:ext>
              </a:extLst>
            </p:cNvPr>
            <p:cNvSpPr/>
            <p:nvPr/>
          </p:nvSpPr>
          <p:spPr>
            <a:xfrm rot="12284583">
              <a:off x="7467602" y="3873375"/>
              <a:ext cx="561316" cy="153908"/>
            </a:xfrm>
            <a:custGeom>
              <a:avLst/>
              <a:gdLst>
                <a:gd name="connsiteX0" fmla="*/ 0 w 1385180"/>
                <a:gd name="connsiteY0" fmla="*/ 114677 h 470780"/>
                <a:gd name="connsiteX1" fmla="*/ 114677 w 1385180"/>
                <a:gd name="connsiteY1" fmla="*/ 0 h 470780"/>
                <a:gd name="connsiteX2" fmla="*/ 1270503 w 1385180"/>
                <a:gd name="connsiteY2" fmla="*/ 0 h 470780"/>
                <a:gd name="connsiteX3" fmla="*/ 1385180 w 1385180"/>
                <a:gd name="connsiteY3" fmla="*/ 114677 h 470780"/>
                <a:gd name="connsiteX4" fmla="*/ 1385180 w 1385180"/>
                <a:gd name="connsiteY4" fmla="*/ 356103 h 470780"/>
                <a:gd name="connsiteX5" fmla="*/ 1270503 w 1385180"/>
                <a:gd name="connsiteY5" fmla="*/ 470780 h 470780"/>
                <a:gd name="connsiteX6" fmla="*/ 114677 w 1385180"/>
                <a:gd name="connsiteY6" fmla="*/ 470780 h 470780"/>
                <a:gd name="connsiteX7" fmla="*/ 0 w 1385180"/>
                <a:gd name="connsiteY7" fmla="*/ 356103 h 470780"/>
                <a:gd name="connsiteX8" fmla="*/ 0 w 1385180"/>
                <a:gd name="connsiteY8" fmla="*/ 114677 h 470780"/>
                <a:gd name="connsiteX0" fmla="*/ 0 w 1385180"/>
                <a:gd name="connsiteY0" fmla="*/ 259532 h 615635"/>
                <a:gd name="connsiteX1" fmla="*/ 114677 w 1385180"/>
                <a:gd name="connsiteY1" fmla="*/ 144855 h 615635"/>
                <a:gd name="connsiteX2" fmla="*/ 1270503 w 1385180"/>
                <a:gd name="connsiteY2" fmla="*/ 144855 h 615635"/>
                <a:gd name="connsiteX3" fmla="*/ 1385180 w 1385180"/>
                <a:gd name="connsiteY3" fmla="*/ 259532 h 615635"/>
                <a:gd name="connsiteX4" fmla="*/ 1385180 w 1385180"/>
                <a:gd name="connsiteY4" fmla="*/ 500958 h 615635"/>
                <a:gd name="connsiteX5" fmla="*/ 1270503 w 1385180"/>
                <a:gd name="connsiteY5" fmla="*/ 615635 h 615635"/>
                <a:gd name="connsiteX6" fmla="*/ 114677 w 1385180"/>
                <a:gd name="connsiteY6" fmla="*/ 615635 h 615635"/>
                <a:gd name="connsiteX7" fmla="*/ 0 w 1385180"/>
                <a:gd name="connsiteY7" fmla="*/ 500958 h 615635"/>
                <a:gd name="connsiteX8" fmla="*/ 0 w 1385180"/>
                <a:gd name="connsiteY8" fmla="*/ 259532 h 615635"/>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180" h="676481">
                  <a:moveTo>
                    <a:pt x="0" y="320378"/>
                  </a:moveTo>
                  <a:cubicBezTo>
                    <a:pt x="0" y="257044"/>
                    <a:pt x="51343" y="205701"/>
                    <a:pt x="114677" y="205701"/>
                  </a:cubicBezTo>
                  <a:cubicBezTo>
                    <a:pt x="816823" y="-120224"/>
                    <a:pt x="658892" y="-11582"/>
                    <a:pt x="1270503" y="205701"/>
                  </a:cubicBezTo>
                  <a:cubicBezTo>
                    <a:pt x="1333837" y="205701"/>
                    <a:pt x="1385180" y="257044"/>
                    <a:pt x="1385180" y="320378"/>
                  </a:cubicBezTo>
                  <a:lnTo>
                    <a:pt x="1385180" y="561804"/>
                  </a:lnTo>
                  <a:cubicBezTo>
                    <a:pt x="1385180" y="625138"/>
                    <a:pt x="1333837" y="676481"/>
                    <a:pt x="1270503" y="676481"/>
                  </a:cubicBezTo>
                  <a:cubicBezTo>
                    <a:pt x="686052" y="422984"/>
                    <a:pt x="717235" y="441091"/>
                    <a:pt x="114677" y="676481"/>
                  </a:cubicBezTo>
                  <a:cubicBezTo>
                    <a:pt x="51343" y="676481"/>
                    <a:pt x="0" y="625138"/>
                    <a:pt x="0" y="561804"/>
                  </a:cubicBezTo>
                  <a:lnTo>
                    <a:pt x="0" y="320378"/>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9">
              <a:extLst>
                <a:ext uri="{FF2B5EF4-FFF2-40B4-BE49-F238E27FC236}">
                  <a16:creationId xmlns:a16="http://schemas.microsoft.com/office/drawing/2014/main" id="{5CF0F23C-7710-40B6-949E-63889CEB391F}"/>
                </a:ext>
              </a:extLst>
            </p:cNvPr>
            <p:cNvSpPr/>
            <p:nvPr/>
          </p:nvSpPr>
          <p:spPr>
            <a:xfrm rot="10800000">
              <a:off x="6967334" y="4958711"/>
              <a:ext cx="730032" cy="194454"/>
            </a:xfrm>
            <a:custGeom>
              <a:avLst/>
              <a:gdLst>
                <a:gd name="connsiteX0" fmla="*/ 0 w 1385180"/>
                <a:gd name="connsiteY0" fmla="*/ 114677 h 470780"/>
                <a:gd name="connsiteX1" fmla="*/ 114677 w 1385180"/>
                <a:gd name="connsiteY1" fmla="*/ 0 h 470780"/>
                <a:gd name="connsiteX2" fmla="*/ 1270503 w 1385180"/>
                <a:gd name="connsiteY2" fmla="*/ 0 h 470780"/>
                <a:gd name="connsiteX3" fmla="*/ 1385180 w 1385180"/>
                <a:gd name="connsiteY3" fmla="*/ 114677 h 470780"/>
                <a:gd name="connsiteX4" fmla="*/ 1385180 w 1385180"/>
                <a:gd name="connsiteY4" fmla="*/ 356103 h 470780"/>
                <a:gd name="connsiteX5" fmla="*/ 1270503 w 1385180"/>
                <a:gd name="connsiteY5" fmla="*/ 470780 h 470780"/>
                <a:gd name="connsiteX6" fmla="*/ 114677 w 1385180"/>
                <a:gd name="connsiteY6" fmla="*/ 470780 h 470780"/>
                <a:gd name="connsiteX7" fmla="*/ 0 w 1385180"/>
                <a:gd name="connsiteY7" fmla="*/ 356103 h 470780"/>
                <a:gd name="connsiteX8" fmla="*/ 0 w 1385180"/>
                <a:gd name="connsiteY8" fmla="*/ 114677 h 470780"/>
                <a:gd name="connsiteX0" fmla="*/ 0 w 1385180"/>
                <a:gd name="connsiteY0" fmla="*/ 259532 h 615635"/>
                <a:gd name="connsiteX1" fmla="*/ 114677 w 1385180"/>
                <a:gd name="connsiteY1" fmla="*/ 144855 h 615635"/>
                <a:gd name="connsiteX2" fmla="*/ 1270503 w 1385180"/>
                <a:gd name="connsiteY2" fmla="*/ 144855 h 615635"/>
                <a:gd name="connsiteX3" fmla="*/ 1385180 w 1385180"/>
                <a:gd name="connsiteY3" fmla="*/ 259532 h 615635"/>
                <a:gd name="connsiteX4" fmla="*/ 1385180 w 1385180"/>
                <a:gd name="connsiteY4" fmla="*/ 500958 h 615635"/>
                <a:gd name="connsiteX5" fmla="*/ 1270503 w 1385180"/>
                <a:gd name="connsiteY5" fmla="*/ 615635 h 615635"/>
                <a:gd name="connsiteX6" fmla="*/ 114677 w 1385180"/>
                <a:gd name="connsiteY6" fmla="*/ 615635 h 615635"/>
                <a:gd name="connsiteX7" fmla="*/ 0 w 1385180"/>
                <a:gd name="connsiteY7" fmla="*/ 500958 h 615635"/>
                <a:gd name="connsiteX8" fmla="*/ 0 w 1385180"/>
                <a:gd name="connsiteY8" fmla="*/ 259532 h 615635"/>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180" h="676481">
                  <a:moveTo>
                    <a:pt x="0" y="320378"/>
                  </a:moveTo>
                  <a:cubicBezTo>
                    <a:pt x="0" y="257044"/>
                    <a:pt x="51343" y="205701"/>
                    <a:pt x="114677" y="205701"/>
                  </a:cubicBezTo>
                  <a:cubicBezTo>
                    <a:pt x="816823" y="-120224"/>
                    <a:pt x="658892" y="-11582"/>
                    <a:pt x="1270503" y="205701"/>
                  </a:cubicBezTo>
                  <a:cubicBezTo>
                    <a:pt x="1333837" y="205701"/>
                    <a:pt x="1385180" y="257044"/>
                    <a:pt x="1385180" y="320378"/>
                  </a:cubicBezTo>
                  <a:lnTo>
                    <a:pt x="1385180" y="561804"/>
                  </a:lnTo>
                  <a:cubicBezTo>
                    <a:pt x="1385180" y="625138"/>
                    <a:pt x="1333837" y="676481"/>
                    <a:pt x="1270503" y="676481"/>
                  </a:cubicBezTo>
                  <a:cubicBezTo>
                    <a:pt x="686052" y="422984"/>
                    <a:pt x="717235" y="441091"/>
                    <a:pt x="114677" y="676481"/>
                  </a:cubicBezTo>
                  <a:cubicBezTo>
                    <a:pt x="51343" y="676481"/>
                    <a:pt x="0" y="625138"/>
                    <a:pt x="0" y="561804"/>
                  </a:cubicBezTo>
                  <a:lnTo>
                    <a:pt x="0" y="320378"/>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62209509-768D-4DC4-965D-06336902B817}"/>
                </a:ext>
              </a:extLst>
            </p:cNvPr>
            <p:cNvSpPr/>
            <p:nvPr/>
          </p:nvSpPr>
          <p:spPr>
            <a:xfrm>
              <a:off x="6092884" y="4979979"/>
              <a:ext cx="1409935" cy="1357445"/>
            </a:xfrm>
            <a:custGeom>
              <a:avLst/>
              <a:gdLst>
                <a:gd name="connsiteX0" fmla="*/ 195237 w 1409935"/>
                <a:gd name="connsiteY0" fmla="*/ 419 h 1357445"/>
                <a:gd name="connsiteX1" fmla="*/ 236138 w 1409935"/>
                <a:gd name="connsiteY1" fmla="*/ 1869 h 1357445"/>
                <a:gd name="connsiteX2" fmla="*/ 409213 w 1409935"/>
                <a:gd name="connsiteY2" fmla="*/ 153631 h 1357445"/>
                <a:gd name="connsiteX3" fmla="*/ 470460 w 1409935"/>
                <a:gd name="connsiteY3" fmla="*/ 378821 h 1357445"/>
                <a:gd name="connsiteX4" fmla="*/ 516111 w 1409935"/>
                <a:gd name="connsiteY4" fmla="*/ 389239 h 1357445"/>
                <a:gd name="connsiteX5" fmla="*/ 1218478 w 1409935"/>
                <a:gd name="connsiteY5" fmla="*/ 281978 h 1357445"/>
                <a:gd name="connsiteX6" fmla="*/ 1408819 w 1409935"/>
                <a:gd name="connsiteY6" fmla="*/ 433468 h 1357445"/>
                <a:gd name="connsiteX7" fmla="*/ 1257329 w 1409935"/>
                <a:gd name="connsiteY7" fmla="*/ 623810 h 1357445"/>
                <a:gd name="connsiteX8" fmla="*/ 1020869 w 1409935"/>
                <a:gd name="connsiteY8" fmla="*/ 650685 h 1357445"/>
                <a:gd name="connsiteX9" fmla="*/ 1041784 w 1409935"/>
                <a:gd name="connsiteY9" fmla="*/ 665739 h 1357445"/>
                <a:gd name="connsiteX10" fmla="*/ 1092550 w 1409935"/>
                <a:gd name="connsiteY10" fmla="*/ 764446 h 1357445"/>
                <a:gd name="connsiteX11" fmla="*/ 1069190 w 1409935"/>
                <a:gd name="connsiteY11" fmla="*/ 833165 h 1357445"/>
                <a:gd name="connsiteX12" fmla="*/ 1056060 w 1409935"/>
                <a:gd name="connsiteY12" fmla="*/ 847532 h 1357445"/>
                <a:gd name="connsiteX13" fmla="*/ 1073103 w 1409935"/>
                <a:gd name="connsiteY13" fmla="*/ 870509 h 1357445"/>
                <a:gd name="connsiteX14" fmla="*/ 1092550 w 1409935"/>
                <a:gd name="connsiteY14" fmla="*/ 940989 h 1357445"/>
                <a:gd name="connsiteX15" fmla="*/ 1050287 w 1409935"/>
                <a:gd name="connsiteY15" fmla="*/ 1042227 h 1357445"/>
                <a:gd name="connsiteX16" fmla="*/ 1036556 w 1409935"/>
                <a:gd name="connsiteY16" fmla="*/ 1054405 h 1357445"/>
                <a:gd name="connsiteX17" fmla="*/ 1053487 w 1409935"/>
                <a:gd name="connsiteY17" fmla="*/ 1077230 h 1357445"/>
                <a:gd name="connsiteX18" fmla="*/ 1072934 w 1409935"/>
                <a:gd name="connsiteY18" fmla="*/ 1147710 h 1357445"/>
                <a:gd name="connsiteX19" fmla="*/ 825472 w 1409935"/>
                <a:gd name="connsiteY19" fmla="*/ 1328780 h 1357445"/>
                <a:gd name="connsiteX20" fmla="*/ 775600 w 1409935"/>
                <a:gd name="connsiteY20" fmla="*/ 1325102 h 1357445"/>
                <a:gd name="connsiteX21" fmla="*/ 760183 w 1409935"/>
                <a:gd name="connsiteY21" fmla="*/ 1321600 h 1357445"/>
                <a:gd name="connsiteX22" fmla="*/ 722208 w 1409935"/>
                <a:gd name="connsiteY22" fmla="*/ 1336280 h 1357445"/>
                <a:gd name="connsiteX23" fmla="*/ 579519 w 1409935"/>
                <a:gd name="connsiteY23" fmla="*/ 1357445 h 1357445"/>
                <a:gd name="connsiteX24" fmla="*/ 99684 w 1409935"/>
                <a:gd name="connsiteY24" fmla="*/ 886666 h 1357445"/>
                <a:gd name="connsiteX25" fmla="*/ 109433 w 1409935"/>
                <a:gd name="connsiteY25" fmla="*/ 791788 h 1357445"/>
                <a:gd name="connsiteX26" fmla="*/ 131889 w 1409935"/>
                <a:gd name="connsiteY26" fmla="*/ 720814 h 1357445"/>
                <a:gd name="connsiteX27" fmla="*/ 7351 w 1409935"/>
                <a:gd name="connsiteY27" fmla="*/ 262932 h 1357445"/>
                <a:gd name="connsiteX28" fmla="*/ 153633 w 1409935"/>
                <a:gd name="connsiteY28" fmla="*/ 7351 h 1357445"/>
                <a:gd name="connsiteX29" fmla="*/ 195237 w 1409935"/>
                <a:gd name="connsiteY29" fmla="*/ 419 h 135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9935" h="1357445">
                  <a:moveTo>
                    <a:pt x="195237" y="419"/>
                  </a:moveTo>
                  <a:cubicBezTo>
                    <a:pt x="209045" y="-462"/>
                    <a:pt x="222736" y="55"/>
                    <a:pt x="236138" y="1869"/>
                  </a:cubicBezTo>
                  <a:cubicBezTo>
                    <a:pt x="316551" y="12757"/>
                    <a:pt x="386576" y="70404"/>
                    <a:pt x="409213" y="153631"/>
                  </a:cubicBezTo>
                  <a:lnTo>
                    <a:pt x="470460" y="378821"/>
                  </a:lnTo>
                  <a:lnTo>
                    <a:pt x="516111" y="389239"/>
                  </a:lnTo>
                  <a:cubicBezTo>
                    <a:pt x="896446" y="464886"/>
                    <a:pt x="973912" y="309775"/>
                    <a:pt x="1218478" y="281978"/>
                  </a:cubicBezTo>
                  <a:cubicBezTo>
                    <a:pt x="1312872" y="271250"/>
                    <a:pt x="1398091" y="339074"/>
                    <a:pt x="1408819" y="433468"/>
                  </a:cubicBezTo>
                  <a:cubicBezTo>
                    <a:pt x="1419548" y="527862"/>
                    <a:pt x="1351723" y="613081"/>
                    <a:pt x="1257329" y="623810"/>
                  </a:cubicBezTo>
                  <a:lnTo>
                    <a:pt x="1020869" y="650685"/>
                  </a:lnTo>
                  <a:lnTo>
                    <a:pt x="1041784" y="665739"/>
                  </a:lnTo>
                  <a:cubicBezTo>
                    <a:pt x="1073835" y="693916"/>
                    <a:pt x="1092550" y="727883"/>
                    <a:pt x="1092550" y="764446"/>
                  </a:cubicBezTo>
                  <a:cubicBezTo>
                    <a:pt x="1092550" y="788822"/>
                    <a:pt x="1084232" y="812043"/>
                    <a:pt x="1069190" y="833165"/>
                  </a:cubicBezTo>
                  <a:lnTo>
                    <a:pt x="1056060" y="847532"/>
                  </a:lnTo>
                  <a:lnTo>
                    <a:pt x="1073103" y="870509"/>
                  </a:lnTo>
                  <a:cubicBezTo>
                    <a:pt x="1085626" y="892172"/>
                    <a:pt x="1092550" y="915989"/>
                    <a:pt x="1092550" y="940989"/>
                  </a:cubicBezTo>
                  <a:cubicBezTo>
                    <a:pt x="1092550" y="978490"/>
                    <a:pt x="1076970" y="1013328"/>
                    <a:pt x="1050287" y="1042227"/>
                  </a:cubicBezTo>
                  <a:lnTo>
                    <a:pt x="1036556" y="1054405"/>
                  </a:lnTo>
                  <a:lnTo>
                    <a:pt x="1053487" y="1077230"/>
                  </a:lnTo>
                  <a:cubicBezTo>
                    <a:pt x="1066010" y="1098893"/>
                    <a:pt x="1072934" y="1122710"/>
                    <a:pt x="1072934" y="1147710"/>
                  </a:cubicBezTo>
                  <a:cubicBezTo>
                    <a:pt x="1072934" y="1247712"/>
                    <a:pt x="962141" y="1328780"/>
                    <a:pt x="825472" y="1328780"/>
                  </a:cubicBezTo>
                  <a:cubicBezTo>
                    <a:pt x="808388" y="1328780"/>
                    <a:pt x="791709" y="1327514"/>
                    <a:pt x="775600" y="1325102"/>
                  </a:cubicBezTo>
                  <a:lnTo>
                    <a:pt x="760183" y="1321600"/>
                  </a:lnTo>
                  <a:lnTo>
                    <a:pt x="722208" y="1336280"/>
                  </a:lnTo>
                  <a:cubicBezTo>
                    <a:pt x="677133" y="1350035"/>
                    <a:pt x="629208" y="1357445"/>
                    <a:pt x="579519" y="1357445"/>
                  </a:cubicBezTo>
                  <a:cubicBezTo>
                    <a:pt x="314514" y="1357446"/>
                    <a:pt x="99685" y="1146671"/>
                    <a:pt x="99684" y="886666"/>
                  </a:cubicBezTo>
                  <a:cubicBezTo>
                    <a:pt x="99685" y="854165"/>
                    <a:pt x="103041" y="822434"/>
                    <a:pt x="109433" y="791788"/>
                  </a:cubicBezTo>
                  <a:lnTo>
                    <a:pt x="131889" y="720814"/>
                  </a:lnTo>
                  <a:lnTo>
                    <a:pt x="7351" y="262932"/>
                  </a:lnTo>
                  <a:cubicBezTo>
                    <a:pt x="-22831" y="151961"/>
                    <a:pt x="42661" y="37533"/>
                    <a:pt x="153633" y="7351"/>
                  </a:cubicBezTo>
                  <a:cubicBezTo>
                    <a:pt x="167503" y="3578"/>
                    <a:pt x="181428" y="1300"/>
                    <a:pt x="195237" y="419"/>
                  </a:cubicBezTo>
                  <a:close/>
                </a:path>
              </a:pathLst>
            </a:cu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0264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10132</Words>
  <Application>Microsoft Office PowerPoint</Application>
  <PresentationFormat>Widescreen</PresentationFormat>
  <Paragraphs>603</Paragraphs>
  <Slides>67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Bell MT</vt:lpstr>
      <vt:lpstr>Arial</vt:lpstr>
      <vt:lpstr>Calibri Light</vt:lpstr>
      <vt:lpstr>Comic Sans MS</vt:lpstr>
      <vt:lpstr>Californian FB</vt:lpstr>
      <vt:lpstr>Abadi</vt:lpstr>
      <vt:lpstr>Times New Roman</vt:lpstr>
      <vt:lpstr>Lucida Calligraphy</vt:lpstr>
      <vt:lpstr>Calibri</vt:lpstr>
      <vt:lpstr>Britannic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lynda blau</cp:lastModifiedBy>
  <cp:revision>5</cp:revision>
  <dcterms:created xsi:type="dcterms:W3CDTF">2024-01-09T16:41:20Z</dcterms:created>
  <dcterms:modified xsi:type="dcterms:W3CDTF">2024-01-30T17:24:27Z</dcterms:modified>
</cp:coreProperties>
</file>