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49" r:id="rId2"/>
    <p:sldId id="346" r:id="rId3"/>
    <p:sldId id="329" r:id="rId4"/>
    <p:sldId id="330" r:id="rId5"/>
    <p:sldId id="331" r:id="rId6"/>
    <p:sldId id="332" r:id="rId7"/>
    <p:sldId id="333" r:id="rId8"/>
    <p:sldId id="336" r:id="rId9"/>
    <p:sldId id="337" r:id="rId10"/>
    <p:sldId id="339" r:id="rId11"/>
    <p:sldId id="340" r:id="rId12"/>
    <p:sldId id="341" r:id="rId13"/>
    <p:sldId id="344" r:id="rId14"/>
    <p:sldId id="345" r:id="rId15"/>
    <p:sldId id="347" r:id="rId16"/>
    <p:sldId id="258" r:id="rId17"/>
    <p:sldId id="259" r:id="rId18"/>
    <p:sldId id="260" r:id="rId19"/>
    <p:sldId id="261" r:id="rId20"/>
    <p:sldId id="262" r:id="rId21"/>
    <p:sldId id="263" r:id="rId22"/>
    <p:sldId id="264" r:id="rId23"/>
    <p:sldId id="265" r:id="rId24"/>
    <p:sldId id="266" r:id="rId25"/>
    <p:sldId id="267" r:id="rId26"/>
    <p:sldId id="350" r:id="rId27"/>
    <p:sldId id="269" r:id="rId28"/>
    <p:sldId id="351" r:id="rId29"/>
    <p:sldId id="270" r:id="rId30"/>
    <p:sldId id="272" r:id="rId31"/>
    <p:sldId id="273" r:id="rId32"/>
    <p:sldId id="274" r:id="rId33"/>
    <p:sldId id="280" r:id="rId34"/>
    <p:sldId id="275" r:id="rId35"/>
    <p:sldId id="279" r:id="rId36"/>
    <p:sldId id="278" r:id="rId37"/>
    <p:sldId id="352" r:id="rId38"/>
    <p:sldId id="348" r:id="rId39"/>
    <p:sldId id="282" r:id="rId40"/>
    <p:sldId id="283" r:id="rId41"/>
    <p:sldId id="284" r:id="rId42"/>
    <p:sldId id="285" r:id="rId43"/>
    <p:sldId id="286" r:id="rId44"/>
    <p:sldId id="287" r:id="rId45"/>
    <p:sldId id="288" r:id="rId46"/>
    <p:sldId id="289" r:id="rId47"/>
    <p:sldId id="290" r:id="rId48"/>
    <p:sldId id="291" r:id="rId49"/>
    <p:sldId id="268" r:id="rId50"/>
    <p:sldId id="293" r:id="rId51"/>
    <p:sldId id="271" r:id="rId52"/>
    <p:sldId id="294" r:id="rId53"/>
    <p:sldId id="295" r:id="rId54"/>
    <p:sldId id="296" r:id="rId55"/>
    <p:sldId id="276" r:id="rId56"/>
    <p:sldId id="277" r:id="rId57"/>
  </p:sldIdLst>
  <p:sldSz cx="12192000" cy="6858000"/>
  <p:notesSz cx="6858000" cy="9144000"/>
  <p:embeddedFontLst>
    <p:embeddedFont>
      <p:font typeface="Abadi" panose="020B0604020104020204" pitchFamily="34" charset="0"/>
      <p:regular r:id="rId58"/>
    </p:embeddedFont>
    <p:embeddedFont>
      <p:font typeface="Algerian" panose="04020705040A02060702" pitchFamily="82" charset="0"/>
      <p:regular r:id="rId59"/>
    </p:embeddedFont>
    <p:embeddedFont>
      <p:font typeface="Berlin Sans FB" panose="020E0602020502020306" pitchFamily="34" charset="0"/>
      <p:regular r:id="rId60"/>
      <p:bold r:id="rId61"/>
    </p:embeddedFont>
    <p:embeddedFont>
      <p:font typeface="Californian FB" panose="0207040306080B030204" pitchFamily="18" charset="0"/>
      <p:regular r:id="rId62"/>
      <p:bold r:id="rId63"/>
      <p:italic r:id="rId64"/>
    </p:embeddedFont>
    <p:embeddedFont>
      <p:font typeface="Comic Sans MS" panose="030F0702030302020204" pitchFamily="66" charset="0"/>
      <p:regular r:id="rId65"/>
      <p:bold r:id="rId66"/>
      <p:italic r:id="rId67"/>
      <p:boldItalic r:id="rId68"/>
    </p:embeddedFont>
    <p:embeddedFont>
      <p:font typeface="French Script MT" panose="03020402040607040605" pitchFamily="66" charset="0"/>
      <p:regular r:id="rId69"/>
    </p:embeddedFont>
    <p:embeddedFont>
      <p:font typeface="Open Sans" panose="020B0606030504020204" pitchFamily="34" charset="0"/>
      <p:regular r:id="rId70"/>
      <p:bold r:id="rId71"/>
      <p:italic r:id="rId72"/>
      <p:boldItalic r:id="rId73"/>
    </p:embeddedFont>
    <p:embeddedFont>
      <p:font typeface="Tempus Sans ITC" panose="04020404030D07020202" pitchFamily="82"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CCB4"/>
    <a:srgbClr val="F4AF80"/>
    <a:srgbClr val="E5BD9F"/>
    <a:srgbClr val="D0B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3085-3412-4C19-42F8-0F6D05168D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32E7F9-8B0A-B63B-E8C3-F3A042A65D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7406BB-45A8-BE97-821C-F0148C93C97E}"/>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5" name="Footer Placeholder 4">
            <a:extLst>
              <a:ext uri="{FF2B5EF4-FFF2-40B4-BE49-F238E27FC236}">
                <a16:creationId xmlns:a16="http://schemas.microsoft.com/office/drawing/2014/main" id="{21A9C9DE-580C-7C0D-08CB-633648338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CCEA1-98F4-0B98-6AB6-E9CB4C7023F5}"/>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168858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3925-F7F5-DAB9-DFA2-F660DC214A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669017-CFE8-ED6D-93FB-DF25ED4BC0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C0BF0-19DE-AA34-8A7B-FCC655F6CC88}"/>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5" name="Footer Placeholder 4">
            <a:extLst>
              <a:ext uri="{FF2B5EF4-FFF2-40B4-BE49-F238E27FC236}">
                <a16:creationId xmlns:a16="http://schemas.microsoft.com/office/drawing/2014/main" id="{46ACE323-5942-E549-73C9-2B67D2749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4AF58-5020-EE56-D6A0-096D969443D2}"/>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1269322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78216A-A104-2C10-66B2-D96DEFD637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20FBF8-15BE-8C37-7570-212ADFBE50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A2D40-7BDD-E769-8754-83675B52D017}"/>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5" name="Footer Placeholder 4">
            <a:extLst>
              <a:ext uri="{FF2B5EF4-FFF2-40B4-BE49-F238E27FC236}">
                <a16:creationId xmlns:a16="http://schemas.microsoft.com/office/drawing/2014/main" id="{614A0677-69CC-6960-30DF-355CBA41C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2D7E4-EA22-918D-40DC-C706C14D5810}"/>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356598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781F-6022-19ED-CECE-B84324745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F04D96-F4D3-1309-40A3-A28E62FB57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A7DEF-4211-1D81-2EE7-7B4EB65F1439}"/>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5" name="Footer Placeholder 4">
            <a:extLst>
              <a:ext uri="{FF2B5EF4-FFF2-40B4-BE49-F238E27FC236}">
                <a16:creationId xmlns:a16="http://schemas.microsoft.com/office/drawing/2014/main" id="{052C6217-CB85-35AD-B4C7-C2DC344BC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A677F-B591-B23E-EE8F-1B9B300990A0}"/>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5132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EA2B-68EF-9C4A-896D-87037C412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FDA428-22FB-5DED-7AF2-99F6E9BDE1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BE1714-FF25-6941-6174-4A740F5956DB}"/>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5" name="Footer Placeholder 4">
            <a:extLst>
              <a:ext uri="{FF2B5EF4-FFF2-40B4-BE49-F238E27FC236}">
                <a16:creationId xmlns:a16="http://schemas.microsoft.com/office/drawing/2014/main" id="{968F69BB-39B6-06BE-2699-77110C9CA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BA4A3-DAF2-263C-B551-D518C601AA6F}"/>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4117140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8E09-F61E-C49A-8112-6353BEEDA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3017D5-C594-715C-087C-C914A7922C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93542-6FED-15F9-E61B-BD490077AF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E9E7C7-4776-FDBA-5DA1-623009C161BE}"/>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6" name="Footer Placeholder 5">
            <a:extLst>
              <a:ext uri="{FF2B5EF4-FFF2-40B4-BE49-F238E27FC236}">
                <a16:creationId xmlns:a16="http://schemas.microsoft.com/office/drawing/2014/main" id="{8B5A726C-FF68-EAD2-6D80-B8AC7015A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16E2E-1209-E4E3-0EC8-3F47BC4FF8B5}"/>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1982822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D66C-0D05-C814-A64C-4BEAB4B615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E8D120-1E7C-EAAA-6AAF-CAE38B59C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F8CAD-307D-D253-B172-1DC844A285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055A7E-812A-E4B9-821E-E262E0D70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5F9BA4-5877-8863-54C8-FE6BFF3287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C995C-75A3-F707-B0A2-A4EA12167E7D}"/>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8" name="Footer Placeholder 7">
            <a:extLst>
              <a:ext uri="{FF2B5EF4-FFF2-40B4-BE49-F238E27FC236}">
                <a16:creationId xmlns:a16="http://schemas.microsoft.com/office/drawing/2014/main" id="{EC8DC2F8-197F-A159-89BA-36E2A50463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160C0-5BB2-4878-5A67-4E0BF7C64958}"/>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1564150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D6F42-DB55-3DA9-86EC-0786518A8B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244B2B-A152-2FF3-8250-1E6447B84763}"/>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4" name="Footer Placeholder 3">
            <a:extLst>
              <a:ext uri="{FF2B5EF4-FFF2-40B4-BE49-F238E27FC236}">
                <a16:creationId xmlns:a16="http://schemas.microsoft.com/office/drawing/2014/main" id="{E1AEAC93-1377-71A1-0B2D-4456EA9ADC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FF582-55F5-F2E5-BECD-629120C121E2}"/>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3885057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8C736-CCB0-6211-0E02-CFBDAC1C211F}"/>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3" name="Footer Placeholder 2">
            <a:extLst>
              <a:ext uri="{FF2B5EF4-FFF2-40B4-BE49-F238E27FC236}">
                <a16:creationId xmlns:a16="http://schemas.microsoft.com/office/drawing/2014/main" id="{07478C03-E17D-6E54-2AC6-74C76E5551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8044DD-98EA-671A-C757-1F0698796EF8}"/>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2799693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34CE-2774-9E17-CA18-9513F054D5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8EE640-F6C2-C238-E5FB-FE96948D91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530614-FE0A-12E0-0F14-5A88E80BE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B4DE9-EAA7-BA0A-F238-F9426755F743}"/>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6" name="Footer Placeholder 5">
            <a:extLst>
              <a:ext uri="{FF2B5EF4-FFF2-40B4-BE49-F238E27FC236}">
                <a16:creationId xmlns:a16="http://schemas.microsoft.com/office/drawing/2014/main" id="{C6F71999-EC82-0807-1724-BDC8F2FF7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D9B8D0-2227-3019-7A5B-30A16A98D3F4}"/>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97891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BCFF-94CA-677F-9B4F-16890D7AD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56787A-C75D-777F-4C94-C16554E8E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A045D8-F5E6-614E-F5B5-923FBD950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38FE5-03C1-D3D9-F503-EE609FD2BCEC}"/>
              </a:ext>
            </a:extLst>
          </p:cNvPr>
          <p:cNvSpPr>
            <a:spLocks noGrp="1"/>
          </p:cNvSpPr>
          <p:nvPr>
            <p:ph type="dt" sz="half" idx="10"/>
          </p:nvPr>
        </p:nvSpPr>
        <p:spPr/>
        <p:txBody>
          <a:bodyPr/>
          <a:lstStyle/>
          <a:p>
            <a:fld id="{B43FD36E-E7BC-47A6-AF11-9ED1966CA688}" type="datetimeFigureOut">
              <a:rPr lang="en-US" smtClean="0"/>
              <a:t>1/13/2024</a:t>
            </a:fld>
            <a:endParaRPr lang="en-US"/>
          </a:p>
        </p:txBody>
      </p:sp>
      <p:sp>
        <p:nvSpPr>
          <p:cNvPr id="6" name="Footer Placeholder 5">
            <a:extLst>
              <a:ext uri="{FF2B5EF4-FFF2-40B4-BE49-F238E27FC236}">
                <a16:creationId xmlns:a16="http://schemas.microsoft.com/office/drawing/2014/main" id="{2DABC8DD-FDC4-90D2-3BED-2A096ED3F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564CC0-73CA-58D8-348E-B5C15775589C}"/>
              </a:ext>
            </a:extLst>
          </p:cNvPr>
          <p:cNvSpPr>
            <a:spLocks noGrp="1"/>
          </p:cNvSpPr>
          <p:nvPr>
            <p:ph type="sldNum" sz="quarter" idx="12"/>
          </p:nvPr>
        </p:nvSpPr>
        <p:spPr/>
        <p:txBody>
          <a:bodyPr/>
          <a:lstStyle/>
          <a:p>
            <a:fld id="{616A9AEE-C1F4-4DA8-8BC3-06E85AE505EB}" type="slidenum">
              <a:rPr lang="en-US" smtClean="0"/>
              <a:t>‹#›</a:t>
            </a:fld>
            <a:endParaRPr lang="en-US"/>
          </a:p>
        </p:txBody>
      </p:sp>
    </p:spTree>
    <p:extLst>
      <p:ext uri="{BB962C8B-B14F-4D97-AF65-F5344CB8AC3E}">
        <p14:creationId xmlns:p14="http://schemas.microsoft.com/office/powerpoint/2010/main" val="427956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9BA7B8-550B-026C-4B84-BB20876FBC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AAE757-DFDC-7A7E-C8C4-0F7BFEC39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E61CA-2D5E-4680-7705-AC98528B3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FD36E-E7BC-47A6-AF11-9ED1966CA688}" type="datetimeFigureOut">
              <a:rPr lang="en-US" smtClean="0"/>
              <a:t>1/13/2024</a:t>
            </a:fld>
            <a:endParaRPr lang="en-US"/>
          </a:p>
        </p:txBody>
      </p:sp>
      <p:sp>
        <p:nvSpPr>
          <p:cNvPr id="5" name="Footer Placeholder 4">
            <a:extLst>
              <a:ext uri="{FF2B5EF4-FFF2-40B4-BE49-F238E27FC236}">
                <a16:creationId xmlns:a16="http://schemas.microsoft.com/office/drawing/2014/main" id="{AB47BC01-3D6D-2600-5B2A-35BBABE16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39D655-7DA4-7964-A317-785311260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A9AEE-C1F4-4DA8-8BC3-06E85AE505EB}" type="slidenum">
              <a:rPr lang="en-US" smtClean="0"/>
              <a:t>‹#›</a:t>
            </a:fld>
            <a:endParaRPr lang="en-US"/>
          </a:p>
        </p:txBody>
      </p:sp>
    </p:spTree>
    <p:extLst>
      <p:ext uri="{BB962C8B-B14F-4D97-AF65-F5344CB8AC3E}">
        <p14:creationId xmlns:p14="http://schemas.microsoft.com/office/powerpoint/2010/main" val="103667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52EC0E-9A6C-DA76-1FA5-FCB09964C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B8CB4CB-9595-C547-F3B7-1A43070B4497}"/>
              </a:ext>
            </a:extLst>
          </p:cNvPr>
          <p:cNvGrpSpPr/>
          <p:nvPr/>
        </p:nvGrpSpPr>
        <p:grpSpPr>
          <a:xfrm>
            <a:off x="1431608" y="2513770"/>
            <a:ext cx="1745442" cy="3483325"/>
            <a:chOff x="4795899" y="198408"/>
            <a:chExt cx="2932227" cy="5851754"/>
          </a:xfrm>
        </p:grpSpPr>
        <p:sp>
          <p:nvSpPr>
            <p:cNvPr id="4" name="Oval 3">
              <a:extLst>
                <a:ext uri="{FF2B5EF4-FFF2-40B4-BE49-F238E27FC236}">
                  <a16:creationId xmlns:a16="http://schemas.microsoft.com/office/drawing/2014/main" id="{2E1EB7E3-F7EE-742D-5451-A64D43A819E4}"/>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AF91F99-C0EF-5633-2924-C23FBE49E62B}"/>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B5AA9B-14C7-B36B-1E16-4681D62D3642}"/>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a:extLst>
                <a:ext uri="{FF2B5EF4-FFF2-40B4-BE49-F238E27FC236}">
                  <a16:creationId xmlns:a16="http://schemas.microsoft.com/office/drawing/2014/main" id="{B99156CD-0761-3686-699C-D501D3DD8A2B}"/>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F40B274D-E33C-B02E-61B6-E2D856AB437C}"/>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767E0D4-5D81-276C-032F-B563D81C11D5}"/>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D88925F2-3588-C8CF-CF87-8E396FFF5602}"/>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6F2ED229-C241-504C-2ABE-CA1AE0795E63}"/>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EE0DED20-2B67-E346-EEA2-AC544A1AE4C5}"/>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2">
              <a:extLst>
                <a:ext uri="{FF2B5EF4-FFF2-40B4-BE49-F238E27FC236}">
                  <a16:creationId xmlns:a16="http://schemas.microsoft.com/office/drawing/2014/main" id="{438C8FE3-A581-AB43-6041-96734314C560}"/>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13F70C2E-A863-5FA7-E827-E957464EB8CC}"/>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FF94742D-AA37-CDEC-5DB3-C37E531A468B}"/>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8">
              <a:extLst>
                <a:ext uri="{FF2B5EF4-FFF2-40B4-BE49-F238E27FC236}">
                  <a16:creationId xmlns:a16="http://schemas.microsoft.com/office/drawing/2014/main" id="{D738E8D9-68FA-F04E-34E4-5BDCAF96B772}"/>
                </a:ext>
              </a:extLst>
            </p:cNvPr>
            <p:cNvGrpSpPr/>
            <p:nvPr/>
          </p:nvGrpSpPr>
          <p:grpSpPr>
            <a:xfrm>
              <a:off x="5334000" y="5257800"/>
              <a:ext cx="1817298" cy="314739"/>
              <a:chOff x="5334000" y="5257800"/>
              <a:chExt cx="1752600" cy="381000"/>
            </a:xfrm>
          </p:grpSpPr>
          <p:sp>
            <p:nvSpPr>
              <p:cNvPr id="31" name="Quad Arrow Callout 134">
                <a:extLst>
                  <a:ext uri="{FF2B5EF4-FFF2-40B4-BE49-F238E27FC236}">
                    <a16:creationId xmlns:a16="http://schemas.microsoft.com/office/drawing/2014/main" id="{3CA9D9B8-DC3A-0FD9-B2C9-2B09257FB4B1}"/>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Callout 135">
                <a:extLst>
                  <a:ext uri="{FF2B5EF4-FFF2-40B4-BE49-F238E27FC236}">
                    <a16:creationId xmlns:a16="http://schemas.microsoft.com/office/drawing/2014/main" id="{D80FAA3B-FD97-138D-929B-0EAFF6F24A82}"/>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Callout 136">
                <a:extLst>
                  <a:ext uri="{FF2B5EF4-FFF2-40B4-BE49-F238E27FC236}">
                    <a16:creationId xmlns:a16="http://schemas.microsoft.com/office/drawing/2014/main" id="{10677813-7873-E88E-0DBB-228D994D87A8}"/>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137">
                <a:extLst>
                  <a:ext uri="{FF2B5EF4-FFF2-40B4-BE49-F238E27FC236}">
                    <a16:creationId xmlns:a16="http://schemas.microsoft.com/office/drawing/2014/main" id="{7F2BB921-6876-68B1-BF9D-7535697444C3}"/>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F0C269F-6EB7-1B4D-EC41-B6D84F4A5310}"/>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6BE2DFC5-0760-FB24-40B9-BD3DC3F7E1AE}"/>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43525EDA-9A76-6111-25BE-C565202EDB4E}"/>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15A25E86-80E1-495C-D07E-4D5676427469}"/>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7E90F5D7-8F2E-720E-AF18-90DE190A836E}"/>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95BEC4CB-84E6-6B6F-A91B-936940FD87FC}"/>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Right Arrow 126">
              <a:extLst>
                <a:ext uri="{FF2B5EF4-FFF2-40B4-BE49-F238E27FC236}">
                  <a16:creationId xmlns:a16="http://schemas.microsoft.com/office/drawing/2014/main" id="{19ADF480-3A2E-00DB-CD2A-069EFA52F76B}"/>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Right Arrow 127">
              <a:extLst>
                <a:ext uri="{FF2B5EF4-FFF2-40B4-BE49-F238E27FC236}">
                  <a16:creationId xmlns:a16="http://schemas.microsoft.com/office/drawing/2014/main" id="{B67B0EC8-9A15-8A34-35EE-7EE335570560}"/>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nut 128">
              <a:extLst>
                <a:ext uri="{FF2B5EF4-FFF2-40B4-BE49-F238E27FC236}">
                  <a16:creationId xmlns:a16="http://schemas.microsoft.com/office/drawing/2014/main" id="{396A4716-1A7D-C2CC-FA45-88FFCF70CF34}"/>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119">
              <a:extLst>
                <a:ext uri="{FF2B5EF4-FFF2-40B4-BE49-F238E27FC236}">
                  <a16:creationId xmlns:a16="http://schemas.microsoft.com/office/drawing/2014/main" id="{AF51DB3A-CF61-A685-368E-820CD32D87EF}"/>
                </a:ext>
              </a:extLst>
            </p:cNvPr>
            <p:cNvGrpSpPr/>
            <p:nvPr/>
          </p:nvGrpSpPr>
          <p:grpSpPr>
            <a:xfrm>
              <a:off x="5638800" y="838201"/>
              <a:ext cx="1253706" cy="248728"/>
              <a:chOff x="5334000" y="5257800"/>
              <a:chExt cx="1752600" cy="381000"/>
            </a:xfrm>
          </p:grpSpPr>
          <p:sp>
            <p:nvSpPr>
              <p:cNvPr id="27" name="Quad Arrow Callout 130">
                <a:extLst>
                  <a:ext uri="{FF2B5EF4-FFF2-40B4-BE49-F238E27FC236}">
                    <a16:creationId xmlns:a16="http://schemas.microsoft.com/office/drawing/2014/main" id="{76590DC2-4B59-CB21-E5EE-95BB568F6A5B}"/>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Callout 131">
                <a:extLst>
                  <a:ext uri="{FF2B5EF4-FFF2-40B4-BE49-F238E27FC236}">
                    <a16:creationId xmlns:a16="http://schemas.microsoft.com/office/drawing/2014/main" id="{F080C00B-14B4-15DB-FD53-BA1AB3A8E434}"/>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Callout 132">
                <a:extLst>
                  <a:ext uri="{FF2B5EF4-FFF2-40B4-BE49-F238E27FC236}">
                    <a16:creationId xmlns:a16="http://schemas.microsoft.com/office/drawing/2014/main" id="{42C96FFF-289A-C83E-AF53-19127E822DDC}"/>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Callout 133">
                <a:extLst>
                  <a:ext uri="{FF2B5EF4-FFF2-40B4-BE49-F238E27FC236}">
                    <a16:creationId xmlns:a16="http://schemas.microsoft.com/office/drawing/2014/main" id="{9218CB14-E0C8-B1BB-F57E-511A3D854F29}"/>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TextBox 34">
            <a:extLst>
              <a:ext uri="{FF2B5EF4-FFF2-40B4-BE49-F238E27FC236}">
                <a16:creationId xmlns:a16="http://schemas.microsoft.com/office/drawing/2014/main" id="{53315F64-B6DB-9FB7-5402-6941F8C365FE}"/>
              </a:ext>
            </a:extLst>
          </p:cNvPr>
          <p:cNvSpPr txBox="1"/>
          <p:nvPr/>
        </p:nvSpPr>
        <p:spPr>
          <a:xfrm>
            <a:off x="1343688" y="1496739"/>
            <a:ext cx="9144000" cy="830997"/>
          </a:xfrm>
          <a:prstGeom prst="rect">
            <a:avLst/>
          </a:prstGeom>
          <a:noFill/>
        </p:spPr>
        <p:txBody>
          <a:bodyPr wrap="square" rtlCol="0">
            <a:spAutoFit/>
          </a:bodyPr>
          <a:lstStyle/>
          <a:p>
            <a:pPr algn="ctr"/>
            <a:r>
              <a:rPr lang="en-US" sz="4800" dirty="0">
                <a:latin typeface="Berlin Sans FB" pitchFamily="34" charset="0"/>
              </a:rPr>
              <a:t>Mosiah 1-3</a:t>
            </a:r>
          </a:p>
        </p:txBody>
      </p:sp>
      <p:grpSp>
        <p:nvGrpSpPr>
          <p:cNvPr id="285" name="Group 284">
            <a:extLst>
              <a:ext uri="{FF2B5EF4-FFF2-40B4-BE49-F238E27FC236}">
                <a16:creationId xmlns:a16="http://schemas.microsoft.com/office/drawing/2014/main" id="{3578CF63-3DDD-ABCB-F175-503E442F2209}"/>
              </a:ext>
            </a:extLst>
          </p:cNvPr>
          <p:cNvGrpSpPr/>
          <p:nvPr/>
        </p:nvGrpSpPr>
        <p:grpSpPr>
          <a:xfrm flipH="1">
            <a:off x="7316029" y="2894614"/>
            <a:ext cx="1040156" cy="2536495"/>
            <a:chOff x="3792707" y="1538093"/>
            <a:chExt cx="1774400" cy="4327001"/>
          </a:xfrm>
        </p:grpSpPr>
        <p:sp>
          <p:nvSpPr>
            <p:cNvPr id="286" name="Freeform: Shape 285">
              <a:extLst>
                <a:ext uri="{FF2B5EF4-FFF2-40B4-BE49-F238E27FC236}">
                  <a16:creationId xmlns:a16="http://schemas.microsoft.com/office/drawing/2014/main" id="{5EFD79FD-48F3-13EB-A688-129B0BFBE7D3}"/>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7" name="Wave 286">
              <a:extLst>
                <a:ext uri="{FF2B5EF4-FFF2-40B4-BE49-F238E27FC236}">
                  <a16:creationId xmlns:a16="http://schemas.microsoft.com/office/drawing/2014/main" id="{4E1E2FAD-74B2-18F8-C9C2-0548BEB8238C}"/>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Wave 287">
              <a:extLst>
                <a:ext uri="{FF2B5EF4-FFF2-40B4-BE49-F238E27FC236}">
                  <a16:creationId xmlns:a16="http://schemas.microsoft.com/office/drawing/2014/main" id="{690C0AD5-0922-1E4D-6565-96F583C628FB}"/>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Shape 288">
              <a:extLst>
                <a:ext uri="{FF2B5EF4-FFF2-40B4-BE49-F238E27FC236}">
                  <a16:creationId xmlns:a16="http://schemas.microsoft.com/office/drawing/2014/main" id="{BE5A7B46-6AE7-6678-8936-6D0EED025781}"/>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0" name="Freeform: Shape 289">
              <a:extLst>
                <a:ext uri="{FF2B5EF4-FFF2-40B4-BE49-F238E27FC236}">
                  <a16:creationId xmlns:a16="http://schemas.microsoft.com/office/drawing/2014/main" id="{A3B6B9FE-7BC7-8ABC-B14C-5AF48C00E1B6}"/>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1" name="Freeform: Shape 290">
              <a:extLst>
                <a:ext uri="{FF2B5EF4-FFF2-40B4-BE49-F238E27FC236}">
                  <a16:creationId xmlns:a16="http://schemas.microsoft.com/office/drawing/2014/main" id="{5247D9D4-70A9-72AE-B7AF-5A5EFEF85B91}"/>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2" name="Freeform: Shape 291">
              <a:extLst>
                <a:ext uri="{FF2B5EF4-FFF2-40B4-BE49-F238E27FC236}">
                  <a16:creationId xmlns:a16="http://schemas.microsoft.com/office/drawing/2014/main" id="{9C1BF0D7-76F0-0F6A-27E0-EC2BBAC1D611}"/>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3" name="Freeform: Shape 292">
              <a:extLst>
                <a:ext uri="{FF2B5EF4-FFF2-40B4-BE49-F238E27FC236}">
                  <a16:creationId xmlns:a16="http://schemas.microsoft.com/office/drawing/2014/main" id="{411BDEE6-1A47-412A-D50F-3EAFBBA29CA5}"/>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94" name="Group 293">
            <a:extLst>
              <a:ext uri="{FF2B5EF4-FFF2-40B4-BE49-F238E27FC236}">
                <a16:creationId xmlns:a16="http://schemas.microsoft.com/office/drawing/2014/main" id="{A1A9F0CD-EFD4-6047-39E5-6DCEBF29AC48}"/>
              </a:ext>
            </a:extLst>
          </p:cNvPr>
          <p:cNvGrpSpPr/>
          <p:nvPr/>
        </p:nvGrpSpPr>
        <p:grpSpPr>
          <a:xfrm>
            <a:off x="10357202" y="3554960"/>
            <a:ext cx="788295" cy="1922314"/>
            <a:chOff x="3792707" y="1538093"/>
            <a:chExt cx="1774400" cy="4327001"/>
          </a:xfrm>
        </p:grpSpPr>
        <p:sp>
          <p:nvSpPr>
            <p:cNvPr id="295" name="Freeform: Shape 294">
              <a:extLst>
                <a:ext uri="{FF2B5EF4-FFF2-40B4-BE49-F238E27FC236}">
                  <a16:creationId xmlns:a16="http://schemas.microsoft.com/office/drawing/2014/main" id="{07C12D9B-9762-A74A-C10F-A31A882ED8EF}"/>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6" name="Wave 295">
              <a:extLst>
                <a:ext uri="{FF2B5EF4-FFF2-40B4-BE49-F238E27FC236}">
                  <a16:creationId xmlns:a16="http://schemas.microsoft.com/office/drawing/2014/main" id="{C5C0738A-5DD9-D9D6-C435-B4183DC2E8EE}"/>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Wave 296">
              <a:extLst>
                <a:ext uri="{FF2B5EF4-FFF2-40B4-BE49-F238E27FC236}">
                  <a16:creationId xmlns:a16="http://schemas.microsoft.com/office/drawing/2014/main" id="{C5E51A8F-5523-1162-B801-3E5EE747008D}"/>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reeform: Shape 297">
              <a:extLst>
                <a:ext uri="{FF2B5EF4-FFF2-40B4-BE49-F238E27FC236}">
                  <a16:creationId xmlns:a16="http://schemas.microsoft.com/office/drawing/2014/main" id="{81AD2732-71A4-CE43-9EB7-1632F7175A69}"/>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9" name="Freeform: Shape 298">
              <a:extLst>
                <a:ext uri="{FF2B5EF4-FFF2-40B4-BE49-F238E27FC236}">
                  <a16:creationId xmlns:a16="http://schemas.microsoft.com/office/drawing/2014/main" id="{9669F4FA-8DD9-ECC2-BAA7-B27CE3CFAB14}"/>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0" name="Freeform: Shape 299">
              <a:extLst>
                <a:ext uri="{FF2B5EF4-FFF2-40B4-BE49-F238E27FC236}">
                  <a16:creationId xmlns:a16="http://schemas.microsoft.com/office/drawing/2014/main" id="{173A9540-794F-9396-F4FD-59B083710449}"/>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1" name="Freeform: Shape 300">
              <a:extLst>
                <a:ext uri="{FF2B5EF4-FFF2-40B4-BE49-F238E27FC236}">
                  <a16:creationId xmlns:a16="http://schemas.microsoft.com/office/drawing/2014/main" id="{3BDF662F-6A8C-03E5-E846-CC2172E55FB3}"/>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2" name="Freeform: Shape 301">
              <a:extLst>
                <a:ext uri="{FF2B5EF4-FFF2-40B4-BE49-F238E27FC236}">
                  <a16:creationId xmlns:a16="http://schemas.microsoft.com/office/drawing/2014/main" id="{AEE02AA2-D46E-899A-85F8-EB6911E1369E}"/>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03" name="Group 302">
            <a:extLst>
              <a:ext uri="{FF2B5EF4-FFF2-40B4-BE49-F238E27FC236}">
                <a16:creationId xmlns:a16="http://schemas.microsoft.com/office/drawing/2014/main" id="{08ECE831-7CBA-965D-4EB0-ABA2AB0FABFC}"/>
              </a:ext>
            </a:extLst>
          </p:cNvPr>
          <p:cNvGrpSpPr/>
          <p:nvPr/>
        </p:nvGrpSpPr>
        <p:grpSpPr>
          <a:xfrm>
            <a:off x="10543459" y="3223173"/>
            <a:ext cx="1040156" cy="2536495"/>
            <a:chOff x="3792707" y="1538093"/>
            <a:chExt cx="1774400" cy="4327001"/>
          </a:xfrm>
        </p:grpSpPr>
        <p:sp>
          <p:nvSpPr>
            <p:cNvPr id="304" name="Freeform: Shape 303">
              <a:extLst>
                <a:ext uri="{FF2B5EF4-FFF2-40B4-BE49-F238E27FC236}">
                  <a16:creationId xmlns:a16="http://schemas.microsoft.com/office/drawing/2014/main" id="{97B5AA6F-E101-6D1D-2651-153ECC1BB333}"/>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5" name="Wave 304">
              <a:extLst>
                <a:ext uri="{FF2B5EF4-FFF2-40B4-BE49-F238E27FC236}">
                  <a16:creationId xmlns:a16="http://schemas.microsoft.com/office/drawing/2014/main" id="{3554F61B-20DB-FE4C-081A-FDF54C98371D}"/>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Wave 305">
              <a:extLst>
                <a:ext uri="{FF2B5EF4-FFF2-40B4-BE49-F238E27FC236}">
                  <a16:creationId xmlns:a16="http://schemas.microsoft.com/office/drawing/2014/main" id="{EE7CA4B4-A008-B006-437D-A9F44E435C11}"/>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reeform: Shape 306">
              <a:extLst>
                <a:ext uri="{FF2B5EF4-FFF2-40B4-BE49-F238E27FC236}">
                  <a16:creationId xmlns:a16="http://schemas.microsoft.com/office/drawing/2014/main" id="{96B5C48C-1A81-C8FC-B86C-305724E1BFCF}"/>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 name="Freeform: Shape 307">
              <a:extLst>
                <a:ext uri="{FF2B5EF4-FFF2-40B4-BE49-F238E27FC236}">
                  <a16:creationId xmlns:a16="http://schemas.microsoft.com/office/drawing/2014/main" id="{833903F6-AB1C-A0B9-8FED-823DD5D76538}"/>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9" name="Freeform: Shape 308">
              <a:extLst>
                <a:ext uri="{FF2B5EF4-FFF2-40B4-BE49-F238E27FC236}">
                  <a16:creationId xmlns:a16="http://schemas.microsoft.com/office/drawing/2014/main" id="{84B4C960-41AD-155B-B4E0-47C7DD0D2966}"/>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0" name="Freeform: Shape 309">
              <a:extLst>
                <a:ext uri="{FF2B5EF4-FFF2-40B4-BE49-F238E27FC236}">
                  <a16:creationId xmlns:a16="http://schemas.microsoft.com/office/drawing/2014/main" id="{AD577D4E-BAEF-0C4B-C9D2-13246FBCDC3F}"/>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1" name="Freeform: Shape 310">
              <a:extLst>
                <a:ext uri="{FF2B5EF4-FFF2-40B4-BE49-F238E27FC236}">
                  <a16:creationId xmlns:a16="http://schemas.microsoft.com/office/drawing/2014/main" id="{3A2D7C29-6FAF-7852-5750-A84533C4FA60}"/>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8" name="Group 54">
            <a:extLst>
              <a:ext uri="{FF2B5EF4-FFF2-40B4-BE49-F238E27FC236}">
                <a16:creationId xmlns:a16="http://schemas.microsoft.com/office/drawing/2014/main" id="{43CCFC8D-6334-059E-A07E-FE4B49F94448}"/>
              </a:ext>
            </a:extLst>
          </p:cNvPr>
          <p:cNvGrpSpPr/>
          <p:nvPr/>
        </p:nvGrpSpPr>
        <p:grpSpPr>
          <a:xfrm>
            <a:off x="7442450" y="3973690"/>
            <a:ext cx="3607645" cy="1555019"/>
            <a:chOff x="1600200" y="1295400"/>
            <a:chExt cx="4419600" cy="1905000"/>
          </a:xfrm>
        </p:grpSpPr>
        <p:sp>
          <p:nvSpPr>
            <p:cNvPr id="153" name="Trapezoid 152">
              <a:extLst>
                <a:ext uri="{FF2B5EF4-FFF2-40B4-BE49-F238E27FC236}">
                  <a16:creationId xmlns:a16="http://schemas.microsoft.com/office/drawing/2014/main" id="{7F311866-5B31-1290-E5B3-DB9A0B626645}"/>
                </a:ext>
              </a:extLst>
            </p:cNvPr>
            <p:cNvSpPr/>
            <p:nvPr/>
          </p:nvSpPr>
          <p:spPr>
            <a:xfrm>
              <a:off x="2133600" y="2057400"/>
              <a:ext cx="3429000" cy="6858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4B55B0A8-696C-C4B2-01C1-55B4454BD8DA}"/>
                </a:ext>
              </a:extLst>
            </p:cNvPr>
            <p:cNvSpPr/>
            <p:nvPr/>
          </p:nvSpPr>
          <p:spPr>
            <a:xfrm>
              <a:off x="2362200" y="1676400"/>
              <a:ext cx="2971800" cy="381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5">
              <a:extLst>
                <a:ext uri="{FF2B5EF4-FFF2-40B4-BE49-F238E27FC236}">
                  <a16:creationId xmlns:a16="http://schemas.microsoft.com/office/drawing/2014/main" id="{ED0F4BBB-AF0B-BE45-F3D7-96973DCEAB3A}"/>
                </a:ext>
              </a:extLst>
            </p:cNvPr>
            <p:cNvSpPr/>
            <p:nvPr/>
          </p:nvSpPr>
          <p:spPr>
            <a:xfrm>
              <a:off x="2286000" y="1295400"/>
              <a:ext cx="1371600" cy="3810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6">
              <a:extLst>
                <a:ext uri="{FF2B5EF4-FFF2-40B4-BE49-F238E27FC236}">
                  <a16:creationId xmlns:a16="http://schemas.microsoft.com/office/drawing/2014/main" id="{0544AFF5-F5F3-1472-53FE-8055BBBB3F45}"/>
                </a:ext>
              </a:extLst>
            </p:cNvPr>
            <p:cNvSpPr/>
            <p:nvPr/>
          </p:nvSpPr>
          <p:spPr>
            <a:xfrm>
              <a:off x="2286000" y="1600200"/>
              <a:ext cx="3124200" cy="1524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9">
              <a:extLst>
                <a:ext uri="{FF2B5EF4-FFF2-40B4-BE49-F238E27FC236}">
                  <a16:creationId xmlns:a16="http://schemas.microsoft.com/office/drawing/2014/main" id="{B8874415-10AC-7148-0955-A68602020BFF}"/>
                </a:ext>
              </a:extLst>
            </p:cNvPr>
            <p:cNvGrpSpPr/>
            <p:nvPr/>
          </p:nvGrpSpPr>
          <p:grpSpPr>
            <a:xfrm>
              <a:off x="2362200" y="1676400"/>
              <a:ext cx="381000" cy="457200"/>
              <a:chOff x="2362200" y="1676400"/>
              <a:chExt cx="381000" cy="457200"/>
            </a:xfrm>
          </p:grpSpPr>
          <p:sp>
            <p:nvSpPr>
              <p:cNvPr id="202" name="Multiply 7">
                <a:extLst>
                  <a:ext uri="{FF2B5EF4-FFF2-40B4-BE49-F238E27FC236}">
                    <a16:creationId xmlns:a16="http://schemas.microsoft.com/office/drawing/2014/main" id="{930AB26E-BED6-D378-9F28-C88917A01CEA}"/>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a:extLst>
                  <a:ext uri="{FF2B5EF4-FFF2-40B4-BE49-F238E27FC236}">
                    <a16:creationId xmlns:a16="http://schemas.microsoft.com/office/drawing/2014/main" id="{191A64CB-E7F1-9386-1BF0-7644155A3002}"/>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0">
              <a:extLst>
                <a:ext uri="{FF2B5EF4-FFF2-40B4-BE49-F238E27FC236}">
                  <a16:creationId xmlns:a16="http://schemas.microsoft.com/office/drawing/2014/main" id="{1E7E54F4-C623-E7C6-4C87-44AC68085A52}"/>
                </a:ext>
              </a:extLst>
            </p:cNvPr>
            <p:cNvGrpSpPr/>
            <p:nvPr/>
          </p:nvGrpSpPr>
          <p:grpSpPr>
            <a:xfrm>
              <a:off x="2743200" y="1676400"/>
              <a:ext cx="381000" cy="457200"/>
              <a:chOff x="2362200" y="1676400"/>
              <a:chExt cx="381000" cy="457200"/>
            </a:xfrm>
          </p:grpSpPr>
          <p:sp>
            <p:nvSpPr>
              <p:cNvPr id="200" name="Multiply 11">
                <a:extLst>
                  <a:ext uri="{FF2B5EF4-FFF2-40B4-BE49-F238E27FC236}">
                    <a16:creationId xmlns:a16="http://schemas.microsoft.com/office/drawing/2014/main" id="{15241B69-35CA-E0CD-BCC1-38906DE8469B}"/>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Diamond 200">
                <a:extLst>
                  <a:ext uri="{FF2B5EF4-FFF2-40B4-BE49-F238E27FC236}">
                    <a16:creationId xmlns:a16="http://schemas.microsoft.com/office/drawing/2014/main" id="{FC00367B-2F22-500D-BCED-65DA90FD2BDB}"/>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3">
              <a:extLst>
                <a:ext uri="{FF2B5EF4-FFF2-40B4-BE49-F238E27FC236}">
                  <a16:creationId xmlns:a16="http://schemas.microsoft.com/office/drawing/2014/main" id="{F592D905-5CB7-9FF9-E933-962A5D987848}"/>
                </a:ext>
              </a:extLst>
            </p:cNvPr>
            <p:cNvGrpSpPr/>
            <p:nvPr/>
          </p:nvGrpSpPr>
          <p:grpSpPr>
            <a:xfrm>
              <a:off x="3124200" y="1676400"/>
              <a:ext cx="381000" cy="457200"/>
              <a:chOff x="2362200" y="1676400"/>
              <a:chExt cx="381000" cy="457200"/>
            </a:xfrm>
          </p:grpSpPr>
          <p:sp>
            <p:nvSpPr>
              <p:cNvPr id="198" name="Multiply 14">
                <a:extLst>
                  <a:ext uri="{FF2B5EF4-FFF2-40B4-BE49-F238E27FC236}">
                    <a16:creationId xmlns:a16="http://schemas.microsoft.com/office/drawing/2014/main" id="{41627406-7DD3-AF12-2ABB-DB81011E6A15}"/>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iamond 198">
                <a:extLst>
                  <a:ext uri="{FF2B5EF4-FFF2-40B4-BE49-F238E27FC236}">
                    <a16:creationId xmlns:a16="http://schemas.microsoft.com/office/drawing/2014/main" id="{14278635-BA29-1185-F5F7-D6D65A691026}"/>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6">
              <a:extLst>
                <a:ext uri="{FF2B5EF4-FFF2-40B4-BE49-F238E27FC236}">
                  <a16:creationId xmlns:a16="http://schemas.microsoft.com/office/drawing/2014/main" id="{595BD1F3-ABFF-0379-81FD-6E8093AD7BF0}"/>
                </a:ext>
              </a:extLst>
            </p:cNvPr>
            <p:cNvGrpSpPr/>
            <p:nvPr/>
          </p:nvGrpSpPr>
          <p:grpSpPr>
            <a:xfrm>
              <a:off x="3505200" y="1676400"/>
              <a:ext cx="381000" cy="457200"/>
              <a:chOff x="2362200" y="1676400"/>
              <a:chExt cx="381000" cy="457200"/>
            </a:xfrm>
          </p:grpSpPr>
          <p:sp>
            <p:nvSpPr>
              <p:cNvPr id="196" name="Multiply 17">
                <a:extLst>
                  <a:ext uri="{FF2B5EF4-FFF2-40B4-BE49-F238E27FC236}">
                    <a16:creationId xmlns:a16="http://schemas.microsoft.com/office/drawing/2014/main" id="{0181AAA3-9BEE-D708-A300-48CFCB33416A}"/>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a:extLst>
                  <a:ext uri="{FF2B5EF4-FFF2-40B4-BE49-F238E27FC236}">
                    <a16:creationId xmlns:a16="http://schemas.microsoft.com/office/drawing/2014/main" id="{5A37FCD6-9AB7-22D8-547F-12D82194A553}"/>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9">
              <a:extLst>
                <a:ext uri="{FF2B5EF4-FFF2-40B4-BE49-F238E27FC236}">
                  <a16:creationId xmlns:a16="http://schemas.microsoft.com/office/drawing/2014/main" id="{A17347C3-42E2-DD27-5E4A-5BB21AC11213}"/>
                </a:ext>
              </a:extLst>
            </p:cNvPr>
            <p:cNvGrpSpPr/>
            <p:nvPr/>
          </p:nvGrpSpPr>
          <p:grpSpPr>
            <a:xfrm>
              <a:off x="3886200" y="1676400"/>
              <a:ext cx="381000" cy="457200"/>
              <a:chOff x="2362200" y="1676400"/>
              <a:chExt cx="381000" cy="457200"/>
            </a:xfrm>
          </p:grpSpPr>
          <p:sp>
            <p:nvSpPr>
              <p:cNvPr id="194" name="Multiply 20">
                <a:extLst>
                  <a:ext uri="{FF2B5EF4-FFF2-40B4-BE49-F238E27FC236}">
                    <a16:creationId xmlns:a16="http://schemas.microsoft.com/office/drawing/2014/main" id="{25FC75AD-53DE-A617-FFBF-64AA2930DDB4}"/>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a:extLst>
                  <a:ext uri="{FF2B5EF4-FFF2-40B4-BE49-F238E27FC236}">
                    <a16:creationId xmlns:a16="http://schemas.microsoft.com/office/drawing/2014/main" id="{416292D7-F6F5-CDB8-375C-CDF148275424}"/>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22">
              <a:extLst>
                <a:ext uri="{FF2B5EF4-FFF2-40B4-BE49-F238E27FC236}">
                  <a16:creationId xmlns:a16="http://schemas.microsoft.com/office/drawing/2014/main" id="{C3D54444-2FA5-0F99-E955-6E78586CD08E}"/>
                </a:ext>
              </a:extLst>
            </p:cNvPr>
            <p:cNvGrpSpPr/>
            <p:nvPr/>
          </p:nvGrpSpPr>
          <p:grpSpPr>
            <a:xfrm>
              <a:off x="4267200" y="1676400"/>
              <a:ext cx="381000" cy="457200"/>
              <a:chOff x="2362200" y="1676400"/>
              <a:chExt cx="381000" cy="457200"/>
            </a:xfrm>
          </p:grpSpPr>
          <p:sp>
            <p:nvSpPr>
              <p:cNvPr id="192" name="Multiply 23">
                <a:extLst>
                  <a:ext uri="{FF2B5EF4-FFF2-40B4-BE49-F238E27FC236}">
                    <a16:creationId xmlns:a16="http://schemas.microsoft.com/office/drawing/2014/main" id="{08243A27-215E-2471-823F-3FA0406166D0}"/>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a:extLst>
                  <a:ext uri="{FF2B5EF4-FFF2-40B4-BE49-F238E27FC236}">
                    <a16:creationId xmlns:a16="http://schemas.microsoft.com/office/drawing/2014/main" id="{F174035B-D1EA-582C-1D2D-CBE20D292FDF}"/>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25">
              <a:extLst>
                <a:ext uri="{FF2B5EF4-FFF2-40B4-BE49-F238E27FC236}">
                  <a16:creationId xmlns:a16="http://schemas.microsoft.com/office/drawing/2014/main" id="{312AC281-C60B-6F55-BD12-DAFABFE3CE74}"/>
                </a:ext>
              </a:extLst>
            </p:cNvPr>
            <p:cNvGrpSpPr/>
            <p:nvPr/>
          </p:nvGrpSpPr>
          <p:grpSpPr>
            <a:xfrm>
              <a:off x="4648200" y="1676400"/>
              <a:ext cx="381000" cy="457200"/>
              <a:chOff x="2362200" y="1676400"/>
              <a:chExt cx="381000" cy="457200"/>
            </a:xfrm>
          </p:grpSpPr>
          <p:sp>
            <p:nvSpPr>
              <p:cNvPr id="190" name="Multiply 26">
                <a:extLst>
                  <a:ext uri="{FF2B5EF4-FFF2-40B4-BE49-F238E27FC236}">
                    <a16:creationId xmlns:a16="http://schemas.microsoft.com/office/drawing/2014/main" id="{8B54BBFF-398D-5CA6-4AE1-30C20094F645}"/>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iamond 190">
                <a:extLst>
                  <a:ext uri="{FF2B5EF4-FFF2-40B4-BE49-F238E27FC236}">
                    <a16:creationId xmlns:a16="http://schemas.microsoft.com/office/drawing/2014/main" id="{EAE4E103-D431-FE04-1E8A-2503950DE8B4}"/>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28">
              <a:extLst>
                <a:ext uri="{FF2B5EF4-FFF2-40B4-BE49-F238E27FC236}">
                  <a16:creationId xmlns:a16="http://schemas.microsoft.com/office/drawing/2014/main" id="{FA4AEA35-53D8-3412-412A-75438FB261C9}"/>
                </a:ext>
              </a:extLst>
            </p:cNvPr>
            <p:cNvGrpSpPr/>
            <p:nvPr/>
          </p:nvGrpSpPr>
          <p:grpSpPr>
            <a:xfrm>
              <a:off x="5001491" y="1676400"/>
              <a:ext cx="381000" cy="457200"/>
              <a:chOff x="2362200" y="1676400"/>
              <a:chExt cx="381000" cy="457200"/>
            </a:xfrm>
          </p:grpSpPr>
          <p:sp>
            <p:nvSpPr>
              <p:cNvPr id="188" name="Multiply 29">
                <a:extLst>
                  <a:ext uri="{FF2B5EF4-FFF2-40B4-BE49-F238E27FC236}">
                    <a16:creationId xmlns:a16="http://schemas.microsoft.com/office/drawing/2014/main" id="{0D0EDEB5-D35A-5500-3E03-5450487D4857}"/>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a:extLst>
                  <a:ext uri="{FF2B5EF4-FFF2-40B4-BE49-F238E27FC236}">
                    <a16:creationId xmlns:a16="http://schemas.microsoft.com/office/drawing/2014/main" id="{423116C5-4218-6550-E8C8-3C2D3005FD98}"/>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Rounded Rectangle 31">
              <a:extLst>
                <a:ext uri="{FF2B5EF4-FFF2-40B4-BE49-F238E27FC236}">
                  <a16:creationId xmlns:a16="http://schemas.microsoft.com/office/drawing/2014/main" id="{F202343A-DBA7-0EB2-6373-1514EF95FF2F}"/>
                </a:ext>
              </a:extLst>
            </p:cNvPr>
            <p:cNvSpPr/>
            <p:nvPr/>
          </p:nvSpPr>
          <p:spPr>
            <a:xfrm>
              <a:off x="3657600" y="2362200"/>
              <a:ext cx="304800" cy="38100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32">
              <a:extLst>
                <a:ext uri="{FF2B5EF4-FFF2-40B4-BE49-F238E27FC236}">
                  <a16:creationId xmlns:a16="http://schemas.microsoft.com/office/drawing/2014/main" id="{B9C1E1A7-ADCD-416A-EBB1-963F899F5EF9}"/>
                </a:ext>
              </a:extLst>
            </p:cNvPr>
            <p:cNvSpPr/>
            <p:nvPr/>
          </p:nvSpPr>
          <p:spPr>
            <a:xfrm>
              <a:off x="3657600" y="1371600"/>
              <a:ext cx="304800" cy="9906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33">
              <a:extLst>
                <a:ext uri="{FF2B5EF4-FFF2-40B4-BE49-F238E27FC236}">
                  <a16:creationId xmlns:a16="http://schemas.microsoft.com/office/drawing/2014/main" id="{3B869BF4-E4A6-E8B8-AAEB-BD64A4F9AE8B}"/>
                </a:ext>
              </a:extLst>
            </p:cNvPr>
            <p:cNvGrpSpPr/>
            <p:nvPr/>
          </p:nvGrpSpPr>
          <p:grpSpPr>
            <a:xfrm>
              <a:off x="3643746" y="1828800"/>
              <a:ext cx="304800" cy="535709"/>
              <a:chOff x="2362200" y="1676400"/>
              <a:chExt cx="381000" cy="457200"/>
            </a:xfrm>
          </p:grpSpPr>
          <p:sp>
            <p:nvSpPr>
              <p:cNvPr id="186" name="Multiply 34">
                <a:extLst>
                  <a:ext uri="{FF2B5EF4-FFF2-40B4-BE49-F238E27FC236}">
                    <a16:creationId xmlns:a16="http://schemas.microsoft.com/office/drawing/2014/main" id="{6A961BC0-8691-79EC-BA05-20F1DB110508}"/>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a:extLst>
                  <a:ext uri="{FF2B5EF4-FFF2-40B4-BE49-F238E27FC236}">
                    <a16:creationId xmlns:a16="http://schemas.microsoft.com/office/drawing/2014/main" id="{36705A0F-47CC-7402-97A4-3EF3362CD203}"/>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Rounded Rectangle 36">
              <a:extLst>
                <a:ext uri="{FF2B5EF4-FFF2-40B4-BE49-F238E27FC236}">
                  <a16:creationId xmlns:a16="http://schemas.microsoft.com/office/drawing/2014/main" id="{0F2987DE-EE9B-47F7-26D7-04EAC6D69985}"/>
                </a:ext>
              </a:extLst>
            </p:cNvPr>
            <p:cNvSpPr/>
            <p:nvPr/>
          </p:nvSpPr>
          <p:spPr>
            <a:xfrm>
              <a:off x="3962400" y="1295400"/>
              <a:ext cx="1371600" cy="3048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37">
              <a:extLst>
                <a:ext uri="{FF2B5EF4-FFF2-40B4-BE49-F238E27FC236}">
                  <a16:creationId xmlns:a16="http://schemas.microsoft.com/office/drawing/2014/main" id="{20B2B418-47B7-CAE6-D992-467F2356954E}"/>
                </a:ext>
              </a:extLst>
            </p:cNvPr>
            <p:cNvSpPr/>
            <p:nvPr/>
          </p:nvSpPr>
          <p:spPr>
            <a:xfrm>
              <a:off x="3657600" y="1752600"/>
              <a:ext cx="304800" cy="762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38">
              <a:extLst>
                <a:ext uri="{FF2B5EF4-FFF2-40B4-BE49-F238E27FC236}">
                  <a16:creationId xmlns:a16="http://schemas.microsoft.com/office/drawing/2014/main" id="{D79A8F81-3D5C-A3ED-6634-BC8B2778FA16}"/>
                </a:ext>
              </a:extLst>
            </p:cNvPr>
            <p:cNvGrpSpPr/>
            <p:nvPr/>
          </p:nvGrpSpPr>
          <p:grpSpPr>
            <a:xfrm>
              <a:off x="3657600" y="1295400"/>
              <a:ext cx="304800" cy="535709"/>
              <a:chOff x="2362200" y="1676400"/>
              <a:chExt cx="381000" cy="457200"/>
            </a:xfrm>
          </p:grpSpPr>
          <p:sp>
            <p:nvSpPr>
              <p:cNvPr id="184" name="Multiply 39">
                <a:extLst>
                  <a:ext uri="{FF2B5EF4-FFF2-40B4-BE49-F238E27FC236}">
                    <a16:creationId xmlns:a16="http://schemas.microsoft.com/office/drawing/2014/main" id="{7605BD27-6080-8153-8422-E81E0D6CF4B9}"/>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a:extLst>
                  <a:ext uri="{FF2B5EF4-FFF2-40B4-BE49-F238E27FC236}">
                    <a16:creationId xmlns:a16="http://schemas.microsoft.com/office/drawing/2014/main" id="{9D4B7908-B572-9311-F1B1-4E82E5F228A4}"/>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Trapezoid 170">
              <a:extLst>
                <a:ext uri="{FF2B5EF4-FFF2-40B4-BE49-F238E27FC236}">
                  <a16:creationId xmlns:a16="http://schemas.microsoft.com/office/drawing/2014/main" id="{54630940-CC79-FF88-18C0-893848E245D8}"/>
                </a:ext>
              </a:extLst>
            </p:cNvPr>
            <p:cNvSpPr/>
            <p:nvPr/>
          </p:nvSpPr>
          <p:spPr>
            <a:xfrm>
              <a:off x="1905000" y="2743200"/>
              <a:ext cx="3810000" cy="1524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a:extLst>
                <a:ext uri="{FF2B5EF4-FFF2-40B4-BE49-F238E27FC236}">
                  <a16:creationId xmlns:a16="http://schemas.microsoft.com/office/drawing/2014/main" id="{3C12161F-782C-EB82-ADF2-2F773B552639}"/>
                </a:ext>
              </a:extLst>
            </p:cNvPr>
            <p:cNvSpPr/>
            <p:nvPr/>
          </p:nvSpPr>
          <p:spPr>
            <a:xfrm>
              <a:off x="1752600" y="2895600"/>
              <a:ext cx="4114800" cy="1524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8AF07205-CB16-E1B5-3BEE-AA42BC93EBFD}"/>
                </a:ext>
              </a:extLst>
            </p:cNvPr>
            <p:cNvSpPr/>
            <p:nvPr/>
          </p:nvSpPr>
          <p:spPr>
            <a:xfrm>
              <a:off x="1600200" y="3048000"/>
              <a:ext cx="4419600" cy="1524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44">
              <a:extLst>
                <a:ext uri="{FF2B5EF4-FFF2-40B4-BE49-F238E27FC236}">
                  <a16:creationId xmlns:a16="http://schemas.microsoft.com/office/drawing/2014/main" id="{8802935F-144F-86B9-A917-C4D37420A493}"/>
                </a:ext>
              </a:extLst>
            </p:cNvPr>
            <p:cNvSpPr/>
            <p:nvPr/>
          </p:nvSpPr>
          <p:spPr>
            <a:xfrm>
              <a:off x="3352800" y="2209800"/>
              <a:ext cx="304800" cy="5334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45">
              <a:extLst>
                <a:ext uri="{FF2B5EF4-FFF2-40B4-BE49-F238E27FC236}">
                  <a16:creationId xmlns:a16="http://schemas.microsoft.com/office/drawing/2014/main" id="{1256ECBD-1952-C942-3019-838E0B26E7F8}"/>
                </a:ext>
              </a:extLst>
            </p:cNvPr>
            <p:cNvSpPr/>
            <p:nvPr/>
          </p:nvSpPr>
          <p:spPr>
            <a:xfrm>
              <a:off x="3962400" y="2209800"/>
              <a:ext cx="304800" cy="5334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Collate 175">
              <a:extLst>
                <a:ext uri="{FF2B5EF4-FFF2-40B4-BE49-F238E27FC236}">
                  <a16:creationId xmlns:a16="http://schemas.microsoft.com/office/drawing/2014/main" id="{FE88F521-7003-D5C5-C1ED-427F5960C5CD}"/>
                </a:ext>
              </a:extLst>
            </p:cNvPr>
            <p:cNvSpPr/>
            <p:nvPr/>
          </p:nvSpPr>
          <p:spPr>
            <a:xfrm>
              <a:off x="3429000" y="2209800"/>
              <a:ext cx="152400" cy="533400"/>
            </a:xfrm>
            <a:prstGeom prst="flowChartCollat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Flowchart: Collate 176">
              <a:extLst>
                <a:ext uri="{FF2B5EF4-FFF2-40B4-BE49-F238E27FC236}">
                  <a16:creationId xmlns:a16="http://schemas.microsoft.com/office/drawing/2014/main" id="{50DB65BD-8E69-6EE0-3978-82C61932192C}"/>
                </a:ext>
              </a:extLst>
            </p:cNvPr>
            <p:cNvSpPr/>
            <p:nvPr/>
          </p:nvSpPr>
          <p:spPr>
            <a:xfrm>
              <a:off x="4038600" y="2209800"/>
              <a:ext cx="152400" cy="533400"/>
            </a:xfrm>
            <a:prstGeom prst="flowChartCollat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8" name="Group 48">
              <a:extLst>
                <a:ext uri="{FF2B5EF4-FFF2-40B4-BE49-F238E27FC236}">
                  <a16:creationId xmlns:a16="http://schemas.microsoft.com/office/drawing/2014/main" id="{D384B6AC-B3C9-3B6A-2E83-320E90D8E3D6}"/>
                </a:ext>
              </a:extLst>
            </p:cNvPr>
            <p:cNvGrpSpPr/>
            <p:nvPr/>
          </p:nvGrpSpPr>
          <p:grpSpPr>
            <a:xfrm>
              <a:off x="3352800" y="2286000"/>
              <a:ext cx="304800" cy="365760"/>
              <a:chOff x="2362200" y="1676400"/>
              <a:chExt cx="381000" cy="457200"/>
            </a:xfrm>
          </p:grpSpPr>
          <p:sp>
            <p:nvSpPr>
              <p:cNvPr id="182" name="Multiply 49">
                <a:extLst>
                  <a:ext uri="{FF2B5EF4-FFF2-40B4-BE49-F238E27FC236}">
                    <a16:creationId xmlns:a16="http://schemas.microsoft.com/office/drawing/2014/main" id="{FEADC32E-A814-C06D-2D7E-2DC3952C0337}"/>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91985FDF-87FD-51FF-8C0B-4435CAAB00F4}"/>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51">
              <a:extLst>
                <a:ext uri="{FF2B5EF4-FFF2-40B4-BE49-F238E27FC236}">
                  <a16:creationId xmlns:a16="http://schemas.microsoft.com/office/drawing/2014/main" id="{76DFC3BD-51C8-9F11-D177-5A75ECA89FF5}"/>
                </a:ext>
              </a:extLst>
            </p:cNvPr>
            <p:cNvGrpSpPr/>
            <p:nvPr/>
          </p:nvGrpSpPr>
          <p:grpSpPr>
            <a:xfrm>
              <a:off x="3962400" y="2286000"/>
              <a:ext cx="304800" cy="365760"/>
              <a:chOff x="2362200" y="1676400"/>
              <a:chExt cx="381000" cy="457200"/>
            </a:xfrm>
          </p:grpSpPr>
          <p:sp>
            <p:nvSpPr>
              <p:cNvPr id="180" name="Multiply 52">
                <a:extLst>
                  <a:ext uri="{FF2B5EF4-FFF2-40B4-BE49-F238E27FC236}">
                    <a16:creationId xmlns:a16="http://schemas.microsoft.com/office/drawing/2014/main" id="{E7887AC6-B819-8A98-DE55-C886C237A41A}"/>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5C27B3A6-7972-820E-A1A1-E4D4166CDBFC}"/>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0" name="Group 259">
            <a:extLst>
              <a:ext uri="{FF2B5EF4-FFF2-40B4-BE49-F238E27FC236}">
                <a16:creationId xmlns:a16="http://schemas.microsoft.com/office/drawing/2014/main" id="{35A8EFA4-7BB1-7D84-B3F8-3176AFBEEDEE}"/>
              </a:ext>
            </a:extLst>
          </p:cNvPr>
          <p:cNvGrpSpPr/>
          <p:nvPr/>
        </p:nvGrpSpPr>
        <p:grpSpPr>
          <a:xfrm>
            <a:off x="7210037" y="5463026"/>
            <a:ext cx="4010103" cy="510052"/>
            <a:chOff x="6049509" y="1291280"/>
            <a:chExt cx="4928911" cy="2448610"/>
          </a:xfrm>
        </p:grpSpPr>
        <p:grpSp>
          <p:nvGrpSpPr>
            <p:cNvPr id="261" name="Group 260">
              <a:extLst>
                <a:ext uri="{FF2B5EF4-FFF2-40B4-BE49-F238E27FC236}">
                  <a16:creationId xmlns:a16="http://schemas.microsoft.com/office/drawing/2014/main" id="{EC6DBEE5-A53B-C063-1000-82D80F48DF84}"/>
                </a:ext>
              </a:extLst>
            </p:cNvPr>
            <p:cNvGrpSpPr/>
            <p:nvPr/>
          </p:nvGrpSpPr>
          <p:grpSpPr>
            <a:xfrm>
              <a:off x="6049509" y="2499617"/>
              <a:ext cx="4921616" cy="1240273"/>
              <a:chOff x="6049509" y="2499617"/>
              <a:chExt cx="4921616" cy="1240273"/>
            </a:xfrm>
          </p:grpSpPr>
          <p:grpSp>
            <p:nvGrpSpPr>
              <p:cNvPr id="274" name="Group 273">
                <a:extLst>
                  <a:ext uri="{FF2B5EF4-FFF2-40B4-BE49-F238E27FC236}">
                    <a16:creationId xmlns:a16="http://schemas.microsoft.com/office/drawing/2014/main" id="{C5AD4A2F-E6A2-D046-5D4C-5D5C69B83C0E}"/>
                  </a:ext>
                </a:extLst>
              </p:cNvPr>
              <p:cNvGrpSpPr/>
              <p:nvPr/>
            </p:nvGrpSpPr>
            <p:grpSpPr>
              <a:xfrm>
                <a:off x="6049511" y="3118109"/>
                <a:ext cx="4921614" cy="621781"/>
                <a:chOff x="6019804" y="2689412"/>
                <a:chExt cx="6705594" cy="847164"/>
              </a:xfrm>
            </p:grpSpPr>
            <p:sp>
              <p:nvSpPr>
                <p:cNvPr id="281" name="Rectangle: Rounded Corners 280">
                  <a:extLst>
                    <a:ext uri="{FF2B5EF4-FFF2-40B4-BE49-F238E27FC236}">
                      <a16:creationId xmlns:a16="http://schemas.microsoft.com/office/drawing/2014/main" id="{0332B895-6B9C-2377-2810-A7E3443393AE}"/>
                    </a:ext>
                  </a:extLst>
                </p:cNvPr>
                <p:cNvSpPr/>
                <p:nvPr/>
              </p:nvSpPr>
              <p:spPr>
                <a:xfrm>
                  <a:off x="6019804"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Rounded Corners 281">
                  <a:extLst>
                    <a:ext uri="{FF2B5EF4-FFF2-40B4-BE49-F238E27FC236}">
                      <a16:creationId xmlns:a16="http://schemas.microsoft.com/office/drawing/2014/main" id="{7FC983BB-BF1D-C090-AB2C-0BCF519F8142}"/>
                    </a:ext>
                  </a:extLst>
                </p:cNvPr>
                <p:cNvSpPr/>
                <p:nvPr/>
              </p:nvSpPr>
              <p:spPr>
                <a:xfrm>
                  <a:off x="7696202" y="2693894"/>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Rounded Corners 282">
                  <a:extLst>
                    <a:ext uri="{FF2B5EF4-FFF2-40B4-BE49-F238E27FC236}">
                      <a16:creationId xmlns:a16="http://schemas.microsoft.com/office/drawing/2014/main" id="{CFD86569-E520-C91F-EF34-241BCA4974DE}"/>
                    </a:ext>
                  </a:extLst>
                </p:cNvPr>
                <p:cNvSpPr/>
                <p:nvPr/>
              </p:nvSpPr>
              <p:spPr>
                <a:xfrm>
                  <a:off x="9372600" y="2698376"/>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Rounded Corners 283">
                  <a:extLst>
                    <a:ext uri="{FF2B5EF4-FFF2-40B4-BE49-F238E27FC236}">
                      <a16:creationId xmlns:a16="http://schemas.microsoft.com/office/drawing/2014/main" id="{523A773B-6973-B1CB-7D4C-05EE5C44A7AE}"/>
                    </a:ext>
                  </a:extLst>
                </p:cNvPr>
                <p:cNvSpPr/>
                <p:nvPr/>
              </p:nvSpPr>
              <p:spPr>
                <a:xfrm>
                  <a:off x="11048998"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87F13121-B9F2-4A46-9858-C16F9FCEA946}"/>
                  </a:ext>
                </a:extLst>
              </p:cNvPr>
              <p:cNvGrpSpPr/>
              <p:nvPr/>
            </p:nvGrpSpPr>
            <p:grpSpPr>
              <a:xfrm>
                <a:off x="6636140" y="2506900"/>
                <a:ext cx="4334984" cy="621781"/>
                <a:chOff x="6019804" y="2689412"/>
                <a:chExt cx="5906323" cy="847164"/>
              </a:xfrm>
            </p:grpSpPr>
            <p:sp>
              <p:nvSpPr>
                <p:cNvPr id="277" name="Rectangle: Rounded Corners 276">
                  <a:extLst>
                    <a:ext uri="{FF2B5EF4-FFF2-40B4-BE49-F238E27FC236}">
                      <a16:creationId xmlns:a16="http://schemas.microsoft.com/office/drawing/2014/main" id="{EE6A8F3A-4FFB-9344-86F4-6F5927389266}"/>
                    </a:ext>
                  </a:extLst>
                </p:cNvPr>
                <p:cNvSpPr/>
                <p:nvPr/>
              </p:nvSpPr>
              <p:spPr>
                <a:xfrm>
                  <a:off x="6019804"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Rounded Corners 277">
                  <a:extLst>
                    <a:ext uri="{FF2B5EF4-FFF2-40B4-BE49-F238E27FC236}">
                      <a16:creationId xmlns:a16="http://schemas.microsoft.com/office/drawing/2014/main" id="{6F5E3A64-658D-F707-53AB-5881B0826F47}"/>
                    </a:ext>
                  </a:extLst>
                </p:cNvPr>
                <p:cNvSpPr/>
                <p:nvPr/>
              </p:nvSpPr>
              <p:spPr>
                <a:xfrm>
                  <a:off x="7696202" y="2693894"/>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Rounded Corners 278">
                  <a:extLst>
                    <a:ext uri="{FF2B5EF4-FFF2-40B4-BE49-F238E27FC236}">
                      <a16:creationId xmlns:a16="http://schemas.microsoft.com/office/drawing/2014/main" id="{AF52CEED-EE7A-ED0E-BA45-EFBD205F7325}"/>
                    </a:ext>
                  </a:extLst>
                </p:cNvPr>
                <p:cNvSpPr/>
                <p:nvPr/>
              </p:nvSpPr>
              <p:spPr>
                <a:xfrm>
                  <a:off x="9372600" y="2698376"/>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Rounded Corners 279">
                  <a:extLst>
                    <a:ext uri="{FF2B5EF4-FFF2-40B4-BE49-F238E27FC236}">
                      <a16:creationId xmlns:a16="http://schemas.microsoft.com/office/drawing/2014/main" id="{FEF30AE3-3570-85A3-75FF-1EB31626AA46}"/>
                    </a:ext>
                  </a:extLst>
                </p:cNvPr>
                <p:cNvSpPr/>
                <p:nvPr/>
              </p:nvSpPr>
              <p:spPr>
                <a:xfrm>
                  <a:off x="11048999" y="2689412"/>
                  <a:ext cx="877128"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6" name="Rectangle: Rounded Corners 275">
                <a:extLst>
                  <a:ext uri="{FF2B5EF4-FFF2-40B4-BE49-F238E27FC236}">
                    <a16:creationId xmlns:a16="http://schemas.microsoft.com/office/drawing/2014/main" id="{5DCF6D28-DA63-A2DD-1766-109CBD40352D}"/>
                  </a:ext>
                </a:extLst>
              </p:cNvPr>
              <p:cNvSpPr/>
              <p:nvPr/>
            </p:nvSpPr>
            <p:spPr>
              <a:xfrm>
                <a:off x="6049509" y="2499617"/>
                <a:ext cx="643774" cy="615202"/>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a:extLst>
                <a:ext uri="{FF2B5EF4-FFF2-40B4-BE49-F238E27FC236}">
                  <a16:creationId xmlns:a16="http://schemas.microsoft.com/office/drawing/2014/main" id="{3E388A93-41ED-78D2-E18E-9A2608694CF1}"/>
                </a:ext>
              </a:extLst>
            </p:cNvPr>
            <p:cNvGrpSpPr/>
            <p:nvPr/>
          </p:nvGrpSpPr>
          <p:grpSpPr>
            <a:xfrm>
              <a:off x="6056804" y="1291280"/>
              <a:ext cx="4921616" cy="1240273"/>
              <a:chOff x="6049509" y="2499617"/>
              <a:chExt cx="4921616" cy="1240273"/>
            </a:xfrm>
          </p:grpSpPr>
          <p:grpSp>
            <p:nvGrpSpPr>
              <p:cNvPr id="263" name="Group 262">
                <a:extLst>
                  <a:ext uri="{FF2B5EF4-FFF2-40B4-BE49-F238E27FC236}">
                    <a16:creationId xmlns:a16="http://schemas.microsoft.com/office/drawing/2014/main" id="{62CB3008-BBB8-9F3B-77AA-B0A6A9760470}"/>
                  </a:ext>
                </a:extLst>
              </p:cNvPr>
              <p:cNvGrpSpPr/>
              <p:nvPr/>
            </p:nvGrpSpPr>
            <p:grpSpPr>
              <a:xfrm>
                <a:off x="6049511" y="3118109"/>
                <a:ext cx="4921614" cy="621781"/>
                <a:chOff x="6019804" y="2689412"/>
                <a:chExt cx="6705594" cy="847164"/>
              </a:xfrm>
            </p:grpSpPr>
            <p:sp>
              <p:nvSpPr>
                <p:cNvPr id="270" name="Rectangle: Rounded Corners 269">
                  <a:extLst>
                    <a:ext uri="{FF2B5EF4-FFF2-40B4-BE49-F238E27FC236}">
                      <a16:creationId xmlns:a16="http://schemas.microsoft.com/office/drawing/2014/main" id="{75B18196-E7F6-49DC-91A4-7578F33A2F3D}"/>
                    </a:ext>
                  </a:extLst>
                </p:cNvPr>
                <p:cNvSpPr/>
                <p:nvPr/>
              </p:nvSpPr>
              <p:spPr>
                <a:xfrm>
                  <a:off x="6019804"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Rounded Corners 270">
                  <a:extLst>
                    <a:ext uri="{FF2B5EF4-FFF2-40B4-BE49-F238E27FC236}">
                      <a16:creationId xmlns:a16="http://schemas.microsoft.com/office/drawing/2014/main" id="{A6E13A07-5A0E-E033-716B-5E00923CC62E}"/>
                    </a:ext>
                  </a:extLst>
                </p:cNvPr>
                <p:cNvSpPr/>
                <p:nvPr/>
              </p:nvSpPr>
              <p:spPr>
                <a:xfrm>
                  <a:off x="7696202" y="2693894"/>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Rounded Corners 271">
                  <a:extLst>
                    <a:ext uri="{FF2B5EF4-FFF2-40B4-BE49-F238E27FC236}">
                      <a16:creationId xmlns:a16="http://schemas.microsoft.com/office/drawing/2014/main" id="{4A15E79B-3D1A-4E3C-0DDE-DC98C4E24219}"/>
                    </a:ext>
                  </a:extLst>
                </p:cNvPr>
                <p:cNvSpPr/>
                <p:nvPr/>
              </p:nvSpPr>
              <p:spPr>
                <a:xfrm>
                  <a:off x="9372600" y="2698376"/>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Rounded Corners 272">
                  <a:extLst>
                    <a:ext uri="{FF2B5EF4-FFF2-40B4-BE49-F238E27FC236}">
                      <a16:creationId xmlns:a16="http://schemas.microsoft.com/office/drawing/2014/main" id="{5281E574-9BAF-D371-11C4-468A0FE75127}"/>
                    </a:ext>
                  </a:extLst>
                </p:cNvPr>
                <p:cNvSpPr/>
                <p:nvPr/>
              </p:nvSpPr>
              <p:spPr>
                <a:xfrm>
                  <a:off x="11048998"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63">
                <a:extLst>
                  <a:ext uri="{FF2B5EF4-FFF2-40B4-BE49-F238E27FC236}">
                    <a16:creationId xmlns:a16="http://schemas.microsoft.com/office/drawing/2014/main" id="{32FFFAD5-1327-8A65-B567-3A3430CE316A}"/>
                  </a:ext>
                </a:extLst>
              </p:cNvPr>
              <p:cNvGrpSpPr/>
              <p:nvPr/>
            </p:nvGrpSpPr>
            <p:grpSpPr>
              <a:xfrm>
                <a:off x="6636140" y="2506900"/>
                <a:ext cx="4334984" cy="621781"/>
                <a:chOff x="6019804" y="2689412"/>
                <a:chExt cx="5906323" cy="847164"/>
              </a:xfrm>
            </p:grpSpPr>
            <p:sp>
              <p:nvSpPr>
                <p:cNvPr id="266" name="Rectangle: Rounded Corners 265">
                  <a:extLst>
                    <a:ext uri="{FF2B5EF4-FFF2-40B4-BE49-F238E27FC236}">
                      <a16:creationId xmlns:a16="http://schemas.microsoft.com/office/drawing/2014/main" id="{8218893F-D992-C828-1C33-613FF33265F6}"/>
                    </a:ext>
                  </a:extLst>
                </p:cNvPr>
                <p:cNvSpPr/>
                <p:nvPr/>
              </p:nvSpPr>
              <p:spPr>
                <a:xfrm>
                  <a:off x="6019804"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Rounded Corners 266">
                  <a:extLst>
                    <a:ext uri="{FF2B5EF4-FFF2-40B4-BE49-F238E27FC236}">
                      <a16:creationId xmlns:a16="http://schemas.microsoft.com/office/drawing/2014/main" id="{2C4E074C-A635-E786-2E8C-C4389F4FA498}"/>
                    </a:ext>
                  </a:extLst>
                </p:cNvPr>
                <p:cNvSpPr/>
                <p:nvPr/>
              </p:nvSpPr>
              <p:spPr>
                <a:xfrm>
                  <a:off x="7696202" y="2693894"/>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Rounded Corners 267">
                  <a:extLst>
                    <a:ext uri="{FF2B5EF4-FFF2-40B4-BE49-F238E27FC236}">
                      <a16:creationId xmlns:a16="http://schemas.microsoft.com/office/drawing/2014/main" id="{A405DF18-ECE5-0D07-23B9-9B59EED24B22}"/>
                    </a:ext>
                  </a:extLst>
                </p:cNvPr>
                <p:cNvSpPr/>
                <p:nvPr/>
              </p:nvSpPr>
              <p:spPr>
                <a:xfrm>
                  <a:off x="9372600" y="2698376"/>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Rounded Corners 268">
                  <a:extLst>
                    <a:ext uri="{FF2B5EF4-FFF2-40B4-BE49-F238E27FC236}">
                      <a16:creationId xmlns:a16="http://schemas.microsoft.com/office/drawing/2014/main" id="{D1441BA8-B9B3-3BDA-500D-2BE7D27F4863}"/>
                    </a:ext>
                  </a:extLst>
                </p:cNvPr>
                <p:cNvSpPr/>
                <p:nvPr/>
              </p:nvSpPr>
              <p:spPr>
                <a:xfrm>
                  <a:off x="11048999" y="2689412"/>
                  <a:ext cx="877128"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5" name="Rectangle: Rounded Corners 264">
                <a:extLst>
                  <a:ext uri="{FF2B5EF4-FFF2-40B4-BE49-F238E27FC236}">
                    <a16:creationId xmlns:a16="http://schemas.microsoft.com/office/drawing/2014/main" id="{95839580-3B20-6C2E-7280-D0B617710BB2}"/>
                  </a:ext>
                </a:extLst>
              </p:cNvPr>
              <p:cNvSpPr/>
              <p:nvPr/>
            </p:nvSpPr>
            <p:spPr>
              <a:xfrm>
                <a:off x="6049509" y="2499617"/>
                <a:ext cx="643774" cy="615202"/>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9615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Last Blessings</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97536" y="6550223"/>
            <a:ext cx="2438400" cy="307777"/>
          </a:xfrm>
          <a:prstGeom prst="rect">
            <a:avLst/>
          </a:prstGeom>
          <a:noFill/>
        </p:spPr>
        <p:txBody>
          <a:bodyPr wrap="square" rtlCol="0">
            <a:spAutoFit/>
          </a:bodyPr>
          <a:lstStyle/>
          <a:p>
            <a:r>
              <a:rPr lang="en-US" sz="1400" dirty="0">
                <a:solidFill>
                  <a:schemeClr val="bg2"/>
                </a:solidFill>
              </a:rPr>
              <a:t>Mosiah 1:9-10</a:t>
            </a:r>
          </a:p>
        </p:txBody>
      </p:sp>
      <p:sp>
        <p:nvSpPr>
          <p:cNvPr id="220" name="TextBox 219"/>
          <p:cNvSpPr txBox="1"/>
          <p:nvPr/>
        </p:nvSpPr>
        <p:spPr>
          <a:xfrm>
            <a:off x="4267200" y="2667000"/>
            <a:ext cx="4038600" cy="3416320"/>
          </a:xfrm>
          <a:prstGeom prst="rect">
            <a:avLst/>
          </a:prstGeom>
          <a:noFill/>
        </p:spPr>
        <p:txBody>
          <a:bodyPr wrap="square" rtlCol="0">
            <a:spAutoFit/>
          </a:bodyPr>
          <a:lstStyle/>
          <a:p>
            <a:pPr fontAlgn="base"/>
            <a:r>
              <a:rPr lang="en-US" dirty="0">
                <a:solidFill>
                  <a:schemeClr val="bg1"/>
                </a:solidFill>
              </a:rPr>
              <a:t>“…that he waxed old, and he saw that he must very soon go the way of all the earth; therefore, he thought it expedient that he should confer the kingdom upon one of his sons.</a:t>
            </a:r>
          </a:p>
          <a:p>
            <a:pPr fontAlgn="base"/>
            <a:r>
              <a:rPr lang="en-US" dirty="0">
                <a:solidFill>
                  <a:schemeClr val="bg1"/>
                </a:solidFill>
              </a:rPr>
              <a:t>  Therefore, he had Mosiah brought before him; and these are the words which he </a:t>
            </a:r>
            <a:r>
              <a:rPr lang="en-US" dirty="0" err="1">
                <a:solidFill>
                  <a:schemeClr val="bg1"/>
                </a:solidFill>
              </a:rPr>
              <a:t>spake</a:t>
            </a:r>
            <a:r>
              <a:rPr lang="en-US" dirty="0">
                <a:solidFill>
                  <a:schemeClr val="bg1"/>
                </a:solidFill>
              </a:rPr>
              <a:t> unto him, saying: My son, I would that ye should make a proclamation throughout all this land among all this people, or the people of </a:t>
            </a:r>
            <a:r>
              <a:rPr lang="en-US" dirty="0" err="1">
                <a:solidFill>
                  <a:schemeClr val="bg1"/>
                </a:solidFill>
              </a:rPr>
              <a:t>Zarahemla</a:t>
            </a:r>
            <a:r>
              <a:rPr lang="en-US" dirty="0">
                <a:solidFill>
                  <a:schemeClr val="bg1"/>
                </a:solidFill>
              </a:rPr>
              <a:t>,…”</a:t>
            </a:r>
          </a:p>
        </p:txBody>
      </p:sp>
      <p:grpSp>
        <p:nvGrpSpPr>
          <p:cNvPr id="42" name="Group 271"/>
          <p:cNvGrpSpPr/>
          <p:nvPr/>
        </p:nvGrpSpPr>
        <p:grpSpPr>
          <a:xfrm flipH="1">
            <a:off x="2245663" y="553389"/>
            <a:ext cx="963827" cy="1981200"/>
            <a:chOff x="3048000" y="304800"/>
            <a:chExt cx="2743200" cy="5638800"/>
          </a:xfrm>
        </p:grpSpPr>
        <p:sp>
          <p:nvSpPr>
            <p:cNvPr id="273" name="Oval 272"/>
            <p:cNvSpPr/>
            <p:nvPr/>
          </p:nvSpPr>
          <p:spPr>
            <a:xfrm>
              <a:off x="3505200" y="5334000"/>
              <a:ext cx="762000" cy="60960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4267200" y="5334000"/>
              <a:ext cx="762000" cy="60960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3048000" y="3505200"/>
              <a:ext cx="381000" cy="609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p:cNvSpPr/>
            <p:nvPr/>
          </p:nvSpPr>
          <p:spPr>
            <a:xfrm rot="1480658">
              <a:off x="3219171" y="2105729"/>
              <a:ext cx="990600" cy="1828800"/>
            </a:xfrm>
            <a:prstGeom prst="trapezoid">
              <a:avLst>
                <a:gd name="adj" fmla="val 30469"/>
              </a:avLst>
            </a:prstGeom>
            <a:solidFill>
              <a:srgbClr val="D1B8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276"/>
            <p:cNvSpPr/>
            <p:nvPr/>
          </p:nvSpPr>
          <p:spPr>
            <a:xfrm rot="1447265">
              <a:off x="3386766" y="1997494"/>
              <a:ext cx="762000" cy="144780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277"/>
            <p:cNvSpPr/>
            <p:nvPr/>
          </p:nvSpPr>
          <p:spPr>
            <a:xfrm>
              <a:off x="3352800" y="2209800"/>
              <a:ext cx="1981200" cy="3429000"/>
            </a:xfrm>
            <a:prstGeom prst="trapezoid">
              <a:avLst>
                <a:gd name="adj" fmla="val 30469"/>
              </a:avLst>
            </a:prstGeom>
            <a:solidFill>
              <a:srgbClr val="D1B8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rapezoid 278"/>
            <p:cNvSpPr/>
            <p:nvPr/>
          </p:nvSpPr>
          <p:spPr>
            <a:xfrm>
              <a:off x="3429000" y="1981200"/>
              <a:ext cx="1828800" cy="236220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279"/>
            <p:cNvSpPr/>
            <p:nvPr/>
          </p:nvSpPr>
          <p:spPr>
            <a:xfrm rot="402310">
              <a:off x="3431017" y="2143558"/>
              <a:ext cx="762000" cy="3300306"/>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loud 280"/>
            <p:cNvSpPr/>
            <p:nvPr/>
          </p:nvSpPr>
          <p:spPr>
            <a:xfrm>
              <a:off x="3581400" y="381000"/>
              <a:ext cx="609600" cy="15240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Cloud 281"/>
            <p:cNvSpPr/>
            <p:nvPr/>
          </p:nvSpPr>
          <p:spPr>
            <a:xfrm rot="21175570">
              <a:off x="4589855" y="417252"/>
              <a:ext cx="685800" cy="1569896"/>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3810000" y="304800"/>
              <a:ext cx="1219200" cy="1828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p:cNvSpPr/>
            <p:nvPr/>
          </p:nvSpPr>
          <p:spPr>
            <a:xfrm rot="21185207">
              <a:off x="4495800" y="2209800"/>
              <a:ext cx="762000" cy="3300306"/>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18"/>
            <p:cNvGrpSpPr/>
            <p:nvPr/>
          </p:nvGrpSpPr>
          <p:grpSpPr>
            <a:xfrm rot="1104790">
              <a:off x="3865411" y="2816104"/>
              <a:ext cx="1752600" cy="2011504"/>
              <a:chOff x="5638800" y="3962400"/>
              <a:chExt cx="1752600" cy="1676400"/>
            </a:xfrm>
          </p:grpSpPr>
          <p:sp>
            <p:nvSpPr>
              <p:cNvPr id="292" name="Flowchart: Delay 15"/>
              <p:cNvSpPr/>
              <p:nvPr/>
            </p:nvSpPr>
            <p:spPr>
              <a:xfrm rot="15782805">
                <a:off x="6019800" y="41910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lowchart: Delay 292"/>
              <p:cNvSpPr/>
              <p:nvPr/>
            </p:nvSpPr>
            <p:spPr>
              <a:xfrm rot="15844793">
                <a:off x="5867400" y="41910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lowchart: Delay 293"/>
              <p:cNvSpPr/>
              <p:nvPr/>
            </p:nvSpPr>
            <p:spPr>
              <a:xfrm rot="16200000">
                <a:off x="5562600" y="42672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lowchart: Delay 14"/>
              <p:cNvSpPr/>
              <p:nvPr/>
            </p:nvSpPr>
            <p:spPr>
              <a:xfrm rot="16200000">
                <a:off x="5410200" y="4267200"/>
                <a:ext cx="1600200" cy="11430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23"/>
            <p:cNvGrpSpPr/>
            <p:nvPr/>
          </p:nvGrpSpPr>
          <p:grpSpPr>
            <a:xfrm>
              <a:off x="4679748" y="1988912"/>
              <a:ext cx="1111452" cy="2049688"/>
              <a:chOff x="4755948" y="2903312"/>
              <a:chExt cx="1111452" cy="2049688"/>
            </a:xfrm>
          </p:grpSpPr>
          <p:sp>
            <p:nvSpPr>
              <p:cNvPr id="289" name="Oval 288"/>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289"/>
              <p:cNvSpPr/>
              <p:nvPr/>
            </p:nvSpPr>
            <p:spPr>
              <a:xfrm rot="19830111">
                <a:off x="4816550" y="2903312"/>
                <a:ext cx="822282" cy="1828800"/>
              </a:xfrm>
              <a:prstGeom prst="trapezoid">
                <a:avLst>
                  <a:gd name="adj" fmla="val 30469"/>
                </a:avLst>
              </a:prstGeom>
              <a:solidFill>
                <a:srgbClr val="D1B8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rapezoid 290"/>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7" name="Cloud 286"/>
            <p:cNvSpPr/>
            <p:nvPr/>
          </p:nvSpPr>
          <p:spPr>
            <a:xfrm rot="21175570">
              <a:off x="3808231" y="1284927"/>
              <a:ext cx="1146537" cy="127967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rot="5400000">
              <a:off x="4322869" y="1422240"/>
              <a:ext cx="204619" cy="3974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7" name="TextBox 296"/>
          <p:cNvSpPr txBox="1"/>
          <p:nvPr/>
        </p:nvSpPr>
        <p:spPr>
          <a:xfrm>
            <a:off x="3886200" y="838201"/>
            <a:ext cx="4495800" cy="1200329"/>
          </a:xfrm>
          <a:prstGeom prst="rect">
            <a:avLst/>
          </a:prstGeom>
          <a:noFill/>
        </p:spPr>
        <p:txBody>
          <a:bodyPr wrap="square" rtlCol="0">
            <a:spAutoFit/>
          </a:bodyPr>
          <a:lstStyle/>
          <a:p>
            <a:r>
              <a:rPr lang="en-US" dirty="0">
                <a:solidFill>
                  <a:schemeClr val="bg1"/>
                </a:solidFill>
              </a:rPr>
              <a:t>“And this </a:t>
            </a:r>
            <a:r>
              <a:rPr lang="en-US" i="1" dirty="0">
                <a:solidFill>
                  <a:schemeClr val="bg1"/>
                </a:solidFill>
              </a:rPr>
              <a:t>is</a:t>
            </a:r>
            <a:r>
              <a:rPr lang="en-US" dirty="0">
                <a:solidFill>
                  <a:schemeClr val="bg1"/>
                </a:solidFill>
              </a:rPr>
              <a:t> the blessing, wherewith Moses the man of God</a:t>
            </a:r>
            <a:r>
              <a:rPr lang="en-US" baseline="30000" dirty="0">
                <a:solidFill>
                  <a:schemeClr val="bg1"/>
                </a:solidFill>
              </a:rPr>
              <a:t> </a:t>
            </a:r>
            <a:r>
              <a:rPr lang="en-US" dirty="0">
                <a:solidFill>
                  <a:schemeClr val="bg1"/>
                </a:solidFill>
              </a:rPr>
              <a:t>blessed the children of Israel before his death.”</a:t>
            </a:r>
          </a:p>
          <a:p>
            <a:r>
              <a:rPr lang="en-US" dirty="0">
                <a:solidFill>
                  <a:schemeClr val="bg1"/>
                </a:solidFill>
              </a:rPr>
              <a:t>Deut. 33</a:t>
            </a:r>
            <a:endParaRPr lang="en-US" dirty="0">
              <a:solidFill>
                <a:schemeClr val="bg1"/>
              </a:solidFill>
              <a:cs typeface="Calibri" panose="020F0502020204030204" pitchFamily="34" charset="0"/>
            </a:endParaRPr>
          </a:p>
        </p:txBody>
      </p:sp>
      <p:grpSp>
        <p:nvGrpSpPr>
          <p:cNvPr id="7" name="Group 6">
            <a:extLst>
              <a:ext uri="{FF2B5EF4-FFF2-40B4-BE49-F238E27FC236}">
                <a16:creationId xmlns:a16="http://schemas.microsoft.com/office/drawing/2014/main" id="{E07C66A3-8792-9D09-40F8-E575C07D4AC6}"/>
              </a:ext>
            </a:extLst>
          </p:cNvPr>
          <p:cNvGrpSpPr/>
          <p:nvPr/>
        </p:nvGrpSpPr>
        <p:grpSpPr>
          <a:xfrm>
            <a:off x="8428741" y="2182772"/>
            <a:ext cx="1398998" cy="2791937"/>
            <a:chOff x="4795899" y="198408"/>
            <a:chExt cx="2932227" cy="5851754"/>
          </a:xfrm>
        </p:grpSpPr>
        <p:sp>
          <p:nvSpPr>
            <p:cNvPr id="40" name="Oval 39">
              <a:extLst>
                <a:ext uri="{FF2B5EF4-FFF2-40B4-BE49-F238E27FC236}">
                  <a16:creationId xmlns:a16="http://schemas.microsoft.com/office/drawing/2014/main" id="{4E568F59-FD5D-1E18-63A0-06428D08E3BC}"/>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71C00CB-C6B7-3BA1-496A-674C70F7AA23}"/>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773EE715-7B16-1068-6A42-805EFC8AE783}"/>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Manual Operation 128">
              <a:extLst>
                <a:ext uri="{FF2B5EF4-FFF2-40B4-BE49-F238E27FC236}">
                  <a16:creationId xmlns:a16="http://schemas.microsoft.com/office/drawing/2014/main" id="{D4C1D3DB-C31D-CA36-EF29-BD0233460ADA}"/>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a:extLst>
                <a:ext uri="{FF2B5EF4-FFF2-40B4-BE49-F238E27FC236}">
                  <a16:creationId xmlns:a16="http://schemas.microsoft.com/office/drawing/2014/main" id="{997CEE06-93AB-F756-B03F-471EB71BDCD6}"/>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82B83F22-F91C-2F4C-5615-9B2DBD607AFD}"/>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oud 131">
              <a:extLst>
                <a:ext uri="{FF2B5EF4-FFF2-40B4-BE49-F238E27FC236}">
                  <a16:creationId xmlns:a16="http://schemas.microsoft.com/office/drawing/2014/main" id="{7A7F63AF-E154-70EC-8179-736A4AAC8051}"/>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loud 132">
              <a:extLst>
                <a:ext uri="{FF2B5EF4-FFF2-40B4-BE49-F238E27FC236}">
                  <a16:creationId xmlns:a16="http://schemas.microsoft.com/office/drawing/2014/main" id="{1FFDF572-8C41-52B7-B1B6-80DFDB86B3E7}"/>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Manual Operation 133">
              <a:extLst>
                <a:ext uri="{FF2B5EF4-FFF2-40B4-BE49-F238E27FC236}">
                  <a16:creationId xmlns:a16="http://schemas.microsoft.com/office/drawing/2014/main" id="{3F54EEE2-B02E-F15B-08B3-0D86A13F2071}"/>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rapezoid 134">
              <a:extLst>
                <a:ext uri="{FF2B5EF4-FFF2-40B4-BE49-F238E27FC236}">
                  <a16:creationId xmlns:a16="http://schemas.microsoft.com/office/drawing/2014/main" id="{CEA2AB79-CF14-91DC-0A59-7B0B6877F682}"/>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apezoid 135">
              <a:extLst>
                <a:ext uri="{FF2B5EF4-FFF2-40B4-BE49-F238E27FC236}">
                  <a16:creationId xmlns:a16="http://schemas.microsoft.com/office/drawing/2014/main" id="{0790B556-1E76-2DC2-94B5-DAB5F7DE1E61}"/>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Isosceles Triangle 136">
              <a:extLst>
                <a:ext uri="{FF2B5EF4-FFF2-40B4-BE49-F238E27FC236}">
                  <a16:creationId xmlns:a16="http://schemas.microsoft.com/office/drawing/2014/main" id="{D780B010-65A5-71F8-EE92-D7B92412F696}"/>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88">
              <a:extLst>
                <a:ext uri="{FF2B5EF4-FFF2-40B4-BE49-F238E27FC236}">
                  <a16:creationId xmlns:a16="http://schemas.microsoft.com/office/drawing/2014/main" id="{6FC2B837-592B-2967-3519-1664C40C6630}"/>
                </a:ext>
              </a:extLst>
            </p:cNvPr>
            <p:cNvGrpSpPr/>
            <p:nvPr/>
          </p:nvGrpSpPr>
          <p:grpSpPr>
            <a:xfrm>
              <a:off x="5334000" y="5257800"/>
              <a:ext cx="1817298" cy="314739"/>
              <a:chOff x="5334000" y="5257800"/>
              <a:chExt cx="1752600" cy="381000"/>
            </a:xfrm>
          </p:grpSpPr>
          <p:sp>
            <p:nvSpPr>
              <p:cNvPr id="153" name="Quad Arrow Callout 134">
                <a:extLst>
                  <a:ext uri="{FF2B5EF4-FFF2-40B4-BE49-F238E27FC236}">
                    <a16:creationId xmlns:a16="http://schemas.microsoft.com/office/drawing/2014/main" id="{AD6B7339-9DB1-3601-0495-DBBE0EAC4752}"/>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Quad Arrow Callout 135">
                <a:extLst>
                  <a:ext uri="{FF2B5EF4-FFF2-40B4-BE49-F238E27FC236}">
                    <a16:creationId xmlns:a16="http://schemas.microsoft.com/office/drawing/2014/main" id="{56D3E675-7049-3607-79CC-13AAE262C90E}"/>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Quad Arrow Callout 136">
                <a:extLst>
                  <a:ext uri="{FF2B5EF4-FFF2-40B4-BE49-F238E27FC236}">
                    <a16:creationId xmlns:a16="http://schemas.microsoft.com/office/drawing/2014/main" id="{3E546263-2B67-5B46-4A95-1904D0713035}"/>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Quad Arrow Callout 137">
                <a:extLst>
                  <a:ext uri="{FF2B5EF4-FFF2-40B4-BE49-F238E27FC236}">
                    <a16:creationId xmlns:a16="http://schemas.microsoft.com/office/drawing/2014/main" id="{86E2342F-6ED9-B156-447D-2CE6F1182055}"/>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Oval 138">
              <a:extLst>
                <a:ext uri="{FF2B5EF4-FFF2-40B4-BE49-F238E27FC236}">
                  <a16:creationId xmlns:a16="http://schemas.microsoft.com/office/drawing/2014/main" id="{EB4E9CC4-43D3-6061-FE27-84E2210EF3D8}"/>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Stored Data 139">
              <a:extLst>
                <a:ext uri="{FF2B5EF4-FFF2-40B4-BE49-F238E27FC236}">
                  <a16:creationId xmlns:a16="http://schemas.microsoft.com/office/drawing/2014/main" id="{28EC9F9C-CA41-6796-9657-C5881AF41AE2}"/>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1DC0DF0D-E626-BCB2-5FEB-4EC27DC9D08D}"/>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FC704289-36DF-01C6-CC78-2E92E07F4B02}"/>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a:extLst>
                <a:ext uri="{FF2B5EF4-FFF2-40B4-BE49-F238E27FC236}">
                  <a16:creationId xmlns:a16="http://schemas.microsoft.com/office/drawing/2014/main" id="{546F3C7B-68D7-0C66-30CB-29E0C4F13630}"/>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a:extLst>
                <a:ext uri="{FF2B5EF4-FFF2-40B4-BE49-F238E27FC236}">
                  <a16:creationId xmlns:a16="http://schemas.microsoft.com/office/drawing/2014/main" id="{E8F55DFC-DF7C-1F21-5645-593BC77CD2CF}"/>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Left-Right Arrow 126">
              <a:extLst>
                <a:ext uri="{FF2B5EF4-FFF2-40B4-BE49-F238E27FC236}">
                  <a16:creationId xmlns:a16="http://schemas.microsoft.com/office/drawing/2014/main" id="{9CF75AF2-B33F-14C5-91A4-10A5282BB04D}"/>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Left-Right Arrow 127">
              <a:extLst>
                <a:ext uri="{FF2B5EF4-FFF2-40B4-BE49-F238E27FC236}">
                  <a16:creationId xmlns:a16="http://schemas.microsoft.com/office/drawing/2014/main" id="{49555D26-6D73-3CF2-2148-26B7B952B397}"/>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onut 128">
              <a:extLst>
                <a:ext uri="{FF2B5EF4-FFF2-40B4-BE49-F238E27FC236}">
                  <a16:creationId xmlns:a16="http://schemas.microsoft.com/office/drawing/2014/main" id="{35D16C12-31DA-0FD2-BC78-F410A52408ED}"/>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8" name="Group 119">
              <a:extLst>
                <a:ext uri="{FF2B5EF4-FFF2-40B4-BE49-F238E27FC236}">
                  <a16:creationId xmlns:a16="http://schemas.microsoft.com/office/drawing/2014/main" id="{B565CA6B-DF61-49D1-1D8F-E34596CA7934}"/>
                </a:ext>
              </a:extLst>
            </p:cNvPr>
            <p:cNvGrpSpPr/>
            <p:nvPr/>
          </p:nvGrpSpPr>
          <p:grpSpPr>
            <a:xfrm>
              <a:off x="5638800" y="838201"/>
              <a:ext cx="1253706" cy="248728"/>
              <a:chOff x="5334000" y="5257800"/>
              <a:chExt cx="1752600" cy="381000"/>
            </a:xfrm>
          </p:grpSpPr>
          <p:sp>
            <p:nvSpPr>
              <p:cNvPr id="149" name="Quad Arrow Callout 130">
                <a:extLst>
                  <a:ext uri="{FF2B5EF4-FFF2-40B4-BE49-F238E27FC236}">
                    <a16:creationId xmlns:a16="http://schemas.microsoft.com/office/drawing/2014/main" id="{F2342A95-C485-B89D-45D4-BD841B1428DD}"/>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Quad Arrow Callout 131">
                <a:extLst>
                  <a:ext uri="{FF2B5EF4-FFF2-40B4-BE49-F238E27FC236}">
                    <a16:creationId xmlns:a16="http://schemas.microsoft.com/office/drawing/2014/main" id="{BCA93E6C-ABCC-C7CC-C4C4-A467832F222A}"/>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Quad Arrow Callout 132">
                <a:extLst>
                  <a:ext uri="{FF2B5EF4-FFF2-40B4-BE49-F238E27FC236}">
                    <a16:creationId xmlns:a16="http://schemas.microsoft.com/office/drawing/2014/main" id="{31E42105-4354-58B3-1B71-C9CF108CFA39}"/>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Quad Arrow Callout 133">
                <a:extLst>
                  <a:ext uri="{FF2B5EF4-FFF2-40B4-BE49-F238E27FC236}">
                    <a16:creationId xmlns:a16="http://schemas.microsoft.com/office/drawing/2014/main" id="{8D58EA33-1A6A-5F9F-9251-871EDF0EB137}"/>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7" name="Group 53">
            <a:extLst>
              <a:ext uri="{FF2B5EF4-FFF2-40B4-BE49-F238E27FC236}">
                <a16:creationId xmlns:a16="http://schemas.microsoft.com/office/drawing/2014/main" id="{F3AB2602-7D58-2B56-E0DB-A3A1BB39A424}"/>
              </a:ext>
            </a:extLst>
          </p:cNvPr>
          <p:cNvGrpSpPr/>
          <p:nvPr/>
        </p:nvGrpSpPr>
        <p:grpSpPr>
          <a:xfrm>
            <a:off x="1923732" y="3466009"/>
            <a:ext cx="1408232" cy="2848167"/>
            <a:chOff x="3276600" y="786829"/>
            <a:chExt cx="1231029" cy="2489771"/>
          </a:xfrm>
        </p:grpSpPr>
        <p:sp>
          <p:nvSpPr>
            <p:cNvPr id="158" name="Cloud 2">
              <a:extLst>
                <a:ext uri="{FF2B5EF4-FFF2-40B4-BE49-F238E27FC236}">
                  <a16:creationId xmlns:a16="http://schemas.microsoft.com/office/drawing/2014/main" id="{8659577E-6C4A-8F9A-3259-11B228C2F86D}"/>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loud 3">
              <a:extLst>
                <a:ext uri="{FF2B5EF4-FFF2-40B4-BE49-F238E27FC236}">
                  <a16:creationId xmlns:a16="http://schemas.microsoft.com/office/drawing/2014/main" id="{81D531F4-D54E-250F-734E-D0A73354DBE0}"/>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4">
              <a:extLst>
                <a:ext uri="{FF2B5EF4-FFF2-40B4-BE49-F238E27FC236}">
                  <a16:creationId xmlns:a16="http://schemas.microsoft.com/office/drawing/2014/main" id="{D43F1C8C-F6AE-AFB5-D442-742C3F24224D}"/>
                </a:ext>
              </a:extLst>
            </p:cNvPr>
            <p:cNvSpPr/>
            <p:nvPr/>
          </p:nvSpPr>
          <p:spPr>
            <a:xfrm rot="20687589">
              <a:off x="4257537" y="2162436"/>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5">
              <a:extLst>
                <a:ext uri="{FF2B5EF4-FFF2-40B4-BE49-F238E27FC236}">
                  <a16:creationId xmlns:a16="http://schemas.microsoft.com/office/drawing/2014/main" id="{A2CC6201-C4BB-8A45-C52F-218CBB0151B7}"/>
                </a:ext>
              </a:extLst>
            </p:cNvPr>
            <p:cNvSpPr/>
            <p:nvPr/>
          </p:nvSpPr>
          <p:spPr>
            <a:xfrm rot="1114031">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6">
              <a:extLst>
                <a:ext uri="{FF2B5EF4-FFF2-40B4-BE49-F238E27FC236}">
                  <a16:creationId xmlns:a16="http://schemas.microsoft.com/office/drawing/2014/main" id="{EFA307A7-0736-50DF-C465-180C6FB1C59B}"/>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7">
              <a:extLst>
                <a:ext uri="{FF2B5EF4-FFF2-40B4-BE49-F238E27FC236}">
                  <a16:creationId xmlns:a16="http://schemas.microsoft.com/office/drawing/2014/main" id="{56E2239F-64F2-4E16-1DDF-15744EC3A36E}"/>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8">
              <a:extLst>
                <a:ext uri="{FF2B5EF4-FFF2-40B4-BE49-F238E27FC236}">
                  <a16:creationId xmlns:a16="http://schemas.microsoft.com/office/drawing/2014/main" id="{CE8C1839-8A01-126D-0D7B-524BD25DBF97}"/>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9">
              <a:extLst>
                <a:ext uri="{FF2B5EF4-FFF2-40B4-BE49-F238E27FC236}">
                  <a16:creationId xmlns:a16="http://schemas.microsoft.com/office/drawing/2014/main" id="{51EA2F99-6144-6020-1F73-92B101EB72DE}"/>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0">
              <a:extLst>
                <a:ext uri="{FF2B5EF4-FFF2-40B4-BE49-F238E27FC236}">
                  <a16:creationId xmlns:a16="http://schemas.microsoft.com/office/drawing/2014/main" id="{8B7712A5-1A18-FFC2-B1F6-71C8F7820866}"/>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1">
              <a:extLst>
                <a:ext uri="{FF2B5EF4-FFF2-40B4-BE49-F238E27FC236}">
                  <a16:creationId xmlns:a16="http://schemas.microsoft.com/office/drawing/2014/main" id="{FD2BC880-7756-8689-E07B-F5FBB53681F7}"/>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apezoid 12">
              <a:extLst>
                <a:ext uri="{FF2B5EF4-FFF2-40B4-BE49-F238E27FC236}">
                  <a16:creationId xmlns:a16="http://schemas.microsoft.com/office/drawing/2014/main" id="{414C916D-9128-B488-B0AF-072F519206E3}"/>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3">
              <a:extLst>
                <a:ext uri="{FF2B5EF4-FFF2-40B4-BE49-F238E27FC236}">
                  <a16:creationId xmlns:a16="http://schemas.microsoft.com/office/drawing/2014/main" id="{59E5E4FA-36B4-86AF-651D-EE64980A45A5}"/>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4">
              <a:extLst>
                <a:ext uri="{FF2B5EF4-FFF2-40B4-BE49-F238E27FC236}">
                  <a16:creationId xmlns:a16="http://schemas.microsoft.com/office/drawing/2014/main" id="{E756CD5D-4D11-3D97-4B8A-7CDD3F3106D5}"/>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5">
              <a:extLst>
                <a:ext uri="{FF2B5EF4-FFF2-40B4-BE49-F238E27FC236}">
                  <a16:creationId xmlns:a16="http://schemas.microsoft.com/office/drawing/2014/main" id="{856FBE9C-2708-F7C7-4AB7-0B471DAD51A9}"/>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6">
              <a:extLst>
                <a:ext uri="{FF2B5EF4-FFF2-40B4-BE49-F238E27FC236}">
                  <a16:creationId xmlns:a16="http://schemas.microsoft.com/office/drawing/2014/main" id="{AF40756B-5FCA-930F-19B6-96EA288F9934}"/>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62">
              <a:extLst>
                <a:ext uri="{FF2B5EF4-FFF2-40B4-BE49-F238E27FC236}">
                  <a16:creationId xmlns:a16="http://schemas.microsoft.com/office/drawing/2014/main" id="{2979B546-01F0-E53D-0F2D-87D61F0A438A}"/>
                </a:ext>
              </a:extLst>
            </p:cNvPr>
            <p:cNvGrpSpPr/>
            <p:nvPr/>
          </p:nvGrpSpPr>
          <p:grpSpPr>
            <a:xfrm rot="5201482">
              <a:off x="3803137" y="1994656"/>
              <a:ext cx="476901" cy="103518"/>
              <a:chOff x="3886200" y="6096000"/>
              <a:chExt cx="3124200" cy="533400"/>
            </a:xfrm>
          </p:grpSpPr>
          <p:sp>
            <p:nvSpPr>
              <p:cNvPr id="218" name="Left-Right Arrow 193">
                <a:extLst>
                  <a:ext uri="{FF2B5EF4-FFF2-40B4-BE49-F238E27FC236}">
                    <a16:creationId xmlns:a16="http://schemas.microsoft.com/office/drawing/2014/main" id="{50A38268-5073-7600-5BA7-17FAF266AB36}"/>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Left-Right Arrow 194">
                <a:extLst>
                  <a:ext uri="{FF2B5EF4-FFF2-40B4-BE49-F238E27FC236}">
                    <a16:creationId xmlns:a16="http://schemas.microsoft.com/office/drawing/2014/main" id="{ED2BF20B-88DD-7C94-549B-513B43AD666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Left-Right Arrow 195">
                <a:extLst>
                  <a:ext uri="{FF2B5EF4-FFF2-40B4-BE49-F238E27FC236}">
                    <a16:creationId xmlns:a16="http://schemas.microsoft.com/office/drawing/2014/main" id="{5A07707C-12AD-9ECC-CE64-E1AD3CFA2ABD}"/>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63">
              <a:extLst>
                <a:ext uri="{FF2B5EF4-FFF2-40B4-BE49-F238E27FC236}">
                  <a16:creationId xmlns:a16="http://schemas.microsoft.com/office/drawing/2014/main" id="{B5866EB0-B4B0-B346-93BC-517ABBEF49CC}"/>
                </a:ext>
              </a:extLst>
            </p:cNvPr>
            <p:cNvGrpSpPr/>
            <p:nvPr/>
          </p:nvGrpSpPr>
          <p:grpSpPr>
            <a:xfrm rot="5201482">
              <a:off x="3819688" y="2594378"/>
              <a:ext cx="476901" cy="103518"/>
              <a:chOff x="3886200" y="6096000"/>
              <a:chExt cx="3124200" cy="533400"/>
            </a:xfrm>
          </p:grpSpPr>
          <p:sp>
            <p:nvSpPr>
              <p:cNvPr id="215" name="Left-Right Arrow 190">
                <a:extLst>
                  <a:ext uri="{FF2B5EF4-FFF2-40B4-BE49-F238E27FC236}">
                    <a16:creationId xmlns:a16="http://schemas.microsoft.com/office/drawing/2014/main" id="{22B849A6-F97C-30EA-AE77-DC59D83A177D}"/>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Left-Right Arrow 191">
                <a:extLst>
                  <a:ext uri="{FF2B5EF4-FFF2-40B4-BE49-F238E27FC236}">
                    <a16:creationId xmlns:a16="http://schemas.microsoft.com/office/drawing/2014/main" id="{F7C6D0D5-8F1E-D751-C24B-CD317D50662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Left-Right Arrow 192">
                <a:extLst>
                  <a:ext uri="{FF2B5EF4-FFF2-40B4-BE49-F238E27FC236}">
                    <a16:creationId xmlns:a16="http://schemas.microsoft.com/office/drawing/2014/main" id="{7CB061FD-CD71-913F-D46B-898998314BC0}"/>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67">
              <a:extLst>
                <a:ext uri="{FF2B5EF4-FFF2-40B4-BE49-F238E27FC236}">
                  <a16:creationId xmlns:a16="http://schemas.microsoft.com/office/drawing/2014/main" id="{BBF29573-2CE7-4880-D70C-297D90019371}"/>
                </a:ext>
              </a:extLst>
            </p:cNvPr>
            <p:cNvGrpSpPr/>
            <p:nvPr/>
          </p:nvGrpSpPr>
          <p:grpSpPr>
            <a:xfrm rot="5400000">
              <a:off x="3578790" y="1999625"/>
              <a:ext cx="476901" cy="103518"/>
              <a:chOff x="3886200" y="6096000"/>
              <a:chExt cx="3124200" cy="533400"/>
            </a:xfrm>
          </p:grpSpPr>
          <p:sp>
            <p:nvSpPr>
              <p:cNvPr id="212" name="Left-Right Arrow 187">
                <a:extLst>
                  <a:ext uri="{FF2B5EF4-FFF2-40B4-BE49-F238E27FC236}">
                    <a16:creationId xmlns:a16="http://schemas.microsoft.com/office/drawing/2014/main" id="{1E0745FE-B27E-29E5-81C9-410A50D8340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Left-Right Arrow 188">
                <a:extLst>
                  <a:ext uri="{FF2B5EF4-FFF2-40B4-BE49-F238E27FC236}">
                    <a16:creationId xmlns:a16="http://schemas.microsoft.com/office/drawing/2014/main" id="{5E8C51C9-4029-492E-BE97-4B939EAE443B}"/>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Left-Right Arrow 189">
                <a:extLst>
                  <a:ext uri="{FF2B5EF4-FFF2-40B4-BE49-F238E27FC236}">
                    <a16:creationId xmlns:a16="http://schemas.microsoft.com/office/drawing/2014/main" id="{4C0E82ED-0F07-4F5E-88E5-88DAC9C7316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71">
              <a:extLst>
                <a:ext uri="{FF2B5EF4-FFF2-40B4-BE49-F238E27FC236}">
                  <a16:creationId xmlns:a16="http://schemas.microsoft.com/office/drawing/2014/main" id="{85A51398-8466-FC37-8A2F-9522F40AFC24}"/>
                </a:ext>
              </a:extLst>
            </p:cNvPr>
            <p:cNvGrpSpPr/>
            <p:nvPr/>
          </p:nvGrpSpPr>
          <p:grpSpPr>
            <a:xfrm rot="5400000">
              <a:off x="3551568" y="2602446"/>
              <a:ext cx="476901" cy="103518"/>
              <a:chOff x="3886200" y="6096000"/>
              <a:chExt cx="3124200" cy="533400"/>
            </a:xfrm>
          </p:grpSpPr>
          <p:sp>
            <p:nvSpPr>
              <p:cNvPr id="209" name="Left-Right Arrow 26">
                <a:extLst>
                  <a:ext uri="{FF2B5EF4-FFF2-40B4-BE49-F238E27FC236}">
                    <a16:creationId xmlns:a16="http://schemas.microsoft.com/office/drawing/2014/main" id="{6E19BEB5-4CD2-2D27-0CFF-0B1DF6ADD21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Left-Right Arrow 27">
                <a:extLst>
                  <a:ext uri="{FF2B5EF4-FFF2-40B4-BE49-F238E27FC236}">
                    <a16:creationId xmlns:a16="http://schemas.microsoft.com/office/drawing/2014/main" id="{AC371913-D544-7478-9C24-AABF0EE88D9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Left-Right Arrow 186">
                <a:extLst>
                  <a:ext uri="{FF2B5EF4-FFF2-40B4-BE49-F238E27FC236}">
                    <a16:creationId xmlns:a16="http://schemas.microsoft.com/office/drawing/2014/main" id="{63DF6D77-8847-4AE3-1325-8883C80F9921}"/>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Diamond 176">
              <a:extLst>
                <a:ext uri="{FF2B5EF4-FFF2-40B4-BE49-F238E27FC236}">
                  <a16:creationId xmlns:a16="http://schemas.microsoft.com/office/drawing/2014/main" id="{797A5549-53E3-12F9-E31A-81CEF37EA894}"/>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630F2B82-66F8-C369-EC7F-4A37E17DA304}"/>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Diamond 203">
              <a:extLst>
                <a:ext uri="{FF2B5EF4-FFF2-40B4-BE49-F238E27FC236}">
                  <a16:creationId xmlns:a16="http://schemas.microsoft.com/office/drawing/2014/main" id="{BF16C67F-2CF6-7932-5D09-A08944979D8A}"/>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a:extLst>
                <a:ext uri="{FF2B5EF4-FFF2-40B4-BE49-F238E27FC236}">
                  <a16:creationId xmlns:a16="http://schemas.microsoft.com/office/drawing/2014/main" id="{5383A54E-F397-91AC-5694-134CC6AFABDB}"/>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4312F4B7-DF4A-8889-1FEC-E18553C44149}"/>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30BAC875-7B6C-140B-FD1E-F40980BF033C}"/>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oud 2">
              <a:extLst>
                <a:ext uri="{FF2B5EF4-FFF2-40B4-BE49-F238E27FC236}">
                  <a16:creationId xmlns:a16="http://schemas.microsoft.com/office/drawing/2014/main" id="{52A12BA0-1D18-8466-A0F3-E504087374CC}"/>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8"/>
          <p:cNvGrpSpPr/>
          <p:nvPr/>
        </p:nvGrpSpPr>
        <p:grpSpPr>
          <a:xfrm>
            <a:off x="3200400" y="990600"/>
            <a:ext cx="438968" cy="1447800"/>
            <a:chOff x="7389973" y="1460776"/>
            <a:chExt cx="1312971" cy="4330424"/>
          </a:xfrm>
        </p:grpSpPr>
        <p:grpSp>
          <p:nvGrpSpPr>
            <p:cNvPr id="237" name="Group 238"/>
            <p:cNvGrpSpPr/>
            <p:nvPr/>
          </p:nvGrpSpPr>
          <p:grpSpPr>
            <a:xfrm rot="21065330">
              <a:off x="7389973" y="1460776"/>
              <a:ext cx="1312971" cy="2073815"/>
              <a:chOff x="6747898" y="3506037"/>
              <a:chExt cx="1509789" cy="2015745"/>
            </a:xfrm>
          </p:grpSpPr>
          <p:sp>
            <p:nvSpPr>
              <p:cNvPr id="16" name="Wave 15"/>
              <p:cNvSpPr/>
              <p:nvPr/>
            </p:nvSpPr>
            <p:spPr>
              <a:xfrm rot="5400000">
                <a:off x="6325602" y="3928333"/>
                <a:ext cx="1779818" cy="935225"/>
              </a:xfrm>
              <a:prstGeom prst="wave">
                <a:avLst>
                  <a:gd name="adj1" fmla="val 20000"/>
                  <a:gd name="adj2" fmla="val -1000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ave 16"/>
              <p:cNvSpPr/>
              <p:nvPr/>
            </p:nvSpPr>
            <p:spPr>
              <a:xfrm rot="6864377">
                <a:off x="6900166" y="4164260"/>
                <a:ext cx="1779818" cy="935225"/>
              </a:xfrm>
              <a:prstGeom prst="wave">
                <a:avLst>
                  <a:gd name="adj1" fmla="val 20000"/>
                  <a:gd name="adj2" fmla="val -1000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p:cNvSpPr/>
              <p:nvPr/>
            </p:nvSpPr>
            <p:spPr>
              <a:xfrm rot="5097427">
                <a:off x="6634608" y="4180925"/>
                <a:ext cx="1526092" cy="938316"/>
              </a:xfrm>
              <a:prstGeom prst="wave">
                <a:avLst>
                  <a:gd name="adj1" fmla="val 20000"/>
                  <a:gd name="adj2" fmla="val -10000"/>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ave 18"/>
              <p:cNvSpPr/>
              <p:nvPr/>
            </p:nvSpPr>
            <p:spPr>
              <a:xfrm rot="6552689">
                <a:off x="7102869" y="4455469"/>
                <a:ext cx="1270291" cy="533531"/>
              </a:xfrm>
              <a:prstGeom prst="wave">
                <a:avLst>
                  <a:gd name="adj1" fmla="val 20000"/>
                  <a:gd name="adj2" fmla="val -10000"/>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354397">
                <a:off x="7334017" y="4312390"/>
                <a:ext cx="451496" cy="838200"/>
              </a:xfrm>
              <a:prstGeom prst="ellipse">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Wave 20"/>
              <p:cNvSpPr/>
              <p:nvPr/>
            </p:nvSpPr>
            <p:spPr>
              <a:xfrm rot="6864377">
                <a:off x="7082414" y="4728855"/>
                <a:ext cx="1050439" cy="433602"/>
              </a:xfrm>
              <a:prstGeom prst="wave">
                <a:avLst>
                  <a:gd name="adj1" fmla="val 20000"/>
                  <a:gd name="adj2" fmla="val -10000"/>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Wave 21"/>
              <p:cNvSpPr/>
              <p:nvPr/>
            </p:nvSpPr>
            <p:spPr>
              <a:xfrm rot="4556139">
                <a:off x="7043255" y="4839808"/>
                <a:ext cx="867476" cy="374601"/>
              </a:xfrm>
              <a:prstGeom prst="wave">
                <a:avLst>
                  <a:gd name="adj1" fmla="val 20000"/>
                  <a:gd name="adj2" fmla="val -10000"/>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888" y="4781766"/>
                <a:ext cx="212338" cy="379045"/>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106"/>
            <p:cNvGrpSpPr/>
            <p:nvPr/>
          </p:nvGrpSpPr>
          <p:grpSpPr>
            <a:xfrm>
              <a:off x="7696200" y="3200400"/>
              <a:ext cx="914400" cy="2590800"/>
              <a:chOff x="7696200" y="3200400"/>
              <a:chExt cx="914400" cy="2590800"/>
            </a:xfrm>
          </p:grpSpPr>
          <p:sp>
            <p:nvSpPr>
              <p:cNvPr id="12" name="Isosceles Triangle 11"/>
              <p:cNvSpPr/>
              <p:nvPr/>
            </p:nvSpPr>
            <p:spPr>
              <a:xfrm rot="10800000">
                <a:off x="7696200" y="3200400"/>
                <a:ext cx="914400" cy="25908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48600" y="3962400"/>
                <a:ext cx="609600" cy="76200"/>
              </a:xfrm>
              <a:prstGeom prst="rect">
                <a:avLst/>
              </a:prstGeom>
              <a:solidFill>
                <a:srgbClr val="FFAD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54818" y="4645891"/>
                <a:ext cx="394855" cy="69273"/>
              </a:xfrm>
              <a:prstGeom prst="rect">
                <a:avLst/>
              </a:prstGeom>
              <a:solidFill>
                <a:srgbClr val="FFAD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p:cNvSpPr/>
              <p:nvPr/>
            </p:nvSpPr>
            <p:spPr>
              <a:xfrm>
                <a:off x="8001000" y="4038600"/>
                <a:ext cx="304800" cy="609600"/>
              </a:xfrm>
              <a:prstGeom prst="flowChartSummingJunction">
                <a:avLst/>
              </a:prstGeom>
              <a:solidFill>
                <a:srgbClr val="DEB0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625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 presetClass="entr" presetSubtype="1" fill="hold" nodeType="withEffect">
                                  <p:stCondLst>
                                    <p:cond delay="0"/>
                                  </p:stCondLst>
                                  <p:childTnLst>
                                    <p:set>
                                      <p:cBhvr>
                                        <p:cTn id="22" dur="1" fill="hold">
                                          <p:stCondLst>
                                            <p:cond delay="0"/>
                                          </p:stCondLst>
                                        </p:cTn>
                                        <p:tgtEl>
                                          <p:spTgt spid="236"/>
                                        </p:tgtEl>
                                        <p:attrNameLst>
                                          <p:attrName>style.visibility</p:attrName>
                                        </p:attrNameLst>
                                      </p:cBhvr>
                                      <p:to>
                                        <p:strVal val="visible"/>
                                      </p:to>
                                    </p:set>
                                    <p:anim calcmode="lin" valueType="num">
                                      <p:cBhvr additive="base">
                                        <p:cTn id="23" dur="2000" fill="hold"/>
                                        <p:tgtEl>
                                          <p:spTgt spid="236"/>
                                        </p:tgtEl>
                                        <p:attrNameLst>
                                          <p:attrName>ppt_x</p:attrName>
                                        </p:attrNameLst>
                                      </p:cBhvr>
                                      <p:tavLst>
                                        <p:tav tm="0">
                                          <p:val>
                                            <p:strVal val="#ppt_x"/>
                                          </p:val>
                                        </p:tav>
                                        <p:tav tm="100000">
                                          <p:val>
                                            <p:strVal val="#ppt_x"/>
                                          </p:val>
                                        </p:tav>
                                      </p:tavLst>
                                    </p:anim>
                                    <p:anim calcmode="lin" valueType="num">
                                      <p:cBhvr additive="base">
                                        <p:cTn id="24" dur="2000" fill="hold"/>
                                        <p:tgtEl>
                                          <p:spTgt spid="236"/>
                                        </p:tgtEl>
                                        <p:attrNameLst>
                                          <p:attrName>ppt_y</p:attrName>
                                        </p:attrNameLst>
                                      </p:cBhvr>
                                      <p:tavLst>
                                        <p:tav tm="0">
                                          <p:val>
                                            <p:strVal val="0-#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2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1.25E-6 0 C 0.0237 0.01921 0.04726 0.03681 0.07239 0.05139 C 0.07682 0.05394 0.08112 0.05486 0.08542 0.05833 C 0.10508 0.07431 0.12799 0.09005 0.15013 0.09722 C 0.16289 0.10764 0.18203 0.1125 0.19583 0.11944 C 0.22565 0.13449 0.25351 0.16088 0.28476 0.16806 C 0.29219 0.17199 0.29805 0.17315 0.30547 0.17639 C 0.31107 0.17894 0.31614 0.18333 0.32174 0.18611 C 0.32487 0.1875 0.32917 0.18796 0.33216 0.18889 C 0.3431 0.19236 0.35299 0.19931 0.36406 0.20139 C 0.372 0.20556 0.36758 0.2037 0.37786 0.20694 C 0.38281 0.20856 0.38294 0.21042 0.38737 0.2125 C 0.39518 0.2162 0.40364 0.21898 0.41159 0.22083 C 0.41797 0.22431 0.42487 0.22639 0.43138 0.22917 C 0.4401 0.23264 0.4487 0.23773 0.45729 0.24167 C 0.46367 0.24468 0.46966 0.25069 0.4763 0.25278 C 0.48151 0.2544 0.48659 0.2581 0.4918 0.25972 C 0.49818 0.26181 0.50469 0.26296 0.51081 0.26667 C 0.51484 0.26898 0.5181 0.27361 0.522 0.27639 C 0.52943 0.28171 0.53737 0.28634 0.54531 0.28889 C 0.54883 0.29282 0.55404 0.29468 0.5582 0.29722 C 0.56289 0.3 0.56055 0.29676 0.56263 0.3 C 0.55247 0.30208 0.54323 0.30764 0.5332 0.30972 C 0.52252 0.31551 0.51159 0.32199 0.50039 0.325 C 0.48099 0.33009 0.46042 0.3294 0.44088 0.33194 C 0.40234 0.33681 0.36393 0.34144 0.32526 0.34306 C 0.26081 0.34907 0.28607 0.34699 0.24935 0.35 C 0.23568 0.3544 0.22252 0.35972 0.20872 0.3625 C 0.18502 0.37523 0.15989 0.38356 0.13633 0.39722 C 0.12109 0.40602 0.10859 0.41782 0.0931 0.42639 C 0.07383 0.43704 0.05377 0.44236 0.0345 0.45278 C 0.02513 0.45787 0.01601 0.4669 0.00768 0.475 C 0.00742 0.47731 0.00599 0.48009 0.0069 0.48194 C 0.00807 0.48472 0.01081 0.48472 0.01289 0.48611 C 0.0138 0.48657 0.0151 0.48611 0.01549 0.4875 C 0.01627 0.49144 0.01549 0.49583 0.01549 0.5 " pathEditMode="relative" rAng="0" ptsTypes="AAAAAAAAAAAAAAAAAAAAAAAAAAAAAAAAAAAA">
                                      <p:cBhvr>
                                        <p:cTn id="50" dur="3000" fill="hold"/>
                                        <p:tgtEl>
                                          <p:spTgt spid="236"/>
                                        </p:tgtEl>
                                        <p:attrNameLst>
                                          <p:attrName>ppt_x</p:attrName>
                                          <p:attrName>ppt_y</p:attrName>
                                        </p:attrNameLst>
                                      </p:cBhvr>
                                      <p:rCtr x="28125" y="25000"/>
                                    </p:animMotion>
                                  </p:childTnLst>
                                </p:cTn>
                              </p:par>
                              <p:par>
                                <p:cTn id="51" presetID="26" presetClass="entr" presetSubtype="0"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wipe(down)">
                                      <p:cBhvr>
                                        <p:cTn id="53" dur="580">
                                          <p:stCondLst>
                                            <p:cond delay="0"/>
                                          </p:stCondLst>
                                        </p:cTn>
                                        <p:tgtEl>
                                          <p:spTgt spid="157"/>
                                        </p:tgtEl>
                                      </p:cBhvr>
                                    </p:animEffect>
                                    <p:anim calcmode="lin" valueType="num">
                                      <p:cBhvr>
                                        <p:cTn id="54" dur="182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57"/>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57"/>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57"/>
                                        </p:tgtEl>
                                        <p:attrNameLst>
                                          <p:attrName>ppt_y</p:attrName>
                                        </p:attrNameLst>
                                      </p:cBhvr>
                                      <p:tavLst>
                                        <p:tav tm="0" fmla="#ppt_y-sin(pi*$)/81">
                                          <p:val>
                                            <p:fltVal val="0"/>
                                          </p:val>
                                        </p:tav>
                                        <p:tav tm="100000">
                                          <p:val>
                                            <p:fltVal val="1"/>
                                          </p:val>
                                        </p:tav>
                                      </p:tavLst>
                                    </p:anim>
                                    <p:animScale>
                                      <p:cBhvr>
                                        <p:cTn id="59" dur="26">
                                          <p:stCondLst>
                                            <p:cond delay="650"/>
                                          </p:stCondLst>
                                        </p:cTn>
                                        <p:tgtEl>
                                          <p:spTgt spid="157"/>
                                        </p:tgtEl>
                                      </p:cBhvr>
                                      <p:to x="100000" y="60000"/>
                                    </p:animScale>
                                    <p:animScale>
                                      <p:cBhvr>
                                        <p:cTn id="60" dur="166" decel="50000">
                                          <p:stCondLst>
                                            <p:cond delay="676"/>
                                          </p:stCondLst>
                                        </p:cTn>
                                        <p:tgtEl>
                                          <p:spTgt spid="157"/>
                                        </p:tgtEl>
                                      </p:cBhvr>
                                      <p:to x="100000" y="100000"/>
                                    </p:animScale>
                                    <p:animScale>
                                      <p:cBhvr>
                                        <p:cTn id="61" dur="26">
                                          <p:stCondLst>
                                            <p:cond delay="1312"/>
                                          </p:stCondLst>
                                        </p:cTn>
                                        <p:tgtEl>
                                          <p:spTgt spid="157"/>
                                        </p:tgtEl>
                                      </p:cBhvr>
                                      <p:to x="100000" y="80000"/>
                                    </p:animScale>
                                    <p:animScale>
                                      <p:cBhvr>
                                        <p:cTn id="62" dur="166" decel="50000">
                                          <p:stCondLst>
                                            <p:cond delay="1338"/>
                                          </p:stCondLst>
                                        </p:cTn>
                                        <p:tgtEl>
                                          <p:spTgt spid="157"/>
                                        </p:tgtEl>
                                      </p:cBhvr>
                                      <p:to x="100000" y="100000"/>
                                    </p:animScale>
                                    <p:animScale>
                                      <p:cBhvr>
                                        <p:cTn id="63" dur="26">
                                          <p:stCondLst>
                                            <p:cond delay="1642"/>
                                          </p:stCondLst>
                                        </p:cTn>
                                        <p:tgtEl>
                                          <p:spTgt spid="157"/>
                                        </p:tgtEl>
                                      </p:cBhvr>
                                      <p:to x="100000" y="90000"/>
                                    </p:animScale>
                                    <p:animScale>
                                      <p:cBhvr>
                                        <p:cTn id="64" dur="166" decel="50000">
                                          <p:stCondLst>
                                            <p:cond delay="1668"/>
                                          </p:stCondLst>
                                        </p:cTn>
                                        <p:tgtEl>
                                          <p:spTgt spid="157"/>
                                        </p:tgtEl>
                                      </p:cBhvr>
                                      <p:to x="100000" y="100000"/>
                                    </p:animScale>
                                    <p:animScale>
                                      <p:cBhvr>
                                        <p:cTn id="65" dur="26">
                                          <p:stCondLst>
                                            <p:cond delay="1808"/>
                                          </p:stCondLst>
                                        </p:cTn>
                                        <p:tgtEl>
                                          <p:spTgt spid="157"/>
                                        </p:tgtEl>
                                      </p:cBhvr>
                                      <p:to x="100000" y="95000"/>
                                    </p:animScale>
                                    <p:animScale>
                                      <p:cBhvr>
                                        <p:cTn id="66" dur="166" decel="50000">
                                          <p:stCondLst>
                                            <p:cond delay="1834"/>
                                          </p:stCondLst>
                                        </p:cTn>
                                        <p:tgtEl>
                                          <p:spTgt spid="1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To Be A King and A Ruler</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115824" y="6550223"/>
            <a:ext cx="2438400" cy="307777"/>
          </a:xfrm>
          <a:prstGeom prst="rect">
            <a:avLst/>
          </a:prstGeom>
          <a:noFill/>
        </p:spPr>
        <p:txBody>
          <a:bodyPr wrap="square" rtlCol="0">
            <a:spAutoFit/>
          </a:bodyPr>
          <a:lstStyle/>
          <a:p>
            <a:r>
              <a:rPr lang="en-US" sz="1400" dirty="0">
                <a:solidFill>
                  <a:schemeClr val="bg2"/>
                </a:solidFill>
              </a:rPr>
              <a:t>Mosiah 1:10</a:t>
            </a:r>
          </a:p>
        </p:txBody>
      </p:sp>
      <p:grpSp>
        <p:nvGrpSpPr>
          <p:cNvPr id="2" name="Group 53"/>
          <p:cNvGrpSpPr/>
          <p:nvPr/>
        </p:nvGrpSpPr>
        <p:grpSpPr>
          <a:xfrm>
            <a:off x="2286000" y="2971801"/>
            <a:ext cx="1219200" cy="2438141"/>
            <a:chOff x="3276600" y="786829"/>
            <a:chExt cx="1219200" cy="2489771"/>
          </a:xfrm>
        </p:grpSpPr>
        <p:sp>
          <p:nvSpPr>
            <p:cNvPr id="25" name="Cloud 2"/>
            <p:cNvSpPr/>
            <p:nvPr/>
          </p:nvSpPr>
          <p:spPr>
            <a:xfrm rot="1518698" flipH="1">
              <a:off x="3438312" y="836066"/>
              <a:ext cx="407897" cy="89015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3"/>
            <p:cNvSpPr/>
            <p:nvPr/>
          </p:nvSpPr>
          <p:spPr>
            <a:xfrm rot="20659987">
              <a:off x="4018852" y="853664"/>
              <a:ext cx="361746" cy="86871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4"/>
            <p:cNvSpPr/>
            <p:nvPr/>
          </p:nvSpPr>
          <p:spPr>
            <a:xfrm>
              <a:off x="4245708" y="2166393"/>
              <a:ext cx="250092" cy="363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5"/>
            <p:cNvSpPr/>
            <p:nvPr/>
          </p:nvSpPr>
          <p:spPr>
            <a:xfrm>
              <a:off x="3276600" y="2093454"/>
              <a:ext cx="250092" cy="4028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6"/>
            <p:cNvSpPr/>
            <p:nvPr/>
          </p:nvSpPr>
          <p:spPr>
            <a:xfrm>
              <a:off x="3651738" y="2919748"/>
              <a:ext cx="312615" cy="356852"/>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7"/>
            <p:cNvSpPr/>
            <p:nvPr/>
          </p:nvSpPr>
          <p:spPr>
            <a:xfrm>
              <a:off x="3870569" y="2919748"/>
              <a:ext cx="312615" cy="356852"/>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8"/>
            <p:cNvSpPr/>
            <p:nvPr/>
          </p:nvSpPr>
          <p:spPr>
            <a:xfrm rot="1996156">
              <a:off x="3360356" y="1631987"/>
              <a:ext cx="414302" cy="751042"/>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9"/>
            <p:cNvSpPr/>
            <p:nvPr/>
          </p:nvSpPr>
          <p:spPr>
            <a:xfrm rot="2041752">
              <a:off x="3422568" y="1540645"/>
              <a:ext cx="411856" cy="679805"/>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10"/>
            <p:cNvSpPr/>
            <p:nvPr/>
          </p:nvSpPr>
          <p:spPr>
            <a:xfrm rot="19870960">
              <a:off x="4043389" y="1634074"/>
              <a:ext cx="389154" cy="751042"/>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11"/>
            <p:cNvSpPr/>
            <p:nvPr/>
          </p:nvSpPr>
          <p:spPr>
            <a:xfrm rot="20036208">
              <a:off x="3967373" y="1552069"/>
              <a:ext cx="411856" cy="679805"/>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12"/>
            <p:cNvSpPr/>
            <p:nvPr/>
          </p:nvSpPr>
          <p:spPr>
            <a:xfrm>
              <a:off x="3620477" y="1571640"/>
              <a:ext cx="593969" cy="1506709"/>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13"/>
            <p:cNvSpPr/>
            <p:nvPr/>
          </p:nvSpPr>
          <p:spPr>
            <a:xfrm>
              <a:off x="3784984" y="1452689"/>
              <a:ext cx="245992" cy="3172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14"/>
            <p:cNvSpPr/>
            <p:nvPr/>
          </p:nvSpPr>
          <p:spPr>
            <a:xfrm rot="21335299">
              <a:off x="3944457" y="1543878"/>
              <a:ext cx="286810" cy="1419680"/>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15"/>
            <p:cNvSpPr/>
            <p:nvPr/>
          </p:nvSpPr>
          <p:spPr>
            <a:xfrm rot="353417">
              <a:off x="3613475" y="1531532"/>
              <a:ext cx="286810" cy="1441888"/>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16"/>
            <p:cNvSpPr/>
            <p:nvPr/>
          </p:nvSpPr>
          <p:spPr>
            <a:xfrm>
              <a:off x="3557954" y="807851"/>
              <a:ext cx="750277" cy="80343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62"/>
            <p:cNvGrpSpPr/>
            <p:nvPr/>
          </p:nvGrpSpPr>
          <p:grpSpPr>
            <a:xfrm rot="5201482">
              <a:off x="3803137" y="1994656"/>
              <a:ext cx="476901" cy="103518"/>
              <a:chOff x="3886200" y="6096000"/>
              <a:chExt cx="3124200" cy="533400"/>
            </a:xfrm>
          </p:grpSpPr>
          <p:sp>
            <p:nvSpPr>
              <p:cNvPr id="60" name="Left-Right Arrow 59"/>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Right Arrow 60"/>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Left-Right Arrow 61"/>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3"/>
            <p:cNvGrpSpPr/>
            <p:nvPr/>
          </p:nvGrpSpPr>
          <p:grpSpPr>
            <a:xfrm rot="5201482">
              <a:off x="3819688" y="2594378"/>
              <a:ext cx="476901" cy="103518"/>
              <a:chOff x="3886200" y="6096000"/>
              <a:chExt cx="3124200" cy="533400"/>
            </a:xfrm>
          </p:grpSpPr>
          <p:sp>
            <p:nvSpPr>
              <p:cNvPr id="57" name="Left-Right Arrow 56"/>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eft-Right Arrow 57"/>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eft-Right Arrow 58"/>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67"/>
            <p:cNvGrpSpPr/>
            <p:nvPr/>
          </p:nvGrpSpPr>
          <p:grpSpPr>
            <a:xfrm rot="5400000">
              <a:off x="3578790" y="1999625"/>
              <a:ext cx="476901" cy="103518"/>
              <a:chOff x="3886200" y="6096000"/>
              <a:chExt cx="3124200" cy="533400"/>
            </a:xfrm>
          </p:grpSpPr>
          <p:sp>
            <p:nvSpPr>
              <p:cNvPr id="54" name="Left-Right Arrow 53"/>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eft-Right Arrow 54"/>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eft-Right Arrow 55"/>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71"/>
            <p:cNvGrpSpPr/>
            <p:nvPr/>
          </p:nvGrpSpPr>
          <p:grpSpPr>
            <a:xfrm rot="5400000">
              <a:off x="3551568" y="2602446"/>
              <a:ext cx="476901" cy="103518"/>
              <a:chOff x="3886200" y="6096000"/>
              <a:chExt cx="3124200" cy="533400"/>
            </a:xfrm>
          </p:grpSpPr>
          <p:sp>
            <p:nvSpPr>
              <p:cNvPr id="51" name="Left-Right Arrow 26"/>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eft-Right Arrow 27"/>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Left-Right Arrow 52"/>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Diamond 43"/>
            <p:cNvSpPr/>
            <p:nvPr/>
          </p:nvSpPr>
          <p:spPr>
            <a:xfrm>
              <a:off x="3995615" y="2252055"/>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p:cNvSpPr/>
            <p:nvPr/>
          </p:nvSpPr>
          <p:spPr>
            <a:xfrm>
              <a:off x="3745523" y="2252055"/>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3776785" y="1657302"/>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3964354" y="1657302"/>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861375" y="1729605"/>
              <a:ext cx="156308" cy="79300"/>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852180" y="2315030"/>
              <a:ext cx="156308" cy="79300"/>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2"/>
            <p:cNvSpPr/>
            <p:nvPr/>
          </p:nvSpPr>
          <p:spPr>
            <a:xfrm rot="15742615" flipH="1">
              <a:off x="3778420" y="528827"/>
              <a:ext cx="282635" cy="798640"/>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TextBox 219"/>
          <p:cNvSpPr txBox="1"/>
          <p:nvPr/>
        </p:nvSpPr>
        <p:spPr>
          <a:xfrm>
            <a:off x="2667000" y="1066800"/>
            <a:ext cx="3429000" cy="923330"/>
          </a:xfrm>
          <a:prstGeom prst="rect">
            <a:avLst/>
          </a:prstGeom>
          <a:noFill/>
        </p:spPr>
        <p:txBody>
          <a:bodyPr wrap="square" rtlCol="0">
            <a:spAutoFit/>
          </a:bodyPr>
          <a:lstStyle/>
          <a:p>
            <a:pPr fontAlgn="base"/>
            <a:r>
              <a:rPr lang="en-US" dirty="0">
                <a:solidFill>
                  <a:schemeClr val="bg1"/>
                </a:solidFill>
              </a:rPr>
              <a:t>Mosiah is asked to make a proclamation to all his people—the people of Zarahemla</a:t>
            </a:r>
          </a:p>
        </p:txBody>
      </p:sp>
      <p:sp>
        <p:nvSpPr>
          <p:cNvPr id="297" name="TextBox 296"/>
          <p:cNvSpPr txBox="1"/>
          <p:nvPr/>
        </p:nvSpPr>
        <p:spPr>
          <a:xfrm>
            <a:off x="3657600" y="5334000"/>
            <a:ext cx="5410200" cy="369332"/>
          </a:xfrm>
          <a:prstGeom prst="rect">
            <a:avLst/>
          </a:prstGeom>
          <a:noFill/>
        </p:spPr>
        <p:txBody>
          <a:bodyPr wrap="square" rtlCol="0">
            <a:spAutoFit/>
          </a:bodyPr>
          <a:lstStyle/>
          <a:p>
            <a:r>
              <a:rPr lang="en-US" dirty="0">
                <a:solidFill>
                  <a:schemeClr val="bg1"/>
                </a:solidFill>
              </a:rPr>
              <a:t>Then Mosiah was designated a king and a ruler</a:t>
            </a:r>
            <a:endParaRPr lang="en-US" dirty="0">
              <a:solidFill>
                <a:schemeClr val="bg1"/>
              </a:solidFill>
              <a:cs typeface="Calibri" panose="020F0502020204030204" pitchFamily="34" charset="0"/>
            </a:endParaRPr>
          </a:p>
        </p:txBody>
      </p:sp>
      <p:grpSp>
        <p:nvGrpSpPr>
          <p:cNvPr id="112" name="Group 111"/>
          <p:cNvGrpSpPr/>
          <p:nvPr/>
        </p:nvGrpSpPr>
        <p:grpSpPr>
          <a:xfrm>
            <a:off x="5410200" y="1752600"/>
            <a:ext cx="4419600" cy="1905000"/>
            <a:chOff x="1600200" y="1295400"/>
            <a:chExt cx="4419600" cy="1905000"/>
          </a:xfrm>
        </p:grpSpPr>
        <p:sp>
          <p:nvSpPr>
            <p:cNvPr id="113" name="Trapezoid 112"/>
            <p:cNvSpPr/>
            <p:nvPr/>
          </p:nvSpPr>
          <p:spPr>
            <a:xfrm>
              <a:off x="2133600" y="2057400"/>
              <a:ext cx="3429000" cy="6858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362200" y="1676400"/>
              <a:ext cx="2971800" cy="381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2286000" y="1295400"/>
              <a:ext cx="1371600" cy="3810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2286000" y="1600200"/>
              <a:ext cx="3124200" cy="1524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9"/>
            <p:cNvGrpSpPr/>
            <p:nvPr/>
          </p:nvGrpSpPr>
          <p:grpSpPr>
            <a:xfrm>
              <a:off x="2362200" y="1676400"/>
              <a:ext cx="381000" cy="457200"/>
              <a:chOff x="2362200" y="1676400"/>
              <a:chExt cx="381000" cy="457200"/>
            </a:xfrm>
          </p:grpSpPr>
          <p:sp>
            <p:nvSpPr>
              <p:cNvPr id="162" name="Multiply 7"/>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8"/>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0"/>
            <p:cNvGrpSpPr/>
            <p:nvPr/>
          </p:nvGrpSpPr>
          <p:grpSpPr>
            <a:xfrm>
              <a:off x="2743200" y="1676400"/>
              <a:ext cx="381000" cy="457200"/>
              <a:chOff x="2362200" y="1676400"/>
              <a:chExt cx="381000" cy="457200"/>
            </a:xfrm>
          </p:grpSpPr>
          <p:sp>
            <p:nvSpPr>
              <p:cNvPr id="160" name="Multiply 11"/>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2"/>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3"/>
            <p:cNvGrpSpPr/>
            <p:nvPr/>
          </p:nvGrpSpPr>
          <p:grpSpPr>
            <a:xfrm>
              <a:off x="3124200" y="1676400"/>
              <a:ext cx="381000" cy="457200"/>
              <a:chOff x="2362200" y="1676400"/>
              <a:chExt cx="381000" cy="457200"/>
            </a:xfrm>
          </p:grpSpPr>
          <p:sp>
            <p:nvSpPr>
              <p:cNvPr id="158" name="Multiply 14"/>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6"/>
            <p:cNvGrpSpPr/>
            <p:nvPr/>
          </p:nvGrpSpPr>
          <p:grpSpPr>
            <a:xfrm>
              <a:off x="3505200" y="1676400"/>
              <a:ext cx="381000" cy="457200"/>
              <a:chOff x="2362200" y="1676400"/>
              <a:chExt cx="381000" cy="457200"/>
            </a:xfrm>
          </p:grpSpPr>
          <p:sp>
            <p:nvSpPr>
              <p:cNvPr id="156" name="Multiply 155"/>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9"/>
            <p:cNvGrpSpPr/>
            <p:nvPr/>
          </p:nvGrpSpPr>
          <p:grpSpPr>
            <a:xfrm>
              <a:off x="3886200" y="1676400"/>
              <a:ext cx="381000" cy="457200"/>
              <a:chOff x="2362200" y="1676400"/>
              <a:chExt cx="381000" cy="457200"/>
            </a:xfrm>
          </p:grpSpPr>
          <p:sp>
            <p:nvSpPr>
              <p:cNvPr id="154" name="Multiply 153"/>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22"/>
            <p:cNvGrpSpPr/>
            <p:nvPr/>
          </p:nvGrpSpPr>
          <p:grpSpPr>
            <a:xfrm>
              <a:off x="4267200" y="1676400"/>
              <a:ext cx="381000" cy="457200"/>
              <a:chOff x="2362200" y="1676400"/>
              <a:chExt cx="381000" cy="457200"/>
            </a:xfrm>
          </p:grpSpPr>
          <p:sp>
            <p:nvSpPr>
              <p:cNvPr id="152" name="Multiply 151"/>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25"/>
            <p:cNvGrpSpPr/>
            <p:nvPr/>
          </p:nvGrpSpPr>
          <p:grpSpPr>
            <a:xfrm>
              <a:off x="4648200" y="1676400"/>
              <a:ext cx="381000" cy="457200"/>
              <a:chOff x="2362200" y="1676400"/>
              <a:chExt cx="381000" cy="457200"/>
            </a:xfrm>
          </p:grpSpPr>
          <p:sp>
            <p:nvSpPr>
              <p:cNvPr id="150" name="Multiply 149"/>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27"/>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28"/>
            <p:cNvGrpSpPr/>
            <p:nvPr/>
          </p:nvGrpSpPr>
          <p:grpSpPr>
            <a:xfrm>
              <a:off x="5001491" y="1676400"/>
              <a:ext cx="381000" cy="457200"/>
              <a:chOff x="2362200" y="1676400"/>
              <a:chExt cx="381000" cy="457200"/>
            </a:xfrm>
          </p:grpSpPr>
          <p:sp>
            <p:nvSpPr>
              <p:cNvPr id="148" name="Multiply 147"/>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Rounded Rectangle 124"/>
            <p:cNvSpPr/>
            <p:nvPr/>
          </p:nvSpPr>
          <p:spPr>
            <a:xfrm>
              <a:off x="3657600" y="2362200"/>
              <a:ext cx="304800" cy="38100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3657600" y="1371600"/>
              <a:ext cx="304800" cy="9906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33"/>
            <p:cNvGrpSpPr/>
            <p:nvPr/>
          </p:nvGrpSpPr>
          <p:grpSpPr>
            <a:xfrm>
              <a:off x="3643746" y="1828800"/>
              <a:ext cx="304800" cy="535709"/>
              <a:chOff x="2362200" y="1676400"/>
              <a:chExt cx="381000" cy="457200"/>
            </a:xfrm>
          </p:grpSpPr>
          <p:sp>
            <p:nvSpPr>
              <p:cNvPr id="146" name="Multiply 145"/>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Rounded Rectangle 127"/>
            <p:cNvSpPr/>
            <p:nvPr/>
          </p:nvSpPr>
          <p:spPr>
            <a:xfrm>
              <a:off x="3962400" y="1295400"/>
              <a:ext cx="1371600" cy="3048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a:off x="3657600" y="1752600"/>
              <a:ext cx="304800" cy="762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38"/>
            <p:cNvGrpSpPr/>
            <p:nvPr/>
          </p:nvGrpSpPr>
          <p:grpSpPr>
            <a:xfrm>
              <a:off x="3657600" y="1295400"/>
              <a:ext cx="304800" cy="535709"/>
              <a:chOff x="2362200" y="1676400"/>
              <a:chExt cx="381000" cy="457200"/>
            </a:xfrm>
          </p:grpSpPr>
          <p:sp>
            <p:nvSpPr>
              <p:cNvPr id="144" name="Multiply 143"/>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Trapezoid 130"/>
            <p:cNvSpPr/>
            <p:nvPr/>
          </p:nvSpPr>
          <p:spPr>
            <a:xfrm>
              <a:off x="1905000" y="2743200"/>
              <a:ext cx="3810000" cy="1524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a:off x="1752600" y="2895600"/>
              <a:ext cx="4114800" cy="1524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a:off x="1600200" y="3048000"/>
              <a:ext cx="4419600" cy="1524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3352800" y="2209800"/>
              <a:ext cx="304800" cy="5334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3962400" y="2209800"/>
              <a:ext cx="304800" cy="5334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Collate 135"/>
            <p:cNvSpPr/>
            <p:nvPr/>
          </p:nvSpPr>
          <p:spPr>
            <a:xfrm>
              <a:off x="3429000" y="2209800"/>
              <a:ext cx="152400" cy="533400"/>
            </a:xfrm>
            <a:prstGeom prst="flowChartCollat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Flowchart: Collate 136"/>
            <p:cNvSpPr/>
            <p:nvPr/>
          </p:nvSpPr>
          <p:spPr>
            <a:xfrm>
              <a:off x="4038600" y="2209800"/>
              <a:ext cx="152400" cy="533400"/>
            </a:xfrm>
            <a:prstGeom prst="flowChartCollat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8" name="Group 48"/>
            <p:cNvGrpSpPr/>
            <p:nvPr/>
          </p:nvGrpSpPr>
          <p:grpSpPr>
            <a:xfrm>
              <a:off x="3352800" y="2286000"/>
              <a:ext cx="304800" cy="365760"/>
              <a:chOff x="2362200" y="1676400"/>
              <a:chExt cx="381000" cy="457200"/>
            </a:xfrm>
          </p:grpSpPr>
          <p:sp>
            <p:nvSpPr>
              <p:cNvPr id="142" name="Multiply 141"/>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51"/>
            <p:cNvGrpSpPr/>
            <p:nvPr/>
          </p:nvGrpSpPr>
          <p:grpSpPr>
            <a:xfrm>
              <a:off x="3962400" y="2286000"/>
              <a:ext cx="304800" cy="365760"/>
              <a:chOff x="2362200" y="1676400"/>
              <a:chExt cx="381000" cy="457200"/>
            </a:xfrm>
          </p:grpSpPr>
          <p:sp>
            <p:nvSpPr>
              <p:cNvPr id="140" name="Multiply 139"/>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 name="Sun 163"/>
          <p:cNvSpPr/>
          <p:nvPr/>
        </p:nvSpPr>
        <p:spPr>
          <a:xfrm>
            <a:off x="1752600" y="1524000"/>
            <a:ext cx="914400" cy="838200"/>
          </a:xfrm>
          <a:prstGeom prst="sun">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p:cNvSpPr txBox="1"/>
          <p:nvPr/>
        </p:nvSpPr>
        <p:spPr>
          <a:xfrm>
            <a:off x="6858000" y="3886201"/>
            <a:ext cx="3429000" cy="646331"/>
          </a:xfrm>
          <a:prstGeom prst="rect">
            <a:avLst/>
          </a:prstGeom>
          <a:noFill/>
        </p:spPr>
        <p:txBody>
          <a:bodyPr wrap="square" rtlCol="0">
            <a:spAutoFit/>
          </a:bodyPr>
          <a:lstStyle/>
          <a:p>
            <a:pPr fontAlgn="base"/>
            <a:r>
              <a:rPr lang="en-US" dirty="0">
                <a:solidFill>
                  <a:schemeClr val="bg1"/>
                </a:solidFill>
              </a:rPr>
              <a:t>He was asked to gather all the people in the land</a:t>
            </a:r>
          </a:p>
        </p:txBody>
      </p:sp>
      <p:grpSp>
        <p:nvGrpSpPr>
          <p:cNvPr id="166" name="Group 50"/>
          <p:cNvGrpSpPr/>
          <p:nvPr/>
        </p:nvGrpSpPr>
        <p:grpSpPr>
          <a:xfrm>
            <a:off x="2590800" y="2819401"/>
            <a:ext cx="730738" cy="436153"/>
            <a:chOff x="4953000" y="1219200"/>
            <a:chExt cx="1676400" cy="838200"/>
          </a:xfrm>
        </p:grpSpPr>
        <p:sp>
          <p:nvSpPr>
            <p:cNvPr id="167" name="Rounded Rectangle 166"/>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p:cNvGrpSpPr/>
          <p:nvPr/>
        </p:nvGrpSpPr>
        <p:grpSpPr>
          <a:xfrm rot="501549">
            <a:off x="3371104" y="3356214"/>
            <a:ext cx="228600" cy="1846536"/>
            <a:chOff x="2362200" y="2954064"/>
            <a:chExt cx="228600" cy="1846536"/>
          </a:xfrm>
        </p:grpSpPr>
        <p:sp>
          <p:nvSpPr>
            <p:cNvPr id="172" name="Rectangle 171"/>
            <p:cNvSpPr/>
            <p:nvPr/>
          </p:nvSpPr>
          <p:spPr>
            <a:xfrm>
              <a:off x="2438400" y="3200400"/>
              <a:ext cx="76200" cy="1600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362200" y="3048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oid 173"/>
            <p:cNvSpPr/>
            <p:nvPr/>
          </p:nvSpPr>
          <p:spPr>
            <a:xfrm rot="10800000">
              <a:off x="2385549" y="2954064"/>
              <a:ext cx="192143" cy="168135"/>
            </a:xfrm>
            <a:prstGeom prst="trapezoid">
              <a:avLst>
                <a:gd name="adj" fmla="val 2678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537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1.66667E-6 -1.73472E-18 C 0.00087 -0.00555 0.00069 -0.01134 0.00208 -0.01666 C 0.00503 -0.02801 0.01024 -0.03889 0.01354 -0.05 C 0.01493 -0.05439 0.0151 -0.05949 0.01667 -0.06389 C 0.025 -0.08703 0.03663 -0.10717 0.05 -0.125 C 0.05156 -0.12708 0.05243 -0.13009 0.05417 -0.13194 C 0.0566 -0.13449 0.06649 -0.14236 0.07083 -0.14583 C 0.07639 -0.15023 0.08246 -0.15092 0.08854 -0.15277 C 0.09427 -0.15439 0.09965 -0.15787 0.10521 -0.15972 C 0.11423 -0.16273 0.12396 -0.16412 0.13333 -0.16527 C 0.16597 -0.17407 0.19896 -0.17801 0.23229 -0.18055 C 0.3 -0.17893 0.36788 -0.17407 0.43542 -0.16805 C 0.44375 -0.16527 0.45052 -0.16481 0.45937 -0.16389 C 0.47344 -0.16018 0.48767 -0.15995 0.50208 -0.15833 C 0.51337 -0.15532 0.525 -0.15324 0.53628 -0.15139 C 0.54965 -0.14537 0.57101 -0.14444 0.58542 -0.14305 C 0.59201 -0.1412 0.59844 -0.14004 0.60503 -0.13889 C 0.61302 -0.13541 0.6026 -0.13958 0.61875 -0.13611 C 0.62482 -0.13472 0.63142 -0.13148 0.6375 -0.12916 C 0.65989 -0.1206 0.68142 -0.1074 0.70417 -0.10139 C 0.71753 -0.09236 0.73264 -0.0868 0.74687 -0.08055 C 0.75364 -0.07754 0.75868 -0.07129 0.76562 -0.06944 C 0.76875 -0.06666 0.77257 -0.06458 0.77604 -0.0625 C 0.77847 -0.06111 0.78107 -0.06134 0.78333 -0.05972 C 0.7941 -0.05185 0.78559 -0.05602 0.79271 -0.05277 C 0.79653 -0.04884 0.8 -0.04722 0.80417 -0.04444 C 0.81215 -0.03912 0.81962 -0.03287 0.82812 -0.02916 C 0.8368 -0.02037 0.84878 -0.01319 0.85937 -0.00972 C 0.8625 -0.00694 0.86597 -0.00602 0.86875 -0.00277 C 0.86996 -0.00162 0.87066 0.00023 0.87187 0.00139 C 0.87621 0.00533 0.88177 0.00648 0.88646 0.00973 " pathEditMode="relative" ptsTypes="ffffffffffffffffffffffffffffffA">
                                      <p:cBhvr>
                                        <p:cTn id="12" dur="3000" fill="hold"/>
                                        <p:tgtEl>
                                          <p:spTgt spid="164"/>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7"/>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Effect transition="in" filter="dissolve">
                                      <p:cBhvr>
                                        <p:cTn id="19" dur="2000"/>
                                        <p:tgtEl>
                                          <p:spTgt spid="166"/>
                                        </p:tgtEl>
                                      </p:cBhvr>
                                    </p:animEffect>
                                  </p:childTnLst>
                                </p:cTn>
                              </p:par>
                              <p:par>
                                <p:cTn id="20" presetID="9" presetClass="entr" presetSubtype="0" fill="hold" nodeType="withEffect">
                                  <p:stCondLst>
                                    <p:cond delay="0"/>
                                  </p:stCondLst>
                                  <p:childTnLst>
                                    <p:set>
                                      <p:cBhvr>
                                        <p:cTn id="21" dur="1" fill="hold">
                                          <p:stCondLst>
                                            <p:cond delay="0"/>
                                          </p:stCondLst>
                                        </p:cTn>
                                        <p:tgtEl>
                                          <p:spTgt spid="175"/>
                                        </p:tgtEl>
                                        <p:attrNameLst>
                                          <p:attrName>style.visibility</p:attrName>
                                        </p:attrNameLst>
                                      </p:cBhvr>
                                      <p:to>
                                        <p:strVal val="visible"/>
                                      </p:to>
                                    </p:set>
                                    <p:animEffect transition="in" filter="dissolve">
                                      <p:cBhvr>
                                        <p:cTn id="22" dur="2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97" grpId="0"/>
      <p:bldP spid="164" grpId="0" animBg="1"/>
      <p:bldP spid="1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A Name Be Given</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8" name="TextBox 7"/>
          <p:cNvSpPr txBox="1"/>
          <p:nvPr/>
        </p:nvSpPr>
        <p:spPr>
          <a:xfrm>
            <a:off x="124968" y="6550223"/>
            <a:ext cx="2438400" cy="307777"/>
          </a:xfrm>
          <a:prstGeom prst="rect">
            <a:avLst/>
          </a:prstGeom>
          <a:noFill/>
        </p:spPr>
        <p:txBody>
          <a:bodyPr wrap="square" rtlCol="0">
            <a:spAutoFit/>
          </a:bodyPr>
          <a:lstStyle/>
          <a:p>
            <a:r>
              <a:rPr lang="en-US" sz="1400" dirty="0">
                <a:solidFill>
                  <a:schemeClr val="bg2"/>
                </a:solidFill>
              </a:rPr>
              <a:t>Mosiah 1:11-12</a:t>
            </a:r>
          </a:p>
        </p:txBody>
      </p:sp>
      <p:sp>
        <p:nvSpPr>
          <p:cNvPr id="220" name="TextBox 219"/>
          <p:cNvSpPr txBox="1"/>
          <p:nvPr/>
        </p:nvSpPr>
        <p:spPr>
          <a:xfrm>
            <a:off x="3368565" y="746235"/>
            <a:ext cx="5638800" cy="830997"/>
          </a:xfrm>
          <a:prstGeom prst="rect">
            <a:avLst/>
          </a:prstGeom>
          <a:noFill/>
        </p:spPr>
        <p:txBody>
          <a:bodyPr wrap="square" rtlCol="0">
            <a:spAutoFit/>
          </a:bodyPr>
          <a:lstStyle/>
          <a:p>
            <a:pPr algn="ctr" fontAlgn="base"/>
            <a:r>
              <a:rPr lang="en-US" sz="2400" dirty="0">
                <a:solidFill>
                  <a:schemeClr val="bg1"/>
                </a:solidFill>
              </a:rPr>
              <a:t>A name that they may be distinguished above all the people</a:t>
            </a:r>
          </a:p>
        </p:txBody>
      </p:sp>
      <p:sp>
        <p:nvSpPr>
          <p:cNvPr id="165" name="TextBox 164"/>
          <p:cNvSpPr txBox="1"/>
          <p:nvPr/>
        </p:nvSpPr>
        <p:spPr>
          <a:xfrm>
            <a:off x="7086600" y="3048000"/>
            <a:ext cx="3429000" cy="1631216"/>
          </a:xfrm>
          <a:prstGeom prst="rect">
            <a:avLst/>
          </a:prstGeom>
          <a:noFill/>
        </p:spPr>
        <p:txBody>
          <a:bodyPr wrap="square" rtlCol="0">
            <a:spAutoFit/>
          </a:bodyPr>
          <a:lstStyle/>
          <a:p>
            <a:pPr fontAlgn="base"/>
            <a:r>
              <a:rPr lang="en-US" sz="2000" dirty="0">
                <a:solidFill>
                  <a:schemeClr val="bg1"/>
                </a:solidFill>
              </a:rPr>
              <a:t>Those upon whom the title is properly conferred are rightful heirs of the powers and privileges associated with the name</a:t>
            </a:r>
          </a:p>
        </p:txBody>
      </p:sp>
      <p:sp>
        <p:nvSpPr>
          <p:cNvPr id="118" name="Horizontal Scroll 117"/>
          <p:cNvSpPr/>
          <p:nvPr/>
        </p:nvSpPr>
        <p:spPr>
          <a:xfrm>
            <a:off x="4267200" y="2057400"/>
            <a:ext cx="2743200" cy="1752600"/>
          </a:xfrm>
          <a:prstGeom prst="horizontalScroll">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4419600" y="2286001"/>
            <a:ext cx="2667000" cy="1200329"/>
          </a:xfrm>
          <a:prstGeom prst="rect">
            <a:avLst/>
          </a:prstGeom>
          <a:noFill/>
        </p:spPr>
        <p:txBody>
          <a:bodyPr wrap="square" rtlCol="0">
            <a:spAutoFit/>
          </a:bodyPr>
          <a:lstStyle/>
          <a:p>
            <a:pPr algn="ctr" fontAlgn="base"/>
            <a:r>
              <a:rPr lang="en-US" sz="2400" dirty="0">
                <a:latin typeface="Algerian" pitchFamily="82" charset="0"/>
              </a:rPr>
              <a:t>Christ—</a:t>
            </a:r>
          </a:p>
          <a:p>
            <a:pPr algn="ctr" fontAlgn="base"/>
            <a:endParaRPr lang="en-US" sz="2400" dirty="0">
              <a:latin typeface="Algerian" pitchFamily="82" charset="0"/>
            </a:endParaRPr>
          </a:p>
          <a:p>
            <a:pPr algn="ctr" fontAlgn="base"/>
            <a:r>
              <a:rPr lang="en-US" sz="2400" dirty="0">
                <a:latin typeface="Algerian" pitchFamily="82" charset="0"/>
              </a:rPr>
              <a:t>”anointed one”</a:t>
            </a:r>
          </a:p>
        </p:txBody>
      </p:sp>
      <p:sp>
        <p:nvSpPr>
          <p:cNvPr id="191" name="TextBox 190"/>
          <p:cNvSpPr txBox="1"/>
          <p:nvPr/>
        </p:nvSpPr>
        <p:spPr>
          <a:xfrm>
            <a:off x="3615558" y="5065987"/>
            <a:ext cx="4656083" cy="1477328"/>
          </a:xfrm>
          <a:prstGeom prst="rect">
            <a:avLst/>
          </a:prstGeom>
          <a:noFill/>
        </p:spPr>
        <p:txBody>
          <a:bodyPr wrap="square" rtlCol="0">
            <a:spAutoFit/>
          </a:bodyPr>
          <a:lstStyle/>
          <a:p>
            <a:pPr fontAlgn="base"/>
            <a:r>
              <a:rPr lang="en-US" dirty="0">
                <a:solidFill>
                  <a:schemeClr val="bg1"/>
                </a:solidFill>
              </a:rPr>
              <a:t>Conditions of acquiring this name:</a:t>
            </a:r>
          </a:p>
          <a:p>
            <a:pPr fontAlgn="base"/>
            <a:r>
              <a:rPr lang="en-US" dirty="0">
                <a:solidFill>
                  <a:schemeClr val="bg1"/>
                </a:solidFill>
              </a:rPr>
              <a:t>Those who are righteous and keep the law of all covenant, contracts, bonds, etc that are sealed by the Holy Spirit of promise.</a:t>
            </a:r>
          </a:p>
          <a:p>
            <a:pPr fontAlgn="base"/>
            <a:r>
              <a:rPr lang="en-US" dirty="0">
                <a:solidFill>
                  <a:schemeClr val="bg1"/>
                </a:solidFill>
              </a:rPr>
              <a:t>See D&amp;C 132:7</a:t>
            </a:r>
          </a:p>
        </p:txBody>
      </p:sp>
      <p:grpSp>
        <p:nvGrpSpPr>
          <p:cNvPr id="2" name="Group 1">
            <a:extLst>
              <a:ext uri="{FF2B5EF4-FFF2-40B4-BE49-F238E27FC236}">
                <a16:creationId xmlns:a16="http://schemas.microsoft.com/office/drawing/2014/main" id="{8D8BD885-BCC9-7FCB-BFE2-34540D1FA153}"/>
              </a:ext>
            </a:extLst>
          </p:cNvPr>
          <p:cNvGrpSpPr/>
          <p:nvPr/>
        </p:nvGrpSpPr>
        <p:grpSpPr>
          <a:xfrm>
            <a:off x="1763302" y="1572476"/>
            <a:ext cx="1745442" cy="3483325"/>
            <a:chOff x="4795899" y="198408"/>
            <a:chExt cx="2932227" cy="5851754"/>
          </a:xfrm>
        </p:grpSpPr>
        <p:sp>
          <p:nvSpPr>
            <p:cNvPr id="5" name="Oval 4">
              <a:extLst>
                <a:ext uri="{FF2B5EF4-FFF2-40B4-BE49-F238E27FC236}">
                  <a16:creationId xmlns:a16="http://schemas.microsoft.com/office/drawing/2014/main" id="{162D7BB4-B505-8B56-D1A7-4B90D207DFFE}"/>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AEDEFF7-1EC8-D173-6984-F6C87A0B3C41}"/>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BF4BFF-FCF9-0D0F-56BF-CB4A7A073241}"/>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F852E7DF-B454-BEC0-0714-0306E6DB02A2}"/>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DDCE8152-028E-4513-B255-DEB169836E0A}"/>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12A802F-970B-3038-71AE-8657F722C61D}"/>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021CC3E1-D9A5-9D2D-76C0-32C782B96750}"/>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6ED9A86B-F477-AF08-8BF1-7172405BC4A8}"/>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a:extLst>
                <a:ext uri="{FF2B5EF4-FFF2-40B4-BE49-F238E27FC236}">
                  <a16:creationId xmlns:a16="http://schemas.microsoft.com/office/drawing/2014/main" id="{B9BC89A1-BB24-87FB-1348-F5C976448FD5}"/>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apezoid 15">
              <a:extLst>
                <a:ext uri="{FF2B5EF4-FFF2-40B4-BE49-F238E27FC236}">
                  <a16:creationId xmlns:a16="http://schemas.microsoft.com/office/drawing/2014/main" id="{7C98BD5F-32CD-140C-66AC-143FB6C55E3C}"/>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apezoid 16">
              <a:extLst>
                <a:ext uri="{FF2B5EF4-FFF2-40B4-BE49-F238E27FC236}">
                  <a16:creationId xmlns:a16="http://schemas.microsoft.com/office/drawing/2014/main" id="{9B856584-8422-8E4E-1FCB-543BDBC094E4}"/>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09ECD6E1-1262-7EC3-B714-8C8914752886}"/>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88">
              <a:extLst>
                <a:ext uri="{FF2B5EF4-FFF2-40B4-BE49-F238E27FC236}">
                  <a16:creationId xmlns:a16="http://schemas.microsoft.com/office/drawing/2014/main" id="{DFFD670E-C54F-1EA5-AF8A-A75117023F97}"/>
                </a:ext>
              </a:extLst>
            </p:cNvPr>
            <p:cNvGrpSpPr/>
            <p:nvPr/>
          </p:nvGrpSpPr>
          <p:grpSpPr>
            <a:xfrm>
              <a:off x="5334000" y="5257800"/>
              <a:ext cx="1817298" cy="314739"/>
              <a:chOff x="5334000" y="5257800"/>
              <a:chExt cx="1752600" cy="381000"/>
            </a:xfrm>
          </p:grpSpPr>
          <p:sp>
            <p:nvSpPr>
              <p:cNvPr id="34" name="Quad Arrow Callout 134">
                <a:extLst>
                  <a:ext uri="{FF2B5EF4-FFF2-40B4-BE49-F238E27FC236}">
                    <a16:creationId xmlns:a16="http://schemas.microsoft.com/office/drawing/2014/main" id="{8D7377B7-FE13-B768-09AC-E3BFB66B43CE}"/>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Callout 135">
                <a:extLst>
                  <a:ext uri="{FF2B5EF4-FFF2-40B4-BE49-F238E27FC236}">
                    <a16:creationId xmlns:a16="http://schemas.microsoft.com/office/drawing/2014/main" id="{A88431E7-E21F-B795-C705-24FF20167E5B}"/>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Callout 136">
                <a:extLst>
                  <a:ext uri="{FF2B5EF4-FFF2-40B4-BE49-F238E27FC236}">
                    <a16:creationId xmlns:a16="http://schemas.microsoft.com/office/drawing/2014/main" id="{08E23C6B-4A39-601D-1464-93391DFB9365}"/>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Callout 137">
                <a:extLst>
                  <a:ext uri="{FF2B5EF4-FFF2-40B4-BE49-F238E27FC236}">
                    <a16:creationId xmlns:a16="http://schemas.microsoft.com/office/drawing/2014/main" id="{2DBE8DC9-C866-D7C9-0B79-ADF9B33EFC66}"/>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E3D0E312-24D4-3E32-9F65-38A1C7DD6FE4}"/>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tored Data 20">
              <a:extLst>
                <a:ext uri="{FF2B5EF4-FFF2-40B4-BE49-F238E27FC236}">
                  <a16:creationId xmlns:a16="http://schemas.microsoft.com/office/drawing/2014/main" id="{F08D137E-33FB-4CA9-B856-E93E468D0205}"/>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E4E6B042-B101-1D7D-003A-A688D289BF66}"/>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2FEA088-C18D-E1F0-24BD-804E13CA0054}"/>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5BE059C6-3660-E916-F5EF-AC340FB07515}"/>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3178E8CE-7A60-E3C5-DD6F-8DFA9A6B5510}"/>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Right Arrow 126">
              <a:extLst>
                <a:ext uri="{FF2B5EF4-FFF2-40B4-BE49-F238E27FC236}">
                  <a16:creationId xmlns:a16="http://schemas.microsoft.com/office/drawing/2014/main" id="{A23E6B41-E4EE-058F-5D1D-C2391BE56C8D}"/>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eft-Right Arrow 127">
              <a:extLst>
                <a:ext uri="{FF2B5EF4-FFF2-40B4-BE49-F238E27FC236}">
                  <a16:creationId xmlns:a16="http://schemas.microsoft.com/office/drawing/2014/main" id="{DDEC75F8-898E-98EA-EACB-4BC0A6ECB1ED}"/>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nut 128">
              <a:extLst>
                <a:ext uri="{FF2B5EF4-FFF2-40B4-BE49-F238E27FC236}">
                  <a16:creationId xmlns:a16="http://schemas.microsoft.com/office/drawing/2014/main" id="{A0F93DCF-A6BF-A893-D994-C14B3A696FD4}"/>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9" name="Group 119">
              <a:extLst>
                <a:ext uri="{FF2B5EF4-FFF2-40B4-BE49-F238E27FC236}">
                  <a16:creationId xmlns:a16="http://schemas.microsoft.com/office/drawing/2014/main" id="{A14A273D-C043-E813-56B7-98FE72B966EF}"/>
                </a:ext>
              </a:extLst>
            </p:cNvPr>
            <p:cNvGrpSpPr/>
            <p:nvPr/>
          </p:nvGrpSpPr>
          <p:grpSpPr>
            <a:xfrm>
              <a:off x="5638800" y="838201"/>
              <a:ext cx="1253706" cy="248728"/>
              <a:chOff x="5334000" y="5257800"/>
              <a:chExt cx="1752600" cy="381000"/>
            </a:xfrm>
          </p:grpSpPr>
          <p:sp>
            <p:nvSpPr>
              <p:cNvPr id="30" name="Quad Arrow Callout 130">
                <a:extLst>
                  <a:ext uri="{FF2B5EF4-FFF2-40B4-BE49-F238E27FC236}">
                    <a16:creationId xmlns:a16="http://schemas.microsoft.com/office/drawing/2014/main" id="{4132A897-C7FA-9744-A002-208861AF646C}"/>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Callout 131">
                <a:extLst>
                  <a:ext uri="{FF2B5EF4-FFF2-40B4-BE49-F238E27FC236}">
                    <a16:creationId xmlns:a16="http://schemas.microsoft.com/office/drawing/2014/main" id="{4C662C68-E6E5-D454-DE8E-831D11EC630C}"/>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Callout 132">
                <a:extLst>
                  <a:ext uri="{FF2B5EF4-FFF2-40B4-BE49-F238E27FC236}">
                    <a16:creationId xmlns:a16="http://schemas.microsoft.com/office/drawing/2014/main" id="{23C036D6-7B7D-84D3-169A-0C554718FBC2}"/>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Callout 133">
                <a:extLst>
                  <a:ext uri="{FF2B5EF4-FFF2-40B4-BE49-F238E27FC236}">
                    <a16:creationId xmlns:a16="http://schemas.microsoft.com/office/drawing/2014/main" id="{E3B8899C-DA18-DB59-5A6F-C2E4EBB65C35}"/>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74342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8976" y="131065"/>
            <a:ext cx="9144000" cy="1754326"/>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i="1" dirty="0">
                <a:solidFill>
                  <a:schemeClr val="bg1"/>
                </a:solidFill>
              </a:rPr>
              <a:t>Who’s Who </a:t>
            </a:r>
            <a:r>
              <a:rPr lang="en-US" dirty="0">
                <a:solidFill>
                  <a:schemeClr val="bg1"/>
                </a:solidFill>
              </a:rPr>
              <a:t>in the Book of Mormon by Ed J. </a:t>
            </a:r>
            <a:r>
              <a:rPr lang="en-US" dirty="0" err="1">
                <a:solidFill>
                  <a:schemeClr val="bg1"/>
                </a:solidFill>
              </a:rPr>
              <a:t>Pinegar</a:t>
            </a:r>
            <a:r>
              <a:rPr lang="en-US" dirty="0">
                <a:solidFill>
                  <a:schemeClr val="bg1"/>
                </a:solidFill>
              </a:rPr>
              <a:t> and Richard J. Allen</a:t>
            </a:r>
          </a:p>
          <a:p>
            <a:endParaRPr lang="en-US" dirty="0">
              <a:solidFill>
                <a:schemeClr val="bg1"/>
              </a:solidFill>
            </a:endParaRPr>
          </a:p>
          <a:p>
            <a:r>
              <a:rPr lang="en-US" dirty="0">
                <a:solidFill>
                  <a:schemeClr val="bg1"/>
                </a:solidFill>
              </a:rPr>
              <a:t>If you had missed Mosiah 1 as a whole chapter, see previous lesson Enos - Words of Mormon</a:t>
            </a:r>
          </a:p>
          <a:p>
            <a:endParaRPr lang="en-US" dirty="0">
              <a:solidFill>
                <a:schemeClr val="bg1"/>
              </a:solidFill>
            </a:endParaRPr>
          </a:p>
        </p:txBody>
      </p:sp>
      <p:sp>
        <p:nvSpPr>
          <p:cNvPr id="4" name="Footer Placeholder 14">
            <a:extLst>
              <a:ext uri="{FF2B5EF4-FFF2-40B4-BE49-F238E27FC236}">
                <a16:creationId xmlns:a16="http://schemas.microsoft.com/office/drawing/2014/main" id="{3F64D38C-C917-4166-934A-9D7CFC82A08B}"/>
              </a:ext>
            </a:extLst>
          </p:cNvPr>
          <p:cNvSpPr>
            <a:spLocks noGrp="1"/>
          </p:cNvSpPr>
          <p:nvPr/>
        </p:nvSpPr>
        <p:spPr>
          <a:xfrm>
            <a:off x="106089" y="640111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793501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B8EC5-ECF5-4FE5-874E-825A42ACCCCF}"/>
              </a:ext>
            </a:extLst>
          </p:cNvPr>
          <p:cNvPicPr>
            <a:picLocks noChangeAspect="1"/>
          </p:cNvPicPr>
          <p:nvPr/>
        </p:nvPicPr>
        <p:blipFill rotWithShape="1">
          <a:blip r:embed="rId2">
            <a:extLst>
              <a:ext uri="{28A0092B-C50C-407E-A947-70E740481C1C}">
                <a14:useLocalDpi xmlns:a14="http://schemas.microsoft.com/office/drawing/2010/main" val="0"/>
              </a:ext>
            </a:extLst>
          </a:blip>
          <a:srcRect l="5116" r="6455"/>
          <a:stretch/>
        </p:blipFill>
        <p:spPr>
          <a:xfrm>
            <a:off x="632297" y="0"/>
            <a:ext cx="4708189" cy="6858000"/>
          </a:xfrm>
          <a:prstGeom prst="rect">
            <a:avLst/>
          </a:prstGeom>
        </p:spPr>
      </p:pic>
      <p:pic>
        <p:nvPicPr>
          <p:cNvPr id="4" name="Picture 3">
            <a:extLst>
              <a:ext uri="{FF2B5EF4-FFF2-40B4-BE49-F238E27FC236}">
                <a16:creationId xmlns:a16="http://schemas.microsoft.com/office/drawing/2014/main" id="{216F2126-223A-4680-8981-075217F51AA0}"/>
              </a:ext>
            </a:extLst>
          </p:cNvPr>
          <p:cNvPicPr>
            <a:picLocks noChangeAspect="1"/>
          </p:cNvPicPr>
          <p:nvPr/>
        </p:nvPicPr>
        <p:blipFill rotWithShape="1">
          <a:blip r:embed="rId2">
            <a:extLst>
              <a:ext uri="{28A0092B-C50C-407E-A947-70E740481C1C}">
                <a14:useLocalDpi xmlns:a14="http://schemas.microsoft.com/office/drawing/2010/main" val="0"/>
              </a:ext>
            </a:extLst>
          </a:blip>
          <a:srcRect l="5116" r="6455"/>
          <a:stretch/>
        </p:blipFill>
        <p:spPr>
          <a:xfrm>
            <a:off x="6961760" y="0"/>
            <a:ext cx="4708189" cy="6858000"/>
          </a:xfrm>
          <a:prstGeom prst="rect">
            <a:avLst/>
          </a:prstGeom>
        </p:spPr>
      </p:pic>
    </p:spTree>
    <p:extLst>
      <p:ext uri="{BB962C8B-B14F-4D97-AF65-F5344CB8AC3E}">
        <p14:creationId xmlns:p14="http://schemas.microsoft.com/office/powerpoint/2010/main" val="3104920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52EC0E-9A6C-DA76-1FA5-FCB09964C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B8CB4CB-9595-C547-F3B7-1A43070B4497}"/>
              </a:ext>
            </a:extLst>
          </p:cNvPr>
          <p:cNvGrpSpPr/>
          <p:nvPr/>
        </p:nvGrpSpPr>
        <p:grpSpPr>
          <a:xfrm>
            <a:off x="1431608" y="2513770"/>
            <a:ext cx="1745442" cy="3483325"/>
            <a:chOff x="4795899" y="198408"/>
            <a:chExt cx="2932227" cy="5851754"/>
          </a:xfrm>
        </p:grpSpPr>
        <p:sp>
          <p:nvSpPr>
            <p:cNvPr id="4" name="Oval 3">
              <a:extLst>
                <a:ext uri="{FF2B5EF4-FFF2-40B4-BE49-F238E27FC236}">
                  <a16:creationId xmlns:a16="http://schemas.microsoft.com/office/drawing/2014/main" id="{2E1EB7E3-F7EE-742D-5451-A64D43A819E4}"/>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AF91F99-C0EF-5633-2924-C23FBE49E62B}"/>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B5AA9B-14C7-B36B-1E16-4681D62D3642}"/>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a:extLst>
                <a:ext uri="{FF2B5EF4-FFF2-40B4-BE49-F238E27FC236}">
                  <a16:creationId xmlns:a16="http://schemas.microsoft.com/office/drawing/2014/main" id="{B99156CD-0761-3686-699C-D501D3DD8A2B}"/>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F40B274D-E33C-B02E-61B6-E2D856AB437C}"/>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767E0D4-5D81-276C-032F-B563D81C11D5}"/>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D88925F2-3588-C8CF-CF87-8E396FFF5602}"/>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6F2ED229-C241-504C-2ABE-CA1AE0795E63}"/>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EE0DED20-2B67-E346-EEA2-AC544A1AE4C5}"/>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2">
              <a:extLst>
                <a:ext uri="{FF2B5EF4-FFF2-40B4-BE49-F238E27FC236}">
                  <a16:creationId xmlns:a16="http://schemas.microsoft.com/office/drawing/2014/main" id="{438C8FE3-A581-AB43-6041-96734314C560}"/>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13F70C2E-A863-5FA7-E827-E957464EB8CC}"/>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FF94742D-AA37-CDEC-5DB3-C37E531A468B}"/>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8">
              <a:extLst>
                <a:ext uri="{FF2B5EF4-FFF2-40B4-BE49-F238E27FC236}">
                  <a16:creationId xmlns:a16="http://schemas.microsoft.com/office/drawing/2014/main" id="{D738E8D9-68FA-F04E-34E4-5BDCAF96B772}"/>
                </a:ext>
              </a:extLst>
            </p:cNvPr>
            <p:cNvGrpSpPr/>
            <p:nvPr/>
          </p:nvGrpSpPr>
          <p:grpSpPr>
            <a:xfrm>
              <a:off x="5334000" y="5257800"/>
              <a:ext cx="1817298" cy="314739"/>
              <a:chOff x="5334000" y="5257800"/>
              <a:chExt cx="1752600" cy="381000"/>
            </a:xfrm>
          </p:grpSpPr>
          <p:sp>
            <p:nvSpPr>
              <p:cNvPr id="31" name="Quad Arrow Callout 134">
                <a:extLst>
                  <a:ext uri="{FF2B5EF4-FFF2-40B4-BE49-F238E27FC236}">
                    <a16:creationId xmlns:a16="http://schemas.microsoft.com/office/drawing/2014/main" id="{3CA9D9B8-DC3A-0FD9-B2C9-2B09257FB4B1}"/>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Callout 135">
                <a:extLst>
                  <a:ext uri="{FF2B5EF4-FFF2-40B4-BE49-F238E27FC236}">
                    <a16:creationId xmlns:a16="http://schemas.microsoft.com/office/drawing/2014/main" id="{D80FAA3B-FD97-138D-929B-0EAFF6F24A82}"/>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Callout 136">
                <a:extLst>
                  <a:ext uri="{FF2B5EF4-FFF2-40B4-BE49-F238E27FC236}">
                    <a16:creationId xmlns:a16="http://schemas.microsoft.com/office/drawing/2014/main" id="{10677813-7873-E88E-0DBB-228D994D87A8}"/>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137">
                <a:extLst>
                  <a:ext uri="{FF2B5EF4-FFF2-40B4-BE49-F238E27FC236}">
                    <a16:creationId xmlns:a16="http://schemas.microsoft.com/office/drawing/2014/main" id="{7F2BB921-6876-68B1-BF9D-7535697444C3}"/>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8F0C269F-6EB7-1B4D-EC41-B6D84F4A5310}"/>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6BE2DFC5-0760-FB24-40B9-BD3DC3F7E1AE}"/>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43525EDA-9A76-6111-25BE-C565202EDB4E}"/>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15A25E86-80E1-495C-D07E-4D5676427469}"/>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7E90F5D7-8F2E-720E-AF18-90DE190A836E}"/>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95BEC4CB-84E6-6B6F-A91B-936940FD87FC}"/>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Right Arrow 126">
              <a:extLst>
                <a:ext uri="{FF2B5EF4-FFF2-40B4-BE49-F238E27FC236}">
                  <a16:creationId xmlns:a16="http://schemas.microsoft.com/office/drawing/2014/main" id="{19ADF480-3A2E-00DB-CD2A-069EFA52F76B}"/>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Right Arrow 127">
              <a:extLst>
                <a:ext uri="{FF2B5EF4-FFF2-40B4-BE49-F238E27FC236}">
                  <a16:creationId xmlns:a16="http://schemas.microsoft.com/office/drawing/2014/main" id="{B67B0EC8-9A15-8A34-35EE-7EE335570560}"/>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nut 128">
              <a:extLst>
                <a:ext uri="{FF2B5EF4-FFF2-40B4-BE49-F238E27FC236}">
                  <a16:creationId xmlns:a16="http://schemas.microsoft.com/office/drawing/2014/main" id="{396A4716-1A7D-C2CC-FA45-88FFCF70CF34}"/>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119">
              <a:extLst>
                <a:ext uri="{FF2B5EF4-FFF2-40B4-BE49-F238E27FC236}">
                  <a16:creationId xmlns:a16="http://schemas.microsoft.com/office/drawing/2014/main" id="{AF51DB3A-CF61-A685-368E-820CD32D87EF}"/>
                </a:ext>
              </a:extLst>
            </p:cNvPr>
            <p:cNvGrpSpPr/>
            <p:nvPr/>
          </p:nvGrpSpPr>
          <p:grpSpPr>
            <a:xfrm>
              <a:off x="5638800" y="838201"/>
              <a:ext cx="1253706" cy="248728"/>
              <a:chOff x="5334000" y="5257800"/>
              <a:chExt cx="1752600" cy="381000"/>
            </a:xfrm>
          </p:grpSpPr>
          <p:sp>
            <p:nvSpPr>
              <p:cNvPr id="27" name="Quad Arrow Callout 130">
                <a:extLst>
                  <a:ext uri="{FF2B5EF4-FFF2-40B4-BE49-F238E27FC236}">
                    <a16:creationId xmlns:a16="http://schemas.microsoft.com/office/drawing/2014/main" id="{76590DC2-4B59-CB21-E5EE-95BB568F6A5B}"/>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Callout 131">
                <a:extLst>
                  <a:ext uri="{FF2B5EF4-FFF2-40B4-BE49-F238E27FC236}">
                    <a16:creationId xmlns:a16="http://schemas.microsoft.com/office/drawing/2014/main" id="{F080C00B-14B4-15DB-FD53-BA1AB3A8E434}"/>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Callout 132">
                <a:extLst>
                  <a:ext uri="{FF2B5EF4-FFF2-40B4-BE49-F238E27FC236}">
                    <a16:creationId xmlns:a16="http://schemas.microsoft.com/office/drawing/2014/main" id="{42C96FFF-289A-C83E-AF53-19127E822DDC}"/>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Callout 133">
                <a:extLst>
                  <a:ext uri="{FF2B5EF4-FFF2-40B4-BE49-F238E27FC236}">
                    <a16:creationId xmlns:a16="http://schemas.microsoft.com/office/drawing/2014/main" id="{9218CB14-E0C8-B1BB-F57E-511A3D854F29}"/>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TextBox 34">
            <a:extLst>
              <a:ext uri="{FF2B5EF4-FFF2-40B4-BE49-F238E27FC236}">
                <a16:creationId xmlns:a16="http://schemas.microsoft.com/office/drawing/2014/main" id="{53315F64-B6DB-9FB7-5402-6941F8C365FE}"/>
              </a:ext>
            </a:extLst>
          </p:cNvPr>
          <p:cNvSpPr txBox="1"/>
          <p:nvPr/>
        </p:nvSpPr>
        <p:spPr>
          <a:xfrm>
            <a:off x="1343688" y="1496739"/>
            <a:ext cx="9144000" cy="2123658"/>
          </a:xfrm>
          <a:prstGeom prst="rect">
            <a:avLst/>
          </a:prstGeom>
          <a:noFill/>
        </p:spPr>
        <p:txBody>
          <a:bodyPr wrap="square" rtlCol="0">
            <a:spAutoFit/>
          </a:bodyPr>
          <a:lstStyle/>
          <a:p>
            <a:pPr algn="ctr"/>
            <a:r>
              <a:rPr lang="en-US" sz="4400" dirty="0">
                <a:latin typeface="Berlin Sans FB" pitchFamily="34" charset="0"/>
              </a:rPr>
              <a:t>King’s Speech From on High</a:t>
            </a:r>
          </a:p>
          <a:p>
            <a:pPr algn="ctr"/>
            <a:endParaRPr lang="en-US" sz="4400" dirty="0">
              <a:latin typeface="Berlin Sans FB" pitchFamily="34" charset="0"/>
            </a:endParaRPr>
          </a:p>
          <a:p>
            <a:pPr algn="ctr"/>
            <a:r>
              <a:rPr lang="en-US" sz="4400" dirty="0">
                <a:latin typeface="Berlin Sans FB" pitchFamily="34" charset="0"/>
              </a:rPr>
              <a:t>Mosiah 2</a:t>
            </a:r>
          </a:p>
        </p:txBody>
      </p:sp>
      <p:grpSp>
        <p:nvGrpSpPr>
          <p:cNvPr id="285" name="Group 284">
            <a:extLst>
              <a:ext uri="{FF2B5EF4-FFF2-40B4-BE49-F238E27FC236}">
                <a16:creationId xmlns:a16="http://schemas.microsoft.com/office/drawing/2014/main" id="{3578CF63-3DDD-ABCB-F175-503E442F2209}"/>
              </a:ext>
            </a:extLst>
          </p:cNvPr>
          <p:cNvGrpSpPr/>
          <p:nvPr/>
        </p:nvGrpSpPr>
        <p:grpSpPr>
          <a:xfrm flipH="1">
            <a:off x="7316029" y="2894614"/>
            <a:ext cx="1040156" cy="2536495"/>
            <a:chOff x="3792707" y="1538093"/>
            <a:chExt cx="1774400" cy="4327001"/>
          </a:xfrm>
        </p:grpSpPr>
        <p:sp>
          <p:nvSpPr>
            <p:cNvPr id="286" name="Freeform: Shape 285">
              <a:extLst>
                <a:ext uri="{FF2B5EF4-FFF2-40B4-BE49-F238E27FC236}">
                  <a16:creationId xmlns:a16="http://schemas.microsoft.com/office/drawing/2014/main" id="{5EFD79FD-48F3-13EB-A688-129B0BFBE7D3}"/>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7" name="Wave 286">
              <a:extLst>
                <a:ext uri="{FF2B5EF4-FFF2-40B4-BE49-F238E27FC236}">
                  <a16:creationId xmlns:a16="http://schemas.microsoft.com/office/drawing/2014/main" id="{4E1E2FAD-74B2-18F8-C9C2-0548BEB8238C}"/>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Wave 287">
              <a:extLst>
                <a:ext uri="{FF2B5EF4-FFF2-40B4-BE49-F238E27FC236}">
                  <a16:creationId xmlns:a16="http://schemas.microsoft.com/office/drawing/2014/main" id="{690C0AD5-0922-1E4D-6565-96F583C628FB}"/>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Shape 288">
              <a:extLst>
                <a:ext uri="{FF2B5EF4-FFF2-40B4-BE49-F238E27FC236}">
                  <a16:creationId xmlns:a16="http://schemas.microsoft.com/office/drawing/2014/main" id="{BE5A7B46-6AE7-6678-8936-6D0EED025781}"/>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0" name="Freeform: Shape 289">
              <a:extLst>
                <a:ext uri="{FF2B5EF4-FFF2-40B4-BE49-F238E27FC236}">
                  <a16:creationId xmlns:a16="http://schemas.microsoft.com/office/drawing/2014/main" id="{A3B6B9FE-7BC7-8ABC-B14C-5AF48C00E1B6}"/>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1" name="Freeform: Shape 290">
              <a:extLst>
                <a:ext uri="{FF2B5EF4-FFF2-40B4-BE49-F238E27FC236}">
                  <a16:creationId xmlns:a16="http://schemas.microsoft.com/office/drawing/2014/main" id="{5247D9D4-70A9-72AE-B7AF-5A5EFEF85B91}"/>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2" name="Freeform: Shape 291">
              <a:extLst>
                <a:ext uri="{FF2B5EF4-FFF2-40B4-BE49-F238E27FC236}">
                  <a16:creationId xmlns:a16="http://schemas.microsoft.com/office/drawing/2014/main" id="{9C1BF0D7-76F0-0F6A-27E0-EC2BBAC1D611}"/>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3" name="Freeform: Shape 292">
              <a:extLst>
                <a:ext uri="{FF2B5EF4-FFF2-40B4-BE49-F238E27FC236}">
                  <a16:creationId xmlns:a16="http://schemas.microsoft.com/office/drawing/2014/main" id="{411BDEE6-1A47-412A-D50F-3EAFBBA29CA5}"/>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94" name="Group 293">
            <a:extLst>
              <a:ext uri="{FF2B5EF4-FFF2-40B4-BE49-F238E27FC236}">
                <a16:creationId xmlns:a16="http://schemas.microsoft.com/office/drawing/2014/main" id="{A1A9F0CD-EFD4-6047-39E5-6DCEBF29AC48}"/>
              </a:ext>
            </a:extLst>
          </p:cNvPr>
          <p:cNvGrpSpPr/>
          <p:nvPr/>
        </p:nvGrpSpPr>
        <p:grpSpPr>
          <a:xfrm>
            <a:off x="10357202" y="3554960"/>
            <a:ext cx="788295" cy="1922314"/>
            <a:chOff x="3792707" y="1538093"/>
            <a:chExt cx="1774400" cy="4327001"/>
          </a:xfrm>
        </p:grpSpPr>
        <p:sp>
          <p:nvSpPr>
            <p:cNvPr id="295" name="Freeform: Shape 294">
              <a:extLst>
                <a:ext uri="{FF2B5EF4-FFF2-40B4-BE49-F238E27FC236}">
                  <a16:creationId xmlns:a16="http://schemas.microsoft.com/office/drawing/2014/main" id="{07C12D9B-9762-A74A-C10F-A31A882ED8EF}"/>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6" name="Wave 295">
              <a:extLst>
                <a:ext uri="{FF2B5EF4-FFF2-40B4-BE49-F238E27FC236}">
                  <a16:creationId xmlns:a16="http://schemas.microsoft.com/office/drawing/2014/main" id="{C5C0738A-5DD9-D9D6-C435-B4183DC2E8EE}"/>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Wave 296">
              <a:extLst>
                <a:ext uri="{FF2B5EF4-FFF2-40B4-BE49-F238E27FC236}">
                  <a16:creationId xmlns:a16="http://schemas.microsoft.com/office/drawing/2014/main" id="{C5E51A8F-5523-1162-B801-3E5EE747008D}"/>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reeform: Shape 297">
              <a:extLst>
                <a:ext uri="{FF2B5EF4-FFF2-40B4-BE49-F238E27FC236}">
                  <a16:creationId xmlns:a16="http://schemas.microsoft.com/office/drawing/2014/main" id="{81AD2732-71A4-CE43-9EB7-1632F7175A69}"/>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9" name="Freeform: Shape 298">
              <a:extLst>
                <a:ext uri="{FF2B5EF4-FFF2-40B4-BE49-F238E27FC236}">
                  <a16:creationId xmlns:a16="http://schemas.microsoft.com/office/drawing/2014/main" id="{9669F4FA-8DD9-ECC2-BAA7-B27CE3CFAB14}"/>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0" name="Freeform: Shape 299">
              <a:extLst>
                <a:ext uri="{FF2B5EF4-FFF2-40B4-BE49-F238E27FC236}">
                  <a16:creationId xmlns:a16="http://schemas.microsoft.com/office/drawing/2014/main" id="{173A9540-794F-9396-F4FD-59B083710449}"/>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1" name="Freeform: Shape 300">
              <a:extLst>
                <a:ext uri="{FF2B5EF4-FFF2-40B4-BE49-F238E27FC236}">
                  <a16:creationId xmlns:a16="http://schemas.microsoft.com/office/drawing/2014/main" id="{3BDF662F-6A8C-03E5-E846-CC2172E55FB3}"/>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2" name="Freeform: Shape 301">
              <a:extLst>
                <a:ext uri="{FF2B5EF4-FFF2-40B4-BE49-F238E27FC236}">
                  <a16:creationId xmlns:a16="http://schemas.microsoft.com/office/drawing/2014/main" id="{AEE02AA2-D46E-899A-85F8-EB6911E1369E}"/>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03" name="Group 302">
            <a:extLst>
              <a:ext uri="{FF2B5EF4-FFF2-40B4-BE49-F238E27FC236}">
                <a16:creationId xmlns:a16="http://schemas.microsoft.com/office/drawing/2014/main" id="{08ECE831-7CBA-965D-4EB0-ABA2AB0FABFC}"/>
              </a:ext>
            </a:extLst>
          </p:cNvPr>
          <p:cNvGrpSpPr/>
          <p:nvPr/>
        </p:nvGrpSpPr>
        <p:grpSpPr>
          <a:xfrm>
            <a:off x="10543459" y="3223173"/>
            <a:ext cx="1040156" cy="2536495"/>
            <a:chOff x="3792707" y="1538093"/>
            <a:chExt cx="1774400" cy="4327001"/>
          </a:xfrm>
        </p:grpSpPr>
        <p:sp>
          <p:nvSpPr>
            <p:cNvPr id="304" name="Freeform: Shape 303">
              <a:extLst>
                <a:ext uri="{FF2B5EF4-FFF2-40B4-BE49-F238E27FC236}">
                  <a16:creationId xmlns:a16="http://schemas.microsoft.com/office/drawing/2014/main" id="{97B5AA6F-E101-6D1D-2651-153ECC1BB333}"/>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5" name="Wave 304">
              <a:extLst>
                <a:ext uri="{FF2B5EF4-FFF2-40B4-BE49-F238E27FC236}">
                  <a16:creationId xmlns:a16="http://schemas.microsoft.com/office/drawing/2014/main" id="{3554F61B-20DB-FE4C-081A-FDF54C98371D}"/>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Wave 305">
              <a:extLst>
                <a:ext uri="{FF2B5EF4-FFF2-40B4-BE49-F238E27FC236}">
                  <a16:creationId xmlns:a16="http://schemas.microsoft.com/office/drawing/2014/main" id="{EE7CA4B4-A008-B006-437D-A9F44E435C11}"/>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reeform: Shape 306">
              <a:extLst>
                <a:ext uri="{FF2B5EF4-FFF2-40B4-BE49-F238E27FC236}">
                  <a16:creationId xmlns:a16="http://schemas.microsoft.com/office/drawing/2014/main" id="{96B5C48C-1A81-C8FC-B86C-305724E1BFCF}"/>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 name="Freeform: Shape 307">
              <a:extLst>
                <a:ext uri="{FF2B5EF4-FFF2-40B4-BE49-F238E27FC236}">
                  <a16:creationId xmlns:a16="http://schemas.microsoft.com/office/drawing/2014/main" id="{833903F6-AB1C-A0B9-8FED-823DD5D76538}"/>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9" name="Freeform: Shape 308">
              <a:extLst>
                <a:ext uri="{FF2B5EF4-FFF2-40B4-BE49-F238E27FC236}">
                  <a16:creationId xmlns:a16="http://schemas.microsoft.com/office/drawing/2014/main" id="{84B4C960-41AD-155B-B4E0-47C7DD0D2966}"/>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0" name="Freeform: Shape 309">
              <a:extLst>
                <a:ext uri="{FF2B5EF4-FFF2-40B4-BE49-F238E27FC236}">
                  <a16:creationId xmlns:a16="http://schemas.microsoft.com/office/drawing/2014/main" id="{AD577D4E-BAEF-0C4B-C9D2-13246FBCDC3F}"/>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1" name="Freeform: Shape 310">
              <a:extLst>
                <a:ext uri="{FF2B5EF4-FFF2-40B4-BE49-F238E27FC236}">
                  <a16:creationId xmlns:a16="http://schemas.microsoft.com/office/drawing/2014/main" id="{3A2D7C29-6FAF-7852-5750-A84533C4FA60}"/>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8" name="Group 54">
            <a:extLst>
              <a:ext uri="{FF2B5EF4-FFF2-40B4-BE49-F238E27FC236}">
                <a16:creationId xmlns:a16="http://schemas.microsoft.com/office/drawing/2014/main" id="{43CCFC8D-6334-059E-A07E-FE4B49F94448}"/>
              </a:ext>
            </a:extLst>
          </p:cNvPr>
          <p:cNvGrpSpPr/>
          <p:nvPr/>
        </p:nvGrpSpPr>
        <p:grpSpPr>
          <a:xfrm>
            <a:off x="7442450" y="3973690"/>
            <a:ext cx="3607645" cy="1555019"/>
            <a:chOff x="1600200" y="1295400"/>
            <a:chExt cx="4419600" cy="1905000"/>
          </a:xfrm>
        </p:grpSpPr>
        <p:sp>
          <p:nvSpPr>
            <p:cNvPr id="153" name="Trapezoid 152">
              <a:extLst>
                <a:ext uri="{FF2B5EF4-FFF2-40B4-BE49-F238E27FC236}">
                  <a16:creationId xmlns:a16="http://schemas.microsoft.com/office/drawing/2014/main" id="{7F311866-5B31-1290-E5B3-DB9A0B626645}"/>
                </a:ext>
              </a:extLst>
            </p:cNvPr>
            <p:cNvSpPr/>
            <p:nvPr/>
          </p:nvSpPr>
          <p:spPr>
            <a:xfrm>
              <a:off x="2133600" y="2057400"/>
              <a:ext cx="3429000" cy="6858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4B55B0A8-696C-C4B2-01C1-55B4454BD8DA}"/>
                </a:ext>
              </a:extLst>
            </p:cNvPr>
            <p:cNvSpPr/>
            <p:nvPr/>
          </p:nvSpPr>
          <p:spPr>
            <a:xfrm>
              <a:off x="2362200" y="1676400"/>
              <a:ext cx="2971800" cy="381000"/>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5">
              <a:extLst>
                <a:ext uri="{FF2B5EF4-FFF2-40B4-BE49-F238E27FC236}">
                  <a16:creationId xmlns:a16="http://schemas.microsoft.com/office/drawing/2014/main" id="{ED0F4BBB-AF0B-BE45-F3D7-96973DCEAB3A}"/>
                </a:ext>
              </a:extLst>
            </p:cNvPr>
            <p:cNvSpPr/>
            <p:nvPr/>
          </p:nvSpPr>
          <p:spPr>
            <a:xfrm>
              <a:off x="2286000" y="1295400"/>
              <a:ext cx="1371600" cy="3810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6">
              <a:extLst>
                <a:ext uri="{FF2B5EF4-FFF2-40B4-BE49-F238E27FC236}">
                  <a16:creationId xmlns:a16="http://schemas.microsoft.com/office/drawing/2014/main" id="{0544AFF5-F5F3-1472-53FE-8055BBBB3F45}"/>
                </a:ext>
              </a:extLst>
            </p:cNvPr>
            <p:cNvSpPr/>
            <p:nvPr/>
          </p:nvSpPr>
          <p:spPr>
            <a:xfrm>
              <a:off x="2286000" y="1600200"/>
              <a:ext cx="3124200" cy="1524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9">
              <a:extLst>
                <a:ext uri="{FF2B5EF4-FFF2-40B4-BE49-F238E27FC236}">
                  <a16:creationId xmlns:a16="http://schemas.microsoft.com/office/drawing/2014/main" id="{B8874415-10AC-7148-0955-A68602020BFF}"/>
                </a:ext>
              </a:extLst>
            </p:cNvPr>
            <p:cNvGrpSpPr/>
            <p:nvPr/>
          </p:nvGrpSpPr>
          <p:grpSpPr>
            <a:xfrm>
              <a:off x="2362200" y="1676400"/>
              <a:ext cx="381000" cy="457200"/>
              <a:chOff x="2362200" y="1676400"/>
              <a:chExt cx="381000" cy="457200"/>
            </a:xfrm>
          </p:grpSpPr>
          <p:sp>
            <p:nvSpPr>
              <p:cNvPr id="202" name="Multiply 7">
                <a:extLst>
                  <a:ext uri="{FF2B5EF4-FFF2-40B4-BE49-F238E27FC236}">
                    <a16:creationId xmlns:a16="http://schemas.microsoft.com/office/drawing/2014/main" id="{930AB26E-BED6-D378-9F28-C88917A01CEA}"/>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a:extLst>
                  <a:ext uri="{FF2B5EF4-FFF2-40B4-BE49-F238E27FC236}">
                    <a16:creationId xmlns:a16="http://schemas.microsoft.com/office/drawing/2014/main" id="{191A64CB-E7F1-9386-1BF0-7644155A3002}"/>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0">
              <a:extLst>
                <a:ext uri="{FF2B5EF4-FFF2-40B4-BE49-F238E27FC236}">
                  <a16:creationId xmlns:a16="http://schemas.microsoft.com/office/drawing/2014/main" id="{1E7E54F4-C623-E7C6-4C87-44AC68085A52}"/>
                </a:ext>
              </a:extLst>
            </p:cNvPr>
            <p:cNvGrpSpPr/>
            <p:nvPr/>
          </p:nvGrpSpPr>
          <p:grpSpPr>
            <a:xfrm>
              <a:off x="2743200" y="1676400"/>
              <a:ext cx="381000" cy="457200"/>
              <a:chOff x="2362200" y="1676400"/>
              <a:chExt cx="381000" cy="457200"/>
            </a:xfrm>
          </p:grpSpPr>
          <p:sp>
            <p:nvSpPr>
              <p:cNvPr id="200" name="Multiply 11">
                <a:extLst>
                  <a:ext uri="{FF2B5EF4-FFF2-40B4-BE49-F238E27FC236}">
                    <a16:creationId xmlns:a16="http://schemas.microsoft.com/office/drawing/2014/main" id="{15241B69-35CA-E0CD-BCC1-38906DE8469B}"/>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Diamond 200">
                <a:extLst>
                  <a:ext uri="{FF2B5EF4-FFF2-40B4-BE49-F238E27FC236}">
                    <a16:creationId xmlns:a16="http://schemas.microsoft.com/office/drawing/2014/main" id="{FC00367B-2F22-500D-BCED-65DA90FD2BDB}"/>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3">
              <a:extLst>
                <a:ext uri="{FF2B5EF4-FFF2-40B4-BE49-F238E27FC236}">
                  <a16:creationId xmlns:a16="http://schemas.microsoft.com/office/drawing/2014/main" id="{F592D905-5CB7-9FF9-E933-962A5D987848}"/>
                </a:ext>
              </a:extLst>
            </p:cNvPr>
            <p:cNvGrpSpPr/>
            <p:nvPr/>
          </p:nvGrpSpPr>
          <p:grpSpPr>
            <a:xfrm>
              <a:off x="3124200" y="1676400"/>
              <a:ext cx="381000" cy="457200"/>
              <a:chOff x="2362200" y="1676400"/>
              <a:chExt cx="381000" cy="457200"/>
            </a:xfrm>
          </p:grpSpPr>
          <p:sp>
            <p:nvSpPr>
              <p:cNvPr id="198" name="Multiply 14">
                <a:extLst>
                  <a:ext uri="{FF2B5EF4-FFF2-40B4-BE49-F238E27FC236}">
                    <a16:creationId xmlns:a16="http://schemas.microsoft.com/office/drawing/2014/main" id="{41627406-7DD3-AF12-2ABB-DB81011E6A15}"/>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iamond 198">
                <a:extLst>
                  <a:ext uri="{FF2B5EF4-FFF2-40B4-BE49-F238E27FC236}">
                    <a16:creationId xmlns:a16="http://schemas.microsoft.com/office/drawing/2014/main" id="{14278635-BA29-1185-F5F7-D6D65A691026}"/>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6">
              <a:extLst>
                <a:ext uri="{FF2B5EF4-FFF2-40B4-BE49-F238E27FC236}">
                  <a16:creationId xmlns:a16="http://schemas.microsoft.com/office/drawing/2014/main" id="{595BD1F3-ABFF-0379-81FD-6E8093AD7BF0}"/>
                </a:ext>
              </a:extLst>
            </p:cNvPr>
            <p:cNvGrpSpPr/>
            <p:nvPr/>
          </p:nvGrpSpPr>
          <p:grpSpPr>
            <a:xfrm>
              <a:off x="3505200" y="1676400"/>
              <a:ext cx="381000" cy="457200"/>
              <a:chOff x="2362200" y="1676400"/>
              <a:chExt cx="381000" cy="457200"/>
            </a:xfrm>
          </p:grpSpPr>
          <p:sp>
            <p:nvSpPr>
              <p:cNvPr id="196" name="Multiply 17">
                <a:extLst>
                  <a:ext uri="{FF2B5EF4-FFF2-40B4-BE49-F238E27FC236}">
                    <a16:creationId xmlns:a16="http://schemas.microsoft.com/office/drawing/2014/main" id="{0181AAA3-9BEE-D708-A300-48CFCB33416A}"/>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a:extLst>
                  <a:ext uri="{FF2B5EF4-FFF2-40B4-BE49-F238E27FC236}">
                    <a16:creationId xmlns:a16="http://schemas.microsoft.com/office/drawing/2014/main" id="{5A37FCD6-9AB7-22D8-547F-12D82194A553}"/>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9">
              <a:extLst>
                <a:ext uri="{FF2B5EF4-FFF2-40B4-BE49-F238E27FC236}">
                  <a16:creationId xmlns:a16="http://schemas.microsoft.com/office/drawing/2014/main" id="{A17347C3-42E2-DD27-5E4A-5BB21AC11213}"/>
                </a:ext>
              </a:extLst>
            </p:cNvPr>
            <p:cNvGrpSpPr/>
            <p:nvPr/>
          </p:nvGrpSpPr>
          <p:grpSpPr>
            <a:xfrm>
              <a:off x="3886200" y="1676400"/>
              <a:ext cx="381000" cy="457200"/>
              <a:chOff x="2362200" y="1676400"/>
              <a:chExt cx="381000" cy="457200"/>
            </a:xfrm>
          </p:grpSpPr>
          <p:sp>
            <p:nvSpPr>
              <p:cNvPr id="194" name="Multiply 20">
                <a:extLst>
                  <a:ext uri="{FF2B5EF4-FFF2-40B4-BE49-F238E27FC236}">
                    <a16:creationId xmlns:a16="http://schemas.microsoft.com/office/drawing/2014/main" id="{25FC75AD-53DE-A617-FFBF-64AA2930DDB4}"/>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a:extLst>
                  <a:ext uri="{FF2B5EF4-FFF2-40B4-BE49-F238E27FC236}">
                    <a16:creationId xmlns:a16="http://schemas.microsoft.com/office/drawing/2014/main" id="{416292D7-F6F5-CDB8-375C-CDF148275424}"/>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22">
              <a:extLst>
                <a:ext uri="{FF2B5EF4-FFF2-40B4-BE49-F238E27FC236}">
                  <a16:creationId xmlns:a16="http://schemas.microsoft.com/office/drawing/2014/main" id="{C3D54444-2FA5-0F99-E955-6E78586CD08E}"/>
                </a:ext>
              </a:extLst>
            </p:cNvPr>
            <p:cNvGrpSpPr/>
            <p:nvPr/>
          </p:nvGrpSpPr>
          <p:grpSpPr>
            <a:xfrm>
              <a:off x="4267200" y="1676400"/>
              <a:ext cx="381000" cy="457200"/>
              <a:chOff x="2362200" y="1676400"/>
              <a:chExt cx="381000" cy="457200"/>
            </a:xfrm>
          </p:grpSpPr>
          <p:sp>
            <p:nvSpPr>
              <p:cNvPr id="192" name="Multiply 23">
                <a:extLst>
                  <a:ext uri="{FF2B5EF4-FFF2-40B4-BE49-F238E27FC236}">
                    <a16:creationId xmlns:a16="http://schemas.microsoft.com/office/drawing/2014/main" id="{08243A27-215E-2471-823F-3FA0406166D0}"/>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a:extLst>
                  <a:ext uri="{FF2B5EF4-FFF2-40B4-BE49-F238E27FC236}">
                    <a16:creationId xmlns:a16="http://schemas.microsoft.com/office/drawing/2014/main" id="{F174035B-D1EA-582C-1D2D-CBE20D292FDF}"/>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25">
              <a:extLst>
                <a:ext uri="{FF2B5EF4-FFF2-40B4-BE49-F238E27FC236}">
                  <a16:creationId xmlns:a16="http://schemas.microsoft.com/office/drawing/2014/main" id="{312AC281-C60B-6F55-BD12-DAFABFE3CE74}"/>
                </a:ext>
              </a:extLst>
            </p:cNvPr>
            <p:cNvGrpSpPr/>
            <p:nvPr/>
          </p:nvGrpSpPr>
          <p:grpSpPr>
            <a:xfrm>
              <a:off x="4648200" y="1676400"/>
              <a:ext cx="381000" cy="457200"/>
              <a:chOff x="2362200" y="1676400"/>
              <a:chExt cx="381000" cy="457200"/>
            </a:xfrm>
          </p:grpSpPr>
          <p:sp>
            <p:nvSpPr>
              <p:cNvPr id="190" name="Multiply 26">
                <a:extLst>
                  <a:ext uri="{FF2B5EF4-FFF2-40B4-BE49-F238E27FC236}">
                    <a16:creationId xmlns:a16="http://schemas.microsoft.com/office/drawing/2014/main" id="{8B54BBFF-398D-5CA6-4AE1-30C20094F645}"/>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iamond 190">
                <a:extLst>
                  <a:ext uri="{FF2B5EF4-FFF2-40B4-BE49-F238E27FC236}">
                    <a16:creationId xmlns:a16="http://schemas.microsoft.com/office/drawing/2014/main" id="{EAE4E103-D431-FE04-1E8A-2503950DE8B4}"/>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28">
              <a:extLst>
                <a:ext uri="{FF2B5EF4-FFF2-40B4-BE49-F238E27FC236}">
                  <a16:creationId xmlns:a16="http://schemas.microsoft.com/office/drawing/2014/main" id="{FA4AEA35-53D8-3412-412A-75438FB261C9}"/>
                </a:ext>
              </a:extLst>
            </p:cNvPr>
            <p:cNvGrpSpPr/>
            <p:nvPr/>
          </p:nvGrpSpPr>
          <p:grpSpPr>
            <a:xfrm>
              <a:off x="5001491" y="1676400"/>
              <a:ext cx="381000" cy="457200"/>
              <a:chOff x="2362200" y="1676400"/>
              <a:chExt cx="381000" cy="457200"/>
            </a:xfrm>
          </p:grpSpPr>
          <p:sp>
            <p:nvSpPr>
              <p:cNvPr id="188" name="Multiply 29">
                <a:extLst>
                  <a:ext uri="{FF2B5EF4-FFF2-40B4-BE49-F238E27FC236}">
                    <a16:creationId xmlns:a16="http://schemas.microsoft.com/office/drawing/2014/main" id="{0D0EDEB5-D35A-5500-3E03-5450487D4857}"/>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a:extLst>
                  <a:ext uri="{FF2B5EF4-FFF2-40B4-BE49-F238E27FC236}">
                    <a16:creationId xmlns:a16="http://schemas.microsoft.com/office/drawing/2014/main" id="{423116C5-4218-6550-E8C8-3C2D3005FD98}"/>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Rounded Rectangle 31">
              <a:extLst>
                <a:ext uri="{FF2B5EF4-FFF2-40B4-BE49-F238E27FC236}">
                  <a16:creationId xmlns:a16="http://schemas.microsoft.com/office/drawing/2014/main" id="{F202343A-DBA7-0EB2-6373-1514EF95FF2F}"/>
                </a:ext>
              </a:extLst>
            </p:cNvPr>
            <p:cNvSpPr/>
            <p:nvPr/>
          </p:nvSpPr>
          <p:spPr>
            <a:xfrm>
              <a:off x="3657600" y="2362200"/>
              <a:ext cx="304800" cy="381000"/>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32">
              <a:extLst>
                <a:ext uri="{FF2B5EF4-FFF2-40B4-BE49-F238E27FC236}">
                  <a16:creationId xmlns:a16="http://schemas.microsoft.com/office/drawing/2014/main" id="{B9C1E1A7-ADCD-416A-EBB1-963F899F5EF9}"/>
                </a:ext>
              </a:extLst>
            </p:cNvPr>
            <p:cNvSpPr/>
            <p:nvPr/>
          </p:nvSpPr>
          <p:spPr>
            <a:xfrm>
              <a:off x="3657600" y="1371600"/>
              <a:ext cx="304800" cy="9906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33">
              <a:extLst>
                <a:ext uri="{FF2B5EF4-FFF2-40B4-BE49-F238E27FC236}">
                  <a16:creationId xmlns:a16="http://schemas.microsoft.com/office/drawing/2014/main" id="{3B869BF4-E4A6-E8B8-AAEB-BD64A4F9AE8B}"/>
                </a:ext>
              </a:extLst>
            </p:cNvPr>
            <p:cNvGrpSpPr/>
            <p:nvPr/>
          </p:nvGrpSpPr>
          <p:grpSpPr>
            <a:xfrm>
              <a:off x="3643746" y="1828800"/>
              <a:ext cx="304800" cy="535709"/>
              <a:chOff x="2362200" y="1676400"/>
              <a:chExt cx="381000" cy="457200"/>
            </a:xfrm>
          </p:grpSpPr>
          <p:sp>
            <p:nvSpPr>
              <p:cNvPr id="186" name="Multiply 34">
                <a:extLst>
                  <a:ext uri="{FF2B5EF4-FFF2-40B4-BE49-F238E27FC236}">
                    <a16:creationId xmlns:a16="http://schemas.microsoft.com/office/drawing/2014/main" id="{6A961BC0-8691-79EC-BA05-20F1DB110508}"/>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a:extLst>
                  <a:ext uri="{FF2B5EF4-FFF2-40B4-BE49-F238E27FC236}">
                    <a16:creationId xmlns:a16="http://schemas.microsoft.com/office/drawing/2014/main" id="{36705A0F-47CC-7402-97A4-3EF3362CD203}"/>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Rounded Rectangle 36">
              <a:extLst>
                <a:ext uri="{FF2B5EF4-FFF2-40B4-BE49-F238E27FC236}">
                  <a16:creationId xmlns:a16="http://schemas.microsoft.com/office/drawing/2014/main" id="{0F2987DE-EE9B-47F7-26D7-04EAC6D69985}"/>
                </a:ext>
              </a:extLst>
            </p:cNvPr>
            <p:cNvSpPr/>
            <p:nvPr/>
          </p:nvSpPr>
          <p:spPr>
            <a:xfrm>
              <a:off x="3962400" y="1295400"/>
              <a:ext cx="1371600" cy="3048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37">
              <a:extLst>
                <a:ext uri="{FF2B5EF4-FFF2-40B4-BE49-F238E27FC236}">
                  <a16:creationId xmlns:a16="http://schemas.microsoft.com/office/drawing/2014/main" id="{20B2B418-47B7-CAE6-D992-467F2356954E}"/>
                </a:ext>
              </a:extLst>
            </p:cNvPr>
            <p:cNvSpPr/>
            <p:nvPr/>
          </p:nvSpPr>
          <p:spPr>
            <a:xfrm>
              <a:off x="3657600" y="1752600"/>
              <a:ext cx="304800" cy="762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38">
              <a:extLst>
                <a:ext uri="{FF2B5EF4-FFF2-40B4-BE49-F238E27FC236}">
                  <a16:creationId xmlns:a16="http://schemas.microsoft.com/office/drawing/2014/main" id="{D79A8F81-3D5C-A3ED-6634-BC8B2778FA16}"/>
                </a:ext>
              </a:extLst>
            </p:cNvPr>
            <p:cNvGrpSpPr/>
            <p:nvPr/>
          </p:nvGrpSpPr>
          <p:grpSpPr>
            <a:xfrm>
              <a:off x="3657600" y="1295400"/>
              <a:ext cx="304800" cy="535709"/>
              <a:chOff x="2362200" y="1676400"/>
              <a:chExt cx="381000" cy="457200"/>
            </a:xfrm>
          </p:grpSpPr>
          <p:sp>
            <p:nvSpPr>
              <p:cNvPr id="184" name="Multiply 39">
                <a:extLst>
                  <a:ext uri="{FF2B5EF4-FFF2-40B4-BE49-F238E27FC236}">
                    <a16:creationId xmlns:a16="http://schemas.microsoft.com/office/drawing/2014/main" id="{7605BD27-6080-8153-8422-E81E0D6CF4B9}"/>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a:extLst>
                  <a:ext uri="{FF2B5EF4-FFF2-40B4-BE49-F238E27FC236}">
                    <a16:creationId xmlns:a16="http://schemas.microsoft.com/office/drawing/2014/main" id="{9D4B7908-B572-9311-F1B1-4E82E5F228A4}"/>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Trapezoid 170">
              <a:extLst>
                <a:ext uri="{FF2B5EF4-FFF2-40B4-BE49-F238E27FC236}">
                  <a16:creationId xmlns:a16="http://schemas.microsoft.com/office/drawing/2014/main" id="{54630940-CC79-FF88-18C0-893848E245D8}"/>
                </a:ext>
              </a:extLst>
            </p:cNvPr>
            <p:cNvSpPr/>
            <p:nvPr/>
          </p:nvSpPr>
          <p:spPr>
            <a:xfrm>
              <a:off x="1905000" y="2743200"/>
              <a:ext cx="3810000" cy="1524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a:extLst>
                <a:ext uri="{FF2B5EF4-FFF2-40B4-BE49-F238E27FC236}">
                  <a16:creationId xmlns:a16="http://schemas.microsoft.com/office/drawing/2014/main" id="{3C12161F-782C-EB82-ADF2-2F773B552639}"/>
                </a:ext>
              </a:extLst>
            </p:cNvPr>
            <p:cNvSpPr/>
            <p:nvPr/>
          </p:nvSpPr>
          <p:spPr>
            <a:xfrm>
              <a:off x="1752600" y="2895600"/>
              <a:ext cx="4114800" cy="1524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8AF07205-CB16-E1B5-3BEE-AA42BC93EBFD}"/>
                </a:ext>
              </a:extLst>
            </p:cNvPr>
            <p:cNvSpPr/>
            <p:nvPr/>
          </p:nvSpPr>
          <p:spPr>
            <a:xfrm>
              <a:off x="1600200" y="3048000"/>
              <a:ext cx="4419600" cy="152400"/>
            </a:xfrm>
            <a:prstGeom prst="trapezoi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44">
              <a:extLst>
                <a:ext uri="{FF2B5EF4-FFF2-40B4-BE49-F238E27FC236}">
                  <a16:creationId xmlns:a16="http://schemas.microsoft.com/office/drawing/2014/main" id="{8802935F-144F-86B9-A917-C4D37420A493}"/>
                </a:ext>
              </a:extLst>
            </p:cNvPr>
            <p:cNvSpPr/>
            <p:nvPr/>
          </p:nvSpPr>
          <p:spPr>
            <a:xfrm>
              <a:off x="3352800" y="2209800"/>
              <a:ext cx="304800" cy="5334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45">
              <a:extLst>
                <a:ext uri="{FF2B5EF4-FFF2-40B4-BE49-F238E27FC236}">
                  <a16:creationId xmlns:a16="http://schemas.microsoft.com/office/drawing/2014/main" id="{1256ECBD-1952-C942-3019-838E0B26E7F8}"/>
                </a:ext>
              </a:extLst>
            </p:cNvPr>
            <p:cNvSpPr/>
            <p:nvPr/>
          </p:nvSpPr>
          <p:spPr>
            <a:xfrm>
              <a:off x="3962400" y="2209800"/>
              <a:ext cx="304800" cy="533400"/>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Collate 175">
              <a:extLst>
                <a:ext uri="{FF2B5EF4-FFF2-40B4-BE49-F238E27FC236}">
                  <a16:creationId xmlns:a16="http://schemas.microsoft.com/office/drawing/2014/main" id="{FE88F521-7003-D5C5-C1ED-427F5960C5CD}"/>
                </a:ext>
              </a:extLst>
            </p:cNvPr>
            <p:cNvSpPr/>
            <p:nvPr/>
          </p:nvSpPr>
          <p:spPr>
            <a:xfrm>
              <a:off x="3429000" y="2209800"/>
              <a:ext cx="152400" cy="533400"/>
            </a:xfrm>
            <a:prstGeom prst="flowChartCollat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Flowchart: Collate 176">
              <a:extLst>
                <a:ext uri="{FF2B5EF4-FFF2-40B4-BE49-F238E27FC236}">
                  <a16:creationId xmlns:a16="http://schemas.microsoft.com/office/drawing/2014/main" id="{50DB65BD-8E69-6EE0-3978-82C61932192C}"/>
                </a:ext>
              </a:extLst>
            </p:cNvPr>
            <p:cNvSpPr/>
            <p:nvPr/>
          </p:nvSpPr>
          <p:spPr>
            <a:xfrm>
              <a:off x="4038600" y="2209800"/>
              <a:ext cx="152400" cy="533400"/>
            </a:xfrm>
            <a:prstGeom prst="flowChartCollat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8" name="Group 48">
              <a:extLst>
                <a:ext uri="{FF2B5EF4-FFF2-40B4-BE49-F238E27FC236}">
                  <a16:creationId xmlns:a16="http://schemas.microsoft.com/office/drawing/2014/main" id="{D384B6AC-B3C9-3B6A-2E83-320E90D8E3D6}"/>
                </a:ext>
              </a:extLst>
            </p:cNvPr>
            <p:cNvGrpSpPr/>
            <p:nvPr/>
          </p:nvGrpSpPr>
          <p:grpSpPr>
            <a:xfrm>
              <a:off x="3352800" y="2286000"/>
              <a:ext cx="304800" cy="365760"/>
              <a:chOff x="2362200" y="1676400"/>
              <a:chExt cx="381000" cy="457200"/>
            </a:xfrm>
          </p:grpSpPr>
          <p:sp>
            <p:nvSpPr>
              <p:cNvPr id="182" name="Multiply 49">
                <a:extLst>
                  <a:ext uri="{FF2B5EF4-FFF2-40B4-BE49-F238E27FC236}">
                    <a16:creationId xmlns:a16="http://schemas.microsoft.com/office/drawing/2014/main" id="{FEADC32E-A814-C06D-2D7E-2DC3952C0337}"/>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91985FDF-87FD-51FF-8C0B-4435CAAB00F4}"/>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51">
              <a:extLst>
                <a:ext uri="{FF2B5EF4-FFF2-40B4-BE49-F238E27FC236}">
                  <a16:creationId xmlns:a16="http://schemas.microsoft.com/office/drawing/2014/main" id="{76DFC3BD-51C8-9F11-D177-5A75ECA89FF5}"/>
                </a:ext>
              </a:extLst>
            </p:cNvPr>
            <p:cNvGrpSpPr/>
            <p:nvPr/>
          </p:nvGrpSpPr>
          <p:grpSpPr>
            <a:xfrm>
              <a:off x="3962400" y="2286000"/>
              <a:ext cx="304800" cy="365760"/>
              <a:chOff x="2362200" y="1676400"/>
              <a:chExt cx="381000" cy="457200"/>
            </a:xfrm>
          </p:grpSpPr>
          <p:sp>
            <p:nvSpPr>
              <p:cNvPr id="180" name="Multiply 52">
                <a:extLst>
                  <a:ext uri="{FF2B5EF4-FFF2-40B4-BE49-F238E27FC236}">
                    <a16:creationId xmlns:a16="http://schemas.microsoft.com/office/drawing/2014/main" id="{E7887AC6-B819-8A98-DE55-C886C237A41A}"/>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5C27B3A6-7972-820E-A1A1-E4D4166CDBFC}"/>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0" name="Group 259">
            <a:extLst>
              <a:ext uri="{FF2B5EF4-FFF2-40B4-BE49-F238E27FC236}">
                <a16:creationId xmlns:a16="http://schemas.microsoft.com/office/drawing/2014/main" id="{35A8EFA4-7BB1-7D84-B3F8-3176AFBEEDEE}"/>
              </a:ext>
            </a:extLst>
          </p:cNvPr>
          <p:cNvGrpSpPr/>
          <p:nvPr/>
        </p:nvGrpSpPr>
        <p:grpSpPr>
          <a:xfrm>
            <a:off x="7210037" y="5463026"/>
            <a:ext cx="4010103" cy="510052"/>
            <a:chOff x="6049509" y="1291280"/>
            <a:chExt cx="4928911" cy="2448610"/>
          </a:xfrm>
        </p:grpSpPr>
        <p:grpSp>
          <p:nvGrpSpPr>
            <p:cNvPr id="261" name="Group 260">
              <a:extLst>
                <a:ext uri="{FF2B5EF4-FFF2-40B4-BE49-F238E27FC236}">
                  <a16:creationId xmlns:a16="http://schemas.microsoft.com/office/drawing/2014/main" id="{EC6DBEE5-A53B-C063-1000-82D80F48DF84}"/>
                </a:ext>
              </a:extLst>
            </p:cNvPr>
            <p:cNvGrpSpPr/>
            <p:nvPr/>
          </p:nvGrpSpPr>
          <p:grpSpPr>
            <a:xfrm>
              <a:off x="6049509" y="2499617"/>
              <a:ext cx="4921616" cy="1240273"/>
              <a:chOff x="6049509" y="2499617"/>
              <a:chExt cx="4921616" cy="1240273"/>
            </a:xfrm>
          </p:grpSpPr>
          <p:grpSp>
            <p:nvGrpSpPr>
              <p:cNvPr id="274" name="Group 273">
                <a:extLst>
                  <a:ext uri="{FF2B5EF4-FFF2-40B4-BE49-F238E27FC236}">
                    <a16:creationId xmlns:a16="http://schemas.microsoft.com/office/drawing/2014/main" id="{C5AD4A2F-E6A2-D046-5D4C-5D5C69B83C0E}"/>
                  </a:ext>
                </a:extLst>
              </p:cNvPr>
              <p:cNvGrpSpPr/>
              <p:nvPr/>
            </p:nvGrpSpPr>
            <p:grpSpPr>
              <a:xfrm>
                <a:off x="6049511" y="3118109"/>
                <a:ext cx="4921614" cy="621781"/>
                <a:chOff x="6019804" y="2689412"/>
                <a:chExt cx="6705594" cy="847164"/>
              </a:xfrm>
            </p:grpSpPr>
            <p:sp>
              <p:nvSpPr>
                <p:cNvPr id="281" name="Rectangle: Rounded Corners 280">
                  <a:extLst>
                    <a:ext uri="{FF2B5EF4-FFF2-40B4-BE49-F238E27FC236}">
                      <a16:creationId xmlns:a16="http://schemas.microsoft.com/office/drawing/2014/main" id="{0332B895-6B9C-2377-2810-A7E3443393AE}"/>
                    </a:ext>
                  </a:extLst>
                </p:cNvPr>
                <p:cNvSpPr/>
                <p:nvPr/>
              </p:nvSpPr>
              <p:spPr>
                <a:xfrm>
                  <a:off x="6019804"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Rounded Corners 281">
                  <a:extLst>
                    <a:ext uri="{FF2B5EF4-FFF2-40B4-BE49-F238E27FC236}">
                      <a16:creationId xmlns:a16="http://schemas.microsoft.com/office/drawing/2014/main" id="{7FC983BB-BF1D-C090-AB2C-0BCF519F8142}"/>
                    </a:ext>
                  </a:extLst>
                </p:cNvPr>
                <p:cNvSpPr/>
                <p:nvPr/>
              </p:nvSpPr>
              <p:spPr>
                <a:xfrm>
                  <a:off x="7696202" y="2693894"/>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Rounded Corners 282">
                  <a:extLst>
                    <a:ext uri="{FF2B5EF4-FFF2-40B4-BE49-F238E27FC236}">
                      <a16:creationId xmlns:a16="http://schemas.microsoft.com/office/drawing/2014/main" id="{CFD86569-E520-C91F-EF34-241BCA4974DE}"/>
                    </a:ext>
                  </a:extLst>
                </p:cNvPr>
                <p:cNvSpPr/>
                <p:nvPr/>
              </p:nvSpPr>
              <p:spPr>
                <a:xfrm>
                  <a:off x="9372600" y="2698376"/>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Rounded Corners 283">
                  <a:extLst>
                    <a:ext uri="{FF2B5EF4-FFF2-40B4-BE49-F238E27FC236}">
                      <a16:creationId xmlns:a16="http://schemas.microsoft.com/office/drawing/2014/main" id="{523A773B-6973-B1CB-7D4C-05EE5C44A7AE}"/>
                    </a:ext>
                  </a:extLst>
                </p:cNvPr>
                <p:cNvSpPr/>
                <p:nvPr/>
              </p:nvSpPr>
              <p:spPr>
                <a:xfrm>
                  <a:off x="11048998"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87F13121-B9F2-4A46-9858-C16F9FCEA946}"/>
                  </a:ext>
                </a:extLst>
              </p:cNvPr>
              <p:cNvGrpSpPr/>
              <p:nvPr/>
            </p:nvGrpSpPr>
            <p:grpSpPr>
              <a:xfrm>
                <a:off x="6636140" y="2506900"/>
                <a:ext cx="4334984" cy="621781"/>
                <a:chOff x="6019804" y="2689412"/>
                <a:chExt cx="5906323" cy="847164"/>
              </a:xfrm>
            </p:grpSpPr>
            <p:sp>
              <p:nvSpPr>
                <p:cNvPr id="277" name="Rectangle: Rounded Corners 276">
                  <a:extLst>
                    <a:ext uri="{FF2B5EF4-FFF2-40B4-BE49-F238E27FC236}">
                      <a16:creationId xmlns:a16="http://schemas.microsoft.com/office/drawing/2014/main" id="{EE6A8F3A-4FFB-9344-86F4-6F5927389266}"/>
                    </a:ext>
                  </a:extLst>
                </p:cNvPr>
                <p:cNvSpPr/>
                <p:nvPr/>
              </p:nvSpPr>
              <p:spPr>
                <a:xfrm>
                  <a:off x="6019804"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Rounded Corners 277">
                  <a:extLst>
                    <a:ext uri="{FF2B5EF4-FFF2-40B4-BE49-F238E27FC236}">
                      <a16:creationId xmlns:a16="http://schemas.microsoft.com/office/drawing/2014/main" id="{6F5E3A64-658D-F707-53AB-5881B0826F47}"/>
                    </a:ext>
                  </a:extLst>
                </p:cNvPr>
                <p:cNvSpPr/>
                <p:nvPr/>
              </p:nvSpPr>
              <p:spPr>
                <a:xfrm>
                  <a:off x="7696202" y="2693894"/>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Rounded Corners 278">
                  <a:extLst>
                    <a:ext uri="{FF2B5EF4-FFF2-40B4-BE49-F238E27FC236}">
                      <a16:creationId xmlns:a16="http://schemas.microsoft.com/office/drawing/2014/main" id="{AF52CEED-EE7A-ED0E-BA45-EFBD205F7325}"/>
                    </a:ext>
                  </a:extLst>
                </p:cNvPr>
                <p:cNvSpPr/>
                <p:nvPr/>
              </p:nvSpPr>
              <p:spPr>
                <a:xfrm>
                  <a:off x="9372600" y="2698376"/>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Rounded Corners 279">
                  <a:extLst>
                    <a:ext uri="{FF2B5EF4-FFF2-40B4-BE49-F238E27FC236}">
                      <a16:creationId xmlns:a16="http://schemas.microsoft.com/office/drawing/2014/main" id="{FEF30AE3-3570-85A3-75FF-1EB31626AA46}"/>
                    </a:ext>
                  </a:extLst>
                </p:cNvPr>
                <p:cNvSpPr/>
                <p:nvPr/>
              </p:nvSpPr>
              <p:spPr>
                <a:xfrm>
                  <a:off x="11048999" y="2689412"/>
                  <a:ext cx="877128"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6" name="Rectangle: Rounded Corners 275">
                <a:extLst>
                  <a:ext uri="{FF2B5EF4-FFF2-40B4-BE49-F238E27FC236}">
                    <a16:creationId xmlns:a16="http://schemas.microsoft.com/office/drawing/2014/main" id="{5DCF6D28-DA63-A2DD-1766-109CBD40352D}"/>
                  </a:ext>
                </a:extLst>
              </p:cNvPr>
              <p:cNvSpPr/>
              <p:nvPr/>
            </p:nvSpPr>
            <p:spPr>
              <a:xfrm>
                <a:off x="6049509" y="2499617"/>
                <a:ext cx="643774" cy="615202"/>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a:extLst>
                <a:ext uri="{FF2B5EF4-FFF2-40B4-BE49-F238E27FC236}">
                  <a16:creationId xmlns:a16="http://schemas.microsoft.com/office/drawing/2014/main" id="{3E388A93-41ED-78D2-E18E-9A2608694CF1}"/>
                </a:ext>
              </a:extLst>
            </p:cNvPr>
            <p:cNvGrpSpPr/>
            <p:nvPr/>
          </p:nvGrpSpPr>
          <p:grpSpPr>
            <a:xfrm>
              <a:off x="6056804" y="1291280"/>
              <a:ext cx="4921616" cy="1240273"/>
              <a:chOff x="6049509" y="2499617"/>
              <a:chExt cx="4921616" cy="1240273"/>
            </a:xfrm>
          </p:grpSpPr>
          <p:grpSp>
            <p:nvGrpSpPr>
              <p:cNvPr id="263" name="Group 262">
                <a:extLst>
                  <a:ext uri="{FF2B5EF4-FFF2-40B4-BE49-F238E27FC236}">
                    <a16:creationId xmlns:a16="http://schemas.microsoft.com/office/drawing/2014/main" id="{62CB3008-BBB8-9F3B-77AA-B0A6A9760470}"/>
                  </a:ext>
                </a:extLst>
              </p:cNvPr>
              <p:cNvGrpSpPr/>
              <p:nvPr/>
            </p:nvGrpSpPr>
            <p:grpSpPr>
              <a:xfrm>
                <a:off x="6049511" y="3118109"/>
                <a:ext cx="4921614" cy="621781"/>
                <a:chOff x="6019804" y="2689412"/>
                <a:chExt cx="6705594" cy="847164"/>
              </a:xfrm>
            </p:grpSpPr>
            <p:sp>
              <p:nvSpPr>
                <p:cNvPr id="270" name="Rectangle: Rounded Corners 269">
                  <a:extLst>
                    <a:ext uri="{FF2B5EF4-FFF2-40B4-BE49-F238E27FC236}">
                      <a16:creationId xmlns:a16="http://schemas.microsoft.com/office/drawing/2014/main" id="{75B18196-E7F6-49DC-91A4-7578F33A2F3D}"/>
                    </a:ext>
                  </a:extLst>
                </p:cNvPr>
                <p:cNvSpPr/>
                <p:nvPr/>
              </p:nvSpPr>
              <p:spPr>
                <a:xfrm>
                  <a:off x="6019804"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Rounded Corners 270">
                  <a:extLst>
                    <a:ext uri="{FF2B5EF4-FFF2-40B4-BE49-F238E27FC236}">
                      <a16:creationId xmlns:a16="http://schemas.microsoft.com/office/drawing/2014/main" id="{A6E13A07-5A0E-E033-716B-5E00923CC62E}"/>
                    </a:ext>
                  </a:extLst>
                </p:cNvPr>
                <p:cNvSpPr/>
                <p:nvPr/>
              </p:nvSpPr>
              <p:spPr>
                <a:xfrm>
                  <a:off x="7696202" y="2693894"/>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Rounded Corners 271">
                  <a:extLst>
                    <a:ext uri="{FF2B5EF4-FFF2-40B4-BE49-F238E27FC236}">
                      <a16:creationId xmlns:a16="http://schemas.microsoft.com/office/drawing/2014/main" id="{4A15E79B-3D1A-4E3C-0DDE-DC98C4E24219}"/>
                    </a:ext>
                  </a:extLst>
                </p:cNvPr>
                <p:cNvSpPr/>
                <p:nvPr/>
              </p:nvSpPr>
              <p:spPr>
                <a:xfrm>
                  <a:off x="9372600" y="2698376"/>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Rounded Corners 272">
                  <a:extLst>
                    <a:ext uri="{FF2B5EF4-FFF2-40B4-BE49-F238E27FC236}">
                      <a16:creationId xmlns:a16="http://schemas.microsoft.com/office/drawing/2014/main" id="{5281E574-9BAF-D371-11C4-468A0FE75127}"/>
                    </a:ext>
                  </a:extLst>
                </p:cNvPr>
                <p:cNvSpPr/>
                <p:nvPr/>
              </p:nvSpPr>
              <p:spPr>
                <a:xfrm>
                  <a:off x="11048998"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63">
                <a:extLst>
                  <a:ext uri="{FF2B5EF4-FFF2-40B4-BE49-F238E27FC236}">
                    <a16:creationId xmlns:a16="http://schemas.microsoft.com/office/drawing/2014/main" id="{32FFFAD5-1327-8A65-B567-3A3430CE316A}"/>
                  </a:ext>
                </a:extLst>
              </p:cNvPr>
              <p:cNvGrpSpPr/>
              <p:nvPr/>
            </p:nvGrpSpPr>
            <p:grpSpPr>
              <a:xfrm>
                <a:off x="6636140" y="2506900"/>
                <a:ext cx="4334984" cy="621781"/>
                <a:chOff x="6019804" y="2689412"/>
                <a:chExt cx="5906323" cy="847164"/>
              </a:xfrm>
            </p:grpSpPr>
            <p:sp>
              <p:nvSpPr>
                <p:cNvPr id="266" name="Rectangle: Rounded Corners 265">
                  <a:extLst>
                    <a:ext uri="{FF2B5EF4-FFF2-40B4-BE49-F238E27FC236}">
                      <a16:creationId xmlns:a16="http://schemas.microsoft.com/office/drawing/2014/main" id="{8218893F-D992-C828-1C33-613FF33265F6}"/>
                    </a:ext>
                  </a:extLst>
                </p:cNvPr>
                <p:cNvSpPr/>
                <p:nvPr/>
              </p:nvSpPr>
              <p:spPr>
                <a:xfrm>
                  <a:off x="6019804" y="2689412"/>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Rounded Corners 266">
                  <a:extLst>
                    <a:ext uri="{FF2B5EF4-FFF2-40B4-BE49-F238E27FC236}">
                      <a16:creationId xmlns:a16="http://schemas.microsoft.com/office/drawing/2014/main" id="{2C4E074C-A635-E786-2E8C-C4389F4FA498}"/>
                    </a:ext>
                  </a:extLst>
                </p:cNvPr>
                <p:cNvSpPr/>
                <p:nvPr/>
              </p:nvSpPr>
              <p:spPr>
                <a:xfrm>
                  <a:off x="7696202" y="2693894"/>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Rounded Corners 267">
                  <a:extLst>
                    <a:ext uri="{FF2B5EF4-FFF2-40B4-BE49-F238E27FC236}">
                      <a16:creationId xmlns:a16="http://schemas.microsoft.com/office/drawing/2014/main" id="{A405DF18-ECE5-0D07-23B9-9B59EED24B22}"/>
                    </a:ext>
                  </a:extLst>
                </p:cNvPr>
                <p:cNvSpPr/>
                <p:nvPr/>
              </p:nvSpPr>
              <p:spPr>
                <a:xfrm>
                  <a:off x="9372600" y="2698376"/>
                  <a:ext cx="1676400"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Rounded Corners 268">
                  <a:extLst>
                    <a:ext uri="{FF2B5EF4-FFF2-40B4-BE49-F238E27FC236}">
                      <a16:creationId xmlns:a16="http://schemas.microsoft.com/office/drawing/2014/main" id="{D1441BA8-B9B3-3BDA-500D-2BE7D27F4863}"/>
                    </a:ext>
                  </a:extLst>
                </p:cNvPr>
                <p:cNvSpPr/>
                <p:nvPr/>
              </p:nvSpPr>
              <p:spPr>
                <a:xfrm>
                  <a:off x="11048999" y="2689412"/>
                  <a:ext cx="877128" cy="838200"/>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5" name="Rectangle: Rounded Corners 264">
                <a:extLst>
                  <a:ext uri="{FF2B5EF4-FFF2-40B4-BE49-F238E27FC236}">
                    <a16:creationId xmlns:a16="http://schemas.microsoft.com/office/drawing/2014/main" id="{95839580-3B20-6C2E-7280-D0B617710BB2}"/>
                  </a:ext>
                </a:extLst>
              </p:cNvPr>
              <p:cNvSpPr/>
              <p:nvPr/>
            </p:nvSpPr>
            <p:spPr>
              <a:xfrm>
                <a:off x="6049509" y="2499617"/>
                <a:ext cx="643774" cy="615202"/>
              </a:xfrm>
              <a:prstGeom prst="roundRect">
                <a:avLst/>
              </a:prstGeom>
              <a:solidFill>
                <a:srgbClr val="EAD3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Box 36">
            <a:extLst>
              <a:ext uri="{FF2B5EF4-FFF2-40B4-BE49-F238E27FC236}">
                <a16:creationId xmlns:a16="http://schemas.microsoft.com/office/drawing/2014/main" id="{18411793-1B44-13F1-EF3A-F56185AE0E48}"/>
              </a:ext>
            </a:extLst>
          </p:cNvPr>
          <p:cNvSpPr txBox="1"/>
          <p:nvPr/>
        </p:nvSpPr>
        <p:spPr>
          <a:xfrm>
            <a:off x="2885892" y="5985239"/>
            <a:ext cx="6096000" cy="646331"/>
          </a:xfrm>
          <a:prstGeom prst="rect">
            <a:avLst/>
          </a:prstGeom>
          <a:noFill/>
        </p:spPr>
        <p:txBody>
          <a:bodyPr wrap="square">
            <a:spAutoFit/>
          </a:bodyPr>
          <a:lstStyle/>
          <a:p>
            <a:r>
              <a:rPr lang="en-US" b="0" i="0" dirty="0">
                <a:solidFill>
                  <a:srgbClr val="000000"/>
                </a:solidFill>
                <a:effectLst/>
                <a:latin typeface="Abadi" panose="020B0604020104020204" pitchFamily="34" charset="0"/>
              </a:rPr>
              <a:t>King Benjamin was one who served God by serving his people and teaching them to serve one another.</a:t>
            </a:r>
            <a:endParaRPr lang="en-US" dirty="0">
              <a:latin typeface="Abadi" panose="020B0604020104020204" pitchFamily="34" charset="0"/>
            </a:endParaRPr>
          </a:p>
        </p:txBody>
      </p:sp>
    </p:spTree>
    <p:extLst>
      <p:ext uri="{BB962C8B-B14F-4D97-AF65-F5344CB8AC3E}">
        <p14:creationId xmlns:p14="http://schemas.microsoft.com/office/powerpoint/2010/main" val="2275864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icture 133">
            <a:extLst>
              <a:ext uri="{FF2B5EF4-FFF2-40B4-BE49-F238E27FC236}">
                <a16:creationId xmlns:a16="http://schemas.microsoft.com/office/drawing/2014/main" id="{6BB38E21-A3CA-46CC-B30E-3E909D17D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The Gathering</a:t>
            </a:r>
          </a:p>
        </p:txBody>
      </p:sp>
      <p:sp>
        <p:nvSpPr>
          <p:cNvPr id="629" name="TextBox 628"/>
          <p:cNvSpPr txBox="1"/>
          <p:nvPr/>
        </p:nvSpPr>
        <p:spPr>
          <a:xfrm>
            <a:off x="79248" y="6550223"/>
            <a:ext cx="9144000" cy="307777"/>
          </a:xfrm>
          <a:prstGeom prst="rect">
            <a:avLst/>
          </a:prstGeom>
          <a:noFill/>
        </p:spPr>
        <p:txBody>
          <a:bodyPr wrap="square" rtlCol="0">
            <a:spAutoFit/>
          </a:bodyPr>
          <a:lstStyle/>
          <a:p>
            <a:r>
              <a:rPr lang="en-US" sz="1400" dirty="0"/>
              <a:t>Mosiah 2:1-6</a:t>
            </a:r>
            <a:endParaRPr lang="en-US" sz="4400" dirty="0"/>
          </a:p>
        </p:txBody>
      </p:sp>
      <p:grpSp>
        <p:nvGrpSpPr>
          <p:cNvPr id="3" name="Group 2">
            <a:extLst>
              <a:ext uri="{FF2B5EF4-FFF2-40B4-BE49-F238E27FC236}">
                <a16:creationId xmlns:a16="http://schemas.microsoft.com/office/drawing/2014/main" id="{0F2B6A72-4078-8EB6-248F-C9F1F13F197F}"/>
              </a:ext>
            </a:extLst>
          </p:cNvPr>
          <p:cNvGrpSpPr/>
          <p:nvPr/>
        </p:nvGrpSpPr>
        <p:grpSpPr>
          <a:xfrm>
            <a:off x="831141" y="4880962"/>
            <a:ext cx="3495576" cy="1637813"/>
            <a:chOff x="152400" y="4953000"/>
            <a:chExt cx="3244939" cy="1752600"/>
          </a:xfrm>
        </p:grpSpPr>
        <p:grpSp>
          <p:nvGrpSpPr>
            <p:cNvPr id="135" name="Group 184">
              <a:extLst>
                <a:ext uri="{FF2B5EF4-FFF2-40B4-BE49-F238E27FC236}">
                  <a16:creationId xmlns:a16="http://schemas.microsoft.com/office/drawing/2014/main" id="{6723D1DD-6242-7F3B-9692-7100CDB10EEE}"/>
                </a:ext>
              </a:extLst>
            </p:cNvPr>
            <p:cNvGrpSpPr/>
            <p:nvPr/>
          </p:nvGrpSpPr>
          <p:grpSpPr>
            <a:xfrm flipH="1">
              <a:off x="609600" y="5029200"/>
              <a:ext cx="730863" cy="1490833"/>
              <a:chOff x="304800" y="762000"/>
              <a:chExt cx="2545737" cy="5192861"/>
            </a:xfrm>
          </p:grpSpPr>
          <p:grpSp>
            <p:nvGrpSpPr>
              <p:cNvPr id="813" name="Group 69">
                <a:extLst>
                  <a:ext uri="{FF2B5EF4-FFF2-40B4-BE49-F238E27FC236}">
                    <a16:creationId xmlns:a16="http://schemas.microsoft.com/office/drawing/2014/main" id="{DBF96A47-9C7E-1F3A-94FC-5DF5478ABD2C}"/>
                  </a:ext>
                </a:extLst>
              </p:cNvPr>
              <p:cNvGrpSpPr/>
              <p:nvPr/>
            </p:nvGrpSpPr>
            <p:grpSpPr>
              <a:xfrm flipH="1">
                <a:off x="1143000" y="4468471"/>
                <a:ext cx="609601" cy="1447801"/>
                <a:chOff x="4222137" y="4305789"/>
                <a:chExt cx="609601" cy="1447801"/>
              </a:xfrm>
            </p:grpSpPr>
            <p:sp>
              <p:nvSpPr>
                <p:cNvPr id="891" name="Oval 890">
                  <a:extLst>
                    <a:ext uri="{FF2B5EF4-FFF2-40B4-BE49-F238E27FC236}">
                      <a16:creationId xmlns:a16="http://schemas.microsoft.com/office/drawing/2014/main" id="{B8D8832F-CE3B-44A0-B816-E96B94FE4186}"/>
                    </a:ext>
                  </a:extLst>
                </p:cNvPr>
                <p:cNvSpPr/>
                <p:nvPr/>
              </p:nvSpPr>
              <p:spPr>
                <a:xfrm rot="3012038">
                  <a:off x="3955438" y="4877290"/>
                  <a:ext cx="1219200" cy="533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Oval 71">
                  <a:extLst>
                    <a:ext uri="{FF2B5EF4-FFF2-40B4-BE49-F238E27FC236}">
                      <a16:creationId xmlns:a16="http://schemas.microsoft.com/office/drawing/2014/main" id="{B7E0880B-5287-F7CF-B93C-87691E006FB4}"/>
                    </a:ext>
                  </a:extLst>
                </p:cNvPr>
                <p:cNvSpPr/>
                <p:nvPr/>
              </p:nvSpPr>
              <p:spPr>
                <a:xfrm rot="3399159">
                  <a:off x="3879237" y="4648689"/>
                  <a:ext cx="1219200" cy="53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4" name="Group 68">
                <a:extLst>
                  <a:ext uri="{FF2B5EF4-FFF2-40B4-BE49-F238E27FC236}">
                    <a16:creationId xmlns:a16="http://schemas.microsoft.com/office/drawing/2014/main" id="{DE4FC21D-F21D-6A3E-0278-A827D276296D}"/>
                  </a:ext>
                </a:extLst>
              </p:cNvPr>
              <p:cNvGrpSpPr/>
              <p:nvPr/>
            </p:nvGrpSpPr>
            <p:grpSpPr>
              <a:xfrm>
                <a:off x="1555137" y="4507060"/>
                <a:ext cx="609601" cy="1447801"/>
                <a:chOff x="4222137" y="4305789"/>
                <a:chExt cx="609601" cy="1447801"/>
              </a:xfrm>
            </p:grpSpPr>
            <p:sp>
              <p:nvSpPr>
                <p:cNvPr id="889" name="Oval 66">
                  <a:extLst>
                    <a:ext uri="{FF2B5EF4-FFF2-40B4-BE49-F238E27FC236}">
                      <a16:creationId xmlns:a16="http://schemas.microsoft.com/office/drawing/2014/main" id="{A2A04967-B8BB-1C8D-22A2-ECE7D619DAC0}"/>
                    </a:ext>
                  </a:extLst>
                </p:cNvPr>
                <p:cNvSpPr/>
                <p:nvPr/>
              </p:nvSpPr>
              <p:spPr>
                <a:xfrm rot="3012038">
                  <a:off x="3955438" y="4877290"/>
                  <a:ext cx="1219200" cy="533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Oval 67">
                  <a:extLst>
                    <a:ext uri="{FF2B5EF4-FFF2-40B4-BE49-F238E27FC236}">
                      <a16:creationId xmlns:a16="http://schemas.microsoft.com/office/drawing/2014/main" id="{03FE0D76-EE4A-AB10-F38D-F93CDC4C1DAF}"/>
                    </a:ext>
                  </a:extLst>
                </p:cNvPr>
                <p:cNvSpPr/>
                <p:nvPr/>
              </p:nvSpPr>
              <p:spPr>
                <a:xfrm rot="3399159">
                  <a:off x="3879237" y="4648689"/>
                  <a:ext cx="1219200" cy="53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5" name="Oval 814">
                <a:extLst>
                  <a:ext uri="{FF2B5EF4-FFF2-40B4-BE49-F238E27FC236}">
                    <a16:creationId xmlns:a16="http://schemas.microsoft.com/office/drawing/2014/main" id="{2357EDE7-19F8-4B40-85A0-874F33DCF8FD}"/>
                  </a:ext>
                </a:extLst>
              </p:cNvPr>
              <p:cNvSpPr/>
              <p:nvPr/>
            </p:nvSpPr>
            <p:spPr>
              <a:xfrm rot="4765551">
                <a:off x="1974237" y="3325961"/>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Oval 815">
                <a:extLst>
                  <a:ext uri="{FF2B5EF4-FFF2-40B4-BE49-F238E27FC236}">
                    <a16:creationId xmlns:a16="http://schemas.microsoft.com/office/drawing/2014/main" id="{6611FCDA-F11E-31E2-ADDD-59A48405971D}"/>
                  </a:ext>
                </a:extLst>
              </p:cNvPr>
              <p:cNvSpPr/>
              <p:nvPr/>
            </p:nvSpPr>
            <p:spPr>
              <a:xfrm rot="7252322">
                <a:off x="84512" y="3261649"/>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Rounded Rectangle 242">
                <a:extLst>
                  <a:ext uri="{FF2B5EF4-FFF2-40B4-BE49-F238E27FC236}">
                    <a16:creationId xmlns:a16="http://schemas.microsoft.com/office/drawing/2014/main" id="{AE459C46-034C-657F-1237-255FDDFA82E6}"/>
                  </a:ext>
                </a:extLst>
              </p:cNvPr>
              <p:cNvSpPr/>
              <p:nvPr/>
            </p:nvSpPr>
            <p:spPr>
              <a:xfrm>
                <a:off x="762000" y="1344270"/>
                <a:ext cx="1752600" cy="2846729"/>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8" name="Group 34">
                <a:extLst>
                  <a:ext uri="{FF2B5EF4-FFF2-40B4-BE49-F238E27FC236}">
                    <a16:creationId xmlns:a16="http://schemas.microsoft.com/office/drawing/2014/main" id="{D9362EE3-3CD9-3B06-151B-34051F6509DA}"/>
                  </a:ext>
                </a:extLst>
              </p:cNvPr>
              <p:cNvGrpSpPr/>
              <p:nvPr/>
            </p:nvGrpSpPr>
            <p:grpSpPr>
              <a:xfrm rot="18918069">
                <a:off x="1754044" y="2367296"/>
                <a:ext cx="992712" cy="1453296"/>
                <a:chOff x="1977877" y="1457884"/>
                <a:chExt cx="992712" cy="1453296"/>
              </a:xfrm>
            </p:grpSpPr>
            <p:sp>
              <p:nvSpPr>
                <p:cNvPr id="877" name="Trapezoid 35">
                  <a:extLst>
                    <a:ext uri="{FF2B5EF4-FFF2-40B4-BE49-F238E27FC236}">
                      <a16:creationId xmlns:a16="http://schemas.microsoft.com/office/drawing/2014/main" id="{C961AE7A-4070-6C29-D8FA-A65871EDDAA5}"/>
                    </a:ext>
                  </a:extLst>
                </p:cNvPr>
                <p:cNvSpPr/>
                <p:nvPr/>
              </p:nvSpPr>
              <p:spPr>
                <a:xfrm rot="1340719">
                  <a:off x="2229644" y="1457884"/>
                  <a:ext cx="740945" cy="1453296"/>
                </a:xfrm>
                <a:prstGeom prst="trapezoid">
                  <a:avLst>
                    <a:gd name="adj" fmla="val 24809"/>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8" name="Group 32">
                  <a:extLst>
                    <a:ext uri="{FF2B5EF4-FFF2-40B4-BE49-F238E27FC236}">
                      <a16:creationId xmlns:a16="http://schemas.microsoft.com/office/drawing/2014/main" id="{D3CB8B43-6E1B-648A-C7CE-42CE42F89F2D}"/>
                    </a:ext>
                  </a:extLst>
                </p:cNvPr>
                <p:cNvGrpSpPr/>
                <p:nvPr/>
              </p:nvGrpSpPr>
              <p:grpSpPr>
                <a:xfrm rot="1329619">
                  <a:off x="1977877" y="2670865"/>
                  <a:ext cx="750562" cy="222094"/>
                  <a:chOff x="1398494" y="4038600"/>
                  <a:chExt cx="1192306" cy="434340"/>
                </a:xfrm>
              </p:grpSpPr>
              <p:sp>
                <p:nvSpPr>
                  <p:cNvPr id="879" name="Pentagon 304">
                    <a:extLst>
                      <a:ext uri="{FF2B5EF4-FFF2-40B4-BE49-F238E27FC236}">
                        <a16:creationId xmlns:a16="http://schemas.microsoft.com/office/drawing/2014/main" id="{F530232C-EEAC-AB5D-AC97-926EFB7850C6}"/>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Pentagon 305">
                    <a:extLst>
                      <a:ext uri="{FF2B5EF4-FFF2-40B4-BE49-F238E27FC236}">
                        <a16:creationId xmlns:a16="http://schemas.microsoft.com/office/drawing/2014/main" id="{BC9A5DBB-014F-A8E5-B5C8-61B81F20488F}"/>
                      </a:ext>
                    </a:extLst>
                  </p:cNvPr>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Diamond 880">
                    <a:extLst>
                      <a:ext uri="{FF2B5EF4-FFF2-40B4-BE49-F238E27FC236}">
                        <a16:creationId xmlns:a16="http://schemas.microsoft.com/office/drawing/2014/main" id="{5DD026D8-306D-FF8D-C615-38A638BBD055}"/>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2" name="Group 15">
                    <a:extLst>
                      <a:ext uri="{FF2B5EF4-FFF2-40B4-BE49-F238E27FC236}">
                        <a16:creationId xmlns:a16="http://schemas.microsoft.com/office/drawing/2014/main" id="{B315B02A-7F17-5202-E259-B4F8B975AC28}"/>
                      </a:ext>
                    </a:extLst>
                  </p:cNvPr>
                  <p:cNvGrpSpPr/>
                  <p:nvPr/>
                </p:nvGrpSpPr>
                <p:grpSpPr>
                  <a:xfrm>
                    <a:off x="1909482" y="4043875"/>
                    <a:ext cx="681318" cy="429065"/>
                    <a:chOff x="685800" y="1524000"/>
                    <a:chExt cx="1219200" cy="609600"/>
                  </a:xfrm>
                </p:grpSpPr>
                <p:sp>
                  <p:nvSpPr>
                    <p:cNvPr id="884" name="Pentagon 10">
                      <a:extLst>
                        <a:ext uri="{FF2B5EF4-FFF2-40B4-BE49-F238E27FC236}">
                          <a16:creationId xmlns:a16="http://schemas.microsoft.com/office/drawing/2014/main" id="{77CDEA6B-CB75-E205-0B9B-B8B662D27758}"/>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Pentagon 310">
                      <a:extLst>
                        <a:ext uri="{FF2B5EF4-FFF2-40B4-BE49-F238E27FC236}">
                          <a16:creationId xmlns:a16="http://schemas.microsoft.com/office/drawing/2014/main" id="{01532DB8-4E39-AE7A-F522-C16571057ADC}"/>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Pentagon 311">
                      <a:extLst>
                        <a:ext uri="{FF2B5EF4-FFF2-40B4-BE49-F238E27FC236}">
                          <a16:creationId xmlns:a16="http://schemas.microsoft.com/office/drawing/2014/main" id="{7E8E15A7-FD04-1E70-9575-B8250E35C866}"/>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Diamond 283">
                      <a:extLst>
                        <a:ext uri="{FF2B5EF4-FFF2-40B4-BE49-F238E27FC236}">
                          <a16:creationId xmlns:a16="http://schemas.microsoft.com/office/drawing/2014/main" id="{C43A3F68-E7AE-AD67-6E56-D7EE5B4090EE}"/>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Diamond 887">
                      <a:extLst>
                        <a:ext uri="{FF2B5EF4-FFF2-40B4-BE49-F238E27FC236}">
                          <a16:creationId xmlns:a16="http://schemas.microsoft.com/office/drawing/2014/main" id="{CD107389-B10A-7F6E-8878-6C6847147BE1}"/>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3" name="Diamond 882">
                    <a:extLst>
                      <a:ext uri="{FF2B5EF4-FFF2-40B4-BE49-F238E27FC236}">
                        <a16:creationId xmlns:a16="http://schemas.microsoft.com/office/drawing/2014/main" id="{35BC8BE9-8853-9F53-35A0-560BD79B5990}"/>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9" name="Group 33">
                <a:extLst>
                  <a:ext uri="{FF2B5EF4-FFF2-40B4-BE49-F238E27FC236}">
                    <a16:creationId xmlns:a16="http://schemas.microsoft.com/office/drawing/2014/main" id="{DD9F5560-EE65-EBCD-6B40-49060D769B2F}"/>
                  </a:ext>
                </a:extLst>
              </p:cNvPr>
              <p:cNvGrpSpPr/>
              <p:nvPr/>
            </p:nvGrpSpPr>
            <p:grpSpPr>
              <a:xfrm>
                <a:off x="304800" y="2258671"/>
                <a:ext cx="992712" cy="1453296"/>
                <a:chOff x="1977877" y="1457884"/>
                <a:chExt cx="992712" cy="1453296"/>
              </a:xfrm>
            </p:grpSpPr>
            <p:sp>
              <p:nvSpPr>
                <p:cNvPr id="865" name="Trapezoid 18">
                  <a:extLst>
                    <a:ext uri="{FF2B5EF4-FFF2-40B4-BE49-F238E27FC236}">
                      <a16:creationId xmlns:a16="http://schemas.microsoft.com/office/drawing/2014/main" id="{DA5DAF34-92A9-2D79-7FCC-D16B50DD434D}"/>
                    </a:ext>
                  </a:extLst>
                </p:cNvPr>
                <p:cNvSpPr/>
                <p:nvPr/>
              </p:nvSpPr>
              <p:spPr>
                <a:xfrm rot="1340719">
                  <a:off x="2229644" y="1457884"/>
                  <a:ext cx="740945" cy="1453296"/>
                </a:xfrm>
                <a:prstGeom prst="trapezoid">
                  <a:avLst>
                    <a:gd name="adj" fmla="val 24809"/>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6" name="Group 32">
                  <a:extLst>
                    <a:ext uri="{FF2B5EF4-FFF2-40B4-BE49-F238E27FC236}">
                      <a16:creationId xmlns:a16="http://schemas.microsoft.com/office/drawing/2014/main" id="{DBAD42EE-8E92-1FA7-A5EF-DF31AFCFE896}"/>
                    </a:ext>
                  </a:extLst>
                </p:cNvPr>
                <p:cNvGrpSpPr/>
                <p:nvPr/>
              </p:nvGrpSpPr>
              <p:grpSpPr>
                <a:xfrm rot="1329619">
                  <a:off x="1977877" y="2670865"/>
                  <a:ext cx="750562" cy="222094"/>
                  <a:chOff x="1398494" y="4038600"/>
                  <a:chExt cx="1192306" cy="434340"/>
                </a:xfrm>
              </p:grpSpPr>
              <p:sp>
                <p:nvSpPr>
                  <p:cNvPr id="867" name="Pentagon 21">
                    <a:extLst>
                      <a:ext uri="{FF2B5EF4-FFF2-40B4-BE49-F238E27FC236}">
                        <a16:creationId xmlns:a16="http://schemas.microsoft.com/office/drawing/2014/main" id="{409A4B76-E00C-D69D-61D0-8243B473D289}"/>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Pentagon 22">
                    <a:extLst>
                      <a:ext uri="{FF2B5EF4-FFF2-40B4-BE49-F238E27FC236}">
                        <a16:creationId xmlns:a16="http://schemas.microsoft.com/office/drawing/2014/main" id="{391C88F1-0E47-B897-7320-85E7CA6C3FEA}"/>
                      </a:ext>
                    </a:extLst>
                  </p:cNvPr>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Diamond 24">
                    <a:extLst>
                      <a:ext uri="{FF2B5EF4-FFF2-40B4-BE49-F238E27FC236}">
                        <a16:creationId xmlns:a16="http://schemas.microsoft.com/office/drawing/2014/main" id="{223EF225-C526-A3B8-AA1B-68CC853264CF}"/>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0" name="Group 15">
                    <a:extLst>
                      <a:ext uri="{FF2B5EF4-FFF2-40B4-BE49-F238E27FC236}">
                        <a16:creationId xmlns:a16="http://schemas.microsoft.com/office/drawing/2014/main" id="{A8A65975-65E3-B97F-509A-FD24DDEA9135}"/>
                      </a:ext>
                    </a:extLst>
                  </p:cNvPr>
                  <p:cNvGrpSpPr/>
                  <p:nvPr/>
                </p:nvGrpSpPr>
                <p:grpSpPr>
                  <a:xfrm>
                    <a:off x="1909482" y="4043875"/>
                    <a:ext cx="681318" cy="429065"/>
                    <a:chOff x="685800" y="1524000"/>
                    <a:chExt cx="1219200" cy="609600"/>
                  </a:xfrm>
                </p:grpSpPr>
                <p:sp>
                  <p:nvSpPr>
                    <p:cNvPr id="872" name="Pentagon 10">
                      <a:extLst>
                        <a:ext uri="{FF2B5EF4-FFF2-40B4-BE49-F238E27FC236}">
                          <a16:creationId xmlns:a16="http://schemas.microsoft.com/office/drawing/2014/main" id="{3E5C2C19-5664-B865-A7B1-3519119B2AFD}"/>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Pentagon 28">
                      <a:extLst>
                        <a:ext uri="{FF2B5EF4-FFF2-40B4-BE49-F238E27FC236}">
                          <a16:creationId xmlns:a16="http://schemas.microsoft.com/office/drawing/2014/main" id="{485587DB-22BC-6CF0-112E-3210CA544D3C}"/>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Pentagon 29">
                      <a:extLst>
                        <a:ext uri="{FF2B5EF4-FFF2-40B4-BE49-F238E27FC236}">
                          <a16:creationId xmlns:a16="http://schemas.microsoft.com/office/drawing/2014/main" id="{71602BAF-C085-AAD4-E9CB-21B3AB59EA3F}"/>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Diamond 30">
                      <a:extLst>
                        <a:ext uri="{FF2B5EF4-FFF2-40B4-BE49-F238E27FC236}">
                          <a16:creationId xmlns:a16="http://schemas.microsoft.com/office/drawing/2014/main" id="{71EA8294-0441-06B5-8262-F373A67FCE0A}"/>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Diamond 31">
                      <a:extLst>
                        <a:ext uri="{FF2B5EF4-FFF2-40B4-BE49-F238E27FC236}">
                          <a16:creationId xmlns:a16="http://schemas.microsoft.com/office/drawing/2014/main" id="{EF5A31F4-FC24-392F-25D0-0BC46BC4BCDF}"/>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1" name="Diamond 26">
                    <a:extLst>
                      <a:ext uri="{FF2B5EF4-FFF2-40B4-BE49-F238E27FC236}">
                        <a16:creationId xmlns:a16="http://schemas.microsoft.com/office/drawing/2014/main" id="{5CC74D12-4366-D7A7-EB2C-554D16680BD6}"/>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20" name="Trapezoid 3">
                <a:extLst>
                  <a:ext uri="{FF2B5EF4-FFF2-40B4-BE49-F238E27FC236}">
                    <a16:creationId xmlns:a16="http://schemas.microsoft.com/office/drawing/2014/main" id="{EE254908-34DB-6D9B-117C-7F3E93ABE43B}"/>
                  </a:ext>
                </a:extLst>
              </p:cNvPr>
              <p:cNvSpPr/>
              <p:nvPr/>
            </p:nvSpPr>
            <p:spPr>
              <a:xfrm>
                <a:off x="914400" y="2334871"/>
                <a:ext cx="1447800" cy="2667000"/>
              </a:xfrm>
              <a:prstGeom prst="trapezoid">
                <a:avLst>
                  <a:gd name="adj" fmla="val 24385"/>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Trapezoid 217">
                <a:extLst>
                  <a:ext uri="{FF2B5EF4-FFF2-40B4-BE49-F238E27FC236}">
                    <a16:creationId xmlns:a16="http://schemas.microsoft.com/office/drawing/2014/main" id="{D2A32627-9C78-4E20-F678-96B05E28B519}"/>
                  </a:ext>
                </a:extLst>
              </p:cNvPr>
              <p:cNvSpPr/>
              <p:nvPr/>
            </p:nvSpPr>
            <p:spPr>
              <a:xfrm>
                <a:off x="1416571" y="2212451"/>
                <a:ext cx="457200" cy="457200"/>
              </a:xfrm>
              <a:prstGeom prst="trapezoid">
                <a:avLst>
                  <a:gd name="adj" fmla="val 34836"/>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2" name="Group 17">
                <a:extLst>
                  <a:ext uri="{FF2B5EF4-FFF2-40B4-BE49-F238E27FC236}">
                    <a16:creationId xmlns:a16="http://schemas.microsoft.com/office/drawing/2014/main" id="{C54D3D07-D694-DA33-7481-D046D63CBA9D}"/>
                  </a:ext>
                </a:extLst>
              </p:cNvPr>
              <p:cNvGrpSpPr/>
              <p:nvPr/>
            </p:nvGrpSpPr>
            <p:grpSpPr>
              <a:xfrm>
                <a:off x="914400" y="4925671"/>
                <a:ext cx="1447800" cy="434340"/>
                <a:chOff x="533400" y="1364105"/>
                <a:chExt cx="2590800" cy="617095"/>
              </a:xfrm>
            </p:grpSpPr>
            <p:sp>
              <p:nvSpPr>
                <p:cNvPr id="853" name="Pentagon 278">
                  <a:extLst>
                    <a:ext uri="{FF2B5EF4-FFF2-40B4-BE49-F238E27FC236}">
                      <a16:creationId xmlns:a16="http://schemas.microsoft.com/office/drawing/2014/main" id="{CF26EAE3-9FD4-E607-8789-C99B2D8528D8}"/>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Pentagon 250">
                  <a:extLst>
                    <a:ext uri="{FF2B5EF4-FFF2-40B4-BE49-F238E27FC236}">
                      <a16:creationId xmlns:a16="http://schemas.microsoft.com/office/drawing/2014/main" id="{BF89A0A5-3899-AC73-F789-9EB792C4EB88}"/>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Pentagon 7">
                  <a:extLst>
                    <a:ext uri="{FF2B5EF4-FFF2-40B4-BE49-F238E27FC236}">
                      <a16:creationId xmlns:a16="http://schemas.microsoft.com/office/drawing/2014/main" id="{769CF508-AC80-A7DB-4C6E-403F4DAA13AD}"/>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Diamond 8">
                  <a:extLst>
                    <a:ext uri="{FF2B5EF4-FFF2-40B4-BE49-F238E27FC236}">
                      <a16:creationId xmlns:a16="http://schemas.microsoft.com/office/drawing/2014/main" id="{10AC01F1-C040-C490-281E-CEF2D35EE77D}"/>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Diamond 9">
                  <a:extLst>
                    <a:ext uri="{FF2B5EF4-FFF2-40B4-BE49-F238E27FC236}">
                      <a16:creationId xmlns:a16="http://schemas.microsoft.com/office/drawing/2014/main" id="{35D50EA7-038D-43FE-2DC0-E89C5971963D}"/>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8" name="Group 15">
                  <a:extLst>
                    <a:ext uri="{FF2B5EF4-FFF2-40B4-BE49-F238E27FC236}">
                      <a16:creationId xmlns:a16="http://schemas.microsoft.com/office/drawing/2014/main" id="{7D2E2D17-9BF0-1538-417B-46ACC8369985}"/>
                    </a:ext>
                  </a:extLst>
                </p:cNvPr>
                <p:cNvGrpSpPr/>
                <p:nvPr/>
              </p:nvGrpSpPr>
              <p:grpSpPr>
                <a:xfrm>
                  <a:off x="1905000" y="1371600"/>
                  <a:ext cx="1219200" cy="609600"/>
                  <a:chOff x="685800" y="1524000"/>
                  <a:chExt cx="1219200" cy="609600"/>
                </a:xfrm>
              </p:grpSpPr>
              <p:sp>
                <p:nvSpPr>
                  <p:cNvPr id="860" name="Pentagon 10">
                    <a:extLst>
                      <a:ext uri="{FF2B5EF4-FFF2-40B4-BE49-F238E27FC236}">
                        <a16:creationId xmlns:a16="http://schemas.microsoft.com/office/drawing/2014/main" id="{C03EA47F-EFA2-9C9F-65FA-522F1E0C19C4}"/>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Pentagon 11">
                    <a:extLst>
                      <a:ext uri="{FF2B5EF4-FFF2-40B4-BE49-F238E27FC236}">
                        <a16:creationId xmlns:a16="http://schemas.microsoft.com/office/drawing/2014/main" id="{7C1C141D-C7F9-3E82-8401-306D616D5098}"/>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Pentagon 12">
                    <a:extLst>
                      <a:ext uri="{FF2B5EF4-FFF2-40B4-BE49-F238E27FC236}">
                        <a16:creationId xmlns:a16="http://schemas.microsoft.com/office/drawing/2014/main" id="{0A001472-4754-87F6-7F4D-7F8FABC345FD}"/>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Diamond 13">
                    <a:extLst>
                      <a:ext uri="{FF2B5EF4-FFF2-40B4-BE49-F238E27FC236}">
                        <a16:creationId xmlns:a16="http://schemas.microsoft.com/office/drawing/2014/main" id="{E422DD84-12FA-0DFB-564F-A05E5040DB60}"/>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Diamond 14">
                    <a:extLst>
                      <a:ext uri="{FF2B5EF4-FFF2-40B4-BE49-F238E27FC236}">
                        <a16:creationId xmlns:a16="http://schemas.microsoft.com/office/drawing/2014/main" id="{F63AE56E-B4F1-BE9B-8A1A-0CF2207E6E34}"/>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9" name="Diamond 16">
                  <a:extLst>
                    <a:ext uri="{FF2B5EF4-FFF2-40B4-BE49-F238E27FC236}">
                      <a16:creationId xmlns:a16="http://schemas.microsoft.com/office/drawing/2014/main" id="{B5BD052C-6702-292D-0FD0-75A1711534B1}"/>
                    </a:ext>
                  </a:extLst>
                </p:cNvPr>
                <p:cNvSpPr/>
                <p:nvPr/>
              </p:nvSpPr>
              <p:spPr>
                <a:xfrm>
                  <a:off x="1616439" y="1364105"/>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3" name="Oval 219">
                <a:extLst>
                  <a:ext uri="{FF2B5EF4-FFF2-40B4-BE49-F238E27FC236}">
                    <a16:creationId xmlns:a16="http://schemas.microsoft.com/office/drawing/2014/main" id="{B4A2D77A-E3C0-1D60-E605-DA4C249F4DDF}"/>
                  </a:ext>
                </a:extLst>
              </p:cNvPr>
              <p:cNvSpPr/>
              <p:nvPr/>
            </p:nvSpPr>
            <p:spPr>
              <a:xfrm>
                <a:off x="838200" y="1344271"/>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Rounded Rectangle 220">
                <a:extLst>
                  <a:ext uri="{FF2B5EF4-FFF2-40B4-BE49-F238E27FC236}">
                    <a16:creationId xmlns:a16="http://schemas.microsoft.com/office/drawing/2014/main" id="{9B284388-CA01-8EAD-5ECC-1D13D6E9D59F}"/>
                  </a:ext>
                </a:extLst>
              </p:cNvPr>
              <p:cNvSpPr/>
              <p:nvPr/>
            </p:nvSpPr>
            <p:spPr>
              <a:xfrm>
                <a:off x="762000" y="1344271"/>
                <a:ext cx="1752600" cy="381000"/>
              </a:xfrm>
              <a:prstGeom prst="round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5" name="Group 50">
                <a:extLst>
                  <a:ext uri="{FF2B5EF4-FFF2-40B4-BE49-F238E27FC236}">
                    <a16:creationId xmlns:a16="http://schemas.microsoft.com/office/drawing/2014/main" id="{F9C3ADA5-7BE3-6CC0-BB2D-192AA90F01C9}"/>
                  </a:ext>
                </a:extLst>
              </p:cNvPr>
              <p:cNvGrpSpPr/>
              <p:nvPr/>
            </p:nvGrpSpPr>
            <p:grpSpPr>
              <a:xfrm>
                <a:off x="914400" y="1344271"/>
                <a:ext cx="1447800" cy="434340"/>
                <a:chOff x="533400" y="1364105"/>
                <a:chExt cx="2590800" cy="617095"/>
              </a:xfrm>
            </p:grpSpPr>
            <p:sp>
              <p:nvSpPr>
                <p:cNvPr id="841" name="Pentagon 266">
                  <a:extLst>
                    <a:ext uri="{FF2B5EF4-FFF2-40B4-BE49-F238E27FC236}">
                      <a16:creationId xmlns:a16="http://schemas.microsoft.com/office/drawing/2014/main" id="{6A890849-D695-5319-D537-2CFE8B96B0DD}"/>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Pentagon 238">
                  <a:extLst>
                    <a:ext uri="{FF2B5EF4-FFF2-40B4-BE49-F238E27FC236}">
                      <a16:creationId xmlns:a16="http://schemas.microsoft.com/office/drawing/2014/main" id="{1F28CB88-C34C-A031-93CA-6DDB0BE41314}"/>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Pentagon 239">
                  <a:extLst>
                    <a:ext uri="{FF2B5EF4-FFF2-40B4-BE49-F238E27FC236}">
                      <a16:creationId xmlns:a16="http://schemas.microsoft.com/office/drawing/2014/main" id="{628A1126-C265-4597-1867-5A41FD9547B3}"/>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Diamond 843">
                  <a:extLst>
                    <a:ext uri="{FF2B5EF4-FFF2-40B4-BE49-F238E27FC236}">
                      <a16:creationId xmlns:a16="http://schemas.microsoft.com/office/drawing/2014/main" id="{953B2CB9-CD78-ED55-6EC9-6EA44F4FC89C}"/>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Diamond 844">
                  <a:extLst>
                    <a:ext uri="{FF2B5EF4-FFF2-40B4-BE49-F238E27FC236}">
                      <a16:creationId xmlns:a16="http://schemas.microsoft.com/office/drawing/2014/main" id="{AD186E2C-9998-3065-9FCC-D6823B18E6F6}"/>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6" name="Group 15">
                  <a:extLst>
                    <a:ext uri="{FF2B5EF4-FFF2-40B4-BE49-F238E27FC236}">
                      <a16:creationId xmlns:a16="http://schemas.microsoft.com/office/drawing/2014/main" id="{A3DEA51A-22E0-E110-3B8C-540A312D346B}"/>
                    </a:ext>
                  </a:extLst>
                </p:cNvPr>
                <p:cNvGrpSpPr/>
                <p:nvPr/>
              </p:nvGrpSpPr>
              <p:grpSpPr>
                <a:xfrm>
                  <a:off x="1905000" y="1371600"/>
                  <a:ext cx="1219200" cy="609600"/>
                  <a:chOff x="685800" y="1524000"/>
                  <a:chExt cx="1219200" cy="609600"/>
                </a:xfrm>
              </p:grpSpPr>
              <p:sp>
                <p:nvSpPr>
                  <p:cNvPr id="848" name="Pentagon 10">
                    <a:extLst>
                      <a:ext uri="{FF2B5EF4-FFF2-40B4-BE49-F238E27FC236}">
                        <a16:creationId xmlns:a16="http://schemas.microsoft.com/office/drawing/2014/main" id="{21D8267E-85D7-7259-25B9-364620899175}"/>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Pentagon 274">
                    <a:extLst>
                      <a:ext uri="{FF2B5EF4-FFF2-40B4-BE49-F238E27FC236}">
                        <a16:creationId xmlns:a16="http://schemas.microsoft.com/office/drawing/2014/main" id="{C0987F82-1B57-953A-B76C-E262AFBB6336}"/>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Pentagon 275">
                    <a:extLst>
                      <a:ext uri="{FF2B5EF4-FFF2-40B4-BE49-F238E27FC236}">
                        <a16:creationId xmlns:a16="http://schemas.microsoft.com/office/drawing/2014/main" id="{FF29A85F-1860-B210-78F1-82D58190FDC7}"/>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Diamond 247">
                    <a:extLst>
                      <a:ext uri="{FF2B5EF4-FFF2-40B4-BE49-F238E27FC236}">
                        <a16:creationId xmlns:a16="http://schemas.microsoft.com/office/drawing/2014/main" id="{5B3DA345-03BC-BA92-4766-B89370E12BCD}"/>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Diamond 851">
                    <a:extLst>
                      <a:ext uri="{FF2B5EF4-FFF2-40B4-BE49-F238E27FC236}">
                        <a16:creationId xmlns:a16="http://schemas.microsoft.com/office/drawing/2014/main" id="{EB287F70-A2CF-0612-18F9-4A7F47AE74F0}"/>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7" name="Diamond 243">
                  <a:extLst>
                    <a:ext uri="{FF2B5EF4-FFF2-40B4-BE49-F238E27FC236}">
                      <a16:creationId xmlns:a16="http://schemas.microsoft.com/office/drawing/2014/main" id="{002D0333-1DC8-298E-4DD0-8DB70597558F}"/>
                    </a:ext>
                  </a:extLst>
                </p:cNvPr>
                <p:cNvSpPr/>
                <p:nvPr/>
              </p:nvSpPr>
              <p:spPr>
                <a:xfrm>
                  <a:off x="1616439" y="1364105"/>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6" name="Chord 825">
                <a:extLst>
                  <a:ext uri="{FF2B5EF4-FFF2-40B4-BE49-F238E27FC236}">
                    <a16:creationId xmlns:a16="http://schemas.microsoft.com/office/drawing/2014/main" id="{4F23E317-3F1E-4A3B-8AAC-019CC428DACB}"/>
                  </a:ext>
                </a:extLst>
              </p:cNvPr>
              <p:cNvSpPr/>
              <p:nvPr/>
            </p:nvSpPr>
            <p:spPr>
              <a:xfrm rot="9025953">
                <a:off x="725911" y="762000"/>
                <a:ext cx="1755873" cy="1552505"/>
              </a:xfrm>
              <a:prstGeom prst="chord">
                <a:avLst>
                  <a:gd name="adj1" fmla="val 2633283"/>
                  <a:gd name="adj2" fmla="val 11808958"/>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7" name="Group 179">
                <a:extLst>
                  <a:ext uri="{FF2B5EF4-FFF2-40B4-BE49-F238E27FC236}">
                    <a16:creationId xmlns:a16="http://schemas.microsoft.com/office/drawing/2014/main" id="{97070DAE-A0C0-66FF-6B29-AEC1FBDF9DD2}"/>
                  </a:ext>
                </a:extLst>
              </p:cNvPr>
              <p:cNvGrpSpPr/>
              <p:nvPr/>
            </p:nvGrpSpPr>
            <p:grpSpPr>
              <a:xfrm rot="4546340">
                <a:off x="877474" y="2680435"/>
                <a:ext cx="759652" cy="200444"/>
                <a:chOff x="3200400" y="381000"/>
                <a:chExt cx="2057400" cy="304800"/>
              </a:xfrm>
            </p:grpSpPr>
            <p:sp>
              <p:nvSpPr>
                <p:cNvPr id="838" name="Donut 263">
                  <a:extLst>
                    <a:ext uri="{FF2B5EF4-FFF2-40B4-BE49-F238E27FC236}">
                      <a16:creationId xmlns:a16="http://schemas.microsoft.com/office/drawing/2014/main" id="{6B0E30B5-6BF4-8A3D-4142-85155B38CD54}"/>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9" name="Donut 264">
                  <a:extLst>
                    <a:ext uri="{FF2B5EF4-FFF2-40B4-BE49-F238E27FC236}">
                      <a16:creationId xmlns:a16="http://schemas.microsoft.com/office/drawing/2014/main" id="{82CFD969-8BA7-5F51-9275-3A4B00457E82}"/>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0" name="Donut 265">
                  <a:extLst>
                    <a:ext uri="{FF2B5EF4-FFF2-40B4-BE49-F238E27FC236}">
                      <a16:creationId xmlns:a16="http://schemas.microsoft.com/office/drawing/2014/main" id="{DE4A862B-048F-29ED-E6E6-4E8BF04C78D9}"/>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28" name="Group 180">
                <a:extLst>
                  <a:ext uri="{FF2B5EF4-FFF2-40B4-BE49-F238E27FC236}">
                    <a16:creationId xmlns:a16="http://schemas.microsoft.com/office/drawing/2014/main" id="{BECF3C43-D7E5-F795-D417-D52FE71E179A}"/>
                  </a:ext>
                </a:extLst>
              </p:cNvPr>
              <p:cNvGrpSpPr/>
              <p:nvPr/>
            </p:nvGrpSpPr>
            <p:grpSpPr>
              <a:xfrm rot="6411433">
                <a:off x="1502634" y="2730746"/>
                <a:ext cx="759652" cy="200444"/>
                <a:chOff x="3200400" y="381000"/>
                <a:chExt cx="2057400" cy="304800"/>
              </a:xfrm>
            </p:grpSpPr>
            <p:sp>
              <p:nvSpPr>
                <p:cNvPr id="835" name="Donut 260">
                  <a:extLst>
                    <a:ext uri="{FF2B5EF4-FFF2-40B4-BE49-F238E27FC236}">
                      <a16:creationId xmlns:a16="http://schemas.microsoft.com/office/drawing/2014/main" id="{E6AA72B9-91C9-033D-8084-A63AC4E9B0AE}"/>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6" name="Donut 261">
                  <a:extLst>
                    <a:ext uri="{FF2B5EF4-FFF2-40B4-BE49-F238E27FC236}">
                      <a16:creationId xmlns:a16="http://schemas.microsoft.com/office/drawing/2014/main" id="{FC42AEC6-8315-FC6C-94BD-B3322370D60D}"/>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7" name="Donut 262">
                  <a:extLst>
                    <a:ext uri="{FF2B5EF4-FFF2-40B4-BE49-F238E27FC236}">
                      <a16:creationId xmlns:a16="http://schemas.microsoft.com/office/drawing/2014/main" id="{25FF3E30-1468-1BCE-557E-AB309AC1AEF8}"/>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29" name="Group 17">
                <a:extLst>
                  <a:ext uri="{FF2B5EF4-FFF2-40B4-BE49-F238E27FC236}">
                    <a16:creationId xmlns:a16="http://schemas.microsoft.com/office/drawing/2014/main" id="{BA67D697-CC36-E805-5122-8D6526AFBD61}"/>
                  </a:ext>
                </a:extLst>
              </p:cNvPr>
              <p:cNvGrpSpPr/>
              <p:nvPr/>
            </p:nvGrpSpPr>
            <p:grpSpPr>
              <a:xfrm>
                <a:off x="1295400" y="2895600"/>
                <a:ext cx="681318" cy="429065"/>
                <a:chOff x="533400" y="1371600"/>
                <a:chExt cx="1219200" cy="609600"/>
              </a:xfrm>
            </p:grpSpPr>
            <p:sp>
              <p:nvSpPr>
                <p:cNvPr id="830" name="Pentagon 255">
                  <a:extLst>
                    <a:ext uri="{FF2B5EF4-FFF2-40B4-BE49-F238E27FC236}">
                      <a16:creationId xmlns:a16="http://schemas.microsoft.com/office/drawing/2014/main" id="{74FB4A37-DAC7-42F9-60BF-DCE4141E6116}"/>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Pentagon 256">
                  <a:extLst>
                    <a:ext uri="{FF2B5EF4-FFF2-40B4-BE49-F238E27FC236}">
                      <a16:creationId xmlns:a16="http://schemas.microsoft.com/office/drawing/2014/main" id="{5552BF26-30EF-B6D4-7F57-4BC11900BD35}"/>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Pentagon 257">
                  <a:extLst>
                    <a:ext uri="{FF2B5EF4-FFF2-40B4-BE49-F238E27FC236}">
                      <a16:creationId xmlns:a16="http://schemas.microsoft.com/office/drawing/2014/main" id="{680FCF7E-B046-E86C-18E7-2825F2374FBF}"/>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Diamond 832">
                  <a:extLst>
                    <a:ext uri="{FF2B5EF4-FFF2-40B4-BE49-F238E27FC236}">
                      <a16:creationId xmlns:a16="http://schemas.microsoft.com/office/drawing/2014/main" id="{8C5EF722-3C63-1A7A-B526-1A38A9F9B8AE}"/>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Diamond 833">
                  <a:extLst>
                    <a:ext uri="{FF2B5EF4-FFF2-40B4-BE49-F238E27FC236}">
                      <a16:creationId xmlns:a16="http://schemas.microsoft.com/office/drawing/2014/main" id="{54F16C63-B19C-630B-295B-BA409830E7DA}"/>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6" name="Group 214">
              <a:extLst>
                <a:ext uri="{FF2B5EF4-FFF2-40B4-BE49-F238E27FC236}">
                  <a16:creationId xmlns:a16="http://schemas.microsoft.com/office/drawing/2014/main" id="{06BE4B88-9B34-1446-7FF3-147D74257581}"/>
                </a:ext>
              </a:extLst>
            </p:cNvPr>
            <p:cNvGrpSpPr/>
            <p:nvPr/>
          </p:nvGrpSpPr>
          <p:grpSpPr>
            <a:xfrm flipH="1">
              <a:off x="1219200" y="5181600"/>
              <a:ext cx="682868" cy="1370633"/>
              <a:chOff x="3031639" y="1219200"/>
              <a:chExt cx="2378561" cy="4774178"/>
            </a:xfrm>
          </p:grpSpPr>
          <p:sp>
            <p:nvSpPr>
              <p:cNvPr id="750" name="Oval 749">
                <a:extLst>
                  <a:ext uri="{FF2B5EF4-FFF2-40B4-BE49-F238E27FC236}">
                    <a16:creationId xmlns:a16="http://schemas.microsoft.com/office/drawing/2014/main" id="{0F5835A1-27ED-B6F6-E2BD-401DE1882AE7}"/>
                  </a:ext>
                </a:extLst>
              </p:cNvPr>
              <p:cNvSpPr/>
              <p:nvPr/>
            </p:nvSpPr>
            <p:spPr>
              <a:xfrm>
                <a:off x="4648200" y="35305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B4B4CDB0-98FD-CB24-432E-9BDC96D9AE18}"/>
                  </a:ext>
                </a:extLst>
              </p:cNvPr>
              <p:cNvSpPr/>
              <p:nvPr/>
            </p:nvSpPr>
            <p:spPr>
              <a:xfrm>
                <a:off x="3124200" y="35305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2" name="Group 87">
                <a:extLst>
                  <a:ext uri="{FF2B5EF4-FFF2-40B4-BE49-F238E27FC236}">
                    <a16:creationId xmlns:a16="http://schemas.microsoft.com/office/drawing/2014/main" id="{D25E8457-6A40-94F0-D2DB-F98652CD01B5}"/>
                  </a:ext>
                </a:extLst>
              </p:cNvPr>
              <p:cNvGrpSpPr/>
              <p:nvPr/>
            </p:nvGrpSpPr>
            <p:grpSpPr>
              <a:xfrm rot="1905584" flipH="1">
                <a:off x="3809560" y="4970130"/>
                <a:ext cx="549476" cy="1023248"/>
                <a:chOff x="6213924" y="4956136"/>
                <a:chExt cx="549476" cy="1023248"/>
              </a:xfrm>
            </p:grpSpPr>
            <p:sp>
              <p:nvSpPr>
                <p:cNvPr id="811" name="Oval 810">
                  <a:extLst>
                    <a:ext uri="{FF2B5EF4-FFF2-40B4-BE49-F238E27FC236}">
                      <a16:creationId xmlns:a16="http://schemas.microsoft.com/office/drawing/2014/main" id="{57E942F3-2EFF-5C5D-4EB0-765CDEC63EBE}"/>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Oval 811">
                  <a:extLst>
                    <a:ext uri="{FF2B5EF4-FFF2-40B4-BE49-F238E27FC236}">
                      <a16:creationId xmlns:a16="http://schemas.microsoft.com/office/drawing/2014/main" id="{C94A96D9-51ED-44B5-0AFA-7ED98BB7F98F}"/>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3" name="Group 293">
                <a:extLst>
                  <a:ext uri="{FF2B5EF4-FFF2-40B4-BE49-F238E27FC236}">
                    <a16:creationId xmlns:a16="http://schemas.microsoft.com/office/drawing/2014/main" id="{327A7702-EEDC-B749-BA5E-B3F8700D2EFF}"/>
                  </a:ext>
                </a:extLst>
              </p:cNvPr>
              <p:cNvGrpSpPr/>
              <p:nvPr/>
            </p:nvGrpSpPr>
            <p:grpSpPr>
              <a:xfrm rot="19694416">
                <a:off x="4419600" y="4902128"/>
                <a:ext cx="549476" cy="1023248"/>
                <a:chOff x="6213924" y="4956136"/>
                <a:chExt cx="549476" cy="1023248"/>
              </a:xfrm>
            </p:grpSpPr>
            <p:sp>
              <p:nvSpPr>
                <p:cNvPr id="809" name="Oval 808">
                  <a:extLst>
                    <a:ext uri="{FF2B5EF4-FFF2-40B4-BE49-F238E27FC236}">
                      <a16:creationId xmlns:a16="http://schemas.microsoft.com/office/drawing/2014/main" id="{9840DEAD-5273-4FCA-6A5D-96D4CCDCD518}"/>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Oval 85">
                  <a:extLst>
                    <a:ext uri="{FF2B5EF4-FFF2-40B4-BE49-F238E27FC236}">
                      <a16:creationId xmlns:a16="http://schemas.microsoft.com/office/drawing/2014/main" id="{61362EFF-0D5C-7193-160E-9423507F2DFB}"/>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4" name="Trapezoid 753">
                <a:extLst>
                  <a:ext uri="{FF2B5EF4-FFF2-40B4-BE49-F238E27FC236}">
                    <a16:creationId xmlns:a16="http://schemas.microsoft.com/office/drawing/2014/main" id="{BAE979B9-9988-9517-31A2-C06BA2FE5EA4}"/>
                  </a:ext>
                </a:extLst>
              </p:cNvPr>
              <p:cNvSpPr/>
              <p:nvPr/>
            </p:nvSpPr>
            <p:spPr>
              <a:xfrm rot="19892058">
                <a:off x="4643155" y="2657951"/>
                <a:ext cx="619485" cy="1479138"/>
              </a:xfrm>
              <a:prstGeom prst="trapezoid">
                <a:avLst>
                  <a:gd name="adj" fmla="val 32035"/>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Trapezoid 754">
                <a:extLst>
                  <a:ext uri="{FF2B5EF4-FFF2-40B4-BE49-F238E27FC236}">
                    <a16:creationId xmlns:a16="http://schemas.microsoft.com/office/drawing/2014/main" id="{4779AF15-4C7F-8456-5D2D-38FB6F63FABA}"/>
                  </a:ext>
                </a:extLst>
              </p:cNvPr>
              <p:cNvSpPr/>
              <p:nvPr/>
            </p:nvSpPr>
            <p:spPr>
              <a:xfrm rot="1180462">
                <a:off x="3255949" y="2727592"/>
                <a:ext cx="619485" cy="1371600"/>
              </a:xfrm>
              <a:prstGeom prst="trapezoid">
                <a:avLst>
                  <a:gd name="adj" fmla="val 32035"/>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Trapezoid 755">
                <a:extLst>
                  <a:ext uri="{FF2B5EF4-FFF2-40B4-BE49-F238E27FC236}">
                    <a16:creationId xmlns:a16="http://schemas.microsoft.com/office/drawing/2014/main" id="{EFD61BAB-11A6-DEF0-54C6-A2F152FCC8DA}"/>
                  </a:ext>
                </a:extLst>
              </p:cNvPr>
              <p:cNvSpPr/>
              <p:nvPr/>
            </p:nvSpPr>
            <p:spPr>
              <a:xfrm>
                <a:off x="3352800" y="2743200"/>
                <a:ext cx="1828800" cy="2667000"/>
              </a:xfrm>
              <a:prstGeom prst="trapezoid">
                <a:avLst>
                  <a:gd name="adj" fmla="val 26844"/>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Isosceles Triangle 756">
                <a:extLst>
                  <a:ext uri="{FF2B5EF4-FFF2-40B4-BE49-F238E27FC236}">
                    <a16:creationId xmlns:a16="http://schemas.microsoft.com/office/drawing/2014/main" id="{6BC75CB2-0B5A-067E-A88E-1216E33DA944}"/>
                  </a:ext>
                </a:extLst>
              </p:cNvPr>
              <p:cNvSpPr/>
              <p:nvPr/>
            </p:nvSpPr>
            <p:spPr>
              <a:xfrm rot="10800000">
                <a:off x="3962400" y="2438400"/>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Round Diagonal Corner Rectangle 183">
                <a:extLst>
                  <a:ext uri="{FF2B5EF4-FFF2-40B4-BE49-F238E27FC236}">
                    <a16:creationId xmlns:a16="http://schemas.microsoft.com/office/drawing/2014/main" id="{8F3046C7-7AD4-E051-88E3-27E3263676B0}"/>
                  </a:ext>
                </a:extLst>
              </p:cNvPr>
              <p:cNvSpPr/>
              <p:nvPr/>
            </p:nvSpPr>
            <p:spPr>
              <a:xfrm rot="17735882">
                <a:off x="3480418" y="1395646"/>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Round Diagonal Corner Rectangle 184">
                <a:extLst>
                  <a:ext uri="{FF2B5EF4-FFF2-40B4-BE49-F238E27FC236}">
                    <a16:creationId xmlns:a16="http://schemas.microsoft.com/office/drawing/2014/main" id="{B8A90A03-6B70-5201-6A36-7F506B2543FE}"/>
                  </a:ext>
                </a:extLst>
              </p:cNvPr>
              <p:cNvSpPr/>
              <p:nvPr/>
            </p:nvSpPr>
            <p:spPr>
              <a:xfrm rot="14242830">
                <a:off x="4499506" y="2320323"/>
                <a:ext cx="1039061" cy="631253"/>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Round Diagonal Corner Rectangle 185">
                <a:extLst>
                  <a:ext uri="{FF2B5EF4-FFF2-40B4-BE49-F238E27FC236}">
                    <a16:creationId xmlns:a16="http://schemas.microsoft.com/office/drawing/2014/main" id="{2DA45A17-75C2-2554-B4AF-96F56159BE03}"/>
                  </a:ext>
                </a:extLst>
              </p:cNvPr>
              <p:cNvSpPr/>
              <p:nvPr/>
            </p:nvSpPr>
            <p:spPr>
              <a:xfrm rot="7585872" flipH="1">
                <a:off x="2934526" y="2132878"/>
                <a:ext cx="945902" cy="751675"/>
              </a:xfrm>
              <a:prstGeom prst="round2DiagRect">
                <a:avLst>
                  <a:gd name="adj1" fmla="val 0"/>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1" name="Group 79">
                <a:extLst>
                  <a:ext uri="{FF2B5EF4-FFF2-40B4-BE49-F238E27FC236}">
                    <a16:creationId xmlns:a16="http://schemas.microsoft.com/office/drawing/2014/main" id="{3CB4D7C4-EF51-45A9-8080-55096031FF8E}"/>
                  </a:ext>
                </a:extLst>
              </p:cNvPr>
              <p:cNvGrpSpPr/>
              <p:nvPr/>
            </p:nvGrpSpPr>
            <p:grpSpPr>
              <a:xfrm rot="5586705">
                <a:off x="2355134" y="3756017"/>
                <a:ext cx="2724728" cy="734972"/>
                <a:chOff x="4909631" y="1981200"/>
                <a:chExt cx="1491169" cy="789622"/>
              </a:xfrm>
            </p:grpSpPr>
            <p:sp>
              <p:nvSpPr>
                <p:cNvPr id="807" name="Moon 76">
                  <a:extLst>
                    <a:ext uri="{FF2B5EF4-FFF2-40B4-BE49-F238E27FC236}">
                      <a16:creationId xmlns:a16="http://schemas.microsoft.com/office/drawing/2014/main" id="{2D98707D-0BC9-7CE9-666D-32A41974063C}"/>
                    </a:ext>
                  </a:extLst>
                </p:cNvPr>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Moon 75">
                  <a:extLst>
                    <a:ext uri="{FF2B5EF4-FFF2-40B4-BE49-F238E27FC236}">
                      <a16:creationId xmlns:a16="http://schemas.microsoft.com/office/drawing/2014/main" id="{150E9D2A-A568-7ED8-499A-5000A4E83FE2}"/>
                    </a:ext>
                  </a:extLst>
                </p:cNvPr>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2" name="Group 79">
                <a:extLst>
                  <a:ext uri="{FF2B5EF4-FFF2-40B4-BE49-F238E27FC236}">
                    <a16:creationId xmlns:a16="http://schemas.microsoft.com/office/drawing/2014/main" id="{E215308D-0904-0DC2-DB9B-326CEE635E8A}"/>
                  </a:ext>
                </a:extLst>
              </p:cNvPr>
              <p:cNvGrpSpPr/>
              <p:nvPr/>
            </p:nvGrpSpPr>
            <p:grpSpPr>
              <a:xfrm rot="16507467" flipH="1">
                <a:off x="3392538" y="3765457"/>
                <a:ext cx="2724728" cy="734972"/>
                <a:chOff x="4909631" y="1981200"/>
                <a:chExt cx="1491169" cy="789622"/>
              </a:xfrm>
            </p:grpSpPr>
            <p:sp>
              <p:nvSpPr>
                <p:cNvPr id="805" name="Moon 804">
                  <a:extLst>
                    <a:ext uri="{FF2B5EF4-FFF2-40B4-BE49-F238E27FC236}">
                      <a16:creationId xmlns:a16="http://schemas.microsoft.com/office/drawing/2014/main" id="{64E49E73-2303-CCF9-7DBC-BC3D1BD653D3}"/>
                    </a:ext>
                  </a:extLst>
                </p:cNvPr>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Moon 805">
                  <a:extLst>
                    <a:ext uri="{FF2B5EF4-FFF2-40B4-BE49-F238E27FC236}">
                      <a16:creationId xmlns:a16="http://schemas.microsoft.com/office/drawing/2014/main" id="{C3262B92-1E5C-3B80-3987-191A7FE64FDF}"/>
                    </a:ext>
                  </a:extLst>
                </p:cNvPr>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3" name="Oval 762">
                <a:extLst>
                  <a:ext uri="{FF2B5EF4-FFF2-40B4-BE49-F238E27FC236}">
                    <a16:creationId xmlns:a16="http://schemas.microsoft.com/office/drawing/2014/main" id="{E9B5FD07-2652-F015-54FA-77BFD84E16D6}"/>
                  </a:ext>
                </a:extLst>
              </p:cNvPr>
              <p:cNvSpPr/>
              <p:nvPr/>
            </p:nvSpPr>
            <p:spPr>
              <a:xfrm>
                <a:off x="3429000" y="1701728"/>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ound Diagonal Corner Rectangle 189">
                <a:extLst>
                  <a:ext uri="{FF2B5EF4-FFF2-40B4-BE49-F238E27FC236}">
                    <a16:creationId xmlns:a16="http://schemas.microsoft.com/office/drawing/2014/main" id="{90EC3F85-693D-06BB-8B7C-2F20B9550BF9}"/>
                  </a:ext>
                </a:extLst>
              </p:cNvPr>
              <p:cNvSpPr/>
              <p:nvPr/>
            </p:nvSpPr>
            <p:spPr>
              <a:xfrm rot="19014106">
                <a:off x="3784397" y="1219200"/>
                <a:ext cx="871151"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ound Diagonal Corner Rectangle 190">
                <a:extLst>
                  <a:ext uri="{FF2B5EF4-FFF2-40B4-BE49-F238E27FC236}">
                    <a16:creationId xmlns:a16="http://schemas.microsoft.com/office/drawing/2014/main" id="{6F2783F6-0425-97E6-E110-EBAA3BD6AB96}"/>
                  </a:ext>
                </a:extLst>
              </p:cNvPr>
              <p:cNvSpPr/>
              <p:nvPr/>
            </p:nvSpPr>
            <p:spPr>
              <a:xfrm rot="20565624">
                <a:off x="4203644" y="1493893"/>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6" name="Group 109">
                <a:extLst>
                  <a:ext uri="{FF2B5EF4-FFF2-40B4-BE49-F238E27FC236}">
                    <a16:creationId xmlns:a16="http://schemas.microsoft.com/office/drawing/2014/main" id="{E4E0F443-E522-BCBB-9163-E4E65D66CF87}"/>
                  </a:ext>
                </a:extLst>
              </p:cNvPr>
              <p:cNvGrpSpPr/>
              <p:nvPr/>
            </p:nvGrpSpPr>
            <p:grpSpPr>
              <a:xfrm>
                <a:off x="3429000" y="1752600"/>
                <a:ext cx="1600200" cy="381000"/>
                <a:chOff x="6858000" y="914400"/>
                <a:chExt cx="1752600" cy="533400"/>
              </a:xfrm>
            </p:grpSpPr>
            <p:sp>
              <p:nvSpPr>
                <p:cNvPr id="791" name="Rounded Rectangle 95">
                  <a:extLst>
                    <a:ext uri="{FF2B5EF4-FFF2-40B4-BE49-F238E27FC236}">
                      <a16:creationId xmlns:a16="http://schemas.microsoft.com/office/drawing/2014/main" id="{BC04D79A-493E-0619-6473-84C1326ED635}"/>
                    </a:ext>
                  </a:extLst>
                </p:cNvPr>
                <p:cNvSpPr/>
                <p:nvPr/>
              </p:nvSpPr>
              <p:spPr>
                <a:xfrm>
                  <a:off x="6858000" y="914400"/>
                  <a:ext cx="1752600" cy="533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2" name="Group 108">
                  <a:extLst>
                    <a:ext uri="{FF2B5EF4-FFF2-40B4-BE49-F238E27FC236}">
                      <a16:creationId xmlns:a16="http://schemas.microsoft.com/office/drawing/2014/main" id="{B873D15F-030C-9BE6-D1AB-63A787E8661A}"/>
                    </a:ext>
                  </a:extLst>
                </p:cNvPr>
                <p:cNvGrpSpPr/>
                <p:nvPr/>
              </p:nvGrpSpPr>
              <p:grpSpPr>
                <a:xfrm>
                  <a:off x="6880485" y="973111"/>
                  <a:ext cx="1676400" cy="457200"/>
                  <a:chOff x="5791200" y="5562600"/>
                  <a:chExt cx="5025452" cy="1182974"/>
                </a:xfrm>
              </p:grpSpPr>
              <p:grpSp>
                <p:nvGrpSpPr>
                  <p:cNvPr id="793" name="Group 99">
                    <a:extLst>
                      <a:ext uri="{FF2B5EF4-FFF2-40B4-BE49-F238E27FC236}">
                        <a16:creationId xmlns:a16="http://schemas.microsoft.com/office/drawing/2014/main" id="{92687E04-147D-F90B-7F3A-13A4FABBF90E}"/>
                      </a:ext>
                    </a:extLst>
                  </p:cNvPr>
                  <p:cNvGrpSpPr/>
                  <p:nvPr/>
                </p:nvGrpSpPr>
                <p:grpSpPr>
                  <a:xfrm>
                    <a:off x="5791200" y="5562600"/>
                    <a:ext cx="1524000" cy="1156741"/>
                    <a:chOff x="5791200" y="5562600"/>
                    <a:chExt cx="1524000" cy="1156741"/>
                  </a:xfrm>
                </p:grpSpPr>
                <p:sp>
                  <p:nvSpPr>
                    <p:cNvPr id="802" name="L-Shape 96">
                      <a:extLst>
                        <a:ext uri="{FF2B5EF4-FFF2-40B4-BE49-F238E27FC236}">
                          <a16:creationId xmlns:a16="http://schemas.microsoft.com/office/drawing/2014/main" id="{35C52BF0-4708-7C94-7ECE-869D2CF012DA}"/>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L-Shape 802">
                      <a:extLst>
                        <a:ext uri="{FF2B5EF4-FFF2-40B4-BE49-F238E27FC236}">
                          <a16:creationId xmlns:a16="http://schemas.microsoft.com/office/drawing/2014/main" id="{BA14A7CE-9411-DD6C-420B-7F5419EB7E8F}"/>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AFC0CC31-DE28-108A-B160-D58363AA98F2}"/>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4" name="Group 100">
                    <a:extLst>
                      <a:ext uri="{FF2B5EF4-FFF2-40B4-BE49-F238E27FC236}">
                        <a16:creationId xmlns:a16="http://schemas.microsoft.com/office/drawing/2014/main" id="{99591ADC-71B7-EAC5-359A-24B79A2E13F3}"/>
                      </a:ext>
                    </a:extLst>
                  </p:cNvPr>
                  <p:cNvGrpSpPr/>
                  <p:nvPr/>
                </p:nvGrpSpPr>
                <p:grpSpPr>
                  <a:xfrm>
                    <a:off x="7522564" y="5581338"/>
                    <a:ext cx="1524000" cy="1156741"/>
                    <a:chOff x="5791200" y="5562600"/>
                    <a:chExt cx="1524000" cy="1156741"/>
                  </a:xfrm>
                </p:grpSpPr>
                <p:sp>
                  <p:nvSpPr>
                    <p:cNvPr id="799" name="L-Shape 101">
                      <a:extLst>
                        <a:ext uri="{FF2B5EF4-FFF2-40B4-BE49-F238E27FC236}">
                          <a16:creationId xmlns:a16="http://schemas.microsoft.com/office/drawing/2014/main" id="{8FD3A836-2BC6-D355-D0B2-B3664AFB463E}"/>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L-Shape 102">
                      <a:extLst>
                        <a:ext uri="{FF2B5EF4-FFF2-40B4-BE49-F238E27FC236}">
                          <a16:creationId xmlns:a16="http://schemas.microsoft.com/office/drawing/2014/main" id="{E07DB20C-896A-3BB4-B6C1-10FC95E96269}"/>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103">
                      <a:extLst>
                        <a:ext uri="{FF2B5EF4-FFF2-40B4-BE49-F238E27FC236}">
                          <a16:creationId xmlns:a16="http://schemas.microsoft.com/office/drawing/2014/main" id="{8EC7FD49-6E4D-9E4B-11F2-EBB9CD92C55A}"/>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5" name="Group 104">
                    <a:extLst>
                      <a:ext uri="{FF2B5EF4-FFF2-40B4-BE49-F238E27FC236}">
                        <a16:creationId xmlns:a16="http://schemas.microsoft.com/office/drawing/2014/main" id="{5034B087-620C-34B1-9ED8-226733F863B9}"/>
                      </a:ext>
                    </a:extLst>
                  </p:cNvPr>
                  <p:cNvGrpSpPr/>
                  <p:nvPr/>
                </p:nvGrpSpPr>
                <p:grpSpPr>
                  <a:xfrm>
                    <a:off x="9292652" y="5588833"/>
                    <a:ext cx="1524000" cy="1156741"/>
                    <a:chOff x="5791200" y="5562600"/>
                    <a:chExt cx="1524000" cy="1156741"/>
                  </a:xfrm>
                </p:grpSpPr>
                <p:sp>
                  <p:nvSpPr>
                    <p:cNvPr id="796" name="L-Shape 105">
                      <a:extLst>
                        <a:ext uri="{FF2B5EF4-FFF2-40B4-BE49-F238E27FC236}">
                          <a16:creationId xmlns:a16="http://schemas.microsoft.com/office/drawing/2014/main" id="{F509E3EE-FDC0-1F54-466E-F3201820C8CF}"/>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L-Shape 796">
                      <a:extLst>
                        <a:ext uri="{FF2B5EF4-FFF2-40B4-BE49-F238E27FC236}">
                          <a16:creationId xmlns:a16="http://schemas.microsoft.com/office/drawing/2014/main" id="{3A9B78A1-7B85-3B4A-8065-4C8B1F274552}"/>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30CC5503-71D8-C635-CEEC-BB6A9BC84FB4}"/>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67" name="Group 766">
                <a:extLst>
                  <a:ext uri="{FF2B5EF4-FFF2-40B4-BE49-F238E27FC236}">
                    <a16:creationId xmlns:a16="http://schemas.microsoft.com/office/drawing/2014/main" id="{3AEF8182-7A07-1114-C179-3F374EBB95D8}"/>
                  </a:ext>
                </a:extLst>
              </p:cNvPr>
              <p:cNvGrpSpPr/>
              <p:nvPr/>
            </p:nvGrpSpPr>
            <p:grpSpPr>
              <a:xfrm>
                <a:off x="3200400" y="2057400"/>
                <a:ext cx="397565" cy="914400"/>
                <a:chOff x="5257800" y="0"/>
                <a:chExt cx="762000" cy="1752600"/>
              </a:xfrm>
            </p:grpSpPr>
            <p:sp>
              <p:nvSpPr>
                <p:cNvPr id="788" name="Diamond 787">
                  <a:extLst>
                    <a:ext uri="{FF2B5EF4-FFF2-40B4-BE49-F238E27FC236}">
                      <a16:creationId xmlns:a16="http://schemas.microsoft.com/office/drawing/2014/main" id="{EC67971B-E9D7-285A-3A0F-D9B3FC563293}"/>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Diamond 788">
                  <a:extLst>
                    <a:ext uri="{FF2B5EF4-FFF2-40B4-BE49-F238E27FC236}">
                      <a16:creationId xmlns:a16="http://schemas.microsoft.com/office/drawing/2014/main" id="{0E1017E5-68B5-90B5-E1EA-498437F89572}"/>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B9FD148D-FB8B-FD74-AB69-17C105E85723}"/>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8" name="Group 767">
                <a:extLst>
                  <a:ext uri="{FF2B5EF4-FFF2-40B4-BE49-F238E27FC236}">
                    <a16:creationId xmlns:a16="http://schemas.microsoft.com/office/drawing/2014/main" id="{CCB8843B-D441-5A84-0A51-472CC1CA517B}"/>
                  </a:ext>
                </a:extLst>
              </p:cNvPr>
              <p:cNvGrpSpPr/>
              <p:nvPr/>
            </p:nvGrpSpPr>
            <p:grpSpPr>
              <a:xfrm>
                <a:off x="4800600" y="2057400"/>
                <a:ext cx="397565" cy="914400"/>
                <a:chOff x="5257800" y="0"/>
                <a:chExt cx="762000" cy="1752600"/>
              </a:xfrm>
            </p:grpSpPr>
            <p:sp>
              <p:nvSpPr>
                <p:cNvPr id="785" name="Diamond 784">
                  <a:extLst>
                    <a:ext uri="{FF2B5EF4-FFF2-40B4-BE49-F238E27FC236}">
                      <a16:creationId xmlns:a16="http://schemas.microsoft.com/office/drawing/2014/main" id="{72F62955-4006-D530-2EDE-FB12C728B89C}"/>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Diamond 785">
                  <a:extLst>
                    <a:ext uri="{FF2B5EF4-FFF2-40B4-BE49-F238E27FC236}">
                      <a16:creationId xmlns:a16="http://schemas.microsoft.com/office/drawing/2014/main" id="{66692CA5-47A7-132C-E46D-F8A69625658F}"/>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A9C10CEC-72B3-A06B-3A76-8D116C91E98F}"/>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9" name="Group 198">
                <a:extLst>
                  <a:ext uri="{FF2B5EF4-FFF2-40B4-BE49-F238E27FC236}">
                    <a16:creationId xmlns:a16="http://schemas.microsoft.com/office/drawing/2014/main" id="{617863A8-50E2-40F1-7126-40C45A3F9ED6}"/>
                  </a:ext>
                </a:extLst>
              </p:cNvPr>
              <p:cNvGrpSpPr/>
              <p:nvPr/>
            </p:nvGrpSpPr>
            <p:grpSpPr>
              <a:xfrm rot="888542">
                <a:off x="3691656" y="2855022"/>
                <a:ext cx="397565" cy="914400"/>
                <a:chOff x="5257800" y="0"/>
                <a:chExt cx="762000" cy="1752600"/>
              </a:xfrm>
            </p:grpSpPr>
            <p:sp>
              <p:nvSpPr>
                <p:cNvPr id="782" name="Diamond 781">
                  <a:extLst>
                    <a:ext uri="{FF2B5EF4-FFF2-40B4-BE49-F238E27FC236}">
                      <a16:creationId xmlns:a16="http://schemas.microsoft.com/office/drawing/2014/main" id="{87EC0E77-4A9B-7699-914D-A800429A73B8}"/>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Diamond 782">
                  <a:extLst>
                    <a:ext uri="{FF2B5EF4-FFF2-40B4-BE49-F238E27FC236}">
                      <a16:creationId xmlns:a16="http://schemas.microsoft.com/office/drawing/2014/main" id="{CFBA268E-2787-8D90-FCDF-A5C69007C759}"/>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6641C8D0-3CBC-43D0-0658-81270F2C8092}"/>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0" name="Group 202">
                <a:extLst>
                  <a:ext uri="{FF2B5EF4-FFF2-40B4-BE49-F238E27FC236}">
                    <a16:creationId xmlns:a16="http://schemas.microsoft.com/office/drawing/2014/main" id="{1EE13C1C-C3DC-516C-1D14-B5D9C24AAB56}"/>
                  </a:ext>
                </a:extLst>
              </p:cNvPr>
              <p:cNvGrpSpPr/>
              <p:nvPr/>
            </p:nvGrpSpPr>
            <p:grpSpPr>
              <a:xfrm rot="428859">
                <a:off x="3505200" y="3733800"/>
                <a:ext cx="397565" cy="914400"/>
                <a:chOff x="5257800" y="0"/>
                <a:chExt cx="762000" cy="1752600"/>
              </a:xfrm>
            </p:grpSpPr>
            <p:sp>
              <p:nvSpPr>
                <p:cNvPr id="779" name="Diamond 778">
                  <a:extLst>
                    <a:ext uri="{FF2B5EF4-FFF2-40B4-BE49-F238E27FC236}">
                      <a16:creationId xmlns:a16="http://schemas.microsoft.com/office/drawing/2014/main" id="{69E3DE11-15BE-5AF9-C29A-3F15E7384FF2}"/>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Diamond 779">
                  <a:extLst>
                    <a:ext uri="{FF2B5EF4-FFF2-40B4-BE49-F238E27FC236}">
                      <a16:creationId xmlns:a16="http://schemas.microsoft.com/office/drawing/2014/main" id="{1D32CAFF-0644-B3B6-BC58-DEC20E9AF0F6}"/>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A0664C8-2867-58A2-EC5C-86F262855637}"/>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1" name="Group 206">
                <a:extLst>
                  <a:ext uri="{FF2B5EF4-FFF2-40B4-BE49-F238E27FC236}">
                    <a16:creationId xmlns:a16="http://schemas.microsoft.com/office/drawing/2014/main" id="{926CD17A-9C26-FF81-F571-F6722060C8FC}"/>
                  </a:ext>
                </a:extLst>
              </p:cNvPr>
              <p:cNvGrpSpPr/>
              <p:nvPr/>
            </p:nvGrpSpPr>
            <p:grpSpPr>
              <a:xfrm rot="20899771">
                <a:off x="4507975" y="2850159"/>
                <a:ext cx="397565" cy="914400"/>
                <a:chOff x="5257800" y="0"/>
                <a:chExt cx="762000" cy="1752600"/>
              </a:xfrm>
            </p:grpSpPr>
            <p:sp>
              <p:nvSpPr>
                <p:cNvPr id="776" name="Diamond 775">
                  <a:extLst>
                    <a:ext uri="{FF2B5EF4-FFF2-40B4-BE49-F238E27FC236}">
                      <a16:creationId xmlns:a16="http://schemas.microsoft.com/office/drawing/2014/main" id="{B12B07D4-9BA1-FB5B-87E3-70BC35D346B0}"/>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Diamond 776">
                  <a:extLst>
                    <a:ext uri="{FF2B5EF4-FFF2-40B4-BE49-F238E27FC236}">
                      <a16:creationId xmlns:a16="http://schemas.microsoft.com/office/drawing/2014/main" id="{DDC10E3A-9101-9711-5747-83B4E478843B}"/>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68D4430C-1B25-D10C-8377-029D43B1C6F0}"/>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2" name="Group 210">
                <a:extLst>
                  <a:ext uri="{FF2B5EF4-FFF2-40B4-BE49-F238E27FC236}">
                    <a16:creationId xmlns:a16="http://schemas.microsoft.com/office/drawing/2014/main" id="{67B56C8E-5394-E804-4D72-8C377DF439EA}"/>
                  </a:ext>
                </a:extLst>
              </p:cNvPr>
              <p:cNvGrpSpPr/>
              <p:nvPr/>
            </p:nvGrpSpPr>
            <p:grpSpPr>
              <a:xfrm>
                <a:off x="4648200" y="3733800"/>
                <a:ext cx="397565" cy="914400"/>
                <a:chOff x="5257800" y="0"/>
                <a:chExt cx="762000" cy="1752600"/>
              </a:xfrm>
            </p:grpSpPr>
            <p:sp>
              <p:nvSpPr>
                <p:cNvPr id="773" name="Diamond 772">
                  <a:extLst>
                    <a:ext uri="{FF2B5EF4-FFF2-40B4-BE49-F238E27FC236}">
                      <a16:creationId xmlns:a16="http://schemas.microsoft.com/office/drawing/2014/main" id="{3F275ED0-D548-2CF7-4AC3-CD531FEA0B89}"/>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Diamond 773">
                  <a:extLst>
                    <a:ext uri="{FF2B5EF4-FFF2-40B4-BE49-F238E27FC236}">
                      <a16:creationId xmlns:a16="http://schemas.microsoft.com/office/drawing/2014/main" id="{1DF8DC0E-8173-3C9B-E308-61BBCC0AD5FC}"/>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42E527D8-4AFA-7798-A121-A5E19B4DB6F1}"/>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7" name="Group 353">
              <a:extLst>
                <a:ext uri="{FF2B5EF4-FFF2-40B4-BE49-F238E27FC236}">
                  <a16:creationId xmlns:a16="http://schemas.microsoft.com/office/drawing/2014/main" id="{1034FAA9-096C-A009-0279-AC58CFEF5470}"/>
                </a:ext>
              </a:extLst>
            </p:cNvPr>
            <p:cNvGrpSpPr/>
            <p:nvPr/>
          </p:nvGrpSpPr>
          <p:grpSpPr>
            <a:xfrm flipH="1">
              <a:off x="2209800" y="5181600"/>
              <a:ext cx="656294" cy="1370632"/>
              <a:chOff x="6248400" y="990600"/>
              <a:chExt cx="2286000" cy="4774178"/>
            </a:xfrm>
          </p:grpSpPr>
          <p:sp>
            <p:nvSpPr>
              <p:cNvPr id="708" name="Cloud 707">
                <a:extLst>
                  <a:ext uri="{FF2B5EF4-FFF2-40B4-BE49-F238E27FC236}">
                    <a16:creationId xmlns:a16="http://schemas.microsoft.com/office/drawing/2014/main" id="{BA075BE3-615D-342A-32F3-011DD3F03FB6}"/>
                  </a:ext>
                </a:extLst>
              </p:cNvPr>
              <p:cNvSpPr/>
              <p:nvPr/>
            </p:nvSpPr>
            <p:spPr>
              <a:xfrm>
                <a:off x="6248400" y="990600"/>
                <a:ext cx="2057400" cy="3124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09" name="Oval 708">
                <a:extLst>
                  <a:ext uri="{FF2B5EF4-FFF2-40B4-BE49-F238E27FC236}">
                    <a16:creationId xmlns:a16="http://schemas.microsoft.com/office/drawing/2014/main" id="{38EB8121-C705-4453-8512-EFDA77869A90}"/>
                  </a:ext>
                </a:extLst>
              </p:cNvPr>
              <p:cNvSpPr/>
              <p:nvPr/>
            </p:nvSpPr>
            <p:spPr>
              <a:xfrm>
                <a:off x="7772400" y="33019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CBC73B0A-4A8A-F748-D20B-9BD6129112A1}"/>
                  </a:ext>
                </a:extLst>
              </p:cNvPr>
              <p:cNvSpPr/>
              <p:nvPr/>
            </p:nvSpPr>
            <p:spPr>
              <a:xfrm>
                <a:off x="6248400" y="33019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1" name="Group 87">
                <a:extLst>
                  <a:ext uri="{FF2B5EF4-FFF2-40B4-BE49-F238E27FC236}">
                    <a16:creationId xmlns:a16="http://schemas.microsoft.com/office/drawing/2014/main" id="{3BF83124-32EA-38F6-18A0-629C7BA0F8BA}"/>
                  </a:ext>
                </a:extLst>
              </p:cNvPr>
              <p:cNvGrpSpPr/>
              <p:nvPr/>
            </p:nvGrpSpPr>
            <p:grpSpPr>
              <a:xfrm rot="1905584" flipH="1">
                <a:off x="6933760" y="4741530"/>
                <a:ext cx="549476" cy="1023248"/>
                <a:chOff x="6213924" y="4956136"/>
                <a:chExt cx="549476" cy="1023248"/>
              </a:xfrm>
            </p:grpSpPr>
            <p:sp>
              <p:nvSpPr>
                <p:cNvPr id="748" name="Oval 747">
                  <a:extLst>
                    <a:ext uri="{FF2B5EF4-FFF2-40B4-BE49-F238E27FC236}">
                      <a16:creationId xmlns:a16="http://schemas.microsoft.com/office/drawing/2014/main" id="{67525E5A-96A7-F0C1-642B-8382DDF2EEFF}"/>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612F6F87-259C-3E00-825C-1CB3736B49DD}"/>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2" name="Group 86">
                <a:extLst>
                  <a:ext uri="{FF2B5EF4-FFF2-40B4-BE49-F238E27FC236}">
                    <a16:creationId xmlns:a16="http://schemas.microsoft.com/office/drawing/2014/main" id="{8F92D551-0441-881F-8A4D-79FA8BDF1B23}"/>
                  </a:ext>
                </a:extLst>
              </p:cNvPr>
              <p:cNvGrpSpPr/>
              <p:nvPr/>
            </p:nvGrpSpPr>
            <p:grpSpPr>
              <a:xfrm rot="19694416">
                <a:off x="7543800" y="4673528"/>
                <a:ext cx="549476" cy="1023248"/>
                <a:chOff x="6213924" y="4956136"/>
                <a:chExt cx="549476" cy="1023248"/>
              </a:xfrm>
            </p:grpSpPr>
            <p:sp>
              <p:nvSpPr>
                <p:cNvPr id="746" name="Oval 745">
                  <a:extLst>
                    <a:ext uri="{FF2B5EF4-FFF2-40B4-BE49-F238E27FC236}">
                      <a16:creationId xmlns:a16="http://schemas.microsoft.com/office/drawing/2014/main" id="{54AD34EE-D75D-B75C-B5D3-629E8ED107A9}"/>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A4BCC39F-155F-5AE2-7227-1CBD03146BA4}"/>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3" name="Trapezoid 712">
                <a:extLst>
                  <a:ext uri="{FF2B5EF4-FFF2-40B4-BE49-F238E27FC236}">
                    <a16:creationId xmlns:a16="http://schemas.microsoft.com/office/drawing/2014/main" id="{8FAD9CDC-22B8-C1C3-8DFA-6F4970FF957D}"/>
                  </a:ext>
                </a:extLst>
              </p:cNvPr>
              <p:cNvSpPr/>
              <p:nvPr/>
            </p:nvSpPr>
            <p:spPr>
              <a:xfrm rot="20098521">
                <a:off x="7776010" y="2427156"/>
                <a:ext cx="619485" cy="1515458"/>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Trapezoid 713">
                <a:extLst>
                  <a:ext uri="{FF2B5EF4-FFF2-40B4-BE49-F238E27FC236}">
                    <a16:creationId xmlns:a16="http://schemas.microsoft.com/office/drawing/2014/main" id="{CCB4262C-AD4D-93DE-8B96-FB07B0DD970B}"/>
                  </a:ext>
                </a:extLst>
              </p:cNvPr>
              <p:cNvSpPr/>
              <p:nvPr/>
            </p:nvSpPr>
            <p:spPr>
              <a:xfrm rot="1180462">
                <a:off x="6380149" y="2498992"/>
                <a:ext cx="619485" cy="1371600"/>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Trapezoid 714">
                <a:extLst>
                  <a:ext uri="{FF2B5EF4-FFF2-40B4-BE49-F238E27FC236}">
                    <a16:creationId xmlns:a16="http://schemas.microsoft.com/office/drawing/2014/main" id="{BB569E6C-F2EA-9A05-7E30-6FE99A7D0760}"/>
                  </a:ext>
                </a:extLst>
              </p:cNvPr>
              <p:cNvSpPr/>
              <p:nvPr/>
            </p:nvSpPr>
            <p:spPr>
              <a:xfrm>
                <a:off x="6477000" y="2539928"/>
                <a:ext cx="1828800" cy="2667000"/>
              </a:xfrm>
              <a:prstGeom prst="trapezoid">
                <a:avLst>
                  <a:gd name="adj" fmla="val 26844"/>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Isosceles Triangle 715">
                <a:extLst>
                  <a:ext uri="{FF2B5EF4-FFF2-40B4-BE49-F238E27FC236}">
                    <a16:creationId xmlns:a16="http://schemas.microsoft.com/office/drawing/2014/main" id="{00B0DB5F-44A9-8933-D4F8-24C4798DE34F}"/>
                  </a:ext>
                </a:extLst>
              </p:cNvPr>
              <p:cNvSpPr/>
              <p:nvPr/>
            </p:nvSpPr>
            <p:spPr>
              <a:xfrm rot="10800000">
                <a:off x="7087849" y="2448738"/>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Moon 150">
                <a:extLst>
                  <a:ext uri="{FF2B5EF4-FFF2-40B4-BE49-F238E27FC236}">
                    <a16:creationId xmlns:a16="http://schemas.microsoft.com/office/drawing/2014/main" id="{16CC45A4-9E22-75E9-99CA-F4FFABFA1AEA}"/>
                  </a:ext>
                </a:extLst>
              </p:cNvPr>
              <p:cNvSpPr/>
              <p:nvPr/>
            </p:nvSpPr>
            <p:spPr>
              <a:xfrm rot="19938024">
                <a:off x="6740881" y="2542884"/>
                <a:ext cx="685800" cy="2288024"/>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2D69E992-43FD-5730-6317-FA75910E29BD}"/>
                  </a:ext>
                </a:extLst>
              </p:cNvPr>
              <p:cNvSpPr/>
              <p:nvPr/>
            </p:nvSpPr>
            <p:spPr>
              <a:xfrm>
                <a:off x="6629400" y="1371600"/>
                <a:ext cx="14478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Cloud 151">
                <a:extLst>
                  <a:ext uri="{FF2B5EF4-FFF2-40B4-BE49-F238E27FC236}">
                    <a16:creationId xmlns:a16="http://schemas.microsoft.com/office/drawing/2014/main" id="{CA7DE362-7FDB-A848-FC56-3D550F8CEC7A}"/>
                  </a:ext>
                </a:extLst>
              </p:cNvPr>
              <p:cNvSpPr/>
              <p:nvPr/>
            </p:nvSpPr>
            <p:spPr>
              <a:xfrm>
                <a:off x="6781800" y="990600"/>
                <a:ext cx="1066800" cy="838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720" name="Group 159">
                <a:extLst>
                  <a:ext uri="{FF2B5EF4-FFF2-40B4-BE49-F238E27FC236}">
                    <a16:creationId xmlns:a16="http://schemas.microsoft.com/office/drawing/2014/main" id="{D1758F23-70AD-304E-FA6A-9D983DF32B37}"/>
                  </a:ext>
                </a:extLst>
              </p:cNvPr>
              <p:cNvGrpSpPr/>
              <p:nvPr/>
            </p:nvGrpSpPr>
            <p:grpSpPr>
              <a:xfrm>
                <a:off x="6581933" y="4815590"/>
                <a:ext cx="1600200" cy="381000"/>
                <a:chOff x="4495800" y="381000"/>
                <a:chExt cx="3094220" cy="703289"/>
              </a:xfrm>
            </p:grpSpPr>
            <p:sp>
              <p:nvSpPr>
                <p:cNvPr id="741" name="Left-Right Arrow 160">
                  <a:extLst>
                    <a:ext uri="{FF2B5EF4-FFF2-40B4-BE49-F238E27FC236}">
                      <a16:creationId xmlns:a16="http://schemas.microsoft.com/office/drawing/2014/main" id="{5EAA5129-895D-A648-06DD-537665FD896B}"/>
                    </a:ext>
                  </a:extLst>
                </p:cNvPr>
                <p:cNvSpPr/>
                <p:nvPr/>
              </p:nvSpPr>
              <p:spPr>
                <a:xfrm>
                  <a:off x="4495800" y="381000"/>
                  <a:ext cx="1524000" cy="685800"/>
                </a:xfrm>
                <a:prstGeom prst="leftRightArrow">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Left-Right Arrow 161">
                  <a:extLst>
                    <a:ext uri="{FF2B5EF4-FFF2-40B4-BE49-F238E27FC236}">
                      <a16:creationId xmlns:a16="http://schemas.microsoft.com/office/drawing/2014/main" id="{5044D0E1-801F-3718-B093-D426BEF01348}"/>
                    </a:ext>
                  </a:extLst>
                </p:cNvPr>
                <p:cNvSpPr/>
                <p:nvPr/>
              </p:nvSpPr>
              <p:spPr>
                <a:xfrm>
                  <a:off x="6032292" y="398489"/>
                  <a:ext cx="1524000" cy="685800"/>
                </a:xfrm>
                <a:prstGeom prst="leftRightArrow">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Diamond 742">
                  <a:extLst>
                    <a:ext uri="{FF2B5EF4-FFF2-40B4-BE49-F238E27FC236}">
                      <a16:creationId xmlns:a16="http://schemas.microsoft.com/office/drawing/2014/main" id="{9263CE63-5DD1-E7D7-A157-D98F23732653}"/>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Diamond 163">
                  <a:extLst>
                    <a:ext uri="{FF2B5EF4-FFF2-40B4-BE49-F238E27FC236}">
                      <a16:creationId xmlns:a16="http://schemas.microsoft.com/office/drawing/2014/main" id="{EA6B3B47-06C4-6816-C4B0-91C10FE93C7B}"/>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Diamond 164">
                  <a:extLst>
                    <a:ext uri="{FF2B5EF4-FFF2-40B4-BE49-F238E27FC236}">
                      <a16:creationId xmlns:a16="http://schemas.microsoft.com/office/drawing/2014/main" id="{FB38AA51-1C9F-EB87-5259-4AE78C0DF603}"/>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1" name="Moon 720">
                <a:extLst>
                  <a:ext uri="{FF2B5EF4-FFF2-40B4-BE49-F238E27FC236}">
                    <a16:creationId xmlns:a16="http://schemas.microsoft.com/office/drawing/2014/main" id="{5055A690-594F-D0E9-6360-8F18A82C3A6E}"/>
                  </a:ext>
                </a:extLst>
              </p:cNvPr>
              <p:cNvSpPr/>
              <p:nvPr/>
            </p:nvSpPr>
            <p:spPr>
              <a:xfrm rot="19884192">
                <a:off x="7136256" y="2545656"/>
                <a:ext cx="549114" cy="2894639"/>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2" name="Group 169">
                <a:extLst>
                  <a:ext uri="{FF2B5EF4-FFF2-40B4-BE49-F238E27FC236}">
                    <a16:creationId xmlns:a16="http://schemas.microsoft.com/office/drawing/2014/main" id="{5F42AE4D-2BEE-E2D2-DCA1-4D525CACEEC7}"/>
                  </a:ext>
                </a:extLst>
              </p:cNvPr>
              <p:cNvGrpSpPr/>
              <p:nvPr/>
            </p:nvGrpSpPr>
            <p:grpSpPr>
              <a:xfrm rot="3570060">
                <a:off x="6761193" y="3791286"/>
                <a:ext cx="1170140" cy="166579"/>
                <a:chOff x="4953000" y="457200"/>
                <a:chExt cx="1321634" cy="647074"/>
              </a:xfrm>
            </p:grpSpPr>
            <p:sp>
              <p:nvSpPr>
                <p:cNvPr id="737" name="Diamond 165">
                  <a:extLst>
                    <a:ext uri="{FF2B5EF4-FFF2-40B4-BE49-F238E27FC236}">
                      <a16:creationId xmlns:a16="http://schemas.microsoft.com/office/drawing/2014/main" id="{084506E9-BE42-9991-F353-1437C326437F}"/>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Diamond 737">
                  <a:extLst>
                    <a:ext uri="{FF2B5EF4-FFF2-40B4-BE49-F238E27FC236}">
                      <a16:creationId xmlns:a16="http://schemas.microsoft.com/office/drawing/2014/main" id="{6722E075-22A8-57DA-4D6A-B7AA931247EB}"/>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Diamond 738">
                  <a:extLst>
                    <a:ext uri="{FF2B5EF4-FFF2-40B4-BE49-F238E27FC236}">
                      <a16:creationId xmlns:a16="http://schemas.microsoft.com/office/drawing/2014/main" id="{9224BDB5-29B6-8A1A-2D12-885ED6535255}"/>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Diamond 739">
                  <a:extLst>
                    <a:ext uri="{FF2B5EF4-FFF2-40B4-BE49-F238E27FC236}">
                      <a16:creationId xmlns:a16="http://schemas.microsoft.com/office/drawing/2014/main" id="{56E65CD5-69F9-CAA0-4300-78543F79BCFC}"/>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3" name="Round Diagonal Corner Rectangle 148">
                <a:extLst>
                  <a:ext uri="{FF2B5EF4-FFF2-40B4-BE49-F238E27FC236}">
                    <a16:creationId xmlns:a16="http://schemas.microsoft.com/office/drawing/2014/main" id="{7E0116BC-53C8-2808-D972-22DE8B65EE8B}"/>
                  </a:ext>
                </a:extLst>
              </p:cNvPr>
              <p:cNvSpPr/>
              <p:nvPr/>
            </p:nvSpPr>
            <p:spPr>
              <a:xfrm>
                <a:off x="6553200" y="1371600"/>
                <a:ext cx="1524000" cy="228600"/>
              </a:xfrm>
              <a:prstGeom prst="round2Diag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4" name="Group 220">
                <a:extLst>
                  <a:ext uri="{FF2B5EF4-FFF2-40B4-BE49-F238E27FC236}">
                    <a16:creationId xmlns:a16="http://schemas.microsoft.com/office/drawing/2014/main" id="{3C6D52DB-53BC-0754-6A35-58A87DBCA2D4}"/>
                  </a:ext>
                </a:extLst>
              </p:cNvPr>
              <p:cNvGrpSpPr/>
              <p:nvPr/>
            </p:nvGrpSpPr>
            <p:grpSpPr>
              <a:xfrm>
                <a:off x="6477000" y="1600200"/>
                <a:ext cx="381000" cy="990600"/>
                <a:chOff x="5562600" y="5151620"/>
                <a:chExt cx="535898" cy="1306642"/>
              </a:xfrm>
            </p:grpSpPr>
            <p:sp>
              <p:nvSpPr>
                <p:cNvPr id="734" name="Diamond 733">
                  <a:extLst>
                    <a:ext uri="{FF2B5EF4-FFF2-40B4-BE49-F238E27FC236}">
                      <a16:creationId xmlns:a16="http://schemas.microsoft.com/office/drawing/2014/main" id="{A9F091FF-4D56-6703-A3F2-9CFC1AA3F29E}"/>
                    </a:ext>
                  </a:extLst>
                </p:cNvPr>
                <p:cNvSpPr/>
                <p:nvPr/>
              </p:nvSpPr>
              <p:spPr>
                <a:xfrm>
                  <a:off x="5565098" y="5696262"/>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Diamond 734">
                  <a:extLst>
                    <a:ext uri="{FF2B5EF4-FFF2-40B4-BE49-F238E27FC236}">
                      <a16:creationId xmlns:a16="http://schemas.microsoft.com/office/drawing/2014/main" id="{92B90F9E-3BC6-F6BC-0001-CAC3C90BE980}"/>
                    </a:ext>
                  </a:extLst>
                </p:cNvPr>
                <p:cNvSpPr/>
                <p:nvPr/>
              </p:nvSpPr>
              <p:spPr>
                <a:xfrm>
                  <a:off x="5562600" y="5334000"/>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6B7C20E2-8FB0-161B-2430-6801C7460727}"/>
                    </a:ext>
                  </a:extLst>
                </p:cNvPr>
                <p:cNvSpPr/>
                <p:nvPr/>
              </p:nvSpPr>
              <p:spPr>
                <a:xfrm>
                  <a:off x="5683770" y="515162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5" name="Group 221">
                <a:extLst>
                  <a:ext uri="{FF2B5EF4-FFF2-40B4-BE49-F238E27FC236}">
                    <a16:creationId xmlns:a16="http://schemas.microsoft.com/office/drawing/2014/main" id="{41F958B7-67AA-527A-D70B-BE556CDF1FBD}"/>
                  </a:ext>
                </a:extLst>
              </p:cNvPr>
              <p:cNvGrpSpPr/>
              <p:nvPr/>
            </p:nvGrpSpPr>
            <p:grpSpPr>
              <a:xfrm>
                <a:off x="7848600" y="1600200"/>
                <a:ext cx="381000" cy="990600"/>
                <a:chOff x="5562600" y="5151620"/>
                <a:chExt cx="535898" cy="1306642"/>
              </a:xfrm>
            </p:grpSpPr>
            <p:sp>
              <p:nvSpPr>
                <p:cNvPr id="731" name="Diamond 730">
                  <a:extLst>
                    <a:ext uri="{FF2B5EF4-FFF2-40B4-BE49-F238E27FC236}">
                      <a16:creationId xmlns:a16="http://schemas.microsoft.com/office/drawing/2014/main" id="{0B8FC393-5DD6-0EA9-071F-4DD7A1D14F67}"/>
                    </a:ext>
                  </a:extLst>
                </p:cNvPr>
                <p:cNvSpPr/>
                <p:nvPr/>
              </p:nvSpPr>
              <p:spPr>
                <a:xfrm>
                  <a:off x="5565098" y="5696262"/>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Diamond 223">
                  <a:extLst>
                    <a:ext uri="{FF2B5EF4-FFF2-40B4-BE49-F238E27FC236}">
                      <a16:creationId xmlns:a16="http://schemas.microsoft.com/office/drawing/2014/main" id="{C00E3AA9-FCB8-3A81-243E-FC0E785BC4FF}"/>
                    </a:ext>
                  </a:extLst>
                </p:cNvPr>
                <p:cNvSpPr/>
                <p:nvPr/>
              </p:nvSpPr>
              <p:spPr>
                <a:xfrm>
                  <a:off x="5562600" y="5334000"/>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224">
                  <a:extLst>
                    <a:ext uri="{FF2B5EF4-FFF2-40B4-BE49-F238E27FC236}">
                      <a16:creationId xmlns:a16="http://schemas.microsoft.com/office/drawing/2014/main" id="{04C464E5-37F6-3460-136C-005AAF09804C}"/>
                    </a:ext>
                  </a:extLst>
                </p:cNvPr>
                <p:cNvSpPr/>
                <p:nvPr/>
              </p:nvSpPr>
              <p:spPr>
                <a:xfrm>
                  <a:off x="5683770" y="515162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6" name="Group 169">
                <a:extLst>
                  <a:ext uri="{FF2B5EF4-FFF2-40B4-BE49-F238E27FC236}">
                    <a16:creationId xmlns:a16="http://schemas.microsoft.com/office/drawing/2014/main" id="{8AE56DCD-9891-859A-72C0-55580917D1CA}"/>
                  </a:ext>
                </a:extLst>
              </p:cNvPr>
              <p:cNvGrpSpPr/>
              <p:nvPr/>
            </p:nvGrpSpPr>
            <p:grpSpPr>
              <a:xfrm>
                <a:off x="6712475" y="1389112"/>
                <a:ext cx="1170140" cy="166579"/>
                <a:chOff x="4953000" y="457200"/>
                <a:chExt cx="1321634" cy="647074"/>
              </a:xfrm>
            </p:grpSpPr>
            <p:sp>
              <p:nvSpPr>
                <p:cNvPr id="727" name="Diamond 726">
                  <a:extLst>
                    <a:ext uri="{FF2B5EF4-FFF2-40B4-BE49-F238E27FC236}">
                      <a16:creationId xmlns:a16="http://schemas.microsoft.com/office/drawing/2014/main" id="{593BFF76-2D8D-5E66-60E6-8B10243F3AFE}"/>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Diamond 727">
                  <a:extLst>
                    <a:ext uri="{FF2B5EF4-FFF2-40B4-BE49-F238E27FC236}">
                      <a16:creationId xmlns:a16="http://schemas.microsoft.com/office/drawing/2014/main" id="{10C77596-A6EA-66E2-DE91-5E7C1D962B35}"/>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Diamond 728">
                  <a:extLst>
                    <a:ext uri="{FF2B5EF4-FFF2-40B4-BE49-F238E27FC236}">
                      <a16:creationId xmlns:a16="http://schemas.microsoft.com/office/drawing/2014/main" id="{93760D08-A8EF-7133-5192-73CC10E52A86}"/>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Diamond 729">
                  <a:extLst>
                    <a:ext uri="{FF2B5EF4-FFF2-40B4-BE49-F238E27FC236}">
                      <a16:creationId xmlns:a16="http://schemas.microsoft.com/office/drawing/2014/main" id="{31E048CC-4DC4-0921-FF37-00B8CCE2B632}"/>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8" name="Group 170">
              <a:extLst>
                <a:ext uri="{FF2B5EF4-FFF2-40B4-BE49-F238E27FC236}">
                  <a16:creationId xmlns:a16="http://schemas.microsoft.com/office/drawing/2014/main" id="{7919C8B1-C159-D679-5B78-2C147F032FBD}"/>
                </a:ext>
              </a:extLst>
            </p:cNvPr>
            <p:cNvGrpSpPr/>
            <p:nvPr/>
          </p:nvGrpSpPr>
          <p:grpSpPr>
            <a:xfrm>
              <a:off x="152400" y="4953000"/>
              <a:ext cx="839190" cy="1752600"/>
              <a:chOff x="5943600" y="1143000"/>
              <a:chExt cx="2286000" cy="4774178"/>
            </a:xfrm>
          </p:grpSpPr>
          <p:sp>
            <p:nvSpPr>
              <p:cNvPr id="674" name="Cloud 673">
                <a:extLst>
                  <a:ext uri="{FF2B5EF4-FFF2-40B4-BE49-F238E27FC236}">
                    <a16:creationId xmlns:a16="http://schemas.microsoft.com/office/drawing/2014/main" id="{7EAE46CF-A69D-B3D4-6698-C7B434537601}"/>
                  </a:ext>
                </a:extLst>
              </p:cNvPr>
              <p:cNvSpPr/>
              <p:nvPr/>
            </p:nvSpPr>
            <p:spPr>
              <a:xfrm>
                <a:off x="5943600" y="1371600"/>
                <a:ext cx="2057400" cy="14478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675" name="Oval 674">
                <a:extLst>
                  <a:ext uri="{FF2B5EF4-FFF2-40B4-BE49-F238E27FC236}">
                    <a16:creationId xmlns:a16="http://schemas.microsoft.com/office/drawing/2014/main" id="{AE6FFA74-2451-1F2B-45C4-F5C80975DEEF}"/>
                  </a:ext>
                </a:extLst>
              </p:cNvPr>
              <p:cNvSpPr/>
              <p:nvPr/>
            </p:nvSpPr>
            <p:spPr>
              <a:xfrm>
                <a:off x="7467600" y="34543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908A98EF-BF70-5F56-9CBD-73F335CDCF05}"/>
                  </a:ext>
                </a:extLst>
              </p:cNvPr>
              <p:cNvSpPr/>
              <p:nvPr/>
            </p:nvSpPr>
            <p:spPr>
              <a:xfrm>
                <a:off x="5943600" y="34543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7" name="Group 87">
                <a:extLst>
                  <a:ext uri="{FF2B5EF4-FFF2-40B4-BE49-F238E27FC236}">
                    <a16:creationId xmlns:a16="http://schemas.microsoft.com/office/drawing/2014/main" id="{C4682E6E-0A01-7BE1-D755-D1FDB541C730}"/>
                  </a:ext>
                </a:extLst>
              </p:cNvPr>
              <p:cNvGrpSpPr/>
              <p:nvPr/>
            </p:nvGrpSpPr>
            <p:grpSpPr>
              <a:xfrm rot="1905584" flipH="1">
                <a:off x="6628960" y="4893930"/>
                <a:ext cx="549476" cy="1023248"/>
                <a:chOff x="6213924" y="4956136"/>
                <a:chExt cx="549476" cy="1023248"/>
              </a:xfrm>
            </p:grpSpPr>
            <p:sp>
              <p:nvSpPr>
                <p:cNvPr id="706" name="Oval 705">
                  <a:extLst>
                    <a:ext uri="{FF2B5EF4-FFF2-40B4-BE49-F238E27FC236}">
                      <a16:creationId xmlns:a16="http://schemas.microsoft.com/office/drawing/2014/main" id="{3F36841C-327B-49A1-B7C5-F6F8FD3A3EAF}"/>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DD274AAC-D0DC-7A77-7D39-89988CC1B871}"/>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8" name="Group 86">
                <a:extLst>
                  <a:ext uri="{FF2B5EF4-FFF2-40B4-BE49-F238E27FC236}">
                    <a16:creationId xmlns:a16="http://schemas.microsoft.com/office/drawing/2014/main" id="{0AAB4BE0-90F7-8D14-523B-3E565BC0AA5C}"/>
                  </a:ext>
                </a:extLst>
              </p:cNvPr>
              <p:cNvGrpSpPr/>
              <p:nvPr/>
            </p:nvGrpSpPr>
            <p:grpSpPr>
              <a:xfrm rot="19694416">
                <a:off x="7239000" y="4825928"/>
                <a:ext cx="549476" cy="1023248"/>
                <a:chOff x="6213924" y="4956136"/>
                <a:chExt cx="549476" cy="1023248"/>
              </a:xfrm>
            </p:grpSpPr>
            <p:sp>
              <p:nvSpPr>
                <p:cNvPr id="704" name="Oval 703">
                  <a:extLst>
                    <a:ext uri="{FF2B5EF4-FFF2-40B4-BE49-F238E27FC236}">
                      <a16:creationId xmlns:a16="http://schemas.microsoft.com/office/drawing/2014/main" id="{0FE5777A-49B6-BBAA-73AA-EEF4C3F855CE}"/>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255A488-01C6-464A-1B9E-B46BE4983F39}"/>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9" name="Trapezoid 678">
                <a:extLst>
                  <a:ext uri="{FF2B5EF4-FFF2-40B4-BE49-F238E27FC236}">
                    <a16:creationId xmlns:a16="http://schemas.microsoft.com/office/drawing/2014/main" id="{6856C83D-271E-4C8C-67EF-FFCBF5F928DF}"/>
                  </a:ext>
                </a:extLst>
              </p:cNvPr>
              <p:cNvSpPr/>
              <p:nvPr/>
            </p:nvSpPr>
            <p:spPr>
              <a:xfrm rot="20098521">
                <a:off x="7471210" y="2579556"/>
                <a:ext cx="619485" cy="1515458"/>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Trapezoid 679">
                <a:extLst>
                  <a:ext uri="{FF2B5EF4-FFF2-40B4-BE49-F238E27FC236}">
                    <a16:creationId xmlns:a16="http://schemas.microsoft.com/office/drawing/2014/main" id="{FB5F3A92-C5D8-32D5-5E93-A76EA8FC5917}"/>
                  </a:ext>
                </a:extLst>
              </p:cNvPr>
              <p:cNvSpPr/>
              <p:nvPr/>
            </p:nvSpPr>
            <p:spPr>
              <a:xfrm rot="1180462">
                <a:off x="6075349" y="2651392"/>
                <a:ext cx="619485" cy="1371600"/>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Trapezoid 680">
                <a:extLst>
                  <a:ext uri="{FF2B5EF4-FFF2-40B4-BE49-F238E27FC236}">
                    <a16:creationId xmlns:a16="http://schemas.microsoft.com/office/drawing/2014/main" id="{3C964E36-5D20-19BF-1733-E48E376BF500}"/>
                  </a:ext>
                </a:extLst>
              </p:cNvPr>
              <p:cNvSpPr/>
              <p:nvPr/>
            </p:nvSpPr>
            <p:spPr>
              <a:xfrm>
                <a:off x="6172200" y="2692328"/>
                <a:ext cx="1828800" cy="2667000"/>
              </a:xfrm>
              <a:prstGeom prst="trapezoid">
                <a:avLst>
                  <a:gd name="adj" fmla="val 26844"/>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Isosceles Triangle 681">
                <a:extLst>
                  <a:ext uri="{FF2B5EF4-FFF2-40B4-BE49-F238E27FC236}">
                    <a16:creationId xmlns:a16="http://schemas.microsoft.com/office/drawing/2014/main" id="{400F773B-9B5B-F2E2-22BF-DE3B6AA431B2}"/>
                  </a:ext>
                </a:extLst>
              </p:cNvPr>
              <p:cNvSpPr/>
              <p:nvPr/>
            </p:nvSpPr>
            <p:spPr>
              <a:xfrm rot="10800000">
                <a:off x="6783049" y="2601138"/>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Moon 682">
                <a:extLst>
                  <a:ext uri="{FF2B5EF4-FFF2-40B4-BE49-F238E27FC236}">
                    <a16:creationId xmlns:a16="http://schemas.microsoft.com/office/drawing/2014/main" id="{D8A85379-6B77-97A5-2FDB-D062777B1706}"/>
                  </a:ext>
                </a:extLst>
              </p:cNvPr>
              <p:cNvSpPr/>
              <p:nvPr/>
            </p:nvSpPr>
            <p:spPr>
              <a:xfrm rot="19938024">
                <a:off x="6436081" y="2695284"/>
                <a:ext cx="685800" cy="2288024"/>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6F96E305-7EE0-8219-FE1A-59B01501AAB0}"/>
                  </a:ext>
                </a:extLst>
              </p:cNvPr>
              <p:cNvSpPr/>
              <p:nvPr/>
            </p:nvSpPr>
            <p:spPr>
              <a:xfrm>
                <a:off x="6324600" y="1524000"/>
                <a:ext cx="14478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Cloud 684">
                <a:extLst>
                  <a:ext uri="{FF2B5EF4-FFF2-40B4-BE49-F238E27FC236}">
                    <a16:creationId xmlns:a16="http://schemas.microsoft.com/office/drawing/2014/main" id="{50CB811E-8583-D512-F6EB-A788EC26C53B}"/>
                  </a:ext>
                </a:extLst>
              </p:cNvPr>
              <p:cNvSpPr/>
              <p:nvPr/>
            </p:nvSpPr>
            <p:spPr>
              <a:xfrm>
                <a:off x="6477000" y="1143000"/>
                <a:ext cx="1066800" cy="838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686" name="Group 158">
                <a:extLst>
                  <a:ext uri="{FF2B5EF4-FFF2-40B4-BE49-F238E27FC236}">
                    <a16:creationId xmlns:a16="http://schemas.microsoft.com/office/drawing/2014/main" id="{B0F66230-E953-C569-34B2-DC1890B21383}"/>
                  </a:ext>
                </a:extLst>
              </p:cNvPr>
              <p:cNvGrpSpPr/>
              <p:nvPr/>
            </p:nvGrpSpPr>
            <p:grpSpPr>
              <a:xfrm>
                <a:off x="6096000" y="1524000"/>
                <a:ext cx="1828799" cy="533400"/>
                <a:chOff x="4495800" y="381000"/>
                <a:chExt cx="3094220" cy="703289"/>
              </a:xfrm>
            </p:grpSpPr>
            <p:sp>
              <p:nvSpPr>
                <p:cNvPr id="699" name="Left-Right Arrow 124">
                  <a:extLst>
                    <a:ext uri="{FF2B5EF4-FFF2-40B4-BE49-F238E27FC236}">
                      <a16:creationId xmlns:a16="http://schemas.microsoft.com/office/drawing/2014/main" id="{75AE3FB0-20DB-1314-F6C7-F6AD03AC682B}"/>
                    </a:ext>
                  </a:extLst>
                </p:cNvPr>
                <p:cNvSpPr/>
                <p:nvPr/>
              </p:nvSpPr>
              <p:spPr>
                <a:xfrm>
                  <a:off x="4495800" y="381000"/>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Left-Right Arrow 125">
                  <a:extLst>
                    <a:ext uri="{FF2B5EF4-FFF2-40B4-BE49-F238E27FC236}">
                      <a16:creationId xmlns:a16="http://schemas.microsoft.com/office/drawing/2014/main" id="{36E7D255-00BC-E459-2ADE-E856E51CAC0F}"/>
                    </a:ext>
                  </a:extLst>
                </p:cNvPr>
                <p:cNvSpPr/>
                <p:nvPr/>
              </p:nvSpPr>
              <p:spPr>
                <a:xfrm>
                  <a:off x="6032292" y="398489"/>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1" name="Diamond 700">
                  <a:extLst>
                    <a:ext uri="{FF2B5EF4-FFF2-40B4-BE49-F238E27FC236}">
                      <a16:creationId xmlns:a16="http://schemas.microsoft.com/office/drawing/2014/main" id="{FE824948-9E74-3CB2-D0BB-818A736E5A12}"/>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Diamond 701">
                  <a:extLst>
                    <a:ext uri="{FF2B5EF4-FFF2-40B4-BE49-F238E27FC236}">
                      <a16:creationId xmlns:a16="http://schemas.microsoft.com/office/drawing/2014/main" id="{EDC763BC-AAC4-0BA7-7747-FADB0586E3C3}"/>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Diamond 702">
                  <a:extLst>
                    <a:ext uri="{FF2B5EF4-FFF2-40B4-BE49-F238E27FC236}">
                      <a16:creationId xmlns:a16="http://schemas.microsoft.com/office/drawing/2014/main" id="{C7E2ABB1-B988-3972-4333-BDD455D288E9}"/>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7" name="Group 159">
                <a:extLst>
                  <a:ext uri="{FF2B5EF4-FFF2-40B4-BE49-F238E27FC236}">
                    <a16:creationId xmlns:a16="http://schemas.microsoft.com/office/drawing/2014/main" id="{04CB0529-C02F-F279-49F9-C77B2FC3EFFE}"/>
                  </a:ext>
                </a:extLst>
              </p:cNvPr>
              <p:cNvGrpSpPr/>
              <p:nvPr/>
            </p:nvGrpSpPr>
            <p:grpSpPr>
              <a:xfrm>
                <a:off x="6277133" y="4967990"/>
                <a:ext cx="1600200" cy="381000"/>
                <a:chOff x="4495800" y="381000"/>
                <a:chExt cx="3094220" cy="703289"/>
              </a:xfrm>
            </p:grpSpPr>
            <p:sp>
              <p:nvSpPr>
                <p:cNvPr id="694" name="Left-Right Arrow 119">
                  <a:extLst>
                    <a:ext uri="{FF2B5EF4-FFF2-40B4-BE49-F238E27FC236}">
                      <a16:creationId xmlns:a16="http://schemas.microsoft.com/office/drawing/2014/main" id="{97BDEBD2-8FB4-F6BE-76A8-0B2BE25AEDE2}"/>
                    </a:ext>
                  </a:extLst>
                </p:cNvPr>
                <p:cNvSpPr/>
                <p:nvPr/>
              </p:nvSpPr>
              <p:spPr>
                <a:xfrm>
                  <a:off x="4495800" y="381000"/>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Left-Right Arrow 120">
                  <a:extLst>
                    <a:ext uri="{FF2B5EF4-FFF2-40B4-BE49-F238E27FC236}">
                      <a16:creationId xmlns:a16="http://schemas.microsoft.com/office/drawing/2014/main" id="{6023AF93-2D20-149E-D763-29AD07E2B3EE}"/>
                    </a:ext>
                  </a:extLst>
                </p:cNvPr>
                <p:cNvSpPr/>
                <p:nvPr/>
              </p:nvSpPr>
              <p:spPr>
                <a:xfrm>
                  <a:off x="6032292" y="398489"/>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Diamond 695">
                  <a:extLst>
                    <a:ext uri="{FF2B5EF4-FFF2-40B4-BE49-F238E27FC236}">
                      <a16:creationId xmlns:a16="http://schemas.microsoft.com/office/drawing/2014/main" id="{6AB5F8DD-51E1-FA16-BD2F-4CE74E6CB6B3}"/>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Diamond 696">
                  <a:extLst>
                    <a:ext uri="{FF2B5EF4-FFF2-40B4-BE49-F238E27FC236}">
                      <a16:creationId xmlns:a16="http://schemas.microsoft.com/office/drawing/2014/main" id="{8672C3D7-B002-CE6A-7C63-BB96EA9E3692}"/>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Diamond 697">
                  <a:extLst>
                    <a:ext uri="{FF2B5EF4-FFF2-40B4-BE49-F238E27FC236}">
                      <a16:creationId xmlns:a16="http://schemas.microsoft.com/office/drawing/2014/main" id="{097596DD-FC5D-EFA5-D215-F98F1D899F89}"/>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8" name="Moon 687">
                <a:extLst>
                  <a:ext uri="{FF2B5EF4-FFF2-40B4-BE49-F238E27FC236}">
                    <a16:creationId xmlns:a16="http://schemas.microsoft.com/office/drawing/2014/main" id="{FA359FA7-A389-FD1C-6817-5B1077B14431}"/>
                  </a:ext>
                </a:extLst>
              </p:cNvPr>
              <p:cNvSpPr/>
              <p:nvPr/>
            </p:nvSpPr>
            <p:spPr>
              <a:xfrm rot="19884192">
                <a:off x="6831456" y="2698056"/>
                <a:ext cx="549114" cy="2894639"/>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9" name="Group 169">
                <a:extLst>
                  <a:ext uri="{FF2B5EF4-FFF2-40B4-BE49-F238E27FC236}">
                    <a16:creationId xmlns:a16="http://schemas.microsoft.com/office/drawing/2014/main" id="{39AFE4D9-F2AB-AC98-6DB2-9797631BD192}"/>
                  </a:ext>
                </a:extLst>
              </p:cNvPr>
              <p:cNvGrpSpPr/>
              <p:nvPr/>
            </p:nvGrpSpPr>
            <p:grpSpPr>
              <a:xfrm rot="3570060">
                <a:off x="6456393" y="3943686"/>
                <a:ext cx="1170140" cy="166579"/>
                <a:chOff x="4953000" y="457200"/>
                <a:chExt cx="1321634" cy="647074"/>
              </a:xfrm>
            </p:grpSpPr>
            <p:sp>
              <p:nvSpPr>
                <p:cNvPr id="690" name="Diamond 689">
                  <a:extLst>
                    <a:ext uri="{FF2B5EF4-FFF2-40B4-BE49-F238E27FC236}">
                      <a16:creationId xmlns:a16="http://schemas.microsoft.com/office/drawing/2014/main" id="{6707B4B2-B59B-CAA1-ABB6-9EDB30654BE1}"/>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Diamond 690">
                  <a:extLst>
                    <a:ext uri="{FF2B5EF4-FFF2-40B4-BE49-F238E27FC236}">
                      <a16:creationId xmlns:a16="http://schemas.microsoft.com/office/drawing/2014/main" id="{AED4B192-4005-9FD3-97AC-3174FECCADB3}"/>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Diamond 691">
                  <a:extLst>
                    <a:ext uri="{FF2B5EF4-FFF2-40B4-BE49-F238E27FC236}">
                      <a16:creationId xmlns:a16="http://schemas.microsoft.com/office/drawing/2014/main" id="{1D84B1AA-B6D5-0BAD-0AB3-F3303B976A36}"/>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Diamond 692">
                  <a:extLst>
                    <a:ext uri="{FF2B5EF4-FFF2-40B4-BE49-F238E27FC236}">
                      <a16:creationId xmlns:a16="http://schemas.microsoft.com/office/drawing/2014/main" id="{8CD08D52-4457-00F7-C228-5DBD5FC15566}"/>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9" name="Group 431">
              <a:extLst>
                <a:ext uri="{FF2B5EF4-FFF2-40B4-BE49-F238E27FC236}">
                  <a16:creationId xmlns:a16="http://schemas.microsoft.com/office/drawing/2014/main" id="{E9512C8A-1428-91F8-9CF9-669547B0A2DA}"/>
                </a:ext>
              </a:extLst>
            </p:cNvPr>
            <p:cNvGrpSpPr/>
            <p:nvPr/>
          </p:nvGrpSpPr>
          <p:grpSpPr>
            <a:xfrm>
              <a:off x="2819400" y="4953000"/>
              <a:ext cx="577939" cy="1524000"/>
              <a:chOff x="3200400" y="1371851"/>
              <a:chExt cx="2133600" cy="4621527"/>
            </a:xfrm>
          </p:grpSpPr>
          <p:sp>
            <p:nvSpPr>
              <p:cNvPr id="194" name="Oval 193">
                <a:extLst>
                  <a:ext uri="{FF2B5EF4-FFF2-40B4-BE49-F238E27FC236}">
                    <a16:creationId xmlns:a16="http://schemas.microsoft.com/office/drawing/2014/main" id="{EFB2A89A-9EBD-6671-CB00-0A2585B78430}"/>
                  </a:ext>
                </a:extLst>
              </p:cNvPr>
              <p:cNvSpPr/>
              <p:nvPr/>
            </p:nvSpPr>
            <p:spPr>
              <a:xfrm>
                <a:off x="4800600" y="3581400"/>
                <a:ext cx="533400" cy="8128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86419437-843A-DE12-8D53-BE0F5D780DBB}"/>
                  </a:ext>
                </a:extLst>
              </p:cNvPr>
              <p:cNvSpPr/>
              <p:nvPr/>
            </p:nvSpPr>
            <p:spPr>
              <a:xfrm>
                <a:off x="3200400" y="3530528"/>
                <a:ext cx="685800" cy="8128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87">
                <a:extLst>
                  <a:ext uri="{FF2B5EF4-FFF2-40B4-BE49-F238E27FC236}">
                    <a16:creationId xmlns:a16="http://schemas.microsoft.com/office/drawing/2014/main" id="{7A93081A-BC53-F950-2A4D-E676204DF955}"/>
                  </a:ext>
                </a:extLst>
              </p:cNvPr>
              <p:cNvGrpSpPr/>
              <p:nvPr/>
            </p:nvGrpSpPr>
            <p:grpSpPr>
              <a:xfrm rot="1905584" flipH="1">
                <a:off x="3809560" y="4970130"/>
                <a:ext cx="549476" cy="1023248"/>
                <a:chOff x="6213924" y="4956136"/>
                <a:chExt cx="549476" cy="1023248"/>
              </a:xfrm>
            </p:grpSpPr>
            <p:sp>
              <p:nvSpPr>
                <p:cNvPr id="672" name="Oval 671">
                  <a:extLst>
                    <a:ext uri="{FF2B5EF4-FFF2-40B4-BE49-F238E27FC236}">
                      <a16:creationId xmlns:a16="http://schemas.microsoft.com/office/drawing/2014/main" id="{A0B82F93-FB0A-C3C2-2D03-7A27AFF1A222}"/>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06F2C2A4-3961-1ABE-A5DB-AA76F32E1708}"/>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86">
                <a:extLst>
                  <a:ext uri="{FF2B5EF4-FFF2-40B4-BE49-F238E27FC236}">
                    <a16:creationId xmlns:a16="http://schemas.microsoft.com/office/drawing/2014/main" id="{344ED268-E113-B4E6-FB12-C32C1ADA10CB}"/>
                  </a:ext>
                </a:extLst>
              </p:cNvPr>
              <p:cNvGrpSpPr/>
              <p:nvPr/>
            </p:nvGrpSpPr>
            <p:grpSpPr>
              <a:xfrm rot="19694416">
                <a:off x="4419600" y="4902128"/>
                <a:ext cx="549476" cy="1023248"/>
                <a:chOff x="6213924" y="4956136"/>
                <a:chExt cx="549476" cy="1023248"/>
              </a:xfrm>
            </p:grpSpPr>
            <p:sp>
              <p:nvSpPr>
                <p:cNvPr id="670" name="Oval 669">
                  <a:extLst>
                    <a:ext uri="{FF2B5EF4-FFF2-40B4-BE49-F238E27FC236}">
                      <a16:creationId xmlns:a16="http://schemas.microsoft.com/office/drawing/2014/main" id="{E5F8AD12-EBFF-100B-C84B-1221C1199642}"/>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9C0ECD8A-74B5-34C7-20B5-157DC2C99976}"/>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8" name="Trapezoid 197">
                <a:extLst>
                  <a:ext uri="{FF2B5EF4-FFF2-40B4-BE49-F238E27FC236}">
                    <a16:creationId xmlns:a16="http://schemas.microsoft.com/office/drawing/2014/main" id="{6323F8CD-2063-A752-5632-07A3C56C2664}"/>
                  </a:ext>
                </a:extLst>
              </p:cNvPr>
              <p:cNvSpPr/>
              <p:nvPr/>
            </p:nvSpPr>
            <p:spPr>
              <a:xfrm rot="20262059">
                <a:off x="4600858" y="2729221"/>
                <a:ext cx="619485" cy="1479138"/>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198">
                <a:extLst>
                  <a:ext uri="{FF2B5EF4-FFF2-40B4-BE49-F238E27FC236}">
                    <a16:creationId xmlns:a16="http://schemas.microsoft.com/office/drawing/2014/main" id="{7C8718A8-CAC5-36CA-69A9-2BC54EB617A7}"/>
                  </a:ext>
                </a:extLst>
              </p:cNvPr>
              <p:cNvSpPr/>
              <p:nvPr/>
            </p:nvSpPr>
            <p:spPr>
              <a:xfrm rot="1180462">
                <a:off x="3255949" y="2727592"/>
                <a:ext cx="619485" cy="1371600"/>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a:extLst>
                  <a:ext uri="{FF2B5EF4-FFF2-40B4-BE49-F238E27FC236}">
                    <a16:creationId xmlns:a16="http://schemas.microsoft.com/office/drawing/2014/main" id="{ECEAB3D3-6099-33C3-D53B-FA29AB15E81A}"/>
                  </a:ext>
                </a:extLst>
              </p:cNvPr>
              <p:cNvSpPr/>
              <p:nvPr/>
            </p:nvSpPr>
            <p:spPr>
              <a:xfrm>
                <a:off x="3352800" y="2768528"/>
                <a:ext cx="1828800" cy="2667000"/>
              </a:xfrm>
              <a:prstGeom prst="trapezoid">
                <a:avLst>
                  <a:gd name="adj" fmla="val 26844"/>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Isosceles Triangle 200">
                <a:extLst>
                  <a:ext uri="{FF2B5EF4-FFF2-40B4-BE49-F238E27FC236}">
                    <a16:creationId xmlns:a16="http://schemas.microsoft.com/office/drawing/2014/main" id="{23FE954F-BE1A-8EDD-FC22-A32D105D5945}"/>
                  </a:ext>
                </a:extLst>
              </p:cNvPr>
              <p:cNvSpPr/>
              <p:nvPr/>
            </p:nvSpPr>
            <p:spPr>
              <a:xfrm rot="10800000">
                <a:off x="3962400" y="2438400"/>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A7C03980-BE73-D997-524A-C7083F573148}"/>
                  </a:ext>
                </a:extLst>
              </p:cNvPr>
              <p:cNvSpPr/>
              <p:nvPr/>
            </p:nvSpPr>
            <p:spPr>
              <a:xfrm>
                <a:off x="3429000" y="1701728"/>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 Diagonal Corner Rectangle 59">
                <a:extLst>
                  <a:ext uri="{FF2B5EF4-FFF2-40B4-BE49-F238E27FC236}">
                    <a16:creationId xmlns:a16="http://schemas.microsoft.com/office/drawing/2014/main" id="{50B2C263-1C65-BC90-4D35-222F20369AA0}"/>
                  </a:ext>
                </a:extLst>
              </p:cNvPr>
              <p:cNvSpPr/>
              <p:nvPr/>
            </p:nvSpPr>
            <p:spPr>
              <a:xfrm rot="17735882">
                <a:off x="3480418" y="1395646"/>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 Diagonal Corner Rectangle 60">
                <a:extLst>
                  <a:ext uri="{FF2B5EF4-FFF2-40B4-BE49-F238E27FC236}">
                    <a16:creationId xmlns:a16="http://schemas.microsoft.com/office/drawing/2014/main" id="{50B0EECF-C453-79A3-106E-BCE5C4A1509E}"/>
                  </a:ext>
                </a:extLst>
              </p:cNvPr>
              <p:cNvSpPr/>
              <p:nvPr/>
            </p:nvSpPr>
            <p:spPr>
              <a:xfrm rot="20565624">
                <a:off x="4203644" y="1493893"/>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5C19B65D-5C85-E6A9-3C5E-AD656426C3B4}"/>
                  </a:ext>
                </a:extLst>
              </p:cNvPr>
              <p:cNvSpPr/>
              <p:nvPr/>
            </p:nvSpPr>
            <p:spPr>
              <a:xfrm rot="972416">
                <a:off x="3795304" y="2864226"/>
                <a:ext cx="1069960" cy="2449810"/>
              </a:xfrm>
              <a:prstGeom prst="trapezoid">
                <a:avLst>
                  <a:gd name="adj" fmla="val 37971"/>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141">
                <a:extLst>
                  <a:ext uri="{FF2B5EF4-FFF2-40B4-BE49-F238E27FC236}">
                    <a16:creationId xmlns:a16="http://schemas.microsoft.com/office/drawing/2014/main" id="{27B52452-1EEA-8826-27C6-F1F2153C3310}"/>
                  </a:ext>
                </a:extLst>
              </p:cNvPr>
              <p:cNvGrpSpPr/>
              <p:nvPr/>
            </p:nvGrpSpPr>
            <p:grpSpPr>
              <a:xfrm rot="6498823">
                <a:off x="3119839" y="3914776"/>
                <a:ext cx="2313367" cy="457200"/>
                <a:chOff x="381000" y="1600200"/>
                <a:chExt cx="9069049" cy="2819400"/>
              </a:xfrm>
            </p:grpSpPr>
            <p:grpSp>
              <p:nvGrpSpPr>
                <p:cNvPr id="656" name="Group 6">
                  <a:extLst>
                    <a:ext uri="{FF2B5EF4-FFF2-40B4-BE49-F238E27FC236}">
                      <a16:creationId xmlns:a16="http://schemas.microsoft.com/office/drawing/2014/main" id="{FB66CE00-3BFD-4811-E50B-60BFEB2E1D32}"/>
                    </a:ext>
                  </a:extLst>
                </p:cNvPr>
                <p:cNvGrpSpPr/>
                <p:nvPr/>
              </p:nvGrpSpPr>
              <p:grpSpPr>
                <a:xfrm>
                  <a:off x="381000" y="3124200"/>
                  <a:ext cx="9067800" cy="1295400"/>
                  <a:chOff x="381000" y="3124200"/>
                  <a:chExt cx="9067800" cy="1295400"/>
                </a:xfrm>
                <a:solidFill>
                  <a:schemeClr val="accent2">
                    <a:lumMod val="60000"/>
                    <a:lumOff val="40000"/>
                  </a:schemeClr>
                </a:solidFill>
              </p:grpSpPr>
              <p:sp>
                <p:nvSpPr>
                  <p:cNvPr id="666" name="Down Arrow Callout 2">
                    <a:extLst>
                      <a:ext uri="{FF2B5EF4-FFF2-40B4-BE49-F238E27FC236}">
                        <a16:creationId xmlns:a16="http://schemas.microsoft.com/office/drawing/2014/main" id="{D088AA37-538A-E920-0317-F577FA66F05C}"/>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Down Arrow Callout 3">
                    <a:extLst>
                      <a:ext uri="{FF2B5EF4-FFF2-40B4-BE49-F238E27FC236}">
                        <a16:creationId xmlns:a16="http://schemas.microsoft.com/office/drawing/2014/main" id="{847D08FE-2414-0E25-A253-CE8E9291FB64}"/>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Down Arrow Callout 4">
                    <a:extLst>
                      <a:ext uri="{FF2B5EF4-FFF2-40B4-BE49-F238E27FC236}">
                        <a16:creationId xmlns:a16="http://schemas.microsoft.com/office/drawing/2014/main" id="{0773A17D-F733-E9DA-9FA2-F469C7A16880}"/>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Down Arrow Callout 5">
                    <a:extLst>
                      <a:ext uri="{FF2B5EF4-FFF2-40B4-BE49-F238E27FC236}">
                        <a16:creationId xmlns:a16="http://schemas.microsoft.com/office/drawing/2014/main" id="{1C4F17B7-A2B4-9C09-795D-E2E899D30F19}"/>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7" name="Group 7">
                  <a:extLst>
                    <a:ext uri="{FF2B5EF4-FFF2-40B4-BE49-F238E27FC236}">
                      <a16:creationId xmlns:a16="http://schemas.microsoft.com/office/drawing/2014/main" id="{DB793616-DCEF-3EB9-2ED2-F8E8D2408B88}"/>
                    </a:ext>
                  </a:extLst>
                </p:cNvPr>
                <p:cNvGrpSpPr/>
                <p:nvPr/>
              </p:nvGrpSpPr>
              <p:grpSpPr>
                <a:xfrm rot="10800000">
                  <a:off x="382249" y="1600200"/>
                  <a:ext cx="9067800" cy="1295400"/>
                  <a:chOff x="381000" y="3124200"/>
                  <a:chExt cx="9067800" cy="1295400"/>
                </a:xfrm>
                <a:solidFill>
                  <a:schemeClr val="accent2">
                    <a:lumMod val="60000"/>
                    <a:lumOff val="40000"/>
                  </a:schemeClr>
                </a:solidFill>
              </p:grpSpPr>
              <p:sp>
                <p:nvSpPr>
                  <p:cNvPr id="662" name="Down Arrow Callout 87">
                    <a:extLst>
                      <a:ext uri="{FF2B5EF4-FFF2-40B4-BE49-F238E27FC236}">
                        <a16:creationId xmlns:a16="http://schemas.microsoft.com/office/drawing/2014/main" id="{93D18D34-1B15-C3ED-343E-E46FD3280141}"/>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Down Arrow Callout 88">
                    <a:extLst>
                      <a:ext uri="{FF2B5EF4-FFF2-40B4-BE49-F238E27FC236}">
                        <a16:creationId xmlns:a16="http://schemas.microsoft.com/office/drawing/2014/main" id="{C06D1C4B-3B6D-FACF-10BA-C9DC4A93FF08}"/>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Down Arrow Callout 89">
                    <a:extLst>
                      <a:ext uri="{FF2B5EF4-FFF2-40B4-BE49-F238E27FC236}">
                        <a16:creationId xmlns:a16="http://schemas.microsoft.com/office/drawing/2014/main" id="{27D0471B-7192-6F25-8D34-FD5DD44F3805}"/>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Down Arrow Callout 90">
                    <a:extLst>
                      <a:ext uri="{FF2B5EF4-FFF2-40B4-BE49-F238E27FC236}">
                        <a16:creationId xmlns:a16="http://schemas.microsoft.com/office/drawing/2014/main" id="{1464326E-F5A4-4B9A-C9BE-805C0B7ADCC2}"/>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8" name="Flowchart: Summing Junction 657">
                  <a:extLst>
                    <a:ext uri="{FF2B5EF4-FFF2-40B4-BE49-F238E27FC236}">
                      <a16:creationId xmlns:a16="http://schemas.microsoft.com/office/drawing/2014/main" id="{5E25DDA2-AE92-D77E-8586-414AE24B0039}"/>
                    </a:ext>
                  </a:extLst>
                </p:cNvPr>
                <p:cNvSpPr/>
                <p:nvPr/>
              </p:nvSpPr>
              <p:spPr>
                <a:xfrm>
                  <a:off x="914400" y="2514600"/>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Flowchart: Summing Junction 658">
                  <a:extLst>
                    <a:ext uri="{FF2B5EF4-FFF2-40B4-BE49-F238E27FC236}">
                      <a16:creationId xmlns:a16="http://schemas.microsoft.com/office/drawing/2014/main" id="{D50E2073-B182-71EB-2D88-315BEF343022}"/>
                    </a:ext>
                  </a:extLst>
                </p:cNvPr>
                <p:cNvSpPr/>
                <p:nvPr/>
              </p:nvSpPr>
              <p:spPr>
                <a:xfrm>
                  <a:off x="3182911" y="2480872"/>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Flowchart: Summing Junction 659">
                  <a:extLst>
                    <a:ext uri="{FF2B5EF4-FFF2-40B4-BE49-F238E27FC236}">
                      <a16:creationId xmlns:a16="http://schemas.microsoft.com/office/drawing/2014/main" id="{EE2CE0F8-AB80-1C7B-B636-BC5BEB7ABE8F}"/>
                    </a:ext>
                  </a:extLst>
                </p:cNvPr>
                <p:cNvSpPr/>
                <p:nvPr/>
              </p:nvSpPr>
              <p:spPr>
                <a:xfrm>
                  <a:off x="5428938"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Flowchart: Summing Junction 660">
                  <a:extLst>
                    <a:ext uri="{FF2B5EF4-FFF2-40B4-BE49-F238E27FC236}">
                      <a16:creationId xmlns:a16="http://schemas.microsoft.com/office/drawing/2014/main" id="{110B8748-6865-2A25-DE9B-A0A28992BE1B}"/>
                    </a:ext>
                  </a:extLst>
                </p:cNvPr>
                <p:cNvSpPr/>
                <p:nvPr/>
              </p:nvSpPr>
              <p:spPr>
                <a:xfrm>
                  <a:off x="7767403"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Flowchart: Summing Junction 206">
                <a:extLst>
                  <a:ext uri="{FF2B5EF4-FFF2-40B4-BE49-F238E27FC236}">
                    <a16:creationId xmlns:a16="http://schemas.microsoft.com/office/drawing/2014/main" id="{E75861F2-D3F7-6209-39BA-DC2318ACB90E}"/>
                  </a:ext>
                </a:extLst>
              </p:cNvPr>
              <p:cNvSpPr/>
              <p:nvPr/>
            </p:nvSpPr>
            <p:spPr>
              <a:xfrm>
                <a:off x="4495800" y="2819400"/>
                <a:ext cx="3810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196">
                <a:extLst>
                  <a:ext uri="{FF2B5EF4-FFF2-40B4-BE49-F238E27FC236}">
                    <a16:creationId xmlns:a16="http://schemas.microsoft.com/office/drawing/2014/main" id="{F9859038-35DE-5469-CC87-2855901242FE}"/>
                  </a:ext>
                </a:extLst>
              </p:cNvPr>
              <p:cNvGrpSpPr/>
              <p:nvPr/>
            </p:nvGrpSpPr>
            <p:grpSpPr>
              <a:xfrm>
                <a:off x="3505200" y="1752600"/>
                <a:ext cx="1447800" cy="228602"/>
                <a:chOff x="3428999" y="685798"/>
                <a:chExt cx="1752601" cy="496456"/>
              </a:xfrm>
            </p:grpSpPr>
            <p:sp>
              <p:nvSpPr>
                <p:cNvPr id="640" name="Rounded Rectangle 65">
                  <a:extLst>
                    <a:ext uri="{FF2B5EF4-FFF2-40B4-BE49-F238E27FC236}">
                      <a16:creationId xmlns:a16="http://schemas.microsoft.com/office/drawing/2014/main" id="{2555D6ED-3D17-8B73-D656-547E73F69A6A}"/>
                    </a:ext>
                  </a:extLst>
                </p:cNvPr>
                <p:cNvSpPr/>
                <p:nvPr/>
              </p:nvSpPr>
              <p:spPr>
                <a:xfrm>
                  <a:off x="3429000" y="762000"/>
                  <a:ext cx="1752600" cy="3048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1" name="Group 181">
                  <a:extLst>
                    <a:ext uri="{FF2B5EF4-FFF2-40B4-BE49-F238E27FC236}">
                      <a16:creationId xmlns:a16="http://schemas.microsoft.com/office/drawing/2014/main" id="{231536DD-ED13-30F6-325B-E741E59A39F9}"/>
                    </a:ext>
                  </a:extLst>
                </p:cNvPr>
                <p:cNvGrpSpPr/>
                <p:nvPr/>
              </p:nvGrpSpPr>
              <p:grpSpPr>
                <a:xfrm rot="10800000">
                  <a:off x="3428999" y="685798"/>
                  <a:ext cx="1752601" cy="496456"/>
                  <a:chOff x="381000" y="1600200"/>
                  <a:chExt cx="9069049" cy="2819400"/>
                </a:xfrm>
              </p:grpSpPr>
              <p:grpSp>
                <p:nvGrpSpPr>
                  <p:cNvPr id="642" name="Group 6">
                    <a:extLst>
                      <a:ext uri="{FF2B5EF4-FFF2-40B4-BE49-F238E27FC236}">
                        <a16:creationId xmlns:a16="http://schemas.microsoft.com/office/drawing/2014/main" id="{DCC43A42-5EAD-A8A3-1E0E-EC480A5F5214}"/>
                      </a:ext>
                    </a:extLst>
                  </p:cNvPr>
                  <p:cNvGrpSpPr/>
                  <p:nvPr/>
                </p:nvGrpSpPr>
                <p:grpSpPr>
                  <a:xfrm>
                    <a:off x="381000" y="3124200"/>
                    <a:ext cx="9067800" cy="1295400"/>
                    <a:chOff x="381000" y="3124200"/>
                    <a:chExt cx="9067800" cy="1295400"/>
                  </a:xfrm>
                  <a:solidFill>
                    <a:schemeClr val="accent2">
                      <a:lumMod val="60000"/>
                      <a:lumOff val="40000"/>
                    </a:schemeClr>
                  </a:solidFill>
                </p:grpSpPr>
                <p:sp>
                  <p:nvSpPr>
                    <p:cNvPr id="652" name="Down Arrow Callout 2">
                      <a:extLst>
                        <a:ext uri="{FF2B5EF4-FFF2-40B4-BE49-F238E27FC236}">
                          <a16:creationId xmlns:a16="http://schemas.microsoft.com/office/drawing/2014/main" id="{9DD59E4F-A916-518D-50BE-C88B39FB6352}"/>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Down Arrow Callout 3">
                      <a:extLst>
                        <a:ext uri="{FF2B5EF4-FFF2-40B4-BE49-F238E27FC236}">
                          <a16:creationId xmlns:a16="http://schemas.microsoft.com/office/drawing/2014/main" id="{740BB1DD-9490-D45A-30BB-350F11239187}"/>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Down Arrow Callout 4">
                      <a:extLst>
                        <a:ext uri="{FF2B5EF4-FFF2-40B4-BE49-F238E27FC236}">
                          <a16:creationId xmlns:a16="http://schemas.microsoft.com/office/drawing/2014/main" id="{F207540B-4B22-3FC6-876A-590743F37F31}"/>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Down Arrow Callout 5">
                      <a:extLst>
                        <a:ext uri="{FF2B5EF4-FFF2-40B4-BE49-F238E27FC236}">
                          <a16:creationId xmlns:a16="http://schemas.microsoft.com/office/drawing/2014/main" id="{B9048823-AAFE-052F-9F5B-5FD8624B0F56}"/>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3" name="Group 7">
                    <a:extLst>
                      <a:ext uri="{FF2B5EF4-FFF2-40B4-BE49-F238E27FC236}">
                        <a16:creationId xmlns:a16="http://schemas.microsoft.com/office/drawing/2014/main" id="{5F8E419B-EF31-EA39-C8F7-A58651E8E4D9}"/>
                      </a:ext>
                    </a:extLst>
                  </p:cNvPr>
                  <p:cNvGrpSpPr/>
                  <p:nvPr/>
                </p:nvGrpSpPr>
                <p:grpSpPr>
                  <a:xfrm rot="10800000">
                    <a:off x="382249" y="1600200"/>
                    <a:ext cx="9067800" cy="1295400"/>
                    <a:chOff x="381000" y="3124200"/>
                    <a:chExt cx="9067800" cy="1295400"/>
                  </a:xfrm>
                  <a:solidFill>
                    <a:schemeClr val="accent2">
                      <a:lumMod val="60000"/>
                      <a:lumOff val="40000"/>
                    </a:schemeClr>
                  </a:solidFill>
                </p:grpSpPr>
                <p:sp>
                  <p:nvSpPr>
                    <p:cNvPr id="648" name="Down Arrow Callout 73">
                      <a:extLst>
                        <a:ext uri="{FF2B5EF4-FFF2-40B4-BE49-F238E27FC236}">
                          <a16:creationId xmlns:a16="http://schemas.microsoft.com/office/drawing/2014/main" id="{B5CB065E-8B69-A872-FEC1-B000D3DC3B20}"/>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Down Arrow Callout 74">
                      <a:extLst>
                        <a:ext uri="{FF2B5EF4-FFF2-40B4-BE49-F238E27FC236}">
                          <a16:creationId xmlns:a16="http://schemas.microsoft.com/office/drawing/2014/main" id="{9278190F-BB44-1D9C-F3B1-45E64DE34267}"/>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Down Arrow Callout 75">
                      <a:extLst>
                        <a:ext uri="{FF2B5EF4-FFF2-40B4-BE49-F238E27FC236}">
                          <a16:creationId xmlns:a16="http://schemas.microsoft.com/office/drawing/2014/main" id="{BE90232A-71DF-A895-2ECF-6B860A7C75CE}"/>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Down Arrow Callout 76">
                      <a:extLst>
                        <a:ext uri="{FF2B5EF4-FFF2-40B4-BE49-F238E27FC236}">
                          <a16:creationId xmlns:a16="http://schemas.microsoft.com/office/drawing/2014/main" id="{C5E17E97-AC2C-A808-3198-FFA691CF7BDE}"/>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4" name="Flowchart: Summing Junction 643">
                    <a:extLst>
                      <a:ext uri="{FF2B5EF4-FFF2-40B4-BE49-F238E27FC236}">
                        <a16:creationId xmlns:a16="http://schemas.microsoft.com/office/drawing/2014/main" id="{70208B75-EAA8-6322-06D4-D96941191C9F}"/>
                      </a:ext>
                    </a:extLst>
                  </p:cNvPr>
                  <p:cNvSpPr/>
                  <p:nvPr/>
                </p:nvSpPr>
                <p:spPr>
                  <a:xfrm>
                    <a:off x="914400" y="2514600"/>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Flowchart: Summing Junction 644">
                    <a:extLst>
                      <a:ext uri="{FF2B5EF4-FFF2-40B4-BE49-F238E27FC236}">
                        <a16:creationId xmlns:a16="http://schemas.microsoft.com/office/drawing/2014/main" id="{A7ED2C35-0FBE-3B05-203B-E3DF05CBC844}"/>
                      </a:ext>
                    </a:extLst>
                  </p:cNvPr>
                  <p:cNvSpPr/>
                  <p:nvPr/>
                </p:nvSpPr>
                <p:spPr>
                  <a:xfrm>
                    <a:off x="3182911" y="2480872"/>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Flowchart: Summing Junction 645">
                    <a:extLst>
                      <a:ext uri="{FF2B5EF4-FFF2-40B4-BE49-F238E27FC236}">
                        <a16:creationId xmlns:a16="http://schemas.microsoft.com/office/drawing/2014/main" id="{13FA7DFE-D274-29C4-3436-00BADEDB4018}"/>
                      </a:ext>
                    </a:extLst>
                  </p:cNvPr>
                  <p:cNvSpPr/>
                  <p:nvPr/>
                </p:nvSpPr>
                <p:spPr>
                  <a:xfrm>
                    <a:off x="5428938"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Flowchart: Summing Junction 646">
                    <a:extLst>
                      <a:ext uri="{FF2B5EF4-FFF2-40B4-BE49-F238E27FC236}">
                        <a16:creationId xmlns:a16="http://schemas.microsoft.com/office/drawing/2014/main" id="{8E273904-B312-F639-8AAE-BA43FA85D063}"/>
                      </a:ext>
                    </a:extLst>
                  </p:cNvPr>
                  <p:cNvSpPr/>
                  <p:nvPr/>
                </p:nvSpPr>
                <p:spPr>
                  <a:xfrm>
                    <a:off x="7767403"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0" name="Group 93">
              <a:extLst>
                <a:ext uri="{FF2B5EF4-FFF2-40B4-BE49-F238E27FC236}">
                  <a16:creationId xmlns:a16="http://schemas.microsoft.com/office/drawing/2014/main" id="{3254CB69-375C-3F53-9887-54EA0267AF96}"/>
                </a:ext>
              </a:extLst>
            </p:cNvPr>
            <p:cNvGrpSpPr/>
            <p:nvPr/>
          </p:nvGrpSpPr>
          <p:grpSpPr>
            <a:xfrm flipH="1">
              <a:off x="1676399" y="5698836"/>
              <a:ext cx="429491" cy="845128"/>
              <a:chOff x="4796444" y="836392"/>
              <a:chExt cx="1380536" cy="3344532"/>
            </a:xfrm>
          </p:grpSpPr>
          <p:sp>
            <p:nvSpPr>
              <p:cNvPr id="190" name="Oval 189">
                <a:extLst>
                  <a:ext uri="{FF2B5EF4-FFF2-40B4-BE49-F238E27FC236}">
                    <a16:creationId xmlns:a16="http://schemas.microsoft.com/office/drawing/2014/main" id="{AE6A1632-1213-EBDA-FABC-C4A38B4F9BBD}"/>
                  </a:ext>
                </a:extLst>
              </p:cNvPr>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777D0C0-5BEC-2862-421E-A7B17BA882CE}"/>
                  </a:ext>
                </a:extLst>
              </p:cNvPr>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B033A560-8D47-AE09-5A82-6F75BF24BAE1}"/>
                  </a:ext>
                </a:extLst>
              </p:cNvPr>
              <p:cNvSpPr/>
              <p:nvPr/>
            </p:nvSpPr>
            <p:spPr>
              <a:xfrm rot="19352409">
                <a:off x="5561730" y="3597557"/>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0192B7CA-4E09-2A25-B3D0-D620A85AADFA}"/>
                  </a:ext>
                </a:extLst>
              </p:cNvPr>
              <p:cNvSpPr/>
              <p:nvPr/>
            </p:nvSpPr>
            <p:spPr>
              <a:xfrm rot="2647766">
                <a:off x="5273253" y="3586018"/>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Trapezoid 633">
                <a:extLst>
                  <a:ext uri="{FF2B5EF4-FFF2-40B4-BE49-F238E27FC236}">
                    <a16:creationId xmlns:a16="http://schemas.microsoft.com/office/drawing/2014/main" id="{7B6E22FF-A0DE-8DD4-301F-C7B83E56A8E6}"/>
                  </a:ext>
                </a:extLst>
              </p:cNvPr>
              <p:cNvSpPr/>
              <p:nvPr/>
            </p:nvSpPr>
            <p:spPr>
              <a:xfrm rot="20169292">
                <a:off x="5532668" y="1851040"/>
                <a:ext cx="535898" cy="1040568"/>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Trapezoid 634">
                <a:extLst>
                  <a:ext uri="{FF2B5EF4-FFF2-40B4-BE49-F238E27FC236}">
                    <a16:creationId xmlns:a16="http://schemas.microsoft.com/office/drawing/2014/main" id="{23D79BA6-7ED2-C4BC-1DDA-12C44FE26CE6}"/>
                  </a:ext>
                </a:extLst>
              </p:cNvPr>
              <p:cNvSpPr/>
              <p:nvPr/>
            </p:nvSpPr>
            <p:spPr>
              <a:xfrm rot="1790291">
                <a:off x="4947748" y="1816946"/>
                <a:ext cx="535898" cy="1040568"/>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Trapezoid 635">
                <a:extLst>
                  <a:ext uri="{FF2B5EF4-FFF2-40B4-BE49-F238E27FC236}">
                    <a16:creationId xmlns:a16="http://schemas.microsoft.com/office/drawing/2014/main" id="{B9092A50-8378-6337-F196-14CB3E88A78F}"/>
                  </a:ext>
                </a:extLst>
              </p:cNvPr>
              <p:cNvSpPr/>
              <p:nvPr/>
            </p:nvSpPr>
            <p:spPr>
              <a:xfrm>
                <a:off x="5105400" y="1984946"/>
                <a:ext cx="799476" cy="1901253"/>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56BA4D1B-E03A-F65E-60F1-6BD4A6C133A9}"/>
                  </a:ext>
                </a:extLst>
              </p:cNvPr>
              <p:cNvSpPr/>
              <p:nvPr/>
            </p:nvSpPr>
            <p:spPr>
              <a:xfrm>
                <a:off x="5287780" y="1660161"/>
                <a:ext cx="393492"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27EC9652-4A0A-D87B-1706-937C8E164C91}"/>
                  </a:ext>
                </a:extLst>
              </p:cNvPr>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Round Diagonal Corner Rectangle 47">
                <a:extLst>
                  <a:ext uri="{FF2B5EF4-FFF2-40B4-BE49-F238E27FC236}">
                    <a16:creationId xmlns:a16="http://schemas.microsoft.com/office/drawing/2014/main" id="{22580E35-B362-73A0-5C62-3D0347BD14B8}"/>
                  </a:ext>
                </a:extLst>
              </p:cNvPr>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 Diagonal Corner Rectangle 48">
                <a:extLst>
                  <a:ext uri="{FF2B5EF4-FFF2-40B4-BE49-F238E27FC236}">
                    <a16:creationId xmlns:a16="http://schemas.microsoft.com/office/drawing/2014/main" id="{72DCB343-22B3-7402-3F27-45CAA42885F6}"/>
                  </a:ext>
                </a:extLst>
              </p:cNvPr>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71E047C7-8229-3ED6-B522-8FE6D5014BCF}"/>
                  </a:ext>
                </a:extLst>
              </p:cNvPr>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20">
              <a:extLst>
                <a:ext uri="{FF2B5EF4-FFF2-40B4-BE49-F238E27FC236}">
                  <a16:creationId xmlns:a16="http://schemas.microsoft.com/office/drawing/2014/main" id="{0131A402-0895-3F62-BCF0-D7D3918C09DE}"/>
                </a:ext>
              </a:extLst>
            </p:cNvPr>
            <p:cNvGrpSpPr/>
            <p:nvPr/>
          </p:nvGrpSpPr>
          <p:grpSpPr>
            <a:xfrm>
              <a:off x="877108" y="5791200"/>
              <a:ext cx="503487" cy="875145"/>
              <a:chOff x="774852" y="685800"/>
              <a:chExt cx="2138397" cy="4876800"/>
            </a:xfrm>
          </p:grpSpPr>
          <p:sp>
            <p:nvSpPr>
              <p:cNvPr id="161" name="Cloud 160">
                <a:extLst>
                  <a:ext uri="{FF2B5EF4-FFF2-40B4-BE49-F238E27FC236}">
                    <a16:creationId xmlns:a16="http://schemas.microsoft.com/office/drawing/2014/main" id="{617D1D07-DB2F-163D-936A-00F7BC449A45}"/>
                  </a:ext>
                </a:extLst>
              </p:cNvPr>
              <p:cNvSpPr/>
              <p:nvPr/>
            </p:nvSpPr>
            <p:spPr>
              <a:xfrm>
                <a:off x="914400" y="685800"/>
                <a:ext cx="1828800" cy="15240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ED61734F-A998-3850-3145-DFB88CCD81B9}"/>
                  </a:ext>
                </a:extLst>
              </p:cNvPr>
              <p:cNvSpPr/>
              <p:nvPr/>
            </p:nvSpPr>
            <p:spPr>
              <a:xfrm rot="19671902">
                <a:off x="2382642" y="3041080"/>
                <a:ext cx="530607" cy="8772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358993B0-C0CD-4AC1-596E-6EAC9D652425}"/>
                  </a:ext>
                </a:extLst>
              </p:cNvPr>
              <p:cNvSpPr/>
              <p:nvPr/>
            </p:nvSpPr>
            <p:spPr>
              <a:xfrm rot="2647766">
                <a:off x="774852" y="3029890"/>
                <a:ext cx="479910" cy="8772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A43ADF41-7DD8-9DC8-F2E2-85123A10D95B}"/>
                  </a:ext>
                </a:extLst>
              </p:cNvPr>
              <p:cNvSpPr/>
              <p:nvPr/>
            </p:nvSpPr>
            <p:spPr>
              <a:xfrm rot="19352409">
                <a:off x="1961302" y="4685386"/>
                <a:ext cx="44321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EAE3DA45-5C4C-36F9-F128-C40B9A549BB3}"/>
                  </a:ext>
                </a:extLst>
              </p:cNvPr>
              <p:cNvSpPr/>
              <p:nvPr/>
            </p:nvSpPr>
            <p:spPr>
              <a:xfrm rot="2647766">
                <a:off x="1451774" y="4668035"/>
                <a:ext cx="441089"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a:extLst>
                  <a:ext uri="{FF2B5EF4-FFF2-40B4-BE49-F238E27FC236}">
                    <a16:creationId xmlns:a16="http://schemas.microsoft.com/office/drawing/2014/main" id="{6FC26207-12AB-2804-4FB6-C98B054B33FC}"/>
                  </a:ext>
                </a:extLst>
              </p:cNvPr>
              <p:cNvSpPr/>
              <p:nvPr/>
            </p:nvSpPr>
            <p:spPr>
              <a:xfrm rot="20169292">
                <a:off x="1909971" y="2059134"/>
                <a:ext cx="946541" cy="1564711"/>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a:extLst>
                  <a:ext uri="{FF2B5EF4-FFF2-40B4-BE49-F238E27FC236}">
                    <a16:creationId xmlns:a16="http://schemas.microsoft.com/office/drawing/2014/main" id="{344A2A75-2EA4-4505-5A9D-F379A848C519}"/>
                  </a:ext>
                </a:extLst>
              </p:cNvPr>
              <p:cNvSpPr/>
              <p:nvPr/>
            </p:nvSpPr>
            <p:spPr>
              <a:xfrm rot="1790291">
                <a:off x="876844" y="2007867"/>
                <a:ext cx="946541" cy="1564711"/>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apezoid 167">
                <a:extLst>
                  <a:ext uri="{FF2B5EF4-FFF2-40B4-BE49-F238E27FC236}">
                    <a16:creationId xmlns:a16="http://schemas.microsoft.com/office/drawing/2014/main" id="{A319483F-665C-678C-5396-299B7B774BA9}"/>
                  </a:ext>
                </a:extLst>
              </p:cNvPr>
              <p:cNvSpPr/>
              <p:nvPr/>
            </p:nvSpPr>
            <p:spPr>
              <a:xfrm>
                <a:off x="1155300" y="2260490"/>
                <a:ext cx="1412091" cy="2858930"/>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D2979659-3866-D059-27F3-B113A75BDFEC}"/>
                  </a:ext>
                </a:extLst>
              </p:cNvPr>
              <p:cNvSpPr/>
              <p:nvPr/>
            </p:nvSpPr>
            <p:spPr>
              <a:xfrm>
                <a:off x="1586640" y="1772108"/>
                <a:ext cx="451388" cy="86218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a:extLst>
                  <a:ext uri="{FF2B5EF4-FFF2-40B4-BE49-F238E27FC236}">
                    <a16:creationId xmlns:a16="http://schemas.microsoft.com/office/drawing/2014/main" id="{36F4B53E-26A1-53B5-D6FE-A7C18F1F25D0}"/>
                  </a:ext>
                </a:extLst>
              </p:cNvPr>
              <p:cNvSpPr/>
              <p:nvPr/>
            </p:nvSpPr>
            <p:spPr>
              <a:xfrm>
                <a:off x="1155300" y="765284"/>
                <a:ext cx="1345898" cy="16394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69">
              <a:extLst>
                <a:ext uri="{FF2B5EF4-FFF2-40B4-BE49-F238E27FC236}">
                  <a16:creationId xmlns:a16="http://schemas.microsoft.com/office/drawing/2014/main" id="{E07B4D92-77C7-10EB-DC9B-7F5C8896AB50}"/>
                </a:ext>
              </a:extLst>
            </p:cNvPr>
            <p:cNvGrpSpPr/>
            <p:nvPr/>
          </p:nvGrpSpPr>
          <p:grpSpPr>
            <a:xfrm>
              <a:off x="2133600" y="5715000"/>
              <a:ext cx="411018" cy="838200"/>
              <a:chOff x="1143000" y="1066800"/>
              <a:chExt cx="1127234" cy="2686339"/>
            </a:xfrm>
          </p:grpSpPr>
          <p:sp>
            <p:nvSpPr>
              <p:cNvPr id="143" name="Oval 142">
                <a:extLst>
                  <a:ext uri="{FF2B5EF4-FFF2-40B4-BE49-F238E27FC236}">
                    <a16:creationId xmlns:a16="http://schemas.microsoft.com/office/drawing/2014/main" id="{1065EE4B-2F85-96C1-83DA-E2E12B01FD54}"/>
                  </a:ext>
                </a:extLst>
              </p:cNvPr>
              <p:cNvSpPr/>
              <p:nvPr/>
            </p:nvSpPr>
            <p:spPr>
              <a:xfrm rot="3435232" flipH="1">
                <a:off x="1937323" y="2838046"/>
                <a:ext cx="381000" cy="2848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EAC2AFB1-9CE7-B9E0-039D-47D09FE5DC06}"/>
                  </a:ext>
                </a:extLst>
              </p:cNvPr>
              <p:cNvSpPr/>
              <p:nvPr/>
            </p:nvSpPr>
            <p:spPr>
              <a:xfrm rot="18164768">
                <a:off x="1099123" y="2838047"/>
                <a:ext cx="381000" cy="2848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CC45375F-7BDC-421A-E359-F550D711C9EF}"/>
                  </a:ext>
                </a:extLst>
              </p:cNvPr>
              <p:cNvSpPr/>
              <p:nvPr/>
            </p:nvSpPr>
            <p:spPr>
              <a:xfrm rot="20260128">
                <a:off x="1371600" y="3581400"/>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AE737F54-2FAE-6AB2-4499-D035C73FF3FF}"/>
                  </a:ext>
                </a:extLst>
              </p:cNvPr>
              <p:cNvSpPr/>
              <p:nvPr/>
            </p:nvSpPr>
            <p:spPr>
              <a:xfrm rot="2101605">
                <a:off x="1533234" y="3600739"/>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90D8B820-4270-FFF7-DB94-37F6EFC0B160}"/>
                  </a:ext>
                </a:extLst>
              </p:cNvPr>
              <p:cNvSpPr/>
              <p:nvPr/>
            </p:nvSpPr>
            <p:spPr>
              <a:xfrm>
                <a:off x="1371600" y="2362200"/>
                <a:ext cx="609600" cy="1295400"/>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47">
                <a:extLst>
                  <a:ext uri="{FF2B5EF4-FFF2-40B4-BE49-F238E27FC236}">
                    <a16:creationId xmlns:a16="http://schemas.microsoft.com/office/drawing/2014/main" id="{B16119EB-5F21-5B81-6043-B759E9BB7E6E}"/>
                  </a:ext>
                </a:extLst>
              </p:cNvPr>
              <p:cNvSpPr/>
              <p:nvPr/>
            </p:nvSpPr>
            <p:spPr>
              <a:xfrm rot="20676161" flipH="1">
                <a:off x="1778512" y="2173915"/>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40AA4156-73D2-D97A-E5D8-6FAF252DF258}"/>
                  </a:ext>
                </a:extLst>
              </p:cNvPr>
              <p:cNvSpPr/>
              <p:nvPr/>
            </p:nvSpPr>
            <p:spPr>
              <a:xfrm rot="996339">
                <a:off x="1176071" y="2175726"/>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loud 149">
                <a:extLst>
                  <a:ext uri="{FF2B5EF4-FFF2-40B4-BE49-F238E27FC236}">
                    <a16:creationId xmlns:a16="http://schemas.microsoft.com/office/drawing/2014/main" id="{EB4784F6-BB2E-9412-F925-62A31B42D557}"/>
                  </a:ext>
                </a:extLst>
              </p:cNvPr>
              <p:cNvSpPr/>
              <p:nvPr/>
            </p:nvSpPr>
            <p:spPr>
              <a:xfrm rot="21374563">
                <a:off x="1143000" y="1066800"/>
                <a:ext cx="1066800" cy="17526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150">
                <a:extLst>
                  <a:ext uri="{FF2B5EF4-FFF2-40B4-BE49-F238E27FC236}">
                    <a16:creationId xmlns:a16="http://schemas.microsoft.com/office/drawing/2014/main" id="{3E4545CC-8434-8437-F434-B23F56755EE7}"/>
                  </a:ext>
                </a:extLst>
              </p:cNvPr>
              <p:cNvSpPr/>
              <p:nvPr/>
            </p:nvSpPr>
            <p:spPr>
              <a:xfrm>
                <a:off x="1371600" y="2209800"/>
                <a:ext cx="609600" cy="1295400"/>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4DAC80FF-3B55-CEC1-80B7-1094295717E7}"/>
                  </a:ext>
                </a:extLst>
              </p:cNvPr>
              <p:cNvSpPr/>
              <p:nvPr/>
            </p:nvSpPr>
            <p:spPr>
              <a:xfrm>
                <a:off x="1524000" y="1905000"/>
                <a:ext cx="3048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Half Frame 152">
                <a:extLst>
                  <a:ext uri="{FF2B5EF4-FFF2-40B4-BE49-F238E27FC236}">
                    <a16:creationId xmlns:a16="http://schemas.microsoft.com/office/drawing/2014/main" id="{C2DFC94C-9426-CE91-B756-CDFE07B66FA1}"/>
                  </a:ext>
                </a:extLst>
              </p:cNvPr>
              <p:cNvSpPr/>
              <p:nvPr/>
            </p:nvSpPr>
            <p:spPr>
              <a:xfrm rot="13396727">
                <a:off x="1521970" y="2052607"/>
                <a:ext cx="349109" cy="354881"/>
              </a:xfrm>
              <a:prstGeom prst="halfFrame">
                <a:avLst>
                  <a:gd name="adj1" fmla="val 24893"/>
                  <a:gd name="adj2" fmla="val 3333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Oval 153">
                <a:extLst>
                  <a:ext uri="{FF2B5EF4-FFF2-40B4-BE49-F238E27FC236}">
                    <a16:creationId xmlns:a16="http://schemas.microsoft.com/office/drawing/2014/main" id="{C4963F06-6489-4DE3-A7FF-07E00169310D}"/>
                  </a:ext>
                </a:extLst>
              </p:cNvPr>
              <p:cNvSpPr/>
              <p:nvPr/>
            </p:nvSpPr>
            <p:spPr>
              <a:xfrm>
                <a:off x="1295400" y="1219200"/>
                <a:ext cx="7620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154">
                <a:extLst>
                  <a:ext uri="{FF2B5EF4-FFF2-40B4-BE49-F238E27FC236}">
                    <a16:creationId xmlns:a16="http://schemas.microsoft.com/office/drawing/2014/main" id="{264ABCBA-1704-A0CE-DAFE-A2629617CF37}"/>
                  </a:ext>
                </a:extLst>
              </p:cNvPr>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Quad Arrow 23">
                <a:extLst>
                  <a:ext uri="{FF2B5EF4-FFF2-40B4-BE49-F238E27FC236}">
                    <a16:creationId xmlns:a16="http://schemas.microsoft.com/office/drawing/2014/main" id="{9394A3C8-FEC0-353F-3E7F-349B6B6FBF60}"/>
                  </a:ext>
                </a:extLst>
              </p:cNvPr>
              <p:cNvSpPr/>
              <p:nvPr/>
            </p:nvSpPr>
            <p:spPr>
              <a:xfrm>
                <a:off x="1371600" y="3276600"/>
                <a:ext cx="304800" cy="228600"/>
              </a:xfrm>
              <a:prstGeom prst="quadArrow">
                <a:avLst/>
              </a:prstGeom>
              <a:solidFill>
                <a:schemeClr val="accent2">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Quad Arrow 24">
                <a:extLst>
                  <a:ext uri="{FF2B5EF4-FFF2-40B4-BE49-F238E27FC236}">
                    <a16:creationId xmlns:a16="http://schemas.microsoft.com/office/drawing/2014/main" id="{EF43DE81-F63D-CB6A-C1BA-C06BCF59E0DB}"/>
                  </a:ext>
                </a:extLst>
              </p:cNvPr>
              <p:cNvSpPr/>
              <p:nvPr/>
            </p:nvSpPr>
            <p:spPr>
              <a:xfrm>
                <a:off x="1676400" y="3276600"/>
                <a:ext cx="304800" cy="228600"/>
              </a:xfrm>
              <a:prstGeom prst="quadArrow">
                <a:avLst/>
              </a:prstGeom>
              <a:solidFill>
                <a:schemeClr val="accent2">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157">
                <a:extLst>
                  <a:ext uri="{FF2B5EF4-FFF2-40B4-BE49-F238E27FC236}">
                    <a16:creationId xmlns:a16="http://schemas.microsoft.com/office/drawing/2014/main" id="{B6EE1656-1E39-17D2-896A-2F3249FF9ACD}"/>
                  </a:ext>
                </a:extLst>
              </p:cNvPr>
              <p:cNvSpPr/>
              <p:nvPr/>
            </p:nvSpPr>
            <p:spPr>
              <a:xfrm rot="996339">
                <a:off x="1149519" y="1240328"/>
                <a:ext cx="298481" cy="1024383"/>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D5A387E0-EFED-93B9-9092-15968DBE234A}"/>
                  </a:ext>
                </a:extLst>
              </p:cNvPr>
              <p:cNvSpPr/>
              <p:nvPr/>
            </p:nvSpPr>
            <p:spPr>
              <a:xfrm rot="20603661" flipH="1">
                <a:off x="1892752" y="1240489"/>
                <a:ext cx="298481" cy="1024383"/>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ross 159">
                <a:extLst>
                  <a:ext uri="{FF2B5EF4-FFF2-40B4-BE49-F238E27FC236}">
                    <a16:creationId xmlns:a16="http://schemas.microsoft.com/office/drawing/2014/main" id="{F9952300-AE65-2E65-CC9E-EE4DD50B1A80}"/>
                  </a:ext>
                </a:extLst>
              </p:cNvPr>
              <p:cNvSpPr/>
              <p:nvPr/>
            </p:nvSpPr>
            <p:spPr>
              <a:xfrm>
                <a:off x="1371600" y="1219200"/>
                <a:ext cx="609600" cy="228600"/>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8" name="Group 627"/>
          <p:cNvGrpSpPr/>
          <p:nvPr/>
        </p:nvGrpSpPr>
        <p:grpSpPr>
          <a:xfrm>
            <a:off x="3721102" y="5147557"/>
            <a:ext cx="1905000" cy="1618129"/>
            <a:chOff x="2743200" y="5105400"/>
            <a:chExt cx="1905000" cy="1618129"/>
          </a:xfrm>
        </p:grpSpPr>
        <p:grpSp>
          <p:nvGrpSpPr>
            <p:cNvPr id="572" name="Group 20"/>
            <p:cNvGrpSpPr/>
            <p:nvPr/>
          </p:nvGrpSpPr>
          <p:grpSpPr>
            <a:xfrm>
              <a:off x="3733800" y="5105400"/>
              <a:ext cx="914400" cy="957943"/>
              <a:chOff x="914400" y="533400"/>
              <a:chExt cx="7239000" cy="6046098"/>
            </a:xfrm>
          </p:grpSpPr>
          <p:sp>
            <p:nvSpPr>
              <p:cNvPr id="573" name="Flowchart: Manual Operation 572"/>
              <p:cNvSpPr/>
              <p:nvPr/>
            </p:nvSpPr>
            <p:spPr>
              <a:xfrm rot="10800000">
                <a:off x="1524000" y="1905000"/>
                <a:ext cx="6096000" cy="38862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Moon 573"/>
              <p:cNvSpPr/>
              <p:nvPr/>
            </p:nvSpPr>
            <p:spPr>
              <a:xfrm rot="9731436" flipH="1">
                <a:off x="5023862" y="10013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Moon 574"/>
              <p:cNvSpPr/>
              <p:nvPr/>
            </p:nvSpPr>
            <p:spPr>
              <a:xfrm rot="11868564">
                <a:off x="1366261" y="8489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Moon 575"/>
              <p:cNvSpPr/>
              <p:nvPr/>
            </p:nvSpPr>
            <p:spPr>
              <a:xfrm rot="11868564">
                <a:off x="914400" y="751570"/>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Moon 576"/>
              <p:cNvSpPr/>
              <p:nvPr/>
            </p:nvSpPr>
            <p:spPr>
              <a:xfrm rot="9731436" flipH="1">
                <a:off x="5579533" y="751568"/>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Moon 577"/>
              <p:cNvSpPr/>
              <p:nvPr/>
            </p:nvSpPr>
            <p:spPr>
              <a:xfrm rot="16200000">
                <a:off x="3410476" y="-951021"/>
                <a:ext cx="2339758" cy="5308600"/>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5" name="Group 624"/>
            <p:cNvGrpSpPr/>
            <p:nvPr/>
          </p:nvGrpSpPr>
          <p:grpSpPr>
            <a:xfrm>
              <a:off x="2743200" y="6096000"/>
              <a:ext cx="920771" cy="627529"/>
              <a:chOff x="2743200" y="6096000"/>
              <a:chExt cx="920771" cy="627529"/>
            </a:xfrm>
          </p:grpSpPr>
          <p:grpSp>
            <p:nvGrpSpPr>
              <p:cNvPr id="579" name="Group 47"/>
              <p:cNvGrpSpPr/>
              <p:nvPr/>
            </p:nvGrpSpPr>
            <p:grpSpPr>
              <a:xfrm>
                <a:off x="3276600" y="6096000"/>
                <a:ext cx="387371" cy="610288"/>
                <a:chOff x="4726706" y="2666312"/>
                <a:chExt cx="1888548" cy="2486258"/>
              </a:xfrm>
            </p:grpSpPr>
            <p:sp>
              <p:nvSpPr>
                <p:cNvPr id="580" name="Double Wave 579"/>
                <p:cNvSpPr/>
                <p:nvPr/>
              </p:nvSpPr>
              <p:spPr>
                <a:xfrm rot="1555904">
                  <a:off x="6108925" y="3835664"/>
                  <a:ext cx="506329" cy="175695"/>
                </a:xfrm>
                <a:prstGeom prst="doubleWave">
                  <a:avLst>
                    <a:gd name="adj1" fmla="val 6250"/>
                    <a:gd name="adj2" fmla="val -1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1" name="Oval 580"/>
                <p:cNvSpPr/>
                <p:nvPr/>
              </p:nvSpPr>
              <p:spPr>
                <a:xfrm>
                  <a:off x="4800600" y="3427294"/>
                  <a:ext cx="1590004" cy="1601906"/>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Flowchart: Delay 581"/>
                <p:cNvSpPr/>
                <p:nvPr/>
              </p:nvSpPr>
              <p:spPr>
                <a:xfrm rot="16200000">
                  <a:off x="5091772" y="4620770"/>
                  <a:ext cx="308059" cy="508801"/>
                </a:xfrm>
                <a:prstGeom prst="flowChartDelay">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Moon 582"/>
                <p:cNvSpPr/>
                <p:nvPr/>
              </p:nvSpPr>
              <p:spPr>
                <a:xfrm rot="18284325" flipH="1">
                  <a:off x="4879164" y="2535531"/>
                  <a:ext cx="609600" cy="914516"/>
                </a:xfrm>
                <a:prstGeom prst="moon">
                  <a:avLst>
                    <a:gd name="adj" fmla="val 59340"/>
                  </a:avLst>
                </a:prstGeom>
                <a:solidFill>
                  <a:srgbClr val="D2A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Moon 583"/>
                <p:cNvSpPr/>
                <p:nvPr/>
              </p:nvSpPr>
              <p:spPr>
                <a:xfrm rot="3315675">
                  <a:off x="5762304" y="2475812"/>
                  <a:ext cx="609600" cy="990600"/>
                </a:xfrm>
                <a:prstGeom prst="moon">
                  <a:avLst>
                    <a:gd name="adj" fmla="val 59783"/>
                  </a:avLst>
                </a:prstGeom>
                <a:solidFill>
                  <a:srgbClr val="D2A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p:cNvSpPr/>
                <p:nvPr/>
              </p:nvSpPr>
              <p:spPr>
                <a:xfrm>
                  <a:off x="5029201" y="2971801"/>
                  <a:ext cx="1143000" cy="1493036"/>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Flowchart: Delay 585"/>
                <p:cNvSpPr/>
                <p:nvPr/>
              </p:nvSpPr>
              <p:spPr>
                <a:xfrm rot="16200000">
                  <a:off x="5791373" y="4620770"/>
                  <a:ext cx="308059" cy="508801"/>
                </a:xfrm>
                <a:prstGeom prst="flowChartDelay">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Flowchart: Merge 586"/>
                <p:cNvSpPr/>
                <p:nvPr/>
              </p:nvSpPr>
              <p:spPr>
                <a:xfrm rot="10800000" flipH="1">
                  <a:off x="5182201" y="4782753"/>
                  <a:ext cx="152640" cy="246447"/>
                </a:xfrm>
                <a:prstGeom prst="flowChartMerg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Flowchart: Merge 587"/>
                <p:cNvSpPr/>
                <p:nvPr/>
              </p:nvSpPr>
              <p:spPr>
                <a:xfrm rot="10800000" flipH="1">
                  <a:off x="5881803" y="4782753"/>
                  <a:ext cx="152640" cy="246447"/>
                </a:xfrm>
                <a:prstGeom prst="flowChartMerg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Pie 588"/>
                <p:cNvSpPr/>
                <p:nvPr/>
              </p:nvSpPr>
              <p:spPr>
                <a:xfrm rot="6789281">
                  <a:off x="5160389" y="2707467"/>
                  <a:ext cx="383803" cy="1201662"/>
                </a:xfrm>
                <a:prstGeom prst="pie">
                  <a:avLst>
                    <a:gd name="adj1" fmla="val 0"/>
                    <a:gd name="adj2" fmla="val 9403938"/>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0" name="Oval 589"/>
                <p:cNvSpPr/>
                <p:nvPr/>
              </p:nvSpPr>
              <p:spPr>
                <a:xfrm>
                  <a:off x="5245801" y="3550518"/>
                  <a:ext cx="381601" cy="3696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p:cNvSpPr/>
                <p:nvPr/>
              </p:nvSpPr>
              <p:spPr>
                <a:xfrm>
                  <a:off x="5627402" y="3550518"/>
                  <a:ext cx="381601" cy="369671"/>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p:cNvSpPr/>
                <p:nvPr/>
              </p:nvSpPr>
              <p:spPr>
                <a:xfrm>
                  <a:off x="5373001" y="3673741"/>
                  <a:ext cx="190800" cy="18483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p:cNvSpPr/>
                <p:nvPr/>
              </p:nvSpPr>
              <p:spPr>
                <a:xfrm>
                  <a:off x="5691002" y="3673741"/>
                  <a:ext cx="190800" cy="18483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p:cNvSpPr/>
                <p:nvPr/>
              </p:nvSpPr>
              <p:spPr>
                <a:xfrm>
                  <a:off x="5257800" y="3962400"/>
                  <a:ext cx="609600" cy="7620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Moon 594"/>
                <p:cNvSpPr/>
                <p:nvPr/>
              </p:nvSpPr>
              <p:spPr>
                <a:xfrm rot="16200000">
                  <a:off x="5486400" y="4267200"/>
                  <a:ext cx="152400" cy="457200"/>
                </a:xfrm>
                <a:prstGeom prst="moon">
                  <a:avLst>
                    <a:gd name="adj" fmla="val 21429"/>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6" name="Group 38"/>
                <p:cNvGrpSpPr/>
                <p:nvPr/>
              </p:nvGrpSpPr>
              <p:grpSpPr>
                <a:xfrm>
                  <a:off x="5410201" y="4572000"/>
                  <a:ext cx="304800" cy="580570"/>
                  <a:chOff x="6593152" y="4585535"/>
                  <a:chExt cx="359793" cy="580570"/>
                </a:xfrm>
              </p:grpSpPr>
              <p:sp>
                <p:nvSpPr>
                  <p:cNvPr id="601" name="Double Wave 600"/>
                  <p:cNvSpPr/>
                  <p:nvPr/>
                </p:nvSpPr>
                <p:spPr>
                  <a:xfrm rot="16763925">
                    <a:off x="6443684" y="4735003"/>
                    <a:ext cx="506329" cy="207394"/>
                  </a:xfrm>
                  <a:prstGeom prst="doubleWave">
                    <a:avLst>
                      <a:gd name="adj1" fmla="val 6250"/>
                      <a:gd name="adj2" fmla="val -1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2" name="Double Wave 601"/>
                  <p:cNvSpPr/>
                  <p:nvPr/>
                </p:nvSpPr>
                <p:spPr>
                  <a:xfrm rot="16763925">
                    <a:off x="6533837" y="4799369"/>
                    <a:ext cx="502411" cy="231061"/>
                  </a:xfrm>
                  <a:prstGeom prst="doubleWave">
                    <a:avLst>
                      <a:gd name="adj1" fmla="val 6250"/>
                      <a:gd name="adj2" fmla="val -1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Double Wave 602"/>
                  <p:cNvSpPr/>
                  <p:nvPr/>
                </p:nvSpPr>
                <p:spPr>
                  <a:xfrm rot="16763925">
                    <a:off x="6596083" y="4735003"/>
                    <a:ext cx="506329" cy="207394"/>
                  </a:xfrm>
                  <a:prstGeom prst="doubleWave">
                    <a:avLst>
                      <a:gd name="adj1" fmla="val 6250"/>
                      <a:gd name="adj2" fmla="val -1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7" name="Pie 596"/>
                <p:cNvSpPr/>
                <p:nvPr/>
              </p:nvSpPr>
              <p:spPr>
                <a:xfrm rot="14810719" flipH="1">
                  <a:off x="5693789" y="2707468"/>
                  <a:ext cx="383803" cy="1201662"/>
                </a:xfrm>
                <a:prstGeom prst="pie">
                  <a:avLst>
                    <a:gd name="adj1" fmla="val 0"/>
                    <a:gd name="adj2" fmla="val 9403938"/>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8" name="Oval 597"/>
                <p:cNvSpPr/>
                <p:nvPr/>
              </p:nvSpPr>
              <p:spPr>
                <a:xfrm>
                  <a:off x="5257800" y="3962400"/>
                  <a:ext cx="609600" cy="457200"/>
                </a:xfrm>
                <a:prstGeom prst="ellipse">
                  <a:avLst/>
                </a:prstGeom>
                <a:solidFill>
                  <a:schemeClr val="bg2">
                    <a:lumMod val="90000"/>
                  </a:schemeClr>
                </a:solidFill>
                <a:ln w="127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p:cNvSpPr/>
                <p:nvPr/>
              </p:nvSpPr>
              <p:spPr>
                <a:xfrm>
                  <a:off x="5257800" y="3048000"/>
                  <a:ext cx="762000" cy="457200"/>
                </a:xfrm>
                <a:prstGeom prst="ellipse">
                  <a:avLst/>
                </a:prstGeom>
                <a:solidFill>
                  <a:schemeClr val="bg2">
                    <a:lumMod val="90000"/>
                  </a:schemeClr>
                </a:solidFill>
                <a:ln w="127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0" name="Picture 4" descr="C:\Users\lblau\AppData\Local\Microsoft\Windows\Temporary Internet Files\Content.IE5\C6JM9XWA\MC900052893[1].wmf"/>
                <p:cNvPicPr>
                  <a:picLocks noChangeAspect="1" noChangeArrowheads="1"/>
                </p:cNvPicPr>
                <p:nvPr/>
              </p:nvPicPr>
              <p:blipFill>
                <a:blip r:embed="rId3" cstate="print"/>
                <a:srcRect l="51230" t="-16404" r="-2459"/>
                <a:stretch>
                  <a:fillRect/>
                </a:stretch>
              </p:blipFill>
              <p:spPr bwMode="auto">
                <a:xfrm rot="584742" flipV="1">
                  <a:off x="5517519" y="4049496"/>
                  <a:ext cx="161260" cy="381434"/>
                </a:xfrm>
                <a:prstGeom prst="rect">
                  <a:avLst/>
                </a:prstGeom>
                <a:noFill/>
                <a:ln w="12700">
                  <a:solidFill>
                    <a:schemeClr val="tx1"/>
                  </a:solidFill>
                </a:ln>
              </p:spPr>
            </p:pic>
          </p:grpSp>
          <p:grpSp>
            <p:nvGrpSpPr>
              <p:cNvPr id="604" name="Group 398"/>
              <p:cNvGrpSpPr/>
              <p:nvPr/>
            </p:nvGrpSpPr>
            <p:grpSpPr>
              <a:xfrm flipH="1">
                <a:off x="2743200" y="6248400"/>
                <a:ext cx="533400" cy="475129"/>
                <a:chOff x="2319294" y="653116"/>
                <a:chExt cx="2938504" cy="2013886"/>
              </a:xfrm>
            </p:grpSpPr>
            <p:sp>
              <p:nvSpPr>
                <p:cNvPr id="605" name="Trapezoid 604"/>
                <p:cNvSpPr/>
                <p:nvPr/>
              </p:nvSpPr>
              <p:spPr>
                <a:xfrm>
                  <a:off x="3733797" y="22860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Trapezoid 605"/>
                <p:cNvSpPr/>
                <p:nvPr/>
              </p:nvSpPr>
              <p:spPr>
                <a:xfrm>
                  <a:off x="4114798" y="22098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Trapezoid 606"/>
                <p:cNvSpPr/>
                <p:nvPr/>
              </p:nvSpPr>
              <p:spPr>
                <a:xfrm>
                  <a:off x="4343398" y="22098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Trapezoid 607"/>
                <p:cNvSpPr/>
                <p:nvPr/>
              </p:nvSpPr>
              <p:spPr>
                <a:xfrm>
                  <a:off x="3200398" y="2286002"/>
                  <a:ext cx="533400" cy="381000"/>
                </a:xfrm>
                <a:prstGeom prst="trapezoid">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Cloud 608"/>
                <p:cNvSpPr/>
                <p:nvPr/>
              </p:nvSpPr>
              <p:spPr>
                <a:xfrm>
                  <a:off x="2590797" y="762001"/>
                  <a:ext cx="2667001" cy="182880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p:cNvSpPr/>
                <p:nvPr/>
              </p:nvSpPr>
              <p:spPr>
                <a:xfrm rot="1267679">
                  <a:off x="2683411" y="985996"/>
                  <a:ext cx="1021324" cy="1154752"/>
                </a:xfrm>
                <a:prstGeom prst="ellipse">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Cloud 610"/>
                <p:cNvSpPr/>
                <p:nvPr/>
              </p:nvSpPr>
              <p:spPr>
                <a:xfrm>
                  <a:off x="4800599" y="685801"/>
                  <a:ext cx="457199" cy="4572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roup 58"/>
                <p:cNvGrpSpPr/>
                <p:nvPr/>
              </p:nvGrpSpPr>
              <p:grpSpPr>
                <a:xfrm rot="1902884" flipH="1">
                  <a:off x="3529432" y="653116"/>
                  <a:ext cx="298158" cy="466806"/>
                  <a:chOff x="1044598" y="6722113"/>
                  <a:chExt cx="445225" cy="456261"/>
                </a:xfrm>
              </p:grpSpPr>
              <p:sp>
                <p:nvSpPr>
                  <p:cNvPr id="623" name="Flowchart: Delay 622"/>
                  <p:cNvSpPr/>
                  <p:nvPr/>
                </p:nvSpPr>
                <p:spPr>
                  <a:xfrm rot="15732658">
                    <a:off x="1042321" y="6724390"/>
                    <a:ext cx="449779" cy="445225"/>
                  </a:xfrm>
                  <a:prstGeom prst="flowChartDelay">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Flowchart: Delay 623"/>
                  <p:cNvSpPr/>
                  <p:nvPr/>
                </p:nvSpPr>
                <p:spPr>
                  <a:xfrm rot="15461284">
                    <a:off x="1112857" y="6920306"/>
                    <a:ext cx="303338" cy="212798"/>
                  </a:xfrm>
                  <a:prstGeom prst="flowChartDelay">
                    <a:avLst/>
                  </a:prstGeom>
                  <a:solidFill>
                    <a:srgbClr val="FFEB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3" name="Group 54"/>
                <p:cNvGrpSpPr/>
                <p:nvPr/>
              </p:nvGrpSpPr>
              <p:grpSpPr>
                <a:xfrm rot="19697116">
                  <a:off x="2319294" y="690270"/>
                  <a:ext cx="298158" cy="466806"/>
                  <a:chOff x="1044598" y="6722113"/>
                  <a:chExt cx="445225" cy="456261"/>
                </a:xfrm>
              </p:grpSpPr>
              <p:sp>
                <p:nvSpPr>
                  <p:cNvPr id="621" name="Flowchart: Delay 620"/>
                  <p:cNvSpPr/>
                  <p:nvPr/>
                </p:nvSpPr>
                <p:spPr>
                  <a:xfrm rot="15732658">
                    <a:off x="1042321" y="6724390"/>
                    <a:ext cx="449779" cy="445225"/>
                  </a:xfrm>
                  <a:prstGeom prst="flowChartDelay">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Flowchart: Delay 621"/>
                  <p:cNvSpPr/>
                  <p:nvPr/>
                </p:nvSpPr>
                <p:spPr>
                  <a:xfrm rot="15461284">
                    <a:off x="1112857" y="6920306"/>
                    <a:ext cx="303338" cy="212798"/>
                  </a:xfrm>
                  <a:prstGeom prst="flowChartDelay">
                    <a:avLst/>
                  </a:prstGeom>
                  <a:solidFill>
                    <a:srgbClr val="FFEB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4" name="Group 24"/>
                <p:cNvGrpSpPr/>
                <p:nvPr/>
              </p:nvGrpSpPr>
              <p:grpSpPr>
                <a:xfrm>
                  <a:off x="2819401" y="1447803"/>
                  <a:ext cx="533400" cy="761999"/>
                  <a:chOff x="6829254" y="1008723"/>
                  <a:chExt cx="1066800" cy="1585897"/>
                </a:xfrm>
              </p:grpSpPr>
              <p:sp>
                <p:nvSpPr>
                  <p:cNvPr id="616" name="Pie 615"/>
                  <p:cNvSpPr/>
                  <p:nvPr/>
                </p:nvSpPr>
                <p:spPr>
                  <a:xfrm rot="13582693">
                    <a:off x="6876171" y="1605259"/>
                    <a:ext cx="999772" cy="978949"/>
                  </a:xfrm>
                  <a:prstGeom prst="pie">
                    <a:avLst>
                      <a:gd name="adj1" fmla="val 0"/>
                      <a:gd name="adj2" fmla="val 446112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7" name="Oval 616"/>
                  <p:cNvSpPr/>
                  <p:nvPr/>
                </p:nvSpPr>
                <p:spPr>
                  <a:xfrm>
                    <a:off x="6829254" y="1008723"/>
                    <a:ext cx="457200" cy="457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p:cNvSpPr/>
                  <p:nvPr/>
                </p:nvSpPr>
                <p:spPr>
                  <a:xfrm>
                    <a:off x="7438854" y="1008723"/>
                    <a:ext cx="457200" cy="457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p:cNvSpPr/>
                  <p:nvPr/>
                </p:nvSpPr>
                <p:spPr>
                  <a:xfrm>
                    <a:off x="6905454" y="1161123"/>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p:cNvSpPr/>
                  <p:nvPr/>
                </p:nvSpPr>
                <p:spPr>
                  <a:xfrm>
                    <a:off x="7438854" y="1161123"/>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 name="Cloud 614"/>
                <p:cNvSpPr/>
                <p:nvPr/>
              </p:nvSpPr>
              <p:spPr>
                <a:xfrm>
                  <a:off x="2438398" y="762001"/>
                  <a:ext cx="1252495" cy="685799"/>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82" name="Group 981">
            <a:extLst>
              <a:ext uri="{FF2B5EF4-FFF2-40B4-BE49-F238E27FC236}">
                <a16:creationId xmlns:a16="http://schemas.microsoft.com/office/drawing/2014/main" id="{B9C682CB-726C-C860-F5FB-F5AED9CB582A}"/>
              </a:ext>
            </a:extLst>
          </p:cNvPr>
          <p:cNvGrpSpPr/>
          <p:nvPr/>
        </p:nvGrpSpPr>
        <p:grpSpPr>
          <a:xfrm>
            <a:off x="5853086" y="3774059"/>
            <a:ext cx="6189429" cy="2553149"/>
            <a:chOff x="5853086" y="3774059"/>
            <a:chExt cx="6189429" cy="2553149"/>
          </a:xfrm>
        </p:grpSpPr>
        <p:sp>
          <p:nvSpPr>
            <p:cNvPr id="902" name="Freeform: Shape 901">
              <a:extLst>
                <a:ext uri="{FF2B5EF4-FFF2-40B4-BE49-F238E27FC236}">
                  <a16:creationId xmlns:a16="http://schemas.microsoft.com/office/drawing/2014/main" id="{61C98444-165D-52A6-DC7E-E7285642AA09}"/>
                </a:ext>
              </a:extLst>
            </p:cNvPr>
            <p:cNvSpPr/>
            <p:nvPr/>
          </p:nvSpPr>
          <p:spPr>
            <a:xfrm>
              <a:off x="5853086" y="5314679"/>
              <a:ext cx="6189429" cy="1012529"/>
            </a:xfrm>
            <a:custGeom>
              <a:avLst/>
              <a:gdLst>
                <a:gd name="connsiteX0" fmla="*/ 0 w 7623544"/>
                <a:gd name="connsiteY0" fmla="*/ 935665 h 1690577"/>
                <a:gd name="connsiteX1" fmla="*/ 0 w 7623544"/>
                <a:gd name="connsiteY1" fmla="*/ 935665 h 1690577"/>
                <a:gd name="connsiteX2" fmla="*/ 499730 w 7623544"/>
                <a:gd name="connsiteY2" fmla="*/ 956930 h 1690577"/>
                <a:gd name="connsiteX3" fmla="*/ 595423 w 7623544"/>
                <a:gd name="connsiteY3" fmla="*/ 978195 h 1690577"/>
                <a:gd name="connsiteX4" fmla="*/ 765544 w 7623544"/>
                <a:gd name="connsiteY4" fmla="*/ 935665 h 1690577"/>
                <a:gd name="connsiteX5" fmla="*/ 861237 w 7623544"/>
                <a:gd name="connsiteY5" fmla="*/ 871870 h 1690577"/>
                <a:gd name="connsiteX6" fmla="*/ 956930 w 7623544"/>
                <a:gd name="connsiteY6" fmla="*/ 818707 h 1690577"/>
                <a:gd name="connsiteX7" fmla="*/ 1095153 w 7623544"/>
                <a:gd name="connsiteY7" fmla="*/ 701749 h 1690577"/>
                <a:gd name="connsiteX8" fmla="*/ 1180213 w 7623544"/>
                <a:gd name="connsiteY8" fmla="*/ 648586 h 1690577"/>
                <a:gd name="connsiteX9" fmla="*/ 1212111 w 7623544"/>
                <a:gd name="connsiteY9" fmla="*/ 616688 h 1690577"/>
                <a:gd name="connsiteX10" fmla="*/ 1297172 w 7623544"/>
                <a:gd name="connsiteY10" fmla="*/ 552893 h 1690577"/>
                <a:gd name="connsiteX11" fmla="*/ 1329069 w 7623544"/>
                <a:gd name="connsiteY11" fmla="*/ 510363 h 1690577"/>
                <a:gd name="connsiteX12" fmla="*/ 1467293 w 7623544"/>
                <a:gd name="connsiteY12" fmla="*/ 414670 h 1690577"/>
                <a:gd name="connsiteX13" fmla="*/ 1541720 w 7623544"/>
                <a:gd name="connsiteY13" fmla="*/ 361507 h 1690577"/>
                <a:gd name="connsiteX14" fmla="*/ 1605516 w 7623544"/>
                <a:gd name="connsiteY14" fmla="*/ 329609 h 1690577"/>
                <a:gd name="connsiteX15" fmla="*/ 1690576 w 7623544"/>
                <a:gd name="connsiteY15" fmla="*/ 255181 h 1690577"/>
                <a:gd name="connsiteX16" fmla="*/ 1775637 w 7623544"/>
                <a:gd name="connsiteY16" fmla="*/ 212651 h 1690577"/>
                <a:gd name="connsiteX17" fmla="*/ 1977655 w 7623544"/>
                <a:gd name="connsiteY17" fmla="*/ 106326 h 1690577"/>
                <a:gd name="connsiteX18" fmla="*/ 2073348 w 7623544"/>
                <a:gd name="connsiteY18" fmla="*/ 63795 h 1690577"/>
                <a:gd name="connsiteX19" fmla="*/ 2179674 w 7623544"/>
                <a:gd name="connsiteY19" fmla="*/ 42530 h 1690577"/>
                <a:gd name="connsiteX20" fmla="*/ 3253562 w 7623544"/>
                <a:gd name="connsiteY20" fmla="*/ 63795 h 1690577"/>
                <a:gd name="connsiteX21" fmla="*/ 3742660 w 7623544"/>
                <a:gd name="connsiteY21" fmla="*/ 74428 h 1690577"/>
                <a:gd name="connsiteX22" fmla="*/ 3817088 w 7623544"/>
                <a:gd name="connsiteY22" fmla="*/ 42530 h 1690577"/>
                <a:gd name="connsiteX23" fmla="*/ 3987209 w 7623544"/>
                <a:gd name="connsiteY23" fmla="*/ 0 h 1690577"/>
                <a:gd name="connsiteX24" fmla="*/ 4667693 w 7623544"/>
                <a:gd name="connsiteY24" fmla="*/ 21265 h 1690577"/>
                <a:gd name="connsiteX25" fmla="*/ 4795283 w 7623544"/>
                <a:gd name="connsiteY25" fmla="*/ 53163 h 1690577"/>
                <a:gd name="connsiteX26" fmla="*/ 4912241 w 7623544"/>
                <a:gd name="connsiteY26" fmla="*/ 85061 h 1690577"/>
                <a:gd name="connsiteX27" fmla="*/ 4986669 w 7623544"/>
                <a:gd name="connsiteY27" fmla="*/ 95693 h 1690577"/>
                <a:gd name="connsiteX28" fmla="*/ 5050465 w 7623544"/>
                <a:gd name="connsiteY28" fmla="*/ 116958 h 1690577"/>
                <a:gd name="connsiteX29" fmla="*/ 5092995 w 7623544"/>
                <a:gd name="connsiteY29" fmla="*/ 127591 h 1690577"/>
                <a:gd name="connsiteX30" fmla="*/ 5231218 w 7623544"/>
                <a:gd name="connsiteY30" fmla="*/ 170121 h 1690577"/>
                <a:gd name="connsiteX31" fmla="*/ 5380074 w 7623544"/>
                <a:gd name="connsiteY31" fmla="*/ 244549 h 1690577"/>
                <a:gd name="connsiteX32" fmla="*/ 5465134 w 7623544"/>
                <a:gd name="connsiteY32" fmla="*/ 276447 h 1690577"/>
                <a:gd name="connsiteX33" fmla="*/ 5528930 w 7623544"/>
                <a:gd name="connsiteY33" fmla="*/ 297712 h 1690577"/>
                <a:gd name="connsiteX34" fmla="*/ 5656520 w 7623544"/>
                <a:gd name="connsiteY34" fmla="*/ 372140 h 1690577"/>
                <a:gd name="connsiteX35" fmla="*/ 5720316 w 7623544"/>
                <a:gd name="connsiteY35" fmla="*/ 382772 h 1690577"/>
                <a:gd name="connsiteX36" fmla="*/ 5784111 w 7623544"/>
                <a:gd name="connsiteY36" fmla="*/ 404037 h 1690577"/>
                <a:gd name="connsiteX37" fmla="*/ 5869172 w 7623544"/>
                <a:gd name="connsiteY37" fmla="*/ 425302 h 1690577"/>
                <a:gd name="connsiteX38" fmla="*/ 6081823 w 7623544"/>
                <a:gd name="connsiteY38" fmla="*/ 489098 h 1690577"/>
                <a:gd name="connsiteX39" fmla="*/ 6134986 w 7623544"/>
                <a:gd name="connsiteY39" fmla="*/ 520995 h 1690577"/>
                <a:gd name="connsiteX40" fmla="*/ 6198781 w 7623544"/>
                <a:gd name="connsiteY40" fmla="*/ 574158 h 1690577"/>
                <a:gd name="connsiteX41" fmla="*/ 6251944 w 7623544"/>
                <a:gd name="connsiteY41" fmla="*/ 595423 h 1690577"/>
                <a:gd name="connsiteX42" fmla="*/ 6326372 w 7623544"/>
                <a:gd name="connsiteY42" fmla="*/ 659219 h 1690577"/>
                <a:gd name="connsiteX43" fmla="*/ 6347637 w 7623544"/>
                <a:gd name="connsiteY43" fmla="*/ 691116 h 1690577"/>
                <a:gd name="connsiteX44" fmla="*/ 6464595 w 7623544"/>
                <a:gd name="connsiteY44" fmla="*/ 754912 h 1690577"/>
                <a:gd name="connsiteX45" fmla="*/ 6507125 w 7623544"/>
                <a:gd name="connsiteY45" fmla="*/ 786809 h 1690577"/>
                <a:gd name="connsiteX46" fmla="*/ 6581553 w 7623544"/>
                <a:gd name="connsiteY46" fmla="*/ 829340 h 1690577"/>
                <a:gd name="connsiteX47" fmla="*/ 6655981 w 7623544"/>
                <a:gd name="connsiteY47" fmla="*/ 861237 h 1690577"/>
                <a:gd name="connsiteX48" fmla="*/ 6698511 w 7623544"/>
                <a:gd name="connsiteY48" fmla="*/ 893135 h 1690577"/>
                <a:gd name="connsiteX49" fmla="*/ 6772939 w 7623544"/>
                <a:gd name="connsiteY49" fmla="*/ 925033 h 1690577"/>
                <a:gd name="connsiteX50" fmla="*/ 6836734 w 7623544"/>
                <a:gd name="connsiteY50" fmla="*/ 967563 h 1690577"/>
                <a:gd name="connsiteX51" fmla="*/ 6911162 w 7623544"/>
                <a:gd name="connsiteY51" fmla="*/ 978195 h 1690577"/>
                <a:gd name="connsiteX52" fmla="*/ 7060018 w 7623544"/>
                <a:gd name="connsiteY52" fmla="*/ 1020726 h 1690577"/>
                <a:gd name="connsiteX53" fmla="*/ 7134446 w 7623544"/>
                <a:gd name="connsiteY53" fmla="*/ 1041991 h 1690577"/>
                <a:gd name="connsiteX54" fmla="*/ 7240772 w 7623544"/>
                <a:gd name="connsiteY54" fmla="*/ 1063256 h 1690577"/>
                <a:gd name="connsiteX55" fmla="*/ 7357730 w 7623544"/>
                <a:gd name="connsiteY55" fmla="*/ 1127051 h 1690577"/>
                <a:gd name="connsiteX56" fmla="*/ 7400260 w 7623544"/>
                <a:gd name="connsiteY56" fmla="*/ 1148316 h 1690577"/>
                <a:gd name="connsiteX57" fmla="*/ 7442790 w 7623544"/>
                <a:gd name="connsiteY57" fmla="*/ 1180214 h 1690577"/>
                <a:gd name="connsiteX58" fmla="*/ 7485320 w 7623544"/>
                <a:gd name="connsiteY58" fmla="*/ 1201479 h 1690577"/>
                <a:gd name="connsiteX59" fmla="*/ 7623544 w 7623544"/>
                <a:gd name="connsiteY59" fmla="*/ 1275907 h 1690577"/>
                <a:gd name="connsiteX60" fmla="*/ 6953693 w 7623544"/>
                <a:gd name="connsiteY60" fmla="*/ 1339702 h 1690577"/>
                <a:gd name="connsiteX61" fmla="*/ 6879265 w 7623544"/>
                <a:gd name="connsiteY61" fmla="*/ 1350335 h 1690577"/>
                <a:gd name="connsiteX62" fmla="*/ 6709144 w 7623544"/>
                <a:gd name="connsiteY62" fmla="*/ 1360968 h 1690577"/>
                <a:gd name="connsiteX63" fmla="*/ 6496493 w 7623544"/>
                <a:gd name="connsiteY63" fmla="*/ 1382233 h 1690577"/>
                <a:gd name="connsiteX64" fmla="*/ 6315739 w 7623544"/>
                <a:gd name="connsiteY64" fmla="*/ 1392865 h 1690577"/>
                <a:gd name="connsiteX65" fmla="*/ 6177516 w 7623544"/>
                <a:gd name="connsiteY65" fmla="*/ 1403498 h 1690577"/>
                <a:gd name="connsiteX66" fmla="*/ 5996762 w 7623544"/>
                <a:gd name="connsiteY66" fmla="*/ 1488558 h 1690577"/>
                <a:gd name="connsiteX67" fmla="*/ 5911702 w 7623544"/>
                <a:gd name="connsiteY67" fmla="*/ 1531088 h 1690577"/>
                <a:gd name="connsiteX68" fmla="*/ 5209953 w 7623544"/>
                <a:gd name="connsiteY68" fmla="*/ 1584251 h 1690577"/>
                <a:gd name="connsiteX69" fmla="*/ 4869711 w 7623544"/>
                <a:gd name="connsiteY69" fmla="*/ 1562986 h 1690577"/>
                <a:gd name="connsiteX70" fmla="*/ 4742120 w 7623544"/>
                <a:gd name="connsiteY70" fmla="*/ 1541721 h 1690577"/>
                <a:gd name="connsiteX71" fmla="*/ 4572000 w 7623544"/>
                <a:gd name="connsiteY71" fmla="*/ 1531088 h 1690577"/>
                <a:gd name="connsiteX72" fmla="*/ 4423144 w 7623544"/>
                <a:gd name="connsiteY72" fmla="*/ 1520456 h 1690577"/>
                <a:gd name="connsiteX73" fmla="*/ 4146697 w 7623544"/>
                <a:gd name="connsiteY73" fmla="*/ 1531088 h 1690577"/>
                <a:gd name="connsiteX74" fmla="*/ 4061637 w 7623544"/>
                <a:gd name="connsiteY74" fmla="*/ 1573619 h 1690577"/>
                <a:gd name="connsiteX75" fmla="*/ 3721395 w 7623544"/>
                <a:gd name="connsiteY75" fmla="*/ 1658679 h 1690577"/>
                <a:gd name="connsiteX76" fmla="*/ 3561907 w 7623544"/>
                <a:gd name="connsiteY76" fmla="*/ 1690577 h 1690577"/>
                <a:gd name="connsiteX77" fmla="*/ 3157869 w 7623544"/>
                <a:gd name="connsiteY77" fmla="*/ 1616149 h 1690577"/>
                <a:gd name="connsiteX78" fmla="*/ 2892055 w 7623544"/>
                <a:gd name="connsiteY78" fmla="*/ 1552354 h 1690577"/>
                <a:gd name="connsiteX79" fmla="*/ 2690037 w 7623544"/>
                <a:gd name="connsiteY79" fmla="*/ 1488558 h 1690577"/>
                <a:gd name="connsiteX80" fmla="*/ 2594344 w 7623544"/>
                <a:gd name="connsiteY80" fmla="*/ 1467293 h 1690577"/>
                <a:gd name="connsiteX81" fmla="*/ 2275367 w 7623544"/>
                <a:gd name="connsiteY81" fmla="*/ 1456661 h 1690577"/>
                <a:gd name="connsiteX82" fmla="*/ 2052083 w 7623544"/>
                <a:gd name="connsiteY82" fmla="*/ 1392865 h 1690577"/>
                <a:gd name="connsiteX83" fmla="*/ 1850065 w 7623544"/>
                <a:gd name="connsiteY83" fmla="*/ 1297172 h 1690577"/>
                <a:gd name="connsiteX84" fmla="*/ 1679944 w 7623544"/>
                <a:gd name="connsiteY84" fmla="*/ 1265274 h 1690577"/>
                <a:gd name="connsiteX85" fmla="*/ 1541720 w 7623544"/>
                <a:gd name="connsiteY85" fmla="*/ 1244009 h 1690577"/>
                <a:gd name="connsiteX86" fmla="*/ 1063255 w 7623544"/>
                <a:gd name="connsiteY86" fmla="*/ 1212112 h 1690577"/>
                <a:gd name="connsiteX87" fmla="*/ 988827 w 7623544"/>
                <a:gd name="connsiteY87" fmla="*/ 1201479 h 1690577"/>
                <a:gd name="connsiteX88" fmla="*/ 956930 w 7623544"/>
                <a:gd name="connsiteY88" fmla="*/ 1190847 h 1690577"/>
                <a:gd name="connsiteX89" fmla="*/ 839972 w 7623544"/>
                <a:gd name="connsiteY89" fmla="*/ 1169581 h 1690577"/>
                <a:gd name="connsiteX90" fmla="*/ 786809 w 7623544"/>
                <a:gd name="connsiteY90" fmla="*/ 1148316 h 1690577"/>
                <a:gd name="connsiteX91" fmla="*/ 744279 w 7623544"/>
                <a:gd name="connsiteY91" fmla="*/ 1137684 h 1690577"/>
                <a:gd name="connsiteX92" fmla="*/ 616688 w 7623544"/>
                <a:gd name="connsiteY92" fmla="*/ 1073888 h 1690577"/>
                <a:gd name="connsiteX93" fmla="*/ 552893 w 7623544"/>
                <a:gd name="connsiteY93" fmla="*/ 1063256 h 1690577"/>
                <a:gd name="connsiteX94" fmla="*/ 446567 w 7623544"/>
                <a:gd name="connsiteY94" fmla="*/ 1020726 h 1690577"/>
                <a:gd name="connsiteX95" fmla="*/ 414669 w 7623544"/>
                <a:gd name="connsiteY95" fmla="*/ 1010093 h 1690577"/>
                <a:gd name="connsiteX96" fmla="*/ 372139 w 7623544"/>
                <a:gd name="connsiteY96" fmla="*/ 988828 h 1690577"/>
                <a:gd name="connsiteX97" fmla="*/ 265813 w 7623544"/>
                <a:gd name="connsiteY97" fmla="*/ 967563 h 1690577"/>
                <a:gd name="connsiteX98" fmla="*/ 116958 w 7623544"/>
                <a:gd name="connsiteY98" fmla="*/ 946298 h 1690577"/>
                <a:gd name="connsiteX99" fmla="*/ 85060 w 7623544"/>
                <a:gd name="connsiteY99" fmla="*/ 935665 h 1690577"/>
                <a:gd name="connsiteX100" fmla="*/ 31897 w 7623544"/>
                <a:gd name="connsiteY100" fmla="*/ 925033 h 1690577"/>
                <a:gd name="connsiteX101" fmla="*/ 31897 w 7623544"/>
                <a:gd name="connsiteY101" fmla="*/ 882502 h 1690577"/>
                <a:gd name="connsiteX102" fmla="*/ 63795 w 7623544"/>
                <a:gd name="connsiteY102" fmla="*/ 925033 h 1690577"/>
                <a:gd name="connsiteX103" fmla="*/ 85060 w 7623544"/>
                <a:gd name="connsiteY103" fmla="*/ 903768 h 16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7623544" h="1690577">
                  <a:moveTo>
                    <a:pt x="0" y="935665"/>
                  </a:moveTo>
                  <a:lnTo>
                    <a:pt x="0" y="935665"/>
                  </a:lnTo>
                  <a:cubicBezTo>
                    <a:pt x="34253" y="936644"/>
                    <a:pt x="379343" y="939732"/>
                    <a:pt x="499730" y="956930"/>
                  </a:cubicBezTo>
                  <a:cubicBezTo>
                    <a:pt x="532077" y="961551"/>
                    <a:pt x="563525" y="971107"/>
                    <a:pt x="595423" y="978195"/>
                  </a:cubicBezTo>
                  <a:cubicBezTo>
                    <a:pt x="628834" y="971513"/>
                    <a:pt x="726311" y="956589"/>
                    <a:pt x="765544" y="935665"/>
                  </a:cubicBezTo>
                  <a:cubicBezTo>
                    <a:pt x="799370" y="917625"/>
                    <a:pt x="828525" y="891860"/>
                    <a:pt x="861237" y="871870"/>
                  </a:cubicBezTo>
                  <a:cubicBezTo>
                    <a:pt x="892373" y="852842"/>
                    <a:pt x="927420" y="840169"/>
                    <a:pt x="956930" y="818707"/>
                  </a:cubicBezTo>
                  <a:cubicBezTo>
                    <a:pt x="1005741" y="783208"/>
                    <a:pt x="1043972" y="733737"/>
                    <a:pt x="1095153" y="701749"/>
                  </a:cubicBezTo>
                  <a:cubicBezTo>
                    <a:pt x="1123506" y="684028"/>
                    <a:pt x="1153172" y="668252"/>
                    <a:pt x="1180213" y="648586"/>
                  </a:cubicBezTo>
                  <a:cubicBezTo>
                    <a:pt x="1192374" y="639742"/>
                    <a:pt x="1200473" y="626210"/>
                    <a:pt x="1212111" y="616688"/>
                  </a:cubicBezTo>
                  <a:cubicBezTo>
                    <a:pt x="1239542" y="594245"/>
                    <a:pt x="1270947" y="576734"/>
                    <a:pt x="1297172" y="552893"/>
                  </a:cubicBezTo>
                  <a:cubicBezTo>
                    <a:pt x="1310284" y="540973"/>
                    <a:pt x="1316048" y="522383"/>
                    <a:pt x="1329069" y="510363"/>
                  </a:cubicBezTo>
                  <a:cubicBezTo>
                    <a:pt x="1420131" y="426305"/>
                    <a:pt x="1398266" y="437678"/>
                    <a:pt x="1467293" y="414670"/>
                  </a:cubicBezTo>
                  <a:cubicBezTo>
                    <a:pt x="1492102" y="396949"/>
                    <a:pt x="1515755" y="377486"/>
                    <a:pt x="1541720" y="361507"/>
                  </a:cubicBezTo>
                  <a:cubicBezTo>
                    <a:pt x="1561968" y="349046"/>
                    <a:pt x="1586169" y="343428"/>
                    <a:pt x="1605516" y="329609"/>
                  </a:cubicBezTo>
                  <a:cubicBezTo>
                    <a:pt x="1636173" y="307711"/>
                    <a:pt x="1659530" y="276525"/>
                    <a:pt x="1690576" y="255181"/>
                  </a:cubicBezTo>
                  <a:cubicBezTo>
                    <a:pt x="1716698" y="237222"/>
                    <a:pt x="1748345" y="228778"/>
                    <a:pt x="1775637" y="212651"/>
                  </a:cubicBezTo>
                  <a:cubicBezTo>
                    <a:pt x="1961497" y="102825"/>
                    <a:pt x="1859972" y="129862"/>
                    <a:pt x="1977655" y="106326"/>
                  </a:cubicBezTo>
                  <a:cubicBezTo>
                    <a:pt x="2009553" y="92149"/>
                    <a:pt x="2040062" y="74306"/>
                    <a:pt x="2073348" y="63795"/>
                  </a:cubicBezTo>
                  <a:cubicBezTo>
                    <a:pt x="2107814" y="52911"/>
                    <a:pt x="2143530" y="42530"/>
                    <a:pt x="2179674" y="42530"/>
                  </a:cubicBezTo>
                  <a:cubicBezTo>
                    <a:pt x="2537707" y="42530"/>
                    <a:pt x="2895599" y="56707"/>
                    <a:pt x="3253562" y="63795"/>
                  </a:cubicBezTo>
                  <a:cubicBezTo>
                    <a:pt x="3450470" y="81696"/>
                    <a:pt x="3541687" y="100360"/>
                    <a:pt x="3742660" y="74428"/>
                  </a:cubicBezTo>
                  <a:cubicBezTo>
                    <a:pt x="3769430" y="70974"/>
                    <a:pt x="3791266" y="50389"/>
                    <a:pt x="3817088" y="42530"/>
                  </a:cubicBezTo>
                  <a:cubicBezTo>
                    <a:pt x="3873008" y="25511"/>
                    <a:pt x="3987209" y="0"/>
                    <a:pt x="3987209" y="0"/>
                  </a:cubicBezTo>
                  <a:cubicBezTo>
                    <a:pt x="4214037" y="7088"/>
                    <a:pt x="4441244" y="6367"/>
                    <a:pt x="4667693" y="21265"/>
                  </a:cubicBezTo>
                  <a:cubicBezTo>
                    <a:pt x="4711437" y="24143"/>
                    <a:pt x="4752295" y="44566"/>
                    <a:pt x="4795283" y="53163"/>
                  </a:cubicBezTo>
                  <a:cubicBezTo>
                    <a:pt x="5087873" y="111678"/>
                    <a:pt x="4561593" y="4141"/>
                    <a:pt x="4912241" y="85061"/>
                  </a:cubicBezTo>
                  <a:cubicBezTo>
                    <a:pt x="4936660" y="90696"/>
                    <a:pt x="4961860" y="92149"/>
                    <a:pt x="4986669" y="95693"/>
                  </a:cubicBezTo>
                  <a:cubicBezTo>
                    <a:pt x="5007934" y="102781"/>
                    <a:pt x="5028995" y="110517"/>
                    <a:pt x="5050465" y="116958"/>
                  </a:cubicBezTo>
                  <a:cubicBezTo>
                    <a:pt x="5064462" y="121157"/>
                    <a:pt x="5079132" y="122970"/>
                    <a:pt x="5092995" y="127591"/>
                  </a:cubicBezTo>
                  <a:cubicBezTo>
                    <a:pt x="5237523" y="175767"/>
                    <a:pt x="5029289" y="119639"/>
                    <a:pt x="5231218" y="170121"/>
                  </a:cubicBezTo>
                  <a:cubicBezTo>
                    <a:pt x="5302537" y="212913"/>
                    <a:pt x="5285385" y="205559"/>
                    <a:pt x="5380074" y="244549"/>
                  </a:cubicBezTo>
                  <a:cubicBezTo>
                    <a:pt x="5408075" y="256079"/>
                    <a:pt x="5436617" y="266262"/>
                    <a:pt x="5465134" y="276447"/>
                  </a:cubicBezTo>
                  <a:cubicBezTo>
                    <a:pt x="5486244" y="283986"/>
                    <a:pt x="5508118" y="289387"/>
                    <a:pt x="5528930" y="297712"/>
                  </a:cubicBezTo>
                  <a:cubicBezTo>
                    <a:pt x="5668862" y="353684"/>
                    <a:pt x="5415635" y="268904"/>
                    <a:pt x="5656520" y="372140"/>
                  </a:cubicBezTo>
                  <a:cubicBezTo>
                    <a:pt x="5676336" y="380632"/>
                    <a:pt x="5699051" y="379228"/>
                    <a:pt x="5720316" y="382772"/>
                  </a:cubicBezTo>
                  <a:cubicBezTo>
                    <a:pt x="5741581" y="389860"/>
                    <a:pt x="5762558" y="397879"/>
                    <a:pt x="5784111" y="404037"/>
                  </a:cubicBezTo>
                  <a:cubicBezTo>
                    <a:pt x="5812213" y="412066"/>
                    <a:pt x="5841212" y="416792"/>
                    <a:pt x="5869172" y="425302"/>
                  </a:cubicBezTo>
                  <a:cubicBezTo>
                    <a:pt x="6094876" y="493995"/>
                    <a:pt x="5957885" y="464309"/>
                    <a:pt x="6081823" y="489098"/>
                  </a:cubicBezTo>
                  <a:cubicBezTo>
                    <a:pt x="6099544" y="499730"/>
                    <a:pt x="6118273" y="508840"/>
                    <a:pt x="6134986" y="520995"/>
                  </a:cubicBezTo>
                  <a:cubicBezTo>
                    <a:pt x="6157373" y="537276"/>
                    <a:pt x="6175428" y="559297"/>
                    <a:pt x="6198781" y="574158"/>
                  </a:cubicBezTo>
                  <a:cubicBezTo>
                    <a:pt x="6214883" y="584405"/>
                    <a:pt x="6234223" y="588335"/>
                    <a:pt x="6251944" y="595423"/>
                  </a:cubicBezTo>
                  <a:cubicBezTo>
                    <a:pt x="6276753" y="616688"/>
                    <a:pt x="6303267" y="636114"/>
                    <a:pt x="6326372" y="659219"/>
                  </a:cubicBezTo>
                  <a:cubicBezTo>
                    <a:pt x="6335408" y="668255"/>
                    <a:pt x="6338020" y="682701"/>
                    <a:pt x="6347637" y="691116"/>
                  </a:cubicBezTo>
                  <a:cubicBezTo>
                    <a:pt x="6425490" y="759238"/>
                    <a:pt x="6389063" y="712950"/>
                    <a:pt x="6464595" y="754912"/>
                  </a:cubicBezTo>
                  <a:cubicBezTo>
                    <a:pt x="6480086" y="763518"/>
                    <a:pt x="6492175" y="777295"/>
                    <a:pt x="6507125" y="786809"/>
                  </a:cubicBezTo>
                  <a:cubicBezTo>
                    <a:pt x="6531232" y="802150"/>
                    <a:pt x="6555995" y="816561"/>
                    <a:pt x="6581553" y="829340"/>
                  </a:cubicBezTo>
                  <a:cubicBezTo>
                    <a:pt x="6605695" y="841411"/>
                    <a:pt x="6632285" y="848312"/>
                    <a:pt x="6655981" y="861237"/>
                  </a:cubicBezTo>
                  <a:cubicBezTo>
                    <a:pt x="6671538" y="869723"/>
                    <a:pt x="6682954" y="884649"/>
                    <a:pt x="6698511" y="893135"/>
                  </a:cubicBezTo>
                  <a:cubicBezTo>
                    <a:pt x="6722207" y="906060"/>
                    <a:pt x="6749174" y="912236"/>
                    <a:pt x="6772939" y="925033"/>
                  </a:cubicBezTo>
                  <a:cubicBezTo>
                    <a:pt x="6795441" y="937150"/>
                    <a:pt x="6812880" y="958389"/>
                    <a:pt x="6836734" y="967563"/>
                  </a:cubicBezTo>
                  <a:cubicBezTo>
                    <a:pt x="6860125" y="976559"/>
                    <a:pt x="6886353" y="974651"/>
                    <a:pt x="6911162" y="978195"/>
                  </a:cubicBezTo>
                  <a:cubicBezTo>
                    <a:pt x="7074878" y="1039589"/>
                    <a:pt x="6924727" y="989505"/>
                    <a:pt x="7060018" y="1020726"/>
                  </a:cubicBezTo>
                  <a:cubicBezTo>
                    <a:pt x="7085159" y="1026528"/>
                    <a:pt x="7109553" y="1035202"/>
                    <a:pt x="7134446" y="1041991"/>
                  </a:cubicBezTo>
                  <a:cubicBezTo>
                    <a:pt x="7184291" y="1055585"/>
                    <a:pt x="7182627" y="1053565"/>
                    <a:pt x="7240772" y="1063256"/>
                  </a:cubicBezTo>
                  <a:cubicBezTo>
                    <a:pt x="7390752" y="1138247"/>
                    <a:pt x="7225332" y="1053498"/>
                    <a:pt x="7357730" y="1127051"/>
                  </a:cubicBezTo>
                  <a:cubicBezTo>
                    <a:pt x="7371585" y="1134748"/>
                    <a:pt x="7386819" y="1139915"/>
                    <a:pt x="7400260" y="1148316"/>
                  </a:cubicBezTo>
                  <a:cubicBezTo>
                    <a:pt x="7415287" y="1157708"/>
                    <a:pt x="7427763" y="1170822"/>
                    <a:pt x="7442790" y="1180214"/>
                  </a:cubicBezTo>
                  <a:cubicBezTo>
                    <a:pt x="7456231" y="1188615"/>
                    <a:pt x="7471405" y="1193889"/>
                    <a:pt x="7485320" y="1201479"/>
                  </a:cubicBezTo>
                  <a:cubicBezTo>
                    <a:pt x="7634717" y="1282968"/>
                    <a:pt x="7488988" y="1208629"/>
                    <a:pt x="7623544" y="1275907"/>
                  </a:cubicBezTo>
                  <a:cubicBezTo>
                    <a:pt x="7221470" y="1367287"/>
                    <a:pt x="7517585" y="1316207"/>
                    <a:pt x="6953693" y="1339702"/>
                  </a:cubicBezTo>
                  <a:cubicBezTo>
                    <a:pt x="6928653" y="1340745"/>
                    <a:pt x="6904232" y="1348164"/>
                    <a:pt x="6879265" y="1350335"/>
                  </a:cubicBezTo>
                  <a:cubicBezTo>
                    <a:pt x="6822661" y="1355257"/>
                    <a:pt x="6765765" y="1356250"/>
                    <a:pt x="6709144" y="1360968"/>
                  </a:cubicBezTo>
                  <a:cubicBezTo>
                    <a:pt x="6638153" y="1366884"/>
                    <a:pt x="6567497" y="1376476"/>
                    <a:pt x="6496493" y="1382233"/>
                  </a:cubicBezTo>
                  <a:cubicBezTo>
                    <a:pt x="6436335" y="1387111"/>
                    <a:pt x="6375961" y="1388850"/>
                    <a:pt x="6315739" y="1392865"/>
                  </a:cubicBezTo>
                  <a:cubicBezTo>
                    <a:pt x="6269631" y="1395939"/>
                    <a:pt x="6223590" y="1399954"/>
                    <a:pt x="6177516" y="1403498"/>
                  </a:cubicBezTo>
                  <a:cubicBezTo>
                    <a:pt x="6041124" y="1454643"/>
                    <a:pt x="6139609" y="1412933"/>
                    <a:pt x="5996762" y="1488558"/>
                  </a:cubicBezTo>
                  <a:cubicBezTo>
                    <a:pt x="5968746" y="1503390"/>
                    <a:pt x="5942456" y="1523400"/>
                    <a:pt x="5911702" y="1531088"/>
                  </a:cubicBezTo>
                  <a:cubicBezTo>
                    <a:pt x="5718778" y="1579319"/>
                    <a:pt x="5358331" y="1577800"/>
                    <a:pt x="5209953" y="1584251"/>
                  </a:cubicBezTo>
                  <a:cubicBezTo>
                    <a:pt x="5096539" y="1577163"/>
                    <a:pt x="4982880" y="1573274"/>
                    <a:pt x="4869711" y="1562986"/>
                  </a:cubicBezTo>
                  <a:cubicBezTo>
                    <a:pt x="4826771" y="1559082"/>
                    <a:pt x="4784992" y="1546314"/>
                    <a:pt x="4742120" y="1541721"/>
                  </a:cubicBezTo>
                  <a:cubicBezTo>
                    <a:pt x="4685626" y="1535668"/>
                    <a:pt x="4628691" y="1534867"/>
                    <a:pt x="4572000" y="1531088"/>
                  </a:cubicBezTo>
                  <a:lnTo>
                    <a:pt x="4423144" y="1520456"/>
                  </a:lnTo>
                  <a:cubicBezTo>
                    <a:pt x="4330995" y="1524000"/>
                    <a:pt x="4237933" y="1517671"/>
                    <a:pt x="4146697" y="1531088"/>
                  </a:cubicBezTo>
                  <a:cubicBezTo>
                    <a:pt x="4115334" y="1535700"/>
                    <a:pt x="4091806" y="1563887"/>
                    <a:pt x="4061637" y="1573619"/>
                  </a:cubicBezTo>
                  <a:cubicBezTo>
                    <a:pt x="3844723" y="1643592"/>
                    <a:pt x="3876344" y="1619942"/>
                    <a:pt x="3721395" y="1658679"/>
                  </a:cubicBezTo>
                  <a:cubicBezTo>
                    <a:pt x="3590376" y="1691434"/>
                    <a:pt x="3704814" y="1672713"/>
                    <a:pt x="3561907" y="1690577"/>
                  </a:cubicBezTo>
                  <a:cubicBezTo>
                    <a:pt x="3218008" y="1657825"/>
                    <a:pt x="3459150" y="1695056"/>
                    <a:pt x="3157869" y="1616149"/>
                  </a:cubicBezTo>
                  <a:cubicBezTo>
                    <a:pt x="3069721" y="1593063"/>
                    <a:pt x="2977374" y="1584349"/>
                    <a:pt x="2892055" y="1552354"/>
                  </a:cubicBezTo>
                  <a:cubicBezTo>
                    <a:pt x="2789075" y="1513736"/>
                    <a:pt x="2809631" y="1518457"/>
                    <a:pt x="2690037" y="1488558"/>
                  </a:cubicBezTo>
                  <a:cubicBezTo>
                    <a:pt x="2658337" y="1480633"/>
                    <a:pt x="2626924" y="1469799"/>
                    <a:pt x="2594344" y="1467293"/>
                  </a:cubicBezTo>
                  <a:cubicBezTo>
                    <a:pt x="2488273" y="1459134"/>
                    <a:pt x="2381693" y="1460205"/>
                    <a:pt x="2275367" y="1456661"/>
                  </a:cubicBezTo>
                  <a:cubicBezTo>
                    <a:pt x="2200939" y="1435396"/>
                    <a:pt x="2121317" y="1427482"/>
                    <a:pt x="2052083" y="1392865"/>
                  </a:cubicBezTo>
                  <a:cubicBezTo>
                    <a:pt x="2014356" y="1374001"/>
                    <a:pt x="1894036" y="1311829"/>
                    <a:pt x="1850065" y="1297172"/>
                  </a:cubicBezTo>
                  <a:cubicBezTo>
                    <a:pt x="1795773" y="1279075"/>
                    <a:pt x="1736203" y="1273929"/>
                    <a:pt x="1679944" y="1265274"/>
                  </a:cubicBezTo>
                  <a:cubicBezTo>
                    <a:pt x="1635948" y="1258505"/>
                    <a:pt x="1585737" y="1248411"/>
                    <a:pt x="1541720" y="1244009"/>
                  </a:cubicBezTo>
                  <a:cubicBezTo>
                    <a:pt x="1296489" y="1219486"/>
                    <a:pt x="1305387" y="1223117"/>
                    <a:pt x="1063255" y="1212112"/>
                  </a:cubicBezTo>
                  <a:cubicBezTo>
                    <a:pt x="1038446" y="1208568"/>
                    <a:pt x="1013402" y="1206394"/>
                    <a:pt x="988827" y="1201479"/>
                  </a:cubicBezTo>
                  <a:cubicBezTo>
                    <a:pt x="977837" y="1199281"/>
                    <a:pt x="967871" y="1193278"/>
                    <a:pt x="956930" y="1190847"/>
                  </a:cubicBezTo>
                  <a:cubicBezTo>
                    <a:pt x="930966" y="1185077"/>
                    <a:pt x="867618" y="1177875"/>
                    <a:pt x="839972" y="1169581"/>
                  </a:cubicBezTo>
                  <a:cubicBezTo>
                    <a:pt x="821691" y="1164097"/>
                    <a:pt x="804916" y="1154351"/>
                    <a:pt x="786809" y="1148316"/>
                  </a:cubicBezTo>
                  <a:cubicBezTo>
                    <a:pt x="772946" y="1143695"/>
                    <a:pt x="758456" y="1141228"/>
                    <a:pt x="744279" y="1137684"/>
                  </a:cubicBezTo>
                  <a:cubicBezTo>
                    <a:pt x="710980" y="1119185"/>
                    <a:pt x="661029" y="1083742"/>
                    <a:pt x="616688" y="1073888"/>
                  </a:cubicBezTo>
                  <a:cubicBezTo>
                    <a:pt x="595643" y="1069211"/>
                    <a:pt x="574158" y="1066800"/>
                    <a:pt x="552893" y="1063256"/>
                  </a:cubicBezTo>
                  <a:cubicBezTo>
                    <a:pt x="407694" y="1014857"/>
                    <a:pt x="556073" y="1067658"/>
                    <a:pt x="446567" y="1020726"/>
                  </a:cubicBezTo>
                  <a:cubicBezTo>
                    <a:pt x="436265" y="1016311"/>
                    <a:pt x="424971" y="1014508"/>
                    <a:pt x="414669" y="1010093"/>
                  </a:cubicBezTo>
                  <a:cubicBezTo>
                    <a:pt x="400101" y="1003849"/>
                    <a:pt x="386980" y="994393"/>
                    <a:pt x="372139" y="988828"/>
                  </a:cubicBezTo>
                  <a:cubicBezTo>
                    <a:pt x="347863" y="979724"/>
                    <a:pt x="286237" y="970627"/>
                    <a:pt x="265813" y="967563"/>
                  </a:cubicBezTo>
                  <a:lnTo>
                    <a:pt x="116958" y="946298"/>
                  </a:lnTo>
                  <a:cubicBezTo>
                    <a:pt x="106325" y="942754"/>
                    <a:pt x="95933" y="938383"/>
                    <a:pt x="85060" y="935665"/>
                  </a:cubicBezTo>
                  <a:cubicBezTo>
                    <a:pt x="67528" y="931282"/>
                    <a:pt x="44676" y="937812"/>
                    <a:pt x="31897" y="925033"/>
                  </a:cubicBezTo>
                  <a:lnTo>
                    <a:pt x="31897" y="882502"/>
                  </a:lnTo>
                  <a:lnTo>
                    <a:pt x="63795" y="925033"/>
                  </a:lnTo>
                  <a:lnTo>
                    <a:pt x="85060" y="903768"/>
                  </a:lnTo>
                </a:path>
              </a:pathLst>
            </a:custGeom>
            <a:blipFill>
              <a:blip r:embed="rId4"/>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039335" y="4184600"/>
              <a:ext cx="2279073" cy="1174765"/>
              <a:chOff x="1600200" y="1295400"/>
              <a:chExt cx="4419600" cy="1905000"/>
            </a:xfrm>
          </p:grpSpPr>
          <p:sp>
            <p:nvSpPr>
              <p:cNvPr id="5" name="Trapezoid 4"/>
              <p:cNvSpPr/>
              <p:nvPr/>
            </p:nvSpPr>
            <p:spPr>
              <a:xfrm>
                <a:off x="2133600" y="2057400"/>
                <a:ext cx="3429000" cy="6858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62200" y="1676400"/>
                <a:ext cx="29718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286000" y="1295400"/>
                <a:ext cx="1371600" cy="381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286000" y="1600200"/>
                <a:ext cx="3124200" cy="152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9"/>
              <p:cNvGrpSpPr/>
              <p:nvPr/>
            </p:nvGrpSpPr>
            <p:grpSpPr>
              <a:xfrm>
                <a:off x="2362200" y="1676400"/>
                <a:ext cx="381000" cy="457200"/>
                <a:chOff x="2362200" y="1676400"/>
                <a:chExt cx="381000" cy="457200"/>
              </a:xfrm>
            </p:grpSpPr>
            <p:sp>
              <p:nvSpPr>
                <p:cNvPr id="54" name="Multiply 7"/>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8"/>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0"/>
              <p:cNvGrpSpPr/>
              <p:nvPr/>
            </p:nvGrpSpPr>
            <p:grpSpPr>
              <a:xfrm>
                <a:off x="2743200" y="1676400"/>
                <a:ext cx="381000" cy="457200"/>
                <a:chOff x="2362200" y="1676400"/>
                <a:chExt cx="381000" cy="457200"/>
              </a:xfrm>
            </p:grpSpPr>
            <p:sp>
              <p:nvSpPr>
                <p:cNvPr id="52" name="Multiply 11"/>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12"/>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3"/>
              <p:cNvGrpSpPr/>
              <p:nvPr/>
            </p:nvGrpSpPr>
            <p:grpSpPr>
              <a:xfrm>
                <a:off x="3124200" y="1676400"/>
                <a:ext cx="381000" cy="457200"/>
                <a:chOff x="2362200" y="1676400"/>
                <a:chExt cx="381000" cy="457200"/>
              </a:xfrm>
            </p:grpSpPr>
            <p:sp>
              <p:nvSpPr>
                <p:cNvPr id="50" name="Multiply 14"/>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6"/>
              <p:cNvGrpSpPr/>
              <p:nvPr/>
            </p:nvGrpSpPr>
            <p:grpSpPr>
              <a:xfrm>
                <a:off x="3505200" y="1676400"/>
                <a:ext cx="381000" cy="457200"/>
                <a:chOff x="2362200" y="1676400"/>
                <a:chExt cx="381000" cy="457200"/>
              </a:xfrm>
            </p:grpSpPr>
            <p:sp>
              <p:nvSpPr>
                <p:cNvPr id="48" name="Multiply 47"/>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9"/>
              <p:cNvGrpSpPr/>
              <p:nvPr/>
            </p:nvGrpSpPr>
            <p:grpSpPr>
              <a:xfrm>
                <a:off x="3886200" y="1676400"/>
                <a:ext cx="381000" cy="457200"/>
                <a:chOff x="2362200" y="1676400"/>
                <a:chExt cx="381000" cy="457200"/>
              </a:xfrm>
            </p:grpSpPr>
            <p:sp>
              <p:nvSpPr>
                <p:cNvPr id="46" name="Multiply 45"/>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22"/>
              <p:cNvGrpSpPr/>
              <p:nvPr/>
            </p:nvGrpSpPr>
            <p:grpSpPr>
              <a:xfrm>
                <a:off x="4267200" y="1676400"/>
                <a:ext cx="381000" cy="457200"/>
                <a:chOff x="2362200" y="1676400"/>
                <a:chExt cx="381000" cy="457200"/>
              </a:xfrm>
            </p:grpSpPr>
            <p:sp>
              <p:nvSpPr>
                <p:cNvPr id="44" name="Multiply 43"/>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5"/>
              <p:cNvGrpSpPr/>
              <p:nvPr/>
            </p:nvGrpSpPr>
            <p:grpSpPr>
              <a:xfrm>
                <a:off x="4648200" y="1676400"/>
                <a:ext cx="381000" cy="457200"/>
                <a:chOff x="2362200" y="1676400"/>
                <a:chExt cx="381000" cy="457200"/>
              </a:xfrm>
            </p:grpSpPr>
            <p:sp>
              <p:nvSpPr>
                <p:cNvPr id="42" name="Multiply 41"/>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27"/>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8"/>
              <p:cNvGrpSpPr/>
              <p:nvPr/>
            </p:nvGrpSpPr>
            <p:grpSpPr>
              <a:xfrm>
                <a:off x="5001491" y="1676400"/>
                <a:ext cx="381000" cy="457200"/>
                <a:chOff x="2362200" y="1676400"/>
                <a:chExt cx="381000" cy="457200"/>
              </a:xfrm>
            </p:grpSpPr>
            <p:sp>
              <p:nvSpPr>
                <p:cNvPr id="40" name="Multiply 39"/>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ounded Rectangle 16"/>
              <p:cNvSpPr/>
              <p:nvPr/>
            </p:nvSpPr>
            <p:spPr>
              <a:xfrm>
                <a:off x="3657600" y="2362200"/>
                <a:ext cx="304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657600" y="1371600"/>
                <a:ext cx="304800" cy="990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33"/>
              <p:cNvGrpSpPr/>
              <p:nvPr/>
            </p:nvGrpSpPr>
            <p:grpSpPr>
              <a:xfrm>
                <a:off x="3643746" y="1828800"/>
                <a:ext cx="304800" cy="535709"/>
                <a:chOff x="2362200" y="1676400"/>
                <a:chExt cx="381000" cy="457200"/>
              </a:xfrm>
            </p:grpSpPr>
            <p:sp>
              <p:nvSpPr>
                <p:cNvPr id="38" name="Multiply 37"/>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ounded Rectangle 19"/>
              <p:cNvSpPr/>
              <p:nvPr/>
            </p:nvSpPr>
            <p:spPr>
              <a:xfrm>
                <a:off x="3962400" y="1295400"/>
                <a:ext cx="1371600" cy="304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3657600" y="1752600"/>
                <a:ext cx="304800" cy="76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38"/>
              <p:cNvGrpSpPr/>
              <p:nvPr/>
            </p:nvGrpSpPr>
            <p:grpSpPr>
              <a:xfrm>
                <a:off x="3657600" y="1295400"/>
                <a:ext cx="304800" cy="535709"/>
                <a:chOff x="2362200" y="1676400"/>
                <a:chExt cx="381000" cy="457200"/>
              </a:xfrm>
            </p:grpSpPr>
            <p:sp>
              <p:nvSpPr>
                <p:cNvPr id="36" name="Multiply 35"/>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rapezoid 22"/>
              <p:cNvSpPr/>
              <p:nvPr/>
            </p:nvSpPr>
            <p:spPr>
              <a:xfrm>
                <a:off x="1905000" y="2743200"/>
                <a:ext cx="38100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1752600" y="2895600"/>
                <a:ext cx="41148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a:off x="1600200" y="3048000"/>
                <a:ext cx="44196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33528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4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llate 27"/>
              <p:cNvSpPr/>
              <p:nvPr/>
            </p:nvSpPr>
            <p:spPr>
              <a:xfrm>
                <a:off x="34290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lowchart: Collate 28"/>
              <p:cNvSpPr/>
              <p:nvPr/>
            </p:nvSpPr>
            <p:spPr>
              <a:xfrm>
                <a:off x="40386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0" name="Group 48"/>
              <p:cNvGrpSpPr/>
              <p:nvPr/>
            </p:nvGrpSpPr>
            <p:grpSpPr>
              <a:xfrm>
                <a:off x="3352800" y="2286000"/>
                <a:ext cx="304800" cy="365760"/>
                <a:chOff x="2362200" y="1676400"/>
                <a:chExt cx="381000" cy="457200"/>
              </a:xfrm>
            </p:grpSpPr>
            <p:sp>
              <p:nvSpPr>
                <p:cNvPr id="34" name="Multiply 33"/>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51"/>
              <p:cNvGrpSpPr/>
              <p:nvPr/>
            </p:nvGrpSpPr>
            <p:grpSpPr>
              <a:xfrm>
                <a:off x="3962400" y="2286000"/>
                <a:ext cx="304800" cy="365760"/>
                <a:chOff x="2362200" y="1676400"/>
                <a:chExt cx="381000" cy="457200"/>
              </a:xfrm>
            </p:grpSpPr>
            <p:sp>
              <p:nvSpPr>
                <p:cNvPr id="32" name="Multiply 31"/>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55"/>
            <p:cNvGrpSpPr/>
            <p:nvPr/>
          </p:nvGrpSpPr>
          <p:grpSpPr>
            <a:xfrm>
              <a:off x="7163907" y="5324562"/>
              <a:ext cx="3581400" cy="351450"/>
              <a:chOff x="304800" y="0"/>
              <a:chExt cx="8610600" cy="1143000"/>
            </a:xfrm>
            <a:solidFill>
              <a:schemeClr val="accent4">
                <a:lumMod val="50000"/>
              </a:schemeClr>
            </a:solidFill>
          </p:grpSpPr>
          <p:sp>
            <p:nvSpPr>
              <p:cNvPr id="57" name="Rounded Rectangle 56"/>
              <p:cNvSpPr/>
              <p:nvPr/>
            </p:nvSpPr>
            <p:spPr>
              <a:xfrm>
                <a:off x="3048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15240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27432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39624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51816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64008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304800" y="0"/>
                <a:ext cx="85344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9144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21336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3528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5720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57912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70104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76200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8229600" y="685800"/>
                <a:ext cx="6858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304800" y="685800"/>
                <a:ext cx="6096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3" name="Group 892">
              <a:extLst>
                <a:ext uri="{FF2B5EF4-FFF2-40B4-BE49-F238E27FC236}">
                  <a16:creationId xmlns:a16="http://schemas.microsoft.com/office/drawing/2014/main" id="{E12A5252-E12C-49C6-5511-DFD4863C1012}"/>
                </a:ext>
              </a:extLst>
            </p:cNvPr>
            <p:cNvGrpSpPr/>
            <p:nvPr/>
          </p:nvGrpSpPr>
          <p:grpSpPr>
            <a:xfrm>
              <a:off x="9871881" y="3774059"/>
              <a:ext cx="721506" cy="1798008"/>
              <a:chOff x="3792707" y="1538093"/>
              <a:chExt cx="1774400" cy="4327001"/>
            </a:xfrm>
          </p:grpSpPr>
          <p:sp>
            <p:nvSpPr>
              <p:cNvPr id="894" name="Freeform: Shape 893">
                <a:extLst>
                  <a:ext uri="{FF2B5EF4-FFF2-40B4-BE49-F238E27FC236}">
                    <a16:creationId xmlns:a16="http://schemas.microsoft.com/office/drawing/2014/main" id="{FB91B6E9-A520-5A9D-D78F-7777AE968297}"/>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5" name="Wave 894">
                <a:extLst>
                  <a:ext uri="{FF2B5EF4-FFF2-40B4-BE49-F238E27FC236}">
                    <a16:creationId xmlns:a16="http://schemas.microsoft.com/office/drawing/2014/main" id="{DE780A2C-FA4B-6921-A362-B4B1007A2C33}"/>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Wave 895">
                <a:extLst>
                  <a:ext uri="{FF2B5EF4-FFF2-40B4-BE49-F238E27FC236}">
                    <a16:creationId xmlns:a16="http://schemas.microsoft.com/office/drawing/2014/main" id="{F29A5F1E-99C5-7DF1-5279-365640A454C6}"/>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Freeform: Shape 896">
                <a:extLst>
                  <a:ext uri="{FF2B5EF4-FFF2-40B4-BE49-F238E27FC236}">
                    <a16:creationId xmlns:a16="http://schemas.microsoft.com/office/drawing/2014/main" id="{0DB9D8A8-6500-0D2E-F91A-7E656F57F67F}"/>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8" name="Freeform: Shape 897">
                <a:extLst>
                  <a:ext uri="{FF2B5EF4-FFF2-40B4-BE49-F238E27FC236}">
                    <a16:creationId xmlns:a16="http://schemas.microsoft.com/office/drawing/2014/main" id="{44A7EE61-B4AD-8BC0-614C-B53702B5C78C}"/>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9" name="Freeform: Shape 898">
                <a:extLst>
                  <a:ext uri="{FF2B5EF4-FFF2-40B4-BE49-F238E27FC236}">
                    <a16:creationId xmlns:a16="http://schemas.microsoft.com/office/drawing/2014/main" id="{664B380A-EF13-F810-3850-35B664E360BC}"/>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0" name="Freeform: Shape 899">
                <a:extLst>
                  <a:ext uri="{FF2B5EF4-FFF2-40B4-BE49-F238E27FC236}">
                    <a16:creationId xmlns:a16="http://schemas.microsoft.com/office/drawing/2014/main" id="{8B3F1E6B-93B8-1A31-2ABC-038634C63082}"/>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1" name="Freeform: Shape 900">
                <a:extLst>
                  <a:ext uri="{FF2B5EF4-FFF2-40B4-BE49-F238E27FC236}">
                    <a16:creationId xmlns:a16="http://schemas.microsoft.com/office/drawing/2014/main" id="{BE985A08-B6FC-78BF-05AD-B95B3E2E637B}"/>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903" name="Group 902">
            <a:extLst>
              <a:ext uri="{FF2B5EF4-FFF2-40B4-BE49-F238E27FC236}">
                <a16:creationId xmlns:a16="http://schemas.microsoft.com/office/drawing/2014/main" id="{F2F7D3CF-AA5A-742F-EAB3-88082D3969C2}"/>
              </a:ext>
            </a:extLst>
          </p:cNvPr>
          <p:cNvGrpSpPr/>
          <p:nvPr/>
        </p:nvGrpSpPr>
        <p:grpSpPr>
          <a:xfrm>
            <a:off x="6552258" y="4958377"/>
            <a:ext cx="913997" cy="1824037"/>
            <a:chOff x="4795899" y="198408"/>
            <a:chExt cx="2932227" cy="5851754"/>
          </a:xfrm>
        </p:grpSpPr>
        <p:sp>
          <p:nvSpPr>
            <p:cNvPr id="904" name="Oval 903">
              <a:extLst>
                <a:ext uri="{FF2B5EF4-FFF2-40B4-BE49-F238E27FC236}">
                  <a16:creationId xmlns:a16="http://schemas.microsoft.com/office/drawing/2014/main" id="{D3901DC5-1198-682E-FCE4-160E108F4DAA}"/>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Oval 904">
              <a:extLst>
                <a:ext uri="{FF2B5EF4-FFF2-40B4-BE49-F238E27FC236}">
                  <a16:creationId xmlns:a16="http://schemas.microsoft.com/office/drawing/2014/main" id="{A78A99D4-CACB-4181-87DC-69678815F59F}"/>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Oval 905">
              <a:extLst>
                <a:ext uri="{FF2B5EF4-FFF2-40B4-BE49-F238E27FC236}">
                  <a16:creationId xmlns:a16="http://schemas.microsoft.com/office/drawing/2014/main" id="{A33993CA-0517-6A42-E6D4-16301575AD3D}"/>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Flowchart: Manual Operation 906">
              <a:extLst>
                <a:ext uri="{FF2B5EF4-FFF2-40B4-BE49-F238E27FC236}">
                  <a16:creationId xmlns:a16="http://schemas.microsoft.com/office/drawing/2014/main" id="{8B922375-A12A-16C2-A623-DB7E5025226B}"/>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Trapezoid 907">
              <a:extLst>
                <a:ext uri="{FF2B5EF4-FFF2-40B4-BE49-F238E27FC236}">
                  <a16:creationId xmlns:a16="http://schemas.microsoft.com/office/drawing/2014/main" id="{28ACA026-204B-9093-4DEB-866A3B9CC942}"/>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9" name="Oval 908">
              <a:extLst>
                <a:ext uri="{FF2B5EF4-FFF2-40B4-BE49-F238E27FC236}">
                  <a16:creationId xmlns:a16="http://schemas.microsoft.com/office/drawing/2014/main" id="{032FAE49-2606-34DC-06D5-EBF0C5D77585}"/>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Cloud 909">
              <a:extLst>
                <a:ext uri="{FF2B5EF4-FFF2-40B4-BE49-F238E27FC236}">
                  <a16:creationId xmlns:a16="http://schemas.microsoft.com/office/drawing/2014/main" id="{CD2C2463-C1DD-83F4-8229-E379DC74E9A3}"/>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Cloud 910">
              <a:extLst>
                <a:ext uri="{FF2B5EF4-FFF2-40B4-BE49-F238E27FC236}">
                  <a16:creationId xmlns:a16="http://schemas.microsoft.com/office/drawing/2014/main" id="{9D5FB4E7-0408-9805-BD6D-3F0BA57FB3F9}"/>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Flowchart: Manual Operation 911">
              <a:extLst>
                <a:ext uri="{FF2B5EF4-FFF2-40B4-BE49-F238E27FC236}">
                  <a16:creationId xmlns:a16="http://schemas.microsoft.com/office/drawing/2014/main" id="{4BA8B5FB-E54D-C24F-9D35-BEA0F20A2499}"/>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3" name="Trapezoid 912">
              <a:extLst>
                <a:ext uri="{FF2B5EF4-FFF2-40B4-BE49-F238E27FC236}">
                  <a16:creationId xmlns:a16="http://schemas.microsoft.com/office/drawing/2014/main" id="{126A912D-A5C9-00BF-FC13-9A5E775FE6C4}"/>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4" name="Trapezoid 913">
              <a:extLst>
                <a:ext uri="{FF2B5EF4-FFF2-40B4-BE49-F238E27FC236}">
                  <a16:creationId xmlns:a16="http://schemas.microsoft.com/office/drawing/2014/main" id="{0C2B8594-C6B2-A366-B35F-57725AB46502}"/>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5" name="Isosceles Triangle 914">
              <a:extLst>
                <a:ext uri="{FF2B5EF4-FFF2-40B4-BE49-F238E27FC236}">
                  <a16:creationId xmlns:a16="http://schemas.microsoft.com/office/drawing/2014/main" id="{E6309270-ABEE-0E9F-52F8-AB5A171C8B22}"/>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6" name="Group 88">
              <a:extLst>
                <a:ext uri="{FF2B5EF4-FFF2-40B4-BE49-F238E27FC236}">
                  <a16:creationId xmlns:a16="http://schemas.microsoft.com/office/drawing/2014/main" id="{34E46FE0-C478-A2EB-7C69-CBBA1DCF24B6}"/>
                </a:ext>
              </a:extLst>
            </p:cNvPr>
            <p:cNvGrpSpPr/>
            <p:nvPr/>
          </p:nvGrpSpPr>
          <p:grpSpPr>
            <a:xfrm>
              <a:off x="5334000" y="5257800"/>
              <a:ext cx="1817298" cy="314739"/>
              <a:chOff x="5334000" y="5257800"/>
              <a:chExt cx="1752600" cy="381000"/>
            </a:xfrm>
          </p:grpSpPr>
          <p:sp>
            <p:nvSpPr>
              <p:cNvPr id="931" name="Quad Arrow Callout 134">
                <a:extLst>
                  <a:ext uri="{FF2B5EF4-FFF2-40B4-BE49-F238E27FC236}">
                    <a16:creationId xmlns:a16="http://schemas.microsoft.com/office/drawing/2014/main" id="{3FA04868-0F9D-3225-F06A-A4C89DD77801}"/>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Quad Arrow Callout 135">
                <a:extLst>
                  <a:ext uri="{FF2B5EF4-FFF2-40B4-BE49-F238E27FC236}">
                    <a16:creationId xmlns:a16="http://schemas.microsoft.com/office/drawing/2014/main" id="{59A5D9D6-F773-BF78-569D-84D668A461AB}"/>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Quad Arrow Callout 136">
                <a:extLst>
                  <a:ext uri="{FF2B5EF4-FFF2-40B4-BE49-F238E27FC236}">
                    <a16:creationId xmlns:a16="http://schemas.microsoft.com/office/drawing/2014/main" id="{DAAF360E-3DED-8607-C4E5-D75E004F535A}"/>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Quad Arrow Callout 137">
                <a:extLst>
                  <a:ext uri="{FF2B5EF4-FFF2-40B4-BE49-F238E27FC236}">
                    <a16:creationId xmlns:a16="http://schemas.microsoft.com/office/drawing/2014/main" id="{AA3E700C-A164-E607-8B57-7083E291070D}"/>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7" name="Oval 916">
              <a:extLst>
                <a:ext uri="{FF2B5EF4-FFF2-40B4-BE49-F238E27FC236}">
                  <a16:creationId xmlns:a16="http://schemas.microsoft.com/office/drawing/2014/main" id="{FBDF2D4F-4380-45A1-4F18-5A9AEF1DA802}"/>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Flowchart: Stored Data 917">
              <a:extLst>
                <a:ext uri="{FF2B5EF4-FFF2-40B4-BE49-F238E27FC236}">
                  <a16:creationId xmlns:a16="http://schemas.microsoft.com/office/drawing/2014/main" id="{FC00EC83-3C99-4BCF-33E8-88022D0541C1}"/>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Isosceles Triangle 918">
              <a:extLst>
                <a:ext uri="{FF2B5EF4-FFF2-40B4-BE49-F238E27FC236}">
                  <a16:creationId xmlns:a16="http://schemas.microsoft.com/office/drawing/2014/main" id="{FDA0FD10-78A3-64EA-7C95-9BB989467B5C}"/>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Isosceles Triangle 919">
              <a:extLst>
                <a:ext uri="{FF2B5EF4-FFF2-40B4-BE49-F238E27FC236}">
                  <a16:creationId xmlns:a16="http://schemas.microsoft.com/office/drawing/2014/main" id="{A179AB0F-E4AE-BF51-2228-39665CDB9710}"/>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Isosceles Triangle 920">
              <a:extLst>
                <a:ext uri="{FF2B5EF4-FFF2-40B4-BE49-F238E27FC236}">
                  <a16:creationId xmlns:a16="http://schemas.microsoft.com/office/drawing/2014/main" id="{3B5CDDD4-F13C-AFDA-52E2-01448D3E036D}"/>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Isosceles Triangle 921">
              <a:extLst>
                <a:ext uri="{FF2B5EF4-FFF2-40B4-BE49-F238E27FC236}">
                  <a16:creationId xmlns:a16="http://schemas.microsoft.com/office/drawing/2014/main" id="{7FCABCE0-D373-6DB9-6B9F-1005CD253100}"/>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Left-Right Arrow 126">
              <a:extLst>
                <a:ext uri="{FF2B5EF4-FFF2-40B4-BE49-F238E27FC236}">
                  <a16:creationId xmlns:a16="http://schemas.microsoft.com/office/drawing/2014/main" id="{2E1EC645-42A3-BE92-FA55-011796D1A40E}"/>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Left-Right Arrow 127">
              <a:extLst>
                <a:ext uri="{FF2B5EF4-FFF2-40B4-BE49-F238E27FC236}">
                  <a16:creationId xmlns:a16="http://schemas.microsoft.com/office/drawing/2014/main" id="{1E70867E-3F6D-16D2-F751-47FFADC31BAE}"/>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Donut 128">
              <a:extLst>
                <a:ext uri="{FF2B5EF4-FFF2-40B4-BE49-F238E27FC236}">
                  <a16:creationId xmlns:a16="http://schemas.microsoft.com/office/drawing/2014/main" id="{2B95FA90-1F48-36F9-0063-41073A2457E9}"/>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26" name="Group 119">
              <a:extLst>
                <a:ext uri="{FF2B5EF4-FFF2-40B4-BE49-F238E27FC236}">
                  <a16:creationId xmlns:a16="http://schemas.microsoft.com/office/drawing/2014/main" id="{DBECC836-B187-CF5F-E801-8DD270A12020}"/>
                </a:ext>
              </a:extLst>
            </p:cNvPr>
            <p:cNvGrpSpPr/>
            <p:nvPr/>
          </p:nvGrpSpPr>
          <p:grpSpPr>
            <a:xfrm>
              <a:off x="5638800" y="838201"/>
              <a:ext cx="1253706" cy="248728"/>
              <a:chOff x="5334000" y="5257800"/>
              <a:chExt cx="1752600" cy="381000"/>
            </a:xfrm>
          </p:grpSpPr>
          <p:sp>
            <p:nvSpPr>
              <p:cNvPr id="927" name="Quad Arrow Callout 130">
                <a:extLst>
                  <a:ext uri="{FF2B5EF4-FFF2-40B4-BE49-F238E27FC236}">
                    <a16:creationId xmlns:a16="http://schemas.microsoft.com/office/drawing/2014/main" id="{E134E142-3693-BBA4-A15C-128983E91B77}"/>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Quad Arrow Callout 131">
                <a:extLst>
                  <a:ext uri="{FF2B5EF4-FFF2-40B4-BE49-F238E27FC236}">
                    <a16:creationId xmlns:a16="http://schemas.microsoft.com/office/drawing/2014/main" id="{0AB86D57-E116-05F8-A9D0-4FC984010B98}"/>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Quad Arrow Callout 132">
                <a:extLst>
                  <a:ext uri="{FF2B5EF4-FFF2-40B4-BE49-F238E27FC236}">
                    <a16:creationId xmlns:a16="http://schemas.microsoft.com/office/drawing/2014/main" id="{A7AFC723-F08D-01AD-D4B0-F793A9F21B50}"/>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Quad Arrow Callout 133">
                <a:extLst>
                  <a:ext uri="{FF2B5EF4-FFF2-40B4-BE49-F238E27FC236}">
                    <a16:creationId xmlns:a16="http://schemas.microsoft.com/office/drawing/2014/main" id="{A94E4C44-8145-D739-EAE8-DAE50004A070}"/>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5" name="Group 53">
            <a:extLst>
              <a:ext uri="{FF2B5EF4-FFF2-40B4-BE49-F238E27FC236}">
                <a16:creationId xmlns:a16="http://schemas.microsoft.com/office/drawing/2014/main" id="{13E5A0C2-FB9B-F3E1-A1CE-C3FC04E8FC98}"/>
              </a:ext>
            </a:extLst>
          </p:cNvPr>
          <p:cNvGrpSpPr/>
          <p:nvPr/>
        </p:nvGrpSpPr>
        <p:grpSpPr>
          <a:xfrm>
            <a:off x="7591264" y="5157805"/>
            <a:ext cx="717976" cy="1552217"/>
            <a:chOff x="3276600" y="786829"/>
            <a:chExt cx="1231029" cy="2489771"/>
          </a:xfrm>
        </p:grpSpPr>
        <p:sp>
          <p:nvSpPr>
            <p:cNvPr id="936" name="Cloud 2">
              <a:extLst>
                <a:ext uri="{FF2B5EF4-FFF2-40B4-BE49-F238E27FC236}">
                  <a16:creationId xmlns:a16="http://schemas.microsoft.com/office/drawing/2014/main" id="{29AA6F18-3402-4691-71F6-110CBE17734E}"/>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Cloud 3">
              <a:extLst>
                <a:ext uri="{FF2B5EF4-FFF2-40B4-BE49-F238E27FC236}">
                  <a16:creationId xmlns:a16="http://schemas.microsoft.com/office/drawing/2014/main" id="{C6A7A99F-C182-887C-B1F0-396BACB82434}"/>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Oval 4">
              <a:extLst>
                <a:ext uri="{FF2B5EF4-FFF2-40B4-BE49-F238E27FC236}">
                  <a16:creationId xmlns:a16="http://schemas.microsoft.com/office/drawing/2014/main" id="{1F64991C-8E4C-D5B0-6D04-9F892EEA8754}"/>
                </a:ext>
              </a:extLst>
            </p:cNvPr>
            <p:cNvSpPr/>
            <p:nvPr/>
          </p:nvSpPr>
          <p:spPr>
            <a:xfrm rot="20687589">
              <a:off x="4257537" y="2162436"/>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9" name="Oval 5">
              <a:extLst>
                <a:ext uri="{FF2B5EF4-FFF2-40B4-BE49-F238E27FC236}">
                  <a16:creationId xmlns:a16="http://schemas.microsoft.com/office/drawing/2014/main" id="{D38D3525-74CC-ACA3-C24D-63D2EF19DB66}"/>
                </a:ext>
              </a:extLst>
            </p:cNvPr>
            <p:cNvSpPr/>
            <p:nvPr/>
          </p:nvSpPr>
          <p:spPr>
            <a:xfrm rot="1114031">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0" name="Oval 6">
              <a:extLst>
                <a:ext uri="{FF2B5EF4-FFF2-40B4-BE49-F238E27FC236}">
                  <a16:creationId xmlns:a16="http://schemas.microsoft.com/office/drawing/2014/main" id="{61F0EFE0-E897-1D1A-2241-E8755D2CD07B}"/>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1" name="Oval 7">
              <a:extLst>
                <a:ext uri="{FF2B5EF4-FFF2-40B4-BE49-F238E27FC236}">
                  <a16:creationId xmlns:a16="http://schemas.microsoft.com/office/drawing/2014/main" id="{38F22797-54B3-5F6A-340B-42AB896AD59F}"/>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Trapezoid 8">
              <a:extLst>
                <a:ext uri="{FF2B5EF4-FFF2-40B4-BE49-F238E27FC236}">
                  <a16:creationId xmlns:a16="http://schemas.microsoft.com/office/drawing/2014/main" id="{8EE959C6-DB9F-1343-AE06-A30127CA01E0}"/>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Trapezoid 9">
              <a:extLst>
                <a:ext uri="{FF2B5EF4-FFF2-40B4-BE49-F238E27FC236}">
                  <a16:creationId xmlns:a16="http://schemas.microsoft.com/office/drawing/2014/main" id="{6F50BB6D-AD0A-3F5C-BB8B-1947F2024F1F}"/>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Trapezoid 10">
              <a:extLst>
                <a:ext uri="{FF2B5EF4-FFF2-40B4-BE49-F238E27FC236}">
                  <a16:creationId xmlns:a16="http://schemas.microsoft.com/office/drawing/2014/main" id="{59E9D37E-2D07-DF8A-A101-72D51B96FC76}"/>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Trapezoid 11">
              <a:extLst>
                <a:ext uri="{FF2B5EF4-FFF2-40B4-BE49-F238E27FC236}">
                  <a16:creationId xmlns:a16="http://schemas.microsoft.com/office/drawing/2014/main" id="{167DA510-3FAA-9BED-50CA-A3E33109CBC6}"/>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Trapezoid 12">
              <a:extLst>
                <a:ext uri="{FF2B5EF4-FFF2-40B4-BE49-F238E27FC236}">
                  <a16:creationId xmlns:a16="http://schemas.microsoft.com/office/drawing/2014/main" id="{4CAB4353-0912-6034-9ECB-1B088F53C1C7}"/>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Oval 13">
              <a:extLst>
                <a:ext uri="{FF2B5EF4-FFF2-40B4-BE49-F238E27FC236}">
                  <a16:creationId xmlns:a16="http://schemas.microsoft.com/office/drawing/2014/main" id="{BE89DDB3-5BEF-2848-2A4C-45A5CA64C60E}"/>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Trapezoid 14">
              <a:extLst>
                <a:ext uri="{FF2B5EF4-FFF2-40B4-BE49-F238E27FC236}">
                  <a16:creationId xmlns:a16="http://schemas.microsoft.com/office/drawing/2014/main" id="{1B8B07E1-377E-4547-57B3-FF05BD2B01FF}"/>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Trapezoid 15">
              <a:extLst>
                <a:ext uri="{FF2B5EF4-FFF2-40B4-BE49-F238E27FC236}">
                  <a16:creationId xmlns:a16="http://schemas.microsoft.com/office/drawing/2014/main" id="{8DF6E2F3-CCCD-8693-49F6-8A05262D2804}"/>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Oval 16">
              <a:extLst>
                <a:ext uri="{FF2B5EF4-FFF2-40B4-BE49-F238E27FC236}">
                  <a16:creationId xmlns:a16="http://schemas.microsoft.com/office/drawing/2014/main" id="{30A6923E-4FC0-04E7-7AF0-9D7BF59CD3FF}"/>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1" name="Group 62">
              <a:extLst>
                <a:ext uri="{FF2B5EF4-FFF2-40B4-BE49-F238E27FC236}">
                  <a16:creationId xmlns:a16="http://schemas.microsoft.com/office/drawing/2014/main" id="{FEB0423F-A3EA-A81C-E1D7-FFBA5485E741}"/>
                </a:ext>
              </a:extLst>
            </p:cNvPr>
            <p:cNvGrpSpPr/>
            <p:nvPr/>
          </p:nvGrpSpPr>
          <p:grpSpPr>
            <a:xfrm rot="5201482">
              <a:off x="3803137" y="1994656"/>
              <a:ext cx="476901" cy="103518"/>
              <a:chOff x="3886200" y="6096000"/>
              <a:chExt cx="3124200" cy="533400"/>
            </a:xfrm>
          </p:grpSpPr>
          <p:sp>
            <p:nvSpPr>
              <p:cNvPr id="971" name="Left-Right Arrow 193">
                <a:extLst>
                  <a:ext uri="{FF2B5EF4-FFF2-40B4-BE49-F238E27FC236}">
                    <a16:creationId xmlns:a16="http://schemas.microsoft.com/office/drawing/2014/main" id="{9D0CFCD8-3DF8-176F-03F0-2CA252E184C6}"/>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Left-Right Arrow 194">
                <a:extLst>
                  <a:ext uri="{FF2B5EF4-FFF2-40B4-BE49-F238E27FC236}">
                    <a16:creationId xmlns:a16="http://schemas.microsoft.com/office/drawing/2014/main" id="{8E333E01-E7FC-FAEA-60C0-8AE1AD31AA10}"/>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Left-Right Arrow 195">
                <a:extLst>
                  <a:ext uri="{FF2B5EF4-FFF2-40B4-BE49-F238E27FC236}">
                    <a16:creationId xmlns:a16="http://schemas.microsoft.com/office/drawing/2014/main" id="{53060FF2-A40D-56E0-EFF7-E2A30427B7DC}"/>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2" name="Group 63">
              <a:extLst>
                <a:ext uri="{FF2B5EF4-FFF2-40B4-BE49-F238E27FC236}">
                  <a16:creationId xmlns:a16="http://schemas.microsoft.com/office/drawing/2014/main" id="{88FA4422-28E8-912A-3398-F6244A3D8EB3}"/>
                </a:ext>
              </a:extLst>
            </p:cNvPr>
            <p:cNvGrpSpPr/>
            <p:nvPr/>
          </p:nvGrpSpPr>
          <p:grpSpPr>
            <a:xfrm rot="5201482">
              <a:off x="3819688" y="2594378"/>
              <a:ext cx="476901" cy="103518"/>
              <a:chOff x="3886200" y="6096000"/>
              <a:chExt cx="3124200" cy="533400"/>
            </a:xfrm>
          </p:grpSpPr>
          <p:sp>
            <p:nvSpPr>
              <p:cNvPr id="968" name="Left-Right Arrow 190">
                <a:extLst>
                  <a:ext uri="{FF2B5EF4-FFF2-40B4-BE49-F238E27FC236}">
                    <a16:creationId xmlns:a16="http://schemas.microsoft.com/office/drawing/2014/main" id="{6017EDA9-DD02-5E82-296E-D0ED9741457D}"/>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Left-Right Arrow 191">
                <a:extLst>
                  <a:ext uri="{FF2B5EF4-FFF2-40B4-BE49-F238E27FC236}">
                    <a16:creationId xmlns:a16="http://schemas.microsoft.com/office/drawing/2014/main" id="{4885302B-2FEA-DE9A-5D6C-D8AB12A20F2B}"/>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Left-Right Arrow 192">
                <a:extLst>
                  <a:ext uri="{FF2B5EF4-FFF2-40B4-BE49-F238E27FC236}">
                    <a16:creationId xmlns:a16="http://schemas.microsoft.com/office/drawing/2014/main" id="{4D3C3693-1138-7F84-F01C-9AD434674F6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3" name="Group 67">
              <a:extLst>
                <a:ext uri="{FF2B5EF4-FFF2-40B4-BE49-F238E27FC236}">
                  <a16:creationId xmlns:a16="http://schemas.microsoft.com/office/drawing/2014/main" id="{57DA3780-BA75-4A5C-F4D7-AAE523CECEEA}"/>
                </a:ext>
              </a:extLst>
            </p:cNvPr>
            <p:cNvGrpSpPr/>
            <p:nvPr/>
          </p:nvGrpSpPr>
          <p:grpSpPr>
            <a:xfrm rot="5400000">
              <a:off x="3578790" y="1999625"/>
              <a:ext cx="476901" cy="103518"/>
              <a:chOff x="3886200" y="6096000"/>
              <a:chExt cx="3124200" cy="533400"/>
            </a:xfrm>
          </p:grpSpPr>
          <p:sp>
            <p:nvSpPr>
              <p:cNvPr id="965" name="Left-Right Arrow 187">
                <a:extLst>
                  <a:ext uri="{FF2B5EF4-FFF2-40B4-BE49-F238E27FC236}">
                    <a16:creationId xmlns:a16="http://schemas.microsoft.com/office/drawing/2014/main" id="{2E1597FC-AD52-F9C3-D78E-E7AF110ADC6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Left-Right Arrow 188">
                <a:extLst>
                  <a:ext uri="{FF2B5EF4-FFF2-40B4-BE49-F238E27FC236}">
                    <a16:creationId xmlns:a16="http://schemas.microsoft.com/office/drawing/2014/main" id="{36A6F010-0140-B7B0-7220-29A9A084F1FC}"/>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Left-Right Arrow 189">
                <a:extLst>
                  <a:ext uri="{FF2B5EF4-FFF2-40B4-BE49-F238E27FC236}">
                    <a16:creationId xmlns:a16="http://schemas.microsoft.com/office/drawing/2014/main" id="{E2139FF5-11E5-262C-9ED6-ACEC6239098D}"/>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4" name="Group 71">
              <a:extLst>
                <a:ext uri="{FF2B5EF4-FFF2-40B4-BE49-F238E27FC236}">
                  <a16:creationId xmlns:a16="http://schemas.microsoft.com/office/drawing/2014/main" id="{2BE8E325-978E-8A07-4443-388634C6F1AD}"/>
                </a:ext>
              </a:extLst>
            </p:cNvPr>
            <p:cNvGrpSpPr/>
            <p:nvPr/>
          </p:nvGrpSpPr>
          <p:grpSpPr>
            <a:xfrm rot="5400000">
              <a:off x="3551568" y="2602446"/>
              <a:ext cx="476901" cy="103518"/>
              <a:chOff x="3886200" y="6096000"/>
              <a:chExt cx="3124200" cy="533400"/>
            </a:xfrm>
          </p:grpSpPr>
          <p:sp>
            <p:nvSpPr>
              <p:cNvPr id="962" name="Left-Right Arrow 26">
                <a:extLst>
                  <a:ext uri="{FF2B5EF4-FFF2-40B4-BE49-F238E27FC236}">
                    <a16:creationId xmlns:a16="http://schemas.microsoft.com/office/drawing/2014/main" id="{4B52EE05-2E37-FE75-D1B4-DCFEBB02014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Left-Right Arrow 27">
                <a:extLst>
                  <a:ext uri="{FF2B5EF4-FFF2-40B4-BE49-F238E27FC236}">
                    <a16:creationId xmlns:a16="http://schemas.microsoft.com/office/drawing/2014/main" id="{B314FECB-3009-05A3-AB25-7F57BD4D992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Left-Right Arrow 186">
                <a:extLst>
                  <a:ext uri="{FF2B5EF4-FFF2-40B4-BE49-F238E27FC236}">
                    <a16:creationId xmlns:a16="http://schemas.microsoft.com/office/drawing/2014/main" id="{E787ACE3-77A7-951B-4AA6-70FED926ACF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5" name="Diamond 954">
              <a:extLst>
                <a:ext uri="{FF2B5EF4-FFF2-40B4-BE49-F238E27FC236}">
                  <a16:creationId xmlns:a16="http://schemas.microsoft.com/office/drawing/2014/main" id="{E2E05AC9-ACE2-D70E-AA76-CCF20608D0D3}"/>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Diamond 955">
              <a:extLst>
                <a:ext uri="{FF2B5EF4-FFF2-40B4-BE49-F238E27FC236}">
                  <a16:creationId xmlns:a16="http://schemas.microsoft.com/office/drawing/2014/main" id="{F6904BC1-751D-6ABF-272D-E33B6681B21D}"/>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Diamond 956">
              <a:extLst>
                <a:ext uri="{FF2B5EF4-FFF2-40B4-BE49-F238E27FC236}">
                  <a16:creationId xmlns:a16="http://schemas.microsoft.com/office/drawing/2014/main" id="{9C29BCB9-EC52-D218-A976-B00BBAA0BFCA}"/>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Diamond 957">
              <a:extLst>
                <a:ext uri="{FF2B5EF4-FFF2-40B4-BE49-F238E27FC236}">
                  <a16:creationId xmlns:a16="http://schemas.microsoft.com/office/drawing/2014/main" id="{74D17FC2-B811-E2C2-DF97-B66050A5CA66}"/>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Rectangle 958">
              <a:extLst>
                <a:ext uri="{FF2B5EF4-FFF2-40B4-BE49-F238E27FC236}">
                  <a16:creationId xmlns:a16="http://schemas.microsoft.com/office/drawing/2014/main" id="{0E45F114-CDD8-AF75-8556-F8B5028C4464}"/>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Rectangle 959">
              <a:extLst>
                <a:ext uri="{FF2B5EF4-FFF2-40B4-BE49-F238E27FC236}">
                  <a16:creationId xmlns:a16="http://schemas.microsoft.com/office/drawing/2014/main" id="{3B774C28-CE19-CEA6-B603-7C38B8E99983}"/>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Cloud 2">
              <a:extLst>
                <a:ext uri="{FF2B5EF4-FFF2-40B4-BE49-F238E27FC236}">
                  <a16:creationId xmlns:a16="http://schemas.microsoft.com/office/drawing/2014/main" id="{53563425-7F58-7D97-CA5E-6FED08E97CED}"/>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8" name="Group 977">
            <a:extLst>
              <a:ext uri="{FF2B5EF4-FFF2-40B4-BE49-F238E27FC236}">
                <a16:creationId xmlns:a16="http://schemas.microsoft.com/office/drawing/2014/main" id="{2762A2FC-A574-B0DF-E6E4-AC97F465AD09}"/>
              </a:ext>
            </a:extLst>
          </p:cNvPr>
          <p:cNvGrpSpPr/>
          <p:nvPr/>
        </p:nvGrpSpPr>
        <p:grpSpPr>
          <a:xfrm>
            <a:off x="778909" y="375580"/>
            <a:ext cx="2522282" cy="1819922"/>
            <a:chOff x="778909" y="375580"/>
            <a:chExt cx="2522282" cy="1819922"/>
          </a:xfrm>
        </p:grpSpPr>
        <p:sp>
          <p:nvSpPr>
            <p:cNvPr id="974" name="Cloud 973">
              <a:extLst>
                <a:ext uri="{FF2B5EF4-FFF2-40B4-BE49-F238E27FC236}">
                  <a16:creationId xmlns:a16="http://schemas.microsoft.com/office/drawing/2014/main" id="{5AABAD71-D22F-5E9C-341C-BA4EDB0D5527}"/>
                </a:ext>
              </a:extLst>
            </p:cNvPr>
            <p:cNvSpPr/>
            <p:nvPr/>
          </p:nvSpPr>
          <p:spPr>
            <a:xfrm>
              <a:off x="778909" y="375580"/>
              <a:ext cx="2522282" cy="1819922"/>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1082920" y="1020806"/>
              <a:ext cx="2149987" cy="461665"/>
            </a:xfrm>
            <a:prstGeom prst="rect">
              <a:avLst/>
            </a:prstGeom>
            <a:noFill/>
          </p:spPr>
          <p:txBody>
            <a:bodyPr wrap="square" rtlCol="0">
              <a:spAutoFit/>
            </a:bodyPr>
            <a:lstStyle/>
            <a:p>
              <a:r>
                <a:rPr lang="en-US" sz="2400" dirty="0"/>
                <a:t>Who gathered?</a:t>
              </a:r>
            </a:p>
          </p:txBody>
        </p:sp>
      </p:grpSp>
      <p:grpSp>
        <p:nvGrpSpPr>
          <p:cNvPr id="979" name="Group 978">
            <a:extLst>
              <a:ext uri="{FF2B5EF4-FFF2-40B4-BE49-F238E27FC236}">
                <a16:creationId xmlns:a16="http://schemas.microsoft.com/office/drawing/2014/main" id="{039CE5F5-BC79-54E9-73D9-0315B48CD7C6}"/>
              </a:ext>
            </a:extLst>
          </p:cNvPr>
          <p:cNvGrpSpPr/>
          <p:nvPr/>
        </p:nvGrpSpPr>
        <p:grpSpPr>
          <a:xfrm>
            <a:off x="1570718" y="1515155"/>
            <a:ext cx="3084840" cy="1819922"/>
            <a:chOff x="1570718" y="1515155"/>
            <a:chExt cx="3084840" cy="1819922"/>
          </a:xfrm>
        </p:grpSpPr>
        <p:sp>
          <p:nvSpPr>
            <p:cNvPr id="976" name="Cloud 975">
              <a:extLst>
                <a:ext uri="{FF2B5EF4-FFF2-40B4-BE49-F238E27FC236}">
                  <a16:creationId xmlns:a16="http://schemas.microsoft.com/office/drawing/2014/main" id="{976D5CB2-96F5-622D-089A-195521063310}"/>
                </a:ext>
              </a:extLst>
            </p:cNvPr>
            <p:cNvSpPr/>
            <p:nvPr/>
          </p:nvSpPr>
          <p:spPr>
            <a:xfrm>
              <a:off x="1570718" y="1515155"/>
              <a:ext cx="3080774" cy="1819922"/>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812699" y="2078674"/>
              <a:ext cx="2842859" cy="461665"/>
            </a:xfrm>
            <a:prstGeom prst="rect">
              <a:avLst/>
            </a:prstGeom>
            <a:noFill/>
          </p:spPr>
          <p:txBody>
            <a:bodyPr wrap="square" rtlCol="0">
              <a:spAutoFit/>
            </a:bodyPr>
            <a:lstStyle/>
            <a:p>
              <a:r>
                <a:rPr lang="en-US" sz="2400" dirty="0"/>
                <a:t>What did they bring?</a:t>
              </a:r>
            </a:p>
          </p:txBody>
        </p:sp>
      </p:grpSp>
      <p:grpSp>
        <p:nvGrpSpPr>
          <p:cNvPr id="981" name="Group 980">
            <a:extLst>
              <a:ext uri="{FF2B5EF4-FFF2-40B4-BE49-F238E27FC236}">
                <a16:creationId xmlns:a16="http://schemas.microsoft.com/office/drawing/2014/main" id="{5A527DD0-4283-C3C5-E722-D5144C59C78F}"/>
              </a:ext>
            </a:extLst>
          </p:cNvPr>
          <p:cNvGrpSpPr/>
          <p:nvPr/>
        </p:nvGrpSpPr>
        <p:grpSpPr>
          <a:xfrm>
            <a:off x="5557055" y="2323738"/>
            <a:ext cx="4396608" cy="1819922"/>
            <a:chOff x="5557055" y="2323738"/>
            <a:chExt cx="4396608" cy="1819922"/>
          </a:xfrm>
        </p:grpSpPr>
        <p:sp>
          <p:nvSpPr>
            <p:cNvPr id="977" name="Cloud 976">
              <a:extLst>
                <a:ext uri="{FF2B5EF4-FFF2-40B4-BE49-F238E27FC236}">
                  <a16:creationId xmlns:a16="http://schemas.microsoft.com/office/drawing/2014/main" id="{FE3923FB-ED92-964E-CCD5-B3F6BC9E8A38}"/>
                </a:ext>
              </a:extLst>
            </p:cNvPr>
            <p:cNvSpPr/>
            <p:nvPr/>
          </p:nvSpPr>
          <p:spPr>
            <a:xfrm>
              <a:off x="5557055" y="2323738"/>
              <a:ext cx="4396608" cy="1819922"/>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6019799" y="2971800"/>
              <a:ext cx="3457903" cy="461665"/>
            </a:xfrm>
            <a:prstGeom prst="rect">
              <a:avLst/>
            </a:prstGeom>
            <a:noFill/>
          </p:spPr>
          <p:txBody>
            <a:bodyPr wrap="square" rtlCol="0">
              <a:spAutoFit/>
            </a:bodyPr>
            <a:lstStyle/>
            <a:p>
              <a:r>
                <a:rPr lang="en-US" sz="2400" dirty="0"/>
                <a:t>Where did they gather?</a:t>
              </a:r>
            </a:p>
          </p:txBody>
        </p:sp>
      </p:grpSp>
      <p:grpSp>
        <p:nvGrpSpPr>
          <p:cNvPr id="980" name="Group 979">
            <a:extLst>
              <a:ext uri="{FF2B5EF4-FFF2-40B4-BE49-F238E27FC236}">
                <a16:creationId xmlns:a16="http://schemas.microsoft.com/office/drawing/2014/main" id="{B752B7B0-D506-F184-F496-FAC20D5E9F72}"/>
              </a:ext>
            </a:extLst>
          </p:cNvPr>
          <p:cNvGrpSpPr/>
          <p:nvPr/>
        </p:nvGrpSpPr>
        <p:grpSpPr>
          <a:xfrm>
            <a:off x="6760600" y="963835"/>
            <a:ext cx="3839545" cy="1819922"/>
            <a:chOff x="6760600" y="963835"/>
            <a:chExt cx="3839545" cy="1819922"/>
          </a:xfrm>
        </p:grpSpPr>
        <p:sp>
          <p:nvSpPr>
            <p:cNvPr id="975" name="Cloud 974">
              <a:extLst>
                <a:ext uri="{FF2B5EF4-FFF2-40B4-BE49-F238E27FC236}">
                  <a16:creationId xmlns:a16="http://schemas.microsoft.com/office/drawing/2014/main" id="{553A383B-D1C2-DB34-0406-C7F6503E0152}"/>
                </a:ext>
              </a:extLst>
            </p:cNvPr>
            <p:cNvSpPr/>
            <p:nvPr/>
          </p:nvSpPr>
          <p:spPr>
            <a:xfrm>
              <a:off x="6760600" y="963835"/>
              <a:ext cx="3297123" cy="1819922"/>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7142242" y="1540033"/>
              <a:ext cx="3457903" cy="461665"/>
            </a:xfrm>
            <a:prstGeom prst="rect">
              <a:avLst/>
            </a:prstGeom>
            <a:noFill/>
          </p:spPr>
          <p:txBody>
            <a:bodyPr wrap="square" rtlCol="0">
              <a:spAutoFit/>
            </a:bodyPr>
            <a:lstStyle/>
            <a:p>
              <a:r>
                <a:rPr lang="en-US" sz="2400" dirty="0"/>
                <a:t>Why did they gather?</a:t>
              </a:r>
            </a:p>
          </p:txBody>
        </p:sp>
      </p:grpSp>
    </p:spTree>
    <p:extLst>
      <p:ext uri="{BB962C8B-B14F-4D97-AF65-F5344CB8AC3E}">
        <p14:creationId xmlns:p14="http://schemas.microsoft.com/office/powerpoint/2010/main" val="9678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78"/>
                                        </p:tgtEl>
                                        <p:attrNameLst>
                                          <p:attrName>style.visibility</p:attrName>
                                        </p:attrNameLst>
                                      </p:cBhvr>
                                      <p:to>
                                        <p:strVal val="visible"/>
                                      </p:to>
                                    </p:set>
                                    <p:animEffect transition="in" filter="fade">
                                      <p:cBhvr>
                                        <p:cTn id="7" dur="1000"/>
                                        <p:tgtEl>
                                          <p:spTgt spid="978"/>
                                        </p:tgtEl>
                                      </p:cBhvr>
                                    </p:animEffect>
                                    <p:anim calcmode="lin" valueType="num">
                                      <p:cBhvr>
                                        <p:cTn id="8" dur="1000" fill="hold"/>
                                        <p:tgtEl>
                                          <p:spTgt spid="978"/>
                                        </p:tgtEl>
                                        <p:attrNameLst>
                                          <p:attrName>ppt_x</p:attrName>
                                        </p:attrNameLst>
                                      </p:cBhvr>
                                      <p:tavLst>
                                        <p:tav tm="0">
                                          <p:val>
                                            <p:strVal val="#ppt_x"/>
                                          </p:val>
                                        </p:tav>
                                        <p:tav tm="100000">
                                          <p:val>
                                            <p:strVal val="#ppt_x"/>
                                          </p:val>
                                        </p:tav>
                                      </p:tavLst>
                                    </p:anim>
                                    <p:anim calcmode="lin" valueType="num">
                                      <p:cBhvr>
                                        <p:cTn id="9" dur="1000" fill="hold"/>
                                        <p:tgtEl>
                                          <p:spTgt spid="9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79"/>
                                        </p:tgtEl>
                                        <p:attrNameLst>
                                          <p:attrName>style.visibility</p:attrName>
                                        </p:attrNameLst>
                                      </p:cBhvr>
                                      <p:to>
                                        <p:strVal val="visible"/>
                                      </p:to>
                                    </p:set>
                                    <p:animEffect transition="in" filter="fade">
                                      <p:cBhvr>
                                        <p:cTn id="18" dur="1000"/>
                                        <p:tgtEl>
                                          <p:spTgt spid="979"/>
                                        </p:tgtEl>
                                      </p:cBhvr>
                                    </p:animEffect>
                                    <p:anim calcmode="lin" valueType="num">
                                      <p:cBhvr>
                                        <p:cTn id="19" dur="1000" fill="hold"/>
                                        <p:tgtEl>
                                          <p:spTgt spid="979"/>
                                        </p:tgtEl>
                                        <p:attrNameLst>
                                          <p:attrName>ppt_x</p:attrName>
                                        </p:attrNameLst>
                                      </p:cBhvr>
                                      <p:tavLst>
                                        <p:tav tm="0">
                                          <p:val>
                                            <p:strVal val="#ppt_x"/>
                                          </p:val>
                                        </p:tav>
                                        <p:tav tm="100000">
                                          <p:val>
                                            <p:strVal val="#ppt_x"/>
                                          </p:val>
                                        </p:tav>
                                      </p:tavLst>
                                    </p:anim>
                                    <p:anim calcmode="lin" valueType="num">
                                      <p:cBhvr>
                                        <p:cTn id="20" dur="1000" fill="hold"/>
                                        <p:tgtEl>
                                          <p:spTgt spid="97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80"/>
                                        </p:tgtEl>
                                        <p:attrNameLst>
                                          <p:attrName>style.visibility</p:attrName>
                                        </p:attrNameLst>
                                      </p:cBhvr>
                                      <p:to>
                                        <p:strVal val="visible"/>
                                      </p:to>
                                    </p:set>
                                    <p:animEffect transition="in" filter="fade">
                                      <p:cBhvr>
                                        <p:cTn id="29" dur="1000"/>
                                        <p:tgtEl>
                                          <p:spTgt spid="980"/>
                                        </p:tgtEl>
                                      </p:cBhvr>
                                    </p:animEffect>
                                    <p:anim calcmode="lin" valueType="num">
                                      <p:cBhvr>
                                        <p:cTn id="30" dur="1000" fill="hold"/>
                                        <p:tgtEl>
                                          <p:spTgt spid="980"/>
                                        </p:tgtEl>
                                        <p:attrNameLst>
                                          <p:attrName>ppt_x</p:attrName>
                                        </p:attrNameLst>
                                      </p:cBhvr>
                                      <p:tavLst>
                                        <p:tav tm="0">
                                          <p:val>
                                            <p:strVal val="#ppt_x"/>
                                          </p:val>
                                        </p:tav>
                                        <p:tav tm="100000">
                                          <p:val>
                                            <p:strVal val="#ppt_x"/>
                                          </p:val>
                                        </p:tav>
                                      </p:tavLst>
                                    </p:anim>
                                    <p:anim calcmode="lin" valueType="num">
                                      <p:cBhvr>
                                        <p:cTn id="31" dur="1000" fill="hold"/>
                                        <p:tgtEl>
                                          <p:spTgt spid="98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0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3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81"/>
                                        </p:tgtEl>
                                        <p:attrNameLst>
                                          <p:attrName>style.visibility</p:attrName>
                                        </p:attrNameLst>
                                      </p:cBhvr>
                                      <p:to>
                                        <p:strVal val="visible"/>
                                      </p:to>
                                    </p:set>
                                    <p:animEffect transition="in" filter="fade">
                                      <p:cBhvr>
                                        <p:cTn id="42" dur="1000"/>
                                        <p:tgtEl>
                                          <p:spTgt spid="981"/>
                                        </p:tgtEl>
                                      </p:cBhvr>
                                    </p:animEffect>
                                    <p:anim calcmode="lin" valueType="num">
                                      <p:cBhvr>
                                        <p:cTn id="43" dur="1000" fill="hold"/>
                                        <p:tgtEl>
                                          <p:spTgt spid="981"/>
                                        </p:tgtEl>
                                        <p:attrNameLst>
                                          <p:attrName>ppt_x</p:attrName>
                                        </p:attrNameLst>
                                      </p:cBhvr>
                                      <p:tavLst>
                                        <p:tav tm="0">
                                          <p:val>
                                            <p:strVal val="#ppt_x"/>
                                          </p:val>
                                        </p:tav>
                                        <p:tav tm="100000">
                                          <p:val>
                                            <p:strVal val="#ppt_x"/>
                                          </p:val>
                                        </p:tav>
                                      </p:tavLst>
                                    </p:anim>
                                    <p:anim calcmode="lin" valueType="num">
                                      <p:cBhvr>
                                        <p:cTn id="44" dur="1000" fill="hold"/>
                                        <p:tgtEl>
                                          <p:spTgt spid="98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6946EF-1172-474F-AD0D-265CA064E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Mount of the Lord’s House</a:t>
            </a:r>
          </a:p>
        </p:txBody>
      </p:sp>
      <p:sp>
        <p:nvSpPr>
          <p:cNvPr id="629" name="TextBox 628"/>
          <p:cNvSpPr txBox="1"/>
          <p:nvPr/>
        </p:nvSpPr>
        <p:spPr>
          <a:xfrm>
            <a:off x="97536" y="6550223"/>
            <a:ext cx="1278418" cy="307777"/>
          </a:xfrm>
          <a:prstGeom prst="rect">
            <a:avLst/>
          </a:prstGeom>
          <a:noFill/>
        </p:spPr>
        <p:txBody>
          <a:bodyPr wrap="square" rtlCol="0">
            <a:spAutoFit/>
          </a:bodyPr>
          <a:lstStyle/>
          <a:p>
            <a:r>
              <a:rPr lang="en-US" sz="1400" dirty="0"/>
              <a:t>Mosiah 2:1</a:t>
            </a:r>
            <a:endParaRPr lang="en-US" sz="4400" dirty="0"/>
          </a:p>
        </p:txBody>
      </p:sp>
      <p:sp>
        <p:nvSpPr>
          <p:cNvPr id="579" name="TextBox 578"/>
          <p:cNvSpPr txBox="1"/>
          <p:nvPr/>
        </p:nvSpPr>
        <p:spPr>
          <a:xfrm>
            <a:off x="1819656" y="1295400"/>
            <a:ext cx="2828544" cy="1477328"/>
          </a:xfrm>
          <a:prstGeom prst="rect">
            <a:avLst/>
          </a:prstGeom>
          <a:noFill/>
        </p:spPr>
        <p:txBody>
          <a:bodyPr wrap="square" rtlCol="0">
            <a:spAutoFit/>
          </a:bodyPr>
          <a:lstStyle/>
          <a:p>
            <a:r>
              <a:rPr lang="en-US" dirty="0"/>
              <a:t>One always went “up” to the temple suggesting that the temples were built on a hill, or higher than where the people lived</a:t>
            </a:r>
          </a:p>
        </p:txBody>
      </p:sp>
      <p:sp>
        <p:nvSpPr>
          <p:cNvPr id="596" name="TextBox 595"/>
          <p:cNvSpPr txBox="1"/>
          <p:nvPr/>
        </p:nvSpPr>
        <p:spPr>
          <a:xfrm>
            <a:off x="5974080" y="1219201"/>
            <a:ext cx="4008120" cy="1754326"/>
          </a:xfrm>
          <a:prstGeom prst="rect">
            <a:avLst/>
          </a:prstGeom>
          <a:noFill/>
        </p:spPr>
        <p:txBody>
          <a:bodyPr wrap="square" rtlCol="0">
            <a:spAutoFit/>
          </a:bodyPr>
          <a:lstStyle/>
          <a:p>
            <a:r>
              <a:rPr lang="en-US" dirty="0"/>
              <a:t>Isaiah 2:2</a:t>
            </a:r>
          </a:p>
          <a:p>
            <a:r>
              <a:rPr lang="en-US" i="1" dirty="0"/>
              <a:t>“…that</a:t>
            </a:r>
            <a:r>
              <a:rPr lang="en-US" dirty="0"/>
              <a:t> the mountain of the </a:t>
            </a:r>
            <a:r>
              <a:rPr lang="en-US" cap="small" dirty="0"/>
              <a:t>Lord</a:t>
            </a:r>
            <a:r>
              <a:rPr lang="en-US" dirty="0"/>
              <a:t>’s house shall be established in the top of the mountains, and shall be exalted above the hills; and all nations shall flow unto it.”</a:t>
            </a:r>
          </a:p>
        </p:txBody>
      </p:sp>
      <p:pic>
        <p:nvPicPr>
          <p:cNvPr id="4" name="Picture 3">
            <a:extLst>
              <a:ext uri="{FF2B5EF4-FFF2-40B4-BE49-F238E27FC236}">
                <a16:creationId xmlns:a16="http://schemas.microsoft.com/office/drawing/2014/main" id="{36B1A98B-DF8A-494A-AA0C-B90D6A6B0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711" y="3972854"/>
            <a:ext cx="3394252" cy="2542413"/>
          </a:xfrm>
          <a:prstGeom prst="rect">
            <a:avLst/>
          </a:prstGeom>
        </p:spPr>
      </p:pic>
      <p:grpSp>
        <p:nvGrpSpPr>
          <p:cNvPr id="3" name="Group 2">
            <a:extLst>
              <a:ext uri="{FF2B5EF4-FFF2-40B4-BE49-F238E27FC236}">
                <a16:creationId xmlns:a16="http://schemas.microsoft.com/office/drawing/2014/main" id="{A139DD01-B988-F4C1-742A-F538E76AEC49}"/>
              </a:ext>
            </a:extLst>
          </p:cNvPr>
          <p:cNvGrpSpPr/>
          <p:nvPr/>
        </p:nvGrpSpPr>
        <p:grpSpPr>
          <a:xfrm>
            <a:off x="10061472" y="738463"/>
            <a:ext cx="1368527" cy="2219880"/>
            <a:chOff x="219202" y="763794"/>
            <a:chExt cx="3617703" cy="5868256"/>
          </a:xfrm>
        </p:grpSpPr>
        <p:grpSp>
          <p:nvGrpSpPr>
            <p:cNvPr id="5" name="Group 33">
              <a:extLst>
                <a:ext uri="{FF2B5EF4-FFF2-40B4-BE49-F238E27FC236}">
                  <a16:creationId xmlns:a16="http://schemas.microsoft.com/office/drawing/2014/main" id="{A9E51F74-FF35-CF0E-19DC-DFC05AA986A5}"/>
                </a:ext>
              </a:extLst>
            </p:cNvPr>
            <p:cNvGrpSpPr/>
            <p:nvPr/>
          </p:nvGrpSpPr>
          <p:grpSpPr>
            <a:xfrm>
              <a:off x="219202" y="763794"/>
              <a:ext cx="3617703" cy="5868256"/>
              <a:chOff x="1593589" y="398948"/>
              <a:chExt cx="1375870" cy="4260181"/>
            </a:xfrm>
          </p:grpSpPr>
          <p:sp>
            <p:nvSpPr>
              <p:cNvPr id="576" name="Oval 28">
                <a:extLst>
                  <a:ext uri="{FF2B5EF4-FFF2-40B4-BE49-F238E27FC236}">
                    <a16:creationId xmlns:a16="http://schemas.microsoft.com/office/drawing/2014/main" id="{35601254-396C-2DD8-6576-1FFE66DD499B}"/>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29">
                <a:extLst>
                  <a:ext uri="{FF2B5EF4-FFF2-40B4-BE49-F238E27FC236}">
                    <a16:creationId xmlns:a16="http://schemas.microsoft.com/office/drawing/2014/main" id="{C8FC9704-068D-FCB0-FA8D-D3702DCA4D6D}"/>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30">
                <a:extLst>
                  <a:ext uri="{FF2B5EF4-FFF2-40B4-BE49-F238E27FC236}">
                    <a16:creationId xmlns:a16="http://schemas.microsoft.com/office/drawing/2014/main" id="{8E0D9A00-0C93-5E8B-A7BD-4F294B0AEA88}"/>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Trapezoid 31">
                <a:extLst>
                  <a:ext uri="{FF2B5EF4-FFF2-40B4-BE49-F238E27FC236}">
                    <a16:creationId xmlns:a16="http://schemas.microsoft.com/office/drawing/2014/main" id="{E01E6C22-57FE-4F5F-5A6A-8281159A4BFE}"/>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Trapezoid 32">
                <a:extLst>
                  <a:ext uri="{FF2B5EF4-FFF2-40B4-BE49-F238E27FC236}">
                    <a16:creationId xmlns:a16="http://schemas.microsoft.com/office/drawing/2014/main" id="{7CE0EF91-823A-1467-6F1A-9F3C43326118}"/>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Trapezoid 33">
                <a:extLst>
                  <a:ext uri="{FF2B5EF4-FFF2-40B4-BE49-F238E27FC236}">
                    <a16:creationId xmlns:a16="http://schemas.microsoft.com/office/drawing/2014/main" id="{2BD0B9A1-4CB9-E6BC-EC7C-B6FC96F898BE}"/>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Trapezoid 34">
                <a:extLst>
                  <a:ext uri="{FF2B5EF4-FFF2-40B4-BE49-F238E27FC236}">
                    <a16:creationId xmlns:a16="http://schemas.microsoft.com/office/drawing/2014/main" id="{89A51151-2099-BE19-A666-2FC7A6254357}"/>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Trapezoid 35">
                <a:extLst>
                  <a:ext uri="{FF2B5EF4-FFF2-40B4-BE49-F238E27FC236}">
                    <a16:creationId xmlns:a16="http://schemas.microsoft.com/office/drawing/2014/main" id="{56302D4B-664D-46AB-4A10-54683AFF03E5}"/>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Cloud 36">
                <a:extLst>
                  <a:ext uri="{FF2B5EF4-FFF2-40B4-BE49-F238E27FC236}">
                    <a16:creationId xmlns:a16="http://schemas.microsoft.com/office/drawing/2014/main" id="{B95BB58E-DEF7-5E19-15E3-207C8086BBCF}"/>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Cloud 37">
                <a:extLst>
                  <a:ext uri="{FF2B5EF4-FFF2-40B4-BE49-F238E27FC236}">
                    <a16:creationId xmlns:a16="http://schemas.microsoft.com/office/drawing/2014/main" id="{21F44B13-56FC-7C5B-82E5-4A299386FEBD}"/>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38">
                <a:extLst>
                  <a:ext uri="{FF2B5EF4-FFF2-40B4-BE49-F238E27FC236}">
                    <a16:creationId xmlns:a16="http://schemas.microsoft.com/office/drawing/2014/main" id="{4B3B3C9E-34BC-6566-1B6F-375FB48DBD2D}"/>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8" name="Group 23">
                <a:extLst>
                  <a:ext uri="{FF2B5EF4-FFF2-40B4-BE49-F238E27FC236}">
                    <a16:creationId xmlns:a16="http://schemas.microsoft.com/office/drawing/2014/main" id="{179719EE-58B5-E0A6-8943-DF15A3B614EB}"/>
                  </a:ext>
                </a:extLst>
              </p:cNvPr>
              <p:cNvGrpSpPr/>
              <p:nvPr/>
            </p:nvGrpSpPr>
            <p:grpSpPr>
              <a:xfrm>
                <a:off x="2383609" y="1732280"/>
                <a:ext cx="585850" cy="1566411"/>
                <a:chOff x="4699336" y="2759583"/>
                <a:chExt cx="1168064" cy="2193417"/>
              </a:xfrm>
            </p:grpSpPr>
            <p:sp>
              <p:nvSpPr>
                <p:cNvPr id="593" name="Oval 44">
                  <a:extLst>
                    <a:ext uri="{FF2B5EF4-FFF2-40B4-BE49-F238E27FC236}">
                      <a16:creationId xmlns:a16="http://schemas.microsoft.com/office/drawing/2014/main" id="{6EAC6291-A35F-D354-3659-69FF8B5D38BB}"/>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Trapezoid 45">
                  <a:extLst>
                    <a:ext uri="{FF2B5EF4-FFF2-40B4-BE49-F238E27FC236}">
                      <a16:creationId xmlns:a16="http://schemas.microsoft.com/office/drawing/2014/main" id="{BC59F614-6556-F2BC-259D-F3C10408BDCE}"/>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Trapezoid 46">
                  <a:extLst>
                    <a:ext uri="{FF2B5EF4-FFF2-40B4-BE49-F238E27FC236}">
                      <a16:creationId xmlns:a16="http://schemas.microsoft.com/office/drawing/2014/main" id="{03B8D4BE-70FB-1581-9C6A-451A35528A98}"/>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9" name="Cloud 37">
                <a:extLst>
                  <a:ext uri="{FF2B5EF4-FFF2-40B4-BE49-F238E27FC236}">
                    <a16:creationId xmlns:a16="http://schemas.microsoft.com/office/drawing/2014/main" id="{FCDD76BB-C46E-2D46-A817-7DD6C79EA3A5}"/>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Trapezoid 39">
                <a:extLst>
                  <a:ext uri="{FF2B5EF4-FFF2-40B4-BE49-F238E27FC236}">
                    <a16:creationId xmlns:a16="http://schemas.microsoft.com/office/drawing/2014/main" id="{47C3A6D8-84BE-B544-E5DD-8159AF239620}"/>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Cloud 42">
                <a:extLst>
                  <a:ext uri="{FF2B5EF4-FFF2-40B4-BE49-F238E27FC236}">
                    <a16:creationId xmlns:a16="http://schemas.microsoft.com/office/drawing/2014/main" id="{820615EC-FF07-2828-DA02-71D7AA44C58B}"/>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43">
                <a:extLst>
                  <a:ext uri="{FF2B5EF4-FFF2-40B4-BE49-F238E27FC236}">
                    <a16:creationId xmlns:a16="http://schemas.microsoft.com/office/drawing/2014/main" id="{53D1B3E3-A9D0-0884-DDAA-23EDB742D1C8}"/>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3">
              <a:extLst>
                <a:ext uri="{FF2B5EF4-FFF2-40B4-BE49-F238E27FC236}">
                  <a16:creationId xmlns:a16="http://schemas.microsoft.com/office/drawing/2014/main" id="{69B4EC69-6552-0A28-FFDB-100709E4D793}"/>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57" name="Chevron 96">
                <a:extLst>
                  <a:ext uri="{FF2B5EF4-FFF2-40B4-BE49-F238E27FC236}">
                    <a16:creationId xmlns:a16="http://schemas.microsoft.com/office/drawing/2014/main" id="{8921CA63-D3F9-0A38-1F07-0973F8C2C6BD}"/>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hevron 97">
                <a:extLst>
                  <a:ext uri="{FF2B5EF4-FFF2-40B4-BE49-F238E27FC236}">
                    <a16:creationId xmlns:a16="http://schemas.microsoft.com/office/drawing/2014/main" id="{53043CFC-A16B-A6B6-BC87-262BFCDAE733}"/>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evron 98">
                <a:extLst>
                  <a:ext uri="{FF2B5EF4-FFF2-40B4-BE49-F238E27FC236}">
                    <a16:creationId xmlns:a16="http://schemas.microsoft.com/office/drawing/2014/main" id="{AEC66FBD-B59A-3231-3F50-511DB84A0EE9}"/>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99">
                <a:extLst>
                  <a:ext uri="{FF2B5EF4-FFF2-40B4-BE49-F238E27FC236}">
                    <a16:creationId xmlns:a16="http://schemas.microsoft.com/office/drawing/2014/main" id="{78BA7B09-62A4-6835-A003-F10BC203B27E}"/>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hevron 100">
                <a:extLst>
                  <a:ext uri="{FF2B5EF4-FFF2-40B4-BE49-F238E27FC236}">
                    <a16:creationId xmlns:a16="http://schemas.microsoft.com/office/drawing/2014/main" id="{D65ADBBD-952E-90A0-02E2-FC569ACC39D5}"/>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Chevron 101">
                <a:extLst>
                  <a:ext uri="{FF2B5EF4-FFF2-40B4-BE49-F238E27FC236}">
                    <a16:creationId xmlns:a16="http://schemas.microsoft.com/office/drawing/2014/main" id="{BCB1CDFB-9BAA-2EDC-D54C-1220D000C542}"/>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Chevron 102">
                <a:extLst>
                  <a:ext uri="{FF2B5EF4-FFF2-40B4-BE49-F238E27FC236}">
                    <a16:creationId xmlns:a16="http://schemas.microsoft.com/office/drawing/2014/main" id="{35E20087-93E6-E117-C312-7DF4E8FEC986}"/>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44">
              <a:extLst>
                <a:ext uri="{FF2B5EF4-FFF2-40B4-BE49-F238E27FC236}">
                  <a16:creationId xmlns:a16="http://schemas.microsoft.com/office/drawing/2014/main" id="{B9BE3463-021D-ACF5-D458-7E4C95D7E68E}"/>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12" name="Chevron 89">
                <a:extLst>
                  <a:ext uri="{FF2B5EF4-FFF2-40B4-BE49-F238E27FC236}">
                    <a16:creationId xmlns:a16="http://schemas.microsoft.com/office/drawing/2014/main" id="{4C01D829-5AE6-F8CE-9781-FDD9344792B9}"/>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90">
                <a:extLst>
                  <a:ext uri="{FF2B5EF4-FFF2-40B4-BE49-F238E27FC236}">
                    <a16:creationId xmlns:a16="http://schemas.microsoft.com/office/drawing/2014/main" id="{98250DE6-CD64-D85B-AC26-F789046D96D2}"/>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91">
                <a:extLst>
                  <a:ext uri="{FF2B5EF4-FFF2-40B4-BE49-F238E27FC236}">
                    <a16:creationId xmlns:a16="http://schemas.microsoft.com/office/drawing/2014/main" id="{50CD1E12-7AF4-5A85-E38F-F636B4839239}"/>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92">
                <a:extLst>
                  <a:ext uri="{FF2B5EF4-FFF2-40B4-BE49-F238E27FC236}">
                    <a16:creationId xmlns:a16="http://schemas.microsoft.com/office/drawing/2014/main" id="{EF64ED01-974E-8C4A-6082-2AD1AE19B0AA}"/>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93">
                <a:extLst>
                  <a:ext uri="{FF2B5EF4-FFF2-40B4-BE49-F238E27FC236}">
                    <a16:creationId xmlns:a16="http://schemas.microsoft.com/office/drawing/2014/main" id="{93E1EA66-6794-ED40-4325-B0670B2C0044}"/>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Chevron 94">
                <a:extLst>
                  <a:ext uri="{FF2B5EF4-FFF2-40B4-BE49-F238E27FC236}">
                    <a16:creationId xmlns:a16="http://schemas.microsoft.com/office/drawing/2014/main" id="{E561ADE9-93CB-A2D7-285C-328E7008AC8C}"/>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Chevron 95">
                <a:extLst>
                  <a:ext uri="{FF2B5EF4-FFF2-40B4-BE49-F238E27FC236}">
                    <a16:creationId xmlns:a16="http://schemas.microsoft.com/office/drawing/2014/main" id="{039E423C-6E06-F8F0-BD9C-C8B3E22E3333}"/>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E1448EBC-DFB6-024F-60A3-51AD260D3620}"/>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3DEBFA7B-C9E9-F903-56DC-8D0E9734C33A}"/>
              </a:ext>
            </a:extLst>
          </p:cNvPr>
          <p:cNvPicPr>
            <a:picLocks noChangeAspect="1"/>
          </p:cNvPicPr>
          <p:nvPr/>
        </p:nvPicPr>
        <p:blipFill rotWithShape="1">
          <a:blip r:embed="rId4"/>
          <a:srcRect t="23679"/>
          <a:stretch/>
        </p:blipFill>
        <p:spPr>
          <a:xfrm>
            <a:off x="1125797" y="3001954"/>
            <a:ext cx="2669058" cy="3521968"/>
          </a:xfrm>
          <a:prstGeom prst="rect">
            <a:avLst/>
          </a:prstGeom>
        </p:spPr>
      </p:pic>
      <p:pic>
        <p:nvPicPr>
          <p:cNvPr id="20" name="Picture 19">
            <a:extLst>
              <a:ext uri="{FF2B5EF4-FFF2-40B4-BE49-F238E27FC236}">
                <a16:creationId xmlns:a16="http://schemas.microsoft.com/office/drawing/2014/main" id="{12A86BF7-39FF-CD30-E57A-89CEB858244D}"/>
              </a:ext>
            </a:extLst>
          </p:cNvPr>
          <p:cNvPicPr>
            <a:picLocks noChangeAspect="1"/>
          </p:cNvPicPr>
          <p:nvPr/>
        </p:nvPicPr>
        <p:blipFill>
          <a:blip r:embed="rId5"/>
          <a:stretch>
            <a:fillRect/>
          </a:stretch>
        </p:blipFill>
        <p:spPr>
          <a:xfrm>
            <a:off x="8494453" y="3091811"/>
            <a:ext cx="2571750" cy="3429000"/>
          </a:xfrm>
          <a:prstGeom prst="rect">
            <a:avLst/>
          </a:prstGeom>
        </p:spPr>
      </p:pic>
      <p:sp>
        <p:nvSpPr>
          <p:cNvPr id="21" name="TextBox 20">
            <a:extLst>
              <a:ext uri="{FF2B5EF4-FFF2-40B4-BE49-F238E27FC236}">
                <a16:creationId xmlns:a16="http://schemas.microsoft.com/office/drawing/2014/main" id="{9D1F4C90-2739-BF1A-4971-616EFC6DD9AA}"/>
              </a:ext>
            </a:extLst>
          </p:cNvPr>
          <p:cNvSpPr txBox="1"/>
          <p:nvPr/>
        </p:nvSpPr>
        <p:spPr>
          <a:xfrm>
            <a:off x="1547494" y="6455802"/>
            <a:ext cx="1683071" cy="307777"/>
          </a:xfrm>
          <a:prstGeom prst="rect">
            <a:avLst/>
          </a:prstGeom>
          <a:noFill/>
        </p:spPr>
        <p:txBody>
          <a:bodyPr wrap="square" rtlCol="0">
            <a:spAutoFit/>
          </a:bodyPr>
          <a:lstStyle/>
          <a:p>
            <a:pPr algn="ctr"/>
            <a:r>
              <a:rPr lang="en-US" sz="1400" dirty="0"/>
              <a:t>Ukraine Temple</a:t>
            </a:r>
            <a:endParaRPr lang="en-US" sz="4400" dirty="0"/>
          </a:p>
        </p:txBody>
      </p:sp>
      <p:sp>
        <p:nvSpPr>
          <p:cNvPr id="22" name="TextBox 21">
            <a:extLst>
              <a:ext uri="{FF2B5EF4-FFF2-40B4-BE49-F238E27FC236}">
                <a16:creationId xmlns:a16="http://schemas.microsoft.com/office/drawing/2014/main" id="{8408CB18-3AA8-ED6C-3075-D62528C05447}"/>
              </a:ext>
            </a:extLst>
          </p:cNvPr>
          <p:cNvSpPr txBox="1"/>
          <p:nvPr/>
        </p:nvSpPr>
        <p:spPr>
          <a:xfrm>
            <a:off x="5342349" y="6464070"/>
            <a:ext cx="1683071" cy="307777"/>
          </a:xfrm>
          <a:prstGeom prst="rect">
            <a:avLst/>
          </a:prstGeom>
          <a:noFill/>
        </p:spPr>
        <p:txBody>
          <a:bodyPr wrap="square" rtlCol="0">
            <a:spAutoFit/>
          </a:bodyPr>
          <a:lstStyle/>
          <a:p>
            <a:pPr algn="ctr"/>
            <a:r>
              <a:rPr lang="en-US" sz="1400" dirty="0"/>
              <a:t>Logan Temple</a:t>
            </a:r>
            <a:endParaRPr lang="en-US" sz="4400" dirty="0"/>
          </a:p>
        </p:txBody>
      </p:sp>
      <p:sp>
        <p:nvSpPr>
          <p:cNvPr id="23" name="TextBox 22">
            <a:extLst>
              <a:ext uri="{FF2B5EF4-FFF2-40B4-BE49-F238E27FC236}">
                <a16:creationId xmlns:a16="http://schemas.microsoft.com/office/drawing/2014/main" id="{94AA1B96-8AA0-BB7E-B000-6567F1000497}"/>
              </a:ext>
            </a:extLst>
          </p:cNvPr>
          <p:cNvSpPr txBox="1"/>
          <p:nvPr/>
        </p:nvSpPr>
        <p:spPr>
          <a:xfrm>
            <a:off x="8988481" y="6486557"/>
            <a:ext cx="1683071" cy="307777"/>
          </a:xfrm>
          <a:prstGeom prst="rect">
            <a:avLst/>
          </a:prstGeom>
          <a:noFill/>
        </p:spPr>
        <p:txBody>
          <a:bodyPr wrap="square" rtlCol="0">
            <a:spAutoFit/>
          </a:bodyPr>
          <a:lstStyle/>
          <a:p>
            <a:pPr algn="ctr"/>
            <a:r>
              <a:rPr lang="en-US" sz="1400" dirty="0"/>
              <a:t>Manti Temple</a:t>
            </a:r>
            <a:endParaRPr lang="en-US" sz="4400" dirty="0"/>
          </a:p>
        </p:txBody>
      </p:sp>
    </p:spTree>
    <p:extLst>
      <p:ext uri="{BB962C8B-B14F-4D97-AF65-F5344CB8AC3E}">
        <p14:creationId xmlns:p14="http://schemas.microsoft.com/office/powerpoint/2010/main" val="378656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DA7EA1-127C-4CE8-B0D7-5664111A2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Burnt Offerings</a:t>
            </a:r>
          </a:p>
        </p:txBody>
      </p:sp>
      <p:sp>
        <p:nvSpPr>
          <p:cNvPr id="629" name="TextBox 628"/>
          <p:cNvSpPr txBox="1"/>
          <p:nvPr/>
        </p:nvSpPr>
        <p:spPr>
          <a:xfrm>
            <a:off x="94593" y="6550223"/>
            <a:ext cx="9144000" cy="307777"/>
          </a:xfrm>
          <a:prstGeom prst="rect">
            <a:avLst/>
          </a:prstGeom>
          <a:noFill/>
        </p:spPr>
        <p:txBody>
          <a:bodyPr wrap="square" rtlCol="0">
            <a:spAutoFit/>
          </a:bodyPr>
          <a:lstStyle/>
          <a:p>
            <a:r>
              <a:rPr lang="en-US" sz="1400" dirty="0"/>
              <a:t>Mosiah 2:-3-4</a:t>
            </a:r>
            <a:endParaRPr lang="en-US" sz="4400" dirty="0"/>
          </a:p>
        </p:txBody>
      </p:sp>
      <p:sp>
        <p:nvSpPr>
          <p:cNvPr id="579" name="TextBox 578"/>
          <p:cNvSpPr txBox="1"/>
          <p:nvPr/>
        </p:nvSpPr>
        <p:spPr>
          <a:xfrm>
            <a:off x="4256688" y="633248"/>
            <a:ext cx="4056993" cy="646331"/>
          </a:xfrm>
          <a:prstGeom prst="rect">
            <a:avLst/>
          </a:prstGeom>
          <a:noFill/>
        </p:spPr>
        <p:txBody>
          <a:bodyPr wrap="square" rtlCol="0">
            <a:spAutoFit/>
          </a:bodyPr>
          <a:lstStyle/>
          <a:p>
            <a:pPr algn="ctr"/>
            <a:r>
              <a:rPr lang="en-US" dirty="0"/>
              <a:t>An ordinance practiced in Adam’s time</a:t>
            </a:r>
          </a:p>
          <a:p>
            <a:pPr algn="ctr"/>
            <a:r>
              <a:rPr lang="en-US" dirty="0"/>
              <a:t>Moses 5:7</a:t>
            </a:r>
          </a:p>
        </p:txBody>
      </p:sp>
      <p:sp>
        <p:nvSpPr>
          <p:cNvPr id="10" name="TextBox 9"/>
          <p:cNvSpPr txBox="1"/>
          <p:nvPr/>
        </p:nvSpPr>
        <p:spPr>
          <a:xfrm>
            <a:off x="6542690" y="1550276"/>
            <a:ext cx="3962400" cy="2123658"/>
          </a:xfrm>
          <a:prstGeom prst="rect">
            <a:avLst/>
          </a:prstGeom>
          <a:noFill/>
        </p:spPr>
        <p:txBody>
          <a:bodyPr wrap="square" rtlCol="0">
            <a:spAutoFit/>
          </a:bodyPr>
          <a:lstStyle/>
          <a:p>
            <a:r>
              <a:rPr lang="en-US" dirty="0"/>
              <a:t>This same offering will be offered again in our dispensation by the sons of Levi in fulfillment of the prophecies of Malachi and John the Baptist, and the promise of Joseph Smith</a:t>
            </a:r>
          </a:p>
          <a:p>
            <a:r>
              <a:rPr lang="en-US" sz="1400" dirty="0"/>
              <a:t>Malachi 3:3-4</a:t>
            </a:r>
          </a:p>
          <a:p>
            <a:r>
              <a:rPr lang="en-US" sz="1400" dirty="0"/>
              <a:t>D&amp;C 13</a:t>
            </a:r>
          </a:p>
          <a:p>
            <a:r>
              <a:rPr lang="en-US" sz="1400" dirty="0"/>
              <a:t>Joseph Smith</a:t>
            </a:r>
          </a:p>
        </p:txBody>
      </p:sp>
      <p:sp>
        <p:nvSpPr>
          <p:cNvPr id="13" name="TextBox 12"/>
          <p:cNvSpPr txBox="1"/>
          <p:nvPr/>
        </p:nvSpPr>
        <p:spPr>
          <a:xfrm>
            <a:off x="6285184" y="4296470"/>
            <a:ext cx="3962400" cy="1631216"/>
          </a:xfrm>
          <a:prstGeom prst="rect">
            <a:avLst/>
          </a:prstGeom>
          <a:noFill/>
        </p:spPr>
        <p:txBody>
          <a:bodyPr wrap="square" rtlCol="0">
            <a:spAutoFit/>
          </a:bodyPr>
          <a:lstStyle/>
          <a:p>
            <a:r>
              <a:rPr lang="en-US" sz="2800" dirty="0"/>
              <a:t>Also</a:t>
            </a:r>
          </a:p>
          <a:p>
            <a:endParaRPr lang="en-US" dirty="0"/>
          </a:p>
          <a:p>
            <a:r>
              <a:rPr lang="en-US" dirty="0"/>
              <a:t>“That they might give thanks to the Lord their God, who had brought them out of the land of Jerusalem…”</a:t>
            </a:r>
            <a:endParaRPr lang="en-US" sz="1400" dirty="0"/>
          </a:p>
        </p:txBody>
      </p:sp>
      <p:pic>
        <p:nvPicPr>
          <p:cNvPr id="4" name="Picture 3">
            <a:extLst>
              <a:ext uri="{FF2B5EF4-FFF2-40B4-BE49-F238E27FC236}">
                <a16:creationId xmlns:a16="http://schemas.microsoft.com/office/drawing/2014/main" id="{1928E097-F87D-4AB3-8ACB-6879E13F9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582" y="2582608"/>
            <a:ext cx="4762500" cy="3686175"/>
          </a:xfrm>
          <a:prstGeom prst="rect">
            <a:avLst/>
          </a:prstGeom>
        </p:spPr>
      </p:pic>
      <p:pic>
        <p:nvPicPr>
          <p:cNvPr id="6" name="Picture 5">
            <a:extLst>
              <a:ext uri="{FF2B5EF4-FFF2-40B4-BE49-F238E27FC236}">
                <a16:creationId xmlns:a16="http://schemas.microsoft.com/office/drawing/2014/main" id="{C9184239-7725-40E0-A552-E7E9E6DAA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914" y="2805946"/>
            <a:ext cx="1201543" cy="1456944"/>
          </a:xfrm>
          <a:prstGeom prst="rect">
            <a:avLst/>
          </a:prstGeom>
        </p:spPr>
      </p:pic>
    </p:spTree>
    <p:extLst>
      <p:ext uri="{BB962C8B-B14F-4D97-AF65-F5344CB8AC3E}">
        <p14:creationId xmlns:p14="http://schemas.microsoft.com/office/powerpoint/2010/main" val="373748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C18F8C-5DC2-469F-89D1-C8CDD4F5A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Patriarchal Organization</a:t>
            </a:r>
          </a:p>
        </p:txBody>
      </p:sp>
      <p:sp>
        <p:nvSpPr>
          <p:cNvPr id="629" name="TextBox 628"/>
          <p:cNvSpPr txBox="1"/>
          <p:nvPr/>
        </p:nvSpPr>
        <p:spPr>
          <a:xfrm>
            <a:off x="0" y="6550223"/>
            <a:ext cx="9144000" cy="307777"/>
          </a:xfrm>
          <a:prstGeom prst="rect">
            <a:avLst/>
          </a:prstGeom>
          <a:noFill/>
        </p:spPr>
        <p:txBody>
          <a:bodyPr wrap="square" rtlCol="0">
            <a:spAutoFit/>
          </a:bodyPr>
          <a:lstStyle/>
          <a:p>
            <a:r>
              <a:rPr lang="en-US" sz="1400" dirty="0"/>
              <a:t>Mosiah 2:5</a:t>
            </a:r>
            <a:endParaRPr lang="en-US" sz="4400" dirty="0"/>
          </a:p>
        </p:txBody>
      </p:sp>
      <p:sp>
        <p:nvSpPr>
          <p:cNvPr id="579" name="TextBox 578"/>
          <p:cNvSpPr txBox="1"/>
          <p:nvPr/>
        </p:nvSpPr>
        <p:spPr>
          <a:xfrm>
            <a:off x="1981200" y="1066800"/>
            <a:ext cx="3810000" cy="923330"/>
          </a:xfrm>
          <a:prstGeom prst="rect">
            <a:avLst/>
          </a:prstGeom>
          <a:noFill/>
        </p:spPr>
        <p:txBody>
          <a:bodyPr wrap="square" rtlCol="0">
            <a:spAutoFit/>
          </a:bodyPr>
          <a:lstStyle/>
          <a:p>
            <a:r>
              <a:rPr lang="en-US" dirty="0"/>
              <a:t>“According to his family:”</a:t>
            </a:r>
          </a:p>
          <a:p>
            <a:endParaRPr lang="en-US" dirty="0"/>
          </a:p>
          <a:p>
            <a:r>
              <a:rPr lang="en-US" dirty="0"/>
              <a:t>Including all members of their family </a:t>
            </a:r>
          </a:p>
        </p:txBody>
      </p:sp>
      <p:sp>
        <p:nvSpPr>
          <p:cNvPr id="13" name="TextBox 12"/>
          <p:cNvSpPr txBox="1"/>
          <p:nvPr/>
        </p:nvSpPr>
        <p:spPr>
          <a:xfrm>
            <a:off x="6096000" y="2438400"/>
            <a:ext cx="4096624" cy="1692771"/>
          </a:xfrm>
          <a:prstGeom prst="rect">
            <a:avLst/>
          </a:prstGeom>
          <a:noFill/>
        </p:spPr>
        <p:txBody>
          <a:bodyPr wrap="square" rtlCol="0">
            <a:spAutoFit/>
          </a:bodyPr>
          <a:lstStyle/>
          <a:p>
            <a:endParaRPr lang="en-US" dirty="0"/>
          </a:p>
          <a:p>
            <a:r>
              <a:rPr lang="en-US" dirty="0"/>
              <a:t>“…it is more important than ever to make our families the center of our lives and the top of our priorities. Families lie at the center of our Heavenly Father’s plan.”</a:t>
            </a:r>
          </a:p>
          <a:p>
            <a:r>
              <a:rPr lang="en-US" sz="1400" dirty="0"/>
              <a:t>L. Tom Perry</a:t>
            </a:r>
          </a:p>
        </p:txBody>
      </p:sp>
      <p:sp>
        <p:nvSpPr>
          <p:cNvPr id="9" name="TextBox 8"/>
          <p:cNvSpPr txBox="1"/>
          <p:nvPr/>
        </p:nvSpPr>
        <p:spPr>
          <a:xfrm>
            <a:off x="1721069" y="4663966"/>
            <a:ext cx="4343400" cy="1138773"/>
          </a:xfrm>
          <a:prstGeom prst="rect">
            <a:avLst/>
          </a:prstGeom>
          <a:noFill/>
        </p:spPr>
        <p:txBody>
          <a:bodyPr wrap="square" rtlCol="0">
            <a:spAutoFit/>
          </a:bodyPr>
          <a:lstStyle/>
          <a:p>
            <a:r>
              <a:rPr lang="en-US" dirty="0"/>
              <a:t>“And Adam and Eve blessed the name of God, and they made </a:t>
            </a:r>
            <a:r>
              <a:rPr lang="en-US" dirty="0">
                <a:solidFill>
                  <a:srgbClr val="FF0000"/>
                </a:solidFill>
              </a:rPr>
              <a:t>all things known </a:t>
            </a:r>
            <a:r>
              <a:rPr lang="en-US" dirty="0"/>
              <a:t>unto their sons and their daughters.”</a:t>
            </a:r>
          </a:p>
          <a:p>
            <a:r>
              <a:rPr lang="en-US" sz="1400" dirty="0"/>
              <a:t>Moses 5:12</a:t>
            </a:r>
          </a:p>
        </p:txBody>
      </p:sp>
      <p:sp>
        <p:nvSpPr>
          <p:cNvPr id="11" name="Rectangle 10"/>
          <p:cNvSpPr/>
          <p:nvPr/>
        </p:nvSpPr>
        <p:spPr>
          <a:xfrm>
            <a:off x="3810000" y="5867401"/>
            <a:ext cx="4572000" cy="646331"/>
          </a:xfrm>
          <a:prstGeom prst="rect">
            <a:avLst/>
          </a:prstGeom>
        </p:spPr>
        <p:txBody>
          <a:bodyPr>
            <a:spAutoFit/>
          </a:bodyPr>
          <a:lstStyle/>
          <a:p>
            <a:r>
              <a:rPr lang="en-US" dirty="0"/>
              <a:t>King Benjamin desired all the people, with their families, to hear the words of the Lord</a:t>
            </a:r>
          </a:p>
        </p:txBody>
      </p:sp>
      <p:pic>
        <p:nvPicPr>
          <p:cNvPr id="6" name="Picture 5">
            <a:extLst>
              <a:ext uri="{FF2B5EF4-FFF2-40B4-BE49-F238E27FC236}">
                <a16:creationId xmlns:a16="http://schemas.microsoft.com/office/drawing/2014/main" id="{2881CE9B-CAB4-4BEA-B7F7-ED62DF6AE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392" y="778650"/>
            <a:ext cx="2509152" cy="1881864"/>
          </a:xfrm>
          <a:prstGeom prst="rect">
            <a:avLst/>
          </a:prstGeom>
        </p:spPr>
      </p:pic>
      <p:pic>
        <p:nvPicPr>
          <p:cNvPr id="8" name="Picture 7">
            <a:extLst>
              <a:ext uri="{FF2B5EF4-FFF2-40B4-BE49-F238E27FC236}">
                <a16:creationId xmlns:a16="http://schemas.microsoft.com/office/drawing/2014/main" id="{60E4D7BA-F198-477F-A34B-7AE331478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4470" y="3983421"/>
            <a:ext cx="2028253" cy="2701567"/>
          </a:xfrm>
          <a:prstGeom prst="rect">
            <a:avLst/>
          </a:prstGeom>
        </p:spPr>
      </p:pic>
      <p:pic>
        <p:nvPicPr>
          <p:cNvPr id="10" name="Picture 9">
            <a:extLst>
              <a:ext uri="{FF2B5EF4-FFF2-40B4-BE49-F238E27FC236}">
                <a16:creationId xmlns:a16="http://schemas.microsoft.com/office/drawing/2014/main" id="{295CD09E-D932-AC01-89AF-35720D0685B1}"/>
              </a:ext>
            </a:extLst>
          </p:cNvPr>
          <p:cNvPicPr>
            <a:picLocks noChangeAspect="1"/>
          </p:cNvPicPr>
          <p:nvPr/>
        </p:nvPicPr>
        <p:blipFill>
          <a:blip r:embed="rId5"/>
          <a:stretch>
            <a:fillRect/>
          </a:stretch>
        </p:blipFill>
        <p:spPr>
          <a:xfrm>
            <a:off x="2252749" y="2194034"/>
            <a:ext cx="2948356" cy="2342748"/>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CBEA9AC1-5D55-9DE3-018A-27EDFD809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9941" y="202446"/>
            <a:ext cx="1095375" cy="1095375"/>
          </a:xfrm>
          <a:prstGeom prst="rect">
            <a:avLst/>
          </a:prstGeom>
        </p:spPr>
      </p:pic>
    </p:spTree>
    <p:extLst>
      <p:ext uri="{BB962C8B-B14F-4D97-AF65-F5344CB8AC3E}">
        <p14:creationId xmlns:p14="http://schemas.microsoft.com/office/powerpoint/2010/main" val="22982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136E6-42DC-B6E2-BC98-E655F7A9075F}"/>
              </a:ext>
            </a:extLst>
          </p:cNvPr>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396F28-F586-6832-C775-E4FDA54D09C5}"/>
              </a:ext>
            </a:extLst>
          </p:cNvPr>
          <p:cNvSpPr txBox="1"/>
          <p:nvPr/>
        </p:nvSpPr>
        <p:spPr>
          <a:xfrm>
            <a:off x="2466753" y="1562987"/>
            <a:ext cx="6889898" cy="2123658"/>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cs typeface="Calibri" panose="020F0502020204030204" pitchFamily="34" charset="0"/>
              </a:rPr>
              <a:t>Previously in Mosiah 1</a:t>
            </a:r>
          </a:p>
        </p:txBody>
      </p:sp>
      <p:grpSp>
        <p:nvGrpSpPr>
          <p:cNvPr id="4" name="Group 3">
            <a:extLst>
              <a:ext uri="{FF2B5EF4-FFF2-40B4-BE49-F238E27FC236}">
                <a16:creationId xmlns:a16="http://schemas.microsoft.com/office/drawing/2014/main" id="{61DEEA71-87FC-D3EE-0C2D-10EBB5070C13}"/>
              </a:ext>
            </a:extLst>
          </p:cNvPr>
          <p:cNvGrpSpPr/>
          <p:nvPr/>
        </p:nvGrpSpPr>
        <p:grpSpPr>
          <a:xfrm>
            <a:off x="8686801" y="1398212"/>
            <a:ext cx="2246697" cy="4483664"/>
            <a:chOff x="4795899" y="198408"/>
            <a:chExt cx="2932227" cy="5851754"/>
          </a:xfrm>
        </p:grpSpPr>
        <p:sp>
          <p:nvSpPr>
            <p:cNvPr id="5" name="Oval 4">
              <a:extLst>
                <a:ext uri="{FF2B5EF4-FFF2-40B4-BE49-F238E27FC236}">
                  <a16:creationId xmlns:a16="http://schemas.microsoft.com/office/drawing/2014/main" id="{6B47C0C0-36D3-1067-0AB5-CFADF22B5C8F}"/>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DFC8991-1454-85DB-2F4A-A401C7C3806E}"/>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801E02-529F-E534-208A-F122C1E08486}"/>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a:extLst>
                <a:ext uri="{FF2B5EF4-FFF2-40B4-BE49-F238E27FC236}">
                  <a16:creationId xmlns:a16="http://schemas.microsoft.com/office/drawing/2014/main" id="{0547FA99-4B9D-8F98-3028-0147951BAD73}"/>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F0A0F2B7-03BD-DC34-1103-6492CB05B355}"/>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ECA5F66-F04B-C5C1-3AAA-8814BFEEF6FE}"/>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68D96149-295A-0200-E231-B3CBBA61520F}"/>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0D4ED27C-6B90-2A0A-5AC5-4A6997AEB93C}"/>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C7CE7B3B-85B5-2718-F57F-C4B1E15E2C13}"/>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19E0E387-AB32-5F83-12CD-F5A4DBA07E2C}"/>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4A829D54-62EB-3B54-8D11-E07B938D33FD}"/>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48B8DC2F-988A-750B-C90D-78E0267F55AD}"/>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88">
              <a:extLst>
                <a:ext uri="{FF2B5EF4-FFF2-40B4-BE49-F238E27FC236}">
                  <a16:creationId xmlns:a16="http://schemas.microsoft.com/office/drawing/2014/main" id="{53A23FB0-1217-BEF8-81D5-AC3C719998F1}"/>
                </a:ext>
              </a:extLst>
            </p:cNvPr>
            <p:cNvGrpSpPr/>
            <p:nvPr/>
          </p:nvGrpSpPr>
          <p:grpSpPr>
            <a:xfrm>
              <a:off x="5334000" y="5257800"/>
              <a:ext cx="1817298" cy="314739"/>
              <a:chOff x="5334000" y="5257800"/>
              <a:chExt cx="1752600" cy="381000"/>
            </a:xfrm>
          </p:grpSpPr>
          <p:sp>
            <p:nvSpPr>
              <p:cNvPr id="32" name="Quad Arrow Callout 134">
                <a:extLst>
                  <a:ext uri="{FF2B5EF4-FFF2-40B4-BE49-F238E27FC236}">
                    <a16:creationId xmlns:a16="http://schemas.microsoft.com/office/drawing/2014/main" id="{F9C51427-C3B0-5CED-4955-E2C8E508F957}"/>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Callout 135">
                <a:extLst>
                  <a:ext uri="{FF2B5EF4-FFF2-40B4-BE49-F238E27FC236}">
                    <a16:creationId xmlns:a16="http://schemas.microsoft.com/office/drawing/2014/main" id="{A7703575-CF1F-9132-24AA-1678774BFC77}"/>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136">
                <a:extLst>
                  <a:ext uri="{FF2B5EF4-FFF2-40B4-BE49-F238E27FC236}">
                    <a16:creationId xmlns:a16="http://schemas.microsoft.com/office/drawing/2014/main" id="{04D6222F-890C-6775-8A87-D643FC496F3E}"/>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Callout 137">
                <a:extLst>
                  <a:ext uri="{FF2B5EF4-FFF2-40B4-BE49-F238E27FC236}">
                    <a16:creationId xmlns:a16="http://schemas.microsoft.com/office/drawing/2014/main" id="{38C23195-1550-6CFF-5E95-6420BCE4755A}"/>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3A80F858-2FDD-1755-0AC1-E0A064F80AC0}"/>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tored Data 18">
              <a:extLst>
                <a:ext uri="{FF2B5EF4-FFF2-40B4-BE49-F238E27FC236}">
                  <a16:creationId xmlns:a16="http://schemas.microsoft.com/office/drawing/2014/main" id="{E1871CE1-0169-4094-4923-1904C25166EB}"/>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0BF81A4-CC72-E3D1-D064-BB9DCE647568}"/>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75CDE1CA-8C37-0687-21F2-8E9671253BF0}"/>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74E8A98C-0987-DE12-05F6-28EFFF95FDEB}"/>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CCA697FE-D4F2-912F-DFFD-86583AE491FC}"/>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Right Arrow 126">
              <a:extLst>
                <a:ext uri="{FF2B5EF4-FFF2-40B4-BE49-F238E27FC236}">
                  <a16:creationId xmlns:a16="http://schemas.microsoft.com/office/drawing/2014/main" id="{E84263FD-F065-F9DD-391D-9FE0F46A97B8}"/>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Right Arrow 127">
              <a:extLst>
                <a:ext uri="{FF2B5EF4-FFF2-40B4-BE49-F238E27FC236}">
                  <a16:creationId xmlns:a16="http://schemas.microsoft.com/office/drawing/2014/main" id="{54EB0DC6-EE0E-840B-B669-116B2A55EE37}"/>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128">
              <a:extLst>
                <a:ext uri="{FF2B5EF4-FFF2-40B4-BE49-F238E27FC236}">
                  <a16:creationId xmlns:a16="http://schemas.microsoft.com/office/drawing/2014/main" id="{A6EECFAB-C67C-712B-8227-E45CF0995A82}"/>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 name="Group 119">
              <a:extLst>
                <a:ext uri="{FF2B5EF4-FFF2-40B4-BE49-F238E27FC236}">
                  <a16:creationId xmlns:a16="http://schemas.microsoft.com/office/drawing/2014/main" id="{21DFC835-695A-71C0-C77A-376396A5EAE6}"/>
                </a:ext>
              </a:extLst>
            </p:cNvPr>
            <p:cNvGrpSpPr/>
            <p:nvPr/>
          </p:nvGrpSpPr>
          <p:grpSpPr>
            <a:xfrm>
              <a:off x="5638800" y="838201"/>
              <a:ext cx="1253706" cy="248728"/>
              <a:chOff x="5334000" y="5257800"/>
              <a:chExt cx="1752600" cy="381000"/>
            </a:xfrm>
          </p:grpSpPr>
          <p:sp>
            <p:nvSpPr>
              <p:cNvPr id="28" name="Quad Arrow Callout 130">
                <a:extLst>
                  <a:ext uri="{FF2B5EF4-FFF2-40B4-BE49-F238E27FC236}">
                    <a16:creationId xmlns:a16="http://schemas.microsoft.com/office/drawing/2014/main" id="{314B587A-43FA-B4B2-FDCB-7344BFB64AB8}"/>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Callout 131">
                <a:extLst>
                  <a:ext uri="{FF2B5EF4-FFF2-40B4-BE49-F238E27FC236}">
                    <a16:creationId xmlns:a16="http://schemas.microsoft.com/office/drawing/2014/main" id="{FF08D63C-D063-19E3-0769-F50FAB93E508}"/>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Callout 132">
                <a:extLst>
                  <a:ext uri="{FF2B5EF4-FFF2-40B4-BE49-F238E27FC236}">
                    <a16:creationId xmlns:a16="http://schemas.microsoft.com/office/drawing/2014/main" id="{EFC3B240-47B3-36BA-516F-A9195C1A6C40}"/>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Callout 133">
                <a:extLst>
                  <a:ext uri="{FF2B5EF4-FFF2-40B4-BE49-F238E27FC236}">
                    <a16:creationId xmlns:a16="http://schemas.microsoft.com/office/drawing/2014/main" id="{D2471D25-701D-3521-551C-46686E245358}"/>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18179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C07843-0F60-4321-A391-30AD0F0F8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Pitch Their Tents</a:t>
            </a:r>
          </a:p>
        </p:txBody>
      </p:sp>
      <p:sp>
        <p:nvSpPr>
          <p:cNvPr id="629" name="TextBox 628"/>
          <p:cNvSpPr txBox="1"/>
          <p:nvPr/>
        </p:nvSpPr>
        <p:spPr>
          <a:xfrm>
            <a:off x="0" y="6550223"/>
            <a:ext cx="9144000" cy="307777"/>
          </a:xfrm>
          <a:prstGeom prst="rect">
            <a:avLst/>
          </a:prstGeom>
          <a:noFill/>
        </p:spPr>
        <p:txBody>
          <a:bodyPr wrap="square" rtlCol="0">
            <a:spAutoFit/>
          </a:bodyPr>
          <a:lstStyle/>
          <a:p>
            <a:r>
              <a:rPr lang="en-US" sz="1400" dirty="0"/>
              <a:t>Mosiah 2:6</a:t>
            </a:r>
            <a:endParaRPr lang="en-US" sz="4400" dirty="0"/>
          </a:p>
        </p:txBody>
      </p:sp>
      <p:sp>
        <p:nvSpPr>
          <p:cNvPr id="579" name="TextBox 578"/>
          <p:cNvSpPr txBox="1"/>
          <p:nvPr/>
        </p:nvSpPr>
        <p:spPr>
          <a:xfrm>
            <a:off x="7888224" y="1008167"/>
            <a:ext cx="3810000" cy="923330"/>
          </a:xfrm>
          <a:prstGeom prst="rect">
            <a:avLst/>
          </a:prstGeom>
          <a:noFill/>
        </p:spPr>
        <p:txBody>
          <a:bodyPr wrap="square" rtlCol="0">
            <a:spAutoFit/>
          </a:bodyPr>
          <a:lstStyle/>
          <a:p>
            <a:r>
              <a:rPr lang="en-US" dirty="0"/>
              <a:t>Two Meanings:</a:t>
            </a:r>
          </a:p>
          <a:p>
            <a:r>
              <a:rPr lang="en-US" dirty="0"/>
              <a:t>Where your home is</a:t>
            </a:r>
          </a:p>
          <a:p>
            <a:r>
              <a:rPr lang="en-US" dirty="0"/>
              <a:t>Where your passions lie</a:t>
            </a:r>
          </a:p>
        </p:txBody>
      </p:sp>
      <p:sp>
        <p:nvSpPr>
          <p:cNvPr id="13" name="TextBox 12"/>
          <p:cNvSpPr txBox="1"/>
          <p:nvPr/>
        </p:nvSpPr>
        <p:spPr>
          <a:xfrm>
            <a:off x="3002280" y="3807354"/>
            <a:ext cx="4392168" cy="1754326"/>
          </a:xfrm>
          <a:prstGeom prst="rect">
            <a:avLst/>
          </a:prstGeom>
          <a:noFill/>
        </p:spPr>
        <p:txBody>
          <a:bodyPr wrap="square" rtlCol="0">
            <a:spAutoFit/>
          </a:bodyPr>
          <a:lstStyle/>
          <a:p>
            <a:endParaRPr lang="en-US" dirty="0"/>
          </a:p>
          <a:p>
            <a:r>
              <a:rPr lang="en-US" dirty="0"/>
              <a:t>Where your passions lie:</a:t>
            </a:r>
          </a:p>
          <a:p>
            <a:r>
              <a:rPr lang="en-US" dirty="0"/>
              <a:t>Genesis 13:12 </a:t>
            </a:r>
          </a:p>
          <a:p>
            <a:r>
              <a:rPr lang="en-US" dirty="0"/>
              <a:t>“Abram dwelled in the land of Canaan, and Lot dwelled in the cities of the plain, and pitched </a:t>
            </a:r>
            <a:r>
              <a:rPr lang="en-US" i="1" dirty="0"/>
              <a:t>his</a:t>
            </a:r>
            <a:r>
              <a:rPr lang="en-US" dirty="0"/>
              <a:t> tent toward Sodom.”</a:t>
            </a:r>
            <a:endParaRPr lang="en-US" sz="1400" dirty="0"/>
          </a:p>
        </p:txBody>
      </p:sp>
      <p:sp>
        <p:nvSpPr>
          <p:cNvPr id="9" name="TextBox 8"/>
          <p:cNvSpPr txBox="1"/>
          <p:nvPr/>
        </p:nvSpPr>
        <p:spPr>
          <a:xfrm>
            <a:off x="1828800" y="990601"/>
            <a:ext cx="4343400" cy="1692771"/>
          </a:xfrm>
          <a:prstGeom prst="rect">
            <a:avLst/>
          </a:prstGeom>
          <a:noFill/>
        </p:spPr>
        <p:txBody>
          <a:bodyPr wrap="square" rtlCol="0">
            <a:spAutoFit/>
          </a:bodyPr>
          <a:lstStyle/>
          <a:p>
            <a:r>
              <a:rPr lang="en-US" dirty="0"/>
              <a:t>“They pitched their tents with their doors toward the temple so that they might hear the words of King Benjamin as he instructed them in the doctrine of eternal life.”</a:t>
            </a:r>
          </a:p>
          <a:p>
            <a:r>
              <a:rPr lang="en-US" dirty="0"/>
              <a:t>L. Tom Perry</a:t>
            </a:r>
          </a:p>
          <a:p>
            <a:endParaRPr lang="en-US" sz="1400" dirty="0"/>
          </a:p>
        </p:txBody>
      </p:sp>
      <p:sp>
        <p:nvSpPr>
          <p:cNvPr id="12" name="TextBox 11"/>
          <p:cNvSpPr txBox="1"/>
          <p:nvPr/>
        </p:nvSpPr>
        <p:spPr>
          <a:xfrm>
            <a:off x="7812024" y="4739640"/>
            <a:ext cx="3962400" cy="1015663"/>
          </a:xfrm>
          <a:prstGeom prst="rect">
            <a:avLst/>
          </a:prstGeom>
          <a:noFill/>
        </p:spPr>
        <p:txBody>
          <a:bodyPr wrap="square" rtlCol="0">
            <a:spAutoFit/>
          </a:bodyPr>
          <a:lstStyle/>
          <a:p>
            <a:r>
              <a:rPr lang="en-US" sz="2400" dirty="0">
                <a:effectLst>
                  <a:glow rad="139700">
                    <a:schemeClr val="accent6">
                      <a:satMod val="175000"/>
                      <a:alpha val="40000"/>
                    </a:schemeClr>
                  </a:glow>
                </a:effectLst>
              </a:rPr>
              <a:t>Where your home is:</a:t>
            </a:r>
          </a:p>
          <a:p>
            <a:r>
              <a:rPr lang="en-US" dirty="0"/>
              <a:t>1 Nephi 2:15 </a:t>
            </a:r>
          </a:p>
          <a:p>
            <a:r>
              <a:rPr lang="en-US" i="1" dirty="0"/>
              <a:t>And my father dwelt in a tent.</a:t>
            </a:r>
            <a:endParaRPr lang="en-US" sz="1400" i="1" dirty="0"/>
          </a:p>
        </p:txBody>
      </p:sp>
      <p:pic>
        <p:nvPicPr>
          <p:cNvPr id="6" name="Picture 5">
            <a:extLst>
              <a:ext uri="{FF2B5EF4-FFF2-40B4-BE49-F238E27FC236}">
                <a16:creationId xmlns:a16="http://schemas.microsoft.com/office/drawing/2014/main" id="{61FB1282-3F9B-4230-80CA-D402C997D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98" y="2484330"/>
            <a:ext cx="2447925" cy="3181350"/>
          </a:xfrm>
          <a:prstGeom prst="rect">
            <a:avLst/>
          </a:prstGeom>
        </p:spPr>
      </p:pic>
      <p:pic>
        <p:nvPicPr>
          <p:cNvPr id="8" name="Picture 7">
            <a:extLst>
              <a:ext uri="{FF2B5EF4-FFF2-40B4-BE49-F238E27FC236}">
                <a16:creationId xmlns:a16="http://schemas.microsoft.com/office/drawing/2014/main" id="{3D6E6147-BCC7-4DE7-8425-47A3BA0E8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009" y="1052513"/>
            <a:ext cx="831152" cy="831152"/>
          </a:xfrm>
          <a:prstGeom prst="rect">
            <a:avLst/>
          </a:prstGeom>
        </p:spPr>
      </p:pic>
      <p:pic>
        <p:nvPicPr>
          <p:cNvPr id="3" name="Picture 2">
            <a:extLst>
              <a:ext uri="{FF2B5EF4-FFF2-40B4-BE49-F238E27FC236}">
                <a16:creationId xmlns:a16="http://schemas.microsoft.com/office/drawing/2014/main" id="{D6EB6A38-F41D-29E3-2E44-0936EBF785E7}"/>
              </a:ext>
            </a:extLst>
          </p:cNvPr>
          <p:cNvPicPr>
            <a:picLocks noChangeAspect="1"/>
          </p:cNvPicPr>
          <p:nvPr/>
        </p:nvPicPr>
        <p:blipFill>
          <a:blip r:embed="rId5"/>
          <a:stretch>
            <a:fillRect/>
          </a:stretch>
        </p:blipFill>
        <p:spPr>
          <a:xfrm>
            <a:off x="7099678" y="2001145"/>
            <a:ext cx="4088644" cy="2581364"/>
          </a:xfrm>
          <a:prstGeom prst="rect">
            <a:avLst/>
          </a:prstGeom>
        </p:spPr>
      </p:pic>
    </p:spTree>
    <p:extLst>
      <p:ext uri="{BB962C8B-B14F-4D97-AF65-F5344CB8AC3E}">
        <p14:creationId xmlns:p14="http://schemas.microsoft.com/office/powerpoint/2010/main" val="206579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p:bldP spid="13"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Picture 307">
            <a:extLst>
              <a:ext uri="{FF2B5EF4-FFF2-40B4-BE49-F238E27FC236}">
                <a16:creationId xmlns:a16="http://schemas.microsoft.com/office/drawing/2014/main" id="{35E1E8BD-51B3-4E51-BD35-4A4BC5D29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24000" y="1"/>
            <a:ext cx="9144000" cy="769441"/>
          </a:xfrm>
          <a:prstGeom prst="rect">
            <a:avLst/>
          </a:prstGeom>
          <a:noFill/>
        </p:spPr>
        <p:txBody>
          <a:bodyPr wrap="square" rtlCol="0">
            <a:spAutoFit/>
          </a:bodyPr>
          <a:lstStyle/>
          <a:p>
            <a:r>
              <a:rPr lang="en-US" sz="4400" dirty="0">
                <a:latin typeface="Berlin Sans FB" pitchFamily="34" charset="0"/>
              </a:rPr>
              <a:t>			A Tower</a:t>
            </a:r>
          </a:p>
        </p:txBody>
      </p:sp>
      <p:sp>
        <p:nvSpPr>
          <p:cNvPr id="629" name="TextBox 628"/>
          <p:cNvSpPr txBox="1"/>
          <p:nvPr/>
        </p:nvSpPr>
        <p:spPr>
          <a:xfrm>
            <a:off x="97536" y="6550223"/>
            <a:ext cx="9144000" cy="307777"/>
          </a:xfrm>
          <a:prstGeom prst="rect">
            <a:avLst/>
          </a:prstGeom>
          <a:noFill/>
        </p:spPr>
        <p:txBody>
          <a:bodyPr wrap="square" rtlCol="0">
            <a:spAutoFit/>
          </a:bodyPr>
          <a:lstStyle/>
          <a:p>
            <a:r>
              <a:rPr lang="en-US" sz="1400" dirty="0"/>
              <a:t>Mosiah 2:6</a:t>
            </a:r>
            <a:endParaRPr lang="en-US" sz="4400" dirty="0"/>
          </a:p>
        </p:txBody>
      </p:sp>
      <p:sp>
        <p:nvSpPr>
          <p:cNvPr id="579" name="TextBox 578"/>
          <p:cNvSpPr txBox="1"/>
          <p:nvPr/>
        </p:nvSpPr>
        <p:spPr>
          <a:xfrm>
            <a:off x="2667000" y="2438400"/>
            <a:ext cx="3810000" cy="923330"/>
          </a:xfrm>
          <a:prstGeom prst="rect">
            <a:avLst/>
          </a:prstGeom>
          <a:noFill/>
        </p:spPr>
        <p:txBody>
          <a:bodyPr wrap="square" rtlCol="0">
            <a:spAutoFit/>
          </a:bodyPr>
          <a:lstStyle/>
          <a:p>
            <a:r>
              <a:rPr lang="en-US" dirty="0"/>
              <a:t>But because there so many people he had his words written and sent forth to those who could not hear.</a:t>
            </a:r>
          </a:p>
        </p:txBody>
      </p:sp>
      <p:sp>
        <p:nvSpPr>
          <p:cNvPr id="9" name="TextBox 8"/>
          <p:cNvSpPr txBox="1"/>
          <p:nvPr/>
        </p:nvSpPr>
        <p:spPr>
          <a:xfrm>
            <a:off x="1073888" y="1219200"/>
            <a:ext cx="5022112" cy="646331"/>
          </a:xfrm>
          <a:prstGeom prst="rect">
            <a:avLst/>
          </a:prstGeom>
          <a:noFill/>
        </p:spPr>
        <p:txBody>
          <a:bodyPr wrap="square" rtlCol="0">
            <a:spAutoFit/>
          </a:bodyPr>
          <a:lstStyle/>
          <a:p>
            <a:r>
              <a:rPr lang="en-US" dirty="0"/>
              <a:t>King Benjamin could not teach within the walls of the temple because all could not hear him.</a:t>
            </a:r>
            <a:endParaRPr lang="en-US" sz="1400" dirty="0"/>
          </a:p>
        </p:txBody>
      </p:sp>
      <p:grpSp>
        <p:nvGrpSpPr>
          <p:cNvPr id="377" name="Group 376"/>
          <p:cNvGrpSpPr/>
          <p:nvPr/>
        </p:nvGrpSpPr>
        <p:grpSpPr>
          <a:xfrm>
            <a:off x="1752600" y="5334001"/>
            <a:ext cx="2286000" cy="957943"/>
            <a:chOff x="228600" y="5334000"/>
            <a:chExt cx="2286000" cy="957943"/>
          </a:xfrm>
        </p:grpSpPr>
        <p:grpSp>
          <p:nvGrpSpPr>
            <p:cNvPr id="309" name="Group 20"/>
            <p:cNvGrpSpPr/>
            <p:nvPr/>
          </p:nvGrpSpPr>
          <p:grpSpPr>
            <a:xfrm>
              <a:off x="228600" y="5410200"/>
              <a:ext cx="533400" cy="685800"/>
              <a:chOff x="914400" y="533400"/>
              <a:chExt cx="7239000" cy="6046098"/>
            </a:xfrm>
          </p:grpSpPr>
          <p:sp>
            <p:nvSpPr>
              <p:cNvPr id="357" name="Flowchart: Manual Operation 356"/>
              <p:cNvSpPr/>
              <p:nvPr/>
            </p:nvSpPr>
            <p:spPr>
              <a:xfrm rot="10800000">
                <a:off x="1524000" y="1905000"/>
                <a:ext cx="6096000" cy="38862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Moon 357"/>
              <p:cNvSpPr/>
              <p:nvPr/>
            </p:nvSpPr>
            <p:spPr>
              <a:xfrm rot="9731436" flipH="1">
                <a:off x="5023862" y="10013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Moon 358"/>
              <p:cNvSpPr/>
              <p:nvPr/>
            </p:nvSpPr>
            <p:spPr>
              <a:xfrm rot="11868564">
                <a:off x="1366261" y="8489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Moon 359"/>
              <p:cNvSpPr/>
              <p:nvPr/>
            </p:nvSpPr>
            <p:spPr>
              <a:xfrm rot="11868564">
                <a:off x="914400" y="751570"/>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Moon 360"/>
              <p:cNvSpPr/>
              <p:nvPr/>
            </p:nvSpPr>
            <p:spPr>
              <a:xfrm rot="9731436" flipH="1">
                <a:off x="5579533" y="751568"/>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Moon 361"/>
              <p:cNvSpPr/>
              <p:nvPr/>
            </p:nvSpPr>
            <p:spPr>
              <a:xfrm rot="16200000">
                <a:off x="3410476" y="-951021"/>
                <a:ext cx="2339758" cy="5308600"/>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3" name="Group 20"/>
            <p:cNvGrpSpPr/>
            <p:nvPr/>
          </p:nvGrpSpPr>
          <p:grpSpPr>
            <a:xfrm>
              <a:off x="838200" y="5486400"/>
              <a:ext cx="685800" cy="685800"/>
              <a:chOff x="914400" y="533400"/>
              <a:chExt cx="7239000" cy="6046098"/>
            </a:xfrm>
          </p:grpSpPr>
          <p:sp>
            <p:nvSpPr>
              <p:cNvPr id="364" name="Flowchart: Manual Operation 363"/>
              <p:cNvSpPr/>
              <p:nvPr/>
            </p:nvSpPr>
            <p:spPr>
              <a:xfrm rot="10800000">
                <a:off x="1524000" y="1905000"/>
                <a:ext cx="6096000" cy="38862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Moon 364"/>
              <p:cNvSpPr/>
              <p:nvPr/>
            </p:nvSpPr>
            <p:spPr>
              <a:xfrm rot="9731436" flipH="1">
                <a:off x="5023862" y="10013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Moon 365"/>
              <p:cNvSpPr/>
              <p:nvPr/>
            </p:nvSpPr>
            <p:spPr>
              <a:xfrm rot="11868564">
                <a:off x="1366261" y="8489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Moon 366"/>
              <p:cNvSpPr/>
              <p:nvPr/>
            </p:nvSpPr>
            <p:spPr>
              <a:xfrm rot="11868564">
                <a:off x="914400" y="751570"/>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Moon 367"/>
              <p:cNvSpPr/>
              <p:nvPr/>
            </p:nvSpPr>
            <p:spPr>
              <a:xfrm rot="9731436" flipH="1">
                <a:off x="5579533" y="751568"/>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Moon 368"/>
              <p:cNvSpPr/>
              <p:nvPr/>
            </p:nvSpPr>
            <p:spPr>
              <a:xfrm rot="16200000">
                <a:off x="3410476" y="-951021"/>
                <a:ext cx="2339758" cy="5308600"/>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20"/>
            <p:cNvGrpSpPr/>
            <p:nvPr/>
          </p:nvGrpSpPr>
          <p:grpSpPr>
            <a:xfrm>
              <a:off x="1600200" y="5334000"/>
              <a:ext cx="914400" cy="957943"/>
              <a:chOff x="914400" y="533400"/>
              <a:chExt cx="7239000" cy="6046098"/>
            </a:xfrm>
          </p:grpSpPr>
          <p:sp>
            <p:nvSpPr>
              <p:cNvPr id="371" name="Flowchart: Manual Operation 370"/>
              <p:cNvSpPr/>
              <p:nvPr/>
            </p:nvSpPr>
            <p:spPr>
              <a:xfrm rot="10800000">
                <a:off x="1524000" y="1905000"/>
                <a:ext cx="6096000" cy="38862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Moon 371"/>
              <p:cNvSpPr/>
              <p:nvPr/>
            </p:nvSpPr>
            <p:spPr>
              <a:xfrm rot="9731436" flipH="1">
                <a:off x="5023862" y="10013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Moon 372"/>
              <p:cNvSpPr/>
              <p:nvPr/>
            </p:nvSpPr>
            <p:spPr>
              <a:xfrm rot="11868564">
                <a:off x="1366261" y="8489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Moon 373"/>
              <p:cNvSpPr/>
              <p:nvPr/>
            </p:nvSpPr>
            <p:spPr>
              <a:xfrm rot="11868564">
                <a:off x="914400" y="751570"/>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Moon 374"/>
              <p:cNvSpPr/>
              <p:nvPr/>
            </p:nvSpPr>
            <p:spPr>
              <a:xfrm rot="9731436" flipH="1">
                <a:off x="5579533" y="751568"/>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Moon 375"/>
              <p:cNvSpPr/>
              <p:nvPr/>
            </p:nvSpPr>
            <p:spPr>
              <a:xfrm rot="16200000">
                <a:off x="3410476" y="-951021"/>
                <a:ext cx="2339758" cy="5308600"/>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 name="Group 2">
            <a:extLst>
              <a:ext uri="{FF2B5EF4-FFF2-40B4-BE49-F238E27FC236}">
                <a16:creationId xmlns:a16="http://schemas.microsoft.com/office/drawing/2014/main" id="{FD3A18C3-851E-F4EE-AF01-06F3A5D5C588}"/>
              </a:ext>
            </a:extLst>
          </p:cNvPr>
          <p:cNvGrpSpPr/>
          <p:nvPr/>
        </p:nvGrpSpPr>
        <p:grpSpPr>
          <a:xfrm>
            <a:off x="5853086" y="3774059"/>
            <a:ext cx="6189429" cy="2553149"/>
            <a:chOff x="5853086" y="3774059"/>
            <a:chExt cx="6189429" cy="2553149"/>
          </a:xfrm>
        </p:grpSpPr>
        <p:sp>
          <p:nvSpPr>
            <p:cNvPr id="4" name="Freeform: Shape 3">
              <a:extLst>
                <a:ext uri="{FF2B5EF4-FFF2-40B4-BE49-F238E27FC236}">
                  <a16:creationId xmlns:a16="http://schemas.microsoft.com/office/drawing/2014/main" id="{A29E625D-426A-0E79-092A-5833DF710813}"/>
                </a:ext>
              </a:extLst>
            </p:cNvPr>
            <p:cNvSpPr/>
            <p:nvPr/>
          </p:nvSpPr>
          <p:spPr>
            <a:xfrm>
              <a:off x="5853086" y="5314679"/>
              <a:ext cx="6189429" cy="1012529"/>
            </a:xfrm>
            <a:custGeom>
              <a:avLst/>
              <a:gdLst>
                <a:gd name="connsiteX0" fmla="*/ 0 w 7623544"/>
                <a:gd name="connsiteY0" fmla="*/ 935665 h 1690577"/>
                <a:gd name="connsiteX1" fmla="*/ 0 w 7623544"/>
                <a:gd name="connsiteY1" fmla="*/ 935665 h 1690577"/>
                <a:gd name="connsiteX2" fmla="*/ 499730 w 7623544"/>
                <a:gd name="connsiteY2" fmla="*/ 956930 h 1690577"/>
                <a:gd name="connsiteX3" fmla="*/ 595423 w 7623544"/>
                <a:gd name="connsiteY3" fmla="*/ 978195 h 1690577"/>
                <a:gd name="connsiteX4" fmla="*/ 765544 w 7623544"/>
                <a:gd name="connsiteY4" fmla="*/ 935665 h 1690577"/>
                <a:gd name="connsiteX5" fmla="*/ 861237 w 7623544"/>
                <a:gd name="connsiteY5" fmla="*/ 871870 h 1690577"/>
                <a:gd name="connsiteX6" fmla="*/ 956930 w 7623544"/>
                <a:gd name="connsiteY6" fmla="*/ 818707 h 1690577"/>
                <a:gd name="connsiteX7" fmla="*/ 1095153 w 7623544"/>
                <a:gd name="connsiteY7" fmla="*/ 701749 h 1690577"/>
                <a:gd name="connsiteX8" fmla="*/ 1180213 w 7623544"/>
                <a:gd name="connsiteY8" fmla="*/ 648586 h 1690577"/>
                <a:gd name="connsiteX9" fmla="*/ 1212111 w 7623544"/>
                <a:gd name="connsiteY9" fmla="*/ 616688 h 1690577"/>
                <a:gd name="connsiteX10" fmla="*/ 1297172 w 7623544"/>
                <a:gd name="connsiteY10" fmla="*/ 552893 h 1690577"/>
                <a:gd name="connsiteX11" fmla="*/ 1329069 w 7623544"/>
                <a:gd name="connsiteY11" fmla="*/ 510363 h 1690577"/>
                <a:gd name="connsiteX12" fmla="*/ 1467293 w 7623544"/>
                <a:gd name="connsiteY12" fmla="*/ 414670 h 1690577"/>
                <a:gd name="connsiteX13" fmla="*/ 1541720 w 7623544"/>
                <a:gd name="connsiteY13" fmla="*/ 361507 h 1690577"/>
                <a:gd name="connsiteX14" fmla="*/ 1605516 w 7623544"/>
                <a:gd name="connsiteY14" fmla="*/ 329609 h 1690577"/>
                <a:gd name="connsiteX15" fmla="*/ 1690576 w 7623544"/>
                <a:gd name="connsiteY15" fmla="*/ 255181 h 1690577"/>
                <a:gd name="connsiteX16" fmla="*/ 1775637 w 7623544"/>
                <a:gd name="connsiteY16" fmla="*/ 212651 h 1690577"/>
                <a:gd name="connsiteX17" fmla="*/ 1977655 w 7623544"/>
                <a:gd name="connsiteY17" fmla="*/ 106326 h 1690577"/>
                <a:gd name="connsiteX18" fmla="*/ 2073348 w 7623544"/>
                <a:gd name="connsiteY18" fmla="*/ 63795 h 1690577"/>
                <a:gd name="connsiteX19" fmla="*/ 2179674 w 7623544"/>
                <a:gd name="connsiteY19" fmla="*/ 42530 h 1690577"/>
                <a:gd name="connsiteX20" fmla="*/ 3253562 w 7623544"/>
                <a:gd name="connsiteY20" fmla="*/ 63795 h 1690577"/>
                <a:gd name="connsiteX21" fmla="*/ 3742660 w 7623544"/>
                <a:gd name="connsiteY21" fmla="*/ 74428 h 1690577"/>
                <a:gd name="connsiteX22" fmla="*/ 3817088 w 7623544"/>
                <a:gd name="connsiteY22" fmla="*/ 42530 h 1690577"/>
                <a:gd name="connsiteX23" fmla="*/ 3987209 w 7623544"/>
                <a:gd name="connsiteY23" fmla="*/ 0 h 1690577"/>
                <a:gd name="connsiteX24" fmla="*/ 4667693 w 7623544"/>
                <a:gd name="connsiteY24" fmla="*/ 21265 h 1690577"/>
                <a:gd name="connsiteX25" fmla="*/ 4795283 w 7623544"/>
                <a:gd name="connsiteY25" fmla="*/ 53163 h 1690577"/>
                <a:gd name="connsiteX26" fmla="*/ 4912241 w 7623544"/>
                <a:gd name="connsiteY26" fmla="*/ 85061 h 1690577"/>
                <a:gd name="connsiteX27" fmla="*/ 4986669 w 7623544"/>
                <a:gd name="connsiteY27" fmla="*/ 95693 h 1690577"/>
                <a:gd name="connsiteX28" fmla="*/ 5050465 w 7623544"/>
                <a:gd name="connsiteY28" fmla="*/ 116958 h 1690577"/>
                <a:gd name="connsiteX29" fmla="*/ 5092995 w 7623544"/>
                <a:gd name="connsiteY29" fmla="*/ 127591 h 1690577"/>
                <a:gd name="connsiteX30" fmla="*/ 5231218 w 7623544"/>
                <a:gd name="connsiteY30" fmla="*/ 170121 h 1690577"/>
                <a:gd name="connsiteX31" fmla="*/ 5380074 w 7623544"/>
                <a:gd name="connsiteY31" fmla="*/ 244549 h 1690577"/>
                <a:gd name="connsiteX32" fmla="*/ 5465134 w 7623544"/>
                <a:gd name="connsiteY32" fmla="*/ 276447 h 1690577"/>
                <a:gd name="connsiteX33" fmla="*/ 5528930 w 7623544"/>
                <a:gd name="connsiteY33" fmla="*/ 297712 h 1690577"/>
                <a:gd name="connsiteX34" fmla="*/ 5656520 w 7623544"/>
                <a:gd name="connsiteY34" fmla="*/ 372140 h 1690577"/>
                <a:gd name="connsiteX35" fmla="*/ 5720316 w 7623544"/>
                <a:gd name="connsiteY35" fmla="*/ 382772 h 1690577"/>
                <a:gd name="connsiteX36" fmla="*/ 5784111 w 7623544"/>
                <a:gd name="connsiteY36" fmla="*/ 404037 h 1690577"/>
                <a:gd name="connsiteX37" fmla="*/ 5869172 w 7623544"/>
                <a:gd name="connsiteY37" fmla="*/ 425302 h 1690577"/>
                <a:gd name="connsiteX38" fmla="*/ 6081823 w 7623544"/>
                <a:gd name="connsiteY38" fmla="*/ 489098 h 1690577"/>
                <a:gd name="connsiteX39" fmla="*/ 6134986 w 7623544"/>
                <a:gd name="connsiteY39" fmla="*/ 520995 h 1690577"/>
                <a:gd name="connsiteX40" fmla="*/ 6198781 w 7623544"/>
                <a:gd name="connsiteY40" fmla="*/ 574158 h 1690577"/>
                <a:gd name="connsiteX41" fmla="*/ 6251944 w 7623544"/>
                <a:gd name="connsiteY41" fmla="*/ 595423 h 1690577"/>
                <a:gd name="connsiteX42" fmla="*/ 6326372 w 7623544"/>
                <a:gd name="connsiteY42" fmla="*/ 659219 h 1690577"/>
                <a:gd name="connsiteX43" fmla="*/ 6347637 w 7623544"/>
                <a:gd name="connsiteY43" fmla="*/ 691116 h 1690577"/>
                <a:gd name="connsiteX44" fmla="*/ 6464595 w 7623544"/>
                <a:gd name="connsiteY44" fmla="*/ 754912 h 1690577"/>
                <a:gd name="connsiteX45" fmla="*/ 6507125 w 7623544"/>
                <a:gd name="connsiteY45" fmla="*/ 786809 h 1690577"/>
                <a:gd name="connsiteX46" fmla="*/ 6581553 w 7623544"/>
                <a:gd name="connsiteY46" fmla="*/ 829340 h 1690577"/>
                <a:gd name="connsiteX47" fmla="*/ 6655981 w 7623544"/>
                <a:gd name="connsiteY47" fmla="*/ 861237 h 1690577"/>
                <a:gd name="connsiteX48" fmla="*/ 6698511 w 7623544"/>
                <a:gd name="connsiteY48" fmla="*/ 893135 h 1690577"/>
                <a:gd name="connsiteX49" fmla="*/ 6772939 w 7623544"/>
                <a:gd name="connsiteY49" fmla="*/ 925033 h 1690577"/>
                <a:gd name="connsiteX50" fmla="*/ 6836734 w 7623544"/>
                <a:gd name="connsiteY50" fmla="*/ 967563 h 1690577"/>
                <a:gd name="connsiteX51" fmla="*/ 6911162 w 7623544"/>
                <a:gd name="connsiteY51" fmla="*/ 978195 h 1690577"/>
                <a:gd name="connsiteX52" fmla="*/ 7060018 w 7623544"/>
                <a:gd name="connsiteY52" fmla="*/ 1020726 h 1690577"/>
                <a:gd name="connsiteX53" fmla="*/ 7134446 w 7623544"/>
                <a:gd name="connsiteY53" fmla="*/ 1041991 h 1690577"/>
                <a:gd name="connsiteX54" fmla="*/ 7240772 w 7623544"/>
                <a:gd name="connsiteY54" fmla="*/ 1063256 h 1690577"/>
                <a:gd name="connsiteX55" fmla="*/ 7357730 w 7623544"/>
                <a:gd name="connsiteY55" fmla="*/ 1127051 h 1690577"/>
                <a:gd name="connsiteX56" fmla="*/ 7400260 w 7623544"/>
                <a:gd name="connsiteY56" fmla="*/ 1148316 h 1690577"/>
                <a:gd name="connsiteX57" fmla="*/ 7442790 w 7623544"/>
                <a:gd name="connsiteY57" fmla="*/ 1180214 h 1690577"/>
                <a:gd name="connsiteX58" fmla="*/ 7485320 w 7623544"/>
                <a:gd name="connsiteY58" fmla="*/ 1201479 h 1690577"/>
                <a:gd name="connsiteX59" fmla="*/ 7623544 w 7623544"/>
                <a:gd name="connsiteY59" fmla="*/ 1275907 h 1690577"/>
                <a:gd name="connsiteX60" fmla="*/ 6953693 w 7623544"/>
                <a:gd name="connsiteY60" fmla="*/ 1339702 h 1690577"/>
                <a:gd name="connsiteX61" fmla="*/ 6879265 w 7623544"/>
                <a:gd name="connsiteY61" fmla="*/ 1350335 h 1690577"/>
                <a:gd name="connsiteX62" fmla="*/ 6709144 w 7623544"/>
                <a:gd name="connsiteY62" fmla="*/ 1360968 h 1690577"/>
                <a:gd name="connsiteX63" fmla="*/ 6496493 w 7623544"/>
                <a:gd name="connsiteY63" fmla="*/ 1382233 h 1690577"/>
                <a:gd name="connsiteX64" fmla="*/ 6315739 w 7623544"/>
                <a:gd name="connsiteY64" fmla="*/ 1392865 h 1690577"/>
                <a:gd name="connsiteX65" fmla="*/ 6177516 w 7623544"/>
                <a:gd name="connsiteY65" fmla="*/ 1403498 h 1690577"/>
                <a:gd name="connsiteX66" fmla="*/ 5996762 w 7623544"/>
                <a:gd name="connsiteY66" fmla="*/ 1488558 h 1690577"/>
                <a:gd name="connsiteX67" fmla="*/ 5911702 w 7623544"/>
                <a:gd name="connsiteY67" fmla="*/ 1531088 h 1690577"/>
                <a:gd name="connsiteX68" fmla="*/ 5209953 w 7623544"/>
                <a:gd name="connsiteY68" fmla="*/ 1584251 h 1690577"/>
                <a:gd name="connsiteX69" fmla="*/ 4869711 w 7623544"/>
                <a:gd name="connsiteY69" fmla="*/ 1562986 h 1690577"/>
                <a:gd name="connsiteX70" fmla="*/ 4742120 w 7623544"/>
                <a:gd name="connsiteY70" fmla="*/ 1541721 h 1690577"/>
                <a:gd name="connsiteX71" fmla="*/ 4572000 w 7623544"/>
                <a:gd name="connsiteY71" fmla="*/ 1531088 h 1690577"/>
                <a:gd name="connsiteX72" fmla="*/ 4423144 w 7623544"/>
                <a:gd name="connsiteY72" fmla="*/ 1520456 h 1690577"/>
                <a:gd name="connsiteX73" fmla="*/ 4146697 w 7623544"/>
                <a:gd name="connsiteY73" fmla="*/ 1531088 h 1690577"/>
                <a:gd name="connsiteX74" fmla="*/ 4061637 w 7623544"/>
                <a:gd name="connsiteY74" fmla="*/ 1573619 h 1690577"/>
                <a:gd name="connsiteX75" fmla="*/ 3721395 w 7623544"/>
                <a:gd name="connsiteY75" fmla="*/ 1658679 h 1690577"/>
                <a:gd name="connsiteX76" fmla="*/ 3561907 w 7623544"/>
                <a:gd name="connsiteY76" fmla="*/ 1690577 h 1690577"/>
                <a:gd name="connsiteX77" fmla="*/ 3157869 w 7623544"/>
                <a:gd name="connsiteY77" fmla="*/ 1616149 h 1690577"/>
                <a:gd name="connsiteX78" fmla="*/ 2892055 w 7623544"/>
                <a:gd name="connsiteY78" fmla="*/ 1552354 h 1690577"/>
                <a:gd name="connsiteX79" fmla="*/ 2690037 w 7623544"/>
                <a:gd name="connsiteY79" fmla="*/ 1488558 h 1690577"/>
                <a:gd name="connsiteX80" fmla="*/ 2594344 w 7623544"/>
                <a:gd name="connsiteY80" fmla="*/ 1467293 h 1690577"/>
                <a:gd name="connsiteX81" fmla="*/ 2275367 w 7623544"/>
                <a:gd name="connsiteY81" fmla="*/ 1456661 h 1690577"/>
                <a:gd name="connsiteX82" fmla="*/ 2052083 w 7623544"/>
                <a:gd name="connsiteY82" fmla="*/ 1392865 h 1690577"/>
                <a:gd name="connsiteX83" fmla="*/ 1850065 w 7623544"/>
                <a:gd name="connsiteY83" fmla="*/ 1297172 h 1690577"/>
                <a:gd name="connsiteX84" fmla="*/ 1679944 w 7623544"/>
                <a:gd name="connsiteY84" fmla="*/ 1265274 h 1690577"/>
                <a:gd name="connsiteX85" fmla="*/ 1541720 w 7623544"/>
                <a:gd name="connsiteY85" fmla="*/ 1244009 h 1690577"/>
                <a:gd name="connsiteX86" fmla="*/ 1063255 w 7623544"/>
                <a:gd name="connsiteY86" fmla="*/ 1212112 h 1690577"/>
                <a:gd name="connsiteX87" fmla="*/ 988827 w 7623544"/>
                <a:gd name="connsiteY87" fmla="*/ 1201479 h 1690577"/>
                <a:gd name="connsiteX88" fmla="*/ 956930 w 7623544"/>
                <a:gd name="connsiteY88" fmla="*/ 1190847 h 1690577"/>
                <a:gd name="connsiteX89" fmla="*/ 839972 w 7623544"/>
                <a:gd name="connsiteY89" fmla="*/ 1169581 h 1690577"/>
                <a:gd name="connsiteX90" fmla="*/ 786809 w 7623544"/>
                <a:gd name="connsiteY90" fmla="*/ 1148316 h 1690577"/>
                <a:gd name="connsiteX91" fmla="*/ 744279 w 7623544"/>
                <a:gd name="connsiteY91" fmla="*/ 1137684 h 1690577"/>
                <a:gd name="connsiteX92" fmla="*/ 616688 w 7623544"/>
                <a:gd name="connsiteY92" fmla="*/ 1073888 h 1690577"/>
                <a:gd name="connsiteX93" fmla="*/ 552893 w 7623544"/>
                <a:gd name="connsiteY93" fmla="*/ 1063256 h 1690577"/>
                <a:gd name="connsiteX94" fmla="*/ 446567 w 7623544"/>
                <a:gd name="connsiteY94" fmla="*/ 1020726 h 1690577"/>
                <a:gd name="connsiteX95" fmla="*/ 414669 w 7623544"/>
                <a:gd name="connsiteY95" fmla="*/ 1010093 h 1690577"/>
                <a:gd name="connsiteX96" fmla="*/ 372139 w 7623544"/>
                <a:gd name="connsiteY96" fmla="*/ 988828 h 1690577"/>
                <a:gd name="connsiteX97" fmla="*/ 265813 w 7623544"/>
                <a:gd name="connsiteY97" fmla="*/ 967563 h 1690577"/>
                <a:gd name="connsiteX98" fmla="*/ 116958 w 7623544"/>
                <a:gd name="connsiteY98" fmla="*/ 946298 h 1690577"/>
                <a:gd name="connsiteX99" fmla="*/ 85060 w 7623544"/>
                <a:gd name="connsiteY99" fmla="*/ 935665 h 1690577"/>
                <a:gd name="connsiteX100" fmla="*/ 31897 w 7623544"/>
                <a:gd name="connsiteY100" fmla="*/ 925033 h 1690577"/>
                <a:gd name="connsiteX101" fmla="*/ 31897 w 7623544"/>
                <a:gd name="connsiteY101" fmla="*/ 882502 h 1690577"/>
                <a:gd name="connsiteX102" fmla="*/ 63795 w 7623544"/>
                <a:gd name="connsiteY102" fmla="*/ 925033 h 1690577"/>
                <a:gd name="connsiteX103" fmla="*/ 85060 w 7623544"/>
                <a:gd name="connsiteY103" fmla="*/ 903768 h 16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7623544" h="1690577">
                  <a:moveTo>
                    <a:pt x="0" y="935665"/>
                  </a:moveTo>
                  <a:lnTo>
                    <a:pt x="0" y="935665"/>
                  </a:lnTo>
                  <a:cubicBezTo>
                    <a:pt x="34253" y="936644"/>
                    <a:pt x="379343" y="939732"/>
                    <a:pt x="499730" y="956930"/>
                  </a:cubicBezTo>
                  <a:cubicBezTo>
                    <a:pt x="532077" y="961551"/>
                    <a:pt x="563525" y="971107"/>
                    <a:pt x="595423" y="978195"/>
                  </a:cubicBezTo>
                  <a:cubicBezTo>
                    <a:pt x="628834" y="971513"/>
                    <a:pt x="726311" y="956589"/>
                    <a:pt x="765544" y="935665"/>
                  </a:cubicBezTo>
                  <a:cubicBezTo>
                    <a:pt x="799370" y="917625"/>
                    <a:pt x="828525" y="891860"/>
                    <a:pt x="861237" y="871870"/>
                  </a:cubicBezTo>
                  <a:cubicBezTo>
                    <a:pt x="892373" y="852842"/>
                    <a:pt x="927420" y="840169"/>
                    <a:pt x="956930" y="818707"/>
                  </a:cubicBezTo>
                  <a:cubicBezTo>
                    <a:pt x="1005741" y="783208"/>
                    <a:pt x="1043972" y="733737"/>
                    <a:pt x="1095153" y="701749"/>
                  </a:cubicBezTo>
                  <a:cubicBezTo>
                    <a:pt x="1123506" y="684028"/>
                    <a:pt x="1153172" y="668252"/>
                    <a:pt x="1180213" y="648586"/>
                  </a:cubicBezTo>
                  <a:cubicBezTo>
                    <a:pt x="1192374" y="639742"/>
                    <a:pt x="1200473" y="626210"/>
                    <a:pt x="1212111" y="616688"/>
                  </a:cubicBezTo>
                  <a:cubicBezTo>
                    <a:pt x="1239542" y="594245"/>
                    <a:pt x="1270947" y="576734"/>
                    <a:pt x="1297172" y="552893"/>
                  </a:cubicBezTo>
                  <a:cubicBezTo>
                    <a:pt x="1310284" y="540973"/>
                    <a:pt x="1316048" y="522383"/>
                    <a:pt x="1329069" y="510363"/>
                  </a:cubicBezTo>
                  <a:cubicBezTo>
                    <a:pt x="1420131" y="426305"/>
                    <a:pt x="1398266" y="437678"/>
                    <a:pt x="1467293" y="414670"/>
                  </a:cubicBezTo>
                  <a:cubicBezTo>
                    <a:pt x="1492102" y="396949"/>
                    <a:pt x="1515755" y="377486"/>
                    <a:pt x="1541720" y="361507"/>
                  </a:cubicBezTo>
                  <a:cubicBezTo>
                    <a:pt x="1561968" y="349046"/>
                    <a:pt x="1586169" y="343428"/>
                    <a:pt x="1605516" y="329609"/>
                  </a:cubicBezTo>
                  <a:cubicBezTo>
                    <a:pt x="1636173" y="307711"/>
                    <a:pt x="1659530" y="276525"/>
                    <a:pt x="1690576" y="255181"/>
                  </a:cubicBezTo>
                  <a:cubicBezTo>
                    <a:pt x="1716698" y="237222"/>
                    <a:pt x="1748345" y="228778"/>
                    <a:pt x="1775637" y="212651"/>
                  </a:cubicBezTo>
                  <a:cubicBezTo>
                    <a:pt x="1961497" y="102825"/>
                    <a:pt x="1859972" y="129862"/>
                    <a:pt x="1977655" y="106326"/>
                  </a:cubicBezTo>
                  <a:cubicBezTo>
                    <a:pt x="2009553" y="92149"/>
                    <a:pt x="2040062" y="74306"/>
                    <a:pt x="2073348" y="63795"/>
                  </a:cubicBezTo>
                  <a:cubicBezTo>
                    <a:pt x="2107814" y="52911"/>
                    <a:pt x="2143530" y="42530"/>
                    <a:pt x="2179674" y="42530"/>
                  </a:cubicBezTo>
                  <a:cubicBezTo>
                    <a:pt x="2537707" y="42530"/>
                    <a:pt x="2895599" y="56707"/>
                    <a:pt x="3253562" y="63795"/>
                  </a:cubicBezTo>
                  <a:cubicBezTo>
                    <a:pt x="3450470" y="81696"/>
                    <a:pt x="3541687" y="100360"/>
                    <a:pt x="3742660" y="74428"/>
                  </a:cubicBezTo>
                  <a:cubicBezTo>
                    <a:pt x="3769430" y="70974"/>
                    <a:pt x="3791266" y="50389"/>
                    <a:pt x="3817088" y="42530"/>
                  </a:cubicBezTo>
                  <a:cubicBezTo>
                    <a:pt x="3873008" y="25511"/>
                    <a:pt x="3987209" y="0"/>
                    <a:pt x="3987209" y="0"/>
                  </a:cubicBezTo>
                  <a:cubicBezTo>
                    <a:pt x="4214037" y="7088"/>
                    <a:pt x="4441244" y="6367"/>
                    <a:pt x="4667693" y="21265"/>
                  </a:cubicBezTo>
                  <a:cubicBezTo>
                    <a:pt x="4711437" y="24143"/>
                    <a:pt x="4752295" y="44566"/>
                    <a:pt x="4795283" y="53163"/>
                  </a:cubicBezTo>
                  <a:cubicBezTo>
                    <a:pt x="5087873" y="111678"/>
                    <a:pt x="4561593" y="4141"/>
                    <a:pt x="4912241" y="85061"/>
                  </a:cubicBezTo>
                  <a:cubicBezTo>
                    <a:pt x="4936660" y="90696"/>
                    <a:pt x="4961860" y="92149"/>
                    <a:pt x="4986669" y="95693"/>
                  </a:cubicBezTo>
                  <a:cubicBezTo>
                    <a:pt x="5007934" y="102781"/>
                    <a:pt x="5028995" y="110517"/>
                    <a:pt x="5050465" y="116958"/>
                  </a:cubicBezTo>
                  <a:cubicBezTo>
                    <a:pt x="5064462" y="121157"/>
                    <a:pt x="5079132" y="122970"/>
                    <a:pt x="5092995" y="127591"/>
                  </a:cubicBezTo>
                  <a:cubicBezTo>
                    <a:pt x="5237523" y="175767"/>
                    <a:pt x="5029289" y="119639"/>
                    <a:pt x="5231218" y="170121"/>
                  </a:cubicBezTo>
                  <a:cubicBezTo>
                    <a:pt x="5302537" y="212913"/>
                    <a:pt x="5285385" y="205559"/>
                    <a:pt x="5380074" y="244549"/>
                  </a:cubicBezTo>
                  <a:cubicBezTo>
                    <a:pt x="5408075" y="256079"/>
                    <a:pt x="5436617" y="266262"/>
                    <a:pt x="5465134" y="276447"/>
                  </a:cubicBezTo>
                  <a:cubicBezTo>
                    <a:pt x="5486244" y="283986"/>
                    <a:pt x="5508118" y="289387"/>
                    <a:pt x="5528930" y="297712"/>
                  </a:cubicBezTo>
                  <a:cubicBezTo>
                    <a:pt x="5668862" y="353684"/>
                    <a:pt x="5415635" y="268904"/>
                    <a:pt x="5656520" y="372140"/>
                  </a:cubicBezTo>
                  <a:cubicBezTo>
                    <a:pt x="5676336" y="380632"/>
                    <a:pt x="5699051" y="379228"/>
                    <a:pt x="5720316" y="382772"/>
                  </a:cubicBezTo>
                  <a:cubicBezTo>
                    <a:pt x="5741581" y="389860"/>
                    <a:pt x="5762558" y="397879"/>
                    <a:pt x="5784111" y="404037"/>
                  </a:cubicBezTo>
                  <a:cubicBezTo>
                    <a:pt x="5812213" y="412066"/>
                    <a:pt x="5841212" y="416792"/>
                    <a:pt x="5869172" y="425302"/>
                  </a:cubicBezTo>
                  <a:cubicBezTo>
                    <a:pt x="6094876" y="493995"/>
                    <a:pt x="5957885" y="464309"/>
                    <a:pt x="6081823" y="489098"/>
                  </a:cubicBezTo>
                  <a:cubicBezTo>
                    <a:pt x="6099544" y="499730"/>
                    <a:pt x="6118273" y="508840"/>
                    <a:pt x="6134986" y="520995"/>
                  </a:cubicBezTo>
                  <a:cubicBezTo>
                    <a:pt x="6157373" y="537276"/>
                    <a:pt x="6175428" y="559297"/>
                    <a:pt x="6198781" y="574158"/>
                  </a:cubicBezTo>
                  <a:cubicBezTo>
                    <a:pt x="6214883" y="584405"/>
                    <a:pt x="6234223" y="588335"/>
                    <a:pt x="6251944" y="595423"/>
                  </a:cubicBezTo>
                  <a:cubicBezTo>
                    <a:pt x="6276753" y="616688"/>
                    <a:pt x="6303267" y="636114"/>
                    <a:pt x="6326372" y="659219"/>
                  </a:cubicBezTo>
                  <a:cubicBezTo>
                    <a:pt x="6335408" y="668255"/>
                    <a:pt x="6338020" y="682701"/>
                    <a:pt x="6347637" y="691116"/>
                  </a:cubicBezTo>
                  <a:cubicBezTo>
                    <a:pt x="6425490" y="759238"/>
                    <a:pt x="6389063" y="712950"/>
                    <a:pt x="6464595" y="754912"/>
                  </a:cubicBezTo>
                  <a:cubicBezTo>
                    <a:pt x="6480086" y="763518"/>
                    <a:pt x="6492175" y="777295"/>
                    <a:pt x="6507125" y="786809"/>
                  </a:cubicBezTo>
                  <a:cubicBezTo>
                    <a:pt x="6531232" y="802150"/>
                    <a:pt x="6555995" y="816561"/>
                    <a:pt x="6581553" y="829340"/>
                  </a:cubicBezTo>
                  <a:cubicBezTo>
                    <a:pt x="6605695" y="841411"/>
                    <a:pt x="6632285" y="848312"/>
                    <a:pt x="6655981" y="861237"/>
                  </a:cubicBezTo>
                  <a:cubicBezTo>
                    <a:pt x="6671538" y="869723"/>
                    <a:pt x="6682954" y="884649"/>
                    <a:pt x="6698511" y="893135"/>
                  </a:cubicBezTo>
                  <a:cubicBezTo>
                    <a:pt x="6722207" y="906060"/>
                    <a:pt x="6749174" y="912236"/>
                    <a:pt x="6772939" y="925033"/>
                  </a:cubicBezTo>
                  <a:cubicBezTo>
                    <a:pt x="6795441" y="937150"/>
                    <a:pt x="6812880" y="958389"/>
                    <a:pt x="6836734" y="967563"/>
                  </a:cubicBezTo>
                  <a:cubicBezTo>
                    <a:pt x="6860125" y="976559"/>
                    <a:pt x="6886353" y="974651"/>
                    <a:pt x="6911162" y="978195"/>
                  </a:cubicBezTo>
                  <a:cubicBezTo>
                    <a:pt x="7074878" y="1039589"/>
                    <a:pt x="6924727" y="989505"/>
                    <a:pt x="7060018" y="1020726"/>
                  </a:cubicBezTo>
                  <a:cubicBezTo>
                    <a:pt x="7085159" y="1026528"/>
                    <a:pt x="7109553" y="1035202"/>
                    <a:pt x="7134446" y="1041991"/>
                  </a:cubicBezTo>
                  <a:cubicBezTo>
                    <a:pt x="7184291" y="1055585"/>
                    <a:pt x="7182627" y="1053565"/>
                    <a:pt x="7240772" y="1063256"/>
                  </a:cubicBezTo>
                  <a:cubicBezTo>
                    <a:pt x="7390752" y="1138247"/>
                    <a:pt x="7225332" y="1053498"/>
                    <a:pt x="7357730" y="1127051"/>
                  </a:cubicBezTo>
                  <a:cubicBezTo>
                    <a:pt x="7371585" y="1134748"/>
                    <a:pt x="7386819" y="1139915"/>
                    <a:pt x="7400260" y="1148316"/>
                  </a:cubicBezTo>
                  <a:cubicBezTo>
                    <a:pt x="7415287" y="1157708"/>
                    <a:pt x="7427763" y="1170822"/>
                    <a:pt x="7442790" y="1180214"/>
                  </a:cubicBezTo>
                  <a:cubicBezTo>
                    <a:pt x="7456231" y="1188615"/>
                    <a:pt x="7471405" y="1193889"/>
                    <a:pt x="7485320" y="1201479"/>
                  </a:cubicBezTo>
                  <a:cubicBezTo>
                    <a:pt x="7634717" y="1282968"/>
                    <a:pt x="7488988" y="1208629"/>
                    <a:pt x="7623544" y="1275907"/>
                  </a:cubicBezTo>
                  <a:cubicBezTo>
                    <a:pt x="7221470" y="1367287"/>
                    <a:pt x="7517585" y="1316207"/>
                    <a:pt x="6953693" y="1339702"/>
                  </a:cubicBezTo>
                  <a:cubicBezTo>
                    <a:pt x="6928653" y="1340745"/>
                    <a:pt x="6904232" y="1348164"/>
                    <a:pt x="6879265" y="1350335"/>
                  </a:cubicBezTo>
                  <a:cubicBezTo>
                    <a:pt x="6822661" y="1355257"/>
                    <a:pt x="6765765" y="1356250"/>
                    <a:pt x="6709144" y="1360968"/>
                  </a:cubicBezTo>
                  <a:cubicBezTo>
                    <a:pt x="6638153" y="1366884"/>
                    <a:pt x="6567497" y="1376476"/>
                    <a:pt x="6496493" y="1382233"/>
                  </a:cubicBezTo>
                  <a:cubicBezTo>
                    <a:pt x="6436335" y="1387111"/>
                    <a:pt x="6375961" y="1388850"/>
                    <a:pt x="6315739" y="1392865"/>
                  </a:cubicBezTo>
                  <a:cubicBezTo>
                    <a:pt x="6269631" y="1395939"/>
                    <a:pt x="6223590" y="1399954"/>
                    <a:pt x="6177516" y="1403498"/>
                  </a:cubicBezTo>
                  <a:cubicBezTo>
                    <a:pt x="6041124" y="1454643"/>
                    <a:pt x="6139609" y="1412933"/>
                    <a:pt x="5996762" y="1488558"/>
                  </a:cubicBezTo>
                  <a:cubicBezTo>
                    <a:pt x="5968746" y="1503390"/>
                    <a:pt x="5942456" y="1523400"/>
                    <a:pt x="5911702" y="1531088"/>
                  </a:cubicBezTo>
                  <a:cubicBezTo>
                    <a:pt x="5718778" y="1579319"/>
                    <a:pt x="5358331" y="1577800"/>
                    <a:pt x="5209953" y="1584251"/>
                  </a:cubicBezTo>
                  <a:cubicBezTo>
                    <a:pt x="5096539" y="1577163"/>
                    <a:pt x="4982880" y="1573274"/>
                    <a:pt x="4869711" y="1562986"/>
                  </a:cubicBezTo>
                  <a:cubicBezTo>
                    <a:pt x="4826771" y="1559082"/>
                    <a:pt x="4784992" y="1546314"/>
                    <a:pt x="4742120" y="1541721"/>
                  </a:cubicBezTo>
                  <a:cubicBezTo>
                    <a:pt x="4685626" y="1535668"/>
                    <a:pt x="4628691" y="1534867"/>
                    <a:pt x="4572000" y="1531088"/>
                  </a:cubicBezTo>
                  <a:lnTo>
                    <a:pt x="4423144" y="1520456"/>
                  </a:lnTo>
                  <a:cubicBezTo>
                    <a:pt x="4330995" y="1524000"/>
                    <a:pt x="4237933" y="1517671"/>
                    <a:pt x="4146697" y="1531088"/>
                  </a:cubicBezTo>
                  <a:cubicBezTo>
                    <a:pt x="4115334" y="1535700"/>
                    <a:pt x="4091806" y="1563887"/>
                    <a:pt x="4061637" y="1573619"/>
                  </a:cubicBezTo>
                  <a:cubicBezTo>
                    <a:pt x="3844723" y="1643592"/>
                    <a:pt x="3876344" y="1619942"/>
                    <a:pt x="3721395" y="1658679"/>
                  </a:cubicBezTo>
                  <a:cubicBezTo>
                    <a:pt x="3590376" y="1691434"/>
                    <a:pt x="3704814" y="1672713"/>
                    <a:pt x="3561907" y="1690577"/>
                  </a:cubicBezTo>
                  <a:cubicBezTo>
                    <a:pt x="3218008" y="1657825"/>
                    <a:pt x="3459150" y="1695056"/>
                    <a:pt x="3157869" y="1616149"/>
                  </a:cubicBezTo>
                  <a:cubicBezTo>
                    <a:pt x="3069721" y="1593063"/>
                    <a:pt x="2977374" y="1584349"/>
                    <a:pt x="2892055" y="1552354"/>
                  </a:cubicBezTo>
                  <a:cubicBezTo>
                    <a:pt x="2789075" y="1513736"/>
                    <a:pt x="2809631" y="1518457"/>
                    <a:pt x="2690037" y="1488558"/>
                  </a:cubicBezTo>
                  <a:cubicBezTo>
                    <a:pt x="2658337" y="1480633"/>
                    <a:pt x="2626924" y="1469799"/>
                    <a:pt x="2594344" y="1467293"/>
                  </a:cubicBezTo>
                  <a:cubicBezTo>
                    <a:pt x="2488273" y="1459134"/>
                    <a:pt x="2381693" y="1460205"/>
                    <a:pt x="2275367" y="1456661"/>
                  </a:cubicBezTo>
                  <a:cubicBezTo>
                    <a:pt x="2200939" y="1435396"/>
                    <a:pt x="2121317" y="1427482"/>
                    <a:pt x="2052083" y="1392865"/>
                  </a:cubicBezTo>
                  <a:cubicBezTo>
                    <a:pt x="2014356" y="1374001"/>
                    <a:pt x="1894036" y="1311829"/>
                    <a:pt x="1850065" y="1297172"/>
                  </a:cubicBezTo>
                  <a:cubicBezTo>
                    <a:pt x="1795773" y="1279075"/>
                    <a:pt x="1736203" y="1273929"/>
                    <a:pt x="1679944" y="1265274"/>
                  </a:cubicBezTo>
                  <a:cubicBezTo>
                    <a:pt x="1635948" y="1258505"/>
                    <a:pt x="1585737" y="1248411"/>
                    <a:pt x="1541720" y="1244009"/>
                  </a:cubicBezTo>
                  <a:cubicBezTo>
                    <a:pt x="1296489" y="1219486"/>
                    <a:pt x="1305387" y="1223117"/>
                    <a:pt x="1063255" y="1212112"/>
                  </a:cubicBezTo>
                  <a:cubicBezTo>
                    <a:pt x="1038446" y="1208568"/>
                    <a:pt x="1013402" y="1206394"/>
                    <a:pt x="988827" y="1201479"/>
                  </a:cubicBezTo>
                  <a:cubicBezTo>
                    <a:pt x="977837" y="1199281"/>
                    <a:pt x="967871" y="1193278"/>
                    <a:pt x="956930" y="1190847"/>
                  </a:cubicBezTo>
                  <a:cubicBezTo>
                    <a:pt x="930966" y="1185077"/>
                    <a:pt x="867618" y="1177875"/>
                    <a:pt x="839972" y="1169581"/>
                  </a:cubicBezTo>
                  <a:cubicBezTo>
                    <a:pt x="821691" y="1164097"/>
                    <a:pt x="804916" y="1154351"/>
                    <a:pt x="786809" y="1148316"/>
                  </a:cubicBezTo>
                  <a:cubicBezTo>
                    <a:pt x="772946" y="1143695"/>
                    <a:pt x="758456" y="1141228"/>
                    <a:pt x="744279" y="1137684"/>
                  </a:cubicBezTo>
                  <a:cubicBezTo>
                    <a:pt x="710980" y="1119185"/>
                    <a:pt x="661029" y="1083742"/>
                    <a:pt x="616688" y="1073888"/>
                  </a:cubicBezTo>
                  <a:cubicBezTo>
                    <a:pt x="595643" y="1069211"/>
                    <a:pt x="574158" y="1066800"/>
                    <a:pt x="552893" y="1063256"/>
                  </a:cubicBezTo>
                  <a:cubicBezTo>
                    <a:pt x="407694" y="1014857"/>
                    <a:pt x="556073" y="1067658"/>
                    <a:pt x="446567" y="1020726"/>
                  </a:cubicBezTo>
                  <a:cubicBezTo>
                    <a:pt x="436265" y="1016311"/>
                    <a:pt x="424971" y="1014508"/>
                    <a:pt x="414669" y="1010093"/>
                  </a:cubicBezTo>
                  <a:cubicBezTo>
                    <a:pt x="400101" y="1003849"/>
                    <a:pt x="386980" y="994393"/>
                    <a:pt x="372139" y="988828"/>
                  </a:cubicBezTo>
                  <a:cubicBezTo>
                    <a:pt x="347863" y="979724"/>
                    <a:pt x="286237" y="970627"/>
                    <a:pt x="265813" y="967563"/>
                  </a:cubicBezTo>
                  <a:lnTo>
                    <a:pt x="116958" y="946298"/>
                  </a:lnTo>
                  <a:cubicBezTo>
                    <a:pt x="106325" y="942754"/>
                    <a:pt x="95933" y="938383"/>
                    <a:pt x="85060" y="935665"/>
                  </a:cubicBezTo>
                  <a:cubicBezTo>
                    <a:pt x="67528" y="931282"/>
                    <a:pt x="44676" y="937812"/>
                    <a:pt x="31897" y="925033"/>
                  </a:cubicBezTo>
                  <a:lnTo>
                    <a:pt x="31897" y="882502"/>
                  </a:lnTo>
                  <a:lnTo>
                    <a:pt x="63795" y="925033"/>
                  </a:lnTo>
                  <a:lnTo>
                    <a:pt x="85060" y="903768"/>
                  </a:lnTo>
                </a:path>
              </a:pathLst>
            </a:custGeom>
            <a:blipFill>
              <a:blip r:embed="rId3"/>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04BE43F-AC70-0FFC-3A85-2493D0B08A59}"/>
                </a:ext>
              </a:extLst>
            </p:cNvPr>
            <p:cNvGrpSpPr/>
            <p:nvPr/>
          </p:nvGrpSpPr>
          <p:grpSpPr>
            <a:xfrm>
              <a:off x="8039335" y="4184600"/>
              <a:ext cx="2279073" cy="1174765"/>
              <a:chOff x="1600200" y="1295400"/>
              <a:chExt cx="4419600" cy="1905000"/>
            </a:xfrm>
          </p:grpSpPr>
          <p:sp>
            <p:nvSpPr>
              <p:cNvPr id="589" name="Trapezoid 588">
                <a:extLst>
                  <a:ext uri="{FF2B5EF4-FFF2-40B4-BE49-F238E27FC236}">
                    <a16:creationId xmlns:a16="http://schemas.microsoft.com/office/drawing/2014/main" id="{2C8DAD1B-0F10-FA73-19DC-CCA7B5D84883}"/>
                  </a:ext>
                </a:extLst>
              </p:cNvPr>
              <p:cNvSpPr/>
              <p:nvPr/>
            </p:nvSpPr>
            <p:spPr>
              <a:xfrm>
                <a:off x="2133600" y="2057400"/>
                <a:ext cx="3429000" cy="6858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Rectangle 589">
                <a:extLst>
                  <a:ext uri="{FF2B5EF4-FFF2-40B4-BE49-F238E27FC236}">
                    <a16:creationId xmlns:a16="http://schemas.microsoft.com/office/drawing/2014/main" id="{438D0B81-3110-ECDC-7F97-F5187ED3F9BB}"/>
                  </a:ext>
                </a:extLst>
              </p:cNvPr>
              <p:cNvSpPr/>
              <p:nvPr/>
            </p:nvSpPr>
            <p:spPr>
              <a:xfrm>
                <a:off x="2362200" y="1676400"/>
                <a:ext cx="29718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Rounded Rectangle 6">
                <a:extLst>
                  <a:ext uri="{FF2B5EF4-FFF2-40B4-BE49-F238E27FC236}">
                    <a16:creationId xmlns:a16="http://schemas.microsoft.com/office/drawing/2014/main" id="{6491211D-2BBF-3FE0-0973-380DBAE290E9}"/>
                  </a:ext>
                </a:extLst>
              </p:cNvPr>
              <p:cNvSpPr/>
              <p:nvPr/>
            </p:nvSpPr>
            <p:spPr>
              <a:xfrm>
                <a:off x="2286000" y="1295400"/>
                <a:ext cx="1371600" cy="381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Rounded Rectangle 7">
                <a:extLst>
                  <a:ext uri="{FF2B5EF4-FFF2-40B4-BE49-F238E27FC236}">
                    <a16:creationId xmlns:a16="http://schemas.microsoft.com/office/drawing/2014/main" id="{6E2019BE-23F5-2C90-3F93-AFBFBBDAB65B}"/>
                  </a:ext>
                </a:extLst>
              </p:cNvPr>
              <p:cNvSpPr/>
              <p:nvPr/>
            </p:nvSpPr>
            <p:spPr>
              <a:xfrm>
                <a:off x="2286000" y="1600200"/>
                <a:ext cx="3124200" cy="152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3" name="Group 9">
                <a:extLst>
                  <a:ext uri="{FF2B5EF4-FFF2-40B4-BE49-F238E27FC236}">
                    <a16:creationId xmlns:a16="http://schemas.microsoft.com/office/drawing/2014/main" id="{CEDAC856-4010-7600-BB1D-D6E4D75F2859}"/>
                  </a:ext>
                </a:extLst>
              </p:cNvPr>
              <p:cNvGrpSpPr/>
              <p:nvPr/>
            </p:nvGrpSpPr>
            <p:grpSpPr>
              <a:xfrm>
                <a:off x="2362200" y="1676400"/>
                <a:ext cx="381000" cy="457200"/>
                <a:chOff x="2362200" y="1676400"/>
                <a:chExt cx="381000" cy="457200"/>
              </a:xfrm>
            </p:grpSpPr>
            <p:sp>
              <p:nvSpPr>
                <p:cNvPr id="639" name="Multiply 7">
                  <a:extLst>
                    <a:ext uri="{FF2B5EF4-FFF2-40B4-BE49-F238E27FC236}">
                      <a16:creationId xmlns:a16="http://schemas.microsoft.com/office/drawing/2014/main" id="{46FA2E63-FB49-D07B-51BF-7954BFD86F0F}"/>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8">
                  <a:extLst>
                    <a:ext uri="{FF2B5EF4-FFF2-40B4-BE49-F238E27FC236}">
                      <a16:creationId xmlns:a16="http://schemas.microsoft.com/office/drawing/2014/main" id="{89656FC4-D9CA-26B1-226C-4C6B198525C9}"/>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4" name="Group 10">
                <a:extLst>
                  <a:ext uri="{FF2B5EF4-FFF2-40B4-BE49-F238E27FC236}">
                    <a16:creationId xmlns:a16="http://schemas.microsoft.com/office/drawing/2014/main" id="{5B4EAAFB-836F-7E12-A7B8-B3BD77A24C86}"/>
                  </a:ext>
                </a:extLst>
              </p:cNvPr>
              <p:cNvGrpSpPr/>
              <p:nvPr/>
            </p:nvGrpSpPr>
            <p:grpSpPr>
              <a:xfrm>
                <a:off x="2743200" y="1676400"/>
                <a:ext cx="381000" cy="457200"/>
                <a:chOff x="2362200" y="1676400"/>
                <a:chExt cx="381000" cy="457200"/>
              </a:xfrm>
            </p:grpSpPr>
            <p:sp>
              <p:nvSpPr>
                <p:cNvPr id="637" name="Multiply 11">
                  <a:extLst>
                    <a:ext uri="{FF2B5EF4-FFF2-40B4-BE49-F238E27FC236}">
                      <a16:creationId xmlns:a16="http://schemas.microsoft.com/office/drawing/2014/main" id="{AAE435C7-724D-7775-0AAA-5D90B8F85D37}"/>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Diamond 12">
                  <a:extLst>
                    <a:ext uri="{FF2B5EF4-FFF2-40B4-BE49-F238E27FC236}">
                      <a16:creationId xmlns:a16="http://schemas.microsoft.com/office/drawing/2014/main" id="{527C2BB6-7742-A002-04CC-034405681D41}"/>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5" name="Group 13">
                <a:extLst>
                  <a:ext uri="{FF2B5EF4-FFF2-40B4-BE49-F238E27FC236}">
                    <a16:creationId xmlns:a16="http://schemas.microsoft.com/office/drawing/2014/main" id="{FE8539DE-18BB-1999-106C-ECE1CDCC02DF}"/>
                  </a:ext>
                </a:extLst>
              </p:cNvPr>
              <p:cNvGrpSpPr/>
              <p:nvPr/>
            </p:nvGrpSpPr>
            <p:grpSpPr>
              <a:xfrm>
                <a:off x="3124200" y="1676400"/>
                <a:ext cx="381000" cy="457200"/>
                <a:chOff x="2362200" y="1676400"/>
                <a:chExt cx="381000" cy="457200"/>
              </a:xfrm>
            </p:grpSpPr>
            <p:sp>
              <p:nvSpPr>
                <p:cNvPr id="635" name="Multiply 14">
                  <a:extLst>
                    <a:ext uri="{FF2B5EF4-FFF2-40B4-BE49-F238E27FC236}">
                      <a16:creationId xmlns:a16="http://schemas.microsoft.com/office/drawing/2014/main" id="{8A6C1F7F-9AB3-19E9-6945-14E3CBD8839C}"/>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Diamond 635">
                  <a:extLst>
                    <a:ext uri="{FF2B5EF4-FFF2-40B4-BE49-F238E27FC236}">
                      <a16:creationId xmlns:a16="http://schemas.microsoft.com/office/drawing/2014/main" id="{9D0F833D-97E5-F019-397A-93B8F05BF6A5}"/>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6" name="Group 16">
                <a:extLst>
                  <a:ext uri="{FF2B5EF4-FFF2-40B4-BE49-F238E27FC236}">
                    <a16:creationId xmlns:a16="http://schemas.microsoft.com/office/drawing/2014/main" id="{709F8954-0D4E-0880-2774-63801D4440DF}"/>
                  </a:ext>
                </a:extLst>
              </p:cNvPr>
              <p:cNvGrpSpPr/>
              <p:nvPr/>
            </p:nvGrpSpPr>
            <p:grpSpPr>
              <a:xfrm>
                <a:off x="3505200" y="1676400"/>
                <a:ext cx="381000" cy="457200"/>
                <a:chOff x="2362200" y="1676400"/>
                <a:chExt cx="381000" cy="457200"/>
              </a:xfrm>
            </p:grpSpPr>
            <p:sp>
              <p:nvSpPr>
                <p:cNvPr id="633" name="Multiply 47">
                  <a:extLst>
                    <a:ext uri="{FF2B5EF4-FFF2-40B4-BE49-F238E27FC236}">
                      <a16:creationId xmlns:a16="http://schemas.microsoft.com/office/drawing/2014/main" id="{BA7AD156-BE4F-073C-18B1-CDD6EF843551}"/>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Diamond 633">
                  <a:extLst>
                    <a:ext uri="{FF2B5EF4-FFF2-40B4-BE49-F238E27FC236}">
                      <a16:creationId xmlns:a16="http://schemas.microsoft.com/office/drawing/2014/main" id="{D9D250BD-5AC7-E2A7-7058-A33B61F1F7DC}"/>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7" name="Group 19">
                <a:extLst>
                  <a:ext uri="{FF2B5EF4-FFF2-40B4-BE49-F238E27FC236}">
                    <a16:creationId xmlns:a16="http://schemas.microsoft.com/office/drawing/2014/main" id="{87D67841-5305-C0DE-E2F9-C8667F1DE4FD}"/>
                  </a:ext>
                </a:extLst>
              </p:cNvPr>
              <p:cNvGrpSpPr/>
              <p:nvPr/>
            </p:nvGrpSpPr>
            <p:grpSpPr>
              <a:xfrm>
                <a:off x="3886200" y="1676400"/>
                <a:ext cx="381000" cy="457200"/>
                <a:chOff x="2362200" y="1676400"/>
                <a:chExt cx="381000" cy="457200"/>
              </a:xfrm>
            </p:grpSpPr>
            <p:sp>
              <p:nvSpPr>
                <p:cNvPr id="631" name="Multiply 45">
                  <a:extLst>
                    <a:ext uri="{FF2B5EF4-FFF2-40B4-BE49-F238E27FC236}">
                      <a16:creationId xmlns:a16="http://schemas.microsoft.com/office/drawing/2014/main" id="{EDD38916-A062-AA40-C429-CA9856387929}"/>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Diamond 631">
                  <a:extLst>
                    <a:ext uri="{FF2B5EF4-FFF2-40B4-BE49-F238E27FC236}">
                      <a16:creationId xmlns:a16="http://schemas.microsoft.com/office/drawing/2014/main" id="{D517511C-2B7F-E634-CD18-8EDAB22090EC}"/>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8" name="Group 22">
                <a:extLst>
                  <a:ext uri="{FF2B5EF4-FFF2-40B4-BE49-F238E27FC236}">
                    <a16:creationId xmlns:a16="http://schemas.microsoft.com/office/drawing/2014/main" id="{B8686070-36FB-55E3-D24B-09C05DE988E4}"/>
                  </a:ext>
                </a:extLst>
              </p:cNvPr>
              <p:cNvGrpSpPr/>
              <p:nvPr/>
            </p:nvGrpSpPr>
            <p:grpSpPr>
              <a:xfrm>
                <a:off x="4267200" y="1676400"/>
                <a:ext cx="381000" cy="457200"/>
                <a:chOff x="2362200" y="1676400"/>
                <a:chExt cx="381000" cy="457200"/>
              </a:xfrm>
            </p:grpSpPr>
            <p:sp>
              <p:nvSpPr>
                <p:cNvPr id="628" name="Multiply 43">
                  <a:extLst>
                    <a:ext uri="{FF2B5EF4-FFF2-40B4-BE49-F238E27FC236}">
                      <a16:creationId xmlns:a16="http://schemas.microsoft.com/office/drawing/2014/main" id="{7521C4C6-191A-B0F6-1648-9855B93B0879}"/>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Diamond 629">
                  <a:extLst>
                    <a:ext uri="{FF2B5EF4-FFF2-40B4-BE49-F238E27FC236}">
                      <a16:creationId xmlns:a16="http://schemas.microsoft.com/office/drawing/2014/main" id="{3257FE48-AD15-B3AA-5F6A-18B8A6AD0062}"/>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 name="Group 25">
                <a:extLst>
                  <a:ext uri="{FF2B5EF4-FFF2-40B4-BE49-F238E27FC236}">
                    <a16:creationId xmlns:a16="http://schemas.microsoft.com/office/drawing/2014/main" id="{4C6A84F4-12C1-2E9A-5FB4-72002DFD4F55}"/>
                  </a:ext>
                </a:extLst>
              </p:cNvPr>
              <p:cNvGrpSpPr/>
              <p:nvPr/>
            </p:nvGrpSpPr>
            <p:grpSpPr>
              <a:xfrm>
                <a:off x="4648200" y="1676400"/>
                <a:ext cx="381000" cy="457200"/>
                <a:chOff x="2362200" y="1676400"/>
                <a:chExt cx="381000" cy="457200"/>
              </a:xfrm>
            </p:grpSpPr>
            <p:sp>
              <p:nvSpPr>
                <p:cNvPr id="626" name="Multiply 41">
                  <a:extLst>
                    <a:ext uri="{FF2B5EF4-FFF2-40B4-BE49-F238E27FC236}">
                      <a16:creationId xmlns:a16="http://schemas.microsoft.com/office/drawing/2014/main" id="{18CD9F72-2862-AD47-3FF8-6C8E936CE569}"/>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Diamond 27">
                  <a:extLst>
                    <a:ext uri="{FF2B5EF4-FFF2-40B4-BE49-F238E27FC236}">
                      <a16:creationId xmlns:a16="http://schemas.microsoft.com/office/drawing/2014/main" id="{C460616D-C179-2D74-90AC-8DEDE77E42E5}"/>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0" name="Group 28">
                <a:extLst>
                  <a:ext uri="{FF2B5EF4-FFF2-40B4-BE49-F238E27FC236}">
                    <a16:creationId xmlns:a16="http://schemas.microsoft.com/office/drawing/2014/main" id="{6B65CC53-AE4F-638E-4156-964AC0A9251F}"/>
                  </a:ext>
                </a:extLst>
              </p:cNvPr>
              <p:cNvGrpSpPr/>
              <p:nvPr/>
            </p:nvGrpSpPr>
            <p:grpSpPr>
              <a:xfrm>
                <a:off x="5001491" y="1676400"/>
                <a:ext cx="381000" cy="457200"/>
                <a:chOff x="2362200" y="1676400"/>
                <a:chExt cx="381000" cy="457200"/>
              </a:xfrm>
            </p:grpSpPr>
            <p:sp>
              <p:nvSpPr>
                <p:cNvPr id="624" name="Multiply 39">
                  <a:extLst>
                    <a:ext uri="{FF2B5EF4-FFF2-40B4-BE49-F238E27FC236}">
                      <a16:creationId xmlns:a16="http://schemas.microsoft.com/office/drawing/2014/main" id="{5E604A84-344C-CA60-B900-288B1AFF5F70}"/>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Diamond 624">
                  <a:extLst>
                    <a:ext uri="{FF2B5EF4-FFF2-40B4-BE49-F238E27FC236}">
                      <a16:creationId xmlns:a16="http://schemas.microsoft.com/office/drawing/2014/main" id="{7B99EFD4-C1BA-B14A-9C66-B2A50B369A60}"/>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1" name="Rounded Rectangle 16">
                <a:extLst>
                  <a:ext uri="{FF2B5EF4-FFF2-40B4-BE49-F238E27FC236}">
                    <a16:creationId xmlns:a16="http://schemas.microsoft.com/office/drawing/2014/main" id="{0886C205-F0DE-E31E-2D5C-09C8472644D9}"/>
                  </a:ext>
                </a:extLst>
              </p:cNvPr>
              <p:cNvSpPr/>
              <p:nvPr/>
            </p:nvSpPr>
            <p:spPr>
              <a:xfrm>
                <a:off x="3657600" y="2362200"/>
                <a:ext cx="304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Rounded Rectangle 17">
                <a:extLst>
                  <a:ext uri="{FF2B5EF4-FFF2-40B4-BE49-F238E27FC236}">
                    <a16:creationId xmlns:a16="http://schemas.microsoft.com/office/drawing/2014/main" id="{F29658EB-9149-E3A6-1B4C-4DA1E3ABD588}"/>
                  </a:ext>
                </a:extLst>
              </p:cNvPr>
              <p:cNvSpPr/>
              <p:nvPr/>
            </p:nvSpPr>
            <p:spPr>
              <a:xfrm>
                <a:off x="3657600" y="1371600"/>
                <a:ext cx="304800" cy="990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3" name="Group 33">
                <a:extLst>
                  <a:ext uri="{FF2B5EF4-FFF2-40B4-BE49-F238E27FC236}">
                    <a16:creationId xmlns:a16="http://schemas.microsoft.com/office/drawing/2014/main" id="{3F5CE2D9-9E2C-0D79-D9CC-F742C8C3A0F0}"/>
                  </a:ext>
                </a:extLst>
              </p:cNvPr>
              <p:cNvGrpSpPr/>
              <p:nvPr/>
            </p:nvGrpSpPr>
            <p:grpSpPr>
              <a:xfrm>
                <a:off x="3643746" y="1828800"/>
                <a:ext cx="304800" cy="535709"/>
                <a:chOff x="2362200" y="1676400"/>
                <a:chExt cx="381000" cy="457200"/>
              </a:xfrm>
            </p:grpSpPr>
            <p:sp>
              <p:nvSpPr>
                <p:cNvPr id="622" name="Multiply 37">
                  <a:extLst>
                    <a:ext uri="{FF2B5EF4-FFF2-40B4-BE49-F238E27FC236}">
                      <a16:creationId xmlns:a16="http://schemas.microsoft.com/office/drawing/2014/main" id="{EB97CF4D-9653-372D-0793-CA266253EF84}"/>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Diamond 622">
                  <a:extLst>
                    <a:ext uri="{FF2B5EF4-FFF2-40B4-BE49-F238E27FC236}">
                      <a16:creationId xmlns:a16="http://schemas.microsoft.com/office/drawing/2014/main" id="{F8EC6AB2-ACF6-4C27-6086-364FD4AA7338}"/>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4" name="Rounded Rectangle 19">
                <a:extLst>
                  <a:ext uri="{FF2B5EF4-FFF2-40B4-BE49-F238E27FC236}">
                    <a16:creationId xmlns:a16="http://schemas.microsoft.com/office/drawing/2014/main" id="{822B3976-5D6B-C613-EAEE-8E1CAA73E4EB}"/>
                  </a:ext>
                </a:extLst>
              </p:cNvPr>
              <p:cNvSpPr/>
              <p:nvPr/>
            </p:nvSpPr>
            <p:spPr>
              <a:xfrm>
                <a:off x="3962400" y="1295400"/>
                <a:ext cx="1371600" cy="304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Rounded Rectangle 20">
                <a:extLst>
                  <a:ext uri="{FF2B5EF4-FFF2-40B4-BE49-F238E27FC236}">
                    <a16:creationId xmlns:a16="http://schemas.microsoft.com/office/drawing/2014/main" id="{2BEC8C17-6F56-4112-443F-2C84C34C10F8}"/>
                  </a:ext>
                </a:extLst>
              </p:cNvPr>
              <p:cNvSpPr/>
              <p:nvPr/>
            </p:nvSpPr>
            <p:spPr>
              <a:xfrm>
                <a:off x="3657600" y="1752600"/>
                <a:ext cx="304800" cy="76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6" name="Group 38">
                <a:extLst>
                  <a:ext uri="{FF2B5EF4-FFF2-40B4-BE49-F238E27FC236}">
                    <a16:creationId xmlns:a16="http://schemas.microsoft.com/office/drawing/2014/main" id="{4364620D-C00C-4B5C-F89D-365582BEF7BF}"/>
                  </a:ext>
                </a:extLst>
              </p:cNvPr>
              <p:cNvGrpSpPr/>
              <p:nvPr/>
            </p:nvGrpSpPr>
            <p:grpSpPr>
              <a:xfrm>
                <a:off x="3657600" y="1295400"/>
                <a:ext cx="304800" cy="535709"/>
                <a:chOff x="2362200" y="1676400"/>
                <a:chExt cx="381000" cy="457200"/>
              </a:xfrm>
            </p:grpSpPr>
            <p:sp>
              <p:nvSpPr>
                <p:cNvPr id="620" name="Multiply 35">
                  <a:extLst>
                    <a:ext uri="{FF2B5EF4-FFF2-40B4-BE49-F238E27FC236}">
                      <a16:creationId xmlns:a16="http://schemas.microsoft.com/office/drawing/2014/main" id="{4D2131FA-42A3-D9F7-E44E-D20BEEEC7944}"/>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Diamond 620">
                  <a:extLst>
                    <a:ext uri="{FF2B5EF4-FFF2-40B4-BE49-F238E27FC236}">
                      <a16:creationId xmlns:a16="http://schemas.microsoft.com/office/drawing/2014/main" id="{13E38E2D-1E7B-E21B-6003-1FAC182DB9A0}"/>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7" name="Trapezoid 606">
                <a:extLst>
                  <a:ext uri="{FF2B5EF4-FFF2-40B4-BE49-F238E27FC236}">
                    <a16:creationId xmlns:a16="http://schemas.microsoft.com/office/drawing/2014/main" id="{B30DA20D-C9CC-AAD3-8167-051B2B724309}"/>
                  </a:ext>
                </a:extLst>
              </p:cNvPr>
              <p:cNvSpPr/>
              <p:nvPr/>
            </p:nvSpPr>
            <p:spPr>
              <a:xfrm>
                <a:off x="1905000" y="2743200"/>
                <a:ext cx="38100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Trapezoid 607">
                <a:extLst>
                  <a:ext uri="{FF2B5EF4-FFF2-40B4-BE49-F238E27FC236}">
                    <a16:creationId xmlns:a16="http://schemas.microsoft.com/office/drawing/2014/main" id="{42B6F68E-E390-AD93-0417-6BE47E577081}"/>
                  </a:ext>
                </a:extLst>
              </p:cNvPr>
              <p:cNvSpPr/>
              <p:nvPr/>
            </p:nvSpPr>
            <p:spPr>
              <a:xfrm>
                <a:off x="1752600" y="2895600"/>
                <a:ext cx="41148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Trapezoid 608">
                <a:extLst>
                  <a:ext uri="{FF2B5EF4-FFF2-40B4-BE49-F238E27FC236}">
                    <a16:creationId xmlns:a16="http://schemas.microsoft.com/office/drawing/2014/main" id="{95DD278F-A630-DC8F-8BFB-6DC9AAB2094E}"/>
                  </a:ext>
                </a:extLst>
              </p:cNvPr>
              <p:cNvSpPr/>
              <p:nvPr/>
            </p:nvSpPr>
            <p:spPr>
              <a:xfrm>
                <a:off x="1600200" y="3048000"/>
                <a:ext cx="44196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ounded Rectangle 25">
                <a:extLst>
                  <a:ext uri="{FF2B5EF4-FFF2-40B4-BE49-F238E27FC236}">
                    <a16:creationId xmlns:a16="http://schemas.microsoft.com/office/drawing/2014/main" id="{221FA183-1A09-13E9-24CA-7135F929E71F}"/>
                  </a:ext>
                </a:extLst>
              </p:cNvPr>
              <p:cNvSpPr/>
              <p:nvPr/>
            </p:nvSpPr>
            <p:spPr>
              <a:xfrm>
                <a:off x="33528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Rounded Rectangle 26">
                <a:extLst>
                  <a:ext uri="{FF2B5EF4-FFF2-40B4-BE49-F238E27FC236}">
                    <a16:creationId xmlns:a16="http://schemas.microsoft.com/office/drawing/2014/main" id="{E3FEF769-AF83-D724-0666-D681EDE94AE5}"/>
                  </a:ext>
                </a:extLst>
              </p:cNvPr>
              <p:cNvSpPr/>
              <p:nvPr/>
            </p:nvSpPr>
            <p:spPr>
              <a:xfrm>
                <a:off x="39624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Flowchart: Collate 611">
                <a:extLst>
                  <a:ext uri="{FF2B5EF4-FFF2-40B4-BE49-F238E27FC236}">
                    <a16:creationId xmlns:a16="http://schemas.microsoft.com/office/drawing/2014/main" id="{158A43A7-6568-7FAA-E97B-AD1E22EDE950}"/>
                  </a:ext>
                </a:extLst>
              </p:cNvPr>
              <p:cNvSpPr/>
              <p:nvPr/>
            </p:nvSpPr>
            <p:spPr>
              <a:xfrm>
                <a:off x="34290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3" name="Flowchart: Collate 612">
                <a:extLst>
                  <a:ext uri="{FF2B5EF4-FFF2-40B4-BE49-F238E27FC236}">
                    <a16:creationId xmlns:a16="http://schemas.microsoft.com/office/drawing/2014/main" id="{9164EA34-C738-90DD-C71C-93838AA2E9A8}"/>
                  </a:ext>
                </a:extLst>
              </p:cNvPr>
              <p:cNvSpPr/>
              <p:nvPr/>
            </p:nvSpPr>
            <p:spPr>
              <a:xfrm>
                <a:off x="40386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14" name="Group 48">
                <a:extLst>
                  <a:ext uri="{FF2B5EF4-FFF2-40B4-BE49-F238E27FC236}">
                    <a16:creationId xmlns:a16="http://schemas.microsoft.com/office/drawing/2014/main" id="{E8C1D011-7495-13FC-16BF-ED4983F507E3}"/>
                  </a:ext>
                </a:extLst>
              </p:cNvPr>
              <p:cNvGrpSpPr/>
              <p:nvPr/>
            </p:nvGrpSpPr>
            <p:grpSpPr>
              <a:xfrm>
                <a:off x="3352800" y="2286000"/>
                <a:ext cx="304800" cy="365760"/>
                <a:chOff x="2362200" y="1676400"/>
                <a:chExt cx="381000" cy="457200"/>
              </a:xfrm>
            </p:grpSpPr>
            <p:sp>
              <p:nvSpPr>
                <p:cNvPr id="618" name="Multiply 33">
                  <a:extLst>
                    <a:ext uri="{FF2B5EF4-FFF2-40B4-BE49-F238E27FC236}">
                      <a16:creationId xmlns:a16="http://schemas.microsoft.com/office/drawing/2014/main" id="{17995554-72EB-DD11-2F49-9DDC4DCF0901}"/>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Diamond 618">
                  <a:extLst>
                    <a:ext uri="{FF2B5EF4-FFF2-40B4-BE49-F238E27FC236}">
                      <a16:creationId xmlns:a16="http://schemas.microsoft.com/office/drawing/2014/main" id="{A884B905-4A36-CF74-2683-D514AACD555E}"/>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5" name="Group 51">
                <a:extLst>
                  <a:ext uri="{FF2B5EF4-FFF2-40B4-BE49-F238E27FC236}">
                    <a16:creationId xmlns:a16="http://schemas.microsoft.com/office/drawing/2014/main" id="{8BD77445-9C2A-799A-EF68-3BB036C98153}"/>
                  </a:ext>
                </a:extLst>
              </p:cNvPr>
              <p:cNvGrpSpPr/>
              <p:nvPr/>
            </p:nvGrpSpPr>
            <p:grpSpPr>
              <a:xfrm>
                <a:off x="3962400" y="2286000"/>
                <a:ext cx="304800" cy="365760"/>
                <a:chOff x="2362200" y="1676400"/>
                <a:chExt cx="381000" cy="457200"/>
              </a:xfrm>
            </p:grpSpPr>
            <p:sp>
              <p:nvSpPr>
                <p:cNvPr id="616" name="Multiply 31">
                  <a:extLst>
                    <a:ext uri="{FF2B5EF4-FFF2-40B4-BE49-F238E27FC236}">
                      <a16:creationId xmlns:a16="http://schemas.microsoft.com/office/drawing/2014/main" id="{78AEDB87-61F5-A5DF-F805-CB61A1EE2232}"/>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Diamond 616">
                  <a:extLst>
                    <a:ext uri="{FF2B5EF4-FFF2-40B4-BE49-F238E27FC236}">
                      <a16:creationId xmlns:a16="http://schemas.microsoft.com/office/drawing/2014/main" id="{50C47A71-52C6-3456-237A-A8FDC3F12C7C}"/>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A06F33C6-CCF8-E304-1128-86882DE25701}"/>
                </a:ext>
              </a:extLst>
            </p:cNvPr>
            <p:cNvGrpSpPr/>
            <p:nvPr/>
          </p:nvGrpSpPr>
          <p:grpSpPr>
            <a:xfrm>
              <a:off x="7163907" y="5324562"/>
              <a:ext cx="3581400" cy="351450"/>
              <a:chOff x="304800" y="0"/>
              <a:chExt cx="8610600" cy="1143000"/>
            </a:xfrm>
            <a:solidFill>
              <a:schemeClr val="accent4">
                <a:lumMod val="50000"/>
              </a:schemeClr>
            </a:solidFill>
          </p:grpSpPr>
          <p:sp>
            <p:nvSpPr>
              <p:cNvPr id="17" name="Rounded Rectangle 56">
                <a:extLst>
                  <a:ext uri="{FF2B5EF4-FFF2-40B4-BE49-F238E27FC236}">
                    <a16:creationId xmlns:a16="http://schemas.microsoft.com/office/drawing/2014/main" id="{843B6DB0-539B-402C-C9A8-AD76DCAAF1E1}"/>
                  </a:ext>
                </a:extLst>
              </p:cNvPr>
              <p:cNvSpPr/>
              <p:nvPr/>
            </p:nvSpPr>
            <p:spPr>
              <a:xfrm>
                <a:off x="3048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57">
                <a:extLst>
                  <a:ext uri="{FF2B5EF4-FFF2-40B4-BE49-F238E27FC236}">
                    <a16:creationId xmlns:a16="http://schemas.microsoft.com/office/drawing/2014/main" id="{F83F8A49-2968-294B-352B-A82AEAD9916D}"/>
                  </a:ext>
                </a:extLst>
              </p:cNvPr>
              <p:cNvSpPr/>
              <p:nvPr/>
            </p:nvSpPr>
            <p:spPr>
              <a:xfrm>
                <a:off x="15240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58">
                <a:extLst>
                  <a:ext uri="{FF2B5EF4-FFF2-40B4-BE49-F238E27FC236}">
                    <a16:creationId xmlns:a16="http://schemas.microsoft.com/office/drawing/2014/main" id="{EB91DAEF-1B9B-ECAB-5F7D-2C082286F4E3}"/>
                  </a:ext>
                </a:extLst>
              </p:cNvPr>
              <p:cNvSpPr/>
              <p:nvPr/>
            </p:nvSpPr>
            <p:spPr>
              <a:xfrm>
                <a:off x="27432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59">
                <a:extLst>
                  <a:ext uri="{FF2B5EF4-FFF2-40B4-BE49-F238E27FC236}">
                    <a16:creationId xmlns:a16="http://schemas.microsoft.com/office/drawing/2014/main" id="{15F4F189-B57A-C0B8-C4FE-D29A890D61D6}"/>
                  </a:ext>
                </a:extLst>
              </p:cNvPr>
              <p:cNvSpPr/>
              <p:nvPr/>
            </p:nvSpPr>
            <p:spPr>
              <a:xfrm>
                <a:off x="39624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ounded Rectangle 60">
                <a:extLst>
                  <a:ext uri="{FF2B5EF4-FFF2-40B4-BE49-F238E27FC236}">
                    <a16:creationId xmlns:a16="http://schemas.microsoft.com/office/drawing/2014/main" id="{7C816404-73D7-58FA-27EF-92ACCA2CF512}"/>
                  </a:ext>
                </a:extLst>
              </p:cNvPr>
              <p:cNvSpPr/>
              <p:nvPr/>
            </p:nvSpPr>
            <p:spPr>
              <a:xfrm>
                <a:off x="51816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Rounded Rectangle 61">
                <a:extLst>
                  <a:ext uri="{FF2B5EF4-FFF2-40B4-BE49-F238E27FC236}">
                    <a16:creationId xmlns:a16="http://schemas.microsoft.com/office/drawing/2014/main" id="{9E4FCCAA-4933-78EA-EB88-018646A056B1}"/>
                  </a:ext>
                </a:extLst>
              </p:cNvPr>
              <p:cNvSpPr/>
              <p:nvPr/>
            </p:nvSpPr>
            <p:spPr>
              <a:xfrm>
                <a:off x="64008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ounded Rectangle 62">
                <a:extLst>
                  <a:ext uri="{FF2B5EF4-FFF2-40B4-BE49-F238E27FC236}">
                    <a16:creationId xmlns:a16="http://schemas.microsoft.com/office/drawing/2014/main" id="{630352A6-7393-57D2-6ADB-797982DBE9EE}"/>
                  </a:ext>
                </a:extLst>
              </p:cNvPr>
              <p:cNvSpPr/>
              <p:nvPr/>
            </p:nvSpPr>
            <p:spPr>
              <a:xfrm>
                <a:off x="304800" y="0"/>
                <a:ext cx="85344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Rounded Rectangle 63">
                <a:extLst>
                  <a:ext uri="{FF2B5EF4-FFF2-40B4-BE49-F238E27FC236}">
                    <a16:creationId xmlns:a16="http://schemas.microsoft.com/office/drawing/2014/main" id="{7F61A457-3D65-BA6F-4187-D26917D4467D}"/>
                  </a:ext>
                </a:extLst>
              </p:cNvPr>
              <p:cNvSpPr/>
              <p:nvPr/>
            </p:nvSpPr>
            <p:spPr>
              <a:xfrm>
                <a:off x="9144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ounded Rectangle 64">
                <a:extLst>
                  <a:ext uri="{FF2B5EF4-FFF2-40B4-BE49-F238E27FC236}">
                    <a16:creationId xmlns:a16="http://schemas.microsoft.com/office/drawing/2014/main" id="{E54D0BC9-91D8-874C-B542-F962D3EC11E7}"/>
                  </a:ext>
                </a:extLst>
              </p:cNvPr>
              <p:cNvSpPr/>
              <p:nvPr/>
            </p:nvSpPr>
            <p:spPr>
              <a:xfrm>
                <a:off x="21336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ounded Rectangle 65">
                <a:extLst>
                  <a:ext uri="{FF2B5EF4-FFF2-40B4-BE49-F238E27FC236}">
                    <a16:creationId xmlns:a16="http://schemas.microsoft.com/office/drawing/2014/main" id="{38B2EF70-69D3-49A4-BADC-B1948FB732A1}"/>
                  </a:ext>
                </a:extLst>
              </p:cNvPr>
              <p:cNvSpPr/>
              <p:nvPr/>
            </p:nvSpPr>
            <p:spPr>
              <a:xfrm>
                <a:off x="33528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ounded Rectangle 66">
                <a:extLst>
                  <a:ext uri="{FF2B5EF4-FFF2-40B4-BE49-F238E27FC236}">
                    <a16:creationId xmlns:a16="http://schemas.microsoft.com/office/drawing/2014/main" id="{9D5F7489-B512-8A42-1EE7-45FA519C3EEE}"/>
                  </a:ext>
                </a:extLst>
              </p:cNvPr>
              <p:cNvSpPr/>
              <p:nvPr/>
            </p:nvSpPr>
            <p:spPr>
              <a:xfrm>
                <a:off x="45720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ounded Rectangle 67">
                <a:extLst>
                  <a:ext uri="{FF2B5EF4-FFF2-40B4-BE49-F238E27FC236}">
                    <a16:creationId xmlns:a16="http://schemas.microsoft.com/office/drawing/2014/main" id="{08C3FCAF-BD4E-F725-326A-F6D1D3155753}"/>
                  </a:ext>
                </a:extLst>
              </p:cNvPr>
              <p:cNvSpPr/>
              <p:nvPr/>
            </p:nvSpPr>
            <p:spPr>
              <a:xfrm>
                <a:off x="57912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ounded Rectangle 68">
                <a:extLst>
                  <a:ext uri="{FF2B5EF4-FFF2-40B4-BE49-F238E27FC236}">
                    <a16:creationId xmlns:a16="http://schemas.microsoft.com/office/drawing/2014/main" id="{8E60306A-1E88-F49B-D0AE-7A2F8BBA5DCD}"/>
                  </a:ext>
                </a:extLst>
              </p:cNvPr>
              <p:cNvSpPr/>
              <p:nvPr/>
            </p:nvSpPr>
            <p:spPr>
              <a:xfrm>
                <a:off x="7010400" y="6858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Rounded Rectangle 69">
                <a:extLst>
                  <a:ext uri="{FF2B5EF4-FFF2-40B4-BE49-F238E27FC236}">
                    <a16:creationId xmlns:a16="http://schemas.microsoft.com/office/drawing/2014/main" id="{5108FAE5-9F07-EFBF-7435-883842EE361D}"/>
                  </a:ext>
                </a:extLst>
              </p:cNvPr>
              <p:cNvSpPr/>
              <p:nvPr/>
            </p:nvSpPr>
            <p:spPr>
              <a:xfrm>
                <a:off x="7620000" y="228600"/>
                <a:ext cx="12192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Rounded Rectangle 70">
                <a:extLst>
                  <a:ext uri="{FF2B5EF4-FFF2-40B4-BE49-F238E27FC236}">
                    <a16:creationId xmlns:a16="http://schemas.microsoft.com/office/drawing/2014/main" id="{C05A1128-C9E1-D53B-D42D-78F8D556A92E}"/>
                  </a:ext>
                </a:extLst>
              </p:cNvPr>
              <p:cNvSpPr/>
              <p:nvPr/>
            </p:nvSpPr>
            <p:spPr>
              <a:xfrm>
                <a:off x="8229600" y="685800"/>
                <a:ext cx="6858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Rounded Rectangle 71">
                <a:extLst>
                  <a:ext uri="{FF2B5EF4-FFF2-40B4-BE49-F238E27FC236}">
                    <a16:creationId xmlns:a16="http://schemas.microsoft.com/office/drawing/2014/main" id="{9583016E-9462-F4ED-1A77-B1BF41D8EF75}"/>
                  </a:ext>
                </a:extLst>
              </p:cNvPr>
              <p:cNvSpPr/>
              <p:nvPr/>
            </p:nvSpPr>
            <p:spPr>
              <a:xfrm>
                <a:off x="304800" y="685800"/>
                <a:ext cx="609600" cy="457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1987ADC-9F1A-0674-5488-C7E8C7C460BA}"/>
                </a:ext>
              </a:extLst>
            </p:cNvPr>
            <p:cNvGrpSpPr/>
            <p:nvPr/>
          </p:nvGrpSpPr>
          <p:grpSpPr>
            <a:xfrm>
              <a:off x="9871881" y="3774059"/>
              <a:ext cx="721506" cy="1798008"/>
              <a:chOff x="3792707" y="1538093"/>
              <a:chExt cx="1774400" cy="4327001"/>
            </a:xfrm>
          </p:grpSpPr>
          <p:sp>
            <p:nvSpPr>
              <p:cNvPr id="8" name="Freeform: Shape 7">
                <a:extLst>
                  <a:ext uri="{FF2B5EF4-FFF2-40B4-BE49-F238E27FC236}">
                    <a16:creationId xmlns:a16="http://schemas.microsoft.com/office/drawing/2014/main" id="{CE3EC31B-298B-95C7-079B-804D9346AD6C}"/>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Wave 9">
                <a:extLst>
                  <a:ext uri="{FF2B5EF4-FFF2-40B4-BE49-F238E27FC236}">
                    <a16:creationId xmlns:a16="http://schemas.microsoft.com/office/drawing/2014/main" id="{C7A40E2C-622A-F69F-C94E-E171E5B9E53B}"/>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ave 10">
                <a:extLst>
                  <a:ext uri="{FF2B5EF4-FFF2-40B4-BE49-F238E27FC236}">
                    <a16:creationId xmlns:a16="http://schemas.microsoft.com/office/drawing/2014/main" id="{19DE251A-8CDD-BE50-4961-C91315A88B60}"/>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98BBA27-EF7E-4CAB-B94A-5896927FEE24}"/>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48587C6-BD40-046B-4A3F-3BCA5D3C5E69}"/>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079D19E-FEB0-38C1-84B4-0A8461DD4090}"/>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8A473CD-5BB3-78B5-060D-C4311203D9CF}"/>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E79A7F3-E78D-4704-C530-7DD9E18F36C2}"/>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156" name="Group 155">
            <a:extLst>
              <a:ext uri="{FF2B5EF4-FFF2-40B4-BE49-F238E27FC236}">
                <a16:creationId xmlns:a16="http://schemas.microsoft.com/office/drawing/2014/main" id="{10DE4282-A9E2-6EA2-78C8-E1F894510615}"/>
              </a:ext>
            </a:extLst>
          </p:cNvPr>
          <p:cNvGrpSpPr/>
          <p:nvPr/>
        </p:nvGrpSpPr>
        <p:grpSpPr>
          <a:xfrm>
            <a:off x="6632536" y="567481"/>
            <a:ext cx="2159000" cy="5867400"/>
            <a:chOff x="9482329" y="463296"/>
            <a:chExt cx="2159000" cy="5867400"/>
          </a:xfrm>
        </p:grpSpPr>
        <p:sp>
          <p:nvSpPr>
            <p:cNvPr id="189" name="Rounded Rectangle 39">
              <a:extLst>
                <a:ext uri="{FF2B5EF4-FFF2-40B4-BE49-F238E27FC236}">
                  <a16:creationId xmlns:a16="http://schemas.microsoft.com/office/drawing/2014/main" id="{EFF1B53A-BC05-41FC-5C29-94869727946B}"/>
                </a:ext>
              </a:extLst>
            </p:cNvPr>
            <p:cNvSpPr/>
            <p:nvPr/>
          </p:nvSpPr>
          <p:spPr>
            <a:xfrm>
              <a:off x="9973396" y="1221067"/>
              <a:ext cx="139700" cy="6985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40">
              <a:extLst>
                <a:ext uri="{FF2B5EF4-FFF2-40B4-BE49-F238E27FC236}">
                  <a16:creationId xmlns:a16="http://schemas.microsoft.com/office/drawing/2014/main" id="{D15BB843-B26E-2EC8-68A3-AE09875CB781}"/>
                </a:ext>
              </a:extLst>
            </p:cNvPr>
            <p:cNvSpPr/>
            <p:nvPr/>
          </p:nvSpPr>
          <p:spPr>
            <a:xfrm>
              <a:off x="11002096" y="1216834"/>
              <a:ext cx="139700" cy="6985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a:extLst>
                <a:ext uri="{FF2B5EF4-FFF2-40B4-BE49-F238E27FC236}">
                  <a16:creationId xmlns:a16="http://schemas.microsoft.com/office/drawing/2014/main" id="{24CCA8D2-AB21-188A-5B7E-5306AF6DD6A2}"/>
                </a:ext>
              </a:extLst>
            </p:cNvPr>
            <p:cNvSpPr/>
            <p:nvPr/>
          </p:nvSpPr>
          <p:spPr>
            <a:xfrm rot="10800000">
              <a:off x="9507730" y="592417"/>
              <a:ext cx="2095500" cy="628650"/>
            </a:xfrm>
            <a:prstGeom prst="trapezoid">
              <a:avLst>
                <a:gd name="adj" fmla="val 29040"/>
              </a:avLst>
            </a:pr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C6A05937-92D0-556A-2114-1DF9AFD19752}"/>
                </a:ext>
              </a:extLst>
            </p:cNvPr>
            <p:cNvSpPr/>
            <p:nvPr/>
          </p:nvSpPr>
          <p:spPr>
            <a:xfrm>
              <a:off x="9717280" y="1989417"/>
              <a:ext cx="1676400" cy="488950"/>
            </a:xfrm>
            <a:prstGeom prst="trapezoid">
              <a:avLst>
                <a:gd name="adj" fmla="val 48088"/>
              </a:avLst>
            </a:pr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44">
              <a:extLst>
                <a:ext uri="{FF2B5EF4-FFF2-40B4-BE49-F238E27FC236}">
                  <a16:creationId xmlns:a16="http://schemas.microsoft.com/office/drawing/2014/main" id="{0C5CFE82-10EC-26AB-0C5E-E5C698072029}"/>
                </a:ext>
              </a:extLst>
            </p:cNvPr>
            <p:cNvSpPr/>
            <p:nvPr/>
          </p:nvSpPr>
          <p:spPr>
            <a:xfrm rot="16200000">
              <a:off x="7945629" y="4374896"/>
              <a:ext cx="3702050" cy="20955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Multiply 45">
              <a:extLst>
                <a:ext uri="{FF2B5EF4-FFF2-40B4-BE49-F238E27FC236}">
                  <a16:creationId xmlns:a16="http://schemas.microsoft.com/office/drawing/2014/main" id="{4A8A5E3E-B0AA-1444-D8D1-E09425FE8003}"/>
                </a:ext>
              </a:extLst>
            </p:cNvPr>
            <p:cNvSpPr/>
            <p:nvPr/>
          </p:nvSpPr>
          <p:spPr>
            <a:xfrm>
              <a:off x="9662246" y="57867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46">
              <a:extLst>
                <a:ext uri="{FF2B5EF4-FFF2-40B4-BE49-F238E27FC236}">
                  <a16:creationId xmlns:a16="http://schemas.microsoft.com/office/drawing/2014/main" id="{EA7C580A-5C92-6013-6575-CED6F513C90A}"/>
                </a:ext>
              </a:extLst>
            </p:cNvPr>
            <p:cNvSpPr/>
            <p:nvPr/>
          </p:nvSpPr>
          <p:spPr>
            <a:xfrm rot="16200000">
              <a:off x="9482329" y="4374896"/>
              <a:ext cx="3702050" cy="20955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ultiply 47">
              <a:extLst>
                <a:ext uri="{FF2B5EF4-FFF2-40B4-BE49-F238E27FC236}">
                  <a16:creationId xmlns:a16="http://schemas.microsoft.com/office/drawing/2014/main" id="{93E4DBA1-B410-64AA-3005-0D7A342F57C8}"/>
                </a:ext>
              </a:extLst>
            </p:cNvPr>
            <p:cNvSpPr/>
            <p:nvPr/>
          </p:nvSpPr>
          <p:spPr>
            <a:xfrm>
              <a:off x="11192596" y="57994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48">
              <a:extLst>
                <a:ext uri="{FF2B5EF4-FFF2-40B4-BE49-F238E27FC236}">
                  <a16:creationId xmlns:a16="http://schemas.microsoft.com/office/drawing/2014/main" id="{72B14DA9-B4A3-9386-A958-247C9478308C}"/>
                </a:ext>
              </a:extLst>
            </p:cNvPr>
            <p:cNvSpPr/>
            <p:nvPr/>
          </p:nvSpPr>
          <p:spPr>
            <a:xfrm>
              <a:off x="9901429" y="5911596"/>
              <a:ext cx="1327150" cy="1397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3C8FFB22-6829-3555-B339-2BE7B9A1C5C8}"/>
                </a:ext>
              </a:extLst>
            </p:cNvPr>
            <p:cNvSpPr/>
            <p:nvPr/>
          </p:nvSpPr>
          <p:spPr>
            <a:xfrm rot="10800000">
              <a:off x="9482329" y="463296"/>
              <a:ext cx="2159000" cy="135470"/>
            </a:xfrm>
            <a:prstGeom prst="trapezoid">
              <a:avLst>
                <a:gd name="adj" fmla="val 29040"/>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50">
              <a:extLst>
                <a:ext uri="{FF2B5EF4-FFF2-40B4-BE49-F238E27FC236}">
                  <a16:creationId xmlns:a16="http://schemas.microsoft.com/office/drawing/2014/main" id="{CCF50CEF-6D4E-61FF-75D7-05B55C1E471B}"/>
                </a:ext>
              </a:extLst>
            </p:cNvPr>
            <p:cNvSpPr/>
            <p:nvPr/>
          </p:nvSpPr>
          <p:spPr>
            <a:xfrm rot="5400000">
              <a:off x="8712922" y="1526925"/>
              <a:ext cx="2025650" cy="156634"/>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51">
              <a:extLst>
                <a:ext uri="{FF2B5EF4-FFF2-40B4-BE49-F238E27FC236}">
                  <a16:creationId xmlns:a16="http://schemas.microsoft.com/office/drawing/2014/main" id="{FF214832-A193-A85A-EA81-0B2060CE7967}"/>
                </a:ext>
              </a:extLst>
            </p:cNvPr>
            <p:cNvSpPr/>
            <p:nvPr/>
          </p:nvSpPr>
          <p:spPr>
            <a:xfrm rot="5400000">
              <a:off x="10359688" y="1531159"/>
              <a:ext cx="2025650" cy="156634"/>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Multiply 55">
              <a:extLst>
                <a:ext uri="{FF2B5EF4-FFF2-40B4-BE49-F238E27FC236}">
                  <a16:creationId xmlns:a16="http://schemas.microsoft.com/office/drawing/2014/main" id="{767EF6EC-1C97-03C8-0164-D0FD512B4C9F}"/>
                </a:ext>
              </a:extLst>
            </p:cNvPr>
            <p:cNvSpPr/>
            <p:nvPr/>
          </p:nvSpPr>
          <p:spPr>
            <a:xfrm>
              <a:off x="9602980" y="173753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Multiply 56">
              <a:extLst>
                <a:ext uri="{FF2B5EF4-FFF2-40B4-BE49-F238E27FC236}">
                  <a16:creationId xmlns:a16="http://schemas.microsoft.com/office/drawing/2014/main" id="{55A4C651-B0CB-25D6-B28D-FA55503C056B}"/>
                </a:ext>
              </a:extLst>
            </p:cNvPr>
            <p:cNvSpPr/>
            <p:nvPr/>
          </p:nvSpPr>
          <p:spPr>
            <a:xfrm>
              <a:off x="11207413"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Multiply 57">
              <a:extLst>
                <a:ext uri="{FF2B5EF4-FFF2-40B4-BE49-F238E27FC236}">
                  <a16:creationId xmlns:a16="http://schemas.microsoft.com/office/drawing/2014/main" id="{A585D0A2-CF9D-8D22-447D-C6BC6D0A2111}"/>
                </a:ext>
              </a:extLst>
            </p:cNvPr>
            <p:cNvSpPr/>
            <p:nvPr/>
          </p:nvSpPr>
          <p:spPr>
            <a:xfrm>
              <a:off x="9996680"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Multiply 58">
              <a:extLst>
                <a:ext uri="{FF2B5EF4-FFF2-40B4-BE49-F238E27FC236}">
                  <a16:creationId xmlns:a16="http://schemas.microsoft.com/office/drawing/2014/main" id="{7F042678-B7EC-6D9F-FB05-7A48FE89E859}"/>
                </a:ext>
              </a:extLst>
            </p:cNvPr>
            <p:cNvSpPr/>
            <p:nvPr/>
          </p:nvSpPr>
          <p:spPr>
            <a:xfrm>
              <a:off x="10809480" y="1750234"/>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5CD2699B-105F-880B-5BF7-EF825F0E9163}"/>
                </a:ext>
              </a:extLst>
            </p:cNvPr>
            <p:cNvSpPr/>
            <p:nvPr/>
          </p:nvSpPr>
          <p:spPr>
            <a:xfrm>
              <a:off x="9651663" y="1957667"/>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1D226801-1FDF-2781-348A-3B4433353913}"/>
                </a:ext>
              </a:extLst>
            </p:cNvPr>
            <p:cNvSpPr/>
            <p:nvPr/>
          </p:nvSpPr>
          <p:spPr>
            <a:xfrm>
              <a:off x="9655896" y="1750234"/>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88539003-63EC-BBFB-8A57-4222117126CA}"/>
                </a:ext>
              </a:extLst>
            </p:cNvPr>
            <p:cNvSpPr/>
            <p:nvPr/>
          </p:nvSpPr>
          <p:spPr>
            <a:xfrm>
              <a:off x="11289962" y="1758700"/>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B2AED395-7B7F-83D4-38C3-D2D9A1C508C0}"/>
                </a:ext>
              </a:extLst>
            </p:cNvPr>
            <p:cNvSpPr/>
            <p:nvPr/>
          </p:nvSpPr>
          <p:spPr>
            <a:xfrm>
              <a:off x="11289963" y="1970368"/>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7">
              <a:extLst>
                <a:ext uri="{FF2B5EF4-FFF2-40B4-BE49-F238E27FC236}">
                  <a16:creationId xmlns:a16="http://schemas.microsoft.com/office/drawing/2014/main" id="{D5A1FC4A-9E2A-E5FB-92A9-3C2BF27E810E}"/>
                </a:ext>
              </a:extLst>
            </p:cNvPr>
            <p:cNvSpPr/>
            <p:nvPr/>
          </p:nvSpPr>
          <p:spPr>
            <a:xfrm>
              <a:off x="9622029" y="2478367"/>
              <a:ext cx="1885950" cy="20955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64">
              <a:extLst>
                <a:ext uri="{FF2B5EF4-FFF2-40B4-BE49-F238E27FC236}">
                  <a16:creationId xmlns:a16="http://schemas.microsoft.com/office/drawing/2014/main" id="{DB2B4FC7-B2D5-0E31-FCE5-6EA5878BB560}"/>
                </a:ext>
              </a:extLst>
            </p:cNvPr>
            <p:cNvSpPr/>
            <p:nvPr/>
          </p:nvSpPr>
          <p:spPr>
            <a:xfrm>
              <a:off x="9901429" y="5213096"/>
              <a:ext cx="1327150" cy="1397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65">
              <a:extLst>
                <a:ext uri="{FF2B5EF4-FFF2-40B4-BE49-F238E27FC236}">
                  <a16:creationId xmlns:a16="http://schemas.microsoft.com/office/drawing/2014/main" id="{5049C888-B0C1-CFB1-E04E-5805DB804EA1}"/>
                </a:ext>
              </a:extLst>
            </p:cNvPr>
            <p:cNvSpPr/>
            <p:nvPr/>
          </p:nvSpPr>
          <p:spPr>
            <a:xfrm>
              <a:off x="9901429" y="4514596"/>
              <a:ext cx="1327150" cy="1397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66">
              <a:extLst>
                <a:ext uri="{FF2B5EF4-FFF2-40B4-BE49-F238E27FC236}">
                  <a16:creationId xmlns:a16="http://schemas.microsoft.com/office/drawing/2014/main" id="{16FA906D-EA4E-01DE-97A0-C99A1803AA1F}"/>
                </a:ext>
              </a:extLst>
            </p:cNvPr>
            <p:cNvSpPr/>
            <p:nvPr/>
          </p:nvSpPr>
          <p:spPr>
            <a:xfrm>
              <a:off x="9901429" y="3746246"/>
              <a:ext cx="1327150" cy="1397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67">
              <a:extLst>
                <a:ext uri="{FF2B5EF4-FFF2-40B4-BE49-F238E27FC236}">
                  <a16:creationId xmlns:a16="http://schemas.microsoft.com/office/drawing/2014/main" id="{39423CDA-1A5B-19DD-8881-6488D5480D18}"/>
                </a:ext>
              </a:extLst>
            </p:cNvPr>
            <p:cNvSpPr/>
            <p:nvPr/>
          </p:nvSpPr>
          <p:spPr>
            <a:xfrm>
              <a:off x="9901429" y="3117596"/>
              <a:ext cx="1327150" cy="1397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Multiply 68">
              <a:extLst>
                <a:ext uri="{FF2B5EF4-FFF2-40B4-BE49-F238E27FC236}">
                  <a16:creationId xmlns:a16="http://schemas.microsoft.com/office/drawing/2014/main" id="{D95C7546-7351-7B92-CB6C-842EB4931B24}"/>
                </a:ext>
              </a:extLst>
            </p:cNvPr>
            <p:cNvSpPr/>
            <p:nvPr/>
          </p:nvSpPr>
          <p:spPr>
            <a:xfrm>
              <a:off x="9674946" y="51390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Multiply 69">
              <a:extLst>
                <a:ext uri="{FF2B5EF4-FFF2-40B4-BE49-F238E27FC236}">
                  <a16:creationId xmlns:a16="http://schemas.microsoft.com/office/drawing/2014/main" id="{349BB5DA-80FA-B667-F2C6-348C14E9BB3C}"/>
                </a:ext>
              </a:extLst>
            </p:cNvPr>
            <p:cNvSpPr/>
            <p:nvPr/>
          </p:nvSpPr>
          <p:spPr>
            <a:xfrm>
              <a:off x="9658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Multiply 70">
              <a:extLst>
                <a:ext uri="{FF2B5EF4-FFF2-40B4-BE49-F238E27FC236}">
                  <a16:creationId xmlns:a16="http://schemas.microsoft.com/office/drawing/2014/main" id="{8F388EDF-0A58-3596-D11E-EBB5D5C3A4A6}"/>
                </a:ext>
              </a:extLst>
            </p:cNvPr>
            <p:cNvSpPr/>
            <p:nvPr/>
          </p:nvSpPr>
          <p:spPr>
            <a:xfrm>
              <a:off x="9649546" y="36912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Multiply 71">
              <a:extLst>
                <a:ext uri="{FF2B5EF4-FFF2-40B4-BE49-F238E27FC236}">
                  <a16:creationId xmlns:a16="http://schemas.microsoft.com/office/drawing/2014/main" id="{366A9F56-7E2C-0340-A3B4-7400B4C15D4E}"/>
                </a:ext>
              </a:extLst>
            </p:cNvPr>
            <p:cNvSpPr/>
            <p:nvPr/>
          </p:nvSpPr>
          <p:spPr>
            <a:xfrm>
              <a:off x="9649545" y="3030812"/>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Multiply 72">
              <a:extLst>
                <a:ext uri="{FF2B5EF4-FFF2-40B4-BE49-F238E27FC236}">
                  <a16:creationId xmlns:a16="http://schemas.microsoft.com/office/drawing/2014/main" id="{93AC007C-1B24-4778-4A66-416133F9B2B2}"/>
                </a:ext>
              </a:extLst>
            </p:cNvPr>
            <p:cNvSpPr/>
            <p:nvPr/>
          </p:nvSpPr>
          <p:spPr>
            <a:xfrm>
              <a:off x="11190479" y="30308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Multiply 73">
              <a:extLst>
                <a:ext uri="{FF2B5EF4-FFF2-40B4-BE49-F238E27FC236}">
                  <a16:creationId xmlns:a16="http://schemas.microsoft.com/office/drawing/2014/main" id="{57D01C1C-E21B-51D6-A131-57CBCB0CBEE4}"/>
                </a:ext>
              </a:extLst>
            </p:cNvPr>
            <p:cNvSpPr/>
            <p:nvPr/>
          </p:nvSpPr>
          <p:spPr>
            <a:xfrm>
              <a:off x="11182012" y="3648880"/>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Multiply 74">
              <a:extLst>
                <a:ext uri="{FF2B5EF4-FFF2-40B4-BE49-F238E27FC236}">
                  <a16:creationId xmlns:a16="http://schemas.microsoft.com/office/drawing/2014/main" id="{C453E6BE-AC66-6808-14AF-B5AE42EADAA3}"/>
                </a:ext>
              </a:extLst>
            </p:cNvPr>
            <p:cNvSpPr/>
            <p:nvPr/>
          </p:nvSpPr>
          <p:spPr>
            <a:xfrm>
              <a:off x="11182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Multiply 75">
              <a:extLst>
                <a:ext uri="{FF2B5EF4-FFF2-40B4-BE49-F238E27FC236}">
                  <a16:creationId xmlns:a16="http://schemas.microsoft.com/office/drawing/2014/main" id="{C622F6B7-8A67-E7F1-09AC-C80C2EDA0479}"/>
                </a:ext>
              </a:extLst>
            </p:cNvPr>
            <p:cNvSpPr/>
            <p:nvPr/>
          </p:nvSpPr>
          <p:spPr>
            <a:xfrm>
              <a:off x="11198946" y="51136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247">
              <a:extLst>
                <a:ext uri="{FF2B5EF4-FFF2-40B4-BE49-F238E27FC236}">
                  <a16:creationId xmlns:a16="http://schemas.microsoft.com/office/drawing/2014/main" id="{84DD4005-B22D-DCB5-BADB-53B46FAFCA80}"/>
                </a:ext>
              </a:extLst>
            </p:cNvPr>
            <p:cNvGrpSpPr/>
            <p:nvPr/>
          </p:nvGrpSpPr>
          <p:grpSpPr>
            <a:xfrm>
              <a:off x="10167038" y="785533"/>
              <a:ext cx="853555" cy="1703413"/>
              <a:chOff x="4795899" y="198408"/>
              <a:chExt cx="2932227" cy="5851754"/>
            </a:xfrm>
          </p:grpSpPr>
          <p:sp>
            <p:nvSpPr>
              <p:cNvPr id="252" name="Oval 251">
                <a:extLst>
                  <a:ext uri="{FF2B5EF4-FFF2-40B4-BE49-F238E27FC236}">
                    <a16:creationId xmlns:a16="http://schemas.microsoft.com/office/drawing/2014/main" id="{C35E465A-928A-3F43-D4C8-F5AAEF5FF7EC}"/>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1DE90099-9143-C793-6A5D-7D5DC5942A0C}"/>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83B5FB6D-4EBC-1EC5-0871-FFA8DDAFFA55}"/>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lowchart: Manual Operation 309">
                <a:extLst>
                  <a:ext uri="{FF2B5EF4-FFF2-40B4-BE49-F238E27FC236}">
                    <a16:creationId xmlns:a16="http://schemas.microsoft.com/office/drawing/2014/main" id="{A57BA6FF-CB7D-8211-4FDF-ECC6AB2B2F27}"/>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rapezoid 310">
                <a:extLst>
                  <a:ext uri="{FF2B5EF4-FFF2-40B4-BE49-F238E27FC236}">
                    <a16:creationId xmlns:a16="http://schemas.microsoft.com/office/drawing/2014/main" id="{D4D3A8EA-F65C-AA1B-E701-F3F000718D0B}"/>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Oval 311">
                <a:extLst>
                  <a:ext uri="{FF2B5EF4-FFF2-40B4-BE49-F238E27FC236}">
                    <a16:creationId xmlns:a16="http://schemas.microsoft.com/office/drawing/2014/main" id="{BD547783-BEBC-3186-FBB5-8D91E0DB102B}"/>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loud 312">
                <a:extLst>
                  <a:ext uri="{FF2B5EF4-FFF2-40B4-BE49-F238E27FC236}">
                    <a16:creationId xmlns:a16="http://schemas.microsoft.com/office/drawing/2014/main" id="{D487612C-72F9-CF27-4845-779CC5ACFA40}"/>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Cloud 313">
                <a:extLst>
                  <a:ext uri="{FF2B5EF4-FFF2-40B4-BE49-F238E27FC236}">
                    <a16:creationId xmlns:a16="http://schemas.microsoft.com/office/drawing/2014/main" id="{68E4D7A4-95F5-555B-C4E1-9F8D0CAFF4A0}"/>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lowchart: Manual Operation 314">
                <a:extLst>
                  <a:ext uri="{FF2B5EF4-FFF2-40B4-BE49-F238E27FC236}">
                    <a16:creationId xmlns:a16="http://schemas.microsoft.com/office/drawing/2014/main" id="{7E6E3297-1892-101F-B780-F9A9A8C21DF4}"/>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Trapezoid 315">
                <a:extLst>
                  <a:ext uri="{FF2B5EF4-FFF2-40B4-BE49-F238E27FC236}">
                    <a16:creationId xmlns:a16="http://schemas.microsoft.com/office/drawing/2014/main" id="{AB2ECC50-779F-8031-3919-5C7EE48E46B5}"/>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Trapezoid 316">
                <a:extLst>
                  <a:ext uri="{FF2B5EF4-FFF2-40B4-BE49-F238E27FC236}">
                    <a16:creationId xmlns:a16="http://schemas.microsoft.com/office/drawing/2014/main" id="{C65CE956-14ED-C9FE-1062-BBE19E5FC3B9}"/>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Isosceles Triangle 317">
                <a:extLst>
                  <a:ext uri="{FF2B5EF4-FFF2-40B4-BE49-F238E27FC236}">
                    <a16:creationId xmlns:a16="http://schemas.microsoft.com/office/drawing/2014/main" id="{523DA21E-575E-BC4D-125C-4268DAE4FFBA}"/>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9" name="Group 88">
                <a:extLst>
                  <a:ext uri="{FF2B5EF4-FFF2-40B4-BE49-F238E27FC236}">
                    <a16:creationId xmlns:a16="http://schemas.microsoft.com/office/drawing/2014/main" id="{D326902E-E03B-A456-5F86-2FF5D14D6DDC}"/>
                  </a:ext>
                </a:extLst>
              </p:cNvPr>
              <p:cNvGrpSpPr/>
              <p:nvPr/>
            </p:nvGrpSpPr>
            <p:grpSpPr>
              <a:xfrm>
                <a:off x="5334000" y="5257800"/>
                <a:ext cx="1817298" cy="314739"/>
                <a:chOff x="5334000" y="5257800"/>
                <a:chExt cx="1752600" cy="381000"/>
              </a:xfrm>
            </p:grpSpPr>
            <p:sp>
              <p:nvSpPr>
                <p:cNvPr id="334" name="Quad Arrow Callout 134">
                  <a:extLst>
                    <a:ext uri="{FF2B5EF4-FFF2-40B4-BE49-F238E27FC236}">
                      <a16:creationId xmlns:a16="http://schemas.microsoft.com/office/drawing/2014/main" id="{63B2EAD3-9BA8-88E1-7255-89A3C3DC63D4}"/>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Quad Arrow Callout 135">
                  <a:extLst>
                    <a:ext uri="{FF2B5EF4-FFF2-40B4-BE49-F238E27FC236}">
                      <a16:creationId xmlns:a16="http://schemas.microsoft.com/office/drawing/2014/main" id="{F18A395D-702C-A248-12A8-4C4026115082}"/>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Quad Arrow Callout 136">
                  <a:extLst>
                    <a:ext uri="{FF2B5EF4-FFF2-40B4-BE49-F238E27FC236}">
                      <a16:creationId xmlns:a16="http://schemas.microsoft.com/office/drawing/2014/main" id="{9B6F99F7-D2EB-1A06-48B9-C8E879AB75CA}"/>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Quad Arrow Callout 137">
                  <a:extLst>
                    <a:ext uri="{FF2B5EF4-FFF2-40B4-BE49-F238E27FC236}">
                      <a16:creationId xmlns:a16="http://schemas.microsoft.com/office/drawing/2014/main" id="{75746F6E-F263-C17C-9BA0-C48E8DF6B5CC}"/>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0" name="Oval 319">
                <a:extLst>
                  <a:ext uri="{FF2B5EF4-FFF2-40B4-BE49-F238E27FC236}">
                    <a16:creationId xmlns:a16="http://schemas.microsoft.com/office/drawing/2014/main" id="{3D669310-40F6-24D8-CEBE-27DDA23F75F3}"/>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Flowchart: Stored Data 320">
                <a:extLst>
                  <a:ext uri="{FF2B5EF4-FFF2-40B4-BE49-F238E27FC236}">
                    <a16:creationId xmlns:a16="http://schemas.microsoft.com/office/drawing/2014/main" id="{FE973403-33B6-8B0B-174D-6A81838C151A}"/>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Isosceles Triangle 321">
                <a:extLst>
                  <a:ext uri="{FF2B5EF4-FFF2-40B4-BE49-F238E27FC236}">
                    <a16:creationId xmlns:a16="http://schemas.microsoft.com/office/drawing/2014/main" id="{9689F4D0-7587-84A0-B86E-DC798ACA7E84}"/>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Isosceles Triangle 322">
                <a:extLst>
                  <a:ext uri="{FF2B5EF4-FFF2-40B4-BE49-F238E27FC236}">
                    <a16:creationId xmlns:a16="http://schemas.microsoft.com/office/drawing/2014/main" id="{D4101564-C4E3-68C8-155E-7835EBAF8F37}"/>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Isosceles Triangle 323">
                <a:extLst>
                  <a:ext uri="{FF2B5EF4-FFF2-40B4-BE49-F238E27FC236}">
                    <a16:creationId xmlns:a16="http://schemas.microsoft.com/office/drawing/2014/main" id="{764B14E1-236C-9D4F-64B3-CAC7E1630DDB}"/>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Isosceles Triangle 324">
                <a:extLst>
                  <a:ext uri="{FF2B5EF4-FFF2-40B4-BE49-F238E27FC236}">
                    <a16:creationId xmlns:a16="http://schemas.microsoft.com/office/drawing/2014/main" id="{E123328D-B958-6165-2AB8-E4C6B3908D8D}"/>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Left-Right Arrow 126">
                <a:extLst>
                  <a:ext uri="{FF2B5EF4-FFF2-40B4-BE49-F238E27FC236}">
                    <a16:creationId xmlns:a16="http://schemas.microsoft.com/office/drawing/2014/main" id="{B5587D2A-E42B-31D0-F2EC-4C6F78344612}"/>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Left-Right Arrow 127">
                <a:extLst>
                  <a:ext uri="{FF2B5EF4-FFF2-40B4-BE49-F238E27FC236}">
                    <a16:creationId xmlns:a16="http://schemas.microsoft.com/office/drawing/2014/main" id="{1804C48A-E938-FF32-2555-8A994746EDF3}"/>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Donut 128">
                <a:extLst>
                  <a:ext uri="{FF2B5EF4-FFF2-40B4-BE49-F238E27FC236}">
                    <a16:creationId xmlns:a16="http://schemas.microsoft.com/office/drawing/2014/main" id="{F5BC3BB1-C4B5-E01D-260B-8E94D62E5BA8}"/>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9" name="Group 119">
                <a:extLst>
                  <a:ext uri="{FF2B5EF4-FFF2-40B4-BE49-F238E27FC236}">
                    <a16:creationId xmlns:a16="http://schemas.microsoft.com/office/drawing/2014/main" id="{01CBC48C-CF6E-352D-3981-6054793461F4}"/>
                  </a:ext>
                </a:extLst>
              </p:cNvPr>
              <p:cNvGrpSpPr/>
              <p:nvPr/>
            </p:nvGrpSpPr>
            <p:grpSpPr>
              <a:xfrm>
                <a:off x="5638800" y="838201"/>
                <a:ext cx="1253706" cy="248728"/>
                <a:chOff x="5334000" y="5257800"/>
                <a:chExt cx="1752600" cy="381000"/>
              </a:xfrm>
            </p:grpSpPr>
            <p:sp>
              <p:nvSpPr>
                <p:cNvPr id="330" name="Quad Arrow Callout 130">
                  <a:extLst>
                    <a:ext uri="{FF2B5EF4-FFF2-40B4-BE49-F238E27FC236}">
                      <a16:creationId xmlns:a16="http://schemas.microsoft.com/office/drawing/2014/main" id="{441F694B-6189-10C1-24EF-5BC592F038E5}"/>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Quad Arrow Callout 131">
                  <a:extLst>
                    <a:ext uri="{FF2B5EF4-FFF2-40B4-BE49-F238E27FC236}">
                      <a16:creationId xmlns:a16="http://schemas.microsoft.com/office/drawing/2014/main" id="{12BB1B7F-817A-0A41-D64B-50175C2E2578}"/>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Quad Arrow Callout 132">
                  <a:extLst>
                    <a:ext uri="{FF2B5EF4-FFF2-40B4-BE49-F238E27FC236}">
                      <a16:creationId xmlns:a16="http://schemas.microsoft.com/office/drawing/2014/main" id="{59C23C9A-3B9F-3735-2CA1-D8950E24C637}"/>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Quad Arrow Callout 133">
                  <a:extLst>
                    <a:ext uri="{FF2B5EF4-FFF2-40B4-BE49-F238E27FC236}">
                      <a16:creationId xmlns:a16="http://schemas.microsoft.com/office/drawing/2014/main" id="{C163467F-08A1-F087-22F1-483AF6D30D47}"/>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9" name="Rounded Rectangle 52">
              <a:extLst>
                <a:ext uri="{FF2B5EF4-FFF2-40B4-BE49-F238E27FC236}">
                  <a16:creationId xmlns:a16="http://schemas.microsoft.com/office/drawing/2014/main" id="{5FDF87A3-804A-787B-DA21-147ADFF63D6B}"/>
                </a:ext>
              </a:extLst>
            </p:cNvPr>
            <p:cNvSpPr/>
            <p:nvPr/>
          </p:nvSpPr>
          <p:spPr>
            <a:xfrm rot="16200000">
              <a:off x="9726808" y="2157691"/>
              <a:ext cx="823383" cy="143935"/>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53">
              <a:extLst>
                <a:ext uri="{FF2B5EF4-FFF2-40B4-BE49-F238E27FC236}">
                  <a16:creationId xmlns:a16="http://schemas.microsoft.com/office/drawing/2014/main" id="{7ECBC427-55E5-1CF2-226F-E5F709202CE7}"/>
                </a:ext>
              </a:extLst>
            </p:cNvPr>
            <p:cNvSpPr/>
            <p:nvPr/>
          </p:nvSpPr>
          <p:spPr>
            <a:xfrm rot="16200000">
              <a:off x="10543842" y="2153458"/>
              <a:ext cx="823383" cy="143935"/>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ed Rectangle 54">
              <a:extLst>
                <a:ext uri="{FF2B5EF4-FFF2-40B4-BE49-F238E27FC236}">
                  <a16:creationId xmlns:a16="http://schemas.microsoft.com/office/drawing/2014/main" id="{6F786026-3F9F-C5D6-3361-BCCC4F7BA9AB}"/>
                </a:ext>
              </a:extLst>
            </p:cNvPr>
            <p:cNvSpPr/>
            <p:nvPr/>
          </p:nvSpPr>
          <p:spPr>
            <a:xfrm>
              <a:off x="9647430" y="1779867"/>
              <a:ext cx="1816100" cy="20955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0" name="Group 669">
            <a:extLst>
              <a:ext uri="{FF2B5EF4-FFF2-40B4-BE49-F238E27FC236}">
                <a16:creationId xmlns:a16="http://schemas.microsoft.com/office/drawing/2014/main" id="{66C88963-4E56-5BA3-6328-29A1F499B9D6}"/>
              </a:ext>
            </a:extLst>
          </p:cNvPr>
          <p:cNvGrpSpPr/>
          <p:nvPr/>
        </p:nvGrpSpPr>
        <p:grpSpPr>
          <a:xfrm>
            <a:off x="4956206" y="4123094"/>
            <a:ext cx="1370214" cy="2564542"/>
            <a:chOff x="6625419" y="2578928"/>
            <a:chExt cx="2014292" cy="3550419"/>
          </a:xfrm>
        </p:grpSpPr>
        <p:grpSp>
          <p:nvGrpSpPr>
            <p:cNvPr id="671" name="Group 670">
              <a:extLst>
                <a:ext uri="{FF2B5EF4-FFF2-40B4-BE49-F238E27FC236}">
                  <a16:creationId xmlns:a16="http://schemas.microsoft.com/office/drawing/2014/main" id="{93E29EF5-AFA8-D505-60C4-7EA37E557BAA}"/>
                </a:ext>
              </a:extLst>
            </p:cNvPr>
            <p:cNvGrpSpPr/>
            <p:nvPr/>
          </p:nvGrpSpPr>
          <p:grpSpPr>
            <a:xfrm>
              <a:off x="6625419" y="2578928"/>
              <a:ext cx="2014292" cy="3550419"/>
              <a:chOff x="5702926" y="775303"/>
              <a:chExt cx="2014292" cy="3550419"/>
            </a:xfrm>
          </p:grpSpPr>
          <p:sp>
            <p:nvSpPr>
              <p:cNvPr id="673" name="Cloud 672">
                <a:extLst>
                  <a:ext uri="{FF2B5EF4-FFF2-40B4-BE49-F238E27FC236}">
                    <a16:creationId xmlns:a16="http://schemas.microsoft.com/office/drawing/2014/main" id="{9109C7C9-4200-56FC-C8D8-6699971EB850}"/>
                  </a:ext>
                </a:extLst>
              </p:cNvPr>
              <p:cNvSpPr/>
              <p:nvPr/>
            </p:nvSpPr>
            <p:spPr>
              <a:xfrm rot="2829162">
                <a:off x="5895774" y="747270"/>
                <a:ext cx="1527925" cy="1626588"/>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BF13200C-CFE2-DE04-05E4-5DC9C2EB4EE1}"/>
                  </a:ext>
                </a:extLst>
              </p:cNvPr>
              <p:cNvSpPr/>
              <p:nvPr/>
            </p:nvSpPr>
            <p:spPr>
              <a:xfrm rot="19671902">
                <a:off x="7311725" y="2559648"/>
                <a:ext cx="343513" cy="60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40506034-80EC-59F8-CCFD-8C4593D5228E}"/>
                  </a:ext>
                </a:extLst>
              </p:cNvPr>
              <p:cNvSpPr/>
              <p:nvPr/>
            </p:nvSpPr>
            <p:spPr>
              <a:xfrm rot="2647766">
                <a:off x="5749145" y="2499554"/>
                <a:ext cx="317463" cy="60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F3AF8719-3EDB-ED99-A326-650FB58CDB0B}"/>
                  </a:ext>
                </a:extLst>
              </p:cNvPr>
              <p:cNvSpPr/>
              <p:nvPr/>
            </p:nvSpPr>
            <p:spPr>
              <a:xfrm rot="19352409">
                <a:off x="6786899" y="3723120"/>
                <a:ext cx="371632" cy="602602"/>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9673445D-DB15-39DE-9229-BEB43C01D0D6}"/>
                  </a:ext>
                </a:extLst>
              </p:cNvPr>
              <p:cNvSpPr/>
              <p:nvPr/>
            </p:nvSpPr>
            <p:spPr>
              <a:xfrm rot="2647766">
                <a:off x="6359659" y="3711201"/>
                <a:ext cx="369854" cy="602602"/>
              </a:xfrm>
              <a:prstGeom prst="ellipse">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Trapezoid 677">
                <a:extLst>
                  <a:ext uri="{FF2B5EF4-FFF2-40B4-BE49-F238E27FC236}">
                    <a16:creationId xmlns:a16="http://schemas.microsoft.com/office/drawing/2014/main" id="{C23D5E53-EF8C-4A2A-706F-668CCC07439B}"/>
                  </a:ext>
                </a:extLst>
              </p:cNvPr>
              <p:cNvSpPr/>
              <p:nvPr/>
            </p:nvSpPr>
            <p:spPr>
              <a:xfrm rot="20169292">
                <a:off x="6743858" y="1919017"/>
                <a:ext cx="793677" cy="107487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Trapezoid 678">
                <a:extLst>
                  <a:ext uri="{FF2B5EF4-FFF2-40B4-BE49-F238E27FC236}">
                    <a16:creationId xmlns:a16="http://schemas.microsoft.com/office/drawing/2014/main" id="{1E351CA8-A184-B6B7-29C7-84C504DEA68F}"/>
                  </a:ext>
                </a:extLst>
              </p:cNvPr>
              <p:cNvSpPr/>
              <p:nvPr/>
            </p:nvSpPr>
            <p:spPr>
              <a:xfrm rot="1790291">
                <a:off x="5877579" y="1883798"/>
                <a:ext cx="793677" cy="107487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Trapezoid 679">
                <a:extLst>
                  <a:ext uri="{FF2B5EF4-FFF2-40B4-BE49-F238E27FC236}">
                    <a16:creationId xmlns:a16="http://schemas.microsoft.com/office/drawing/2014/main" id="{410F72A5-F15D-4D09-9B77-126786596ACC}"/>
                  </a:ext>
                </a:extLst>
              </p:cNvPr>
              <p:cNvSpPr/>
              <p:nvPr/>
            </p:nvSpPr>
            <p:spPr>
              <a:xfrm>
                <a:off x="6111065" y="2057338"/>
                <a:ext cx="1184041" cy="1963942"/>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ABEDAFC4-77A5-F487-5139-43DAE945EFA3}"/>
                  </a:ext>
                </a:extLst>
              </p:cNvPr>
              <p:cNvSpPr/>
              <p:nvPr/>
            </p:nvSpPr>
            <p:spPr>
              <a:xfrm>
                <a:off x="6491884" y="1668066"/>
                <a:ext cx="439296" cy="5922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Trapezoid 681">
                <a:extLst>
                  <a:ext uri="{FF2B5EF4-FFF2-40B4-BE49-F238E27FC236}">
                    <a16:creationId xmlns:a16="http://schemas.microsoft.com/office/drawing/2014/main" id="{02BF0536-2AD6-D323-B480-8EC1CBA326B8}"/>
                  </a:ext>
                </a:extLst>
              </p:cNvPr>
              <p:cNvSpPr/>
              <p:nvPr/>
            </p:nvSpPr>
            <p:spPr>
              <a:xfrm rot="320523">
                <a:off x="6017083" y="1964529"/>
                <a:ext cx="821884" cy="2132450"/>
              </a:xfrm>
              <a:prstGeom prst="trapezoid">
                <a:avLst>
                  <a:gd name="adj" fmla="val 38085"/>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3" name="Trapezoid 682">
                <a:extLst>
                  <a:ext uri="{FF2B5EF4-FFF2-40B4-BE49-F238E27FC236}">
                    <a16:creationId xmlns:a16="http://schemas.microsoft.com/office/drawing/2014/main" id="{2E9E2E22-3C50-FE18-E6FE-C266F908D19B}"/>
                  </a:ext>
                </a:extLst>
              </p:cNvPr>
              <p:cNvSpPr/>
              <p:nvPr/>
            </p:nvSpPr>
            <p:spPr>
              <a:xfrm rot="21316319">
                <a:off x="6586216" y="1977544"/>
                <a:ext cx="793673" cy="2112343"/>
              </a:xfrm>
              <a:prstGeom prst="trapezoid">
                <a:avLst>
                  <a:gd name="adj" fmla="val 38085"/>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D13C2401-4525-8652-CC68-7A8ED5F0E1DD}"/>
                  </a:ext>
                </a:extLst>
              </p:cNvPr>
              <p:cNvSpPr/>
              <p:nvPr/>
            </p:nvSpPr>
            <p:spPr>
              <a:xfrm>
                <a:off x="6201302" y="829558"/>
                <a:ext cx="991486" cy="13249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5" name="Cloud 684">
                <a:extLst>
                  <a:ext uri="{FF2B5EF4-FFF2-40B4-BE49-F238E27FC236}">
                    <a16:creationId xmlns:a16="http://schemas.microsoft.com/office/drawing/2014/main" id="{23EB6975-B65B-3E3C-850C-761692ECD2E8}"/>
                  </a:ext>
                </a:extLst>
              </p:cNvPr>
              <p:cNvSpPr/>
              <p:nvPr/>
            </p:nvSpPr>
            <p:spPr>
              <a:xfrm rot="5145672">
                <a:off x="6426395" y="548876"/>
                <a:ext cx="617957" cy="1070812"/>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6" name="Group 685">
                <a:extLst>
                  <a:ext uri="{FF2B5EF4-FFF2-40B4-BE49-F238E27FC236}">
                    <a16:creationId xmlns:a16="http://schemas.microsoft.com/office/drawing/2014/main" id="{72F8C163-B374-0159-5093-4354034A4D17}"/>
                  </a:ext>
                </a:extLst>
              </p:cNvPr>
              <p:cNvGrpSpPr/>
              <p:nvPr/>
            </p:nvGrpSpPr>
            <p:grpSpPr>
              <a:xfrm rot="21319763">
                <a:off x="6718950" y="3869976"/>
                <a:ext cx="729128" cy="192734"/>
                <a:chOff x="1544276" y="5562598"/>
                <a:chExt cx="3316219" cy="853444"/>
              </a:xfrm>
            </p:grpSpPr>
            <p:sp>
              <p:nvSpPr>
                <p:cNvPr id="712" name="Quad Arrow 78">
                  <a:extLst>
                    <a:ext uri="{FF2B5EF4-FFF2-40B4-BE49-F238E27FC236}">
                      <a16:creationId xmlns:a16="http://schemas.microsoft.com/office/drawing/2014/main" id="{5FE4D296-4F16-582A-DA3F-10622321698C}"/>
                    </a:ext>
                  </a:extLst>
                </p:cNvPr>
                <p:cNvSpPr/>
                <p:nvPr/>
              </p:nvSpPr>
              <p:spPr>
                <a:xfrm>
                  <a:off x="2374038" y="5562598"/>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Quad Arrow 79">
                  <a:extLst>
                    <a:ext uri="{FF2B5EF4-FFF2-40B4-BE49-F238E27FC236}">
                      <a16:creationId xmlns:a16="http://schemas.microsoft.com/office/drawing/2014/main" id="{6E5AA983-D30C-7F6C-3E37-D7A7E8ECF31D}"/>
                    </a:ext>
                  </a:extLst>
                </p:cNvPr>
                <p:cNvSpPr/>
                <p:nvPr/>
              </p:nvSpPr>
              <p:spPr>
                <a:xfrm>
                  <a:off x="3189797" y="5562601"/>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Quad Arrow 80">
                  <a:extLst>
                    <a:ext uri="{FF2B5EF4-FFF2-40B4-BE49-F238E27FC236}">
                      <a16:creationId xmlns:a16="http://schemas.microsoft.com/office/drawing/2014/main" id="{3D5ABD02-71A1-4529-0F58-6530327A7505}"/>
                    </a:ext>
                  </a:extLst>
                </p:cNvPr>
                <p:cNvSpPr/>
                <p:nvPr/>
              </p:nvSpPr>
              <p:spPr>
                <a:xfrm>
                  <a:off x="1544276" y="5562598"/>
                  <a:ext cx="840939" cy="838199"/>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Quad Arrow 81">
                  <a:extLst>
                    <a:ext uri="{FF2B5EF4-FFF2-40B4-BE49-F238E27FC236}">
                      <a16:creationId xmlns:a16="http://schemas.microsoft.com/office/drawing/2014/main" id="{62E9B6D7-32B7-9523-566E-5930EDBB3316}"/>
                    </a:ext>
                  </a:extLst>
                </p:cNvPr>
                <p:cNvSpPr/>
                <p:nvPr/>
              </p:nvSpPr>
              <p:spPr>
                <a:xfrm>
                  <a:off x="4019555" y="5577841"/>
                  <a:ext cx="840940"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Diamond 715">
                  <a:extLst>
                    <a:ext uri="{FF2B5EF4-FFF2-40B4-BE49-F238E27FC236}">
                      <a16:creationId xmlns:a16="http://schemas.microsoft.com/office/drawing/2014/main" id="{3373D833-C2D9-72CD-D54A-DBABD9EEF9BA}"/>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Diamond 716">
                  <a:extLst>
                    <a:ext uri="{FF2B5EF4-FFF2-40B4-BE49-F238E27FC236}">
                      <a16:creationId xmlns:a16="http://schemas.microsoft.com/office/drawing/2014/main" id="{CEAD719B-6761-087C-6027-61243DD7628A}"/>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Diamond 717">
                  <a:extLst>
                    <a:ext uri="{FF2B5EF4-FFF2-40B4-BE49-F238E27FC236}">
                      <a16:creationId xmlns:a16="http://schemas.microsoft.com/office/drawing/2014/main" id="{B2501297-8C31-ACEA-3BB4-5D6781E854B4}"/>
                    </a:ext>
                  </a:extLst>
                </p:cNvPr>
                <p:cNvSpPr/>
                <p:nvPr/>
              </p:nvSpPr>
              <p:spPr>
                <a:xfrm>
                  <a:off x="3918365" y="5624324"/>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7" name="Group 686">
                <a:extLst>
                  <a:ext uri="{FF2B5EF4-FFF2-40B4-BE49-F238E27FC236}">
                    <a16:creationId xmlns:a16="http://schemas.microsoft.com/office/drawing/2014/main" id="{7B572C6A-8AA0-0341-335C-630B763EBCAF}"/>
                  </a:ext>
                </a:extLst>
              </p:cNvPr>
              <p:cNvGrpSpPr/>
              <p:nvPr/>
            </p:nvGrpSpPr>
            <p:grpSpPr>
              <a:xfrm rot="370681">
                <a:off x="5985090" y="3885142"/>
                <a:ext cx="729129" cy="192734"/>
                <a:chOff x="1544280" y="5562598"/>
                <a:chExt cx="3316220" cy="853444"/>
              </a:xfrm>
            </p:grpSpPr>
            <p:sp>
              <p:nvSpPr>
                <p:cNvPr id="705" name="Quad Arrow 71">
                  <a:extLst>
                    <a:ext uri="{FF2B5EF4-FFF2-40B4-BE49-F238E27FC236}">
                      <a16:creationId xmlns:a16="http://schemas.microsoft.com/office/drawing/2014/main" id="{21E12391-EA48-E7F0-DD1A-F4E388A81DF1}"/>
                    </a:ext>
                  </a:extLst>
                </p:cNvPr>
                <p:cNvSpPr/>
                <p:nvPr/>
              </p:nvSpPr>
              <p:spPr>
                <a:xfrm>
                  <a:off x="2374039"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Quad Arrow 72">
                  <a:extLst>
                    <a:ext uri="{FF2B5EF4-FFF2-40B4-BE49-F238E27FC236}">
                      <a16:creationId xmlns:a16="http://schemas.microsoft.com/office/drawing/2014/main" id="{010D5CC7-A1CE-B6E8-E5DE-DD0C5D06D57B}"/>
                    </a:ext>
                  </a:extLst>
                </p:cNvPr>
                <p:cNvSpPr/>
                <p:nvPr/>
              </p:nvSpPr>
              <p:spPr>
                <a:xfrm>
                  <a:off x="3189793"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Quad Arrow 73">
                  <a:extLst>
                    <a:ext uri="{FF2B5EF4-FFF2-40B4-BE49-F238E27FC236}">
                      <a16:creationId xmlns:a16="http://schemas.microsoft.com/office/drawing/2014/main" id="{653DDE3F-7E21-93A1-370A-6D867D274337}"/>
                    </a:ext>
                  </a:extLst>
                </p:cNvPr>
                <p:cNvSpPr/>
                <p:nvPr/>
              </p:nvSpPr>
              <p:spPr>
                <a:xfrm>
                  <a:off x="1544280" y="5562598"/>
                  <a:ext cx="840939" cy="838199"/>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Quad Arrow 74">
                  <a:extLst>
                    <a:ext uri="{FF2B5EF4-FFF2-40B4-BE49-F238E27FC236}">
                      <a16:creationId xmlns:a16="http://schemas.microsoft.com/office/drawing/2014/main" id="{659D3C2C-405A-49F6-62E3-5EF2186BDBB4}"/>
                    </a:ext>
                  </a:extLst>
                </p:cNvPr>
                <p:cNvSpPr/>
                <p:nvPr/>
              </p:nvSpPr>
              <p:spPr>
                <a:xfrm>
                  <a:off x="4019557" y="5577841"/>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Diamond 708">
                  <a:extLst>
                    <a:ext uri="{FF2B5EF4-FFF2-40B4-BE49-F238E27FC236}">
                      <a16:creationId xmlns:a16="http://schemas.microsoft.com/office/drawing/2014/main" id="{CB6B6CBC-31C4-7A35-AD84-5E7A96FBF552}"/>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Diamond 709">
                  <a:extLst>
                    <a:ext uri="{FF2B5EF4-FFF2-40B4-BE49-F238E27FC236}">
                      <a16:creationId xmlns:a16="http://schemas.microsoft.com/office/drawing/2014/main" id="{1864E976-BCDA-7E9A-E925-D9576F9980E2}"/>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Diamond 710">
                  <a:extLst>
                    <a:ext uri="{FF2B5EF4-FFF2-40B4-BE49-F238E27FC236}">
                      <a16:creationId xmlns:a16="http://schemas.microsoft.com/office/drawing/2014/main" id="{8EEB3C77-13DB-FE4B-425B-FCFEA28F69B2}"/>
                    </a:ext>
                  </a:extLst>
                </p:cNvPr>
                <p:cNvSpPr/>
                <p:nvPr/>
              </p:nvSpPr>
              <p:spPr>
                <a:xfrm>
                  <a:off x="3918365" y="5624324"/>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8" name="Group 687">
                <a:extLst>
                  <a:ext uri="{FF2B5EF4-FFF2-40B4-BE49-F238E27FC236}">
                    <a16:creationId xmlns:a16="http://schemas.microsoft.com/office/drawing/2014/main" id="{A2AB76BC-25BB-18E8-12E3-D479A620CFA3}"/>
                  </a:ext>
                </a:extLst>
              </p:cNvPr>
              <p:cNvGrpSpPr/>
              <p:nvPr/>
            </p:nvGrpSpPr>
            <p:grpSpPr>
              <a:xfrm rot="20183969">
                <a:off x="7170527" y="2723992"/>
                <a:ext cx="546691" cy="189292"/>
                <a:chOff x="1544278" y="5562598"/>
                <a:chExt cx="2486456" cy="838204"/>
              </a:xfrm>
            </p:grpSpPr>
            <p:sp>
              <p:nvSpPr>
                <p:cNvPr id="699" name="Quad Arrow 65">
                  <a:extLst>
                    <a:ext uri="{FF2B5EF4-FFF2-40B4-BE49-F238E27FC236}">
                      <a16:creationId xmlns:a16="http://schemas.microsoft.com/office/drawing/2014/main" id="{D13C0A64-210E-7946-54A2-C92B919D0E46}"/>
                    </a:ext>
                  </a:extLst>
                </p:cNvPr>
                <p:cNvSpPr/>
                <p:nvPr/>
              </p:nvSpPr>
              <p:spPr>
                <a:xfrm>
                  <a:off x="2374040" y="5562602"/>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Quad Arrow 66">
                  <a:extLst>
                    <a:ext uri="{FF2B5EF4-FFF2-40B4-BE49-F238E27FC236}">
                      <a16:creationId xmlns:a16="http://schemas.microsoft.com/office/drawing/2014/main" id="{057E69DD-405E-FD45-DA9F-A5DB5C38C8BE}"/>
                    </a:ext>
                  </a:extLst>
                </p:cNvPr>
                <p:cNvSpPr/>
                <p:nvPr/>
              </p:nvSpPr>
              <p:spPr>
                <a:xfrm>
                  <a:off x="3189795" y="5562598"/>
                  <a:ext cx="840939" cy="838202"/>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roup 700">
                  <a:extLst>
                    <a:ext uri="{FF2B5EF4-FFF2-40B4-BE49-F238E27FC236}">
                      <a16:creationId xmlns:a16="http://schemas.microsoft.com/office/drawing/2014/main" id="{70AFCD9F-3ECD-9F74-98CF-8DDE0C9BC4F7}"/>
                    </a:ext>
                  </a:extLst>
                </p:cNvPr>
                <p:cNvGrpSpPr/>
                <p:nvPr/>
              </p:nvGrpSpPr>
              <p:grpSpPr>
                <a:xfrm>
                  <a:off x="1544278" y="5562600"/>
                  <a:ext cx="840941" cy="838200"/>
                  <a:chOff x="2374039" y="5562600"/>
                  <a:chExt cx="840941" cy="838200"/>
                </a:xfrm>
              </p:grpSpPr>
              <p:sp>
                <p:nvSpPr>
                  <p:cNvPr id="703" name="Quad Arrow 69">
                    <a:extLst>
                      <a:ext uri="{FF2B5EF4-FFF2-40B4-BE49-F238E27FC236}">
                        <a16:creationId xmlns:a16="http://schemas.microsoft.com/office/drawing/2014/main" id="{66204BF4-D84F-6497-F5B6-4D0DF1A615E5}"/>
                      </a:ext>
                    </a:extLst>
                  </p:cNvPr>
                  <p:cNvSpPr/>
                  <p:nvPr/>
                </p:nvSpPr>
                <p:spPr>
                  <a:xfrm>
                    <a:off x="2374039" y="5562600"/>
                    <a:ext cx="840941"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Quad Arrow 70">
                    <a:extLst>
                      <a:ext uri="{FF2B5EF4-FFF2-40B4-BE49-F238E27FC236}">
                        <a16:creationId xmlns:a16="http://schemas.microsoft.com/office/drawing/2014/main" id="{8124D2BC-D314-A25C-68FD-79B569264A33}"/>
                      </a:ext>
                    </a:extLst>
                  </p:cNvPr>
                  <p:cNvSpPr/>
                  <p:nvPr/>
                </p:nvSpPr>
                <p:spPr>
                  <a:xfrm>
                    <a:off x="2526439" y="5715000"/>
                    <a:ext cx="555455" cy="553645"/>
                  </a:xfrm>
                  <a:prstGeom prst="quadArrow">
                    <a:avLst>
                      <a:gd name="adj1" fmla="val 41202"/>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2" name="Diamond 701">
                  <a:extLst>
                    <a:ext uri="{FF2B5EF4-FFF2-40B4-BE49-F238E27FC236}">
                      <a16:creationId xmlns:a16="http://schemas.microsoft.com/office/drawing/2014/main" id="{5999EF73-B029-5588-7893-8AD19224ECB7}"/>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9" name="Group 688">
                <a:extLst>
                  <a:ext uri="{FF2B5EF4-FFF2-40B4-BE49-F238E27FC236}">
                    <a16:creationId xmlns:a16="http://schemas.microsoft.com/office/drawing/2014/main" id="{EAD03295-4016-ED84-CF76-9BBB6EE2FC03}"/>
                  </a:ext>
                </a:extLst>
              </p:cNvPr>
              <p:cNvGrpSpPr/>
              <p:nvPr/>
            </p:nvGrpSpPr>
            <p:grpSpPr>
              <a:xfrm rot="2035587">
                <a:off x="5702926" y="2657420"/>
                <a:ext cx="546692" cy="189292"/>
                <a:chOff x="1544279" y="5562598"/>
                <a:chExt cx="2486461" cy="838203"/>
              </a:xfrm>
            </p:grpSpPr>
            <p:sp>
              <p:nvSpPr>
                <p:cNvPr id="694" name="Quad Arrow 60">
                  <a:extLst>
                    <a:ext uri="{FF2B5EF4-FFF2-40B4-BE49-F238E27FC236}">
                      <a16:creationId xmlns:a16="http://schemas.microsoft.com/office/drawing/2014/main" id="{9BA9F2CE-1BB9-65BA-48B1-E1267FFED377}"/>
                    </a:ext>
                  </a:extLst>
                </p:cNvPr>
                <p:cNvSpPr/>
                <p:nvPr/>
              </p:nvSpPr>
              <p:spPr>
                <a:xfrm>
                  <a:off x="2374037" y="5562600"/>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Quad Arrow 61">
                  <a:extLst>
                    <a:ext uri="{FF2B5EF4-FFF2-40B4-BE49-F238E27FC236}">
                      <a16:creationId xmlns:a16="http://schemas.microsoft.com/office/drawing/2014/main" id="{C843044C-E45F-FF28-583E-03C5D64FC26C}"/>
                    </a:ext>
                  </a:extLst>
                </p:cNvPr>
                <p:cNvSpPr/>
                <p:nvPr/>
              </p:nvSpPr>
              <p:spPr>
                <a:xfrm>
                  <a:off x="3189797" y="5562598"/>
                  <a:ext cx="840943" cy="838201"/>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Quad Arrow 62">
                  <a:extLst>
                    <a:ext uri="{FF2B5EF4-FFF2-40B4-BE49-F238E27FC236}">
                      <a16:creationId xmlns:a16="http://schemas.microsoft.com/office/drawing/2014/main" id="{E8AFE359-950F-7997-32EF-B598C6192B00}"/>
                    </a:ext>
                  </a:extLst>
                </p:cNvPr>
                <p:cNvSpPr/>
                <p:nvPr/>
              </p:nvSpPr>
              <p:spPr>
                <a:xfrm>
                  <a:off x="1544279" y="5562601"/>
                  <a:ext cx="840939" cy="838200"/>
                </a:xfrm>
                <a:prstGeom prst="quadArrow">
                  <a:avLst>
                    <a:gd name="adj1" fmla="val 41202"/>
                    <a:gd name="adj2" fmla="val 22500"/>
                    <a:gd name="adj3" fmla="val 22500"/>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Diamond 696">
                  <a:extLst>
                    <a:ext uri="{FF2B5EF4-FFF2-40B4-BE49-F238E27FC236}">
                      <a16:creationId xmlns:a16="http://schemas.microsoft.com/office/drawing/2014/main" id="{584689FE-248D-34DD-DEC0-E41BC088B73E}"/>
                    </a:ext>
                  </a:extLst>
                </p:cNvPr>
                <p:cNvSpPr/>
                <p:nvPr/>
              </p:nvSpPr>
              <p:spPr>
                <a:xfrm>
                  <a:off x="2296788" y="5626062"/>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Diamond 697">
                  <a:extLst>
                    <a:ext uri="{FF2B5EF4-FFF2-40B4-BE49-F238E27FC236}">
                      <a16:creationId xmlns:a16="http://schemas.microsoft.com/office/drawing/2014/main" id="{F0E57FE6-AE69-B6E4-177F-3781435F7B99}"/>
                    </a:ext>
                  </a:extLst>
                </p:cNvPr>
                <p:cNvSpPr/>
                <p:nvPr/>
              </p:nvSpPr>
              <p:spPr>
                <a:xfrm>
                  <a:off x="3084781" y="5600700"/>
                  <a:ext cx="192638" cy="762000"/>
                </a:xfrm>
                <a:prstGeom prst="diamond">
                  <a:avLst/>
                </a:prstGeom>
                <a:solidFill>
                  <a:srgbClr val="FFCC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0" name="Group 689">
                <a:extLst>
                  <a:ext uri="{FF2B5EF4-FFF2-40B4-BE49-F238E27FC236}">
                    <a16:creationId xmlns:a16="http://schemas.microsoft.com/office/drawing/2014/main" id="{2D2221E8-ACC2-8F89-AA8C-868352BAEBCA}"/>
                  </a:ext>
                </a:extLst>
              </p:cNvPr>
              <p:cNvGrpSpPr/>
              <p:nvPr/>
            </p:nvGrpSpPr>
            <p:grpSpPr>
              <a:xfrm>
                <a:off x="6203525" y="2826365"/>
                <a:ext cx="1071970" cy="273542"/>
                <a:chOff x="3356076" y="4389317"/>
                <a:chExt cx="991486" cy="273542"/>
              </a:xfrm>
            </p:grpSpPr>
            <p:sp>
              <p:nvSpPr>
                <p:cNvPr id="691" name="Rounded Rectangle 57">
                  <a:extLst>
                    <a:ext uri="{FF2B5EF4-FFF2-40B4-BE49-F238E27FC236}">
                      <a16:creationId xmlns:a16="http://schemas.microsoft.com/office/drawing/2014/main" id="{D2E09A31-7BBF-E5FE-3E00-69E1BE1178BD}"/>
                    </a:ext>
                  </a:extLst>
                </p:cNvPr>
                <p:cNvSpPr/>
                <p:nvPr/>
              </p:nvSpPr>
              <p:spPr>
                <a:xfrm>
                  <a:off x="3356076" y="4389317"/>
                  <a:ext cx="991486"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Rounded Rectangle 58">
                  <a:extLst>
                    <a:ext uri="{FF2B5EF4-FFF2-40B4-BE49-F238E27FC236}">
                      <a16:creationId xmlns:a16="http://schemas.microsoft.com/office/drawing/2014/main" id="{21AB396E-60DB-6E1E-A480-4C67D0A46126}"/>
                    </a:ext>
                  </a:extLst>
                </p:cNvPr>
                <p:cNvSpPr/>
                <p:nvPr/>
              </p:nvSpPr>
              <p:spPr>
                <a:xfrm>
                  <a:off x="3470158" y="4403977"/>
                  <a:ext cx="263642"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Rounded Rectangle 59">
                  <a:extLst>
                    <a:ext uri="{FF2B5EF4-FFF2-40B4-BE49-F238E27FC236}">
                      <a16:creationId xmlns:a16="http://schemas.microsoft.com/office/drawing/2014/main" id="{EE5421B7-67F9-CE2B-E354-4236A944FF34}"/>
                    </a:ext>
                  </a:extLst>
                </p:cNvPr>
                <p:cNvSpPr/>
                <p:nvPr/>
              </p:nvSpPr>
              <p:spPr>
                <a:xfrm>
                  <a:off x="3910063" y="4396647"/>
                  <a:ext cx="263642"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2" name="Rounded Rectangle 31">
              <a:extLst>
                <a:ext uri="{FF2B5EF4-FFF2-40B4-BE49-F238E27FC236}">
                  <a16:creationId xmlns:a16="http://schemas.microsoft.com/office/drawing/2014/main" id="{232F85F9-26EA-EF78-3801-4E3B073E4078}"/>
                </a:ext>
              </a:extLst>
            </p:cNvPr>
            <p:cNvSpPr/>
            <p:nvPr/>
          </p:nvSpPr>
          <p:spPr>
            <a:xfrm>
              <a:off x="7746773" y="4641711"/>
              <a:ext cx="285043" cy="258882"/>
            </a:xfrm>
            <a:prstGeom prst="roundRect">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8" name="Vertical Scroll 187"/>
          <p:cNvSpPr/>
          <p:nvPr/>
        </p:nvSpPr>
        <p:spPr>
          <a:xfrm rot="19713498">
            <a:off x="4630593" y="5221409"/>
            <a:ext cx="914400" cy="762000"/>
          </a:xfrm>
          <a:prstGeom prst="verticalScroll">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90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p:bldP spid="18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55">
            <a:extLst>
              <a:ext uri="{FF2B5EF4-FFF2-40B4-BE49-F238E27FC236}">
                <a16:creationId xmlns:a16="http://schemas.microsoft.com/office/drawing/2014/main" id="{A9FA2CF1-1B96-4350-95C1-A8AB90E39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767072" y="981457"/>
            <a:ext cx="2971800" cy="646331"/>
          </a:xfrm>
          <a:prstGeom prst="rect">
            <a:avLst/>
          </a:prstGeom>
          <a:noFill/>
        </p:spPr>
        <p:txBody>
          <a:bodyPr wrap="square" rtlCol="0">
            <a:spAutoFit/>
          </a:bodyPr>
          <a:lstStyle/>
          <a:p>
            <a:r>
              <a:rPr lang="en-US" dirty="0"/>
              <a:t>“Hearken unto me, and open your ears that ye may hear”</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To Hear the Words</a:t>
            </a:r>
          </a:p>
        </p:txBody>
      </p:sp>
      <p:sp>
        <p:nvSpPr>
          <p:cNvPr id="5" name="TextBox 4"/>
          <p:cNvSpPr txBox="1"/>
          <p:nvPr/>
        </p:nvSpPr>
        <p:spPr>
          <a:xfrm>
            <a:off x="0" y="6550223"/>
            <a:ext cx="9144000" cy="307777"/>
          </a:xfrm>
          <a:prstGeom prst="rect">
            <a:avLst/>
          </a:prstGeom>
          <a:noFill/>
        </p:spPr>
        <p:txBody>
          <a:bodyPr wrap="square" rtlCol="0">
            <a:spAutoFit/>
          </a:bodyPr>
          <a:lstStyle/>
          <a:p>
            <a:r>
              <a:rPr lang="en-US" sz="1400" dirty="0"/>
              <a:t>Mosiah 2:9</a:t>
            </a:r>
            <a:endParaRPr lang="en-US" sz="4400" dirty="0"/>
          </a:p>
        </p:txBody>
      </p:sp>
      <p:grpSp>
        <p:nvGrpSpPr>
          <p:cNvPr id="258" name="Group 3">
            <a:extLst>
              <a:ext uri="{FF2B5EF4-FFF2-40B4-BE49-F238E27FC236}">
                <a16:creationId xmlns:a16="http://schemas.microsoft.com/office/drawing/2014/main" id="{E17EC806-9865-44C6-A71B-6F4AA0547795}"/>
              </a:ext>
            </a:extLst>
          </p:cNvPr>
          <p:cNvGrpSpPr/>
          <p:nvPr/>
        </p:nvGrpSpPr>
        <p:grpSpPr>
          <a:xfrm>
            <a:off x="5321808" y="3886200"/>
            <a:ext cx="2286000" cy="2609559"/>
            <a:chOff x="71718" y="1120588"/>
            <a:chExt cx="3070535" cy="4572000"/>
          </a:xfrm>
        </p:grpSpPr>
        <p:grpSp>
          <p:nvGrpSpPr>
            <p:cNvPr id="259" name="Group 13">
              <a:extLst>
                <a:ext uri="{FF2B5EF4-FFF2-40B4-BE49-F238E27FC236}">
                  <a16:creationId xmlns:a16="http://schemas.microsoft.com/office/drawing/2014/main" id="{F6A6D187-99DB-40AD-8C9D-CF42292B9F70}"/>
                </a:ext>
              </a:extLst>
            </p:cNvPr>
            <p:cNvGrpSpPr/>
            <p:nvPr/>
          </p:nvGrpSpPr>
          <p:grpSpPr>
            <a:xfrm>
              <a:off x="71718" y="1120588"/>
              <a:ext cx="3048000" cy="4572000"/>
              <a:chOff x="838200" y="1066800"/>
              <a:chExt cx="2438400" cy="3352800"/>
            </a:xfrm>
          </p:grpSpPr>
          <p:sp>
            <p:nvSpPr>
              <p:cNvPr id="261" name="Rounded Rectangle 61">
                <a:extLst>
                  <a:ext uri="{FF2B5EF4-FFF2-40B4-BE49-F238E27FC236}">
                    <a16:creationId xmlns:a16="http://schemas.microsoft.com/office/drawing/2014/main" id="{FA5A2F8D-6FE4-499B-8E6F-7A76F873ACEE}"/>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ounded Rectangle 2">
                <a:extLst>
                  <a:ext uri="{FF2B5EF4-FFF2-40B4-BE49-F238E27FC236}">
                    <a16:creationId xmlns:a16="http://schemas.microsoft.com/office/drawing/2014/main" id="{BAC8B1CE-6579-4AD3-AFCE-6B93C72148E6}"/>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ounded Rectangle 3">
                <a:extLst>
                  <a:ext uri="{FF2B5EF4-FFF2-40B4-BE49-F238E27FC236}">
                    <a16:creationId xmlns:a16="http://schemas.microsoft.com/office/drawing/2014/main" id="{A89642FE-5A2E-4293-B1F4-04612D2E0258}"/>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ounded Rectangle 4">
                <a:extLst>
                  <a:ext uri="{FF2B5EF4-FFF2-40B4-BE49-F238E27FC236}">
                    <a16:creationId xmlns:a16="http://schemas.microsoft.com/office/drawing/2014/main" id="{6BCC80E2-A91C-441C-AC45-274685AE3424}"/>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onut 5">
                <a:extLst>
                  <a:ext uri="{FF2B5EF4-FFF2-40B4-BE49-F238E27FC236}">
                    <a16:creationId xmlns:a16="http://schemas.microsoft.com/office/drawing/2014/main" id="{90C64497-F297-4215-92E9-A9A1254F832D}"/>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6" name="Donut 6">
                <a:extLst>
                  <a:ext uri="{FF2B5EF4-FFF2-40B4-BE49-F238E27FC236}">
                    <a16:creationId xmlns:a16="http://schemas.microsoft.com/office/drawing/2014/main" id="{B480B15B-D628-42A5-B056-031F94F96D9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Donut 7">
                <a:extLst>
                  <a:ext uri="{FF2B5EF4-FFF2-40B4-BE49-F238E27FC236}">
                    <a16:creationId xmlns:a16="http://schemas.microsoft.com/office/drawing/2014/main" id="{D317381D-D21A-432A-88B9-FB9828505096}"/>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8" name="Plaque 8">
                <a:extLst>
                  <a:ext uri="{FF2B5EF4-FFF2-40B4-BE49-F238E27FC236}">
                    <a16:creationId xmlns:a16="http://schemas.microsoft.com/office/drawing/2014/main" id="{7B7FDA52-5A7A-415B-899F-19A9AA44DCC8}"/>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Plaque 9">
                <a:extLst>
                  <a:ext uri="{FF2B5EF4-FFF2-40B4-BE49-F238E27FC236}">
                    <a16:creationId xmlns:a16="http://schemas.microsoft.com/office/drawing/2014/main" id="{CF6826BA-5563-4E62-BB17-09C2278DE7A7}"/>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Plaque 10">
                <a:extLst>
                  <a:ext uri="{FF2B5EF4-FFF2-40B4-BE49-F238E27FC236}">
                    <a16:creationId xmlns:a16="http://schemas.microsoft.com/office/drawing/2014/main" id="{DCF23BEE-0C26-49DE-BDCF-F7A9E6F7A5F5}"/>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0" name="TextBox 259">
              <a:extLst>
                <a:ext uri="{FF2B5EF4-FFF2-40B4-BE49-F238E27FC236}">
                  <a16:creationId xmlns:a16="http://schemas.microsoft.com/office/drawing/2014/main" id="{90A5C0E4-6F0C-4FEC-96F6-E1D66F4F7086}"/>
                </a:ext>
              </a:extLst>
            </p:cNvPr>
            <p:cNvSpPr txBox="1"/>
            <p:nvPr/>
          </p:nvSpPr>
          <p:spPr>
            <a:xfrm>
              <a:off x="762598" y="1254181"/>
              <a:ext cx="2379655" cy="4044230"/>
            </a:xfrm>
            <a:prstGeom prst="rect">
              <a:avLst/>
            </a:prstGeom>
            <a:noFill/>
          </p:spPr>
          <p:txBody>
            <a:bodyPr wrap="square" rtlCol="0">
              <a:spAutoFit/>
            </a:bodyPr>
            <a:lstStyle/>
            <a:p>
              <a:pPr algn="ctr"/>
              <a:r>
                <a:rPr lang="en-US" sz="1600" b="1" dirty="0"/>
                <a:t>If we open our ears, hearts, and minds to the teachings of God’s servants, we can be blessed with understanding and personal revelation</a:t>
              </a:r>
              <a:endParaRPr lang="en-US" sz="1600" b="1" dirty="0">
                <a:solidFill>
                  <a:schemeClr val="bg2">
                    <a:lumMod val="25000"/>
                  </a:schemeClr>
                </a:solidFill>
                <a:latin typeface="Tempus Sans ITC" pitchFamily="82" charset="0"/>
              </a:endParaRPr>
            </a:p>
          </p:txBody>
        </p:sp>
      </p:grpSp>
      <p:grpSp>
        <p:nvGrpSpPr>
          <p:cNvPr id="3" name="Group 2">
            <a:extLst>
              <a:ext uri="{FF2B5EF4-FFF2-40B4-BE49-F238E27FC236}">
                <a16:creationId xmlns:a16="http://schemas.microsoft.com/office/drawing/2014/main" id="{A77DFE9B-7F5E-5D9B-717D-EF69E2413AA9}"/>
              </a:ext>
            </a:extLst>
          </p:cNvPr>
          <p:cNvGrpSpPr/>
          <p:nvPr/>
        </p:nvGrpSpPr>
        <p:grpSpPr>
          <a:xfrm>
            <a:off x="8732714" y="495300"/>
            <a:ext cx="2159000" cy="5867400"/>
            <a:chOff x="9482329" y="463296"/>
            <a:chExt cx="2159000" cy="5867400"/>
          </a:xfrm>
        </p:grpSpPr>
        <p:sp>
          <p:nvSpPr>
            <p:cNvPr id="69" name="Rounded Rectangle 39">
              <a:extLst>
                <a:ext uri="{FF2B5EF4-FFF2-40B4-BE49-F238E27FC236}">
                  <a16:creationId xmlns:a16="http://schemas.microsoft.com/office/drawing/2014/main" id="{3DBFA9AC-BB93-0C8D-F543-575ADD1B723E}"/>
                </a:ext>
              </a:extLst>
            </p:cNvPr>
            <p:cNvSpPr/>
            <p:nvPr/>
          </p:nvSpPr>
          <p:spPr>
            <a:xfrm>
              <a:off x="9973396" y="1221067"/>
              <a:ext cx="139700" cy="6985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40">
              <a:extLst>
                <a:ext uri="{FF2B5EF4-FFF2-40B4-BE49-F238E27FC236}">
                  <a16:creationId xmlns:a16="http://schemas.microsoft.com/office/drawing/2014/main" id="{1507B1ED-E775-99F6-7A55-D6E08D217A3B}"/>
                </a:ext>
              </a:extLst>
            </p:cNvPr>
            <p:cNvSpPr/>
            <p:nvPr/>
          </p:nvSpPr>
          <p:spPr>
            <a:xfrm>
              <a:off x="11002096" y="1216834"/>
              <a:ext cx="139700" cy="6985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B024F248-6EC6-A175-E339-4B3BD658348C}"/>
                </a:ext>
              </a:extLst>
            </p:cNvPr>
            <p:cNvSpPr/>
            <p:nvPr/>
          </p:nvSpPr>
          <p:spPr>
            <a:xfrm rot="10800000">
              <a:off x="9507730" y="592417"/>
              <a:ext cx="2095500" cy="628650"/>
            </a:xfrm>
            <a:prstGeom prst="trapezoid">
              <a:avLst>
                <a:gd name="adj" fmla="val 29040"/>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43C77B66-4C7F-841C-6D9B-A99C197C72C0}"/>
                </a:ext>
              </a:extLst>
            </p:cNvPr>
            <p:cNvSpPr/>
            <p:nvPr/>
          </p:nvSpPr>
          <p:spPr>
            <a:xfrm>
              <a:off x="9717280" y="1989417"/>
              <a:ext cx="1676400" cy="488950"/>
            </a:xfrm>
            <a:prstGeom prst="trapezoid">
              <a:avLst>
                <a:gd name="adj" fmla="val 48088"/>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44">
              <a:extLst>
                <a:ext uri="{FF2B5EF4-FFF2-40B4-BE49-F238E27FC236}">
                  <a16:creationId xmlns:a16="http://schemas.microsoft.com/office/drawing/2014/main" id="{732B2825-6084-603F-5877-C89265A8F489}"/>
                </a:ext>
              </a:extLst>
            </p:cNvPr>
            <p:cNvSpPr/>
            <p:nvPr/>
          </p:nvSpPr>
          <p:spPr>
            <a:xfrm rot="16200000">
              <a:off x="7945629" y="4374896"/>
              <a:ext cx="3702050" cy="20955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ultiply 45">
              <a:extLst>
                <a:ext uri="{FF2B5EF4-FFF2-40B4-BE49-F238E27FC236}">
                  <a16:creationId xmlns:a16="http://schemas.microsoft.com/office/drawing/2014/main" id="{E2630111-61FD-90A5-EEAD-E179921EB2F4}"/>
                </a:ext>
              </a:extLst>
            </p:cNvPr>
            <p:cNvSpPr/>
            <p:nvPr/>
          </p:nvSpPr>
          <p:spPr>
            <a:xfrm>
              <a:off x="9662246" y="57867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46">
              <a:extLst>
                <a:ext uri="{FF2B5EF4-FFF2-40B4-BE49-F238E27FC236}">
                  <a16:creationId xmlns:a16="http://schemas.microsoft.com/office/drawing/2014/main" id="{2B385F3C-3CB2-B7E2-40CD-22F6E757B22E}"/>
                </a:ext>
              </a:extLst>
            </p:cNvPr>
            <p:cNvSpPr/>
            <p:nvPr/>
          </p:nvSpPr>
          <p:spPr>
            <a:xfrm rot="16200000">
              <a:off x="9482329" y="4374896"/>
              <a:ext cx="3702050" cy="20955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ultiply 47">
              <a:extLst>
                <a:ext uri="{FF2B5EF4-FFF2-40B4-BE49-F238E27FC236}">
                  <a16:creationId xmlns:a16="http://schemas.microsoft.com/office/drawing/2014/main" id="{03B05409-7FEA-A891-20F5-2A574E7F6038}"/>
                </a:ext>
              </a:extLst>
            </p:cNvPr>
            <p:cNvSpPr/>
            <p:nvPr/>
          </p:nvSpPr>
          <p:spPr>
            <a:xfrm>
              <a:off x="11192596" y="57994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48">
              <a:extLst>
                <a:ext uri="{FF2B5EF4-FFF2-40B4-BE49-F238E27FC236}">
                  <a16:creationId xmlns:a16="http://schemas.microsoft.com/office/drawing/2014/main" id="{A1023AE2-F626-0E85-9E33-90598E523885}"/>
                </a:ext>
              </a:extLst>
            </p:cNvPr>
            <p:cNvSpPr/>
            <p:nvPr/>
          </p:nvSpPr>
          <p:spPr>
            <a:xfrm>
              <a:off x="9901429" y="5911596"/>
              <a:ext cx="1327150" cy="1397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a:extLst>
                <a:ext uri="{FF2B5EF4-FFF2-40B4-BE49-F238E27FC236}">
                  <a16:creationId xmlns:a16="http://schemas.microsoft.com/office/drawing/2014/main" id="{0C31D87B-E028-4EC1-7249-59D3F7C28031}"/>
                </a:ext>
              </a:extLst>
            </p:cNvPr>
            <p:cNvSpPr/>
            <p:nvPr/>
          </p:nvSpPr>
          <p:spPr>
            <a:xfrm rot="10800000">
              <a:off x="9482329" y="463296"/>
              <a:ext cx="2159000" cy="135470"/>
            </a:xfrm>
            <a:prstGeom prst="trapezoid">
              <a:avLst>
                <a:gd name="adj" fmla="val 29040"/>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50">
              <a:extLst>
                <a:ext uri="{FF2B5EF4-FFF2-40B4-BE49-F238E27FC236}">
                  <a16:creationId xmlns:a16="http://schemas.microsoft.com/office/drawing/2014/main" id="{64E0D1EF-09D4-5686-784F-5AB1E27E9B47}"/>
                </a:ext>
              </a:extLst>
            </p:cNvPr>
            <p:cNvSpPr/>
            <p:nvPr/>
          </p:nvSpPr>
          <p:spPr>
            <a:xfrm rot="5400000">
              <a:off x="8712922" y="1526925"/>
              <a:ext cx="2025650" cy="156634"/>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51">
              <a:extLst>
                <a:ext uri="{FF2B5EF4-FFF2-40B4-BE49-F238E27FC236}">
                  <a16:creationId xmlns:a16="http://schemas.microsoft.com/office/drawing/2014/main" id="{C8FA9859-ED89-C963-C907-F4567CA482FB}"/>
                </a:ext>
              </a:extLst>
            </p:cNvPr>
            <p:cNvSpPr/>
            <p:nvPr/>
          </p:nvSpPr>
          <p:spPr>
            <a:xfrm rot="5400000">
              <a:off x="10359688" y="1531159"/>
              <a:ext cx="2025650" cy="156634"/>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ultiply 55">
              <a:extLst>
                <a:ext uri="{FF2B5EF4-FFF2-40B4-BE49-F238E27FC236}">
                  <a16:creationId xmlns:a16="http://schemas.microsoft.com/office/drawing/2014/main" id="{8B918C5B-49E9-2B96-5A84-362B78C8A6E9}"/>
                </a:ext>
              </a:extLst>
            </p:cNvPr>
            <p:cNvSpPr/>
            <p:nvPr/>
          </p:nvSpPr>
          <p:spPr>
            <a:xfrm>
              <a:off x="9602980" y="173753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ultiply 56">
              <a:extLst>
                <a:ext uri="{FF2B5EF4-FFF2-40B4-BE49-F238E27FC236}">
                  <a16:creationId xmlns:a16="http://schemas.microsoft.com/office/drawing/2014/main" id="{9ADB502D-C031-01CF-8C88-2CE8DF2114DF}"/>
                </a:ext>
              </a:extLst>
            </p:cNvPr>
            <p:cNvSpPr/>
            <p:nvPr/>
          </p:nvSpPr>
          <p:spPr>
            <a:xfrm>
              <a:off x="11207413"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ultiply 57">
              <a:extLst>
                <a:ext uri="{FF2B5EF4-FFF2-40B4-BE49-F238E27FC236}">
                  <a16:creationId xmlns:a16="http://schemas.microsoft.com/office/drawing/2014/main" id="{63B3CD5B-76E1-0602-0612-6D0A3FBF8079}"/>
                </a:ext>
              </a:extLst>
            </p:cNvPr>
            <p:cNvSpPr/>
            <p:nvPr/>
          </p:nvSpPr>
          <p:spPr>
            <a:xfrm>
              <a:off x="9996680"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ultiply 58">
              <a:extLst>
                <a:ext uri="{FF2B5EF4-FFF2-40B4-BE49-F238E27FC236}">
                  <a16:creationId xmlns:a16="http://schemas.microsoft.com/office/drawing/2014/main" id="{81B8CF21-4DB9-456C-3F85-058BDC65FDA5}"/>
                </a:ext>
              </a:extLst>
            </p:cNvPr>
            <p:cNvSpPr/>
            <p:nvPr/>
          </p:nvSpPr>
          <p:spPr>
            <a:xfrm>
              <a:off x="10809480" y="1750234"/>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9EC688F1-4ECA-4D8B-6738-5B6F7473322B}"/>
                </a:ext>
              </a:extLst>
            </p:cNvPr>
            <p:cNvSpPr/>
            <p:nvPr/>
          </p:nvSpPr>
          <p:spPr>
            <a:xfrm>
              <a:off x="9651663" y="1957667"/>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E647994-452F-E573-02DA-644C80F3B6C9}"/>
                </a:ext>
              </a:extLst>
            </p:cNvPr>
            <p:cNvSpPr/>
            <p:nvPr/>
          </p:nvSpPr>
          <p:spPr>
            <a:xfrm>
              <a:off x="9655896" y="1750234"/>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BF929F97-DCB3-D7E6-702E-A2512E128056}"/>
                </a:ext>
              </a:extLst>
            </p:cNvPr>
            <p:cNvSpPr/>
            <p:nvPr/>
          </p:nvSpPr>
          <p:spPr>
            <a:xfrm>
              <a:off x="11289962" y="1758700"/>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C63AD6D-7A41-2EDE-ADF5-F12D3332FACB}"/>
                </a:ext>
              </a:extLst>
            </p:cNvPr>
            <p:cNvSpPr/>
            <p:nvPr/>
          </p:nvSpPr>
          <p:spPr>
            <a:xfrm>
              <a:off x="11289963" y="1970368"/>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7">
              <a:extLst>
                <a:ext uri="{FF2B5EF4-FFF2-40B4-BE49-F238E27FC236}">
                  <a16:creationId xmlns:a16="http://schemas.microsoft.com/office/drawing/2014/main" id="{1385096E-FE95-85F6-3490-C3332580449E}"/>
                </a:ext>
              </a:extLst>
            </p:cNvPr>
            <p:cNvSpPr/>
            <p:nvPr/>
          </p:nvSpPr>
          <p:spPr>
            <a:xfrm>
              <a:off x="9622029" y="2478367"/>
              <a:ext cx="1885950" cy="20955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64">
              <a:extLst>
                <a:ext uri="{FF2B5EF4-FFF2-40B4-BE49-F238E27FC236}">
                  <a16:creationId xmlns:a16="http://schemas.microsoft.com/office/drawing/2014/main" id="{04C5DFFD-6ED3-4AFA-984D-6A4A3F63C783}"/>
                </a:ext>
              </a:extLst>
            </p:cNvPr>
            <p:cNvSpPr/>
            <p:nvPr/>
          </p:nvSpPr>
          <p:spPr>
            <a:xfrm>
              <a:off x="9901429" y="5213096"/>
              <a:ext cx="1327150" cy="1397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65">
              <a:extLst>
                <a:ext uri="{FF2B5EF4-FFF2-40B4-BE49-F238E27FC236}">
                  <a16:creationId xmlns:a16="http://schemas.microsoft.com/office/drawing/2014/main" id="{FFC48C59-E964-2593-B662-8B46B88645A1}"/>
                </a:ext>
              </a:extLst>
            </p:cNvPr>
            <p:cNvSpPr/>
            <p:nvPr/>
          </p:nvSpPr>
          <p:spPr>
            <a:xfrm>
              <a:off x="9901429" y="4514596"/>
              <a:ext cx="1327150" cy="1397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66">
              <a:extLst>
                <a:ext uri="{FF2B5EF4-FFF2-40B4-BE49-F238E27FC236}">
                  <a16:creationId xmlns:a16="http://schemas.microsoft.com/office/drawing/2014/main" id="{CE5755B9-1416-F3BB-6164-94C8CB72CCBF}"/>
                </a:ext>
              </a:extLst>
            </p:cNvPr>
            <p:cNvSpPr/>
            <p:nvPr/>
          </p:nvSpPr>
          <p:spPr>
            <a:xfrm>
              <a:off x="9901429" y="3746246"/>
              <a:ext cx="1327150" cy="1397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67">
              <a:extLst>
                <a:ext uri="{FF2B5EF4-FFF2-40B4-BE49-F238E27FC236}">
                  <a16:creationId xmlns:a16="http://schemas.microsoft.com/office/drawing/2014/main" id="{931EABCE-AA0C-F05F-13B4-8410725B3462}"/>
                </a:ext>
              </a:extLst>
            </p:cNvPr>
            <p:cNvSpPr/>
            <p:nvPr/>
          </p:nvSpPr>
          <p:spPr>
            <a:xfrm>
              <a:off x="9901429" y="3117596"/>
              <a:ext cx="1327150" cy="1397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ultiply 68">
              <a:extLst>
                <a:ext uri="{FF2B5EF4-FFF2-40B4-BE49-F238E27FC236}">
                  <a16:creationId xmlns:a16="http://schemas.microsoft.com/office/drawing/2014/main" id="{8777C9DF-D33B-978B-C8EF-1A6159C4D11B}"/>
                </a:ext>
              </a:extLst>
            </p:cNvPr>
            <p:cNvSpPr/>
            <p:nvPr/>
          </p:nvSpPr>
          <p:spPr>
            <a:xfrm>
              <a:off x="9674946" y="51390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ultiply 69">
              <a:extLst>
                <a:ext uri="{FF2B5EF4-FFF2-40B4-BE49-F238E27FC236}">
                  <a16:creationId xmlns:a16="http://schemas.microsoft.com/office/drawing/2014/main" id="{AC13AE7B-030A-98D0-8E92-A8753805322C}"/>
                </a:ext>
              </a:extLst>
            </p:cNvPr>
            <p:cNvSpPr/>
            <p:nvPr/>
          </p:nvSpPr>
          <p:spPr>
            <a:xfrm>
              <a:off x="9658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ultiply 70">
              <a:extLst>
                <a:ext uri="{FF2B5EF4-FFF2-40B4-BE49-F238E27FC236}">
                  <a16:creationId xmlns:a16="http://schemas.microsoft.com/office/drawing/2014/main" id="{2182E76B-F424-880A-BBAA-1D813E64A310}"/>
                </a:ext>
              </a:extLst>
            </p:cNvPr>
            <p:cNvSpPr/>
            <p:nvPr/>
          </p:nvSpPr>
          <p:spPr>
            <a:xfrm>
              <a:off x="9649546" y="36912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ultiply 71">
              <a:extLst>
                <a:ext uri="{FF2B5EF4-FFF2-40B4-BE49-F238E27FC236}">
                  <a16:creationId xmlns:a16="http://schemas.microsoft.com/office/drawing/2014/main" id="{BD2D3161-4B89-F95E-4420-5351C723BBE4}"/>
                </a:ext>
              </a:extLst>
            </p:cNvPr>
            <p:cNvSpPr/>
            <p:nvPr/>
          </p:nvSpPr>
          <p:spPr>
            <a:xfrm>
              <a:off x="9649545" y="3030812"/>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ultiply 72">
              <a:extLst>
                <a:ext uri="{FF2B5EF4-FFF2-40B4-BE49-F238E27FC236}">
                  <a16:creationId xmlns:a16="http://schemas.microsoft.com/office/drawing/2014/main" id="{E866BAEF-29D9-5FDC-B67B-F14EDD2CDA66}"/>
                </a:ext>
              </a:extLst>
            </p:cNvPr>
            <p:cNvSpPr/>
            <p:nvPr/>
          </p:nvSpPr>
          <p:spPr>
            <a:xfrm>
              <a:off x="11190479" y="30308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ultiply 73">
              <a:extLst>
                <a:ext uri="{FF2B5EF4-FFF2-40B4-BE49-F238E27FC236}">
                  <a16:creationId xmlns:a16="http://schemas.microsoft.com/office/drawing/2014/main" id="{866D9F20-0647-E932-C8CE-6259A3FC72E4}"/>
                </a:ext>
              </a:extLst>
            </p:cNvPr>
            <p:cNvSpPr/>
            <p:nvPr/>
          </p:nvSpPr>
          <p:spPr>
            <a:xfrm>
              <a:off x="11182012" y="3648880"/>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ultiply 74">
              <a:extLst>
                <a:ext uri="{FF2B5EF4-FFF2-40B4-BE49-F238E27FC236}">
                  <a16:creationId xmlns:a16="http://schemas.microsoft.com/office/drawing/2014/main" id="{358D0E0E-6DFC-8A1F-19DC-DCE843A7BD4B}"/>
                </a:ext>
              </a:extLst>
            </p:cNvPr>
            <p:cNvSpPr/>
            <p:nvPr/>
          </p:nvSpPr>
          <p:spPr>
            <a:xfrm>
              <a:off x="11182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ultiply 75">
              <a:extLst>
                <a:ext uri="{FF2B5EF4-FFF2-40B4-BE49-F238E27FC236}">
                  <a16:creationId xmlns:a16="http://schemas.microsoft.com/office/drawing/2014/main" id="{D69CA978-8DE2-8021-2B7A-A0F383D5637A}"/>
                </a:ext>
              </a:extLst>
            </p:cNvPr>
            <p:cNvSpPr/>
            <p:nvPr/>
          </p:nvSpPr>
          <p:spPr>
            <a:xfrm>
              <a:off x="11198946" y="51136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3B2A93A1-F282-1DFF-AEF7-B0A8818610E7}"/>
                </a:ext>
              </a:extLst>
            </p:cNvPr>
            <p:cNvGrpSpPr/>
            <p:nvPr/>
          </p:nvGrpSpPr>
          <p:grpSpPr>
            <a:xfrm>
              <a:off x="10167038" y="785533"/>
              <a:ext cx="853555" cy="1703413"/>
              <a:chOff x="4795899" y="198408"/>
              <a:chExt cx="2932227" cy="5851754"/>
            </a:xfrm>
          </p:grpSpPr>
          <p:sp>
            <p:nvSpPr>
              <p:cNvPr id="106" name="Oval 105">
                <a:extLst>
                  <a:ext uri="{FF2B5EF4-FFF2-40B4-BE49-F238E27FC236}">
                    <a16:creationId xmlns:a16="http://schemas.microsoft.com/office/drawing/2014/main" id="{C6A8372D-7AD3-256D-E6E3-E7FDF453CEAA}"/>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AA89D73A-63D4-00D7-1AE3-20B7063A1C55}"/>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920B3DB-F3A3-6B52-4E30-C0257DC74329}"/>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anual Operation 108">
                <a:extLst>
                  <a:ext uri="{FF2B5EF4-FFF2-40B4-BE49-F238E27FC236}">
                    <a16:creationId xmlns:a16="http://schemas.microsoft.com/office/drawing/2014/main" id="{0316CEEE-5EBF-E181-D306-3EEDE03A5F55}"/>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ABE86F90-E39E-B91E-4D24-F7EE35DD9541}"/>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11BEFCAF-A546-40FA-039B-40857715242E}"/>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a:extLst>
                  <a:ext uri="{FF2B5EF4-FFF2-40B4-BE49-F238E27FC236}">
                    <a16:creationId xmlns:a16="http://schemas.microsoft.com/office/drawing/2014/main" id="{4550FD3B-9220-829F-D78C-5CE3ABFC57E7}"/>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loud 112">
                <a:extLst>
                  <a:ext uri="{FF2B5EF4-FFF2-40B4-BE49-F238E27FC236}">
                    <a16:creationId xmlns:a16="http://schemas.microsoft.com/office/drawing/2014/main" id="{28045262-5991-1CE7-762C-6C126A20527C}"/>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Manual Operation 113">
                <a:extLst>
                  <a:ext uri="{FF2B5EF4-FFF2-40B4-BE49-F238E27FC236}">
                    <a16:creationId xmlns:a16="http://schemas.microsoft.com/office/drawing/2014/main" id="{4E1785DD-27C1-BA8C-9536-885A7BBBA1D7}"/>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apezoid 114">
                <a:extLst>
                  <a:ext uri="{FF2B5EF4-FFF2-40B4-BE49-F238E27FC236}">
                    <a16:creationId xmlns:a16="http://schemas.microsoft.com/office/drawing/2014/main" id="{00D7825C-D05C-F26D-8FED-FED7737E0BFA}"/>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apezoid 115">
                <a:extLst>
                  <a:ext uri="{FF2B5EF4-FFF2-40B4-BE49-F238E27FC236}">
                    <a16:creationId xmlns:a16="http://schemas.microsoft.com/office/drawing/2014/main" id="{437B17C9-8E57-8AA8-BD3E-60085917EDDA}"/>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Isosceles Triangle 116">
                <a:extLst>
                  <a:ext uri="{FF2B5EF4-FFF2-40B4-BE49-F238E27FC236}">
                    <a16:creationId xmlns:a16="http://schemas.microsoft.com/office/drawing/2014/main" id="{FC175F47-30C5-A2AF-A823-EA3D603019B9}"/>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88">
                <a:extLst>
                  <a:ext uri="{FF2B5EF4-FFF2-40B4-BE49-F238E27FC236}">
                    <a16:creationId xmlns:a16="http://schemas.microsoft.com/office/drawing/2014/main" id="{012D0F8A-F2FC-0259-2146-0A756962AB99}"/>
                  </a:ext>
                </a:extLst>
              </p:cNvPr>
              <p:cNvGrpSpPr/>
              <p:nvPr/>
            </p:nvGrpSpPr>
            <p:grpSpPr>
              <a:xfrm>
                <a:off x="5334000" y="5257800"/>
                <a:ext cx="1817298" cy="314739"/>
                <a:chOff x="5334000" y="5257800"/>
                <a:chExt cx="1752600" cy="381000"/>
              </a:xfrm>
            </p:grpSpPr>
            <p:sp>
              <p:nvSpPr>
                <p:cNvPr id="276" name="Quad Arrow Callout 134">
                  <a:extLst>
                    <a:ext uri="{FF2B5EF4-FFF2-40B4-BE49-F238E27FC236}">
                      <a16:creationId xmlns:a16="http://schemas.microsoft.com/office/drawing/2014/main" id="{F67656A6-144B-08F5-0B48-6B247C883D7F}"/>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Quad Arrow Callout 135">
                  <a:extLst>
                    <a:ext uri="{FF2B5EF4-FFF2-40B4-BE49-F238E27FC236}">
                      <a16:creationId xmlns:a16="http://schemas.microsoft.com/office/drawing/2014/main" id="{D78C8755-D693-A9A1-3DB8-D1109607BCB6}"/>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Quad Arrow Callout 136">
                  <a:extLst>
                    <a:ext uri="{FF2B5EF4-FFF2-40B4-BE49-F238E27FC236}">
                      <a16:creationId xmlns:a16="http://schemas.microsoft.com/office/drawing/2014/main" id="{FCC01866-6206-283D-C64B-00F0089C22A8}"/>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Quad Arrow Callout 137">
                  <a:extLst>
                    <a:ext uri="{FF2B5EF4-FFF2-40B4-BE49-F238E27FC236}">
                      <a16:creationId xmlns:a16="http://schemas.microsoft.com/office/drawing/2014/main" id="{137E9416-859B-BE00-D274-723285831CBF}"/>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Oval 118">
                <a:extLst>
                  <a:ext uri="{FF2B5EF4-FFF2-40B4-BE49-F238E27FC236}">
                    <a16:creationId xmlns:a16="http://schemas.microsoft.com/office/drawing/2014/main" id="{1A109A1C-AF5C-BFF1-D20E-2A59FED83D95}"/>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tored Data 119">
                <a:extLst>
                  <a:ext uri="{FF2B5EF4-FFF2-40B4-BE49-F238E27FC236}">
                    <a16:creationId xmlns:a16="http://schemas.microsoft.com/office/drawing/2014/main" id="{DF4E4220-48D5-8BEE-12A2-F8BA44502B01}"/>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Isosceles Triangle 120">
                <a:extLst>
                  <a:ext uri="{FF2B5EF4-FFF2-40B4-BE49-F238E27FC236}">
                    <a16:creationId xmlns:a16="http://schemas.microsoft.com/office/drawing/2014/main" id="{E9432CAF-2589-568A-961D-08270C9E1422}"/>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id="{15337AEA-BB04-011F-4E93-192826C1B386}"/>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a:extLst>
                  <a:ext uri="{FF2B5EF4-FFF2-40B4-BE49-F238E27FC236}">
                    <a16:creationId xmlns:a16="http://schemas.microsoft.com/office/drawing/2014/main" id="{19747902-9CB3-2B8D-63EF-F6322E0BEFC0}"/>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a:extLst>
                  <a:ext uri="{FF2B5EF4-FFF2-40B4-BE49-F238E27FC236}">
                    <a16:creationId xmlns:a16="http://schemas.microsoft.com/office/drawing/2014/main" id="{4D42C7BA-8380-FBE9-069C-1BC91FA4C46E}"/>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Left-Right Arrow 126">
                <a:extLst>
                  <a:ext uri="{FF2B5EF4-FFF2-40B4-BE49-F238E27FC236}">
                    <a16:creationId xmlns:a16="http://schemas.microsoft.com/office/drawing/2014/main" id="{785A406D-5CD1-703B-ACE2-270D864E419F}"/>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Left-Right Arrow 127">
                <a:extLst>
                  <a:ext uri="{FF2B5EF4-FFF2-40B4-BE49-F238E27FC236}">
                    <a16:creationId xmlns:a16="http://schemas.microsoft.com/office/drawing/2014/main" id="{69DDB808-8AB9-7935-30EC-681FADC89FDB}"/>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onut 128">
                <a:extLst>
                  <a:ext uri="{FF2B5EF4-FFF2-40B4-BE49-F238E27FC236}">
                    <a16:creationId xmlns:a16="http://schemas.microsoft.com/office/drawing/2014/main" id="{2B14C0B3-CD7A-E496-AF88-22363A57B123}"/>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71" name="Group 119">
                <a:extLst>
                  <a:ext uri="{FF2B5EF4-FFF2-40B4-BE49-F238E27FC236}">
                    <a16:creationId xmlns:a16="http://schemas.microsoft.com/office/drawing/2014/main" id="{4F2C72DB-2BFA-8826-53E6-A3549C2A362F}"/>
                  </a:ext>
                </a:extLst>
              </p:cNvPr>
              <p:cNvGrpSpPr/>
              <p:nvPr/>
            </p:nvGrpSpPr>
            <p:grpSpPr>
              <a:xfrm>
                <a:off x="5638800" y="838201"/>
                <a:ext cx="1253706" cy="248728"/>
                <a:chOff x="5334000" y="5257800"/>
                <a:chExt cx="1752600" cy="381000"/>
              </a:xfrm>
            </p:grpSpPr>
            <p:sp>
              <p:nvSpPr>
                <p:cNvPr id="272" name="Quad Arrow Callout 130">
                  <a:extLst>
                    <a:ext uri="{FF2B5EF4-FFF2-40B4-BE49-F238E27FC236}">
                      <a16:creationId xmlns:a16="http://schemas.microsoft.com/office/drawing/2014/main" id="{1151AC3A-5F80-FFCB-88CD-5788589BF572}"/>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Quad Arrow Callout 131">
                  <a:extLst>
                    <a:ext uri="{FF2B5EF4-FFF2-40B4-BE49-F238E27FC236}">
                      <a16:creationId xmlns:a16="http://schemas.microsoft.com/office/drawing/2014/main" id="{97292DF7-1788-663A-54D0-75006FA532A8}"/>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Quad Arrow Callout 132">
                  <a:extLst>
                    <a:ext uri="{FF2B5EF4-FFF2-40B4-BE49-F238E27FC236}">
                      <a16:creationId xmlns:a16="http://schemas.microsoft.com/office/drawing/2014/main" id="{2F9FBC2E-1135-CD4A-0C2D-703025727756}"/>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Quad Arrow Callout 133">
                  <a:extLst>
                    <a:ext uri="{FF2B5EF4-FFF2-40B4-BE49-F238E27FC236}">
                      <a16:creationId xmlns:a16="http://schemas.microsoft.com/office/drawing/2014/main" id="{B5C2FE31-54E5-BDA5-2F85-E86DA17BACE3}"/>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3" name="Rounded Rectangle 52">
              <a:extLst>
                <a:ext uri="{FF2B5EF4-FFF2-40B4-BE49-F238E27FC236}">
                  <a16:creationId xmlns:a16="http://schemas.microsoft.com/office/drawing/2014/main" id="{D9488E0E-E67E-D0AE-DAD5-E8AEEE8D1CD3}"/>
                </a:ext>
              </a:extLst>
            </p:cNvPr>
            <p:cNvSpPr/>
            <p:nvPr/>
          </p:nvSpPr>
          <p:spPr>
            <a:xfrm rot="16200000">
              <a:off x="9726808" y="2157691"/>
              <a:ext cx="823383" cy="143935"/>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53">
              <a:extLst>
                <a:ext uri="{FF2B5EF4-FFF2-40B4-BE49-F238E27FC236}">
                  <a16:creationId xmlns:a16="http://schemas.microsoft.com/office/drawing/2014/main" id="{09DFC098-EA2A-0AB8-AC9D-2F9A7932CE78}"/>
                </a:ext>
              </a:extLst>
            </p:cNvPr>
            <p:cNvSpPr/>
            <p:nvPr/>
          </p:nvSpPr>
          <p:spPr>
            <a:xfrm rot="16200000">
              <a:off x="10543842" y="2153458"/>
              <a:ext cx="823383" cy="143935"/>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54">
              <a:extLst>
                <a:ext uri="{FF2B5EF4-FFF2-40B4-BE49-F238E27FC236}">
                  <a16:creationId xmlns:a16="http://schemas.microsoft.com/office/drawing/2014/main" id="{2AB2AD02-7EE2-DA55-8575-0DCEAB7A1F59}"/>
                </a:ext>
              </a:extLst>
            </p:cNvPr>
            <p:cNvSpPr/>
            <p:nvPr/>
          </p:nvSpPr>
          <p:spPr>
            <a:xfrm>
              <a:off x="9647430" y="1779867"/>
              <a:ext cx="1816100" cy="20955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99664B6F-B62A-9319-B52B-F1462D46B89B}"/>
              </a:ext>
            </a:extLst>
          </p:cNvPr>
          <p:cNvGrpSpPr/>
          <p:nvPr/>
        </p:nvGrpSpPr>
        <p:grpSpPr>
          <a:xfrm>
            <a:off x="966321" y="2212848"/>
            <a:ext cx="3583460" cy="3840480"/>
            <a:chOff x="966321" y="2212848"/>
            <a:chExt cx="3583460" cy="3840480"/>
          </a:xfrm>
        </p:grpSpPr>
        <p:pic>
          <p:nvPicPr>
            <p:cNvPr id="257" name="Picture 256">
              <a:extLst>
                <a:ext uri="{FF2B5EF4-FFF2-40B4-BE49-F238E27FC236}">
                  <a16:creationId xmlns:a16="http://schemas.microsoft.com/office/drawing/2014/main" id="{EB18FDF3-D534-40F2-A842-684324EEE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321" y="2212848"/>
              <a:ext cx="3583460" cy="3840480"/>
            </a:xfrm>
            <a:prstGeom prst="rect">
              <a:avLst/>
            </a:prstGeom>
          </p:spPr>
        </p:pic>
        <p:pic>
          <p:nvPicPr>
            <p:cNvPr id="281" name="Picture 280" descr="A close-up of a person smiling&#10;&#10;Description automatically generated">
              <a:extLst>
                <a:ext uri="{FF2B5EF4-FFF2-40B4-BE49-F238E27FC236}">
                  <a16:creationId xmlns:a16="http://schemas.microsoft.com/office/drawing/2014/main" id="{F188D771-6250-17F2-0A77-FFC175B6E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3749" y="2381918"/>
              <a:ext cx="1077870" cy="1316100"/>
            </a:xfrm>
            <a:prstGeom prst="rect">
              <a:avLst/>
            </a:prstGeom>
          </p:spPr>
        </p:pic>
      </p:grpSp>
    </p:spTree>
    <p:extLst>
      <p:ext uri="{BB962C8B-B14F-4D97-AF65-F5344CB8AC3E}">
        <p14:creationId xmlns:p14="http://schemas.microsoft.com/office/powerpoint/2010/main" val="353794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3EAFAC0-B535-443F-AF22-87C2350A0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26"/>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The Speech</a:t>
            </a:r>
          </a:p>
        </p:txBody>
      </p:sp>
      <p:sp>
        <p:nvSpPr>
          <p:cNvPr id="28" name="TextBox 27"/>
          <p:cNvSpPr txBox="1"/>
          <p:nvPr/>
        </p:nvSpPr>
        <p:spPr>
          <a:xfrm>
            <a:off x="0" y="6550223"/>
            <a:ext cx="9144000" cy="307777"/>
          </a:xfrm>
          <a:prstGeom prst="rect">
            <a:avLst/>
          </a:prstGeom>
          <a:noFill/>
        </p:spPr>
        <p:txBody>
          <a:bodyPr wrap="square" rtlCol="0">
            <a:spAutoFit/>
          </a:bodyPr>
          <a:lstStyle/>
          <a:p>
            <a:r>
              <a:rPr lang="en-US" sz="1400" dirty="0"/>
              <a:t>Mosiah 2:10-14</a:t>
            </a:r>
            <a:endParaRPr lang="en-US" sz="4400" dirty="0"/>
          </a:p>
        </p:txBody>
      </p:sp>
      <p:grpSp>
        <p:nvGrpSpPr>
          <p:cNvPr id="31" name="Group 30"/>
          <p:cNvGrpSpPr/>
          <p:nvPr/>
        </p:nvGrpSpPr>
        <p:grpSpPr>
          <a:xfrm>
            <a:off x="2057400" y="1143000"/>
            <a:ext cx="2209800" cy="1600200"/>
            <a:chOff x="533400" y="1143000"/>
            <a:chExt cx="2209800" cy="1600200"/>
          </a:xfrm>
          <a:solidFill>
            <a:srgbClr val="DECCB4"/>
          </a:solidFill>
        </p:grpSpPr>
        <p:sp>
          <p:nvSpPr>
            <p:cNvPr id="29" name="Vertical Scroll 28"/>
            <p:cNvSpPr/>
            <p:nvPr/>
          </p:nvSpPr>
          <p:spPr>
            <a:xfrm>
              <a:off x="533400" y="1143000"/>
              <a:ext cx="2209800" cy="1600200"/>
            </a:xfrm>
            <a:prstGeom prst="verticalScroll">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38200" y="1447800"/>
              <a:ext cx="1600200" cy="1200329"/>
            </a:xfrm>
            <a:prstGeom prst="rect">
              <a:avLst/>
            </a:prstGeom>
            <a:grpFill/>
          </p:spPr>
          <p:txBody>
            <a:bodyPr wrap="square" rtlCol="0">
              <a:spAutoFit/>
            </a:bodyPr>
            <a:lstStyle/>
            <a:p>
              <a:r>
                <a:rPr lang="en-US" dirty="0"/>
                <a:t>Fear me not; I am a mortal man; I am like you</a:t>
              </a:r>
            </a:p>
          </p:txBody>
        </p:sp>
      </p:grpSp>
      <p:grpSp>
        <p:nvGrpSpPr>
          <p:cNvPr id="32" name="Group 31"/>
          <p:cNvGrpSpPr/>
          <p:nvPr/>
        </p:nvGrpSpPr>
        <p:grpSpPr>
          <a:xfrm>
            <a:off x="4572000" y="1143000"/>
            <a:ext cx="2209800" cy="1629728"/>
            <a:chOff x="533400" y="1143000"/>
            <a:chExt cx="2209800" cy="1629728"/>
          </a:xfrm>
          <a:solidFill>
            <a:srgbClr val="DECCB4"/>
          </a:solidFill>
        </p:grpSpPr>
        <p:sp>
          <p:nvSpPr>
            <p:cNvPr id="33" name="Vertical Scroll 32"/>
            <p:cNvSpPr/>
            <p:nvPr/>
          </p:nvSpPr>
          <p:spPr>
            <a:xfrm>
              <a:off x="533400" y="1143000"/>
              <a:ext cx="2209800" cy="1600200"/>
            </a:xfrm>
            <a:prstGeom prst="verticalScroll">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14400" y="1295400"/>
              <a:ext cx="1447800" cy="1477328"/>
            </a:xfrm>
            <a:prstGeom prst="rect">
              <a:avLst/>
            </a:prstGeom>
            <a:noFill/>
          </p:spPr>
          <p:txBody>
            <a:bodyPr wrap="square" rtlCol="0">
              <a:spAutoFit/>
            </a:bodyPr>
            <a:lstStyle/>
            <a:p>
              <a:r>
                <a:rPr lang="en-US" dirty="0"/>
                <a:t>You have chosen me to be ruler and king over this land</a:t>
              </a:r>
            </a:p>
          </p:txBody>
        </p:sp>
      </p:grpSp>
      <p:grpSp>
        <p:nvGrpSpPr>
          <p:cNvPr id="35" name="Group 34"/>
          <p:cNvGrpSpPr/>
          <p:nvPr/>
        </p:nvGrpSpPr>
        <p:grpSpPr>
          <a:xfrm>
            <a:off x="6934200" y="1143000"/>
            <a:ext cx="2209800" cy="1654791"/>
            <a:chOff x="533400" y="1143000"/>
            <a:chExt cx="2209800" cy="1654791"/>
          </a:xfrm>
        </p:grpSpPr>
        <p:sp>
          <p:nvSpPr>
            <p:cNvPr id="36" name="Vertical Scroll 35"/>
            <p:cNvSpPr/>
            <p:nvPr/>
          </p:nvSpPr>
          <p:spPr>
            <a:xfrm>
              <a:off x="533400" y="1143000"/>
              <a:ext cx="2209800" cy="1600200"/>
            </a:xfrm>
            <a:prstGeom prst="verticalScroll">
              <a:avLst/>
            </a:prstGeom>
            <a:solidFill>
              <a:srgbClr val="DECC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38200" y="1320463"/>
              <a:ext cx="1600200" cy="1477328"/>
            </a:xfrm>
            <a:prstGeom prst="rect">
              <a:avLst/>
            </a:prstGeom>
            <a:noFill/>
          </p:spPr>
          <p:txBody>
            <a:bodyPr wrap="square" rtlCol="0">
              <a:spAutoFit/>
            </a:bodyPr>
            <a:lstStyle/>
            <a:p>
              <a:r>
                <a:rPr lang="en-US" dirty="0"/>
                <a:t>I will serve you with all my might; I have not asked for riches</a:t>
              </a:r>
            </a:p>
          </p:txBody>
        </p:sp>
      </p:grpSp>
      <p:grpSp>
        <p:nvGrpSpPr>
          <p:cNvPr id="38" name="Group 37"/>
          <p:cNvGrpSpPr/>
          <p:nvPr/>
        </p:nvGrpSpPr>
        <p:grpSpPr>
          <a:xfrm>
            <a:off x="1981200" y="3124200"/>
            <a:ext cx="2209800" cy="1600200"/>
            <a:chOff x="533400" y="1143000"/>
            <a:chExt cx="2209800" cy="1600200"/>
          </a:xfrm>
          <a:solidFill>
            <a:srgbClr val="DECCB4"/>
          </a:solidFill>
        </p:grpSpPr>
        <p:sp>
          <p:nvSpPr>
            <p:cNvPr id="39" name="Vertical Scroll 38"/>
            <p:cNvSpPr/>
            <p:nvPr/>
          </p:nvSpPr>
          <p:spPr>
            <a:xfrm>
              <a:off x="533400" y="1143000"/>
              <a:ext cx="2209800" cy="1600200"/>
            </a:xfrm>
            <a:prstGeom prst="verticalScroll">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38200" y="1371600"/>
              <a:ext cx="1600200" cy="1323439"/>
            </a:xfrm>
            <a:prstGeom prst="rect">
              <a:avLst/>
            </a:prstGeom>
            <a:grpFill/>
          </p:spPr>
          <p:txBody>
            <a:bodyPr wrap="square" rtlCol="0">
              <a:spAutoFit/>
            </a:bodyPr>
            <a:lstStyle/>
            <a:p>
              <a:r>
                <a:rPr lang="en-US" sz="1600" dirty="0"/>
                <a:t>I have not made you slaves and ask you not to make slaves of one another</a:t>
              </a:r>
            </a:p>
          </p:txBody>
        </p:sp>
      </p:grpSp>
      <p:grpSp>
        <p:nvGrpSpPr>
          <p:cNvPr id="41" name="Group 40"/>
          <p:cNvGrpSpPr/>
          <p:nvPr/>
        </p:nvGrpSpPr>
        <p:grpSpPr>
          <a:xfrm>
            <a:off x="4419600" y="3124200"/>
            <a:ext cx="2209800" cy="1600200"/>
            <a:chOff x="533400" y="1143000"/>
            <a:chExt cx="2209800" cy="1600200"/>
          </a:xfrm>
          <a:solidFill>
            <a:srgbClr val="DECCB4"/>
          </a:solidFill>
        </p:grpSpPr>
        <p:sp>
          <p:nvSpPr>
            <p:cNvPr id="42" name="Vertical Scroll 41"/>
            <p:cNvSpPr/>
            <p:nvPr/>
          </p:nvSpPr>
          <p:spPr>
            <a:xfrm>
              <a:off x="533400" y="1143000"/>
              <a:ext cx="2209800" cy="1600200"/>
            </a:xfrm>
            <a:prstGeom prst="verticalScroll">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762000" y="1447800"/>
              <a:ext cx="1752600" cy="923330"/>
            </a:xfrm>
            <a:prstGeom prst="rect">
              <a:avLst/>
            </a:prstGeom>
            <a:grpFill/>
          </p:spPr>
          <p:txBody>
            <a:bodyPr wrap="square" rtlCol="0">
              <a:spAutoFit/>
            </a:bodyPr>
            <a:lstStyle/>
            <a:p>
              <a:r>
                <a:rPr lang="en-US" dirty="0"/>
                <a:t>I have taught you to keep the commandments</a:t>
              </a:r>
            </a:p>
          </p:txBody>
        </p:sp>
      </p:grpSp>
      <p:grpSp>
        <p:nvGrpSpPr>
          <p:cNvPr id="44" name="Group 43"/>
          <p:cNvGrpSpPr/>
          <p:nvPr/>
        </p:nvGrpSpPr>
        <p:grpSpPr>
          <a:xfrm>
            <a:off x="6781800" y="3124200"/>
            <a:ext cx="2209800" cy="1600200"/>
            <a:chOff x="533400" y="1143000"/>
            <a:chExt cx="2209800" cy="1600200"/>
          </a:xfrm>
          <a:solidFill>
            <a:srgbClr val="DECCB4"/>
          </a:solidFill>
        </p:grpSpPr>
        <p:sp>
          <p:nvSpPr>
            <p:cNvPr id="45" name="Vertical Scroll 44"/>
            <p:cNvSpPr/>
            <p:nvPr/>
          </p:nvSpPr>
          <p:spPr>
            <a:xfrm>
              <a:off x="533400" y="1143000"/>
              <a:ext cx="2209800" cy="1600200"/>
            </a:xfrm>
            <a:prstGeom prst="verticalScroll">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838200" y="1447800"/>
              <a:ext cx="1600200" cy="923330"/>
            </a:xfrm>
            <a:prstGeom prst="rect">
              <a:avLst/>
            </a:prstGeom>
            <a:grpFill/>
          </p:spPr>
          <p:txBody>
            <a:bodyPr wrap="square" rtlCol="0">
              <a:spAutoFit/>
            </a:bodyPr>
            <a:lstStyle/>
            <a:p>
              <a:r>
                <a:rPr lang="en-US" dirty="0"/>
                <a:t>I will not burden you with taxes</a:t>
              </a:r>
            </a:p>
          </p:txBody>
        </p:sp>
      </p:grpSp>
      <p:sp>
        <p:nvSpPr>
          <p:cNvPr id="47" name="TextBox 46"/>
          <p:cNvSpPr txBox="1"/>
          <p:nvPr/>
        </p:nvSpPr>
        <p:spPr>
          <a:xfrm>
            <a:off x="1662223" y="5075872"/>
            <a:ext cx="8867553" cy="923330"/>
          </a:xfrm>
          <a:prstGeom prst="rect">
            <a:avLst/>
          </a:prstGeom>
          <a:noFill/>
        </p:spPr>
        <p:txBody>
          <a:bodyPr wrap="square" rtlCol="0">
            <a:spAutoFit/>
          </a:bodyPr>
          <a:lstStyle/>
          <a:p>
            <a:r>
              <a:rPr lang="en-US" dirty="0"/>
              <a:t>“Burdensome, unjust taxation is a form of theft. King Benjamin realized that a government has no more right to steal from its citizens than the citizens have to steal from one another.”</a:t>
            </a:r>
          </a:p>
          <a:p>
            <a:r>
              <a:rPr lang="en-US" dirty="0"/>
              <a:t>Rodney Turner</a:t>
            </a:r>
          </a:p>
        </p:txBody>
      </p:sp>
      <p:pic>
        <p:nvPicPr>
          <p:cNvPr id="3" name="Picture 2">
            <a:extLst>
              <a:ext uri="{FF2B5EF4-FFF2-40B4-BE49-F238E27FC236}">
                <a16:creationId xmlns:a16="http://schemas.microsoft.com/office/drawing/2014/main" id="{FE6F313F-FB8E-40D5-BE2B-D42F09CE7F9A}"/>
              </a:ext>
            </a:extLst>
          </p:cNvPr>
          <p:cNvPicPr>
            <a:picLocks noChangeAspect="1"/>
          </p:cNvPicPr>
          <p:nvPr/>
        </p:nvPicPr>
        <p:blipFill rotWithShape="1">
          <a:blip r:embed="rId3">
            <a:extLst>
              <a:ext uri="{28A0092B-C50C-407E-A947-70E740481C1C}">
                <a14:useLocalDpi xmlns:a14="http://schemas.microsoft.com/office/drawing/2010/main" val="0"/>
              </a:ext>
            </a:extLst>
          </a:blip>
          <a:srcRect l="50098" t="2171" b="-1"/>
          <a:stretch/>
        </p:blipFill>
        <p:spPr>
          <a:xfrm>
            <a:off x="10853832" y="5433095"/>
            <a:ext cx="1014112" cy="1271016"/>
          </a:xfrm>
          <a:prstGeom prst="rect">
            <a:avLst/>
          </a:prstGeom>
        </p:spPr>
      </p:pic>
    </p:spTree>
    <p:extLst>
      <p:ext uri="{BB962C8B-B14F-4D97-AF65-F5344CB8AC3E}">
        <p14:creationId xmlns:p14="http://schemas.microsoft.com/office/powerpoint/2010/main" val="307650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21">
            <a:extLst>
              <a:ext uri="{FF2B5EF4-FFF2-40B4-BE49-F238E27FC236}">
                <a16:creationId xmlns:a16="http://schemas.microsoft.com/office/drawing/2014/main" id="{CE2587A0-485C-4509-9684-BECEBE70A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26"/>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Labored With Mine Own Hands</a:t>
            </a:r>
          </a:p>
        </p:txBody>
      </p:sp>
      <p:sp>
        <p:nvSpPr>
          <p:cNvPr id="28" name="TextBox 27"/>
          <p:cNvSpPr txBox="1"/>
          <p:nvPr/>
        </p:nvSpPr>
        <p:spPr>
          <a:xfrm>
            <a:off x="84083" y="6550223"/>
            <a:ext cx="9144000" cy="307777"/>
          </a:xfrm>
          <a:prstGeom prst="rect">
            <a:avLst/>
          </a:prstGeom>
          <a:noFill/>
        </p:spPr>
        <p:txBody>
          <a:bodyPr wrap="square" rtlCol="0">
            <a:spAutoFit/>
          </a:bodyPr>
          <a:lstStyle/>
          <a:p>
            <a:r>
              <a:rPr lang="en-US" sz="1400" dirty="0"/>
              <a:t>Mosiah 2:14</a:t>
            </a:r>
            <a:endParaRPr lang="en-US" sz="4400" dirty="0"/>
          </a:p>
        </p:txBody>
      </p:sp>
      <p:grpSp>
        <p:nvGrpSpPr>
          <p:cNvPr id="25" name="Group 24"/>
          <p:cNvGrpSpPr/>
          <p:nvPr/>
        </p:nvGrpSpPr>
        <p:grpSpPr>
          <a:xfrm>
            <a:off x="3557904" y="1451521"/>
            <a:ext cx="4408869" cy="4724400"/>
            <a:chOff x="304799" y="1828800"/>
            <a:chExt cx="4408869" cy="4724400"/>
          </a:xfrm>
        </p:grpSpPr>
        <p:sp>
          <p:nvSpPr>
            <p:cNvPr id="26" name="Rectangle 25"/>
            <p:cNvSpPr/>
            <p:nvPr/>
          </p:nvSpPr>
          <p:spPr>
            <a:xfrm>
              <a:off x="304801" y="1828800"/>
              <a:ext cx="4408867" cy="47244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284549" y="3639820"/>
              <a:ext cx="2351395" cy="410402"/>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04801" y="5647690"/>
              <a:ext cx="4408867" cy="90551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51763" y="4522662"/>
              <a:ext cx="4065955" cy="1125028"/>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90624" y="4033520"/>
              <a:ext cx="2890257" cy="489142"/>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5400000">
              <a:off x="2322069" y="2641670"/>
              <a:ext cx="275589" cy="235063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Rectangle 43"/>
            <p:cNvSpPr/>
            <p:nvPr/>
          </p:nvSpPr>
          <p:spPr>
            <a:xfrm rot="5400000">
              <a:off x="2350390" y="3834692"/>
              <a:ext cx="275589" cy="4059067"/>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60"/>
            <p:cNvGrpSpPr/>
            <p:nvPr/>
          </p:nvGrpSpPr>
          <p:grpSpPr>
            <a:xfrm>
              <a:off x="304801" y="3049270"/>
              <a:ext cx="4310893" cy="590550"/>
              <a:chOff x="0" y="2362200"/>
              <a:chExt cx="6705600" cy="1143000"/>
            </a:xfrm>
          </p:grpSpPr>
          <p:sp>
            <p:nvSpPr>
              <p:cNvPr id="217" name="Flowchart: Delay 55"/>
              <p:cNvSpPr/>
              <p:nvPr/>
            </p:nvSpPr>
            <p:spPr>
              <a:xfrm rot="16200000">
                <a:off x="228600" y="2133600"/>
                <a:ext cx="1143000" cy="1600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Delay 217"/>
              <p:cNvSpPr/>
              <p:nvPr/>
            </p:nvSpPr>
            <p:spPr>
              <a:xfrm rot="16200000">
                <a:off x="1905000" y="2133600"/>
                <a:ext cx="1143000" cy="1600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lowchart: Delay 218"/>
              <p:cNvSpPr/>
              <p:nvPr/>
            </p:nvSpPr>
            <p:spPr>
              <a:xfrm rot="16200000">
                <a:off x="3581400" y="2133600"/>
                <a:ext cx="1143000" cy="1600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lowchart: Delay 219"/>
              <p:cNvSpPr/>
              <p:nvPr/>
            </p:nvSpPr>
            <p:spPr>
              <a:xfrm rot="16200000">
                <a:off x="5334000" y="2133600"/>
                <a:ext cx="1143000" cy="1600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80"/>
            <p:cNvGrpSpPr/>
            <p:nvPr/>
          </p:nvGrpSpPr>
          <p:grpSpPr>
            <a:xfrm>
              <a:off x="304801" y="1828800"/>
              <a:ext cx="4408867" cy="1062990"/>
              <a:chOff x="0" y="0"/>
              <a:chExt cx="6858000" cy="2209800"/>
            </a:xfrm>
          </p:grpSpPr>
          <p:sp>
            <p:nvSpPr>
              <p:cNvPr id="208" name="Rectangle 207"/>
              <p:cNvSpPr/>
              <p:nvPr/>
            </p:nvSpPr>
            <p:spPr>
              <a:xfrm>
                <a:off x="2133600" y="0"/>
                <a:ext cx="914400" cy="2209800"/>
              </a:xfrm>
              <a:prstGeom prst="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3505200" y="0"/>
                <a:ext cx="914400" cy="2209800"/>
              </a:xfrm>
              <a:prstGeom prst="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4800600" y="0"/>
                <a:ext cx="914400" cy="2209800"/>
              </a:xfrm>
              <a:prstGeom prst="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3048000" y="0"/>
                <a:ext cx="457199" cy="2177774"/>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4343400" y="0"/>
                <a:ext cx="457199" cy="2177774"/>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5715000" y="0"/>
                <a:ext cx="1143000" cy="2177774"/>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1676400" y="0"/>
                <a:ext cx="457199" cy="2177774"/>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0" y="0"/>
                <a:ext cx="762000" cy="2177774"/>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762000" y="0"/>
                <a:ext cx="914400" cy="2209800"/>
              </a:xfrm>
              <a:prstGeom prst="rect">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61"/>
            <p:cNvGrpSpPr/>
            <p:nvPr/>
          </p:nvGrpSpPr>
          <p:grpSpPr>
            <a:xfrm>
              <a:off x="350607" y="2298684"/>
              <a:ext cx="4310893" cy="606400"/>
              <a:chOff x="0" y="2331522"/>
              <a:chExt cx="6705600" cy="1173678"/>
            </a:xfrm>
          </p:grpSpPr>
          <p:sp>
            <p:nvSpPr>
              <p:cNvPr id="204" name="Flowchart: Delay 203"/>
              <p:cNvSpPr/>
              <p:nvPr/>
            </p:nvSpPr>
            <p:spPr>
              <a:xfrm rot="16200000">
                <a:off x="228600" y="2133600"/>
                <a:ext cx="1143000" cy="1600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lowchart: Delay 204"/>
              <p:cNvSpPr/>
              <p:nvPr/>
            </p:nvSpPr>
            <p:spPr>
              <a:xfrm rot="16200000">
                <a:off x="1905000" y="2133600"/>
                <a:ext cx="1143000" cy="1600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lowchart: Delay 205"/>
              <p:cNvSpPr/>
              <p:nvPr/>
            </p:nvSpPr>
            <p:spPr>
              <a:xfrm rot="16200000">
                <a:off x="3638797" y="2102922"/>
                <a:ext cx="1143000" cy="1600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Delay 206"/>
              <p:cNvSpPr/>
              <p:nvPr/>
            </p:nvSpPr>
            <p:spPr>
              <a:xfrm rot="16200000">
                <a:off x="5334000" y="2133600"/>
                <a:ext cx="1143000" cy="1600200"/>
              </a:xfrm>
              <a:prstGeom prst="flowChartDelay">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42"/>
            <p:cNvGrpSpPr/>
            <p:nvPr/>
          </p:nvGrpSpPr>
          <p:grpSpPr>
            <a:xfrm>
              <a:off x="402775" y="3561080"/>
              <a:ext cx="758087" cy="944880"/>
              <a:chOff x="1792595" y="1066800"/>
              <a:chExt cx="2748575" cy="2514600"/>
            </a:xfrm>
          </p:grpSpPr>
          <p:sp>
            <p:nvSpPr>
              <p:cNvPr id="131" name="Cloud 43"/>
              <p:cNvSpPr/>
              <p:nvPr/>
            </p:nvSpPr>
            <p:spPr>
              <a:xfrm>
                <a:off x="2438400" y="1981200"/>
                <a:ext cx="1752600" cy="1143000"/>
              </a:xfrm>
              <a:prstGeom prst="cloud">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oud 46"/>
              <p:cNvSpPr/>
              <p:nvPr/>
            </p:nvSpPr>
            <p:spPr>
              <a:xfrm>
                <a:off x="2286000" y="2286000"/>
                <a:ext cx="1752600" cy="1143000"/>
              </a:xfrm>
              <a:prstGeom prst="cloud">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loud 47"/>
              <p:cNvSpPr/>
              <p:nvPr/>
            </p:nvSpPr>
            <p:spPr>
              <a:xfrm>
                <a:off x="3048000" y="2286000"/>
                <a:ext cx="1219200" cy="9144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22"/>
              <p:cNvGrpSpPr/>
              <p:nvPr/>
            </p:nvGrpSpPr>
            <p:grpSpPr>
              <a:xfrm>
                <a:off x="2514600" y="1371600"/>
                <a:ext cx="1433175" cy="1409818"/>
                <a:chOff x="7185317" y="571382"/>
                <a:chExt cx="1433175" cy="1409818"/>
              </a:xfrm>
            </p:grpSpPr>
            <p:sp>
              <p:nvSpPr>
                <p:cNvPr id="200" name="Moon 23"/>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24"/>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5"/>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eardrop 26"/>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64"/>
              <p:cNvGrpSpPr/>
              <p:nvPr/>
            </p:nvGrpSpPr>
            <p:grpSpPr>
              <a:xfrm>
                <a:off x="2819400" y="1066800"/>
                <a:ext cx="838200" cy="914400"/>
                <a:chOff x="4191000" y="4876800"/>
                <a:chExt cx="1828800" cy="1981200"/>
              </a:xfrm>
            </p:grpSpPr>
            <p:sp>
              <p:nvSpPr>
                <p:cNvPr id="183" name="Teardrop 124"/>
                <p:cNvSpPr/>
                <p:nvPr/>
              </p:nvSpPr>
              <p:spPr>
                <a:xfrm rot="20612414">
                  <a:off x="4540344" y="6007921"/>
                  <a:ext cx="679968" cy="85007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eardrop 183"/>
                <p:cNvSpPr/>
                <p:nvPr/>
              </p:nvSpPr>
              <p:spPr>
                <a:xfrm rot="12470521">
                  <a:off x="5339832" y="5196325"/>
                  <a:ext cx="679968" cy="85007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ardrop 184"/>
                <p:cNvSpPr/>
                <p:nvPr/>
              </p:nvSpPr>
              <p:spPr>
                <a:xfrm rot="16498226">
                  <a:off x="5197985" y="5921727"/>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ardrop 185"/>
                <p:cNvSpPr/>
                <p:nvPr/>
              </p:nvSpPr>
              <p:spPr>
                <a:xfrm rot="4891691">
                  <a:off x="4186224" y="5300106"/>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ardrop 186"/>
                <p:cNvSpPr/>
                <p:nvPr/>
              </p:nvSpPr>
              <p:spPr>
                <a:xfrm rot="8037859">
                  <a:off x="4705904" y="4881576"/>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5-Point Star 187"/>
                <p:cNvSpPr/>
                <p:nvPr/>
              </p:nvSpPr>
              <p:spPr>
                <a:xfrm>
                  <a:off x="4673898" y="5321894"/>
                  <a:ext cx="906623" cy="1020095"/>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15"/>
                <p:cNvGrpSpPr/>
                <p:nvPr/>
              </p:nvGrpSpPr>
              <p:grpSpPr>
                <a:xfrm>
                  <a:off x="4825002" y="5491910"/>
                  <a:ext cx="604416" cy="765071"/>
                  <a:chOff x="6254633" y="2139815"/>
                  <a:chExt cx="790690" cy="814285"/>
                </a:xfrm>
              </p:grpSpPr>
              <p:sp>
                <p:nvSpPr>
                  <p:cNvPr id="195" name="Teardrop 10"/>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ardrop 60"/>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ardrop 196"/>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eardrop 197"/>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ardrop 198"/>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Oval 189"/>
                <p:cNvSpPr/>
                <p:nvPr/>
              </p:nvSpPr>
              <p:spPr>
                <a:xfrm>
                  <a:off x="5127210" y="5746935"/>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5202761" y="5831942"/>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5051658" y="5916950"/>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4976106" y="5831942"/>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5051658" y="5661926"/>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65"/>
              <p:cNvGrpSpPr/>
              <p:nvPr/>
            </p:nvGrpSpPr>
            <p:grpSpPr>
              <a:xfrm rot="19615177">
                <a:off x="1792595" y="1648463"/>
                <a:ext cx="1433175" cy="1409818"/>
                <a:chOff x="7185317" y="571382"/>
                <a:chExt cx="1433175" cy="1409818"/>
              </a:xfrm>
            </p:grpSpPr>
            <p:sp>
              <p:nvSpPr>
                <p:cNvPr id="179" name="Moon 178"/>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oon 179"/>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Moon 180"/>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eardrop 181"/>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4"/>
              <p:cNvGrpSpPr/>
              <p:nvPr/>
            </p:nvGrpSpPr>
            <p:grpSpPr>
              <a:xfrm>
                <a:off x="1905000" y="1828800"/>
                <a:ext cx="914400" cy="914400"/>
                <a:chOff x="4084960" y="1963223"/>
                <a:chExt cx="1844487" cy="1775922"/>
              </a:xfrm>
            </p:grpSpPr>
            <p:sp>
              <p:nvSpPr>
                <p:cNvPr id="162" name="Teardrop 5"/>
                <p:cNvSpPr/>
                <p:nvPr/>
              </p:nvSpPr>
              <p:spPr>
                <a:xfrm rot="20612414">
                  <a:off x="4437301" y="2977145"/>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ardrop 6"/>
                <p:cNvSpPr/>
                <p:nvPr/>
              </p:nvSpPr>
              <p:spPr>
                <a:xfrm rot="12470521">
                  <a:off x="5243647" y="2249641"/>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ardrop 7"/>
                <p:cNvSpPr/>
                <p:nvPr/>
              </p:nvSpPr>
              <p:spPr>
                <a:xfrm rot="16498226">
                  <a:off x="5143500" y="2857500"/>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ardrop 8"/>
                <p:cNvSpPr/>
                <p:nvPr/>
              </p:nvSpPr>
              <p:spPr>
                <a:xfrm rot="4891691">
                  <a:off x="4123060" y="2300288"/>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ardrop 9"/>
                <p:cNvSpPr/>
                <p:nvPr/>
              </p:nvSpPr>
              <p:spPr>
                <a:xfrm rot="8037859">
                  <a:off x="4647197" y="1925123"/>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5-Point Star 10"/>
                <p:cNvSpPr/>
                <p:nvPr/>
              </p:nvSpPr>
              <p:spPr>
                <a:xfrm>
                  <a:off x="4572000" y="2362200"/>
                  <a:ext cx="914400" cy="914400"/>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5"/>
                <p:cNvGrpSpPr/>
                <p:nvPr/>
              </p:nvGrpSpPr>
              <p:grpSpPr>
                <a:xfrm>
                  <a:off x="4724400" y="2514600"/>
                  <a:ext cx="609600" cy="685800"/>
                  <a:chOff x="6254633" y="2139815"/>
                  <a:chExt cx="790690" cy="814285"/>
                </a:xfrm>
              </p:grpSpPr>
              <p:sp>
                <p:nvSpPr>
                  <p:cNvPr id="174" name="Teardrop 173"/>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ardrop 18"/>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ardrop 19"/>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ardrop 20"/>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ardrop 21"/>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Oval 12"/>
                <p:cNvSpPr/>
                <p:nvPr/>
              </p:nvSpPr>
              <p:spPr>
                <a:xfrm>
                  <a:off x="5029200" y="27432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3"/>
                <p:cNvSpPr/>
                <p:nvPr/>
              </p:nvSpPr>
              <p:spPr>
                <a:xfrm>
                  <a:off x="5105400" y="28194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4"/>
                <p:cNvSpPr/>
                <p:nvPr/>
              </p:nvSpPr>
              <p:spPr>
                <a:xfrm>
                  <a:off x="4953000" y="28956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5"/>
                <p:cNvSpPr/>
                <p:nvPr/>
              </p:nvSpPr>
              <p:spPr>
                <a:xfrm>
                  <a:off x="4876800" y="28194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6"/>
                <p:cNvSpPr/>
                <p:nvPr/>
              </p:nvSpPr>
              <p:spPr>
                <a:xfrm>
                  <a:off x="4953000" y="26670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70"/>
              <p:cNvGrpSpPr/>
              <p:nvPr/>
            </p:nvGrpSpPr>
            <p:grpSpPr>
              <a:xfrm rot="2667597">
                <a:off x="3107995" y="1595519"/>
                <a:ext cx="1433175" cy="1409818"/>
                <a:chOff x="7185317" y="571382"/>
                <a:chExt cx="1433175" cy="1409818"/>
              </a:xfrm>
            </p:grpSpPr>
            <p:sp>
              <p:nvSpPr>
                <p:cNvPr id="158" name="Moon 157"/>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ardrop 160"/>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45"/>
              <p:cNvGrpSpPr/>
              <p:nvPr/>
            </p:nvGrpSpPr>
            <p:grpSpPr>
              <a:xfrm>
                <a:off x="3200400" y="2133600"/>
                <a:ext cx="914400" cy="914400"/>
                <a:chOff x="3810000" y="4191000"/>
                <a:chExt cx="1524000" cy="1600200"/>
              </a:xfrm>
            </p:grpSpPr>
            <p:sp>
              <p:nvSpPr>
                <p:cNvPr id="141" name="Teardrop 140"/>
                <p:cNvSpPr/>
                <p:nvPr/>
              </p:nvSpPr>
              <p:spPr>
                <a:xfrm rot="20612414">
                  <a:off x="4101120" y="5104598"/>
                  <a:ext cx="566640" cy="686602"/>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ardrop 141"/>
                <p:cNvSpPr/>
                <p:nvPr/>
              </p:nvSpPr>
              <p:spPr>
                <a:xfrm rot="12470521">
                  <a:off x="4767360" y="4449078"/>
                  <a:ext cx="566640" cy="686602"/>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ardrop 142"/>
                <p:cNvSpPr/>
                <p:nvPr/>
              </p:nvSpPr>
              <p:spPr>
                <a:xfrm rot="16498226">
                  <a:off x="4658963" y="5025293"/>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ardrop 143"/>
                <p:cNvSpPr/>
                <p:nvPr/>
              </p:nvSpPr>
              <p:spPr>
                <a:xfrm rot="4891691">
                  <a:off x="3815829" y="4523215"/>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ardrop 144"/>
                <p:cNvSpPr/>
                <p:nvPr/>
              </p:nvSpPr>
              <p:spPr>
                <a:xfrm rot="8037859">
                  <a:off x="4248895" y="4185171"/>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5-Point Star 145"/>
                <p:cNvSpPr/>
                <p:nvPr/>
              </p:nvSpPr>
              <p:spPr>
                <a:xfrm>
                  <a:off x="4212415" y="4550499"/>
                  <a:ext cx="755519" cy="823923"/>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5"/>
                <p:cNvGrpSpPr/>
                <p:nvPr/>
              </p:nvGrpSpPr>
              <p:grpSpPr>
                <a:xfrm>
                  <a:off x="4338335" y="4687820"/>
                  <a:ext cx="503680" cy="617942"/>
                  <a:chOff x="6254633" y="2139815"/>
                  <a:chExt cx="790690" cy="814285"/>
                </a:xfrm>
              </p:grpSpPr>
              <p:sp>
                <p:nvSpPr>
                  <p:cNvPr id="153" name="Teardrop 10"/>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ardrop 153"/>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ardrop 154"/>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ardrop 155"/>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ardrop 156"/>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Oval 147"/>
                <p:cNvSpPr/>
                <p:nvPr/>
              </p:nvSpPr>
              <p:spPr>
                <a:xfrm>
                  <a:off x="4590175" y="489380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4653134" y="496246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4527215" y="503112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4464255" y="496246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93"/>
                <p:cNvSpPr/>
                <p:nvPr/>
              </p:nvSpPr>
              <p:spPr>
                <a:xfrm>
                  <a:off x="4527215" y="4825140"/>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Flowchart: Delay 139"/>
              <p:cNvSpPr/>
              <p:nvPr/>
            </p:nvSpPr>
            <p:spPr>
              <a:xfrm rot="5400000">
                <a:off x="3009900" y="2324100"/>
                <a:ext cx="457200" cy="2057400"/>
              </a:xfrm>
              <a:prstGeom prst="flowChartDelay">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45"/>
            <p:cNvGrpSpPr/>
            <p:nvPr/>
          </p:nvGrpSpPr>
          <p:grpSpPr>
            <a:xfrm flipH="1">
              <a:off x="3733920" y="3561080"/>
              <a:ext cx="758087" cy="944880"/>
              <a:chOff x="1792595" y="1066800"/>
              <a:chExt cx="2748575" cy="2514600"/>
            </a:xfrm>
          </p:grpSpPr>
          <p:sp>
            <p:nvSpPr>
              <p:cNvPr id="58" name="Cloud 57"/>
              <p:cNvSpPr/>
              <p:nvPr/>
            </p:nvSpPr>
            <p:spPr>
              <a:xfrm>
                <a:off x="2438400" y="1981200"/>
                <a:ext cx="1752600" cy="1143000"/>
              </a:xfrm>
              <a:prstGeom prst="cloud">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2286000" y="2286000"/>
                <a:ext cx="1752600" cy="1143000"/>
              </a:xfrm>
              <a:prstGeom prst="cloud">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p:cNvSpPr/>
              <p:nvPr/>
            </p:nvSpPr>
            <p:spPr>
              <a:xfrm>
                <a:off x="3048000" y="2286000"/>
                <a:ext cx="1219200" cy="914400"/>
              </a:xfrm>
              <a:prstGeom prst="clou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4600" y="1371600"/>
                <a:ext cx="1433175" cy="1409818"/>
                <a:chOff x="7185317" y="571382"/>
                <a:chExt cx="1433175" cy="1409818"/>
              </a:xfrm>
            </p:grpSpPr>
            <p:sp>
              <p:nvSpPr>
                <p:cNvPr id="127" name="Moon 23"/>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24"/>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25"/>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ardrop 26"/>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4"/>
              <p:cNvGrpSpPr/>
              <p:nvPr/>
            </p:nvGrpSpPr>
            <p:grpSpPr>
              <a:xfrm>
                <a:off x="2819400" y="1066800"/>
                <a:ext cx="838200" cy="914400"/>
                <a:chOff x="4191000" y="4876800"/>
                <a:chExt cx="1828800" cy="1981200"/>
              </a:xfrm>
            </p:grpSpPr>
            <p:sp>
              <p:nvSpPr>
                <p:cNvPr id="110" name="Teardrop 109"/>
                <p:cNvSpPr/>
                <p:nvPr/>
              </p:nvSpPr>
              <p:spPr>
                <a:xfrm rot="20612414">
                  <a:off x="4540344" y="6007921"/>
                  <a:ext cx="679968" cy="85007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ardrop 110"/>
                <p:cNvSpPr/>
                <p:nvPr/>
              </p:nvSpPr>
              <p:spPr>
                <a:xfrm rot="12470521">
                  <a:off x="5339832" y="5196325"/>
                  <a:ext cx="679968" cy="85007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ardrop 111"/>
                <p:cNvSpPr/>
                <p:nvPr/>
              </p:nvSpPr>
              <p:spPr>
                <a:xfrm rot="16498226">
                  <a:off x="5197985" y="5921727"/>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ardrop 112"/>
                <p:cNvSpPr/>
                <p:nvPr/>
              </p:nvSpPr>
              <p:spPr>
                <a:xfrm rot="4891691">
                  <a:off x="4186224" y="5300106"/>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ardrop 113"/>
                <p:cNvSpPr/>
                <p:nvPr/>
              </p:nvSpPr>
              <p:spPr>
                <a:xfrm rot="8037859">
                  <a:off x="4705904" y="4881576"/>
                  <a:ext cx="765071" cy="755519"/>
                </a:xfrm>
                <a:prstGeom prst="teardrop">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5-Point Star 114"/>
                <p:cNvSpPr/>
                <p:nvPr/>
              </p:nvSpPr>
              <p:spPr>
                <a:xfrm>
                  <a:off x="4673898" y="5321894"/>
                  <a:ext cx="906623" cy="1020095"/>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5"/>
                <p:cNvGrpSpPr/>
                <p:nvPr/>
              </p:nvGrpSpPr>
              <p:grpSpPr>
                <a:xfrm>
                  <a:off x="4825002" y="5491910"/>
                  <a:ext cx="604416" cy="765071"/>
                  <a:chOff x="6254633" y="2139815"/>
                  <a:chExt cx="790690" cy="814285"/>
                </a:xfrm>
              </p:grpSpPr>
              <p:sp>
                <p:nvSpPr>
                  <p:cNvPr id="122" name="Teardrop 10"/>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ardrop 60"/>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ardrop 123"/>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ardrop 124"/>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ardrop 125"/>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Oval 116"/>
                <p:cNvSpPr/>
                <p:nvPr/>
              </p:nvSpPr>
              <p:spPr>
                <a:xfrm>
                  <a:off x="5127210" y="5746935"/>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202761" y="5831942"/>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051658" y="5916950"/>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976106" y="5831942"/>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5051658" y="5661926"/>
                  <a:ext cx="151104" cy="170015"/>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5"/>
              <p:cNvGrpSpPr/>
              <p:nvPr/>
            </p:nvGrpSpPr>
            <p:grpSpPr>
              <a:xfrm rot="19615177">
                <a:off x="1792595" y="1648463"/>
                <a:ext cx="1433175" cy="1409818"/>
                <a:chOff x="7185317" y="571382"/>
                <a:chExt cx="1433175" cy="1409818"/>
              </a:xfrm>
            </p:grpSpPr>
            <p:sp>
              <p:nvSpPr>
                <p:cNvPr id="106" name="Moon 105"/>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ardrop 108"/>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4"/>
              <p:cNvGrpSpPr/>
              <p:nvPr/>
            </p:nvGrpSpPr>
            <p:grpSpPr>
              <a:xfrm>
                <a:off x="1905000" y="1828800"/>
                <a:ext cx="914400" cy="914400"/>
                <a:chOff x="4084960" y="1963223"/>
                <a:chExt cx="1844487" cy="1775922"/>
              </a:xfrm>
            </p:grpSpPr>
            <p:sp>
              <p:nvSpPr>
                <p:cNvPr id="89" name="Teardrop 5"/>
                <p:cNvSpPr/>
                <p:nvPr/>
              </p:nvSpPr>
              <p:spPr>
                <a:xfrm rot="20612414">
                  <a:off x="4437301" y="2977145"/>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ardrop 6"/>
                <p:cNvSpPr/>
                <p:nvPr/>
              </p:nvSpPr>
              <p:spPr>
                <a:xfrm rot="12470521">
                  <a:off x="5243647" y="2249641"/>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ardrop 7"/>
                <p:cNvSpPr/>
                <p:nvPr/>
              </p:nvSpPr>
              <p:spPr>
                <a:xfrm rot="16498226">
                  <a:off x="5143500" y="2857500"/>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ardrop 8"/>
                <p:cNvSpPr/>
                <p:nvPr/>
              </p:nvSpPr>
              <p:spPr>
                <a:xfrm rot="4891691">
                  <a:off x="4123060" y="2300288"/>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ardrop 9"/>
                <p:cNvSpPr/>
                <p:nvPr/>
              </p:nvSpPr>
              <p:spPr>
                <a:xfrm rot="8037859">
                  <a:off x="4647197" y="1925123"/>
                  <a:ext cx="685800" cy="762000"/>
                </a:xfrm>
                <a:prstGeom prst="teardrop">
                  <a:avLst/>
                </a:prstGeom>
                <a:solidFill>
                  <a:srgbClr val="5D56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5-Point Star 10"/>
                <p:cNvSpPr/>
                <p:nvPr/>
              </p:nvSpPr>
              <p:spPr>
                <a:xfrm>
                  <a:off x="4572000" y="2362200"/>
                  <a:ext cx="914400" cy="914400"/>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15"/>
                <p:cNvGrpSpPr/>
                <p:nvPr/>
              </p:nvGrpSpPr>
              <p:grpSpPr>
                <a:xfrm>
                  <a:off x="4724400" y="2514600"/>
                  <a:ext cx="609600" cy="685800"/>
                  <a:chOff x="6254633" y="2139815"/>
                  <a:chExt cx="790690" cy="814285"/>
                </a:xfrm>
              </p:grpSpPr>
              <p:sp>
                <p:nvSpPr>
                  <p:cNvPr id="101" name="Teardrop 10"/>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ardrop 18"/>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ardrop 19"/>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ardrop 20"/>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ardrop 21"/>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Oval 12"/>
                <p:cNvSpPr/>
                <p:nvPr/>
              </p:nvSpPr>
              <p:spPr>
                <a:xfrm>
                  <a:off x="5029200" y="27432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13"/>
                <p:cNvSpPr/>
                <p:nvPr/>
              </p:nvSpPr>
              <p:spPr>
                <a:xfrm>
                  <a:off x="5105400" y="28194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14"/>
                <p:cNvSpPr/>
                <p:nvPr/>
              </p:nvSpPr>
              <p:spPr>
                <a:xfrm>
                  <a:off x="4953000" y="28956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15"/>
                <p:cNvSpPr/>
                <p:nvPr/>
              </p:nvSpPr>
              <p:spPr>
                <a:xfrm>
                  <a:off x="4876800" y="28194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16"/>
                <p:cNvSpPr/>
                <p:nvPr/>
              </p:nvSpPr>
              <p:spPr>
                <a:xfrm>
                  <a:off x="4953000" y="2667000"/>
                  <a:ext cx="1524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70"/>
              <p:cNvGrpSpPr/>
              <p:nvPr/>
            </p:nvGrpSpPr>
            <p:grpSpPr>
              <a:xfrm rot="2667597">
                <a:off x="3107995" y="1595519"/>
                <a:ext cx="1433175" cy="1409818"/>
                <a:chOff x="7185317" y="571382"/>
                <a:chExt cx="1433175" cy="1409818"/>
              </a:xfrm>
            </p:grpSpPr>
            <p:sp>
              <p:nvSpPr>
                <p:cNvPr id="85" name="Moon 84"/>
                <p:cNvSpPr/>
                <p:nvPr/>
              </p:nvSpPr>
              <p:spPr>
                <a:xfrm>
                  <a:off x="7543800" y="609600"/>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p:cNvSpPr/>
                <p:nvPr/>
              </p:nvSpPr>
              <p:spPr>
                <a:xfrm rot="2635937">
                  <a:off x="7856492" y="57138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p:cNvSpPr/>
                <p:nvPr/>
              </p:nvSpPr>
              <p:spPr>
                <a:xfrm rot="17463133" flipH="1">
                  <a:off x="7375817" y="751362"/>
                  <a:ext cx="762000" cy="1143000"/>
                </a:xfrm>
                <a:prstGeom prst="moon">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ardrop 87"/>
                <p:cNvSpPr/>
                <p:nvPr/>
              </p:nvSpPr>
              <p:spPr>
                <a:xfrm>
                  <a:off x="7772400" y="1066800"/>
                  <a:ext cx="457200" cy="914400"/>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45"/>
              <p:cNvGrpSpPr/>
              <p:nvPr/>
            </p:nvGrpSpPr>
            <p:grpSpPr>
              <a:xfrm>
                <a:off x="3200400" y="2133600"/>
                <a:ext cx="914400" cy="914400"/>
                <a:chOff x="3810000" y="4191000"/>
                <a:chExt cx="1524000" cy="1600200"/>
              </a:xfrm>
            </p:grpSpPr>
            <p:sp>
              <p:nvSpPr>
                <p:cNvPr id="68" name="Teardrop 67"/>
                <p:cNvSpPr/>
                <p:nvPr/>
              </p:nvSpPr>
              <p:spPr>
                <a:xfrm rot="20612414">
                  <a:off x="4101120" y="5104598"/>
                  <a:ext cx="566640" cy="686602"/>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ardrop 68"/>
                <p:cNvSpPr/>
                <p:nvPr/>
              </p:nvSpPr>
              <p:spPr>
                <a:xfrm rot="12470521">
                  <a:off x="4767360" y="4449078"/>
                  <a:ext cx="566640" cy="686602"/>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ardrop 69"/>
                <p:cNvSpPr/>
                <p:nvPr/>
              </p:nvSpPr>
              <p:spPr>
                <a:xfrm rot="16498226">
                  <a:off x="4658963" y="5025293"/>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ardrop 70"/>
                <p:cNvSpPr/>
                <p:nvPr/>
              </p:nvSpPr>
              <p:spPr>
                <a:xfrm rot="4891691">
                  <a:off x="3815829" y="4523215"/>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ardrop 71"/>
                <p:cNvSpPr/>
                <p:nvPr/>
              </p:nvSpPr>
              <p:spPr>
                <a:xfrm rot="8037859">
                  <a:off x="4248895" y="4185171"/>
                  <a:ext cx="617942" cy="629599"/>
                </a:xfrm>
                <a:prstGeom prst="teardrop">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5-Point Star 72"/>
                <p:cNvSpPr/>
                <p:nvPr/>
              </p:nvSpPr>
              <p:spPr>
                <a:xfrm>
                  <a:off x="4212415" y="4550499"/>
                  <a:ext cx="755519" cy="823923"/>
                </a:xfrm>
                <a:prstGeom prst="star5">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15"/>
                <p:cNvGrpSpPr/>
                <p:nvPr/>
              </p:nvGrpSpPr>
              <p:grpSpPr>
                <a:xfrm>
                  <a:off x="4338335" y="4687820"/>
                  <a:ext cx="503680" cy="617942"/>
                  <a:chOff x="6254633" y="2139815"/>
                  <a:chExt cx="790690" cy="814285"/>
                </a:xfrm>
              </p:grpSpPr>
              <p:sp>
                <p:nvSpPr>
                  <p:cNvPr id="80" name="Teardrop 10"/>
                  <p:cNvSpPr/>
                  <p:nvPr/>
                </p:nvSpPr>
                <p:spPr>
                  <a:xfrm rot="8037859">
                    <a:off x="6483630" y="2123551"/>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ardrop 80"/>
                  <p:cNvSpPr/>
                  <p:nvPr/>
                </p:nvSpPr>
                <p:spPr>
                  <a:xfrm rot="12813022">
                    <a:off x="6719381" y="2264561"/>
                    <a:ext cx="325942" cy="423880"/>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ardrop 81"/>
                  <p:cNvSpPr/>
                  <p:nvPr/>
                </p:nvSpPr>
                <p:spPr>
                  <a:xfrm rot="16504535">
                    <a:off x="6660125" y="2514300"/>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ardrop 82"/>
                  <p:cNvSpPr/>
                  <p:nvPr/>
                </p:nvSpPr>
                <p:spPr>
                  <a:xfrm rot="2642164">
                    <a:off x="6254633" y="2352558"/>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ardrop 83"/>
                  <p:cNvSpPr/>
                  <p:nvPr/>
                </p:nvSpPr>
                <p:spPr>
                  <a:xfrm rot="19608789">
                    <a:off x="6475720" y="2577965"/>
                    <a:ext cx="343608" cy="376135"/>
                  </a:xfrm>
                  <a:prstGeom prst="teardrop">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Oval 74"/>
                <p:cNvSpPr/>
                <p:nvPr/>
              </p:nvSpPr>
              <p:spPr>
                <a:xfrm>
                  <a:off x="4590175" y="489380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653134" y="496246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527215" y="503112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4464255" y="4962461"/>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527215" y="4825140"/>
                  <a:ext cx="125920" cy="13732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Flowchart: Delay 66"/>
              <p:cNvSpPr/>
              <p:nvPr/>
            </p:nvSpPr>
            <p:spPr>
              <a:xfrm rot="5400000">
                <a:off x="3009900" y="2324100"/>
                <a:ext cx="457200" cy="2057400"/>
              </a:xfrm>
              <a:prstGeom prst="flowChartDelay">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p:cNvSpPr/>
            <p:nvPr/>
          </p:nvSpPr>
          <p:spPr>
            <a:xfrm rot="5400000">
              <a:off x="2371439" y="4092861"/>
              <a:ext cx="275588" cy="4408867"/>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5400000">
              <a:off x="1453496" y="3754229"/>
              <a:ext cx="433071" cy="1035625"/>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rot="5400000">
              <a:off x="2998827" y="3753207"/>
              <a:ext cx="433071" cy="1035625"/>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33399" y="4724400"/>
              <a:ext cx="3962400" cy="646331"/>
            </a:xfrm>
            <a:prstGeom prst="rect">
              <a:avLst/>
            </a:prstGeom>
            <a:noFill/>
          </p:spPr>
          <p:txBody>
            <a:bodyPr wrap="square" rtlCol="0">
              <a:spAutoFit/>
            </a:bodyPr>
            <a:lstStyle/>
            <a:p>
              <a:r>
                <a:rPr lang="en-US" dirty="0">
                  <a:solidFill>
                    <a:schemeClr val="bg2"/>
                  </a:solidFill>
                </a:rPr>
                <a:t>“When we understand why we serve we will not worry about where we serve”</a:t>
              </a:r>
              <a:endParaRPr lang="en-US" sz="1400" dirty="0">
                <a:solidFill>
                  <a:schemeClr val="bg2"/>
                </a:solidFill>
              </a:endParaRPr>
            </a:p>
          </p:txBody>
        </p:sp>
      </p:grpSp>
      <p:pic>
        <p:nvPicPr>
          <p:cNvPr id="3" name="Picture 2">
            <a:extLst>
              <a:ext uri="{FF2B5EF4-FFF2-40B4-BE49-F238E27FC236}">
                <a16:creationId xmlns:a16="http://schemas.microsoft.com/office/drawing/2014/main" id="{EB18C44D-8EE0-4557-BA1F-B4F4AA833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360" y="1660017"/>
            <a:ext cx="1191958" cy="1553696"/>
          </a:xfrm>
          <a:prstGeom prst="rect">
            <a:avLst/>
          </a:prstGeom>
        </p:spPr>
      </p:pic>
    </p:spTree>
    <p:extLst>
      <p:ext uri="{BB962C8B-B14F-4D97-AF65-F5344CB8AC3E}">
        <p14:creationId xmlns:p14="http://schemas.microsoft.com/office/powerpoint/2010/main" val="2865661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D327972-7AA9-4034-BB3D-E4409B926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26"/>
          <p:cNvSpPr txBox="1"/>
          <p:nvPr/>
        </p:nvSpPr>
        <p:spPr>
          <a:xfrm>
            <a:off x="1524000" y="1"/>
            <a:ext cx="9144000" cy="769441"/>
          </a:xfrm>
          <a:prstGeom prst="rect">
            <a:avLst/>
          </a:prstGeom>
          <a:noFill/>
        </p:spPr>
        <p:txBody>
          <a:bodyPr wrap="square" rtlCol="0">
            <a:spAutoFit/>
          </a:bodyPr>
          <a:lstStyle/>
          <a:p>
            <a:r>
              <a:rPr lang="en-US" sz="4400" dirty="0">
                <a:latin typeface="Berlin Sans FB" pitchFamily="34" charset="0"/>
              </a:rPr>
              <a:t>	Reasons for Service</a:t>
            </a:r>
          </a:p>
        </p:txBody>
      </p:sp>
      <p:sp>
        <p:nvSpPr>
          <p:cNvPr id="28" name="TextBox 27"/>
          <p:cNvSpPr txBox="1"/>
          <p:nvPr/>
        </p:nvSpPr>
        <p:spPr>
          <a:xfrm>
            <a:off x="0" y="6550223"/>
            <a:ext cx="9144000" cy="307777"/>
          </a:xfrm>
          <a:prstGeom prst="rect">
            <a:avLst/>
          </a:prstGeom>
          <a:noFill/>
        </p:spPr>
        <p:txBody>
          <a:bodyPr wrap="square" rtlCol="0">
            <a:spAutoFit/>
          </a:bodyPr>
          <a:lstStyle/>
          <a:p>
            <a:r>
              <a:rPr lang="en-US" sz="1400" dirty="0"/>
              <a:t>Mosiah 2:14-19</a:t>
            </a:r>
            <a:endParaRPr lang="en-US" sz="4400" dirty="0"/>
          </a:p>
        </p:txBody>
      </p:sp>
      <p:sp>
        <p:nvSpPr>
          <p:cNvPr id="226" name="Rounded Rectangle 225"/>
          <p:cNvSpPr/>
          <p:nvPr/>
        </p:nvSpPr>
        <p:spPr>
          <a:xfrm>
            <a:off x="8153400" y="5943600"/>
            <a:ext cx="1447800" cy="1524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8153400" y="5181600"/>
            <a:ext cx="1447800" cy="1524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8153400" y="4419600"/>
            <a:ext cx="1447800" cy="1524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p:cNvSpPr/>
          <p:nvPr/>
        </p:nvSpPr>
        <p:spPr>
          <a:xfrm>
            <a:off x="8153400" y="3581400"/>
            <a:ext cx="1447800" cy="1524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230"/>
          <p:cNvSpPr/>
          <p:nvPr/>
        </p:nvSpPr>
        <p:spPr>
          <a:xfrm>
            <a:off x="8153400" y="2895600"/>
            <a:ext cx="1447800" cy="1524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258"/>
          <p:cNvGrpSpPr/>
          <p:nvPr/>
        </p:nvGrpSpPr>
        <p:grpSpPr>
          <a:xfrm>
            <a:off x="7878619" y="2362200"/>
            <a:ext cx="1995055" cy="4038600"/>
            <a:chOff x="6354618" y="2362200"/>
            <a:chExt cx="1995055" cy="4038600"/>
          </a:xfrm>
        </p:grpSpPr>
        <p:sp>
          <p:nvSpPr>
            <p:cNvPr id="222" name="Rounded Rectangle 221"/>
            <p:cNvSpPr/>
            <p:nvPr/>
          </p:nvSpPr>
          <p:spPr>
            <a:xfrm rot="16200000">
              <a:off x="4495800" y="4267200"/>
              <a:ext cx="4038600" cy="2286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ultiply 222"/>
            <p:cNvSpPr/>
            <p:nvPr/>
          </p:nvSpPr>
          <p:spPr>
            <a:xfrm>
              <a:off x="6368473" y="5807364"/>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p:cNvSpPr/>
            <p:nvPr/>
          </p:nvSpPr>
          <p:spPr>
            <a:xfrm rot="16200000">
              <a:off x="6172200" y="4267200"/>
              <a:ext cx="4038600" cy="2286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Multiply 224"/>
            <p:cNvSpPr/>
            <p:nvPr/>
          </p:nvSpPr>
          <p:spPr>
            <a:xfrm>
              <a:off x="8037946" y="5821218"/>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ultiply 231"/>
            <p:cNvSpPr/>
            <p:nvPr/>
          </p:nvSpPr>
          <p:spPr>
            <a:xfrm>
              <a:off x="6382328" y="5100782"/>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ultiply 232"/>
            <p:cNvSpPr/>
            <p:nvPr/>
          </p:nvSpPr>
          <p:spPr>
            <a:xfrm>
              <a:off x="6363855" y="4343400"/>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Multiply 233"/>
            <p:cNvSpPr/>
            <p:nvPr/>
          </p:nvSpPr>
          <p:spPr>
            <a:xfrm>
              <a:off x="6354619" y="3521364"/>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Multiply 234"/>
            <p:cNvSpPr/>
            <p:nvPr/>
          </p:nvSpPr>
          <p:spPr>
            <a:xfrm>
              <a:off x="6354618" y="2800927"/>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Multiply 235"/>
            <p:cNvSpPr/>
            <p:nvPr/>
          </p:nvSpPr>
          <p:spPr>
            <a:xfrm>
              <a:off x="8035637" y="2800928"/>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ultiply 236"/>
            <p:cNvSpPr/>
            <p:nvPr/>
          </p:nvSpPr>
          <p:spPr>
            <a:xfrm>
              <a:off x="8026400" y="3475182"/>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Multiply 237"/>
            <p:cNvSpPr/>
            <p:nvPr/>
          </p:nvSpPr>
          <p:spPr>
            <a:xfrm>
              <a:off x="8026401" y="4343400"/>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Multiply 238"/>
            <p:cNvSpPr/>
            <p:nvPr/>
          </p:nvSpPr>
          <p:spPr>
            <a:xfrm>
              <a:off x="8044873" y="5073073"/>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0" name="TextBox 259"/>
          <p:cNvSpPr txBox="1"/>
          <p:nvPr/>
        </p:nvSpPr>
        <p:spPr>
          <a:xfrm>
            <a:off x="1676400" y="838201"/>
            <a:ext cx="5943600" cy="3293209"/>
          </a:xfrm>
          <a:prstGeom prst="rect">
            <a:avLst/>
          </a:prstGeom>
          <a:noFill/>
        </p:spPr>
        <p:txBody>
          <a:bodyPr wrap="square" rtlCol="0">
            <a:spAutoFit/>
          </a:bodyPr>
          <a:lstStyle/>
          <a:p>
            <a:pPr marL="342900" indent="-342900">
              <a:buAutoNum type="arabicPeriod"/>
            </a:pPr>
            <a:r>
              <a:rPr lang="en-US" sz="1600" dirty="0"/>
              <a:t>Some serve for hope of earthy reward</a:t>
            </a:r>
          </a:p>
          <a:p>
            <a:pPr marL="342900" indent="-342900">
              <a:buAutoNum type="arabicPeriod"/>
            </a:pPr>
            <a:endParaRPr lang="en-US" sz="1600" dirty="0"/>
          </a:p>
          <a:p>
            <a:pPr marL="342900" indent="-342900">
              <a:buAutoNum type="arabicPeriod"/>
            </a:pPr>
            <a:r>
              <a:rPr lang="en-US" sz="1600" dirty="0"/>
              <a:t>Some serve to obtain good companionship…these persons are more selective in choosing their friends than the Master was in choosing his servants</a:t>
            </a:r>
          </a:p>
          <a:p>
            <a:pPr marL="342900" indent="-342900">
              <a:buAutoNum type="arabicPeriod"/>
            </a:pPr>
            <a:endParaRPr lang="en-US" sz="1600" dirty="0"/>
          </a:p>
          <a:p>
            <a:pPr marL="342900" indent="-342900">
              <a:buAutoNum type="arabicPeriod"/>
            </a:pPr>
            <a:r>
              <a:rPr lang="en-US" sz="1600" dirty="0"/>
              <a:t>Some serve out of fear of punishment</a:t>
            </a:r>
          </a:p>
          <a:p>
            <a:pPr marL="342900" indent="-342900">
              <a:buAutoNum type="arabicPeriod"/>
            </a:pPr>
            <a:endParaRPr lang="en-US" sz="1600" dirty="0"/>
          </a:p>
          <a:p>
            <a:pPr marL="342900" indent="-342900">
              <a:buAutoNum type="arabicPeriod"/>
            </a:pPr>
            <a:r>
              <a:rPr lang="en-US" sz="1600" dirty="0"/>
              <a:t>Some serve out of a sense of duty or out of loyalty to family, friends, or traditions— ‘the good soldier’</a:t>
            </a:r>
          </a:p>
          <a:p>
            <a:pPr marL="342900" indent="-342900">
              <a:buAutoNum type="arabicPeriod"/>
            </a:pPr>
            <a:endParaRPr lang="en-US" sz="1600" dirty="0"/>
          </a:p>
          <a:p>
            <a:pPr marL="342900" indent="-342900">
              <a:buAutoNum type="arabicPeriod"/>
            </a:pPr>
            <a:r>
              <a:rPr lang="en-US" sz="1600" dirty="0"/>
              <a:t>The higher reason for service is the hope of an eternal reward…this hope is one of our most powerful motivations…</a:t>
            </a:r>
          </a:p>
        </p:txBody>
      </p:sp>
      <p:sp>
        <p:nvSpPr>
          <p:cNvPr id="261" name="TextBox 260"/>
          <p:cNvSpPr txBox="1"/>
          <p:nvPr/>
        </p:nvSpPr>
        <p:spPr>
          <a:xfrm>
            <a:off x="1752600" y="4267201"/>
            <a:ext cx="6096000" cy="2031325"/>
          </a:xfrm>
          <a:prstGeom prst="rect">
            <a:avLst/>
          </a:prstGeom>
          <a:noFill/>
        </p:spPr>
        <p:txBody>
          <a:bodyPr wrap="square" rtlCol="0">
            <a:spAutoFit/>
          </a:bodyPr>
          <a:lstStyle/>
          <a:p>
            <a:r>
              <a:rPr lang="en-US" dirty="0"/>
              <a:t>Each of the above is self-centered…</a:t>
            </a:r>
          </a:p>
          <a:p>
            <a:r>
              <a:rPr lang="en-US" dirty="0"/>
              <a:t>Those who follow the Savior’s example must lose themselves in their service to others…if our service is to be most efficacious, it must be unconcerned with self and heedless of personal advantage. In order to stand blameless before God at the last day, we must also serve him with all our heart and mind.”</a:t>
            </a:r>
          </a:p>
          <a:p>
            <a:r>
              <a:rPr lang="en-US" dirty="0" err="1"/>
              <a:t>Dallan</a:t>
            </a:r>
            <a:r>
              <a:rPr lang="en-US" dirty="0"/>
              <a:t> H. Oaks</a:t>
            </a:r>
          </a:p>
        </p:txBody>
      </p:sp>
      <p:grpSp>
        <p:nvGrpSpPr>
          <p:cNvPr id="262" name="Group 22"/>
          <p:cNvGrpSpPr/>
          <p:nvPr/>
        </p:nvGrpSpPr>
        <p:grpSpPr>
          <a:xfrm>
            <a:off x="7696201" y="152401"/>
            <a:ext cx="2355273" cy="2426859"/>
            <a:chOff x="2105890" y="2068941"/>
            <a:chExt cx="2355273" cy="2426859"/>
          </a:xfrm>
        </p:grpSpPr>
        <p:sp>
          <p:nvSpPr>
            <p:cNvPr id="263" name="Trapezoid 262"/>
            <p:cNvSpPr/>
            <p:nvPr/>
          </p:nvSpPr>
          <p:spPr>
            <a:xfrm>
              <a:off x="2362200" y="3733800"/>
              <a:ext cx="1828800" cy="533400"/>
            </a:xfrm>
            <a:prstGeom prst="trapezoid">
              <a:avLst>
                <a:gd name="adj" fmla="val 48088"/>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rapezoid 263"/>
            <p:cNvSpPr/>
            <p:nvPr/>
          </p:nvSpPr>
          <p:spPr>
            <a:xfrm rot="10800000">
              <a:off x="2133600" y="2209800"/>
              <a:ext cx="2286000" cy="685800"/>
            </a:xfrm>
            <a:prstGeom prst="trapezoid">
              <a:avLst>
                <a:gd name="adj" fmla="val 29040"/>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rapezoid 264"/>
            <p:cNvSpPr/>
            <p:nvPr/>
          </p:nvSpPr>
          <p:spPr>
            <a:xfrm rot="10800000">
              <a:off x="2105890" y="2068941"/>
              <a:ext cx="2355273" cy="147785"/>
            </a:xfrm>
            <a:prstGeom prst="trapezoid">
              <a:avLst>
                <a:gd name="adj" fmla="val 29040"/>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ed Rectangle 265"/>
            <p:cNvSpPr/>
            <p:nvPr/>
          </p:nvSpPr>
          <p:spPr>
            <a:xfrm>
              <a:off x="2641600" y="2895600"/>
              <a:ext cx="152400" cy="7620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ed Rectangle 266"/>
            <p:cNvSpPr/>
            <p:nvPr/>
          </p:nvSpPr>
          <p:spPr>
            <a:xfrm>
              <a:off x="3763818" y="2890982"/>
              <a:ext cx="152400" cy="7620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267"/>
            <p:cNvSpPr/>
            <p:nvPr/>
          </p:nvSpPr>
          <p:spPr>
            <a:xfrm rot="5400000">
              <a:off x="1266537" y="3229263"/>
              <a:ext cx="2209800" cy="170873"/>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ounded Rectangle 268"/>
            <p:cNvSpPr/>
            <p:nvPr/>
          </p:nvSpPr>
          <p:spPr>
            <a:xfrm rot="5400000">
              <a:off x="3063009" y="3233882"/>
              <a:ext cx="2209800" cy="170873"/>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ounded Rectangle 269"/>
            <p:cNvSpPr/>
            <p:nvPr/>
          </p:nvSpPr>
          <p:spPr>
            <a:xfrm rot="16200000">
              <a:off x="2372594" y="3917372"/>
              <a:ext cx="898236" cy="15702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ounded Rectangle 270"/>
            <p:cNvSpPr/>
            <p:nvPr/>
          </p:nvSpPr>
          <p:spPr>
            <a:xfrm rot="16200000">
              <a:off x="3263904" y="3912754"/>
              <a:ext cx="898236" cy="15702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ounded Rectangle 271"/>
            <p:cNvSpPr/>
            <p:nvPr/>
          </p:nvSpPr>
          <p:spPr>
            <a:xfrm>
              <a:off x="2286000" y="3505200"/>
              <a:ext cx="1981200" cy="2286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Multiply 272"/>
            <p:cNvSpPr/>
            <p:nvPr/>
          </p:nvSpPr>
          <p:spPr>
            <a:xfrm>
              <a:off x="2237509" y="3459018"/>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Multiply 273"/>
            <p:cNvSpPr/>
            <p:nvPr/>
          </p:nvSpPr>
          <p:spPr>
            <a:xfrm>
              <a:off x="3987800" y="3463636"/>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ultiply 274"/>
            <p:cNvSpPr/>
            <p:nvPr/>
          </p:nvSpPr>
          <p:spPr>
            <a:xfrm>
              <a:off x="2667000" y="3463636"/>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Multiply 275"/>
            <p:cNvSpPr/>
            <p:nvPr/>
          </p:nvSpPr>
          <p:spPr>
            <a:xfrm>
              <a:off x="3553691" y="3472873"/>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2290618" y="3699164"/>
              <a:ext cx="17087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2295236" y="3472873"/>
              <a:ext cx="17087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4077854" y="3482109"/>
              <a:ext cx="17087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4077855" y="3713019"/>
              <a:ext cx="17087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7"/>
            <p:cNvSpPr/>
            <p:nvPr/>
          </p:nvSpPr>
          <p:spPr>
            <a:xfrm>
              <a:off x="2258290" y="4267200"/>
              <a:ext cx="2057400" cy="2286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857498A-D8DE-461F-882C-EB7A7E6523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0433" y="5351335"/>
            <a:ext cx="981462" cy="1223201"/>
          </a:xfrm>
          <a:prstGeom prst="rect">
            <a:avLst/>
          </a:prstGeom>
        </p:spPr>
      </p:pic>
    </p:spTree>
    <p:extLst>
      <p:ext uri="{BB962C8B-B14F-4D97-AF65-F5344CB8AC3E}">
        <p14:creationId xmlns:p14="http://schemas.microsoft.com/office/powerpoint/2010/main" val="328021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26"/>
                                        </p:tgtEl>
                                        <p:attrNameLst>
                                          <p:attrName>style.visibility</p:attrName>
                                        </p:attrNameLst>
                                      </p:cBhvr>
                                      <p:to>
                                        <p:strVal val="visible"/>
                                      </p:to>
                                    </p:set>
                                    <p:animEffect transition="in" filter="fade">
                                      <p:cBhvr>
                                        <p:cTn id="9" dur="2000"/>
                                        <p:tgtEl>
                                          <p:spTgt spid="2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60">
                                            <p:txEl>
                                              <p:pRg st="2" end="2"/>
                                            </p:txEl>
                                          </p:spTgt>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228"/>
                                        </p:tgtEl>
                                        <p:attrNameLst>
                                          <p:attrName>style.visibility</p:attrName>
                                        </p:attrNameLst>
                                      </p:cBhvr>
                                      <p:to>
                                        <p:strVal val="visible"/>
                                      </p:to>
                                    </p:set>
                                    <p:animEffect transition="in" filter="fade">
                                      <p:cBhvr>
                                        <p:cTn id="16" dur="2000"/>
                                        <p:tgtEl>
                                          <p:spTgt spid="22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0">
                                            <p:txEl>
                                              <p:pRg st="4" end="4"/>
                                            </p:txEl>
                                          </p:spTgt>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29"/>
                                        </p:tgtEl>
                                        <p:attrNameLst>
                                          <p:attrName>style.visibility</p:attrName>
                                        </p:attrNameLst>
                                      </p:cBhvr>
                                      <p:to>
                                        <p:strVal val="visible"/>
                                      </p:to>
                                    </p:set>
                                    <p:animEffect transition="in" filter="fade">
                                      <p:cBhvr>
                                        <p:cTn id="23" dur="2000"/>
                                        <p:tgtEl>
                                          <p:spTgt spid="2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0">
                                            <p:txEl>
                                              <p:pRg st="6" end="6"/>
                                            </p:txEl>
                                          </p:spTgt>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230"/>
                                        </p:tgtEl>
                                        <p:attrNameLst>
                                          <p:attrName>style.visibility</p:attrName>
                                        </p:attrNameLst>
                                      </p:cBhvr>
                                      <p:to>
                                        <p:strVal val="visible"/>
                                      </p:to>
                                    </p:set>
                                    <p:animEffect transition="in" filter="fade">
                                      <p:cBhvr>
                                        <p:cTn id="30" dur="2000"/>
                                        <p:tgtEl>
                                          <p:spTgt spid="23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0">
                                            <p:txEl>
                                              <p:pRg st="8" end="8"/>
                                            </p:txEl>
                                          </p:spTgt>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231"/>
                                        </p:tgtEl>
                                        <p:attrNameLst>
                                          <p:attrName>style.visibility</p:attrName>
                                        </p:attrNameLst>
                                      </p:cBhvr>
                                      <p:to>
                                        <p:strVal val="visible"/>
                                      </p:to>
                                    </p:set>
                                    <p:animEffect transition="in" filter="fade">
                                      <p:cBhvr>
                                        <p:cTn id="37" dur="2000"/>
                                        <p:tgtEl>
                                          <p:spTgt spid="23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1"/>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262"/>
                                        </p:tgtEl>
                                        <p:attrNameLst>
                                          <p:attrName>style.visibility</p:attrName>
                                        </p:attrNameLst>
                                      </p:cBhvr>
                                      <p:to>
                                        <p:strVal val="visible"/>
                                      </p:to>
                                    </p:set>
                                    <p:animEffect transition="in" filter="fade">
                                      <p:cBhvr>
                                        <p:cTn id="44" dur="2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p:bldP spid="228" grpId="0" animBg="1"/>
      <p:bldP spid="229" grpId="0" animBg="1"/>
      <p:bldP spid="230" grpId="0" animBg="1"/>
      <p:bldP spid="231" grpId="0" animBg="1"/>
      <p:bldP spid="2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D6D796-1B9E-A1BB-A749-7E2270EC1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663E75F-A23B-0D55-CBF9-B8D34BF83BD2}"/>
              </a:ext>
            </a:extLst>
          </p:cNvPr>
          <p:cNvSpPr txBox="1"/>
          <p:nvPr/>
        </p:nvSpPr>
        <p:spPr>
          <a:xfrm>
            <a:off x="128774" y="1194346"/>
            <a:ext cx="10766610" cy="4154984"/>
          </a:xfrm>
          <a:prstGeom prst="rect">
            <a:avLst/>
          </a:prstGeom>
          <a:noFill/>
        </p:spPr>
        <p:txBody>
          <a:bodyPr wrap="square">
            <a:spAutoFit/>
          </a:bodyPr>
          <a:lstStyle/>
          <a:p>
            <a:pPr algn="l" fontAlgn="base"/>
            <a:r>
              <a:rPr lang="en-US" sz="2400" b="0" i="0" dirty="0">
                <a:solidFill>
                  <a:srgbClr val="000000"/>
                </a:solidFill>
                <a:effectLst/>
                <a:latin typeface="Abadi" panose="020B0604020104020204" pitchFamily="34" charset="0"/>
              </a:rPr>
              <a:t>I look for opportunities to serve.</a:t>
            </a:r>
          </a:p>
          <a:p>
            <a:pPr algn="l" fontAlgn="base"/>
            <a:endParaRPr lang="en-US" sz="2400" b="0" i="0" dirty="0">
              <a:solidFill>
                <a:srgbClr val="000000"/>
              </a:solidFill>
              <a:effectLst/>
              <a:latin typeface="Abadi" panose="020B0604020104020204" pitchFamily="34" charset="0"/>
            </a:endParaRPr>
          </a:p>
          <a:p>
            <a:pPr fontAlgn="base"/>
            <a:r>
              <a:rPr lang="en-US" sz="2400" b="0" i="0" dirty="0">
                <a:solidFill>
                  <a:srgbClr val="000000"/>
                </a:solidFill>
                <a:effectLst/>
                <a:latin typeface="Abadi" panose="020B0604020104020204" pitchFamily="34" charset="0"/>
              </a:rPr>
              <a:t>I respond willingly when I’m asked to help.</a:t>
            </a:r>
          </a:p>
          <a:p>
            <a:pPr fontAlgn="base"/>
            <a:endParaRPr lang="en-US" sz="2400" dirty="0">
              <a:solidFill>
                <a:srgbClr val="000000"/>
              </a:solidFill>
              <a:latin typeface="Abadi" panose="020B0604020104020204" pitchFamily="34" charset="0"/>
            </a:endParaRPr>
          </a:p>
          <a:p>
            <a:pPr fontAlgn="base"/>
            <a:r>
              <a:rPr lang="en-US" sz="2400" dirty="0">
                <a:solidFill>
                  <a:srgbClr val="000000"/>
                </a:solidFill>
                <a:latin typeface="Abadi" panose="020B0604020104020204" pitchFamily="34" charset="0"/>
              </a:rPr>
              <a:t>I tend to think that someone else will do the service.</a:t>
            </a:r>
            <a:endParaRPr lang="en-US" sz="2400" b="0" i="0" dirty="0">
              <a:solidFill>
                <a:srgbClr val="000000"/>
              </a:solidFill>
              <a:effectLst/>
              <a:latin typeface="Abadi" panose="020B0604020104020204" pitchFamily="34" charset="0"/>
            </a:endParaRPr>
          </a:p>
          <a:p>
            <a:pPr algn="l" fontAlgn="base"/>
            <a:endParaRPr lang="en-US" sz="2400" b="0" i="0" dirty="0">
              <a:solidFill>
                <a:srgbClr val="000000"/>
              </a:solidFill>
              <a:effectLst/>
              <a:latin typeface="Abadi" panose="020B0604020104020204" pitchFamily="34" charset="0"/>
            </a:endParaRPr>
          </a:p>
          <a:p>
            <a:pPr algn="l" fontAlgn="base"/>
            <a:r>
              <a:rPr lang="en-US" sz="2400" b="0" i="0" dirty="0">
                <a:solidFill>
                  <a:srgbClr val="000000"/>
                </a:solidFill>
                <a:effectLst/>
                <a:latin typeface="Abadi" panose="020B0604020104020204" pitchFamily="34" charset="0"/>
              </a:rPr>
              <a:t>I want to serve but find it difficult to prioritize service in my life.</a:t>
            </a:r>
          </a:p>
          <a:p>
            <a:pPr algn="l" fontAlgn="base"/>
            <a:endParaRPr lang="en-US" sz="2400" b="0" i="0" dirty="0">
              <a:solidFill>
                <a:srgbClr val="000000"/>
              </a:solidFill>
              <a:effectLst/>
              <a:latin typeface="Abadi" panose="020B0604020104020204" pitchFamily="34" charset="0"/>
            </a:endParaRPr>
          </a:p>
          <a:p>
            <a:pPr algn="l" fontAlgn="base"/>
            <a:r>
              <a:rPr lang="en-US" sz="2400" b="0" i="0" dirty="0">
                <a:solidFill>
                  <a:srgbClr val="000000"/>
                </a:solidFill>
                <a:effectLst/>
                <a:latin typeface="Abadi" panose="020B0604020104020204" pitchFamily="34" charset="0"/>
              </a:rPr>
              <a:t>I like serving but worry about how I might be perceived by others.</a:t>
            </a:r>
          </a:p>
          <a:p>
            <a:pPr algn="l" fontAlgn="base"/>
            <a:endParaRPr lang="en-US" sz="2400" b="0" i="0" dirty="0">
              <a:solidFill>
                <a:srgbClr val="000000"/>
              </a:solidFill>
              <a:effectLst/>
              <a:latin typeface="Abadi" panose="020B0604020104020204" pitchFamily="34" charset="0"/>
            </a:endParaRPr>
          </a:p>
          <a:p>
            <a:pPr algn="l" fontAlgn="base"/>
            <a:r>
              <a:rPr lang="en-US" sz="2400" b="0" i="0" dirty="0">
                <a:solidFill>
                  <a:srgbClr val="000000"/>
                </a:solidFill>
                <a:effectLst/>
                <a:latin typeface="Abadi" panose="020B0604020104020204" pitchFamily="34" charset="0"/>
              </a:rPr>
              <a:t>I like serving but struggle with the desire to be noticed or recognized by others.</a:t>
            </a:r>
          </a:p>
        </p:txBody>
      </p:sp>
      <p:grpSp>
        <p:nvGrpSpPr>
          <p:cNvPr id="5" name="Group 4">
            <a:extLst>
              <a:ext uri="{FF2B5EF4-FFF2-40B4-BE49-F238E27FC236}">
                <a16:creationId xmlns:a16="http://schemas.microsoft.com/office/drawing/2014/main" id="{B267E39B-4752-688D-BF09-5EBC858266A8}"/>
              </a:ext>
            </a:extLst>
          </p:cNvPr>
          <p:cNvGrpSpPr/>
          <p:nvPr/>
        </p:nvGrpSpPr>
        <p:grpSpPr>
          <a:xfrm>
            <a:off x="7143640" y="2553272"/>
            <a:ext cx="800562" cy="800562"/>
            <a:chOff x="4364700" y="661956"/>
            <a:chExt cx="2667000" cy="2667000"/>
          </a:xfrm>
        </p:grpSpPr>
        <p:sp>
          <p:nvSpPr>
            <p:cNvPr id="6" name="Oval 5">
              <a:extLst>
                <a:ext uri="{FF2B5EF4-FFF2-40B4-BE49-F238E27FC236}">
                  <a16:creationId xmlns:a16="http://schemas.microsoft.com/office/drawing/2014/main" id="{7B9F605D-38AE-C6DA-CED2-9D15189D2AB0}"/>
                </a:ext>
              </a:extLst>
            </p:cNvPr>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5D9BC2D-9529-A103-E76D-69E3CE09B701}"/>
                </a:ext>
              </a:extLst>
            </p:cNvPr>
            <p:cNvGrpSpPr/>
            <p:nvPr/>
          </p:nvGrpSpPr>
          <p:grpSpPr>
            <a:xfrm rot="14121608">
              <a:off x="4787169" y="1214397"/>
              <a:ext cx="762000" cy="762000"/>
              <a:chOff x="1226056" y="2773679"/>
              <a:chExt cx="762000" cy="762000"/>
            </a:xfrm>
          </p:grpSpPr>
          <p:sp>
            <p:nvSpPr>
              <p:cNvPr id="17" name="Oval 16">
                <a:extLst>
                  <a:ext uri="{FF2B5EF4-FFF2-40B4-BE49-F238E27FC236}">
                    <a16:creationId xmlns:a16="http://schemas.microsoft.com/office/drawing/2014/main" id="{A8F37989-3684-223D-FDC6-7DB4A76F8101}"/>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D51822-3EAF-2AF9-5EAD-CB9340A21544}"/>
                  </a:ext>
                </a:extLst>
              </p:cNvPr>
              <p:cNvSpPr/>
              <p:nvPr/>
            </p:nvSpPr>
            <p:spPr>
              <a:xfrm>
                <a:off x="1378456" y="2926079"/>
                <a:ext cx="561830" cy="56183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CC37752-948C-D5B8-82CC-3587B32462FA}"/>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7EE986F-4391-37CF-9C30-0346BC61B937}"/>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D53D79-FE3B-4435-8F45-701BAAE56A24}"/>
                </a:ext>
              </a:extLst>
            </p:cNvPr>
            <p:cNvGrpSpPr/>
            <p:nvPr/>
          </p:nvGrpSpPr>
          <p:grpSpPr>
            <a:xfrm rot="8038943" flipH="1">
              <a:off x="5828327" y="1216128"/>
              <a:ext cx="762000" cy="762000"/>
              <a:chOff x="1226056" y="2773679"/>
              <a:chExt cx="762000" cy="762000"/>
            </a:xfrm>
          </p:grpSpPr>
          <p:sp>
            <p:nvSpPr>
              <p:cNvPr id="13" name="Oval 12">
                <a:extLst>
                  <a:ext uri="{FF2B5EF4-FFF2-40B4-BE49-F238E27FC236}">
                    <a16:creationId xmlns:a16="http://schemas.microsoft.com/office/drawing/2014/main" id="{5DFCC71A-014F-071D-B6BC-8CC3AD125D05}"/>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2128C8B-BA42-651F-6D90-F9C0A534B3E2}"/>
                  </a:ext>
                </a:extLst>
              </p:cNvPr>
              <p:cNvSpPr/>
              <p:nvPr/>
            </p:nvSpPr>
            <p:spPr>
              <a:xfrm>
                <a:off x="1378456" y="2926079"/>
                <a:ext cx="561830" cy="56183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9532560-8BCB-1DB5-055C-DEA0EEDA7001}"/>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74A9102-632D-7081-67A9-8BBC75069942}"/>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Moon 8">
              <a:extLst>
                <a:ext uri="{FF2B5EF4-FFF2-40B4-BE49-F238E27FC236}">
                  <a16:creationId xmlns:a16="http://schemas.microsoft.com/office/drawing/2014/main" id="{547C8B72-3DED-31AF-40EF-4387B3161ED3}"/>
                </a:ext>
              </a:extLst>
            </p:cNvPr>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Moon 9">
              <a:extLst>
                <a:ext uri="{FF2B5EF4-FFF2-40B4-BE49-F238E27FC236}">
                  <a16:creationId xmlns:a16="http://schemas.microsoft.com/office/drawing/2014/main" id="{A01A7170-A66F-FC65-7C9E-4FB84F2FAE01}"/>
                </a:ext>
              </a:extLst>
            </p:cNvPr>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Moon 10">
              <a:extLst>
                <a:ext uri="{FF2B5EF4-FFF2-40B4-BE49-F238E27FC236}">
                  <a16:creationId xmlns:a16="http://schemas.microsoft.com/office/drawing/2014/main" id="{DF3AEC67-DC51-1CD4-9C57-B509CBA64983}"/>
                </a:ext>
              </a:extLst>
            </p:cNvPr>
            <p:cNvSpPr/>
            <p:nvPr/>
          </p:nvSpPr>
          <p:spPr>
            <a:xfrm rot="4888541">
              <a:off x="5816809" y="2144507"/>
              <a:ext cx="405949" cy="644828"/>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71CE5BBA-139F-FF94-5D0C-96D55B2941BC}"/>
              </a:ext>
            </a:extLst>
          </p:cNvPr>
          <p:cNvGrpSpPr/>
          <p:nvPr/>
        </p:nvGrpSpPr>
        <p:grpSpPr>
          <a:xfrm>
            <a:off x="5826179" y="1817238"/>
            <a:ext cx="800774" cy="800774"/>
            <a:chOff x="4364700" y="661956"/>
            <a:chExt cx="2667000" cy="2667000"/>
          </a:xfrm>
        </p:grpSpPr>
        <p:sp>
          <p:nvSpPr>
            <p:cNvPr id="22" name="Oval 21">
              <a:extLst>
                <a:ext uri="{FF2B5EF4-FFF2-40B4-BE49-F238E27FC236}">
                  <a16:creationId xmlns:a16="http://schemas.microsoft.com/office/drawing/2014/main" id="{7FE767DE-F9B8-E3CE-13D3-D02995C31B1C}"/>
                </a:ext>
              </a:extLst>
            </p:cNvPr>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8063E67-C5A1-ACE6-0108-DF9970182E92}"/>
                </a:ext>
              </a:extLst>
            </p:cNvPr>
            <p:cNvGrpSpPr/>
            <p:nvPr/>
          </p:nvGrpSpPr>
          <p:grpSpPr>
            <a:xfrm rot="14121608">
              <a:off x="4787169" y="1214397"/>
              <a:ext cx="762000" cy="762000"/>
              <a:chOff x="1226056" y="2773679"/>
              <a:chExt cx="762000" cy="762000"/>
            </a:xfrm>
          </p:grpSpPr>
          <p:sp>
            <p:nvSpPr>
              <p:cNvPr id="32" name="Oval 31">
                <a:extLst>
                  <a:ext uri="{FF2B5EF4-FFF2-40B4-BE49-F238E27FC236}">
                    <a16:creationId xmlns:a16="http://schemas.microsoft.com/office/drawing/2014/main" id="{B781F47A-6751-CE1B-3D6A-0A42E58F876A}"/>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554796C-A553-2F8B-4DE2-A871621C1B04}"/>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32FEC00-457B-E1C2-1983-4E21D945260A}"/>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4C53C53-8297-9222-D52F-A83A4BE9631B}"/>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D9BF13EB-0E7C-DA95-7551-7B7733A82850}"/>
                </a:ext>
              </a:extLst>
            </p:cNvPr>
            <p:cNvGrpSpPr/>
            <p:nvPr/>
          </p:nvGrpSpPr>
          <p:grpSpPr>
            <a:xfrm rot="8038943" flipH="1">
              <a:off x="5828327" y="1216128"/>
              <a:ext cx="762000" cy="762000"/>
              <a:chOff x="1226056" y="2773679"/>
              <a:chExt cx="762000" cy="762000"/>
            </a:xfrm>
          </p:grpSpPr>
          <p:sp>
            <p:nvSpPr>
              <p:cNvPr id="28" name="Oval 27">
                <a:extLst>
                  <a:ext uri="{FF2B5EF4-FFF2-40B4-BE49-F238E27FC236}">
                    <a16:creationId xmlns:a16="http://schemas.microsoft.com/office/drawing/2014/main" id="{E88EFEBA-B622-80BF-A22A-D36CEB2E8E37}"/>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275A8E3-CC71-7FB8-EF50-0642ACA5585F}"/>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C92A723-6A36-599D-FBA9-D5D017A0C611}"/>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1DC9221-5F5B-CBCA-FD60-E32388153062}"/>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Moon 24">
              <a:extLst>
                <a:ext uri="{FF2B5EF4-FFF2-40B4-BE49-F238E27FC236}">
                  <a16:creationId xmlns:a16="http://schemas.microsoft.com/office/drawing/2014/main" id="{4BA747C9-72CA-97A5-AA0F-311F76820746}"/>
                </a:ext>
              </a:extLst>
            </p:cNvPr>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Moon 25">
              <a:extLst>
                <a:ext uri="{FF2B5EF4-FFF2-40B4-BE49-F238E27FC236}">
                  <a16:creationId xmlns:a16="http://schemas.microsoft.com/office/drawing/2014/main" id="{232E3FA9-3F50-0DAB-B03E-D7E8308FC0D4}"/>
                </a:ext>
              </a:extLst>
            </p:cNvPr>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Moon 26">
              <a:extLst>
                <a:ext uri="{FF2B5EF4-FFF2-40B4-BE49-F238E27FC236}">
                  <a16:creationId xmlns:a16="http://schemas.microsoft.com/office/drawing/2014/main" id="{477A03F1-A761-4926-9B7E-672B6A1606F2}"/>
                </a:ext>
              </a:extLst>
            </p:cNvPr>
            <p:cNvSpPr/>
            <p:nvPr/>
          </p:nvSpPr>
          <p:spPr>
            <a:xfrm rot="15436185">
              <a:off x="5816808" y="2144508"/>
              <a:ext cx="405950" cy="644827"/>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Group 35">
            <a:extLst>
              <a:ext uri="{FF2B5EF4-FFF2-40B4-BE49-F238E27FC236}">
                <a16:creationId xmlns:a16="http://schemas.microsoft.com/office/drawing/2014/main" id="{59528F7A-AF1F-157A-0462-58ED9D918AB7}"/>
              </a:ext>
            </a:extLst>
          </p:cNvPr>
          <p:cNvGrpSpPr/>
          <p:nvPr/>
        </p:nvGrpSpPr>
        <p:grpSpPr>
          <a:xfrm>
            <a:off x="4573607" y="996937"/>
            <a:ext cx="800774" cy="800774"/>
            <a:chOff x="5003637" y="4031221"/>
            <a:chExt cx="2667000" cy="2667000"/>
          </a:xfrm>
        </p:grpSpPr>
        <p:sp>
          <p:nvSpPr>
            <p:cNvPr id="37" name="Oval 36">
              <a:extLst>
                <a:ext uri="{FF2B5EF4-FFF2-40B4-BE49-F238E27FC236}">
                  <a16:creationId xmlns:a16="http://schemas.microsoft.com/office/drawing/2014/main" id="{AF11681C-DFD0-DF32-6556-DDACA30D2EB5}"/>
                </a:ext>
              </a:extLst>
            </p:cNvPr>
            <p:cNvSpPr/>
            <p:nvPr/>
          </p:nvSpPr>
          <p:spPr>
            <a:xfrm>
              <a:off x="5003637" y="4031221"/>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AE77CD88-CA82-7F0D-E7C1-9E2C0853460C}"/>
                </a:ext>
              </a:extLst>
            </p:cNvPr>
            <p:cNvSpPr/>
            <p:nvPr/>
          </p:nvSpPr>
          <p:spPr>
            <a:xfrm rot="16200000">
              <a:off x="6116595" y="5417495"/>
              <a:ext cx="405949" cy="1098640"/>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9" name="Group 38">
              <a:extLst>
                <a:ext uri="{FF2B5EF4-FFF2-40B4-BE49-F238E27FC236}">
                  <a16:creationId xmlns:a16="http://schemas.microsoft.com/office/drawing/2014/main" id="{AEF6D866-21B8-9E98-F9E9-E3556608B5D1}"/>
                </a:ext>
              </a:extLst>
            </p:cNvPr>
            <p:cNvGrpSpPr/>
            <p:nvPr/>
          </p:nvGrpSpPr>
          <p:grpSpPr>
            <a:xfrm rot="377617">
              <a:off x="6513334" y="4633573"/>
              <a:ext cx="612001" cy="612001"/>
              <a:chOff x="2452639" y="4588413"/>
              <a:chExt cx="612001" cy="612001"/>
            </a:xfrm>
          </p:grpSpPr>
          <p:sp>
            <p:nvSpPr>
              <p:cNvPr id="45" name="Oval 44">
                <a:extLst>
                  <a:ext uri="{FF2B5EF4-FFF2-40B4-BE49-F238E27FC236}">
                    <a16:creationId xmlns:a16="http://schemas.microsoft.com/office/drawing/2014/main" id="{586DE323-C964-2123-F37F-DFC6F3EBCD26}"/>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CB34A45-4A27-C9B0-DC10-14AC989B0571}"/>
                  </a:ext>
                </a:extLst>
              </p:cNvPr>
              <p:cNvSpPr/>
              <p:nvPr/>
            </p:nvSpPr>
            <p:spPr>
              <a:xfrm flipH="1">
                <a:off x="2491006" y="4710813"/>
                <a:ext cx="451234" cy="451234"/>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BE15D82-DB72-1BA7-8CE2-45EFFD59E1B2}"/>
                  </a:ext>
                </a:extLst>
              </p:cNvPr>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FB25B0B-8C8F-A8B2-899A-E124FB258640}"/>
                  </a:ext>
                </a:extLst>
              </p:cNvPr>
              <p:cNvSpPr/>
              <p:nvPr/>
            </p:nvSpPr>
            <p:spPr>
              <a:xfrm flipH="1">
                <a:off x="2635368" y="4914300"/>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C7E8AC76-9D7A-5EE9-E829-E99E259F4E6D}"/>
                </a:ext>
              </a:extLst>
            </p:cNvPr>
            <p:cNvGrpSpPr/>
            <p:nvPr/>
          </p:nvGrpSpPr>
          <p:grpSpPr>
            <a:xfrm rot="377617" flipH="1">
              <a:off x="5543318" y="4627106"/>
              <a:ext cx="612001" cy="612001"/>
              <a:chOff x="2452639" y="4588413"/>
              <a:chExt cx="612001" cy="612001"/>
            </a:xfrm>
          </p:grpSpPr>
          <p:sp>
            <p:nvSpPr>
              <p:cNvPr id="41" name="Oval 40">
                <a:extLst>
                  <a:ext uri="{FF2B5EF4-FFF2-40B4-BE49-F238E27FC236}">
                    <a16:creationId xmlns:a16="http://schemas.microsoft.com/office/drawing/2014/main" id="{3681248F-F01C-D2F8-1C48-AADB40334C5B}"/>
                  </a:ext>
                </a:extLst>
              </p:cNvPr>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0CC9D01-C9F8-670C-5525-02448FDBE0D1}"/>
                  </a:ext>
                </a:extLst>
              </p:cNvPr>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61D0D66-9952-E114-6BB2-D4E86DB15EA9}"/>
                  </a:ext>
                </a:extLst>
              </p:cNvPr>
              <p:cNvSpPr/>
              <p:nvPr/>
            </p:nvSpPr>
            <p:spPr>
              <a:xfrm rot="17387933" flipH="1">
                <a:off x="2495922" y="4855695"/>
                <a:ext cx="328834" cy="292113"/>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18693E8-22E9-F2F9-DEC0-B8E28C936936}"/>
                  </a:ext>
                </a:extLst>
              </p:cNvPr>
              <p:cNvSpPr/>
              <p:nvPr/>
            </p:nvSpPr>
            <p:spPr>
              <a:xfrm flipH="1">
                <a:off x="2575141" y="4907059"/>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48">
            <a:extLst>
              <a:ext uri="{FF2B5EF4-FFF2-40B4-BE49-F238E27FC236}">
                <a16:creationId xmlns:a16="http://schemas.microsoft.com/office/drawing/2014/main" id="{E0CC8710-B301-8235-073F-97B42020FCB9}"/>
              </a:ext>
            </a:extLst>
          </p:cNvPr>
          <p:cNvGrpSpPr/>
          <p:nvPr/>
        </p:nvGrpSpPr>
        <p:grpSpPr>
          <a:xfrm>
            <a:off x="9224260" y="3969962"/>
            <a:ext cx="738024" cy="738024"/>
            <a:chOff x="7804087" y="3548959"/>
            <a:chExt cx="2562131" cy="2562131"/>
          </a:xfrm>
        </p:grpSpPr>
        <p:sp>
          <p:nvSpPr>
            <p:cNvPr id="50" name="Oval 49">
              <a:extLst>
                <a:ext uri="{FF2B5EF4-FFF2-40B4-BE49-F238E27FC236}">
                  <a16:creationId xmlns:a16="http://schemas.microsoft.com/office/drawing/2014/main" id="{CD4BC8F0-CF59-312D-3A6B-01F8D125065B}"/>
                </a:ext>
              </a:extLst>
            </p:cNvPr>
            <p:cNvSpPr/>
            <p:nvPr/>
          </p:nvSpPr>
          <p:spPr>
            <a:xfrm>
              <a:off x="7804087" y="3548959"/>
              <a:ext cx="2562131" cy="25621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a:extLst>
                <a:ext uri="{FF2B5EF4-FFF2-40B4-BE49-F238E27FC236}">
                  <a16:creationId xmlns:a16="http://schemas.microsoft.com/office/drawing/2014/main" id="{A7F2D0F5-6E8D-A917-E28F-3160E47F0F87}"/>
                </a:ext>
              </a:extLst>
            </p:cNvPr>
            <p:cNvSpPr/>
            <p:nvPr/>
          </p:nvSpPr>
          <p:spPr>
            <a:xfrm rot="15115900" flipV="1">
              <a:off x="8487276" y="3841067"/>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Moon 51">
              <a:extLst>
                <a:ext uri="{FF2B5EF4-FFF2-40B4-BE49-F238E27FC236}">
                  <a16:creationId xmlns:a16="http://schemas.microsoft.com/office/drawing/2014/main" id="{86291350-2404-0DA9-4096-D7323698AA28}"/>
                </a:ext>
              </a:extLst>
            </p:cNvPr>
            <p:cNvSpPr/>
            <p:nvPr/>
          </p:nvSpPr>
          <p:spPr>
            <a:xfrm rot="17435636" flipV="1">
              <a:off x="9445435" y="380334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3" name="Group 52">
              <a:extLst>
                <a:ext uri="{FF2B5EF4-FFF2-40B4-BE49-F238E27FC236}">
                  <a16:creationId xmlns:a16="http://schemas.microsoft.com/office/drawing/2014/main" id="{1D55264F-EDF9-10C8-56F6-D87799D79D49}"/>
                </a:ext>
              </a:extLst>
            </p:cNvPr>
            <p:cNvGrpSpPr/>
            <p:nvPr/>
          </p:nvGrpSpPr>
          <p:grpSpPr>
            <a:xfrm>
              <a:off x="8291010" y="4326890"/>
              <a:ext cx="762000" cy="762000"/>
              <a:chOff x="8291010" y="4326890"/>
              <a:chExt cx="762000" cy="762000"/>
            </a:xfrm>
          </p:grpSpPr>
          <p:sp>
            <p:nvSpPr>
              <p:cNvPr id="59" name="Oval 58">
                <a:extLst>
                  <a:ext uri="{FF2B5EF4-FFF2-40B4-BE49-F238E27FC236}">
                    <a16:creationId xmlns:a16="http://schemas.microsoft.com/office/drawing/2014/main" id="{231EC97C-5701-BD00-3DB0-231AC24665BC}"/>
                  </a:ext>
                </a:extLst>
              </p:cNvPr>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AA4B666-810B-C6AE-1E0A-AD334C72DD1A}"/>
                  </a:ext>
                </a:extLst>
              </p:cNvPr>
              <p:cNvSpPr/>
              <p:nvPr/>
            </p:nvSpPr>
            <p:spPr>
              <a:xfrm rot="4212067">
                <a:off x="8399566" y="4406185"/>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1472347-D07B-ADC3-CF69-8D98A91A4B59}"/>
                  </a:ext>
                </a:extLst>
              </p:cNvPr>
              <p:cNvSpPr/>
              <p:nvPr/>
            </p:nvSpPr>
            <p:spPr>
              <a:xfrm>
                <a:off x="8469478" y="4431614"/>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33EA9E11-6F5D-47DD-4B35-DE827A7A4880}"/>
                </a:ext>
              </a:extLst>
            </p:cNvPr>
            <p:cNvGrpSpPr/>
            <p:nvPr/>
          </p:nvGrpSpPr>
          <p:grpSpPr>
            <a:xfrm>
              <a:off x="9131473" y="4334434"/>
              <a:ext cx="762000" cy="762000"/>
              <a:chOff x="8291010" y="4326890"/>
              <a:chExt cx="762000" cy="762000"/>
            </a:xfrm>
          </p:grpSpPr>
          <p:sp>
            <p:nvSpPr>
              <p:cNvPr id="56" name="Oval 55">
                <a:extLst>
                  <a:ext uri="{FF2B5EF4-FFF2-40B4-BE49-F238E27FC236}">
                    <a16:creationId xmlns:a16="http://schemas.microsoft.com/office/drawing/2014/main" id="{3497CD96-1EF2-20D6-D607-1B38A7B5AC42}"/>
                  </a:ext>
                </a:extLst>
              </p:cNvPr>
              <p:cNvSpPr/>
              <p:nvPr/>
            </p:nvSpPr>
            <p:spPr>
              <a:xfrm>
                <a:off x="8291010" y="4326890"/>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9C9D6E7-32B5-D968-788E-FA8C43148344}"/>
                  </a:ext>
                </a:extLst>
              </p:cNvPr>
              <p:cNvSpPr/>
              <p:nvPr/>
            </p:nvSpPr>
            <p:spPr>
              <a:xfrm rot="4212067">
                <a:off x="8544421" y="4397132"/>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1EF9AED-C3B9-FAD7-ED8C-38FFB21CDE80}"/>
                  </a:ext>
                </a:extLst>
              </p:cNvPr>
              <p:cNvSpPr/>
              <p:nvPr/>
            </p:nvSpPr>
            <p:spPr>
              <a:xfrm>
                <a:off x="8695815" y="4413507"/>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Moon 54">
              <a:extLst>
                <a:ext uri="{FF2B5EF4-FFF2-40B4-BE49-F238E27FC236}">
                  <a16:creationId xmlns:a16="http://schemas.microsoft.com/office/drawing/2014/main" id="{BFFA45E1-2108-FF75-020C-A6A5099632E9}"/>
                </a:ext>
              </a:extLst>
            </p:cNvPr>
            <p:cNvSpPr/>
            <p:nvPr/>
          </p:nvSpPr>
          <p:spPr>
            <a:xfrm rot="5400000">
              <a:off x="8970368" y="4988583"/>
              <a:ext cx="405949" cy="927819"/>
            </a:xfrm>
            <a:prstGeom prst="moon">
              <a:avLst>
                <a:gd name="adj" fmla="val 76762"/>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2" name="Group 61">
            <a:extLst>
              <a:ext uri="{FF2B5EF4-FFF2-40B4-BE49-F238E27FC236}">
                <a16:creationId xmlns:a16="http://schemas.microsoft.com/office/drawing/2014/main" id="{C09D2FF9-4760-6272-9732-626566E7E513}"/>
              </a:ext>
            </a:extLst>
          </p:cNvPr>
          <p:cNvGrpSpPr/>
          <p:nvPr/>
        </p:nvGrpSpPr>
        <p:grpSpPr>
          <a:xfrm>
            <a:off x="8560724" y="3214709"/>
            <a:ext cx="701234" cy="867606"/>
            <a:chOff x="6092884" y="3505200"/>
            <a:chExt cx="2289116" cy="2832224"/>
          </a:xfrm>
        </p:grpSpPr>
        <p:sp>
          <p:nvSpPr>
            <p:cNvPr id="63" name="Oval 62">
              <a:extLst>
                <a:ext uri="{FF2B5EF4-FFF2-40B4-BE49-F238E27FC236}">
                  <a16:creationId xmlns:a16="http://schemas.microsoft.com/office/drawing/2014/main" id="{D81FC596-FB52-1165-670B-8FC6B8502721}"/>
                </a:ext>
              </a:extLst>
            </p:cNvPr>
            <p:cNvSpPr/>
            <p:nvPr/>
          </p:nvSpPr>
          <p:spPr>
            <a:xfrm>
              <a:off x="6172200" y="3505200"/>
              <a:ext cx="2209800" cy="22098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6E178B8F-D2AC-F867-1F43-D5FBFB1F964A}"/>
                </a:ext>
              </a:extLst>
            </p:cNvPr>
            <p:cNvGrpSpPr/>
            <p:nvPr/>
          </p:nvGrpSpPr>
          <p:grpSpPr>
            <a:xfrm>
              <a:off x="6491334" y="4065006"/>
              <a:ext cx="633743" cy="621437"/>
              <a:chOff x="4499572" y="2697933"/>
              <a:chExt cx="932507" cy="914400"/>
            </a:xfrm>
          </p:grpSpPr>
          <p:sp>
            <p:nvSpPr>
              <p:cNvPr id="72" name="Chord 71">
                <a:extLst>
                  <a:ext uri="{FF2B5EF4-FFF2-40B4-BE49-F238E27FC236}">
                    <a16:creationId xmlns:a16="http://schemas.microsoft.com/office/drawing/2014/main" id="{187AC94D-39D5-E681-662D-5EAD38813FB5}"/>
                  </a:ext>
                </a:extLst>
              </p:cNvPr>
              <p:cNvSpPr/>
              <p:nvPr/>
            </p:nvSpPr>
            <p:spPr>
              <a:xfrm rot="17137209">
                <a:off x="4508626" y="2688879"/>
                <a:ext cx="914400" cy="932507"/>
              </a:xfrm>
              <a:prstGeom prst="chord">
                <a:avLst>
                  <a:gd name="adj1" fmla="val 2700000"/>
                  <a:gd name="adj2" fmla="val 174326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4">
                <a:extLst>
                  <a:ext uri="{FF2B5EF4-FFF2-40B4-BE49-F238E27FC236}">
                    <a16:creationId xmlns:a16="http://schemas.microsoft.com/office/drawing/2014/main" id="{3D881723-742D-E184-746F-399DC2ABCCAE}"/>
                  </a:ext>
                </a:extLst>
              </p:cNvPr>
              <p:cNvSpPr/>
              <p:nvPr/>
            </p:nvSpPr>
            <p:spPr>
              <a:xfrm rot="366392">
                <a:off x="4531790" y="2889893"/>
                <a:ext cx="554237" cy="384793"/>
              </a:xfrm>
              <a:custGeom>
                <a:avLst/>
                <a:gdLst>
                  <a:gd name="connsiteX0" fmla="*/ 0 w 832919"/>
                  <a:gd name="connsiteY0" fmla="*/ 416460 h 832919"/>
                  <a:gd name="connsiteX1" fmla="*/ 416460 w 832919"/>
                  <a:gd name="connsiteY1" fmla="*/ 0 h 832919"/>
                  <a:gd name="connsiteX2" fmla="*/ 832920 w 832919"/>
                  <a:gd name="connsiteY2" fmla="*/ 416460 h 832919"/>
                  <a:gd name="connsiteX3" fmla="*/ 416460 w 832919"/>
                  <a:gd name="connsiteY3" fmla="*/ 832920 h 832919"/>
                  <a:gd name="connsiteX4" fmla="*/ 0 w 832919"/>
                  <a:gd name="connsiteY4" fmla="*/ 416460 h 832919"/>
                  <a:gd name="connsiteX0" fmla="*/ 1718 w 834638"/>
                  <a:gd name="connsiteY0" fmla="*/ 208783 h 625243"/>
                  <a:gd name="connsiteX1" fmla="*/ 318590 w 834638"/>
                  <a:gd name="connsiteY1" fmla="*/ 552 h 625243"/>
                  <a:gd name="connsiteX2" fmla="*/ 834638 w 834638"/>
                  <a:gd name="connsiteY2" fmla="*/ 208783 h 625243"/>
                  <a:gd name="connsiteX3" fmla="*/ 418178 w 834638"/>
                  <a:gd name="connsiteY3" fmla="*/ 625243 h 625243"/>
                  <a:gd name="connsiteX4" fmla="*/ 1718 w 834638"/>
                  <a:gd name="connsiteY4" fmla="*/ 208783 h 62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38" h="625243">
                    <a:moveTo>
                      <a:pt x="1718" y="208783"/>
                    </a:moveTo>
                    <a:cubicBezTo>
                      <a:pt x="-14880" y="104668"/>
                      <a:pt x="88585" y="552"/>
                      <a:pt x="318590" y="552"/>
                    </a:cubicBezTo>
                    <a:cubicBezTo>
                      <a:pt x="548595" y="552"/>
                      <a:pt x="834638" y="-21222"/>
                      <a:pt x="834638" y="208783"/>
                    </a:cubicBezTo>
                    <a:cubicBezTo>
                      <a:pt x="834638" y="438788"/>
                      <a:pt x="648183" y="625243"/>
                      <a:pt x="418178" y="625243"/>
                    </a:cubicBezTo>
                    <a:cubicBezTo>
                      <a:pt x="188173" y="625243"/>
                      <a:pt x="18316" y="312898"/>
                      <a:pt x="1718" y="20878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164325D3-0866-4C1D-27BC-7028BD4FE28F}"/>
                </a:ext>
              </a:extLst>
            </p:cNvPr>
            <p:cNvGrpSpPr/>
            <p:nvPr/>
          </p:nvGrpSpPr>
          <p:grpSpPr>
            <a:xfrm>
              <a:off x="7494760" y="4090658"/>
              <a:ext cx="633743" cy="621437"/>
              <a:chOff x="4499572" y="2697933"/>
              <a:chExt cx="932507" cy="914400"/>
            </a:xfrm>
          </p:grpSpPr>
          <p:sp>
            <p:nvSpPr>
              <p:cNvPr id="70" name="Chord 69">
                <a:extLst>
                  <a:ext uri="{FF2B5EF4-FFF2-40B4-BE49-F238E27FC236}">
                    <a16:creationId xmlns:a16="http://schemas.microsoft.com/office/drawing/2014/main" id="{C4104800-895A-36AE-E27E-F9DF3E9CA87A}"/>
                  </a:ext>
                </a:extLst>
              </p:cNvPr>
              <p:cNvSpPr/>
              <p:nvPr/>
            </p:nvSpPr>
            <p:spPr>
              <a:xfrm rot="17137209">
                <a:off x="4508626" y="2688879"/>
                <a:ext cx="914400" cy="932507"/>
              </a:xfrm>
              <a:prstGeom prst="chord">
                <a:avLst>
                  <a:gd name="adj1" fmla="val 2700000"/>
                  <a:gd name="adj2" fmla="val 174326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4">
                <a:extLst>
                  <a:ext uri="{FF2B5EF4-FFF2-40B4-BE49-F238E27FC236}">
                    <a16:creationId xmlns:a16="http://schemas.microsoft.com/office/drawing/2014/main" id="{0F8E3472-E06D-03A2-CEE8-B5F4A869D7B5}"/>
                  </a:ext>
                </a:extLst>
              </p:cNvPr>
              <p:cNvSpPr/>
              <p:nvPr/>
            </p:nvSpPr>
            <p:spPr>
              <a:xfrm rot="366392">
                <a:off x="4535538" y="2890093"/>
                <a:ext cx="548959" cy="413255"/>
              </a:xfrm>
              <a:custGeom>
                <a:avLst/>
                <a:gdLst>
                  <a:gd name="connsiteX0" fmla="*/ 0 w 832919"/>
                  <a:gd name="connsiteY0" fmla="*/ 416460 h 832919"/>
                  <a:gd name="connsiteX1" fmla="*/ 416460 w 832919"/>
                  <a:gd name="connsiteY1" fmla="*/ 0 h 832919"/>
                  <a:gd name="connsiteX2" fmla="*/ 832920 w 832919"/>
                  <a:gd name="connsiteY2" fmla="*/ 416460 h 832919"/>
                  <a:gd name="connsiteX3" fmla="*/ 416460 w 832919"/>
                  <a:gd name="connsiteY3" fmla="*/ 832920 h 832919"/>
                  <a:gd name="connsiteX4" fmla="*/ 0 w 832919"/>
                  <a:gd name="connsiteY4" fmla="*/ 416460 h 832919"/>
                  <a:gd name="connsiteX0" fmla="*/ 1718 w 834638"/>
                  <a:gd name="connsiteY0" fmla="*/ 208783 h 625243"/>
                  <a:gd name="connsiteX1" fmla="*/ 318590 w 834638"/>
                  <a:gd name="connsiteY1" fmla="*/ 552 h 625243"/>
                  <a:gd name="connsiteX2" fmla="*/ 834638 w 834638"/>
                  <a:gd name="connsiteY2" fmla="*/ 208783 h 625243"/>
                  <a:gd name="connsiteX3" fmla="*/ 418178 w 834638"/>
                  <a:gd name="connsiteY3" fmla="*/ 625243 h 625243"/>
                  <a:gd name="connsiteX4" fmla="*/ 1718 w 834638"/>
                  <a:gd name="connsiteY4" fmla="*/ 208783 h 62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38" h="625243">
                    <a:moveTo>
                      <a:pt x="1718" y="208783"/>
                    </a:moveTo>
                    <a:cubicBezTo>
                      <a:pt x="-14880" y="104668"/>
                      <a:pt x="88585" y="552"/>
                      <a:pt x="318590" y="552"/>
                    </a:cubicBezTo>
                    <a:cubicBezTo>
                      <a:pt x="548595" y="552"/>
                      <a:pt x="834638" y="-21222"/>
                      <a:pt x="834638" y="208783"/>
                    </a:cubicBezTo>
                    <a:cubicBezTo>
                      <a:pt x="834638" y="438788"/>
                      <a:pt x="648183" y="625243"/>
                      <a:pt x="418178" y="625243"/>
                    </a:cubicBezTo>
                    <a:cubicBezTo>
                      <a:pt x="188173" y="625243"/>
                      <a:pt x="18316" y="312898"/>
                      <a:pt x="1718" y="20878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Rounded Corners 9">
              <a:extLst>
                <a:ext uri="{FF2B5EF4-FFF2-40B4-BE49-F238E27FC236}">
                  <a16:creationId xmlns:a16="http://schemas.microsoft.com/office/drawing/2014/main" id="{B2AB6889-6C9B-C5D6-0BC0-EB8F96AE4513}"/>
                </a:ext>
              </a:extLst>
            </p:cNvPr>
            <p:cNvSpPr/>
            <p:nvPr/>
          </p:nvSpPr>
          <p:spPr>
            <a:xfrm>
              <a:off x="6536603" y="3829615"/>
              <a:ext cx="561316" cy="153908"/>
            </a:xfrm>
            <a:custGeom>
              <a:avLst/>
              <a:gdLst>
                <a:gd name="connsiteX0" fmla="*/ 0 w 1385180"/>
                <a:gd name="connsiteY0" fmla="*/ 114677 h 470780"/>
                <a:gd name="connsiteX1" fmla="*/ 114677 w 1385180"/>
                <a:gd name="connsiteY1" fmla="*/ 0 h 470780"/>
                <a:gd name="connsiteX2" fmla="*/ 1270503 w 1385180"/>
                <a:gd name="connsiteY2" fmla="*/ 0 h 470780"/>
                <a:gd name="connsiteX3" fmla="*/ 1385180 w 1385180"/>
                <a:gd name="connsiteY3" fmla="*/ 114677 h 470780"/>
                <a:gd name="connsiteX4" fmla="*/ 1385180 w 1385180"/>
                <a:gd name="connsiteY4" fmla="*/ 356103 h 470780"/>
                <a:gd name="connsiteX5" fmla="*/ 1270503 w 1385180"/>
                <a:gd name="connsiteY5" fmla="*/ 470780 h 470780"/>
                <a:gd name="connsiteX6" fmla="*/ 114677 w 1385180"/>
                <a:gd name="connsiteY6" fmla="*/ 470780 h 470780"/>
                <a:gd name="connsiteX7" fmla="*/ 0 w 1385180"/>
                <a:gd name="connsiteY7" fmla="*/ 356103 h 470780"/>
                <a:gd name="connsiteX8" fmla="*/ 0 w 1385180"/>
                <a:gd name="connsiteY8" fmla="*/ 114677 h 470780"/>
                <a:gd name="connsiteX0" fmla="*/ 0 w 1385180"/>
                <a:gd name="connsiteY0" fmla="*/ 259532 h 615635"/>
                <a:gd name="connsiteX1" fmla="*/ 114677 w 1385180"/>
                <a:gd name="connsiteY1" fmla="*/ 144855 h 615635"/>
                <a:gd name="connsiteX2" fmla="*/ 1270503 w 1385180"/>
                <a:gd name="connsiteY2" fmla="*/ 144855 h 615635"/>
                <a:gd name="connsiteX3" fmla="*/ 1385180 w 1385180"/>
                <a:gd name="connsiteY3" fmla="*/ 259532 h 615635"/>
                <a:gd name="connsiteX4" fmla="*/ 1385180 w 1385180"/>
                <a:gd name="connsiteY4" fmla="*/ 500958 h 615635"/>
                <a:gd name="connsiteX5" fmla="*/ 1270503 w 1385180"/>
                <a:gd name="connsiteY5" fmla="*/ 615635 h 615635"/>
                <a:gd name="connsiteX6" fmla="*/ 114677 w 1385180"/>
                <a:gd name="connsiteY6" fmla="*/ 615635 h 615635"/>
                <a:gd name="connsiteX7" fmla="*/ 0 w 1385180"/>
                <a:gd name="connsiteY7" fmla="*/ 500958 h 615635"/>
                <a:gd name="connsiteX8" fmla="*/ 0 w 1385180"/>
                <a:gd name="connsiteY8" fmla="*/ 259532 h 615635"/>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180" h="676481">
                  <a:moveTo>
                    <a:pt x="0" y="320378"/>
                  </a:moveTo>
                  <a:cubicBezTo>
                    <a:pt x="0" y="257044"/>
                    <a:pt x="51343" y="205701"/>
                    <a:pt x="114677" y="205701"/>
                  </a:cubicBezTo>
                  <a:cubicBezTo>
                    <a:pt x="816823" y="-120224"/>
                    <a:pt x="658892" y="-11582"/>
                    <a:pt x="1270503" y="205701"/>
                  </a:cubicBezTo>
                  <a:cubicBezTo>
                    <a:pt x="1333837" y="205701"/>
                    <a:pt x="1385180" y="257044"/>
                    <a:pt x="1385180" y="320378"/>
                  </a:cubicBezTo>
                  <a:lnTo>
                    <a:pt x="1385180" y="561804"/>
                  </a:lnTo>
                  <a:cubicBezTo>
                    <a:pt x="1385180" y="625138"/>
                    <a:pt x="1333837" y="676481"/>
                    <a:pt x="1270503" y="676481"/>
                  </a:cubicBezTo>
                  <a:cubicBezTo>
                    <a:pt x="686052" y="422984"/>
                    <a:pt x="717235" y="441091"/>
                    <a:pt x="114677" y="676481"/>
                  </a:cubicBezTo>
                  <a:cubicBezTo>
                    <a:pt x="51343" y="676481"/>
                    <a:pt x="0" y="625138"/>
                    <a:pt x="0" y="561804"/>
                  </a:cubicBezTo>
                  <a:lnTo>
                    <a:pt x="0" y="320378"/>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9">
              <a:extLst>
                <a:ext uri="{FF2B5EF4-FFF2-40B4-BE49-F238E27FC236}">
                  <a16:creationId xmlns:a16="http://schemas.microsoft.com/office/drawing/2014/main" id="{4AFF41BD-EEC2-A6B6-DA8F-EC784EF9949A}"/>
                </a:ext>
              </a:extLst>
            </p:cNvPr>
            <p:cNvSpPr/>
            <p:nvPr/>
          </p:nvSpPr>
          <p:spPr>
            <a:xfrm rot="20913301">
              <a:off x="7467602" y="3873375"/>
              <a:ext cx="561316" cy="153908"/>
            </a:xfrm>
            <a:custGeom>
              <a:avLst/>
              <a:gdLst>
                <a:gd name="connsiteX0" fmla="*/ 0 w 1385180"/>
                <a:gd name="connsiteY0" fmla="*/ 114677 h 470780"/>
                <a:gd name="connsiteX1" fmla="*/ 114677 w 1385180"/>
                <a:gd name="connsiteY1" fmla="*/ 0 h 470780"/>
                <a:gd name="connsiteX2" fmla="*/ 1270503 w 1385180"/>
                <a:gd name="connsiteY2" fmla="*/ 0 h 470780"/>
                <a:gd name="connsiteX3" fmla="*/ 1385180 w 1385180"/>
                <a:gd name="connsiteY3" fmla="*/ 114677 h 470780"/>
                <a:gd name="connsiteX4" fmla="*/ 1385180 w 1385180"/>
                <a:gd name="connsiteY4" fmla="*/ 356103 h 470780"/>
                <a:gd name="connsiteX5" fmla="*/ 1270503 w 1385180"/>
                <a:gd name="connsiteY5" fmla="*/ 470780 h 470780"/>
                <a:gd name="connsiteX6" fmla="*/ 114677 w 1385180"/>
                <a:gd name="connsiteY6" fmla="*/ 470780 h 470780"/>
                <a:gd name="connsiteX7" fmla="*/ 0 w 1385180"/>
                <a:gd name="connsiteY7" fmla="*/ 356103 h 470780"/>
                <a:gd name="connsiteX8" fmla="*/ 0 w 1385180"/>
                <a:gd name="connsiteY8" fmla="*/ 114677 h 470780"/>
                <a:gd name="connsiteX0" fmla="*/ 0 w 1385180"/>
                <a:gd name="connsiteY0" fmla="*/ 259532 h 615635"/>
                <a:gd name="connsiteX1" fmla="*/ 114677 w 1385180"/>
                <a:gd name="connsiteY1" fmla="*/ 144855 h 615635"/>
                <a:gd name="connsiteX2" fmla="*/ 1270503 w 1385180"/>
                <a:gd name="connsiteY2" fmla="*/ 144855 h 615635"/>
                <a:gd name="connsiteX3" fmla="*/ 1385180 w 1385180"/>
                <a:gd name="connsiteY3" fmla="*/ 259532 h 615635"/>
                <a:gd name="connsiteX4" fmla="*/ 1385180 w 1385180"/>
                <a:gd name="connsiteY4" fmla="*/ 500958 h 615635"/>
                <a:gd name="connsiteX5" fmla="*/ 1270503 w 1385180"/>
                <a:gd name="connsiteY5" fmla="*/ 615635 h 615635"/>
                <a:gd name="connsiteX6" fmla="*/ 114677 w 1385180"/>
                <a:gd name="connsiteY6" fmla="*/ 615635 h 615635"/>
                <a:gd name="connsiteX7" fmla="*/ 0 w 1385180"/>
                <a:gd name="connsiteY7" fmla="*/ 500958 h 615635"/>
                <a:gd name="connsiteX8" fmla="*/ 0 w 1385180"/>
                <a:gd name="connsiteY8" fmla="*/ 259532 h 615635"/>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180" h="676481">
                  <a:moveTo>
                    <a:pt x="0" y="320378"/>
                  </a:moveTo>
                  <a:cubicBezTo>
                    <a:pt x="0" y="257044"/>
                    <a:pt x="51343" y="205701"/>
                    <a:pt x="114677" y="205701"/>
                  </a:cubicBezTo>
                  <a:cubicBezTo>
                    <a:pt x="816823" y="-120224"/>
                    <a:pt x="658892" y="-11582"/>
                    <a:pt x="1270503" y="205701"/>
                  </a:cubicBezTo>
                  <a:cubicBezTo>
                    <a:pt x="1333837" y="205701"/>
                    <a:pt x="1385180" y="257044"/>
                    <a:pt x="1385180" y="320378"/>
                  </a:cubicBezTo>
                  <a:lnTo>
                    <a:pt x="1385180" y="561804"/>
                  </a:lnTo>
                  <a:cubicBezTo>
                    <a:pt x="1385180" y="625138"/>
                    <a:pt x="1333837" y="676481"/>
                    <a:pt x="1270503" y="676481"/>
                  </a:cubicBezTo>
                  <a:cubicBezTo>
                    <a:pt x="686052" y="422984"/>
                    <a:pt x="717235" y="441091"/>
                    <a:pt x="114677" y="676481"/>
                  </a:cubicBezTo>
                  <a:cubicBezTo>
                    <a:pt x="51343" y="676481"/>
                    <a:pt x="0" y="625138"/>
                    <a:pt x="0" y="561804"/>
                  </a:cubicBezTo>
                  <a:lnTo>
                    <a:pt x="0" y="320378"/>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9">
              <a:extLst>
                <a:ext uri="{FF2B5EF4-FFF2-40B4-BE49-F238E27FC236}">
                  <a16:creationId xmlns:a16="http://schemas.microsoft.com/office/drawing/2014/main" id="{58C09942-23F3-0E7E-4EA5-8D711984B706}"/>
                </a:ext>
              </a:extLst>
            </p:cNvPr>
            <p:cNvSpPr/>
            <p:nvPr/>
          </p:nvSpPr>
          <p:spPr>
            <a:xfrm rot="329346">
              <a:off x="6967334" y="4958711"/>
              <a:ext cx="730032" cy="194454"/>
            </a:xfrm>
            <a:custGeom>
              <a:avLst/>
              <a:gdLst>
                <a:gd name="connsiteX0" fmla="*/ 0 w 1385180"/>
                <a:gd name="connsiteY0" fmla="*/ 114677 h 470780"/>
                <a:gd name="connsiteX1" fmla="*/ 114677 w 1385180"/>
                <a:gd name="connsiteY1" fmla="*/ 0 h 470780"/>
                <a:gd name="connsiteX2" fmla="*/ 1270503 w 1385180"/>
                <a:gd name="connsiteY2" fmla="*/ 0 h 470780"/>
                <a:gd name="connsiteX3" fmla="*/ 1385180 w 1385180"/>
                <a:gd name="connsiteY3" fmla="*/ 114677 h 470780"/>
                <a:gd name="connsiteX4" fmla="*/ 1385180 w 1385180"/>
                <a:gd name="connsiteY4" fmla="*/ 356103 h 470780"/>
                <a:gd name="connsiteX5" fmla="*/ 1270503 w 1385180"/>
                <a:gd name="connsiteY5" fmla="*/ 470780 h 470780"/>
                <a:gd name="connsiteX6" fmla="*/ 114677 w 1385180"/>
                <a:gd name="connsiteY6" fmla="*/ 470780 h 470780"/>
                <a:gd name="connsiteX7" fmla="*/ 0 w 1385180"/>
                <a:gd name="connsiteY7" fmla="*/ 356103 h 470780"/>
                <a:gd name="connsiteX8" fmla="*/ 0 w 1385180"/>
                <a:gd name="connsiteY8" fmla="*/ 114677 h 470780"/>
                <a:gd name="connsiteX0" fmla="*/ 0 w 1385180"/>
                <a:gd name="connsiteY0" fmla="*/ 259532 h 615635"/>
                <a:gd name="connsiteX1" fmla="*/ 114677 w 1385180"/>
                <a:gd name="connsiteY1" fmla="*/ 144855 h 615635"/>
                <a:gd name="connsiteX2" fmla="*/ 1270503 w 1385180"/>
                <a:gd name="connsiteY2" fmla="*/ 144855 h 615635"/>
                <a:gd name="connsiteX3" fmla="*/ 1385180 w 1385180"/>
                <a:gd name="connsiteY3" fmla="*/ 259532 h 615635"/>
                <a:gd name="connsiteX4" fmla="*/ 1385180 w 1385180"/>
                <a:gd name="connsiteY4" fmla="*/ 500958 h 615635"/>
                <a:gd name="connsiteX5" fmla="*/ 1270503 w 1385180"/>
                <a:gd name="connsiteY5" fmla="*/ 615635 h 615635"/>
                <a:gd name="connsiteX6" fmla="*/ 114677 w 1385180"/>
                <a:gd name="connsiteY6" fmla="*/ 615635 h 615635"/>
                <a:gd name="connsiteX7" fmla="*/ 0 w 1385180"/>
                <a:gd name="connsiteY7" fmla="*/ 500958 h 615635"/>
                <a:gd name="connsiteX8" fmla="*/ 0 w 1385180"/>
                <a:gd name="connsiteY8" fmla="*/ 259532 h 615635"/>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180" h="676481">
                  <a:moveTo>
                    <a:pt x="0" y="320378"/>
                  </a:moveTo>
                  <a:cubicBezTo>
                    <a:pt x="0" y="257044"/>
                    <a:pt x="51343" y="205701"/>
                    <a:pt x="114677" y="205701"/>
                  </a:cubicBezTo>
                  <a:cubicBezTo>
                    <a:pt x="816823" y="-120224"/>
                    <a:pt x="658892" y="-11582"/>
                    <a:pt x="1270503" y="205701"/>
                  </a:cubicBezTo>
                  <a:cubicBezTo>
                    <a:pt x="1333837" y="205701"/>
                    <a:pt x="1385180" y="257044"/>
                    <a:pt x="1385180" y="320378"/>
                  </a:cubicBezTo>
                  <a:lnTo>
                    <a:pt x="1385180" y="561804"/>
                  </a:lnTo>
                  <a:cubicBezTo>
                    <a:pt x="1385180" y="625138"/>
                    <a:pt x="1333837" y="676481"/>
                    <a:pt x="1270503" y="676481"/>
                  </a:cubicBezTo>
                  <a:cubicBezTo>
                    <a:pt x="686052" y="422984"/>
                    <a:pt x="717235" y="441091"/>
                    <a:pt x="114677" y="676481"/>
                  </a:cubicBezTo>
                  <a:cubicBezTo>
                    <a:pt x="51343" y="676481"/>
                    <a:pt x="0" y="625138"/>
                    <a:pt x="0" y="561804"/>
                  </a:cubicBezTo>
                  <a:lnTo>
                    <a:pt x="0" y="320378"/>
                  </a:ln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4E2E86AF-43EC-2CB3-A1F6-FBA08C3E6BBA}"/>
                </a:ext>
              </a:extLst>
            </p:cNvPr>
            <p:cNvSpPr/>
            <p:nvPr/>
          </p:nvSpPr>
          <p:spPr>
            <a:xfrm>
              <a:off x="6092884" y="4979979"/>
              <a:ext cx="1409935" cy="1357445"/>
            </a:xfrm>
            <a:custGeom>
              <a:avLst/>
              <a:gdLst>
                <a:gd name="connsiteX0" fmla="*/ 195237 w 1409935"/>
                <a:gd name="connsiteY0" fmla="*/ 419 h 1357445"/>
                <a:gd name="connsiteX1" fmla="*/ 236138 w 1409935"/>
                <a:gd name="connsiteY1" fmla="*/ 1869 h 1357445"/>
                <a:gd name="connsiteX2" fmla="*/ 409213 w 1409935"/>
                <a:gd name="connsiteY2" fmla="*/ 153631 h 1357445"/>
                <a:gd name="connsiteX3" fmla="*/ 470460 w 1409935"/>
                <a:gd name="connsiteY3" fmla="*/ 378821 h 1357445"/>
                <a:gd name="connsiteX4" fmla="*/ 516111 w 1409935"/>
                <a:gd name="connsiteY4" fmla="*/ 389239 h 1357445"/>
                <a:gd name="connsiteX5" fmla="*/ 1218478 w 1409935"/>
                <a:gd name="connsiteY5" fmla="*/ 281978 h 1357445"/>
                <a:gd name="connsiteX6" fmla="*/ 1408819 w 1409935"/>
                <a:gd name="connsiteY6" fmla="*/ 433468 h 1357445"/>
                <a:gd name="connsiteX7" fmla="*/ 1257329 w 1409935"/>
                <a:gd name="connsiteY7" fmla="*/ 623810 h 1357445"/>
                <a:gd name="connsiteX8" fmla="*/ 1020869 w 1409935"/>
                <a:gd name="connsiteY8" fmla="*/ 650685 h 1357445"/>
                <a:gd name="connsiteX9" fmla="*/ 1041784 w 1409935"/>
                <a:gd name="connsiteY9" fmla="*/ 665739 h 1357445"/>
                <a:gd name="connsiteX10" fmla="*/ 1092550 w 1409935"/>
                <a:gd name="connsiteY10" fmla="*/ 764446 h 1357445"/>
                <a:gd name="connsiteX11" fmla="*/ 1069190 w 1409935"/>
                <a:gd name="connsiteY11" fmla="*/ 833165 h 1357445"/>
                <a:gd name="connsiteX12" fmla="*/ 1056060 w 1409935"/>
                <a:gd name="connsiteY12" fmla="*/ 847532 h 1357445"/>
                <a:gd name="connsiteX13" fmla="*/ 1073103 w 1409935"/>
                <a:gd name="connsiteY13" fmla="*/ 870509 h 1357445"/>
                <a:gd name="connsiteX14" fmla="*/ 1092550 w 1409935"/>
                <a:gd name="connsiteY14" fmla="*/ 940989 h 1357445"/>
                <a:gd name="connsiteX15" fmla="*/ 1050287 w 1409935"/>
                <a:gd name="connsiteY15" fmla="*/ 1042227 h 1357445"/>
                <a:gd name="connsiteX16" fmla="*/ 1036556 w 1409935"/>
                <a:gd name="connsiteY16" fmla="*/ 1054405 h 1357445"/>
                <a:gd name="connsiteX17" fmla="*/ 1053487 w 1409935"/>
                <a:gd name="connsiteY17" fmla="*/ 1077230 h 1357445"/>
                <a:gd name="connsiteX18" fmla="*/ 1072934 w 1409935"/>
                <a:gd name="connsiteY18" fmla="*/ 1147710 h 1357445"/>
                <a:gd name="connsiteX19" fmla="*/ 825472 w 1409935"/>
                <a:gd name="connsiteY19" fmla="*/ 1328780 h 1357445"/>
                <a:gd name="connsiteX20" fmla="*/ 775600 w 1409935"/>
                <a:gd name="connsiteY20" fmla="*/ 1325102 h 1357445"/>
                <a:gd name="connsiteX21" fmla="*/ 760183 w 1409935"/>
                <a:gd name="connsiteY21" fmla="*/ 1321600 h 1357445"/>
                <a:gd name="connsiteX22" fmla="*/ 722208 w 1409935"/>
                <a:gd name="connsiteY22" fmla="*/ 1336280 h 1357445"/>
                <a:gd name="connsiteX23" fmla="*/ 579519 w 1409935"/>
                <a:gd name="connsiteY23" fmla="*/ 1357445 h 1357445"/>
                <a:gd name="connsiteX24" fmla="*/ 99684 w 1409935"/>
                <a:gd name="connsiteY24" fmla="*/ 886666 h 1357445"/>
                <a:gd name="connsiteX25" fmla="*/ 109433 w 1409935"/>
                <a:gd name="connsiteY25" fmla="*/ 791788 h 1357445"/>
                <a:gd name="connsiteX26" fmla="*/ 131889 w 1409935"/>
                <a:gd name="connsiteY26" fmla="*/ 720814 h 1357445"/>
                <a:gd name="connsiteX27" fmla="*/ 7351 w 1409935"/>
                <a:gd name="connsiteY27" fmla="*/ 262932 h 1357445"/>
                <a:gd name="connsiteX28" fmla="*/ 153633 w 1409935"/>
                <a:gd name="connsiteY28" fmla="*/ 7351 h 1357445"/>
                <a:gd name="connsiteX29" fmla="*/ 195237 w 1409935"/>
                <a:gd name="connsiteY29" fmla="*/ 419 h 135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9935" h="1357445">
                  <a:moveTo>
                    <a:pt x="195237" y="419"/>
                  </a:moveTo>
                  <a:cubicBezTo>
                    <a:pt x="209045" y="-462"/>
                    <a:pt x="222736" y="55"/>
                    <a:pt x="236138" y="1869"/>
                  </a:cubicBezTo>
                  <a:cubicBezTo>
                    <a:pt x="316551" y="12757"/>
                    <a:pt x="386576" y="70404"/>
                    <a:pt x="409213" y="153631"/>
                  </a:cubicBezTo>
                  <a:lnTo>
                    <a:pt x="470460" y="378821"/>
                  </a:lnTo>
                  <a:lnTo>
                    <a:pt x="516111" y="389239"/>
                  </a:lnTo>
                  <a:cubicBezTo>
                    <a:pt x="896446" y="464886"/>
                    <a:pt x="973912" y="309775"/>
                    <a:pt x="1218478" y="281978"/>
                  </a:cubicBezTo>
                  <a:cubicBezTo>
                    <a:pt x="1312872" y="271250"/>
                    <a:pt x="1398091" y="339074"/>
                    <a:pt x="1408819" y="433468"/>
                  </a:cubicBezTo>
                  <a:cubicBezTo>
                    <a:pt x="1419548" y="527862"/>
                    <a:pt x="1351723" y="613081"/>
                    <a:pt x="1257329" y="623810"/>
                  </a:cubicBezTo>
                  <a:lnTo>
                    <a:pt x="1020869" y="650685"/>
                  </a:lnTo>
                  <a:lnTo>
                    <a:pt x="1041784" y="665739"/>
                  </a:lnTo>
                  <a:cubicBezTo>
                    <a:pt x="1073835" y="693916"/>
                    <a:pt x="1092550" y="727883"/>
                    <a:pt x="1092550" y="764446"/>
                  </a:cubicBezTo>
                  <a:cubicBezTo>
                    <a:pt x="1092550" y="788822"/>
                    <a:pt x="1084232" y="812043"/>
                    <a:pt x="1069190" y="833165"/>
                  </a:cubicBezTo>
                  <a:lnTo>
                    <a:pt x="1056060" y="847532"/>
                  </a:lnTo>
                  <a:lnTo>
                    <a:pt x="1073103" y="870509"/>
                  </a:lnTo>
                  <a:cubicBezTo>
                    <a:pt x="1085626" y="892172"/>
                    <a:pt x="1092550" y="915989"/>
                    <a:pt x="1092550" y="940989"/>
                  </a:cubicBezTo>
                  <a:cubicBezTo>
                    <a:pt x="1092550" y="978490"/>
                    <a:pt x="1076970" y="1013328"/>
                    <a:pt x="1050287" y="1042227"/>
                  </a:cubicBezTo>
                  <a:lnTo>
                    <a:pt x="1036556" y="1054405"/>
                  </a:lnTo>
                  <a:lnTo>
                    <a:pt x="1053487" y="1077230"/>
                  </a:lnTo>
                  <a:cubicBezTo>
                    <a:pt x="1066010" y="1098893"/>
                    <a:pt x="1072934" y="1122710"/>
                    <a:pt x="1072934" y="1147710"/>
                  </a:cubicBezTo>
                  <a:cubicBezTo>
                    <a:pt x="1072934" y="1247712"/>
                    <a:pt x="962141" y="1328780"/>
                    <a:pt x="825472" y="1328780"/>
                  </a:cubicBezTo>
                  <a:cubicBezTo>
                    <a:pt x="808388" y="1328780"/>
                    <a:pt x="791709" y="1327514"/>
                    <a:pt x="775600" y="1325102"/>
                  </a:cubicBezTo>
                  <a:lnTo>
                    <a:pt x="760183" y="1321600"/>
                  </a:lnTo>
                  <a:lnTo>
                    <a:pt x="722208" y="1336280"/>
                  </a:lnTo>
                  <a:cubicBezTo>
                    <a:pt x="677133" y="1350035"/>
                    <a:pt x="629208" y="1357445"/>
                    <a:pt x="579519" y="1357445"/>
                  </a:cubicBezTo>
                  <a:cubicBezTo>
                    <a:pt x="314514" y="1357446"/>
                    <a:pt x="99685" y="1146671"/>
                    <a:pt x="99684" y="886666"/>
                  </a:cubicBezTo>
                  <a:cubicBezTo>
                    <a:pt x="99685" y="854165"/>
                    <a:pt x="103041" y="822434"/>
                    <a:pt x="109433" y="791788"/>
                  </a:cubicBezTo>
                  <a:lnTo>
                    <a:pt x="131889" y="720814"/>
                  </a:lnTo>
                  <a:lnTo>
                    <a:pt x="7351" y="262932"/>
                  </a:lnTo>
                  <a:cubicBezTo>
                    <a:pt x="-22831" y="151961"/>
                    <a:pt x="42661" y="37533"/>
                    <a:pt x="153633" y="7351"/>
                  </a:cubicBezTo>
                  <a:cubicBezTo>
                    <a:pt x="167503" y="3578"/>
                    <a:pt x="181428" y="1300"/>
                    <a:pt x="195237" y="419"/>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4" name="Group 73">
            <a:extLst>
              <a:ext uri="{FF2B5EF4-FFF2-40B4-BE49-F238E27FC236}">
                <a16:creationId xmlns:a16="http://schemas.microsoft.com/office/drawing/2014/main" id="{F4427D38-4416-4661-D559-4826BF845EE4}"/>
              </a:ext>
            </a:extLst>
          </p:cNvPr>
          <p:cNvGrpSpPr/>
          <p:nvPr/>
        </p:nvGrpSpPr>
        <p:grpSpPr>
          <a:xfrm>
            <a:off x="10757997" y="4637376"/>
            <a:ext cx="738024" cy="738024"/>
            <a:chOff x="4648200" y="3505200"/>
            <a:chExt cx="2209800" cy="2209800"/>
          </a:xfrm>
        </p:grpSpPr>
        <p:grpSp>
          <p:nvGrpSpPr>
            <p:cNvPr id="75" name="Group 74">
              <a:extLst>
                <a:ext uri="{FF2B5EF4-FFF2-40B4-BE49-F238E27FC236}">
                  <a16:creationId xmlns:a16="http://schemas.microsoft.com/office/drawing/2014/main" id="{2A894982-F6BE-9EB6-0EBC-9CC2045369D9}"/>
                </a:ext>
              </a:extLst>
            </p:cNvPr>
            <p:cNvGrpSpPr/>
            <p:nvPr/>
          </p:nvGrpSpPr>
          <p:grpSpPr>
            <a:xfrm>
              <a:off x="4648200" y="3505200"/>
              <a:ext cx="2209800" cy="2209800"/>
              <a:chOff x="4648200" y="3505200"/>
              <a:chExt cx="2209800" cy="2209800"/>
            </a:xfrm>
          </p:grpSpPr>
          <p:sp>
            <p:nvSpPr>
              <p:cNvPr id="77" name="Oval 76">
                <a:extLst>
                  <a:ext uri="{FF2B5EF4-FFF2-40B4-BE49-F238E27FC236}">
                    <a16:creationId xmlns:a16="http://schemas.microsoft.com/office/drawing/2014/main" id="{DF8A10EF-24F9-B37A-FDF7-CF6116BE14A8}"/>
                  </a:ext>
                </a:extLst>
              </p:cNvPr>
              <p:cNvSpPr/>
              <p:nvPr/>
            </p:nvSpPr>
            <p:spPr>
              <a:xfrm>
                <a:off x="4648200" y="3505200"/>
                <a:ext cx="2209800" cy="22098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0D010B6D-13AB-6B6E-40C1-4141985D500E}"/>
                  </a:ext>
                </a:extLst>
              </p:cNvPr>
              <p:cNvSpPr/>
              <p:nvPr/>
            </p:nvSpPr>
            <p:spPr>
              <a:xfrm>
                <a:off x="48768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C6B36647-7810-D284-BC5A-53F2456B4AFF}"/>
                  </a:ext>
                </a:extLst>
              </p:cNvPr>
              <p:cNvSpPr/>
              <p:nvPr/>
            </p:nvSpPr>
            <p:spPr>
              <a:xfrm>
                <a:off x="5791200" y="3886200"/>
                <a:ext cx="838200" cy="5987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id="{F74C6CAE-788A-E975-F0C8-A9B37D8C4466}"/>
                  </a:ext>
                </a:extLst>
              </p:cNvPr>
              <p:cNvSpPr/>
              <p:nvPr/>
            </p:nvSpPr>
            <p:spPr>
              <a:xfrm rot="19201365">
                <a:off x="5155529" y="4132949"/>
                <a:ext cx="1149531" cy="1048593"/>
              </a:xfrm>
              <a:prstGeom prst="arc">
                <a:avLst>
                  <a:gd name="adj1" fmla="val 15259645"/>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Arc 75">
              <a:extLst>
                <a:ext uri="{FF2B5EF4-FFF2-40B4-BE49-F238E27FC236}">
                  <a16:creationId xmlns:a16="http://schemas.microsoft.com/office/drawing/2014/main" id="{58C4AEC2-748C-8F30-7656-0747AC006B1F}"/>
                </a:ext>
              </a:extLst>
            </p:cNvPr>
            <p:cNvSpPr/>
            <p:nvPr/>
          </p:nvSpPr>
          <p:spPr>
            <a:xfrm rot="5400000">
              <a:off x="5120984" y="4145412"/>
              <a:ext cx="1149531" cy="1048593"/>
            </a:xfrm>
            <a:prstGeom prst="arc">
              <a:avLst>
                <a:gd name="adj1" fmla="val 18590570"/>
                <a:gd name="adj2" fmla="val 400596"/>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1" name="TextBox 80">
            <a:extLst>
              <a:ext uri="{FF2B5EF4-FFF2-40B4-BE49-F238E27FC236}">
                <a16:creationId xmlns:a16="http://schemas.microsoft.com/office/drawing/2014/main" id="{54DB5D05-8021-7916-A8C8-9657F1AC435C}"/>
              </a:ext>
            </a:extLst>
          </p:cNvPr>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	Where Do I Stand?</a:t>
            </a:r>
          </a:p>
        </p:txBody>
      </p:sp>
    </p:spTree>
    <p:extLst>
      <p:ext uri="{BB962C8B-B14F-4D97-AF65-F5344CB8AC3E}">
        <p14:creationId xmlns:p14="http://schemas.microsoft.com/office/powerpoint/2010/main" val="274668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wipe(down)">
                                      <p:cBhvr>
                                        <p:cTn id="9" dur="580">
                                          <p:stCondLst>
                                            <p:cond delay="0"/>
                                          </p:stCondLst>
                                        </p:cTn>
                                        <p:tgtEl>
                                          <p:spTgt spid="21"/>
                                        </p:tgtEl>
                                      </p:cBhvr>
                                    </p:animEffect>
                                    <p:anim calcmode="lin" valueType="num">
                                      <p:cBhvr>
                                        <p:cTn id="1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5" dur="26">
                                          <p:stCondLst>
                                            <p:cond delay="650"/>
                                          </p:stCondLst>
                                        </p:cTn>
                                        <p:tgtEl>
                                          <p:spTgt spid="21"/>
                                        </p:tgtEl>
                                      </p:cBhvr>
                                      <p:to x="100000" y="60000"/>
                                    </p:animScale>
                                    <p:animScale>
                                      <p:cBhvr>
                                        <p:cTn id="16" dur="166" decel="50000">
                                          <p:stCondLst>
                                            <p:cond delay="676"/>
                                          </p:stCondLst>
                                        </p:cTn>
                                        <p:tgtEl>
                                          <p:spTgt spid="21"/>
                                        </p:tgtEl>
                                      </p:cBhvr>
                                      <p:to x="100000" y="100000"/>
                                    </p:animScale>
                                    <p:animScale>
                                      <p:cBhvr>
                                        <p:cTn id="17" dur="26">
                                          <p:stCondLst>
                                            <p:cond delay="1312"/>
                                          </p:stCondLst>
                                        </p:cTn>
                                        <p:tgtEl>
                                          <p:spTgt spid="21"/>
                                        </p:tgtEl>
                                      </p:cBhvr>
                                      <p:to x="100000" y="80000"/>
                                    </p:animScale>
                                    <p:animScale>
                                      <p:cBhvr>
                                        <p:cTn id="18" dur="166" decel="50000">
                                          <p:stCondLst>
                                            <p:cond delay="1338"/>
                                          </p:stCondLst>
                                        </p:cTn>
                                        <p:tgtEl>
                                          <p:spTgt spid="21"/>
                                        </p:tgtEl>
                                      </p:cBhvr>
                                      <p:to x="100000" y="100000"/>
                                    </p:animScale>
                                    <p:animScale>
                                      <p:cBhvr>
                                        <p:cTn id="19" dur="26">
                                          <p:stCondLst>
                                            <p:cond delay="1642"/>
                                          </p:stCondLst>
                                        </p:cTn>
                                        <p:tgtEl>
                                          <p:spTgt spid="21"/>
                                        </p:tgtEl>
                                      </p:cBhvr>
                                      <p:to x="100000" y="90000"/>
                                    </p:animScale>
                                    <p:animScale>
                                      <p:cBhvr>
                                        <p:cTn id="20" dur="166" decel="50000">
                                          <p:stCondLst>
                                            <p:cond delay="1668"/>
                                          </p:stCondLst>
                                        </p:cTn>
                                        <p:tgtEl>
                                          <p:spTgt spid="21"/>
                                        </p:tgtEl>
                                      </p:cBhvr>
                                      <p:to x="100000" y="100000"/>
                                    </p:animScale>
                                    <p:animScale>
                                      <p:cBhvr>
                                        <p:cTn id="21" dur="26">
                                          <p:stCondLst>
                                            <p:cond delay="1808"/>
                                          </p:stCondLst>
                                        </p:cTn>
                                        <p:tgtEl>
                                          <p:spTgt spid="21"/>
                                        </p:tgtEl>
                                      </p:cBhvr>
                                      <p:to x="100000" y="95000"/>
                                    </p:animScale>
                                    <p:animScale>
                                      <p:cBhvr>
                                        <p:cTn id="22" dur="166" decel="50000">
                                          <p:stCondLst>
                                            <p:cond delay="1834"/>
                                          </p:stCondLst>
                                        </p:cTn>
                                        <p:tgtEl>
                                          <p:spTgt spid="21"/>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26"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80">
                                          <p:stCondLst>
                                            <p:cond delay="0"/>
                                          </p:stCondLst>
                                        </p:cTn>
                                        <p:tgtEl>
                                          <p:spTgt spid="5"/>
                                        </p:tgtEl>
                                      </p:cBhvr>
                                    </p:animEffect>
                                    <p:anim calcmode="lin" valueType="num">
                                      <p:cBhvr>
                                        <p:cTn id="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5" dur="26">
                                          <p:stCondLst>
                                            <p:cond delay="650"/>
                                          </p:stCondLst>
                                        </p:cTn>
                                        <p:tgtEl>
                                          <p:spTgt spid="5"/>
                                        </p:tgtEl>
                                      </p:cBhvr>
                                      <p:to x="100000" y="60000"/>
                                    </p:animScale>
                                    <p:animScale>
                                      <p:cBhvr>
                                        <p:cTn id="36" dur="166" decel="50000">
                                          <p:stCondLst>
                                            <p:cond delay="676"/>
                                          </p:stCondLst>
                                        </p:cTn>
                                        <p:tgtEl>
                                          <p:spTgt spid="5"/>
                                        </p:tgtEl>
                                      </p:cBhvr>
                                      <p:to x="100000" y="100000"/>
                                    </p:animScale>
                                    <p:animScale>
                                      <p:cBhvr>
                                        <p:cTn id="37" dur="26">
                                          <p:stCondLst>
                                            <p:cond delay="1312"/>
                                          </p:stCondLst>
                                        </p:cTn>
                                        <p:tgtEl>
                                          <p:spTgt spid="5"/>
                                        </p:tgtEl>
                                      </p:cBhvr>
                                      <p:to x="100000" y="80000"/>
                                    </p:animScale>
                                    <p:animScale>
                                      <p:cBhvr>
                                        <p:cTn id="38" dur="166" decel="50000">
                                          <p:stCondLst>
                                            <p:cond delay="1338"/>
                                          </p:stCondLst>
                                        </p:cTn>
                                        <p:tgtEl>
                                          <p:spTgt spid="5"/>
                                        </p:tgtEl>
                                      </p:cBhvr>
                                      <p:to x="100000" y="100000"/>
                                    </p:animScale>
                                    <p:animScale>
                                      <p:cBhvr>
                                        <p:cTn id="39" dur="26">
                                          <p:stCondLst>
                                            <p:cond delay="1642"/>
                                          </p:stCondLst>
                                        </p:cTn>
                                        <p:tgtEl>
                                          <p:spTgt spid="5"/>
                                        </p:tgtEl>
                                      </p:cBhvr>
                                      <p:to x="100000" y="90000"/>
                                    </p:animScale>
                                    <p:animScale>
                                      <p:cBhvr>
                                        <p:cTn id="40" dur="166" decel="50000">
                                          <p:stCondLst>
                                            <p:cond delay="1668"/>
                                          </p:stCondLst>
                                        </p:cTn>
                                        <p:tgtEl>
                                          <p:spTgt spid="5"/>
                                        </p:tgtEl>
                                      </p:cBhvr>
                                      <p:to x="100000" y="100000"/>
                                    </p:animScale>
                                    <p:animScale>
                                      <p:cBhvr>
                                        <p:cTn id="41" dur="26">
                                          <p:stCondLst>
                                            <p:cond delay="1808"/>
                                          </p:stCondLst>
                                        </p:cTn>
                                        <p:tgtEl>
                                          <p:spTgt spid="5"/>
                                        </p:tgtEl>
                                      </p:cBhvr>
                                      <p:to x="100000" y="95000"/>
                                    </p:animScale>
                                    <p:animScale>
                                      <p:cBhvr>
                                        <p:cTn id="42" dur="166" decel="50000">
                                          <p:stCondLst>
                                            <p:cond delay="1834"/>
                                          </p:stCondLst>
                                        </p:cTn>
                                        <p:tgtEl>
                                          <p:spTgt spid="5"/>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par>
                                <p:cTn id="47" presetID="26" presetClass="entr" presetSubtype="0" fill="hold"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wipe(down)">
                                      <p:cBhvr>
                                        <p:cTn id="49" dur="580">
                                          <p:stCondLst>
                                            <p:cond delay="0"/>
                                          </p:stCondLst>
                                        </p:cTn>
                                        <p:tgtEl>
                                          <p:spTgt spid="62"/>
                                        </p:tgtEl>
                                      </p:cBhvr>
                                    </p:animEffect>
                                    <p:anim calcmode="lin" valueType="num">
                                      <p:cBhvr>
                                        <p:cTn id="50"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55" dur="26">
                                          <p:stCondLst>
                                            <p:cond delay="650"/>
                                          </p:stCondLst>
                                        </p:cTn>
                                        <p:tgtEl>
                                          <p:spTgt spid="62"/>
                                        </p:tgtEl>
                                      </p:cBhvr>
                                      <p:to x="100000" y="60000"/>
                                    </p:animScale>
                                    <p:animScale>
                                      <p:cBhvr>
                                        <p:cTn id="56" dur="166" decel="50000">
                                          <p:stCondLst>
                                            <p:cond delay="676"/>
                                          </p:stCondLst>
                                        </p:cTn>
                                        <p:tgtEl>
                                          <p:spTgt spid="62"/>
                                        </p:tgtEl>
                                      </p:cBhvr>
                                      <p:to x="100000" y="100000"/>
                                    </p:animScale>
                                    <p:animScale>
                                      <p:cBhvr>
                                        <p:cTn id="57" dur="26">
                                          <p:stCondLst>
                                            <p:cond delay="1312"/>
                                          </p:stCondLst>
                                        </p:cTn>
                                        <p:tgtEl>
                                          <p:spTgt spid="62"/>
                                        </p:tgtEl>
                                      </p:cBhvr>
                                      <p:to x="100000" y="80000"/>
                                    </p:animScale>
                                    <p:animScale>
                                      <p:cBhvr>
                                        <p:cTn id="58" dur="166" decel="50000">
                                          <p:stCondLst>
                                            <p:cond delay="1338"/>
                                          </p:stCondLst>
                                        </p:cTn>
                                        <p:tgtEl>
                                          <p:spTgt spid="62"/>
                                        </p:tgtEl>
                                      </p:cBhvr>
                                      <p:to x="100000" y="100000"/>
                                    </p:animScale>
                                    <p:animScale>
                                      <p:cBhvr>
                                        <p:cTn id="59" dur="26">
                                          <p:stCondLst>
                                            <p:cond delay="1642"/>
                                          </p:stCondLst>
                                        </p:cTn>
                                        <p:tgtEl>
                                          <p:spTgt spid="62"/>
                                        </p:tgtEl>
                                      </p:cBhvr>
                                      <p:to x="100000" y="90000"/>
                                    </p:animScale>
                                    <p:animScale>
                                      <p:cBhvr>
                                        <p:cTn id="60" dur="166" decel="50000">
                                          <p:stCondLst>
                                            <p:cond delay="1668"/>
                                          </p:stCondLst>
                                        </p:cTn>
                                        <p:tgtEl>
                                          <p:spTgt spid="62"/>
                                        </p:tgtEl>
                                      </p:cBhvr>
                                      <p:to x="100000" y="100000"/>
                                    </p:animScale>
                                    <p:animScale>
                                      <p:cBhvr>
                                        <p:cTn id="61" dur="26">
                                          <p:stCondLst>
                                            <p:cond delay="1808"/>
                                          </p:stCondLst>
                                        </p:cTn>
                                        <p:tgtEl>
                                          <p:spTgt spid="62"/>
                                        </p:tgtEl>
                                      </p:cBhvr>
                                      <p:to x="100000" y="95000"/>
                                    </p:animScale>
                                    <p:animScale>
                                      <p:cBhvr>
                                        <p:cTn id="62" dur="166" decel="50000">
                                          <p:stCondLst>
                                            <p:cond delay="1834"/>
                                          </p:stCondLst>
                                        </p:cTn>
                                        <p:tgtEl>
                                          <p:spTgt spid="62"/>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childTnLst>
                                </p:cTn>
                              </p:par>
                              <p:par>
                                <p:cTn id="67" presetID="26" presetClass="entr" presetSubtype="0"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down)">
                                      <p:cBhvr>
                                        <p:cTn id="69" dur="580">
                                          <p:stCondLst>
                                            <p:cond delay="0"/>
                                          </p:stCondLst>
                                        </p:cTn>
                                        <p:tgtEl>
                                          <p:spTgt spid="49"/>
                                        </p:tgtEl>
                                      </p:cBhvr>
                                    </p:animEffect>
                                    <p:anim calcmode="lin" valueType="num">
                                      <p:cBhvr>
                                        <p:cTn id="70"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75" dur="26">
                                          <p:stCondLst>
                                            <p:cond delay="650"/>
                                          </p:stCondLst>
                                        </p:cTn>
                                        <p:tgtEl>
                                          <p:spTgt spid="49"/>
                                        </p:tgtEl>
                                      </p:cBhvr>
                                      <p:to x="100000" y="60000"/>
                                    </p:animScale>
                                    <p:animScale>
                                      <p:cBhvr>
                                        <p:cTn id="76" dur="166" decel="50000">
                                          <p:stCondLst>
                                            <p:cond delay="676"/>
                                          </p:stCondLst>
                                        </p:cTn>
                                        <p:tgtEl>
                                          <p:spTgt spid="49"/>
                                        </p:tgtEl>
                                      </p:cBhvr>
                                      <p:to x="100000" y="100000"/>
                                    </p:animScale>
                                    <p:animScale>
                                      <p:cBhvr>
                                        <p:cTn id="77" dur="26">
                                          <p:stCondLst>
                                            <p:cond delay="1312"/>
                                          </p:stCondLst>
                                        </p:cTn>
                                        <p:tgtEl>
                                          <p:spTgt spid="49"/>
                                        </p:tgtEl>
                                      </p:cBhvr>
                                      <p:to x="100000" y="80000"/>
                                    </p:animScale>
                                    <p:animScale>
                                      <p:cBhvr>
                                        <p:cTn id="78" dur="166" decel="50000">
                                          <p:stCondLst>
                                            <p:cond delay="1338"/>
                                          </p:stCondLst>
                                        </p:cTn>
                                        <p:tgtEl>
                                          <p:spTgt spid="49"/>
                                        </p:tgtEl>
                                      </p:cBhvr>
                                      <p:to x="100000" y="100000"/>
                                    </p:animScale>
                                    <p:animScale>
                                      <p:cBhvr>
                                        <p:cTn id="79" dur="26">
                                          <p:stCondLst>
                                            <p:cond delay="1642"/>
                                          </p:stCondLst>
                                        </p:cTn>
                                        <p:tgtEl>
                                          <p:spTgt spid="49"/>
                                        </p:tgtEl>
                                      </p:cBhvr>
                                      <p:to x="100000" y="90000"/>
                                    </p:animScale>
                                    <p:animScale>
                                      <p:cBhvr>
                                        <p:cTn id="80" dur="166" decel="50000">
                                          <p:stCondLst>
                                            <p:cond delay="1668"/>
                                          </p:stCondLst>
                                        </p:cTn>
                                        <p:tgtEl>
                                          <p:spTgt spid="49"/>
                                        </p:tgtEl>
                                      </p:cBhvr>
                                      <p:to x="100000" y="100000"/>
                                    </p:animScale>
                                    <p:animScale>
                                      <p:cBhvr>
                                        <p:cTn id="81" dur="26">
                                          <p:stCondLst>
                                            <p:cond delay="1808"/>
                                          </p:stCondLst>
                                        </p:cTn>
                                        <p:tgtEl>
                                          <p:spTgt spid="49"/>
                                        </p:tgtEl>
                                      </p:cBhvr>
                                      <p:to x="100000" y="95000"/>
                                    </p:animScale>
                                    <p:animScale>
                                      <p:cBhvr>
                                        <p:cTn id="82" dur="166" decel="50000">
                                          <p:stCondLst>
                                            <p:cond delay="1834"/>
                                          </p:stCondLst>
                                        </p:cTn>
                                        <p:tgtEl>
                                          <p:spTgt spid="49"/>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
                                            <p:txEl>
                                              <p:pRg st="10" end="10"/>
                                            </p:txEl>
                                          </p:spTgt>
                                        </p:tgtEl>
                                        <p:attrNameLst>
                                          <p:attrName>style.visibility</p:attrName>
                                        </p:attrNameLst>
                                      </p:cBhvr>
                                      <p:to>
                                        <p:strVal val="visible"/>
                                      </p:to>
                                    </p:set>
                                  </p:childTnLst>
                                </p:cTn>
                              </p:par>
                              <p:par>
                                <p:cTn id="87" presetID="26" presetClass="entr" presetSubtype="0" fill="hold" nodeType="with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wipe(down)">
                                      <p:cBhvr>
                                        <p:cTn id="89" dur="580">
                                          <p:stCondLst>
                                            <p:cond delay="0"/>
                                          </p:stCondLst>
                                        </p:cTn>
                                        <p:tgtEl>
                                          <p:spTgt spid="74"/>
                                        </p:tgtEl>
                                      </p:cBhvr>
                                    </p:animEffect>
                                    <p:anim calcmode="lin" valueType="num">
                                      <p:cBhvr>
                                        <p:cTn id="90"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95" dur="26">
                                          <p:stCondLst>
                                            <p:cond delay="650"/>
                                          </p:stCondLst>
                                        </p:cTn>
                                        <p:tgtEl>
                                          <p:spTgt spid="74"/>
                                        </p:tgtEl>
                                      </p:cBhvr>
                                      <p:to x="100000" y="60000"/>
                                    </p:animScale>
                                    <p:animScale>
                                      <p:cBhvr>
                                        <p:cTn id="96" dur="166" decel="50000">
                                          <p:stCondLst>
                                            <p:cond delay="676"/>
                                          </p:stCondLst>
                                        </p:cTn>
                                        <p:tgtEl>
                                          <p:spTgt spid="74"/>
                                        </p:tgtEl>
                                      </p:cBhvr>
                                      <p:to x="100000" y="100000"/>
                                    </p:animScale>
                                    <p:animScale>
                                      <p:cBhvr>
                                        <p:cTn id="97" dur="26">
                                          <p:stCondLst>
                                            <p:cond delay="1312"/>
                                          </p:stCondLst>
                                        </p:cTn>
                                        <p:tgtEl>
                                          <p:spTgt spid="74"/>
                                        </p:tgtEl>
                                      </p:cBhvr>
                                      <p:to x="100000" y="80000"/>
                                    </p:animScale>
                                    <p:animScale>
                                      <p:cBhvr>
                                        <p:cTn id="98" dur="166" decel="50000">
                                          <p:stCondLst>
                                            <p:cond delay="1338"/>
                                          </p:stCondLst>
                                        </p:cTn>
                                        <p:tgtEl>
                                          <p:spTgt spid="74"/>
                                        </p:tgtEl>
                                      </p:cBhvr>
                                      <p:to x="100000" y="100000"/>
                                    </p:animScale>
                                    <p:animScale>
                                      <p:cBhvr>
                                        <p:cTn id="99" dur="26">
                                          <p:stCondLst>
                                            <p:cond delay="1642"/>
                                          </p:stCondLst>
                                        </p:cTn>
                                        <p:tgtEl>
                                          <p:spTgt spid="74"/>
                                        </p:tgtEl>
                                      </p:cBhvr>
                                      <p:to x="100000" y="90000"/>
                                    </p:animScale>
                                    <p:animScale>
                                      <p:cBhvr>
                                        <p:cTn id="100" dur="166" decel="50000">
                                          <p:stCondLst>
                                            <p:cond delay="1668"/>
                                          </p:stCondLst>
                                        </p:cTn>
                                        <p:tgtEl>
                                          <p:spTgt spid="74"/>
                                        </p:tgtEl>
                                      </p:cBhvr>
                                      <p:to x="100000" y="100000"/>
                                    </p:animScale>
                                    <p:animScale>
                                      <p:cBhvr>
                                        <p:cTn id="101" dur="26">
                                          <p:stCondLst>
                                            <p:cond delay="1808"/>
                                          </p:stCondLst>
                                        </p:cTn>
                                        <p:tgtEl>
                                          <p:spTgt spid="74"/>
                                        </p:tgtEl>
                                      </p:cBhvr>
                                      <p:to x="100000" y="95000"/>
                                    </p:animScale>
                                    <p:animScale>
                                      <p:cBhvr>
                                        <p:cTn id="102" dur="166" decel="50000">
                                          <p:stCondLst>
                                            <p:cond delay="1834"/>
                                          </p:stCondLst>
                                        </p:cTn>
                                        <p:tgtEl>
                                          <p:spTgt spid="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43A338-6543-437C-AFB4-1F9335636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9" name="Group 188"/>
          <p:cNvGrpSpPr/>
          <p:nvPr/>
        </p:nvGrpSpPr>
        <p:grpSpPr>
          <a:xfrm>
            <a:off x="457201" y="1598800"/>
            <a:ext cx="3592352" cy="3634616"/>
            <a:chOff x="2646084" y="2667000"/>
            <a:chExt cx="3886200" cy="3931920"/>
          </a:xfrm>
        </p:grpSpPr>
        <p:grpSp>
          <p:nvGrpSpPr>
            <p:cNvPr id="222" name="Group 13"/>
            <p:cNvGrpSpPr/>
            <p:nvPr/>
          </p:nvGrpSpPr>
          <p:grpSpPr>
            <a:xfrm>
              <a:off x="3048000" y="2667000"/>
              <a:ext cx="2971800" cy="3931920"/>
              <a:chOff x="152400" y="152400"/>
              <a:chExt cx="4953000" cy="6553200"/>
            </a:xfrm>
          </p:grpSpPr>
          <p:sp>
            <p:nvSpPr>
              <p:cNvPr id="226" name="Rounded Rectangle 22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3" name="TextBox 222"/>
            <p:cNvSpPr txBox="1"/>
            <p:nvPr/>
          </p:nvSpPr>
          <p:spPr>
            <a:xfrm>
              <a:off x="2646084" y="3823448"/>
              <a:ext cx="3886200" cy="566018"/>
            </a:xfrm>
            <a:prstGeom prst="rect">
              <a:avLst/>
            </a:prstGeom>
            <a:noFill/>
          </p:spPr>
          <p:txBody>
            <a:bodyPr wrap="square" rtlCol="0">
              <a:spAutoFit/>
            </a:bodyPr>
            <a:lstStyle/>
            <a:p>
              <a:pPr algn="ctr"/>
              <a:r>
                <a:rPr lang="en-US" sz="2800" dirty="0">
                  <a:solidFill>
                    <a:srgbClr val="FFC000"/>
                  </a:solidFill>
                  <a:latin typeface="Californian FB" pitchFamily="18" charset="0"/>
                </a:rPr>
                <a:t>Mosiah 2:17</a:t>
              </a:r>
            </a:p>
          </p:txBody>
        </p:sp>
        <p:sp>
          <p:nvSpPr>
            <p:cNvPr id="224" name="TextBox 223"/>
            <p:cNvSpPr txBox="1"/>
            <p:nvPr/>
          </p:nvSpPr>
          <p:spPr>
            <a:xfrm>
              <a:off x="3124200" y="5257800"/>
              <a:ext cx="2667000" cy="93921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225" name="Straight Connector 22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9" name="TextBox 228"/>
          <p:cNvSpPr txBox="1"/>
          <p:nvPr/>
        </p:nvSpPr>
        <p:spPr>
          <a:xfrm>
            <a:off x="6425184" y="1761744"/>
            <a:ext cx="4136136" cy="3108543"/>
          </a:xfrm>
          <a:prstGeom prst="rect">
            <a:avLst/>
          </a:prstGeom>
          <a:noFill/>
        </p:spPr>
        <p:txBody>
          <a:bodyPr wrap="square" rtlCol="0">
            <a:spAutoFit/>
          </a:bodyPr>
          <a:lstStyle/>
          <a:p>
            <a:r>
              <a:rPr lang="en-US" sz="2800" dirty="0"/>
              <a:t>“And behold, I tell you these things that ye may learn wisdom; that ye may learn that </a:t>
            </a:r>
            <a:r>
              <a:rPr lang="en-US" sz="2800" b="1" dirty="0"/>
              <a:t>when ye are in the service of your fellow beings ye are only in the service of your God</a:t>
            </a:r>
            <a:r>
              <a:rPr lang="en-US" sz="2800" dirty="0"/>
              <a:t>.”</a:t>
            </a:r>
          </a:p>
        </p:txBody>
      </p:sp>
      <p:sp>
        <p:nvSpPr>
          <p:cNvPr id="230" name="Right Arrow 229"/>
          <p:cNvSpPr/>
          <p:nvPr/>
        </p:nvSpPr>
        <p:spPr>
          <a:xfrm>
            <a:off x="3962400" y="2819400"/>
            <a:ext cx="1944624" cy="7620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2EC083D-B1CE-44DF-B6D2-4ABEBDF26854}"/>
              </a:ext>
            </a:extLst>
          </p:cNvPr>
          <p:cNvSpPr txBox="1"/>
          <p:nvPr/>
        </p:nvSpPr>
        <p:spPr>
          <a:xfrm>
            <a:off x="1524000" y="146305"/>
            <a:ext cx="9144000" cy="769441"/>
          </a:xfrm>
          <a:prstGeom prst="rect">
            <a:avLst/>
          </a:prstGeom>
          <a:noFill/>
        </p:spPr>
        <p:txBody>
          <a:bodyPr wrap="square" rtlCol="0">
            <a:spAutoFit/>
          </a:bodyPr>
          <a:lstStyle/>
          <a:p>
            <a:pPr algn="ctr"/>
            <a:r>
              <a:rPr lang="en-US" sz="4400" dirty="0">
                <a:latin typeface="Berlin Sans FB" pitchFamily="34" charset="0"/>
              </a:rPr>
              <a:t>	Doctrinal Mastery</a:t>
            </a:r>
          </a:p>
        </p:txBody>
      </p:sp>
      <p:sp>
        <p:nvSpPr>
          <p:cNvPr id="2" name="Rectangle 1">
            <a:extLst>
              <a:ext uri="{FF2B5EF4-FFF2-40B4-BE49-F238E27FC236}">
                <a16:creationId xmlns:a16="http://schemas.microsoft.com/office/drawing/2014/main" id="{C968024D-100A-470D-9754-D5A88BEA9ADE}"/>
              </a:ext>
            </a:extLst>
          </p:cNvPr>
          <p:cNvSpPr/>
          <p:nvPr/>
        </p:nvSpPr>
        <p:spPr>
          <a:xfrm>
            <a:off x="2531033" y="6028735"/>
            <a:ext cx="7392537" cy="584775"/>
          </a:xfrm>
          <a:prstGeom prst="rect">
            <a:avLst/>
          </a:prstGeom>
        </p:spPr>
        <p:txBody>
          <a:bodyPr wrap="none">
            <a:spAutoFit/>
          </a:bodyPr>
          <a:lstStyle/>
          <a:p>
            <a:r>
              <a:rPr lang="en-US" sz="3200" b="1" i="0" dirty="0">
                <a:solidFill>
                  <a:srgbClr val="333333"/>
                </a:solidFill>
                <a:effectLst/>
                <a:latin typeface="Open Sans"/>
              </a:rPr>
              <a:t>When we serve others, we serve God.</a:t>
            </a:r>
            <a:endParaRPr lang="en-US" sz="3200" dirty="0"/>
          </a:p>
        </p:txBody>
      </p:sp>
    </p:spTree>
    <p:extLst>
      <p:ext uri="{BB962C8B-B14F-4D97-AF65-F5344CB8AC3E}">
        <p14:creationId xmlns:p14="http://schemas.microsoft.com/office/powerpoint/2010/main" val="39970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1250" fill="hold"/>
                                        <p:tgtEl>
                                          <p:spTgt spid="189"/>
                                        </p:tgtEl>
                                        <p:attrNameLst>
                                          <p:attrName>ppt_x</p:attrName>
                                        </p:attrNameLst>
                                      </p:cBhvr>
                                      <p:tavLst>
                                        <p:tav tm="0">
                                          <p:val>
                                            <p:strVal val="0-#ppt_w/2"/>
                                          </p:val>
                                        </p:tav>
                                        <p:tav tm="100000">
                                          <p:val>
                                            <p:strVal val="#ppt_x"/>
                                          </p:val>
                                        </p:tav>
                                      </p:tavLst>
                                    </p:anim>
                                    <p:anim calcmode="lin" valueType="num">
                                      <p:cBhvr additive="base">
                                        <p:cTn id="8" dur="1250" fill="hold"/>
                                        <p:tgtEl>
                                          <p:spTgt spid="18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0"/>
                                        </p:tgtEl>
                                        <p:attrNameLst>
                                          <p:attrName>style.visibility</p:attrName>
                                        </p:attrNameLst>
                                      </p:cBhvr>
                                      <p:to>
                                        <p:strVal val="visible"/>
                                      </p:to>
                                    </p:set>
                                    <p:anim calcmode="lin" valueType="num">
                                      <p:cBhvr additive="base">
                                        <p:cTn id="11" dur="1250" fill="hold"/>
                                        <p:tgtEl>
                                          <p:spTgt spid="230"/>
                                        </p:tgtEl>
                                        <p:attrNameLst>
                                          <p:attrName>ppt_x</p:attrName>
                                        </p:attrNameLst>
                                      </p:cBhvr>
                                      <p:tavLst>
                                        <p:tav tm="0">
                                          <p:val>
                                            <p:strVal val="0-#ppt_w/2"/>
                                          </p:val>
                                        </p:tav>
                                        <p:tav tm="100000">
                                          <p:val>
                                            <p:strVal val="#ppt_x"/>
                                          </p:val>
                                        </p:tav>
                                      </p:tavLst>
                                    </p:anim>
                                    <p:anim calcmode="lin" valueType="num">
                                      <p:cBhvr additive="base">
                                        <p:cTn id="12" dur="1250" fill="hold"/>
                                        <p:tgtEl>
                                          <p:spTgt spid="2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9"/>
                                        </p:tgtEl>
                                        <p:attrNameLst>
                                          <p:attrName>style.visibility</p:attrName>
                                        </p:attrNameLst>
                                      </p:cBhvr>
                                      <p:to>
                                        <p:strVal val="visible"/>
                                      </p:to>
                                    </p:set>
                                    <p:anim calcmode="lin" valueType="num">
                                      <p:cBhvr additive="base">
                                        <p:cTn id="15" dur="1250" fill="hold"/>
                                        <p:tgtEl>
                                          <p:spTgt spid="229"/>
                                        </p:tgtEl>
                                        <p:attrNameLst>
                                          <p:attrName>ppt_x</p:attrName>
                                        </p:attrNameLst>
                                      </p:cBhvr>
                                      <p:tavLst>
                                        <p:tav tm="0">
                                          <p:val>
                                            <p:strVal val="0-#ppt_w/2"/>
                                          </p:val>
                                        </p:tav>
                                        <p:tav tm="100000">
                                          <p:val>
                                            <p:strVal val="#ppt_x"/>
                                          </p:val>
                                        </p:tav>
                                      </p:tavLst>
                                    </p:anim>
                                    <p:anim calcmode="lin" valueType="num">
                                      <p:cBhvr additive="base">
                                        <p:cTn id="16" dur="1250" fill="hold"/>
                                        <p:tgtEl>
                                          <p:spTgt spid="2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0"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7639A8-146E-1085-B50A-1A1278BFF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C7B104-7578-EFF7-438D-438F2D244D83}"/>
              </a:ext>
            </a:extLst>
          </p:cNvPr>
          <p:cNvSpPr txBox="1"/>
          <p:nvPr/>
        </p:nvSpPr>
        <p:spPr>
          <a:xfrm>
            <a:off x="380114" y="531628"/>
            <a:ext cx="7434816" cy="6186309"/>
          </a:xfrm>
          <a:prstGeom prst="rect">
            <a:avLst/>
          </a:prstGeom>
          <a:noFill/>
        </p:spPr>
        <p:txBody>
          <a:bodyPr wrap="square">
            <a:spAutoFit/>
          </a:bodyPr>
          <a:lstStyle/>
          <a:p>
            <a:pPr algn="l" fontAlgn="base"/>
            <a:r>
              <a:rPr lang="en-US" b="0" i="0" dirty="0">
                <a:solidFill>
                  <a:srgbClr val="000000"/>
                </a:solidFill>
                <a:effectLst/>
                <a:latin typeface="Abadi" panose="020B0604020104020204" pitchFamily="34" charset="0"/>
              </a:rPr>
              <a:t>As we look heavenward, we inevitably learn of our responsibility to reach outward. </a:t>
            </a:r>
          </a:p>
          <a:p>
            <a:pPr algn="l" fontAlgn="base"/>
            <a:endParaRPr lang="en-US" dirty="0">
              <a:solidFill>
                <a:srgbClr val="000000"/>
              </a:solidFill>
              <a:latin typeface="Abadi" panose="020B0604020104020204" pitchFamily="34" charset="0"/>
            </a:endParaRPr>
          </a:p>
          <a:p>
            <a:pPr algn="l" fontAlgn="base"/>
            <a:r>
              <a:rPr lang="en-US" b="0" i="0" dirty="0">
                <a:solidFill>
                  <a:srgbClr val="000000"/>
                </a:solidFill>
                <a:effectLst/>
                <a:latin typeface="Abadi" panose="020B0604020104020204" pitchFamily="34" charset="0"/>
              </a:rPr>
              <a:t>To find real happiness, we must seek for it in a focus outside ourselves. </a:t>
            </a:r>
          </a:p>
          <a:p>
            <a:pPr algn="l" fontAlgn="base"/>
            <a:endParaRPr lang="en-US" dirty="0">
              <a:solidFill>
                <a:srgbClr val="000000"/>
              </a:solidFill>
              <a:latin typeface="Abadi" panose="020B0604020104020204" pitchFamily="34" charset="0"/>
            </a:endParaRPr>
          </a:p>
          <a:p>
            <a:pPr algn="l" fontAlgn="base"/>
            <a:r>
              <a:rPr lang="en-US" b="0" i="0" dirty="0">
                <a:solidFill>
                  <a:srgbClr val="000000"/>
                </a:solidFill>
                <a:effectLst/>
                <a:latin typeface="Abadi" panose="020B0604020104020204" pitchFamily="34" charset="0"/>
              </a:rPr>
              <a:t>No one has learned the meaning of living until he has surrendered his ego to the service of his fellow man. … </a:t>
            </a:r>
          </a:p>
          <a:p>
            <a:pPr algn="l" fontAlgn="base"/>
            <a:endParaRPr lang="en-US" dirty="0">
              <a:solidFill>
                <a:srgbClr val="000000"/>
              </a:solidFill>
              <a:latin typeface="Abadi" panose="020B0604020104020204" pitchFamily="34" charset="0"/>
            </a:endParaRPr>
          </a:p>
          <a:p>
            <a:pPr algn="l" fontAlgn="base"/>
            <a:r>
              <a:rPr lang="en-US" b="0" i="0" dirty="0">
                <a:solidFill>
                  <a:srgbClr val="000000"/>
                </a:solidFill>
                <a:effectLst/>
                <a:latin typeface="Abadi" panose="020B0604020104020204" pitchFamily="34" charset="0"/>
              </a:rPr>
              <a:t>The New Testament teaches that it is impossible to take a right attitude toward Christ without taking an unselfish attitude toward men. …</a:t>
            </a:r>
          </a:p>
          <a:p>
            <a:pPr algn="l" fontAlgn="base"/>
            <a:endParaRPr lang="en-US" b="0" i="0" dirty="0">
              <a:solidFill>
                <a:srgbClr val="000000"/>
              </a:solidFill>
              <a:effectLst/>
              <a:latin typeface="Abadi" panose="020B0604020104020204" pitchFamily="34" charset="0"/>
            </a:endParaRPr>
          </a:p>
          <a:p>
            <a:pPr algn="l" fontAlgn="base"/>
            <a:r>
              <a:rPr lang="en-US" b="0" i="0" dirty="0">
                <a:solidFill>
                  <a:srgbClr val="000000"/>
                </a:solidFill>
                <a:effectLst/>
                <a:latin typeface="Abadi" panose="020B0604020104020204" pitchFamily="34" charset="0"/>
              </a:rPr>
              <a:t>We look to the Savior as our example of service. Although He came to earth as the Son of God, He humbly served those around Him. </a:t>
            </a:r>
          </a:p>
          <a:p>
            <a:pPr algn="l" fontAlgn="base"/>
            <a:endParaRPr lang="en-US" dirty="0">
              <a:solidFill>
                <a:srgbClr val="000000"/>
              </a:solidFill>
              <a:latin typeface="Abadi" panose="020B0604020104020204" pitchFamily="34" charset="0"/>
            </a:endParaRPr>
          </a:p>
          <a:p>
            <a:pPr algn="l" fontAlgn="base"/>
            <a:r>
              <a:rPr lang="en-US" b="0" i="0" dirty="0">
                <a:solidFill>
                  <a:srgbClr val="000000"/>
                </a:solidFill>
                <a:effectLst/>
                <a:latin typeface="Abadi" panose="020B0604020104020204" pitchFamily="34" charset="0"/>
              </a:rPr>
              <a:t>He came forth from heaven to live on earth as mortal man and to establish the kingdom of God. </a:t>
            </a:r>
          </a:p>
          <a:p>
            <a:pPr algn="l" fontAlgn="base"/>
            <a:endParaRPr lang="en-US" dirty="0">
              <a:solidFill>
                <a:srgbClr val="000000"/>
              </a:solidFill>
              <a:latin typeface="Abadi" panose="020B0604020104020204" pitchFamily="34" charset="0"/>
            </a:endParaRPr>
          </a:p>
          <a:p>
            <a:pPr algn="l" fontAlgn="base"/>
            <a:r>
              <a:rPr lang="en-US" b="0" i="0" dirty="0">
                <a:solidFill>
                  <a:srgbClr val="000000"/>
                </a:solidFill>
                <a:effectLst/>
                <a:latin typeface="Abadi" panose="020B0604020104020204" pitchFamily="34" charset="0"/>
              </a:rPr>
              <a:t>His glorious gospel reshaped the thinking of the world. He blessed the sick; </a:t>
            </a:r>
          </a:p>
          <a:p>
            <a:pPr algn="l" fontAlgn="base"/>
            <a:endParaRPr lang="en-US" dirty="0">
              <a:solidFill>
                <a:srgbClr val="000000"/>
              </a:solidFill>
              <a:latin typeface="Abadi" panose="020B0604020104020204" pitchFamily="34" charset="0"/>
            </a:endParaRPr>
          </a:p>
          <a:p>
            <a:pPr algn="l" fontAlgn="base"/>
            <a:r>
              <a:rPr lang="en-US" b="0" i="0" dirty="0">
                <a:solidFill>
                  <a:srgbClr val="000000"/>
                </a:solidFill>
                <a:effectLst/>
                <a:latin typeface="Abadi" panose="020B0604020104020204" pitchFamily="34" charset="0"/>
              </a:rPr>
              <a:t>He caused the lame to walk, the blind to see, the deaf to hear. He even raised the dead to life. Thomas S. Monson, </a:t>
            </a:r>
          </a:p>
        </p:txBody>
      </p:sp>
      <p:grpSp>
        <p:nvGrpSpPr>
          <p:cNvPr id="5" name="Group 4">
            <a:extLst>
              <a:ext uri="{FF2B5EF4-FFF2-40B4-BE49-F238E27FC236}">
                <a16:creationId xmlns:a16="http://schemas.microsoft.com/office/drawing/2014/main" id="{13A36FF0-F486-76DA-9692-A7B1C5BD3921}"/>
              </a:ext>
            </a:extLst>
          </p:cNvPr>
          <p:cNvGrpSpPr/>
          <p:nvPr/>
        </p:nvGrpSpPr>
        <p:grpSpPr>
          <a:xfrm>
            <a:off x="8037218" y="3082647"/>
            <a:ext cx="1206246" cy="2975397"/>
            <a:chOff x="7267050" y="3394390"/>
            <a:chExt cx="1189109" cy="2805481"/>
          </a:xfrm>
        </p:grpSpPr>
        <p:sp>
          <p:nvSpPr>
            <p:cNvPr id="6" name="Rectangle: Rounded Corners 5">
              <a:extLst>
                <a:ext uri="{FF2B5EF4-FFF2-40B4-BE49-F238E27FC236}">
                  <a16:creationId xmlns:a16="http://schemas.microsoft.com/office/drawing/2014/main" id="{CD0423E8-1F5C-64CF-8928-C021C4DD012A}"/>
                </a:ext>
              </a:extLst>
            </p:cNvPr>
            <p:cNvSpPr/>
            <p:nvPr/>
          </p:nvSpPr>
          <p:spPr>
            <a:xfrm>
              <a:off x="7596987" y="4126051"/>
              <a:ext cx="269554" cy="143075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BE840A-4201-1CBA-BC78-B95D002CB6E0}"/>
                </a:ext>
              </a:extLst>
            </p:cNvPr>
            <p:cNvSpPr/>
            <p:nvPr/>
          </p:nvSpPr>
          <p:spPr>
            <a:xfrm>
              <a:off x="7267050" y="3394390"/>
              <a:ext cx="640618" cy="6806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0150647C-0AA3-8C0C-F010-B9B4F92480F0}"/>
                </a:ext>
              </a:extLst>
            </p:cNvPr>
            <p:cNvSpPr/>
            <p:nvPr/>
          </p:nvSpPr>
          <p:spPr>
            <a:xfrm rot="1936698">
              <a:off x="7363138" y="4114105"/>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EC81358-F9DF-8DE1-6CAB-B25EA0A3823A}"/>
                </a:ext>
              </a:extLst>
            </p:cNvPr>
            <p:cNvSpPr/>
            <p:nvPr/>
          </p:nvSpPr>
          <p:spPr>
            <a:xfrm rot="546517">
              <a:off x="7536540" y="5286421"/>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D3910BD-4AB4-FD79-3C9C-D68728AC0892}"/>
                </a:ext>
              </a:extLst>
            </p:cNvPr>
            <p:cNvSpPr/>
            <p:nvPr/>
          </p:nvSpPr>
          <p:spPr>
            <a:xfrm rot="20662138">
              <a:off x="7758971" y="5273399"/>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E39F08E-139F-871C-06F6-134BF656C61B}"/>
                </a:ext>
              </a:extLst>
            </p:cNvPr>
            <p:cNvSpPr/>
            <p:nvPr/>
          </p:nvSpPr>
          <p:spPr>
            <a:xfrm rot="14522206">
              <a:off x="7945102" y="3658879"/>
              <a:ext cx="204283" cy="817831"/>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D445FB5-1851-D6FA-B246-44FBD7EE5E84}"/>
                </a:ext>
              </a:extLst>
            </p:cNvPr>
            <p:cNvSpPr/>
            <p:nvPr/>
          </p:nvSpPr>
          <p:spPr>
            <a:xfrm rot="19166252">
              <a:off x="8136346" y="3426131"/>
              <a:ext cx="182402" cy="61717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86CD834-F0C1-2D69-788A-DA4437530465}"/>
              </a:ext>
            </a:extLst>
          </p:cNvPr>
          <p:cNvGrpSpPr/>
          <p:nvPr/>
        </p:nvGrpSpPr>
        <p:grpSpPr>
          <a:xfrm flipH="1">
            <a:off x="9361785" y="3257281"/>
            <a:ext cx="1276823" cy="2952575"/>
            <a:chOff x="10387449" y="2914989"/>
            <a:chExt cx="1483778" cy="3431146"/>
          </a:xfrm>
        </p:grpSpPr>
        <p:grpSp>
          <p:nvGrpSpPr>
            <p:cNvPr id="14" name="Group 13">
              <a:extLst>
                <a:ext uri="{FF2B5EF4-FFF2-40B4-BE49-F238E27FC236}">
                  <a16:creationId xmlns:a16="http://schemas.microsoft.com/office/drawing/2014/main" id="{29C3EB0D-2ED2-2A6C-7004-4EE6B9566118}"/>
                </a:ext>
              </a:extLst>
            </p:cNvPr>
            <p:cNvGrpSpPr/>
            <p:nvPr/>
          </p:nvGrpSpPr>
          <p:grpSpPr>
            <a:xfrm flipH="1">
              <a:off x="10387449" y="3027688"/>
              <a:ext cx="1345321" cy="3318447"/>
              <a:chOff x="7267050" y="3394390"/>
              <a:chExt cx="1189109" cy="2805481"/>
            </a:xfrm>
          </p:grpSpPr>
          <p:sp>
            <p:nvSpPr>
              <p:cNvPr id="15" name="Rectangle: Rounded Corners 14">
                <a:extLst>
                  <a:ext uri="{FF2B5EF4-FFF2-40B4-BE49-F238E27FC236}">
                    <a16:creationId xmlns:a16="http://schemas.microsoft.com/office/drawing/2014/main" id="{E349EEFA-D725-EEE3-1526-055C28F26D40}"/>
                  </a:ext>
                </a:extLst>
              </p:cNvPr>
              <p:cNvSpPr/>
              <p:nvPr/>
            </p:nvSpPr>
            <p:spPr>
              <a:xfrm>
                <a:off x="7596987" y="4126051"/>
                <a:ext cx="269554" cy="143075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1D2E80F-7EFC-2385-071E-E8D7B8D553F6}"/>
                  </a:ext>
                </a:extLst>
              </p:cNvPr>
              <p:cNvSpPr/>
              <p:nvPr/>
            </p:nvSpPr>
            <p:spPr>
              <a:xfrm>
                <a:off x="7267050" y="3394390"/>
                <a:ext cx="640618" cy="6806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2853DE5-04DD-5E84-61FF-B055A10AE135}"/>
                  </a:ext>
                </a:extLst>
              </p:cNvPr>
              <p:cNvSpPr/>
              <p:nvPr/>
            </p:nvSpPr>
            <p:spPr>
              <a:xfrm rot="1936698">
                <a:off x="7363138" y="4114105"/>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66A32DA-76C6-1325-8E71-EF300093471A}"/>
                  </a:ext>
                </a:extLst>
              </p:cNvPr>
              <p:cNvSpPr/>
              <p:nvPr/>
            </p:nvSpPr>
            <p:spPr>
              <a:xfrm rot="546517">
                <a:off x="7536540" y="5286421"/>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E5266D7-DD8D-DB9A-8FA9-CB892EAA6EF9}"/>
                  </a:ext>
                </a:extLst>
              </p:cNvPr>
              <p:cNvSpPr/>
              <p:nvPr/>
            </p:nvSpPr>
            <p:spPr>
              <a:xfrm rot="20662138">
                <a:off x="7758971" y="5273399"/>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4973146-0494-836E-A247-C084B6E8C355}"/>
                  </a:ext>
                </a:extLst>
              </p:cNvPr>
              <p:cNvSpPr/>
              <p:nvPr/>
            </p:nvSpPr>
            <p:spPr>
              <a:xfrm rot="14522206">
                <a:off x="7945102" y="3658879"/>
                <a:ext cx="204283" cy="817831"/>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2C6E9C9-150C-FF3E-7624-99006D17E8B9}"/>
                  </a:ext>
                </a:extLst>
              </p:cNvPr>
              <p:cNvSpPr/>
              <p:nvPr/>
            </p:nvSpPr>
            <p:spPr>
              <a:xfrm rot="19166252">
                <a:off x="8136346" y="3426131"/>
                <a:ext cx="182402" cy="61717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2" name="Isosceles Triangle 21">
              <a:extLst>
                <a:ext uri="{FF2B5EF4-FFF2-40B4-BE49-F238E27FC236}">
                  <a16:creationId xmlns:a16="http://schemas.microsoft.com/office/drawing/2014/main" id="{2BFB71B7-44FB-9055-0A42-48EA20263780}"/>
                </a:ext>
              </a:extLst>
            </p:cNvPr>
            <p:cNvSpPr/>
            <p:nvPr/>
          </p:nvSpPr>
          <p:spPr>
            <a:xfrm>
              <a:off x="10835309" y="4216007"/>
              <a:ext cx="743393" cy="1437626"/>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BD9B5BD1-B08F-38B0-C659-66E71EF9960A}"/>
                </a:ext>
              </a:extLst>
            </p:cNvPr>
            <p:cNvSpPr/>
            <p:nvPr/>
          </p:nvSpPr>
          <p:spPr>
            <a:xfrm rot="5557217">
              <a:off x="10781540" y="3201663"/>
              <a:ext cx="1376361" cy="803013"/>
            </a:xfrm>
            <a:prstGeom prst="cloud">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F09B12B3-F86D-57EE-5CB8-AE7A926656D3}"/>
              </a:ext>
            </a:extLst>
          </p:cNvPr>
          <p:cNvGrpSpPr/>
          <p:nvPr/>
        </p:nvGrpSpPr>
        <p:grpSpPr>
          <a:xfrm>
            <a:off x="10253215" y="355380"/>
            <a:ext cx="1456408" cy="2138091"/>
            <a:chOff x="3542513" y="470494"/>
            <a:chExt cx="2996624" cy="4399218"/>
          </a:xfrm>
        </p:grpSpPr>
        <p:sp>
          <p:nvSpPr>
            <p:cNvPr id="26" name="Freeform 19">
              <a:extLst>
                <a:ext uri="{FF2B5EF4-FFF2-40B4-BE49-F238E27FC236}">
                  <a16:creationId xmlns:a16="http://schemas.microsoft.com/office/drawing/2014/main" id="{EA3437D5-505C-3B6B-44CF-FE960E3D63A0}"/>
                </a:ext>
              </a:extLst>
            </p:cNvPr>
            <p:cNvSpPr/>
            <p:nvPr/>
          </p:nvSpPr>
          <p:spPr>
            <a:xfrm flipH="1">
              <a:off x="3545956" y="2479943"/>
              <a:ext cx="2993181" cy="2389769"/>
            </a:xfrm>
            <a:custGeom>
              <a:avLst/>
              <a:gdLst>
                <a:gd name="connsiteX0" fmla="*/ 107092 w 2993181"/>
                <a:gd name="connsiteY0" fmla="*/ 0 h 4163634"/>
                <a:gd name="connsiteX1" fmla="*/ 107092 w 2993181"/>
                <a:gd name="connsiteY1" fmla="*/ 0 h 4163634"/>
                <a:gd name="connsiteX2" fmla="*/ 172995 w 2993181"/>
                <a:gd name="connsiteY2" fmla="*/ 24713 h 4163634"/>
                <a:gd name="connsiteX3" fmla="*/ 296562 w 2993181"/>
                <a:gd name="connsiteY3" fmla="*/ 32951 h 4163634"/>
                <a:gd name="connsiteX4" fmla="*/ 436606 w 2993181"/>
                <a:gd name="connsiteY4" fmla="*/ 49427 h 4163634"/>
                <a:gd name="connsiteX5" fmla="*/ 617838 w 2993181"/>
                <a:gd name="connsiteY5" fmla="*/ 65902 h 4163634"/>
                <a:gd name="connsiteX6" fmla="*/ 675503 w 2993181"/>
                <a:gd name="connsiteY6" fmla="*/ 82378 h 4163634"/>
                <a:gd name="connsiteX7" fmla="*/ 766119 w 2993181"/>
                <a:gd name="connsiteY7" fmla="*/ 90616 h 4163634"/>
                <a:gd name="connsiteX8" fmla="*/ 881449 w 2993181"/>
                <a:gd name="connsiteY8" fmla="*/ 107092 h 4163634"/>
                <a:gd name="connsiteX9" fmla="*/ 922638 w 2993181"/>
                <a:gd name="connsiteY9" fmla="*/ 115329 h 4163634"/>
                <a:gd name="connsiteX10" fmla="*/ 1013254 w 2993181"/>
                <a:gd name="connsiteY10" fmla="*/ 123567 h 4163634"/>
                <a:gd name="connsiteX11" fmla="*/ 1120346 w 2993181"/>
                <a:gd name="connsiteY11" fmla="*/ 148281 h 4163634"/>
                <a:gd name="connsiteX12" fmla="*/ 1416908 w 2993181"/>
                <a:gd name="connsiteY12" fmla="*/ 164756 h 4163634"/>
                <a:gd name="connsiteX13" fmla="*/ 1449860 w 2993181"/>
                <a:gd name="connsiteY13" fmla="*/ 172994 h 4163634"/>
                <a:gd name="connsiteX14" fmla="*/ 1524000 w 2993181"/>
                <a:gd name="connsiteY14" fmla="*/ 189470 h 4163634"/>
                <a:gd name="connsiteX15" fmla="*/ 1548714 w 2993181"/>
                <a:gd name="connsiteY15" fmla="*/ 197708 h 4163634"/>
                <a:gd name="connsiteX16" fmla="*/ 1639330 w 2993181"/>
                <a:gd name="connsiteY16" fmla="*/ 205946 h 4163634"/>
                <a:gd name="connsiteX17" fmla="*/ 1738184 w 2993181"/>
                <a:gd name="connsiteY17" fmla="*/ 222421 h 4163634"/>
                <a:gd name="connsiteX18" fmla="*/ 1762898 w 2993181"/>
                <a:gd name="connsiteY18" fmla="*/ 230659 h 4163634"/>
                <a:gd name="connsiteX19" fmla="*/ 1869989 w 2993181"/>
                <a:gd name="connsiteY19" fmla="*/ 247135 h 4163634"/>
                <a:gd name="connsiteX20" fmla="*/ 1894703 w 2993181"/>
                <a:gd name="connsiteY20" fmla="*/ 255373 h 4163634"/>
                <a:gd name="connsiteX21" fmla="*/ 1960606 w 2993181"/>
                <a:gd name="connsiteY21" fmla="*/ 271848 h 4163634"/>
                <a:gd name="connsiteX22" fmla="*/ 2010033 w 2993181"/>
                <a:gd name="connsiteY22" fmla="*/ 288324 h 4163634"/>
                <a:gd name="connsiteX23" fmla="*/ 2034746 w 2993181"/>
                <a:gd name="connsiteY23" fmla="*/ 304800 h 4163634"/>
                <a:gd name="connsiteX24" fmla="*/ 2100649 w 2993181"/>
                <a:gd name="connsiteY24" fmla="*/ 321275 h 4163634"/>
                <a:gd name="connsiteX25" fmla="*/ 2125362 w 2993181"/>
                <a:gd name="connsiteY25" fmla="*/ 337751 h 4163634"/>
                <a:gd name="connsiteX26" fmla="*/ 2150076 w 2993181"/>
                <a:gd name="connsiteY26" fmla="*/ 345989 h 4163634"/>
                <a:gd name="connsiteX27" fmla="*/ 2356022 w 2993181"/>
                <a:gd name="connsiteY27" fmla="*/ 354227 h 4163634"/>
                <a:gd name="connsiteX28" fmla="*/ 2430162 w 2993181"/>
                <a:gd name="connsiteY28" fmla="*/ 370702 h 4163634"/>
                <a:gd name="connsiteX29" fmla="*/ 2496065 w 2993181"/>
                <a:gd name="connsiteY29" fmla="*/ 387178 h 4163634"/>
                <a:gd name="connsiteX30" fmla="*/ 2520779 w 2993181"/>
                <a:gd name="connsiteY30" fmla="*/ 395416 h 4163634"/>
                <a:gd name="connsiteX31" fmla="*/ 2603157 w 2993181"/>
                <a:gd name="connsiteY31" fmla="*/ 403654 h 4163634"/>
                <a:gd name="connsiteX32" fmla="*/ 2702011 w 2993181"/>
                <a:gd name="connsiteY32" fmla="*/ 420129 h 4163634"/>
                <a:gd name="connsiteX33" fmla="*/ 2751438 w 2993181"/>
                <a:gd name="connsiteY33" fmla="*/ 436605 h 4163634"/>
                <a:gd name="connsiteX34" fmla="*/ 2784389 w 2993181"/>
                <a:gd name="connsiteY34" fmla="*/ 461319 h 4163634"/>
                <a:gd name="connsiteX35" fmla="*/ 2809103 w 2993181"/>
                <a:gd name="connsiteY35" fmla="*/ 477794 h 4163634"/>
                <a:gd name="connsiteX36" fmla="*/ 2858530 w 2993181"/>
                <a:gd name="connsiteY36" fmla="*/ 510746 h 4163634"/>
                <a:gd name="connsiteX37" fmla="*/ 2907957 w 2993181"/>
                <a:gd name="connsiteY37" fmla="*/ 560173 h 4163634"/>
                <a:gd name="connsiteX38" fmla="*/ 2965622 w 2993181"/>
                <a:gd name="connsiteY38" fmla="*/ 626075 h 4163634"/>
                <a:gd name="connsiteX39" fmla="*/ 2982098 w 2993181"/>
                <a:gd name="connsiteY39" fmla="*/ 650789 h 4163634"/>
                <a:gd name="connsiteX40" fmla="*/ 2982098 w 2993181"/>
                <a:gd name="connsiteY40" fmla="*/ 782594 h 4163634"/>
                <a:gd name="connsiteX41" fmla="*/ 2957384 w 2993181"/>
                <a:gd name="connsiteY41" fmla="*/ 799070 h 4163634"/>
                <a:gd name="connsiteX42" fmla="*/ 2940908 w 2993181"/>
                <a:gd name="connsiteY42" fmla="*/ 848497 h 4163634"/>
                <a:gd name="connsiteX43" fmla="*/ 2891481 w 2993181"/>
                <a:gd name="connsiteY43" fmla="*/ 922637 h 4163634"/>
                <a:gd name="connsiteX44" fmla="*/ 2875006 w 2993181"/>
                <a:gd name="connsiteY44" fmla="*/ 947351 h 4163634"/>
                <a:gd name="connsiteX45" fmla="*/ 2858530 w 2993181"/>
                <a:gd name="connsiteY45" fmla="*/ 996778 h 4163634"/>
                <a:gd name="connsiteX46" fmla="*/ 2817341 w 2993181"/>
                <a:gd name="connsiteY46" fmla="*/ 1070919 h 4163634"/>
                <a:gd name="connsiteX47" fmla="*/ 2784389 w 2993181"/>
                <a:gd name="connsiteY47" fmla="*/ 1095632 h 4163634"/>
                <a:gd name="connsiteX48" fmla="*/ 2767914 w 2993181"/>
                <a:gd name="connsiteY48" fmla="*/ 1145059 h 4163634"/>
                <a:gd name="connsiteX49" fmla="*/ 2751438 w 2993181"/>
                <a:gd name="connsiteY49" fmla="*/ 1202724 h 4163634"/>
                <a:gd name="connsiteX50" fmla="*/ 2718487 w 2993181"/>
                <a:gd name="connsiteY50" fmla="*/ 1252151 h 4163634"/>
                <a:gd name="connsiteX51" fmla="*/ 2685535 w 2993181"/>
                <a:gd name="connsiteY51" fmla="*/ 1301578 h 4163634"/>
                <a:gd name="connsiteX52" fmla="*/ 2660822 w 2993181"/>
                <a:gd name="connsiteY52" fmla="*/ 1408670 h 4163634"/>
                <a:gd name="connsiteX53" fmla="*/ 2636108 w 2993181"/>
                <a:gd name="connsiteY53" fmla="*/ 1507524 h 4163634"/>
                <a:gd name="connsiteX54" fmla="*/ 2619633 w 2993181"/>
                <a:gd name="connsiteY54" fmla="*/ 1556951 h 4163634"/>
                <a:gd name="connsiteX55" fmla="*/ 2611395 w 2993181"/>
                <a:gd name="connsiteY55" fmla="*/ 1581665 h 4163634"/>
                <a:gd name="connsiteX56" fmla="*/ 2594919 w 2993181"/>
                <a:gd name="connsiteY56" fmla="*/ 1606378 h 4163634"/>
                <a:gd name="connsiteX57" fmla="*/ 2570206 w 2993181"/>
                <a:gd name="connsiteY57" fmla="*/ 1861751 h 4163634"/>
                <a:gd name="connsiteX58" fmla="*/ 2578444 w 2993181"/>
                <a:gd name="connsiteY58" fmla="*/ 2265405 h 4163634"/>
                <a:gd name="connsiteX59" fmla="*/ 2586681 w 2993181"/>
                <a:gd name="connsiteY59" fmla="*/ 2306594 h 4163634"/>
                <a:gd name="connsiteX60" fmla="*/ 2594919 w 2993181"/>
                <a:gd name="connsiteY60" fmla="*/ 2372497 h 4163634"/>
                <a:gd name="connsiteX61" fmla="*/ 2611395 w 2993181"/>
                <a:gd name="connsiteY61" fmla="*/ 2479589 h 4163634"/>
                <a:gd name="connsiteX62" fmla="*/ 2619633 w 2993181"/>
                <a:gd name="connsiteY62" fmla="*/ 2553729 h 4163634"/>
                <a:gd name="connsiteX63" fmla="*/ 2636108 w 2993181"/>
                <a:gd name="connsiteY63" fmla="*/ 2603156 h 4163634"/>
                <a:gd name="connsiteX64" fmla="*/ 2644346 w 2993181"/>
                <a:gd name="connsiteY64" fmla="*/ 2660821 h 4163634"/>
                <a:gd name="connsiteX65" fmla="*/ 2652584 w 2993181"/>
                <a:gd name="connsiteY65" fmla="*/ 2702010 h 4163634"/>
                <a:gd name="connsiteX66" fmla="*/ 2669060 w 2993181"/>
                <a:gd name="connsiteY66" fmla="*/ 2875005 h 4163634"/>
                <a:gd name="connsiteX67" fmla="*/ 2677298 w 2993181"/>
                <a:gd name="connsiteY67" fmla="*/ 3089189 h 4163634"/>
                <a:gd name="connsiteX68" fmla="*/ 2685535 w 2993181"/>
                <a:gd name="connsiteY68" fmla="*/ 3130378 h 4163634"/>
                <a:gd name="connsiteX69" fmla="*/ 2702011 w 2993181"/>
                <a:gd name="connsiteY69" fmla="*/ 3278659 h 4163634"/>
                <a:gd name="connsiteX70" fmla="*/ 2718487 w 2993181"/>
                <a:gd name="connsiteY70" fmla="*/ 3509319 h 4163634"/>
                <a:gd name="connsiteX71" fmla="*/ 2743200 w 2993181"/>
                <a:gd name="connsiteY71" fmla="*/ 3583459 h 4163634"/>
                <a:gd name="connsiteX72" fmla="*/ 2751438 w 2993181"/>
                <a:gd name="connsiteY72" fmla="*/ 3608173 h 4163634"/>
                <a:gd name="connsiteX73" fmla="*/ 2767914 w 2993181"/>
                <a:gd name="connsiteY73" fmla="*/ 3781167 h 4163634"/>
                <a:gd name="connsiteX74" fmla="*/ 2776152 w 2993181"/>
                <a:gd name="connsiteY74" fmla="*/ 3871783 h 4163634"/>
                <a:gd name="connsiteX75" fmla="*/ 2792627 w 2993181"/>
                <a:gd name="connsiteY75" fmla="*/ 3954162 h 4163634"/>
                <a:gd name="connsiteX76" fmla="*/ 2817341 w 2993181"/>
                <a:gd name="connsiteY76" fmla="*/ 4085967 h 4163634"/>
                <a:gd name="connsiteX77" fmla="*/ 2809103 w 2993181"/>
                <a:gd name="connsiteY77" fmla="*/ 4151870 h 4163634"/>
                <a:gd name="connsiteX78" fmla="*/ 2421925 w 2993181"/>
                <a:gd name="connsiteY78" fmla="*/ 4135394 h 4163634"/>
                <a:gd name="connsiteX79" fmla="*/ 1894703 w 2993181"/>
                <a:gd name="connsiteY79" fmla="*/ 4143632 h 4163634"/>
                <a:gd name="connsiteX80" fmla="*/ 1853514 w 2993181"/>
                <a:gd name="connsiteY80" fmla="*/ 4151870 h 4163634"/>
                <a:gd name="connsiteX81" fmla="*/ 1070919 w 2993181"/>
                <a:gd name="connsiteY81" fmla="*/ 4143632 h 4163634"/>
                <a:gd name="connsiteX82" fmla="*/ 988541 w 2993181"/>
                <a:gd name="connsiteY82" fmla="*/ 4135394 h 4163634"/>
                <a:gd name="connsiteX83" fmla="*/ 963827 w 2993181"/>
                <a:gd name="connsiteY83" fmla="*/ 4127156 h 4163634"/>
                <a:gd name="connsiteX84" fmla="*/ 897925 w 2993181"/>
                <a:gd name="connsiteY84" fmla="*/ 4118919 h 4163634"/>
                <a:gd name="connsiteX85" fmla="*/ 733168 w 2993181"/>
                <a:gd name="connsiteY85" fmla="*/ 4094205 h 4163634"/>
                <a:gd name="connsiteX86" fmla="*/ 222422 w 2993181"/>
                <a:gd name="connsiteY86" fmla="*/ 4085967 h 4163634"/>
                <a:gd name="connsiteX87" fmla="*/ 131806 w 2993181"/>
                <a:gd name="connsiteY87" fmla="*/ 4077729 h 4163634"/>
                <a:gd name="connsiteX88" fmla="*/ 98854 w 2993181"/>
                <a:gd name="connsiteY88" fmla="*/ 4069492 h 4163634"/>
                <a:gd name="connsiteX89" fmla="*/ 123568 w 2993181"/>
                <a:gd name="connsiteY89" fmla="*/ 3978875 h 4163634"/>
                <a:gd name="connsiteX90" fmla="*/ 156519 w 2993181"/>
                <a:gd name="connsiteY90" fmla="*/ 3855308 h 4163634"/>
                <a:gd name="connsiteX91" fmla="*/ 172995 w 2993181"/>
                <a:gd name="connsiteY91" fmla="*/ 3764692 h 4163634"/>
                <a:gd name="connsiteX92" fmla="*/ 164757 w 2993181"/>
                <a:gd name="connsiteY92" fmla="*/ 3566983 h 4163634"/>
                <a:gd name="connsiteX93" fmla="*/ 148281 w 2993181"/>
                <a:gd name="connsiteY93" fmla="*/ 3542270 h 4163634"/>
                <a:gd name="connsiteX94" fmla="*/ 131806 w 2993181"/>
                <a:gd name="connsiteY94" fmla="*/ 3492843 h 4163634"/>
                <a:gd name="connsiteX95" fmla="*/ 123568 w 2993181"/>
                <a:gd name="connsiteY95" fmla="*/ 3468129 h 4163634"/>
                <a:gd name="connsiteX96" fmla="*/ 115330 w 2993181"/>
                <a:gd name="connsiteY96" fmla="*/ 3435178 h 4163634"/>
                <a:gd name="connsiteX97" fmla="*/ 98854 w 2993181"/>
                <a:gd name="connsiteY97" fmla="*/ 3410465 h 4163634"/>
                <a:gd name="connsiteX98" fmla="*/ 82379 w 2993181"/>
                <a:gd name="connsiteY98" fmla="*/ 3377513 h 4163634"/>
                <a:gd name="connsiteX99" fmla="*/ 74141 w 2993181"/>
                <a:gd name="connsiteY99" fmla="*/ 3336324 h 4163634"/>
                <a:gd name="connsiteX100" fmla="*/ 41189 w 2993181"/>
                <a:gd name="connsiteY100" fmla="*/ 3278659 h 4163634"/>
                <a:gd name="connsiteX101" fmla="*/ 32952 w 2993181"/>
                <a:gd name="connsiteY101" fmla="*/ 3212756 h 4163634"/>
                <a:gd name="connsiteX102" fmla="*/ 16476 w 2993181"/>
                <a:gd name="connsiteY102" fmla="*/ 3097427 h 4163634"/>
                <a:gd name="connsiteX103" fmla="*/ 8238 w 2993181"/>
                <a:gd name="connsiteY103" fmla="*/ 2809102 h 4163634"/>
                <a:gd name="connsiteX104" fmla="*/ 0 w 2993181"/>
                <a:gd name="connsiteY104" fmla="*/ 2710248 h 4163634"/>
                <a:gd name="connsiteX105" fmla="*/ 8238 w 2993181"/>
                <a:gd name="connsiteY105" fmla="*/ 1985319 h 4163634"/>
                <a:gd name="connsiteX106" fmla="*/ 16476 w 2993181"/>
                <a:gd name="connsiteY106" fmla="*/ 1960605 h 4163634"/>
                <a:gd name="connsiteX107" fmla="*/ 24714 w 2993181"/>
                <a:gd name="connsiteY107" fmla="*/ 1919416 h 4163634"/>
                <a:gd name="connsiteX108" fmla="*/ 41189 w 2993181"/>
                <a:gd name="connsiteY108" fmla="*/ 1787610 h 4163634"/>
                <a:gd name="connsiteX109" fmla="*/ 49427 w 2993181"/>
                <a:gd name="connsiteY109" fmla="*/ 1738183 h 4163634"/>
                <a:gd name="connsiteX110" fmla="*/ 57665 w 2993181"/>
                <a:gd name="connsiteY110" fmla="*/ 1713470 h 4163634"/>
                <a:gd name="connsiteX111" fmla="*/ 74141 w 2993181"/>
                <a:gd name="connsiteY111" fmla="*/ 1622854 h 4163634"/>
                <a:gd name="connsiteX112" fmla="*/ 82379 w 2993181"/>
                <a:gd name="connsiteY112" fmla="*/ 1491048 h 4163634"/>
                <a:gd name="connsiteX113" fmla="*/ 90616 w 2993181"/>
                <a:gd name="connsiteY113" fmla="*/ 1441621 h 4163634"/>
                <a:gd name="connsiteX114" fmla="*/ 107092 w 2993181"/>
                <a:gd name="connsiteY114" fmla="*/ 1293340 h 4163634"/>
                <a:gd name="connsiteX115" fmla="*/ 115330 w 2993181"/>
                <a:gd name="connsiteY115" fmla="*/ 1194486 h 4163634"/>
                <a:gd name="connsiteX116" fmla="*/ 123568 w 2993181"/>
                <a:gd name="connsiteY116" fmla="*/ 1145059 h 4163634"/>
                <a:gd name="connsiteX117" fmla="*/ 148281 w 2993181"/>
                <a:gd name="connsiteY117" fmla="*/ 733167 h 4163634"/>
                <a:gd name="connsiteX118" fmla="*/ 140044 w 2993181"/>
                <a:gd name="connsiteY118" fmla="*/ 222421 h 4163634"/>
                <a:gd name="connsiteX119" fmla="*/ 131806 w 2993181"/>
                <a:gd name="connsiteY119" fmla="*/ 140043 h 4163634"/>
                <a:gd name="connsiteX120" fmla="*/ 123568 w 2993181"/>
                <a:gd name="connsiteY120" fmla="*/ 98854 h 4163634"/>
                <a:gd name="connsiteX121" fmla="*/ 107092 w 2993181"/>
                <a:gd name="connsiteY121" fmla="*/ 0 h 416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993181" h="4163634">
                  <a:moveTo>
                    <a:pt x="107092" y="0"/>
                  </a:moveTo>
                  <a:lnTo>
                    <a:pt x="107092" y="0"/>
                  </a:lnTo>
                  <a:cubicBezTo>
                    <a:pt x="129060" y="8238"/>
                    <a:pt x="149881" y="20693"/>
                    <a:pt x="172995" y="24713"/>
                  </a:cubicBezTo>
                  <a:cubicBezTo>
                    <a:pt x="213665" y="31786"/>
                    <a:pt x="255424" y="29523"/>
                    <a:pt x="296562" y="32951"/>
                  </a:cubicBezTo>
                  <a:cubicBezTo>
                    <a:pt x="328611" y="35622"/>
                    <a:pt x="403095" y="45238"/>
                    <a:pt x="436606" y="49427"/>
                  </a:cubicBezTo>
                  <a:cubicBezTo>
                    <a:pt x="514708" y="75462"/>
                    <a:pt x="429634" y="49537"/>
                    <a:pt x="617838" y="65902"/>
                  </a:cubicBezTo>
                  <a:cubicBezTo>
                    <a:pt x="696032" y="72701"/>
                    <a:pt x="611809" y="73279"/>
                    <a:pt x="675503" y="82378"/>
                  </a:cubicBezTo>
                  <a:cubicBezTo>
                    <a:pt x="705528" y="86667"/>
                    <a:pt x="735914" y="87870"/>
                    <a:pt x="766119" y="90616"/>
                  </a:cubicBezTo>
                  <a:cubicBezTo>
                    <a:pt x="824256" y="109995"/>
                    <a:pt x="765945" y="92655"/>
                    <a:pt x="881449" y="107092"/>
                  </a:cubicBezTo>
                  <a:cubicBezTo>
                    <a:pt x="895342" y="108829"/>
                    <a:pt x="908745" y="113592"/>
                    <a:pt x="922638" y="115329"/>
                  </a:cubicBezTo>
                  <a:cubicBezTo>
                    <a:pt x="952734" y="119091"/>
                    <a:pt x="983049" y="120821"/>
                    <a:pt x="1013254" y="123567"/>
                  </a:cubicBezTo>
                  <a:cubicBezTo>
                    <a:pt x="1061591" y="155792"/>
                    <a:pt x="1026272" y="137828"/>
                    <a:pt x="1120346" y="148281"/>
                  </a:cubicBezTo>
                  <a:cubicBezTo>
                    <a:pt x="1288790" y="166997"/>
                    <a:pt x="1073075" y="152477"/>
                    <a:pt x="1416908" y="164756"/>
                  </a:cubicBezTo>
                  <a:lnTo>
                    <a:pt x="1449860" y="172994"/>
                  </a:lnTo>
                  <a:cubicBezTo>
                    <a:pt x="1474528" y="178687"/>
                    <a:pt x="1499440" y="183330"/>
                    <a:pt x="1524000" y="189470"/>
                  </a:cubicBezTo>
                  <a:cubicBezTo>
                    <a:pt x="1532424" y="191576"/>
                    <a:pt x="1540118" y="196480"/>
                    <a:pt x="1548714" y="197708"/>
                  </a:cubicBezTo>
                  <a:cubicBezTo>
                    <a:pt x="1578739" y="201997"/>
                    <a:pt x="1609125" y="203200"/>
                    <a:pt x="1639330" y="205946"/>
                  </a:cubicBezTo>
                  <a:cubicBezTo>
                    <a:pt x="1697271" y="225257"/>
                    <a:pt x="1627816" y="204026"/>
                    <a:pt x="1738184" y="222421"/>
                  </a:cubicBezTo>
                  <a:cubicBezTo>
                    <a:pt x="1746749" y="223849"/>
                    <a:pt x="1754474" y="228553"/>
                    <a:pt x="1762898" y="230659"/>
                  </a:cubicBezTo>
                  <a:cubicBezTo>
                    <a:pt x="1800637" y="240094"/>
                    <a:pt x="1829972" y="242133"/>
                    <a:pt x="1869989" y="247135"/>
                  </a:cubicBezTo>
                  <a:cubicBezTo>
                    <a:pt x="1878227" y="249881"/>
                    <a:pt x="1886325" y="253088"/>
                    <a:pt x="1894703" y="255373"/>
                  </a:cubicBezTo>
                  <a:cubicBezTo>
                    <a:pt x="1916549" y="261331"/>
                    <a:pt x="1939124" y="264687"/>
                    <a:pt x="1960606" y="271848"/>
                  </a:cubicBezTo>
                  <a:lnTo>
                    <a:pt x="2010033" y="288324"/>
                  </a:lnTo>
                  <a:cubicBezTo>
                    <a:pt x="2018271" y="293816"/>
                    <a:pt x="2025442" y="301417"/>
                    <a:pt x="2034746" y="304800"/>
                  </a:cubicBezTo>
                  <a:cubicBezTo>
                    <a:pt x="2056026" y="312538"/>
                    <a:pt x="2100649" y="321275"/>
                    <a:pt x="2100649" y="321275"/>
                  </a:cubicBezTo>
                  <a:cubicBezTo>
                    <a:pt x="2108887" y="326767"/>
                    <a:pt x="2116507" y="333323"/>
                    <a:pt x="2125362" y="337751"/>
                  </a:cubicBezTo>
                  <a:cubicBezTo>
                    <a:pt x="2133129" y="341634"/>
                    <a:pt x="2141414" y="345370"/>
                    <a:pt x="2150076" y="345989"/>
                  </a:cubicBezTo>
                  <a:cubicBezTo>
                    <a:pt x="2218605" y="350884"/>
                    <a:pt x="2287373" y="351481"/>
                    <a:pt x="2356022" y="354227"/>
                  </a:cubicBezTo>
                  <a:cubicBezTo>
                    <a:pt x="2408641" y="371767"/>
                    <a:pt x="2348971" y="353304"/>
                    <a:pt x="2430162" y="370702"/>
                  </a:cubicBezTo>
                  <a:cubicBezTo>
                    <a:pt x="2452303" y="375446"/>
                    <a:pt x="2474583" y="380017"/>
                    <a:pt x="2496065" y="387178"/>
                  </a:cubicBezTo>
                  <a:cubicBezTo>
                    <a:pt x="2504303" y="389924"/>
                    <a:pt x="2512196" y="394096"/>
                    <a:pt x="2520779" y="395416"/>
                  </a:cubicBezTo>
                  <a:cubicBezTo>
                    <a:pt x="2548054" y="399612"/>
                    <a:pt x="2575698" y="400908"/>
                    <a:pt x="2603157" y="403654"/>
                  </a:cubicBezTo>
                  <a:cubicBezTo>
                    <a:pt x="2670732" y="426179"/>
                    <a:pt x="2564057" y="392539"/>
                    <a:pt x="2702011" y="420129"/>
                  </a:cubicBezTo>
                  <a:cubicBezTo>
                    <a:pt x="2719041" y="423535"/>
                    <a:pt x="2751438" y="436605"/>
                    <a:pt x="2751438" y="436605"/>
                  </a:cubicBezTo>
                  <a:cubicBezTo>
                    <a:pt x="2762422" y="444843"/>
                    <a:pt x="2773217" y="453339"/>
                    <a:pt x="2784389" y="461319"/>
                  </a:cubicBezTo>
                  <a:cubicBezTo>
                    <a:pt x="2792446" y="467074"/>
                    <a:pt x="2801497" y="471456"/>
                    <a:pt x="2809103" y="477794"/>
                  </a:cubicBezTo>
                  <a:cubicBezTo>
                    <a:pt x="2850243" y="512077"/>
                    <a:pt x="2815096" y="496268"/>
                    <a:pt x="2858530" y="510746"/>
                  </a:cubicBezTo>
                  <a:cubicBezTo>
                    <a:pt x="2875006" y="527222"/>
                    <a:pt x="2895033" y="540786"/>
                    <a:pt x="2907957" y="560173"/>
                  </a:cubicBezTo>
                  <a:cubicBezTo>
                    <a:pt x="2946400" y="617838"/>
                    <a:pt x="2924432" y="598617"/>
                    <a:pt x="2965622" y="626075"/>
                  </a:cubicBezTo>
                  <a:cubicBezTo>
                    <a:pt x="2971114" y="634313"/>
                    <a:pt x="2977670" y="641933"/>
                    <a:pt x="2982098" y="650789"/>
                  </a:cubicBezTo>
                  <a:cubicBezTo>
                    <a:pt x="3001584" y="689762"/>
                    <a:pt x="2991297" y="748096"/>
                    <a:pt x="2982098" y="782594"/>
                  </a:cubicBezTo>
                  <a:cubicBezTo>
                    <a:pt x="2979547" y="792161"/>
                    <a:pt x="2965622" y="793578"/>
                    <a:pt x="2957384" y="799070"/>
                  </a:cubicBezTo>
                  <a:cubicBezTo>
                    <a:pt x="2951892" y="815546"/>
                    <a:pt x="2950541" y="834047"/>
                    <a:pt x="2940908" y="848497"/>
                  </a:cubicBezTo>
                  <a:lnTo>
                    <a:pt x="2891481" y="922637"/>
                  </a:lnTo>
                  <a:cubicBezTo>
                    <a:pt x="2885989" y="930875"/>
                    <a:pt x="2878137" y="937958"/>
                    <a:pt x="2875006" y="947351"/>
                  </a:cubicBezTo>
                  <a:lnTo>
                    <a:pt x="2858530" y="996778"/>
                  </a:lnTo>
                  <a:cubicBezTo>
                    <a:pt x="2849551" y="1023714"/>
                    <a:pt x="2842519" y="1052036"/>
                    <a:pt x="2817341" y="1070919"/>
                  </a:cubicBezTo>
                  <a:lnTo>
                    <a:pt x="2784389" y="1095632"/>
                  </a:lnTo>
                  <a:cubicBezTo>
                    <a:pt x="2778897" y="1112108"/>
                    <a:pt x="2772126" y="1128211"/>
                    <a:pt x="2767914" y="1145059"/>
                  </a:cubicBezTo>
                  <a:cubicBezTo>
                    <a:pt x="2765975" y="1152815"/>
                    <a:pt x="2756810" y="1193055"/>
                    <a:pt x="2751438" y="1202724"/>
                  </a:cubicBezTo>
                  <a:cubicBezTo>
                    <a:pt x="2741822" y="1220033"/>
                    <a:pt x="2724749" y="1233366"/>
                    <a:pt x="2718487" y="1252151"/>
                  </a:cubicBezTo>
                  <a:cubicBezTo>
                    <a:pt x="2706565" y="1287917"/>
                    <a:pt x="2716389" y="1270725"/>
                    <a:pt x="2685535" y="1301578"/>
                  </a:cubicBezTo>
                  <a:cubicBezTo>
                    <a:pt x="2664833" y="1363686"/>
                    <a:pt x="2669377" y="1340229"/>
                    <a:pt x="2660822" y="1408670"/>
                  </a:cubicBezTo>
                  <a:cubicBezTo>
                    <a:pt x="2650055" y="1494804"/>
                    <a:pt x="2666948" y="1461263"/>
                    <a:pt x="2636108" y="1507524"/>
                  </a:cubicBezTo>
                  <a:lnTo>
                    <a:pt x="2619633" y="1556951"/>
                  </a:lnTo>
                  <a:cubicBezTo>
                    <a:pt x="2616887" y="1565189"/>
                    <a:pt x="2616212" y="1574440"/>
                    <a:pt x="2611395" y="1581665"/>
                  </a:cubicBezTo>
                  <a:lnTo>
                    <a:pt x="2594919" y="1606378"/>
                  </a:lnTo>
                  <a:cubicBezTo>
                    <a:pt x="2556719" y="1720983"/>
                    <a:pt x="2579138" y="1638452"/>
                    <a:pt x="2570206" y="1861751"/>
                  </a:cubicBezTo>
                  <a:cubicBezTo>
                    <a:pt x="2572952" y="1996302"/>
                    <a:pt x="2573463" y="2130918"/>
                    <a:pt x="2578444" y="2265405"/>
                  </a:cubicBezTo>
                  <a:cubicBezTo>
                    <a:pt x="2578962" y="2279397"/>
                    <a:pt x="2584552" y="2292755"/>
                    <a:pt x="2586681" y="2306594"/>
                  </a:cubicBezTo>
                  <a:cubicBezTo>
                    <a:pt x="2590047" y="2328475"/>
                    <a:pt x="2592474" y="2350494"/>
                    <a:pt x="2594919" y="2372497"/>
                  </a:cubicBezTo>
                  <a:cubicBezTo>
                    <a:pt x="2605538" y="2468066"/>
                    <a:pt x="2593953" y="2427263"/>
                    <a:pt x="2611395" y="2479589"/>
                  </a:cubicBezTo>
                  <a:cubicBezTo>
                    <a:pt x="2614141" y="2504302"/>
                    <a:pt x="2614757" y="2529346"/>
                    <a:pt x="2619633" y="2553729"/>
                  </a:cubicBezTo>
                  <a:cubicBezTo>
                    <a:pt x="2623039" y="2570759"/>
                    <a:pt x="2636108" y="2603156"/>
                    <a:pt x="2636108" y="2603156"/>
                  </a:cubicBezTo>
                  <a:cubicBezTo>
                    <a:pt x="2638854" y="2622378"/>
                    <a:pt x="2641154" y="2641668"/>
                    <a:pt x="2644346" y="2660821"/>
                  </a:cubicBezTo>
                  <a:cubicBezTo>
                    <a:pt x="2646648" y="2674632"/>
                    <a:pt x="2651191" y="2688078"/>
                    <a:pt x="2652584" y="2702010"/>
                  </a:cubicBezTo>
                  <a:cubicBezTo>
                    <a:pt x="2673619" y="2912361"/>
                    <a:pt x="2649307" y="2756488"/>
                    <a:pt x="2669060" y="2875005"/>
                  </a:cubicBezTo>
                  <a:cubicBezTo>
                    <a:pt x="2671806" y="2946400"/>
                    <a:pt x="2672698" y="3017890"/>
                    <a:pt x="2677298" y="3089189"/>
                  </a:cubicBezTo>
                  <a:cubicBezTo>
                    <a:pt x="2678199" y="3103161"/>
                    <a:pt x="2684142" y="3116446"/>
                    <a:pt x="2685535" y="3130378"/>
                  </a:cubicBezTo>
                  <a:cubicBezTo>
                    <a:pt x="2700646" y="3281496"/>
                    <a:pt x="2679394" y="3210811"/>
                    <a:pt x="2702011" y="3278659"/>
                  </a:cubicBezTo>
                  <a:cubicBezTo>
                    <a:pt x="2702416" y="3285543"/>
                    <a:pt x="2712251" y="3478140"/>
                    <a:pt x="2718487" y="3509319"/>
                  </a:cubicBezTo>
                  <a:cubicBezTo>
                    <a:pt x="2723596" y="3534863"/>
                    <a:pt x="2734962" y="3558746"/>
                    <a:pt x="2743200" y="3583459"/>
                  </a:cubicBezTo>
                  <a:lnTo>
                    <a:pt x="2751438" y="3608173"/>
                  </a:lnTo>
                  <a:cubicBezTo>
                    <a:pt x="2771928" y="3895023"/>
                    <a:pt x="2748750" y="3608694"/>
                    <a:pt x="2767914" y="3781167"/>
                  </a:cubicBezTo>
                  <a:cubicBezTo>
                    <a:pt x="2771263" y="3811311"/>
                    <a:pt x="2772608" y="3841661"/>
                    <a:pt x="2776152" y="3871783"/>
                  </a:cubicBezTo>
                  <a:cubicBezTo>
                    <a:pt x="2790656" y="3995068"/>
                    <a:pt x="2777352" y="3862512"/>
                    <a:pt x="2792627" y="3954162"/>
                  </a:cubicBezTo>
                  <a:cubicBezTo>
                    <a:pt x="2814720" y="4086716"/>
                    <a:pt x="2784198" y="3953397"/>
                    <a:pt x="2817341" y="4085967"/>
                  </a:cubicBezTo>
                  <a:cubicBezTo>
                    <a:pt x="2814595" y="4107935"/>
                    <a:pt x="2830940" y="4148230"/>
                    <a:pt x="2809103" y="4151870"/>
                  </a:cubicBezTo>
                  <a:cubicBezTo>
                    <a:pt x="2657813" y="4177085"/>
                    <a:pt x="2552305" y="4157124"/>
                    <a:pt x="2421925" y="4135394"/>
                  </a:cubicBezTo>
                  <a:lnTo>
                    <a:pt x="1894703" y="4143632"/>
                  </a:lnTo>
                  <a:cubicBezTo>
                    <a:pt x="1880707" y="4144038"/>
                    <a:pt x="1867516" y="4151870"/>
                    <a:pt x="1853514" y="4151870"/>
                  </a:cubicBezTo>
                  <a:cubicBezTo>
                    <a:pt x="1592635" y="4151870"/>
                    <a:pt x="1331784" y="4146378"/>
                    <a:pt x="1070919" y="4143632"/>
                  </a:cubicBezTo>
                  <a:cubicBezTo>
                    <a:pt x="1043460" y="4140886"/>
                    <a:pt x="1015816" y="4139590"/>
                    <a:pt x="988541" y="4135394"/>
                  </a:cubicBezTo>
                  <a:cubicBezTo>
                    <a:pt x="979958" y="4134074"/>
                    <a:pt x="972371" y="4128709"/>
                    <a:pt x="963827" y="4127156"/>
                  </a:cubicBezTo>
                  <a:cubicBezTo>
                    <a:pt x="942046" y="4123196"/>
                    <a:pt x="919762" y="4122558"/>
                    <a:pt x="897925" y="4118919"/>
                  </a:cubicBezTo>
                  <a:cubicBezTo>
                    <a:pt x="820390" y="4105997"/>
                    <a:pt x="811970" y="4096394"/>
                    <a:pt x="733168" y="4094205"/>
                  </a:cubicBezTo>
                  <a:cubicBezTo>
                    <a:pt x="562963" y="4089477"/>
                    <a:pt x="392671" y="4088713"/>
                    <a:pt x="222422" y="4085967"/>
                  </a:cubicBezTo>
                  <a:cubicBezTo>
                    <a:pt x="192217" y="4083221"/>
                    <a:pt x="161870" y="4081737"/>
                    <a:pt x="131806" y="4077729"/>
                  </a:cubicBezTo>
                  <a:cubicBezTo>
                    <a:pt x="120583" y="4076233"/>
                    <a:pt x="103917" y="4079619"/>
                    <a:pt x="98854" y="4069492"/>
                  </a:cubicBezTo>
                  <a:cubicBezTo>
                    <a:pt x="94196" y="4060177"/>
                    <a:pt x="122884" y="3980928"/>
                    <a:pt x="123568" y="3978875"/>
                  </a:cubicBezTo>
                  <a:cubicBezTo>
                    <a:pt x="137405" y="3937364"/>
                    <a:pt x="149812" y="3902254"/>
                    <a:pt x="156519" y="3855308"/>
                  </a:cubicBezTo>
                  <a:cubicBezTo>
                    <a:pt x="166358" y="3786435"/>
                    <a:pt x="160048" y="3816480"/>
                    <a:pt x="172995" y="3764692"/>
                  </a:cubicBezTo>
                  <a:cubicBezTo>
                    <a:pt x="170249" y="3698789"/>
                    <a:pt x="172041" y="3632540"/>
                    <a:pt x="164757" y="3566983"/>
                  </a:cubicBezTo>
                  <a:cubicBezTo>
                    <a:pt x="163664" y="3557143"/>
                    <a:pt x="152302" y="3551317"/>
                    <a:pt x="148281" y="3542270"/>
                  </a:cubicBezTo>
                  <a:cubicBezTo>
                    <a:pt x="141228" y="3526400"/>
                    <a:pt x="137298" y="3509319"/>
                    <a:pt x="131806" y="3492843"/>
                  </a:cubicBezTo>
                  <a:cubicBezTo>
                    <a:pt x="129060" y="3484605"/>
                    <a:pt x="125674" y="3476553"/>
                    <a:pt x="123568" y="3468129"/>
                  </a:cubicBezTo>
                  <a:cubicBezTo>
                    <a:pt x="120822" y="3457145"/>
                    <a:pt x="119790" y="3445584"/>
                    <a:pt x="115330" y="3435178"/>
                  </a:cubicBezTo>
                  <a:cubicBezTo>
                    <a:pt x="111430" y="3426078"/>
                    <a:pt x="103766" y="3419061"/>
                    <a:pt x="98854" y="3410465"/>
                  </a:cubicBezTo>
                  <a:cubicBezTo>
                    <a:pt x="92761" y="3399803"/>
                    <a:pt x="87871" y="3388497"/>
                    <a:pt x="82379" y="3377513"/>
                  </a:cubicBezTo>
                  <a:cubicBezTo>
                    <a:pt x="79633" y="3363783"/>
                    <a:pt x="78569" y="3349607"/>
                    <a:pt x="74141" y="3336324"/>
                  </a:cubicBezTo>
                  <a:cubicBezTo>
                    <a:pt x="67174" y="3315422"/>
                    <a:pt x="53241" y="3296736"/>
                    <a:pt x="41189" y="3278659"/>
                  </a:cubicBezTo>
                  <a:cubicBezTo>
                    <a:pt x="38443" y="3256691"/>
                    <a:pt x="35397" y="3234759"/>
                    <a:pt x="32952" y="3212756"/>
                  </a:cubicBezTo>
                  <a:cubicBezTo>
                    <a:pt x="21716" y="3111626"/>
                    <a:pt x="32175" y="3160222"/>
                    <a:pt x="16476" y="3097427"/>
                  </a:cubicBezTo>
                  <a:cubicBezTo>
                    <a:pt x="13730" y="3001319"/>
                    <a:pt x="12326" y="2905163"/>
                    <a:pt x="8238" y="2809102"/>
                  </a:cubicBezTo>
                  <a:cubicBezTo>
                    <a:pt x="6832" y="2776066"/>
                    <a:pt x="0" y="2743314"/>
                    <a:pt x="0" y="2710248"/>
                  </a:cubicBezTo>
                  <a:cubicBezTo>
                    <a:pt x="0" y="2468589"/>
                    <a:pt x="2928" y="2226919"/>
                    <a:pt x="8238" y="1985319"/>
                  </a:cubicBezTo>
                  <a:cubicBezTo>
                    <a:pt x="8429" y="1976637"/>
                    <a:pt x="14370" y="1969029"/>
                    <a:pt x="16476" y="1960605"/>
                  </a:cubicBezTo>
                  <a:cubicBezTo>
                    <a:pt x="19872" y="1947021"/>
                    <a:pt x="22734" y="1933277"/>
                    <a:pt x="24714" y="1919416"/>
                  </a:cubicBezTo>
                  <a:cubicBezTo>
                    <a:pt x="61581" y="1661352"/>
                    <a:pt x="8755" y="1998441"/>
                    <a:pt x="41189" y="1787610"/>
                  </a:cubicBezTo>
                  <a:cubicBezTo>
                    <a:pt x="43729" y="1771101"/>
                    <a:pt x="45804" y="1754488"/>
                    <a:pt x="49427" y="1738183"/>
                  </a:cubicBezTo>
                  <a:cubicBezTo>
                    <a:pt x="51311" y="1729706"/>
                    <a:pt x="55559" y="1721894"/>
                    <a:pt x="57665" y="1713470"/>
                  </a:cubicBezTo>
                  <a:cubicBezTo>
                    <a:pt x="63422" y="1690443"/>
                    <a:pt x="70469" y="1644887"/>
                    <a:pt x="74141" y="1622854"/>
                  </a:cubicBezTo>
                  <a:cubicBezTo>
                    <a:pt x="76887" y="1578919"/>
                    <a:pt x="78394" y="1534888"/>
                    <a:pt x="82379" y="1491048"/>
                  </a:cubicBezTo>
                  <a:cubicBezTo>
                    <a:pt x="83891" y="1474414"/>
                    <a:pt x="88954" y="1458241"/>
                    <a:pt x="90616" y="1441621"/>
                  </a:cubicBezTo>
                  <a:cubicBezTo>
                    <a:pt x="105689" y="1290885"/>
                    <a:pt x="87736" y="1370766"/>
                    <a:pt x="107092" y="1293340"/>
                  </a:cubicBezTo>
                  <a:cubicBezTo>
                    <a:pt x="109838" y="1260389"/>
                    <a:pt x="111678" y="1227349"/>
                    <a:pt x="115330" y="1194486"/>
                  </a:cubicBezTo>
                  <a:cubicBezTo>
                    <a:pt x="117175" y="1177885"/>
                    <a:pt x="122378" y="1161719"/>
                    <a:pt x="123568" y="1145059"/>
                  </a:cubicBezTo>
                  <a:cubicBezTo>
                    <a:pt x="133368" y="1007864"/>
                    <a:pt x="148281" y="733167"/>
                    <a:pt x="148281" y="733167"/>
                  </a:cubicBezTo>
                  <a:cubicBezTo>
                    <a:pt x="145535" y="562918"/>
                    <a:pt x="144772" y="392626"/>
                    <a:pt x="140044" y="222421"/>
                  </a:cubicBezTo>
                  <a:cubicBezTo>
                    <a:pt x="139278" y="194835"/>
                    <a:pt x="135453" y="167397"/>
                    <a:pt x="131806" y="140043"/>
                  </a:cubicBezTo>
                  <a:cubicBezTo>
                    <a:pt x="129955" y="126164"/>
                    <a:pt x="125548" y="112715"/>
                    <a:pt x="123568" y="98854"/>
                  </a:cubicBezTo>
                  <a:cubicBezTo>
                    <a:pt x="114724" y="36944"/>
                    <a:pt x="109838" y="16476"/>
                    <a:pt x="107092"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2FBF114-CA93-583F-4316-B5FA1C167A0F}"/>
                </a:ext>
              </a:extLst>
            </p:cNvPr>
            <p:cNvGrpSpPr/>
            <p:nvPr/>
          </p:nvGrpSpPr>
          <p:grpSpPr>
            <a:xfrm rot="1922468">
              <a:off x="3542513" y="2630831"/>
              <a:ext cx="245320" cy="501338"/>
              <a:chOff x="3107480" y="2927662"/>
              <a:chExt cx="475020" cy="729938"/>
            </a:xfrm>
          </p:grpSpPr>
          <p:sp>
            <p:nvSpPr>
              <p:cNvPr id="56" name="Moon 55">
                <a:extLst>
                  <a:ext uri="{FF2B5EF4-FFF2-40B4-BE49-F238E27FC236}">
                    <a16:creationId xmlns:a16="http://schemas.microsoft.com/office/drawing/2014/main" id="{CAB24318-23FD-1A87-54D1-5FCB1D5CF670}"/>
                  </a:ext>
                </a:extLst>
              </p:cNvPr>
              <p:cNvSpPr/>
              <p:nvPr/>
            </p:nvSpPr>
            <p:spPr>
              <a:xfrm>
                <a:off x="3200400" y="2929070"/>
                <a:ext cx="152400" cy="3810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a:extLst>
                  <a:ext uri="{FF2B5EF4-FFF2-40B4-BE49-F238E27FC236}">
                    <a16:creationId xmlns:a16="http://schemas.microsoft.com/office/drawing/2014/main" id="{D8AA0E8B-F4E1-C2CD-1E80-EA006DA90891}"/>
                  </a:ext>
                </a:extLst>
              </p:cNvPr>
              <p:cNvSpPr/>
              <p:nvPr/>
            </p:nvSpPr>
            <p:spPr>
              <a:xfrm rot="19397167">
                <a:off x="3107480" y="2976956"/>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a:extLst>
                  <a:ext uri="{FF2B5EF4-FFF2-40B4-BE49-F238E27FC236}">
                    <a16:creationId xmlns:a16="http://schemas.microsoft.com/office/drawing/2014/main" id="{B8CB776F-A10F-1D2C-D6FB-D5DEBE9B6488}"/>
                  </a:ext>
                </a:extLst>
              </p:cNvPr>
              <p:cNvSpPr/>
              <p:nvPr/>
            </p:nvSpPr>
            <p:spPr>
              <a:xfrm rot="12969248">
                <a:off x="3337181" y="2927662"/>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CE1F8C3B-48F4-A737-00E7-7C4FD54F42F5}"/>
                </a:ext>
              </a:extLst>
            </p:cNvPr>
            <p:cNvGrpSpPr/>
            <p:nvPr/>
          </p:nvGrpSpPr>
          <p:grpSpPr>
            <a:xfrm rot="19133131">
              <a:off x="3726470" y="3615197"/>
              <a:ext cx="245320" cy="501338"/>
              <a:chOff x="3107480" y="2927662"/>
              <a:chExt cx="475020" cy="729938"/>
            </a:xfrm>
          </p:grpSpPr>
          <p:sp>
            <p:nvSpPr>
              <p:cNvPr id="53" name="Moon 52">
                <a:extLst>
                  <a:ext uri="{FF2B5EF4-FFF2-40B4-BE49-F238E27FC236}">
                    <a16:creationId xmlns:a16="http://schemas.microsoft.com/office/drawing/2014/main" id="{080BC6D8-97B0-0ECB-5B0A-563AE07B9DC3}"/>
                  </a:ext>
                </a:extLst>
              </p:cNvPr>
              <p:cNvSpPr/>
              <p:nvPr/>
            </p:nvSpPr>
            <p:spPr>
              <a:xfrm>
                <a:off x="3200400" y="2929070"/>
                <a:ext cx="152400" cy="3810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a:extLst>
                  <a:ext uri="{FF2B5EF4-FFF2-40B4-BE49-F238E27FC236}">
                    <a16:creationId xmlns:a16="http://schemas.microsoft.com/office/drawing/2014/main" id="{44FC9F62-81F3-D75A-BB65-06004228B896}"/>
                  </a:ext>
                </a:extLst>
              </p:cNvPr>
              <p:cNvSpPr/>
              <p:nvPr/>
            </p:nvSpPr>
            <p:spPr>
              <a:xfrm rot="19397167">
                <a:off x="3107480" y="2976956"/>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a:extLst>
                  <a:ext uri="{FF2B5EF4-FFF2-40B4-BE49-F238E27FC236}">
                    <a16:creationId xmlns:a16="http://schemas.microsoft.com/office/drawing/2014/main" id="{18BFCC24-DCA4-461D-F6C6-6DB31F037D8F}"/>
                  </a:ext>
                </a:extLst>
              </p:cNvPr>
              <p:cNvSpPr/>
              <p:nvPr/>
            </p:nvSpPr>
            <p:spPr>
              <a:xfrm rot="12969248">
                <a:off x="3337181" y="2927662"/>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88524E5-5976-9F71-EE91-5221669A17C8}"/>
                </a:ext>
              </a:extLst>
            </p:cNvPr>
            <p:cNvGrpSpPr/>
            <p:nvPr/>
          </p:nvGrpSpPr>
          <p:grpSpPr>
            <a:xfrm>
              <a:off x="4606998" y="470494"/>
              <a:ext cx="1041654" cy="2415616"/>
              <a:chOff x="8778410" y="470494"/>
              <a:chExt cx="2719260" cy="6306018"/>
            </a:xfrm>
          </p:grpSpPr>
          <p:grpSp>
            <p:nvGrpSpPr>
              <p:cNvPr id="30" name="Group 29">
                <a:extLst>
                  <a:ext uri="{FF2B5EF4-FFF2-40B4-BE49-F238E27FC236}">
                    <a16:creationId xmlns:a16="http://schemas.microsoft.com/office/drawing/2014/main" id="{25A488AA-96DC-E33F-CBF1-789E03C8C665}"/>
                  </a:ext>
                </a:extLst>
              </p:cNvPr>
              <p:cNvGrpSpPr/>
              <p:nvPr/>
            </p:nvGrpSpPr>
            <p:grpSpPr>
              <a:xfrm>
                <a:off x="8778410" y="470494"/>
                <a:ext cx="2719260" cy="6306018"/>
                <a:chOff x="1519855" y="349452"/>
                <a:chExt cx="2655905" cy="6159097"/>
              </a:xfrm>
              <a:solidFill>
                <a:schemeClr val="tx1"/>
              </a:solidFill>
            </p:grpSpPr>
            <p:sp>
              <p:nvSpPr>
                <p:cNvPr id="32" name="Freeform: Shape 31">
                  <a:extLst>
                    <a:ext uri="{FF2B5EF4-FFF2-40B4-BE49-F238E27FC236}">
                      <a16:creationId xmlns:a16="http://schemas.microsoft.com/office/drawing/2014/main" id="{ADA82416-AA3B-C61D-7AE1-03985F3870AE}"/>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3" name="Oval 32">
                  <a:extLst>
                    <a:ext uri="{FF2B5EF4-FFF2-40B4-BE49-F238E27FC236}">
                      <a16:creationId xmlns:a16="http://schemas.microsoft.com/office/drawing/2014/main" id="{25833871-EA1F-0441-9844-421DF0530649}"/>
                    </a:ext>
                  </a:extLst>
                </p:cNvPr>
                <p:cNvSpPr/>
                <p:nvPr/>
              </p:nvSpPr>
              <p:spPr>
                <a:xfrm rot="976600">
                  <a:off x="1532204" y="3793170"/>
                  <a:ext cx="562732" cy="814699"/>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D615D0BA-CC6D-45E3-F5C5-2A622F0853B0}"/>
                    </a:ext>
                  </a:extLst>
                </p:cNvPr>
                <p:cNvSpPr/>
                <p:nvPr/>
              </p:nvSpPr>
              <p:spPr>
                <a:xfrm rot="808127">
                  <a:off x="1559473" y="2126026"/>
                  <a:ext cx="1407395" cy="2188537"/>
                </a:xfrm>
                <a:prstGeom prst="trapezoid">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3421A9F4-E31E-9AE7-CC24-AA6270B516BC}"/>
                    </a:ext>
                  </a:extLst>
                </p:cNvPr>
                <p:cNvSpPr/>
                <p:nvPr/>
              </p:nvSpPr>
              <p:spPr>
                <a:xfrm>
                  <a:off x="2132755" y="2056936"/>
                  <a:ext cx="1430103" cy="1536987"/>
                </a:xfrm>
                <a:prstGeom prst="trapezoid">
                  <a:avLst>
                    <a:gd name="adj" fmla="val 2488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54A0D29-4BC4-14E6-0343-45F15E62B735}"/>
                    </a:ext>
                  </a:extLst>
                </p:cNvPr>
                <p:cNvSpPr/>
                <p:nvPr/>
              </p:nvSpPr>
              <p:spPr>
                <a:xfrm rot="886948" flipH="1">
                  <a:off x="2810938" y="5911767"/>
                  <a:ext cx="747999" cy="596782"/>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C024967-8E2E-D577-8330-AF0007E497D1}"/>
                    </a:ext>
                  </a:extLst>
                </p:cNvPr>
                <p:cNvSpPr/>
                <p:nvPr/>
              </p:nvSpPr>
              <p:spPr>
                <a:xfrm rot="20713052">
                  <a:off x="1902937" y="5911767"/>
                  <a:ext cx="747999" cy="596782"/>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DDB74140-6D59-FF5D-964C-3C820DBEB95F}"/>
                    </a:ext>
                  </a:extLst>
                </p:cNvPr>
                <p:cNvSpPr/>
                <p:nvPr/>
              </p:nvSpPr>
              <p:spPr>
                <a:xfrm>
                  <a:off x="1519855" y="2137830"/>
                  <a:ext cx="2655905" cy="4044699"/>
                </a:xfrm>
                <a:prstGeom prst="trapezoid">
                  <a:avLst>
                    <a:gd name="adj" fmla="val 3494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35FAFDE-4586-F159-7A41-E14D0BEDEB5B}"/>
                    </a:ext>
                  </a:extLst>
                </p:cNvPr>
                <p:cNvSpPr/>
                <p:nvPr/>
              </p:nvSpPr>
              <p:spPr>
                <a:xfrm>
                  <a:off x="2117131" y="3491848"/>
                  <a:ext cx="1430103" cy="242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0">
                  <a:extLst>
                    <a:ext uri="{FF2B5EF4-FFF2-40B4-BE49-F238E27FC236}">
                      <a16:creationId xmlns:a16="http://schemas.microsoft.com/office/drawing/2014/main" id="{B88AA277-326C-DD2F-149E-5D0DBA738E30}"/>
                    </a:ext>
                  </a:extLst>
                </p:cNvPr>
                <p:cNvSpPr/>
                <p:nvPr/>
              </p:nvSpPr>
              <p:spPr>
                <a:xfrm>
                  <a:off x="2268956" y="3593919"/>
                  <a:ext cx="204301" cy="1132517"/>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11">
                  <a:extLst>
                    <a:ext uri="{FF2B5EF4-FFF2-40B4-BE49-F238E27FC236}">
                      <a16:creationId xmlns:a16="http://schemas.microsoft.com/office/drawing/2014/main" id="{1D01F89B-0E4B-A556-729E-777759E464FA}"/>
                    </a:ext>
                  </a:extLst>
                </p:cNvPr>
                <p:cNvSpPr/>
                <p:nvPr/>
              </p:nvSpPr>
              <p:spPr>
                <a:xfrm rot="20563410">
                  <a:off x="2411039" y="3478127"/>
                  <a:ext cx="215948" cy="1375199"/>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2">
                  <a:extLst>
                    <a:ext uri="{FF2B5EF4-FFF2-40B4-BE49-F238E27FC236}">
                      <a16:creationId xmlns:a16="http://schemas.microsoft.com/office/drawing/2014/main" id="{62978A68-E299-D631-3861-1479709B5381}"/>
                    </a:ext>
                  </a:extLst>
                </p:cNvPr>
                <p:cNvSpPr/>
                <p:nvPr/>
              </p:nvSpPr>
              <p:spPr>
                <a:xfrm>
                  <a:off x="2200857" y="3432133"/>
                  <a:ext cx="272401" cy="24268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5189B0B-D69C-DDCC-939D-A3A3A833F367}"/>
                    </a:ext>
                  </a:extLst>
                </p:cNvPr>
                <p:cNvSpPr/>
                <p:nvPr/>
              </p:nvSpPr>
              <p:spPr>
                <a:xfrm flipH="1">
                  <a:off x="2564109" y="1438796"/>
                  <a:ext cx="615217" cy="1226318"/>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5">
                  <a:extLst>
                    <a:ext uri="{FF2B5EF4-FFF2-40B4-BE49-F238E27FC236}">
                      <a16:creationId xmlns:a16="http://schemas.microsoft.com/office/drawing/2014/main" id="{E15D20B4-68C0-2BCA-EFC9-40F1776A6C7D}"/>
                    </a:ext>
                  </a:extLst>
                </p:cNvPr>
                <p:cNvSpPr/>
                <p:nvPr/>
              </p:nvSpPr>
              <p:spPr>
                <a:xfrm rot="533072">
                  <a:off x="3248970" y="3998884"/>
                  <a:ext cx="519990" cy="802772"/>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36929B56-B99B-BFC4-0F2D-FA672F2CF2CF}"/>
                    </a:ext>
                  </a:extLst>
                </p:cNvPr>
                <p:cNvSpPr/>
                <p:nvPr/>
              </p:nvSpPr>
              <p:spPr>
                <a:xfrm rot="20482940" flipH="1">
                  <a:off x="2826247" y="2204025"/>
                  <a:ext cx="1216602" cy="2214231"/>
                </a:xfrm>
                <a:prstGeom prst="trapezoid">
                  <a:avLst>
                    <a:gd name="adj" fmla="val 4520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24F9153-DDEF-DF06-766A-DF3331262115}"/>
                    </a:ext>
                  </a:extLst>
                </p:cNvPr>
                <p:cNvSpPr/>
                <p:nvPr/>
              </p:nvSpPr>
              <p:spPr>
                <a:xfrm>
                  <a:off x="2216457" y="564889"/>
                  <a:ext cx="1245855" cy="183121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B5BF4F1-4194-292C-A6C5-F9254A469BCC}"/>
                    </a:ext>
                  </a:extLst>
                </p:cNvPr>
                <p:cNvSpPr/>
                <p:nvPr/>
              </p:nvSpPr>
              <p:spPr>
                <a:xfrm>
                  <a:off x="1956532" y="1006559"/>
                  <a:ext cx="165766" cy="1478493"/>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3BC4D322-6533-DD4F-1733-D48E201890DC}"/>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9" name="Oval 48">
                  <a:extLst>
                    <a:ext uri="{FF2B5EF4-FFF2-40B4-BE49-F238E27FC236}">
                      <a16:creationId xmlns:a16="http://schemas.microsoft.com/office/drawing/2014/main" id="{4CB2C017-62D8-3614-23F6-07BD4B5E3B6B}"/>
                    </a:ext>
                  </a:extLst>
                </p:cNvPr>
                <p:cNvSpPr/>
                <p:nvPr/>
              </p:nvSpPr>
              <p:spPr>
                <a:xfrm>
                  <a:off x="2602743" y="1834903"/>
                  <a:ext cx="457465" cy="222033"/>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BB787E89-7E06-AC07-AAD8-5090B4F6F2AA}"/>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1" name="Oval 50">
                  <a:extLst>
                    <a:ext uri="{FF2B5EF4-FFF2-40B4-BE49-F238E27FC236}">
                      <a16:creationId xmlns:a16="http://schemas.microsoft.com/office/drawing/2014/main" id="{6D658246-B00A-D3EE-B322-AF89D8CDDC7F}"/>
                    </a:ext>
                  </a:extLst>
                </p:cNvPr>
                <p:cNvSpPr/>
                <p:nvPr/>
              </p:nvSpPr>
              <p:spPr>
                <a:xfrm rot="886948" flipH="1">
                  <a:off x="3043127" y="398480"/>
                  <a:ext cx="532252" cy="537298"/>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59D49DF-AE93-4A92-814E-018314214755}"/>
                    </a:ext>
                  </a:extLst>
                </p:cNvPr>
                <p:cNvSpPr/>
                <p:nvPr/>
              </p:nvSpPr>
              <p:spPr>
                <a:xfrm rot="886948" flipH="1">
                  <a:off x="2104979" y="388309"/>
                  <a:ext cx="532252" cy="537298"/>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a:extLst>
                  <a:ext uri="{FF2B5EF4-FFF2-40B4-BE49-F238E27FC236}">
                    <a16:creationId xmlns:a16="http://schemas.microsoft.com/office/drawing/2014/main" id="{6F026161-E569-2527-BB13-3F7D7E4DCC78}"/>
                  </a:ext>
                </a:extLst>
              </p:cNvPr>
              <p:cNvSpPr/>
              <p:nvPr/>
            </p:nvSpPr>
            <p:spPr>
              <a:xfrm rot="19489945">
                <a:off x="10766317" y="4065763"/>
                <a:ext cx="576156" cy="834133"/>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0" name="Oval 59">
            <a:extLst>
              <a:ext uri="{FF2B5EF4-FFF2-40B4-BE49-F238E27FC236}">
                <a16:creationId xmlns:a16="http://schemas.microsoft.com/office/drawing/2014/main" id="{D08F5636-19E3-1C0B-AEE7-DFE857A36636}"/>
              </a:ext>
            </a:extLst>
          </p:cNvPr>
          <p:cNvSpPr/>
          <p:nvPr/>
        </p:nvSpPr>
        <p:spPr>
          <a:xfrm>
            <a:off x="9627476" y="222161"/>
            <a:ext cx="2564524" cy="2564524"/>
          </a:xfrm>
          <a:prstGeom prst="ellipse">
            <a:avLst/>
          </a:prstGeom>
          <a:gradFill flip="none" rotWithShape="1">
            <a:gsLst>
              <a:gs pos="62000">
                <a:schemeClr val="accent5">
                  <a:lumMod val="75000"/>
                </a:schemeClr>
              </a:gs>
              <a:gs pos="91000">
                <a:schemeClr val="accent1">
                  <a:lumMod val="5000"/>
                  <a:lumOff val="95000"/>
                </a:schemeClr>
              </a:gs>
              <a:gs pos="77000">
                <a:srgbClr val="FFCCCC"/>
              </a:gs>
              <a:gs pos="26000">
                <a:srgbClr val="7030A0"/>
              </a:gs>
              <a:gs pos="100000">
                <a:schemeClr val="accent1">
                  <a:lumMod val="30000"/>
                  <a:lumOff val="70000"/>
                </a:schemeClr>
              </a:gs>
            </a:gsLst>
            <a:path path="circle">
              <a:fillToRect l="100000" t="100000"/>
            </a:path>
            <a:tileRect r="-100000" b="-100000"/>
          </a:gradFill>
          <a:scene3d>
            <a:camera prst="orthographicFront"/>
            <a:lightRig rig="glow" dir="t">
              <a:rot lat="0" lon="0" rev="6600000"/>
            </a:lightRig>
          </a:scene3d>
          <a:sp3d contourW="12700" prstMaterial="clear">
            <a:bevelT w="635000" h="6350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close-up of a person&#10;&#10;Description automatically generated">
            <a:extLst>
              <a:ext uri="{FF2B5EF4-FFF2-40B4-BE49-F238E27FC236}">
                <a16:creationId xmlns:a16="http://schemas.microsoft.com/office/drawing/2014/main" id="{0AF58C03-1A1A-ED16-86A9-C3F1205B5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6833" y="5705760"/>
            <a:ext cx="755904" cy="974035"/>
          </a:xfrm>
          <a:prstGeom prst="rect">
            <a:avLst/>
          </a:prstGeom>
        </p:spPr>
      </p:pic>
    </p:spTree>
    <p:extLst>
      <p:ext uri="{BB962C8B-B14F-4D97-AF65-F5344CB8AC3E}">
        <p14:creationId xmlns:p14="http://schemas.microsoft.com/office/powerpoint/2010/main" val="419743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par>
                                <p:cTn id="15" presetID="47"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anim calcmode="lin" valueType="num">
                                      <p:cBhvr>
                                        <p:cTn id="23" dur="1000" fill="hold"/>
                                        <p:tgtEl>
                                          <p:spTgt spid="60"/>
                                        </p:tgtEl>
                                        <p:attrNameLst>
                                          <p:attrName>ppt_x</p:attrName>
                                        </p:attrNameLst>
                                      </p:cBhvr>
                                      <p:tavLst>
                                        <p:tav tm="0">
                                          <p:val>
                                            <p:strVal val="#ppt_x"/>
                                          </p:val>
                                        </p:tav>
                                        <p:tav tm="100000">
                                          <p:val>
                                            <p:strVal val="#ppt_x"/>
                                          </p:val>
                                        </p:tav>
                                      </p:tavLst>
                                    </p:anim>
                                    <p:anim calcmode="lin" valueType="num">
                                      <p:cBhvr>
                                        <p:cTn id="2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5655DFDD-6DDA-4435-9867-5BF2031E2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26"/>
          <p:cNvSpPr txBox="1"/>
          <p:nvPr/>
        </p:nvSpPr>
        <p:spPr>
          <a:xfrm>
            <a:off x="1524000" y="1"/>
            <a:ext cx="9144000" cy="769441"/>
          </a:xfrm>
          <a:prstGeom prst="rect">
            <a:avLst/>
          </a:prstGeom>
          <a:noFill/>
        </p:spPr>
        <p:txBody>
          <a:bodyPr wrap="square" rtlCol="0">
            <a:spAutoFit/>
          </a:bodyPr>
          <a:lstStyle/>
          <a:p>
            <a:r>
              <a:rPr lang="en-US" sz="4400" dirty="0">
                <a:latin typeface="Berlin Sans FB" pitchFamily="34" charset="0"/>
              </a:rPr>
              <a:t>	  	Unprofitable Servants</a:t>
            </a:r>
          </a:p>
        </p:txBody>
      </p:sp>
      <p:sp>
        <p:nvSpPr>
          <p:cNvPr id="28" name="TextBox 27"/>
          <p:cNvSpPr txBox="1"/>
          <p:nvPr/>
        </p:nvSpPr>
        <p:spPr>
          <a:xfrm>
            <a:off x="0" y="6550223"/>
            <a:ext cx="9144000" cy="307777"/>
          </a:xfrm>
          <a:prstGeom prst="rect">
            <a:avLst/>
          </a:prstGeom>
          <a:noFill/>
        </p:spPr>
        <p:txBody>
          <a:bodyPr wrap="square" rtlCol="0">
            <a:spAutoFit/>
          </a:bodyPr>
          <a:lstStyle/>
          <a:p>
            <a:r>
              <a:rPr lang="en-US" sz="1400" dirty="0"/>
              <a:t>Mosiah 2:21-24</a:t>
            </a:r>
            <a:endParaRPr lang="en-US" sz="4400" dirty="0"/>
          </a:p>
        </p:txBody>
      </p:sp>
      <p:grpSp>
        <p:nvGrpSpPr>
          <p:cNvPr id="302" name="Group 301"/>
          <p:cNvGrpSpPr/>
          <p:nvPr/>
        </p:nvGrpSpPr>
        <p:grpSpPr>
          <a:xfrm>
            <a:off x="8077200" y="2209800"/>
            <a:ext cx="2057400" cy="1371600"/>
            <a:chOff x="304800" y="1219200"/>
            <a:chExt cx="2057400" cy="1371600"/>
          </a:xfrm>
        </p:grpSpPr>
        <p:sp>
          <p:nvSpPr>
            <p:cNvPr id="300" name="Cloud 299"/>
            <p:cNvSpPr/>
            <p:nvPr/>
          </p:nvSpPr>
          <p:spPr>
            <a:xfrm>
              <a:off x="304800" y="1219200"/>
              <a:ext cx="2057400" cy="13716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extBox 300"/>
            <p:cNvSpPr txBox="1"/>
            <p:nvPr/>
          </p:nvSpPr>
          <p:spPr>
            <a:xfrm>
              <a:off x="533400" y="1371600"/>
              <a:ext cx="1752600" cy="1077218"/>
            </a:xfrm>
            <a:prstGeom prst="rect">
              <a:avLst/>
            </a:prstGeom>
            <a:noFill/>
          </p:spPr>
          <p:txBody>
            <a:bodyPr wrap="square" rtlCol="0">
              <a:spAutoFit/>
            </a:bodyPr>
            <a:lstStyle/>
            <a:p>
              <a:r>
                <a:rPr lang="en-US" sz="1600" dirty="0"/>
                <a:t>We can repay God through obedience and faithful service</a:t>
              </a:r>
            </a:p>
          </p:txBody>
        </p:sp>
      </p:grpSp>
      <p:grpSp>
        <p:nvGrpSpPr>
          <p:cNvPr id="303" name="Group 302"/>
          <p:cNvGrpSpPr/>
          <p:nvPr/>
        </p:nvGrpSpPr>
        <p:grpSpPr>
          <a:xfrm>
            <a:off x="1752600" y="2667000"/>
            <a:ext cx="2057400" cy="1371600"/>
            <a:chOff x="304800" y="1219200"/>
            <a:chExt cx="2057400" cy="1371600"/>
          </a:xfrm>
        </p:grpSpPr>
        <p:sp>
          <p:nvSpPr>
            <p:cNvPr id="304" name="Cloud 303"/>
            <p:cNvSpPr/>
            <p:nvPr/>
          </p:nvSpPr>
          <p:spPr>
            <a:xfrm>
              <a:off x="304800" y="1219200"/>
              <a:ext cx="2057400" cy="13716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extBox 304"/>
            <p:cNvSpPr txBox="1"/>
            <p:nvPr/>
          </p:nvSpPr>
          <p:spPr>
            <a:xfrm>
              <a:off x="533400" y="1371600"/>
              <a:ext cx="1752600" cy="1077218"/>
            </a:xfrm>
            <a:prstGeom prst="rect">
              <a:avLst/>
            </a:prstGeom>
            <a:noFill/>
          </p:spPr>
          <p:txBody>
            <a:bodyPr wrap="square" rtlCol="0">
              <a:spAutoFit/>
            </a:bodyPr>
            <a:lstStyle/>
            <a:p>
              <a:r>
                <a:rPr lang="en-US" sz="1600" dirty="0"/>
                <a:t>How does one repay his parent for raising them in righteousness?</a:t>
              </a:r>
            </a:p>
          </p:txBody>
        </p:sp>
      </p:grpSp>
      <p:grpSp>
        <p:nvGrpSpPr>
          <p:cNvPr id="306" name="Group 305"/>
          <p:cNvGrpSpPr/>
          <p:nvPr/>
        </p:nvGrpSpPr>
        <p:grpSpPr>
          <a:xfrm>
            <a:off x="5715000" y="2057400"/>
            <a:ext cx="2057400" cy="1371600"/>
            <a:chOff x="304800" y="1219200"/>
            <a:chExt cx="2057400" cy="1371600"/>
          </a:xfrm>
        </p:grpSpPr>
        <p:sp>
          <p:nvSpPr>
            <p:cNvPr id="307" name="Cloud 306"/>
            <p:cNvSpPr/>
            <p:nvPr/>
          </p:nvSpPr>
          <p:spPr>
            <a:xfrm>
              <a:off x="304800" y="1219200"/>
              <a:ext cx="2057400" cy="13716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extBox 307"/>
            <p:cNvSpPr txBox="1"/>
            <p:nvPr/>
          </p:nvSpPr>
          <p:spPr>
            <a:xfrm>
              <a:off x="609600" y="1447800"/>
              <a:ext cx="1752600" cy="923330"/>
            </a:xfrm>
            <a:prstGeom prst="rect">
              <a:avLst/>
            </a:prstGeom>
            <a:noFill/>
          </p:spPr>
          <p:txBody>
            <a:bodyPr wrap="square" rtlCol="0">
              <a:spAutoFit/>
            </a:bodyPr>
            <a:lstStyle/>
            <a:p>
              <a:r>
                <a:rPr lang="en-US" dirty="0"/>
                <a:t>What is the greater debt we owe to God?</a:t>
              </a:r>
            </a:p>
          </p:txBody>
        </p:sp>
      </p:grpSp>
      <p:grpSp>
        <p:nvGrpSpPr>
          <p:cNvPr id="309" name="Group 308"/>
          <p:cNvGrpSpPr/>
          <p:nvPr/>
        </p:nvGrpSpPr>
        <p:grpSpPr>
          <a:xfrm>
            <a:off x="3581400" y="1219200"/>
            <a:ext cx="2057400" cy="1371600"/>
            <a:chOff x="304800" y="1219200"/>
            <a:chExt cx="2057400" cy="1371600"/>
          </a:xfrm>
        </p:grpSpPr>
        <p:sp>
          <p:nvSpPr>
            <p:cNvPr id="310" name="Cloud 309"/>
            <p:cNvSpPr/>
            <p:nvPr/>
          </p:nvSpPr>
          <p:spPr>
            <a:xfrm>
              <a:off x="304800" y="1219200"/>
              <a:ext cx="2057400" cy="13716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extBox 310"/>
            <p:cNvSpPr txBox="1"/>
            <p:nvPr/>
          </p:nvSpPr>
          <p:spPr>
            <a:xfrm>
              <a:off x="533400" y="1371600"/>
              <a:ext cx="1752600" cy="1077218"/>
            </a:xfrm>
            <a:prstGeom prst="rect">
              <a:avLst/>
            </a:prstGeom>
            <a:noFill/>
          </p:spPr>
          <p:txBody>
            <a:bodyPr wrap="square" rtlCol="0">
              <a:spAutoFit/>
            </a:bodyPr>
            <a:lstStyle/>
            <a:p>
              <a:r>
                <a:rPr lang="en-US" sz="1600" dirty="0"/>
                <a:t>We can repay them by obedience and service (helping)</a:t>
              </a:r>
            </a:p>
          </p:txBody>
        </p:sp>
      </p:grpSp>
      <p:sp>
        <p:nvSpPr>
          <p:cNvPr id="312" name="TextBox 311"/>
          <p:cNvSpPr txBox="1"/>
          <p:nvPr/>
        </p:nvSpPr>
        <p:spPr>
          <a:xfrm>
            <a:off x="1905000" y="6324600"/>
            <a:ext cx="7315200" cy="553998"/>
          </a:xfrm>
          <a:prstGeom prst="rect">
            <a:avLst/>
          </a:prstGeom>
          <a:noFill/>
        </p:spPr>
        <p:txBody>
          <a:bodyPr wrap="square" rtlCol="0">
            <a:spAutoFit/>
          </a:bodyPr>
          <a:lstStyle/>
          <a:p>
            <a:r>
              <a:rPr lang="en-US" dirty="0"/>
              <a:t>“In our relationship with God we are at best unprofitable servants”</a:t>
            </a:r>
          </a:p>
          <a:p>
            <a:r>
              <a:rPr lang="en-US" sz="1200" dirty="0"/>
              <a:t>JFM and RLM</a:t>
            </a:r>
          </a:p>
        </p:txBody>
      </p:sp>
      <p:pic>
        <p:nvPicPr>
          <p:cNvPr id="3" name="Picture 2">
            <a:extLst>
              <a:ext uri="{FF2B5EF4-FFF2-40B4-BE49-F238E27FC236}">
                <a16:creationId xmlns:a16="http://schemas.microsoft.com/office/drawing/2014/main" id="{77A9AF76-5589-4E68-B171-1D5620BC923E}"/>
              </a:ext>
            </a:extLst>
          </p:cNvPr>
          <p:cNvPicPr>
            <a:picLocks noChangeAspect="1"/>
          </p:cNvPicPr>
          <p:nvPr/>
        </p:nvPicPr>
        <p:blipFill rotWithShape="1">
          <a:blip r:embed="rId3">
            <a:extLst>
              <a:ext uri="{28A0092B-C50C-407E-A947-70E740481C1C}">
                <a14:useLocalDpi xmlns:a14="http://schemas.microsoft.com/office/drawing/2010/main" val="0"/>
              </a:ext>
            </a:extLst>
          </a:blip>
          <a:srcRect t="655" b="3794"/>
          <a:stretch/>
        </p:blipFill>
        <p:spPr>
          <a:xfrm>
            <a:off x="10818955" y="5989320"/>
            <a:ext cx="1153017" cy="804672"/>
          </a:xfrm>
          <a:prstGeom prst="rect">
            <a:avLst/>
          </a:prstGeom>
        </p:spPr>
      </p:pic>
      <p:sp>
        <p:nvSpPr>
          <p:cNvPr id="76" name="TextBox 75">
            <a:extLst>
              <a:ext uri="{FF2B5EF4-FFF2-40B4-BE49-F238E27FC236}">
                <a16:creationId xmlns:a16="http://schemas.microsoft.com/office/drawing/2014/main" id="{E40C4312-ADCA-4EAE-A066-AB33B5249AA1}"/>
              </a:ext>
            </a:extLst>
          </p:cNvPr>
          <p:cNvSpPr txBox="1"/>
          <p:nvPr/>
        </p:nvSpPr>
        <p:spPr>
          <a:xfrm>
            <a:off x="155448" y="594361"/>
            <a:ext cx="3706368" cy="2031325"/>
          </a:xfrm>
          <a:prstGeom prst="rect">
            <a:avLst/>
          </a:prstGeom>
          <a:noFill/>
        </p:spPr>
        <p:txBody>
          <a:bodyPr wrap="square" rtlCol="0">
            <a:spAutoFit/>
          </a:bodyPr>
          <a:lstStyle/>
          <a:p>
            <a:r>
              <a:rPr lang="en-US" dirty="0"/>
              <a:t>People make a profit when they receive more than they give. We are unprofitable servants to our Heavenly Father because the value of the blessings He gives us will always greatly exceed the value of the service He receives from us.</a:t>
            </a:r>
            <a:endParaRPr lang="en-US" sz="1200" dirty="0"/>
          </a:p>
        </p:txBody>
      </p:sp>
      <p:grpSp>
        <p:nvGrpSpPr>
          <p:cNvPr id="2" name="Group 174">
            <a:extLst>
              <a:ext uri="{FF2B5EF4-FFF2-40B4-BE49-F238E27FC236}">
                <a16:creationId xmlns:a16="http://schemas.microsoft.com/office/drawing/2014/main" id="{A9AB9B2B-1305-9593-370A-8C292A812EBA}"/>
              </a:ext>
            </a:extLst>
          </p:cNvPr>
          <p:cNvGrpSpPr/>
          <p:nvPr/>
        </p:nvGrpSpPr>
        <p:grpSpPr>
          <a:xfrm>
            <a:off x="8781726" y="3634520"/>
            <a:ext cx="1443005" cy="3173042"/>
            <a:chOff x="4114800" y="533400"/>
            <a:chExt cx="2217821" cy="4876800"/>
          </a:xfrm>
        </p:grpSpPr>
        <p:sp>
          <p:nvSpPr>
            <p:cNvPr id="4" name="Oval 3">
              <a:extLst>
                <a:ext uri="{FF2B5EF4-FFF2-40B4-BE49-F238E27FC236}">
                  <a16:creationId xmlns:a16="http://schemas.microsoft.com/office/drawing/2014/main" id="{B1E628C3-2E4F-F2F4-0FBE-B44DEE489677}"/>
                </a:ext>
              </a:extLst>
            </p:cNvPr>
            <p:cNvSpPr/>
            <p:nvPr/>
          </p:nvSpPr>
          <p:spPr>
            <a:xfrm>
              <a:off x="4191000" y="533400"/>
              <a:ext cx="2057400" cy="2743200"/>
            </a:xfrm>
            <a:prstGeom prst="ellipse">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3D9BB9-3762-EB02-8337-5984FC65AD13}"/>
                </a:ext>
              </a:extLst>
            </p:cNvPr>
            <p:cNvSpPr/>
            <p:nvPr/>
          </p:nvSpPr>
          <p:spPr>
            <a:xfrm rot="19671902">
              <a:off x="5805203" y="2969693"/>
              <a:ext cx="527418"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6C4964C-BB9C-B1A1-11E2-88491D8E5E76}"/>
                </a:ext>
              </a:extLst>
            </p:cNvPr>
            <p:cNvSpPr/>
            <p:nvPr/>
          </p:nvSpPr>
          <p:spPr>
            <a:xfrm rot="2647766">
              <a:off x="4114800" y="2851484"/>
              <a:ext cx="48089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D7EB46-0440-4C8B-C220-DD62AD62D022}"/>
                </a:ext>
              </a:extLst>
            </p:cNvPr>
            <p:cNvSpPr/>
            <p:nvPr/>
          </p:nvSpPr>
          <p:spPr>
            <a:xfrm rot="19352409">
              <a:off x="5359057" y="45462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C9A4B47-E047-EE1C-1521-B765829A51B0}"/>
                </a:ext>
              </a:extLst>
            </p:cNvPr>
            <p:cNvSpPr/>
            <p:nvPr/>
          </p:nvSpPr>
          <p:spPr>
            <a:xfrm rot="2647766">
              <a:off x="4881374" y="45291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0FD5D10D-3E57-1C0F-1D7D-E71B61030C6A}"/>
                </a:ext>
              </a:extLst>
            </p:cNvPr>
            <p:cNvSpPr/>
            <p:nvPr/>
          </p:nvSpPr>
          <p:spPr>
            <a:xfrm rot="20169292">
              <a:off x="5310934" y="195981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E194D1F9-0EAB-DBE3-9937-F342C78869A3}"/>
                </a:ext>
              </a:extLst>
            </p:cNvPr>
            <p:cNvSpPr/>
            <p:nvPr/>
          </p:nvSpPr>
          <p:spPr>
            <a:xfrm rot="1790291">
              <a:off x="4342377" y="1909327"/>
              <a:ext cx="887382" cy="154100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C322D31A-C815-6C36-4F17-21971C6CB24E}"/>
                </a:ext>
              </a:extLst>
            </p:cNvPr>
            <p:cNvSpPr/>
            <p:nvPr/>
          </p:nvSpPr>
          <p:spPr>
            <a:xfrm>
              <a:off x="4603430" y="2158122"/>
              <a:ext cx="1323835" cy="2815613"/>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C02136-BAE4-3601-0E05-76D4E6BA4339}"/>
                </a:ext>
              </a:extLst>
            </p:cNvPr>
            <p:cNvSpPr/>
            <p:nvPr/>
          </p:nvSpPr>
          <p:spPr>
            <a:xfrm>
              <a:off x="5026613" y="1677140"/>
              <a:ext cx="530391"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70B3B2B-CDB8-29D7-DF36-7A6DFF0DE6B9}"/>
                </a:ext>
              </a:extLst>
            </p:cNvPr>
            <p:cNvSpPr/>
            <p:nvPr/>
          </p:nvSpPr>
          <p:spPr>
            <a:xfrm>
              <a:off x="4603430" y="6855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8">
              <a:extLst>
                <a:ext uri="{FF2B5EF4-FFF2-40B4-BE49-F238E27FC236}">
                  <a16:creationId xmlns:a16="http://schemas.microsoft.com/office/drawing/2014/main" id="{233F76C6-4D5B-3E89-9719-7152F37D2995}"/>
                </a:ext>
              </a:extLst>
            </p:cNvPr>
            <p:cNvSpPr/>
            <p:nvPr/>
          </p:nvSpPr>
          <p:spPr>
            <a:xfrm rot="5773116">
              <a:off x="5105400" y="53340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9">
              <a:extLst>
                <a:ext uri="{FF2B5EF4-FFF2-40B4-BE49-F238E27FC236}">
                  <a16:creationId xmlns:a16="http://schemas.microsoft.com/office/drawing/2014/main" id="{FA61956F-119F-C71F-4683-5546CB58AE83}"/>
                </a:ext>
              </a:extLst>
            </p:cNvPr>
            <p:cNvSpPr/>
            <p:nvPr/>
          </p:nvSpPr>
          <p:spPr>
            <a:xfrm rot="20435048">
              <a:off x="4400769" y="59077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B114AAD-420C-FD5F-7F84-C7B187B75415}"/>
                </a:ext>
              </a:extLst>
            </p:cNvPr>
            <p:cNvSpPr/>
            <p:nvPr/>
          </p:nvSpPr>
          <p:spPr>
            <a:xfrm>
              <a:off x="4648200" y="533400"/>
              <a:ext cx="1066800" cy="685800"/>
            </a:xfrm>
            <a:prstGeom prst="ellipse">
              <a:avLst/>
            </a:prstGeom>
            <a:solidFill>
              <a:srgbClr val="AB8E1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91">
            <a:extLst>
              <a:ext uri="{FF2B5EF4-FFF2-40B4-BE49-F238E27FC236}">
                <a16:creationId xmlns:a16="http://schemas.microsoft.com/office/drawing/2014/main" id="{E848A20E-9FF3-CF7B-E013-0C992ABB9849}"/>
              </a:ext>
            </a:extLst>
          </p:cNvPr>
          <p:cNvGrpSpPr/>
          <p:nvPr/>
        </p:nvGrpSpPr>
        <p:grpSpPr>
          <a:xfrm>
            <a:off x="6226114" y="3482449"/>
            <a:ext cx="1148929" cy="2828829"/>
            <a:chOff x="4051632" y="2362200"/>
            <a:chExt cx="1358382" cy="3344532"/>
          </a:xfrm>
        </p:grpSpPr>
        <p:sp>
          <p:nvSpPr>
            <p:cNvPr id="18" name="Round Diagonal Corner Rectangle 1383">
              <a:extLst>
                <a:ext uri="{FF2B5EF4-FFF2-40B4-BE49-F238E27FC236}">
                  <a16:creationId xmlns:a16="http://schemas.microsoft.com/office/drawing/2014/main" id="{66B1FAC4-810B-2356-C2D5-91109425610A}"/>
                </a:ext>
              </a:extLst>
            </p:cNvPr>
            <p:cNvSpPr/>
            <p:nvPr/>
          </p:nvSpPr>
          <p:spPr>
            <a:xfrm rot="19527262">
              <a:off x="4778338" y="2692626"/>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384">
              <a:extLst>
                <a:ext uri="{FF2B5EF4-FFF2-40B4-BE49-F238E27FC236}">
                  <a16:creationId xmlns:a16="http://schemas.microsoft.com/office/drawing/2014/main" id="{6C5A692A-BF86-1EDD-295E-8281F8EB7A02}"/>
                </a:ext>
              </a:extLst>
            </p:cNvPr>
            <p:cNvSpPr/>
            <p:nvPr/>
          </p:nvSpPr>
          <p:spPr>
            <a:xfrm rot="19527262">
              <a:off x="4092538" y="2768827"/>
              <a:ext cx="555573" cy="63174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D0CAE94-3B38-ECAD-4AAC-8E3E4ADCE838}"/>
                </a:ext>
              </a:extLst>
            </p:cNvPr>
            <p:cNvSpPr/>
            <p:nvPr/>
          </p:nvSpPr>
          <p:spPr>
            <a:xfrm rot="19671902">
              <a:off x="5140395" y="4033006"/>
              <a:ext cx="26961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E77F00F-BE01-DEC2-5229-5E2570F9C6E6}"/>
                </a:ext>
              </a:extLst>
            </p:cNvPr>
            <p:cNvSpPr/>
            <p:nvPr/>
          </p:nvSpPr>
          <p:spPr>
            <a:xfrm rot="2647766">
              <a:off x="4051632" y="3985053"/>
              <a:ext cx="296336"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EBFB00-4F74-5242-89D6-F87C94EE5529}"/>
                </a:ext>
              </a:extLst>
            </p:cNvPr>
            <p:cNvSpPr/>
            <p:nvPr/>
          </p:nvSpPr>
          <p:spPr>
            <a:xfrm rot="19352409">
              <a:off x="4803886" y="5123365"/>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DD44DAA-9661-3E13-401B-71B9C821B5EC}"/>
                </a:ext>
              </a:extLst>
            </p:cNvPr>
            <p:cNvSpPr/>
            <p:nvPr/>
          </p:nvSpPr>
          <p:spPr>
            <a:xfrm rot="2647766">
              <a:off x="4515409" y="5111826"/>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1D71902C-51E8-E2CB-1699-E60E0181A22C}"/>
                </a:ext>
              </a:extLst>
            </p:cNvPr>
            <p:cNvSpPr/>
            <p:nvPr/>
          </p:nvSpPr>
          <p:spPr>
            <a:xfrm rot="20169292">
              <a:off x="4774824" y="3376848"/>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0E4E5E4E-3339-F4EC-7637-2EB6E718A2F5}"/>
                </a:ext>
              </a:extLst>
            </p:cNvPr>
            <p:cNvSpPr/>
            <p:nvPr/>
          </p:nvSpPr>
          <p:spPr>
            <a:xfrm rot="1790291">
              <a:off x="4189904" y="3342754"/>
              <a:ext cx="535898" cy="1040568"/>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F7CD03B7-5FA9-14C1-DAC1-7CFCE40F8A31}"/>
                </a:ext>
              </a:extLst>
            </p:cNvPr>
            <p:cNvSpPr/>
            <p:nvPr/>
          </p:nvSpPr>
          <p:spPr>
            <a:xfrm>
              <a:off x="4347557" y="3510754"/>
              <a:ext cx="799476" cy="1901253"/>
            </a:xfrm>
            <a:prstGeom prst="trapezoid">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E334174-9DFA-E9F8-95CD-1F5AA573D56B}"/>
                </a:ext>
              </a:extLst>
            </p:cNvPr>
            <p:cNvSpPr/>
            <p:nvPr/>
          </p:nvSpPr>
          <p:spPr>
            <a:xfrm>
              <a:off x="4575336" y="3149958"/>
              <a:ext cx="342199"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5F33F57-384F-B091-2AB6-8022370DEEF0}"/>
                </a:ext>
              </a:extLst>
            </p:cNvPr>
            <p:cNvSpPr/>
            <p:nvPr/>
          </p:nvSpPr>
          <p:spPr>
            <a:xfrm>
              <a:off x="4347556" y="2516408"/>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 Diagonal Corner Rectangle 1394">
              <a:extLst>
                <a:ext uri="{FF2B5EF4-FFF2-40B4-BE49-F238E27FC236}">
                  <a16:creationId xmlns:a16="http://schemas.microsoft.com/office/drawing/2014/main" id="{C9E9CEBF-1049-910A-9E0B-3CFD0CEAF197}"/>
                </a:ext>
              </a:extLst>
            </p:cNvPr>
            <p:cNvSpPr/>
            <p:nvPr/>
          </p:nvSpPr>
          <p:spPr>
            <a:xfrm rot="1236535">
              <a:off x="4309319" y="2362200"/>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Diagonal Corner Rectangle 1395">
              <a:extLst>
                <a:ext uri="{FF2B5EF4-FFF2-40B4-BE49-F238E27FC236}">
                  <a16:creationId xmlns:a16="http://schemas.microsoft.com/office/drawing/2014/main" id="{B44B318C-7CAA-6647-2D91-18D19707423A}"/>
                </a:ext>
              </a:extLst>
            </p:cNvPr>
            <p:cNvSpPr/>
            <p:nvPr/>
          </p:nvSpPr>
          <p:spPr>
            <a:xfrm rot="5076663">
              <a:off x="4705111" y="2429527"/>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AB9670C-1314-3102-BE19-E354428037F6}"/>
                </a:ext>
              </a:extLst>
            </p:cNvPr>
            <p:cNvSpPr/>
            <p:nvPr/>
          </p:nvSpPr>
          <p:spPr>
            <a:xfrm>
              <a:off x="4499956" y="2440208"/>
              <a:ext cx="381000" cy="381000"/>
            </a:xfrm>
            <a:prstGeom prst="ellipse">
              <a:avLst/>
            </a:prstGeom>
            <a:solidFill>
              <a:srgbClr val="713605"/>
            </a:solidFill>
            <a:ln w="12700">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60">
            <a:extLst>
              <a:ext uri="{FF2B5EF4-FFF2-40B4-BE49-F238E27FC236}">
                <a16:creationId xmlns:a16="http://schemas.microsoft.com/office/drawing/2014/main" id="{AEA22BC6-F03A-CDBE-8513-C32D1DDDB6B1}"/>
              </a:ext>
            </a:extLst>
          </p:cNvPr>
          <p:cNvGrpSpPr/>
          <p:nvPr/>
        </p:nvGrpSpPr>
        <p:grpSpPr>
          <a:xfrm flipH="1">
            <a:off x="4089504" y="3729893"/>
            <a:ext cx="1001719" cy="2479305"/>
            <a:chOff x="4796444" y="836392"/>
            <a:chExt cx="1301488" cy="3344532"/>
          </a:xfrm>
        </p:grpSpPr>
        <p:sp>
          <p:nvSpPr>
            <p:cNvPr id="35" name="Oval 34">
              <a:extLst>
                <a:ext uri="{FF2B5EF4-FFF2-40B4-BE49-F238E27FC236}">
                  <a16:creationId xmlns:a16="http://schemas.microsoft.com/office/drawing/2014/main" id="{0F126CDF-630B-F771-420C-EA92144C7B25}"/>
                </a:ext>
              </a:extLst>
            </p:cNvPr>
            <p:cNvSpPr/>
            <p:nvPr/>
          </p:nvSpPr>
          <p:spPr>
            <a:xfrm rot="19671902">
              <a:off x="5761384" y="2516297"/>
              <a:ext cx="336548" cy="583367"/>
            </a:xfrm>
            <a:prstGeom prst="ellipse">
              <a:avLst/>
            </a:prstGeom>
            <a:solidFill>
              <a:srgbClr val="D0B1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12F6CED-BDE1-3292-BFB9-DC2433F3ED69}"/>
                </a:ext>
              </a:extLst>
            </p:cNvPr>
            <p:cNvSpPr/>
            <p:nvPr/>
          </p:nvSpPr>
          <p:spPr>
            <a:xfrm rot="2647766">
              <a:off x="4796444" y="2491396"/>
              <a:ext cx="388688" cy="583367"/>
            </a:xfrm>
            <a:prstGeom prst="ellipse">
              <a:avLst/>
            </a:prstGeom>
            <a:solidFill>
              <a:srgbClr val="D0B1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1FFED33-B44C-75FA-A74C-EB1DEB69F583}"/>
                </a:ext>
              </a:extLst>
            </p:cNvPr>
            <p:cNvSpPr/>
            <p:nvPr/>
          </p:nvSpPr>
          <p:spPr>
            <a:xfrm rot="19352409">
              <a:off x="5561730" y="3597557"/>
              <a:ext cx="250930" cy="583367"/>
            </a:xfrm>
            <a:prstGeom prst="ellipse">
              <a:avLst/>
            </a:prstGeom>
            <a:solidFill>
              <a:srgbClr val="D0B1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59A59010-D193-B74B-3F84-1A878C596D75}"/>
                </a:ext>
              </a:extLst>
            </p:cNvPr>
            <p:cNvSpPr/>
            <p:nvPr/>
          </p:nvSpPr>
          <p:spPr>
            <a:xfrm rot="2647766">
              <a:off x="5273253" y="3586018"/>
              <a:ext cx="249729" cy="583367"/>
            </a:xfrm>
            <a:prstGeom prst="ellipse">
              <a:avLst/>
            </a:prstGeom>
            <a:solidFill>
              <a:srgbClr val="D0B1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C39E6BAC-DC2F-5063-9E79-BD7A31EEB9BE}"/>
                </a:ext>
              </a:extLst>
            </p:cNvPr>
            <p:cNvSpPr/>
            <p:nvPr/>
          </p:nvSpPr>
          <p:spPr>
            <a:xfrm rot="20169292">
              <a:off x="5532668" y="1851040"/>
              <a:ext cx="535898" cy="1040568"/>
            </a:xfrm>
            <a:prstGeom prst="trapezoid">
              <a:avLst/>
            </a:prstGeom>
            <a:solidFill>
              <a:srgbClr val="E5BD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A589A49C-6F64-0E1B-2204-52694595FEBA}"/>
                </a:ext>
              </a:extLst>
            </p:cNvPr>
            <p:cNvSpPr/>
            <p:nvPr/>
          </p:nvSpPr>
          <p:spPr>
            <a:xfrm rot="1790291">
              <a:off x="4947748" y="1816946"/>
              <a:ext cx="535898" cy="1040568"/>
            </a:xfrm>
            <a:prstGeom prst="trapezoid">
              <a:avLst/>
            </a:prstGeom>
            <a:solidFill>
              <a:srgbClr val="E5BD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5E821934-4038-51D9-952B-8341925F76DA}"/>
                </a:ext>
              </a:extLst>
            </p:cNvPr>
            <p:cNvSpPr/>
            <p:nvPr/>
          </p:nvSpPr>
          <p:spPr>
            <a:xfrm>
              <a:off x="5105400" y="1984946"/>
              <a:ext cx="799476" cy="1901253"/>
            </a:xfrm>
            <a:prstGeom prst="trapezoid">
              <a:avLst/>
            </a:prstGeom>
            <a:solidFill>
              <a:srgbClr val="E5BD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FC2B22-674A-C285-F623-1E668BE766A5}"/>
                </a:ext>
              </a:extLst>
            </p:cNvPr>
            <p:cNvSpPr/>
            <p:nvPr/>
          </p:nvSpPr>
          <p:spPr>
            <a:xfrm>
              <a:off x="5280675" y="1575542"/>
              <a:ext cx="393492" cy="573374"/>
            </a:xfrm>
            <a:prstGeom prst="ellipse">
              <a:avLst/>
            </a:prstGeom>
            <a:solidFill>
              <a:srgbClr val="D0B1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2CB1A7C-96D8-CDEE-AC03-450378E96F35}"/>
                </a:ext>
              </a:extLst>
            </p:cNvPr>
            <p:cNvSpPr/>
            <p:nvPr/>
          </p:nvSpPr>
          <p:spPr>
            <a:xfrm>
              <a:off x="5105401" y="990600"/>
              <a:ext cx="762000" cy="1090246"/>
            </a:xfrm>
            <a:prstGeom prst="ellipse">
              <a:avLst/>
            </a:prstGeom>
            <a:solidFill>
              <a:srgbClr val="D0B1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 Diagonal Corner Rectangle 505">
              <a:extLst>
                <a:ext uri="{FF2B5EF4-FFF2-40B4-BE49-F238E27FC236}">
                  <a16:creationId xmlns:a16="http://schemas.microsoft.com/office/drawing/2014/main" id="{DE583879-9EA8-6943-8009-C479A73101F8}"/>
                </a:ext>
              </a:extLst>
            </p:cNvPr>
            <p:cNvSpPr/>
            <p:nvPr/>
          </p:nvSpPr>
          <p:spPr>
            <a:xfrm rot="1236535">
              <a:off x="5067163" y="836392"/>
              <a:ext cx="436755" cy="503473"/>
            </a:xfrm>
            <a:prstGeom prst="round2DiagRect">
              <a:avLst>
                <a:gd name="adj1" fmla="val 50000"/>
                <a:gd name="adj2"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506">
              <a:extLst>
                <a:ext uri="{FF2B5EF4-FFF2-40B4-BE49-F238E27FC236}">
                  <a16:creationId xmlns:a16="http://schemas.microsoft.com/office/drawing/2014/main" id="{38810424-7D6E-B1D4-7C49-3913AC23884A}"/>
                </a:ext>
              </a:extLst>
            </p:cNvPr>
            <p:cNvSpPr/>
            <p:nvPr/>
          </p:nvSpPr>
          <p:spPr>
            <a:xfrm rot="5076663">
              <a:off x="5462955" y="903719"/>
              <a:ext cx="436755" cy="503473"/>
            </a:xfrm>
            <a:prstGeom prst="round2DiagRect">
              <a:avLst>
                <a:gd name="adj1" fmla="val 50000"/>
                <a:gd name="adj2" fmla="val 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74680B7-CB89-72F1-BCDE-BB0CD0D30818}"/>
                </a:ext>
              </a:extLst>
            </p:cNvPr>
            <p:cNvSpPr/>
            <p:nvPr/>
          </p:nvSpPr>
          <p:spPr>
            <a:xfrm>
              <a:off x="5257800" y="914400"/>
              <a:ext cx="381000" cy="381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59">
            <a:extLst>
              <a:ext uri="{FF2B5EF4-FFF2-40B4-BE49-F238E27FC236}">
                <a16:creationId xmlns:a16="http://schemas.microsoft.com/office/drawing/2014/main" id="{103B5B4D-18AF-7599-D9DC-79219B777FDB}"/>
              </a:ext>
            </a:extLst>
          </p:cNvPr>
          <p:cNvGrpSpPr/>
          <p:nvPr/>
        </p:nvGrpSpPr>
        <p:grpSpPr>
          <a:xfrm>
            <a:off x="1526708" y="4022405"/>
            <a:ext cx="1003739" cy="2066206"/>
            <a:chOff x="685800" y="609600"/>
            <a:chExt cx="2404519" cy="4949716"/>
          </a:xfrm>
        </p:grpSpPr>
        <p:sp>
          <p:nvSpPr>
            <p:cNvPr id="48" name="Cloud 47">
              <a:extLst>
                <a:ext uri="{FF2B5EF4-FFF2-40B4-BE49-F238E27FC236}">
                  <a16:creationId xmlns:a16="http://schemas.microsoft.com/office/drawing/2014/main" id="{FAEAD5C7-F00C-06AE-45B8-0384EC1DE3DF}"/>
                </a:ext>
              </a:extLst>
            </p:cNvPr>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A273EE2-D3F6-F7D5-AB70-C1F8B9692B55}"/>
                </a:ext>
              </a:extLst>
            </p:cNvPr>
            <p:cNvSpPr/>
            <p:nvPr/>
          </p:nvSpPr>
          <p:spPr>
            <a:xfrm rot="19671902">
              <a:off x="2519256" y="3059430"/>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502DFC4-EDBD-82A9-81DA-BEAB5138F28E}"/>
                </a:ext>
              </a:extLst>
            </p:cNvPr>
            <p:cNvSpPr/>
            <p:nvPr/>
          </p:nvSpPr>
          <p:spPr>
            <a:xfrm rot="2647766">
              <a:off x="685800" y="2956996"/>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EF96912-7DB9-2680-CC36-69F4E1A73FAA}"/>
                </a:ext>
              </a:extLst>
            </p:cNvPr>
            <p:cNvSpPr/>
            <p:nvPr/>
          </p:nvSpPr>
          <p:spPr>
            <a:xfrm rot="19352409">
              <a:off x="2012467" y="4682102"/>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3D4DE23-1030-0EC3-9ECB-52ACA442D16C}"/>
                </a:ext>
              </a:extLst>
            </p:cNvPr>
            <p:cNvSpPr/>
            <p:nvPr/>
          </p:nvSpPr>
          <p:spPr>
            <a:xfrm rot="2647766">
              <a:off x="1502939" y="4664751"/>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EE98B957-89AC-41AC-6C1D-9F9A8F042F62}"/>
                </a:ext>
              </a:extLst>
            </p:cNvPr>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6ADDAD44-9169-D444-F8BE-87694FC840C4}"/>
                </a:ext>
              </a:extLst>
            </p:cNvPr>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74655A9F-6AB3-4744-EC1D-ED372D93E47B}"/>
                </a:ext>
              </a:extLst>
            </p:cNvPr>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0F80B9A-8B8C-8876-5D00-E1D6DA768EBF}"/>
                </a:ext>
              </a:extLst>
            </p:cNvPr>
            <p:cNvSpPr/>
            <p:nvPr/>
          </p:nvSpPr>
          <p:spPr>
            <a:xfrm>
              <a:off x="1605060" y="1712309"/>
              <a:ext cx="619971"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D8E079D-B3DC-8C2D-633C-3557D6523437}"/>
                </a:ext>
              </a:extLst>
            </p:cNvPr>
            <p:cNvSpPr/>
            <p:nvPr/>
          </p:nvSpPr>
          <p:spPr>
            <a:xfrm>
              <a:off x="1206465" y="762000"/>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a:extLst>
                <a:ext uri="{FF2B5EF4-FFF2-40B4-BE49-F238E27FC236}">
                  <a16:creationId xmlns:a16="http://schemas.microsoft.com/office/drawing/2014/main" id="{0915940A-9CEC-3BA5-654D-8B6269C97F4C}"/>
                </a:ext>
              </a:extLst>
            </p:cNvPr>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hevron 531">
              <a:extLst>
                <a:ext uri="{FF2B5EF4-FFF2-40B4-BE49-F238E27FC236}">
                  <a16:creationId xmlns:a16="http://schemas.microsoft.com/office/drawing/2014/main" id="{12B3FE4C-3A30-BC57-6A49-63623B79ADB7}"/>
                </a:ext>
              </a:extLst>
            </p:cNvPr>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532">
              <a:extLst>
                <a:ext uri="{FF2B5EF4-FFF2-40B4-BE49-F238E27FC236}">
                  <a16:creationId xmlns:a16="http://schemas.microsoft.com/office/drawing/2014/main" id="{0291FB58-2E49-00D4-37FA-919DB0DCBCA9}"/>
                </a:ext>
              </a:extLst>
            </p:cNvPr>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ounded Rectangle 533">
              <a:extLst>
                <a:ext uri="{FF2B5EF4-FFF2-40B4-BE49-F238E27FC236}">
                  <a16:creationId xmlns:a16="http://schemas.microsoft.com/office/drawing/2014/main" id="{A99CEAF9-EE07-22D6-4F02-2B84A3F57A4D}"/>
                </a:ext>
              </a:extLst>
            </p:cNvPr>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485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anim calcmode="lin" valueType="num">
                                      <p:cBhvr>
                                        <p:cTn id="8" dur="1000" fill="hold"/>
                                        <p:tgtEl>
                                          <p:spTgt spid="303"/>
                                        </p:tgtEl>
                                        <p:attrNameLst>
                                          <p:attrName>ppt_x</p:attrName>
                                        </p:attrNameLst>
                                      </p:cBhvr>
                                      <p:tavLst>
                                        <p:tav tm="0">
                                          <p:val>
                                            <p:strVal val="#ppt_x"/>
                                          </p:val>
                                        </p:tav>
                                        <p:tav tm="100000">
                                          <p:val>
                                            <p:strVal val="#ppt_x"/>
                                          </p:val>
                                        </p:tav>
                                      </p:tavLst>
                                    </p:anim>
                                    <p:anim calcmode="lin" valueType="num">
                                      <p:cBhvr>
                                        <p:cTn id="9" dur="1000" fill="hold"/>
                                        <p:tgtEl>
                                          <p:spTgt spid="303"/>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309"/>
                                        </p:tgtEl>
                                        <p:attrNameLst>
                                          <p:attrName>style.visibility</p:attrName>
                                        </p:attrNameLst>
                                      </p:cBhvr>
                                      <p:to>
                                        <p:strVal val="visible"/>
                                      </p:to>
                                    </p:set>
                                    <p:animEffect transition="in" filter="fade">
                                      <p:cBhvr>
                                        <p:cTn id="16" dur="1000"/>
                                        <p:tgtEl>
                                          <p:spTgt spid="309"/>
                                        </p:tgtEl>
                                      </p:cBhvr>
                                    </p:animEffect>
                                    <p:anim calcmode="lin" valueType="num">
                                      <p:cBhvr>
                                        <p:cTn id="17" dur="1000" fill="hold"/>
                                        <p:tgtEl>
                                          <p:spTgt spid="309"/>
                                        </p:tgtEl>
                                        <p:attrNameLst>
                                          <p:attrName>ppt_x</p:attrName>
                                        </p:attrNameLst>
                                      </p:cBhvr>
                                      <p:tavLst>
                                        <p:tav tm="0">
                                          <p:val>
                                            <p:strVal val="#ppt_x"/>
                                          </p:val>
                                        </p:tav>
                                        <p:tav tm="100000">
                                          <p:val>
                                            <p:strVal val="#ppt_x"/>
                                          </p:val>
                                        </p:tav>
                                      </p:tavLst>
                                    </p:anim>
                                    <p:anim calcmode="lin" valueType="num">
                                      <p:cBhvr>
                                        <p:cTn id="18" dur="1000" fill="hold"/>
                                        <p:tgtEl>
                                          <p:spTgt spid="309"/>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06"/>
                                        </p:tgtEl>
                                        <p:attrNameLst>
                                          <p:attrName>style.visibility</p:attrName>
                                        </p:attrNameLst>
                                      </p:cBhvr>
                                      <p:to>
                                        <p:strVal val="visible"/>
                                      </p:to>
                                    </p:set>
                                    <p:animEffect transition="in" filter="fade">
                                      <p:cBhvr>
                                        <p:cTn id="25" dur="1000"/>
                                        <p:tgtEl>
                                          <p:spTgt spid="306"/>
                                        </p:tgtEl>
                                      </p:cBhvr>
                                    </p:animEffect>
                                    <p:anim calcmode="lin" valueType="num">
                                      <p:cBhvr>
                                        <p:cTn id="26" dur="1000" fill="hold"/>
                                        <p:tgtEl>
                                          <p:spTgt spid="306"/>
                                        </p:tgtEl>
                                        <p:attrNameLst>
                                          <p:attrName>ppt_x</p:attrName>
                                        </p:attrNameLst>
                                      </p:cBhvr>
                                      <p:tavLst>
                                        <p:tav tm="0">
                                          <p:val>
                                            <p:strVal val="#ppt_x"/>
                                          </p:val>
                                        </p:tav>
                                        <p:tav tm="100000">
                                          <p:val>
                                            <p:strVal val="#ppt_x"/>
                                          </p:val>
                                        </p:tav>
                                      </p:tavLst>
                                    </p:anim>
                                    <p:anim calcmode="lin" valueType="num">
                                      <p:cBhvr>
                                        <p:cTn id="27" dur="1000" fill="hold"/>
                                        <p:tgtEl>
                                          <p:spTgt spid="306"/>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1000"/>
                                        <p:tgtEl>
                                          <p:spTgt spid="302"/>
                                        </p:tgtEl>
                                      </p:cBhvr>
                                    </p:animEffect>
                                    <p:anim calcmode="lin" valueType="num">
                                      <p:cBhvr>
                                        <p:cTn id="35" dur="1000" fill="hold"/>
                                        <p:tgtEl>
                                          <p:spTgt spid="302"/>
                                        </p:tgtEl>
                                        <p:attrNameLst>
                                          <p:attrName>ppt_x</p:attrName>
                                        </p:attrNameLst>
                                      </p:cBhvr>
                                      <p:tavLst>
                                        <p:tav tm="0">
                                          <p:val>
                                            <p:strVal val="#ppt_x"/>
                                          </p:val>
                                        </p:tav>
                                        <p:tav tm="100000">
                                          <p:val>
                                            <p:strVal val="#ppt_x"/>
                                          </p:val>
                                        </p:tav>
                                      </p:tavLst>
                                    </p:anim>
                                    <p:anim calcmode="lin" valueType="num">
                                      <p:cBhvr>
                                        <p:cTn id="36" dur="1000" fill="hold"/>
                                        <p:tgtEl>
                                          <p:spTgt spid="302"/>
                                        </p:tgtEl>
                                        <p:attrNameLst>
                                          <p:attrName>ppt_y</p:attrName>
                                        </p:attrNameLst>
                                      </p:cBhvr>
                                      <p:tavLst>
                                        <p:tav tm="0">
                                          <p:val>
                                            <p:strVal val="#ppt_y-.1"/>
                                          </p:val>
                                        </p:tav>
                                        <p:tav tm="100000">
                                          <p:val>
                                            <p:strVal val="#ppt_y"/>
                                          </p:val>
                                        </p:tav>
                                      </p:tavLst>
                                    </p:anim>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12"/>
                                        </p:tgtEl>
                                        <p:attrNameLst>
                                          <p:attrName>style.visibility</p:attrName>
                                        </p:attrNameLst>
                                      </p:cBhvr>
                                      <p:to>
                                        <p:strVal val="visible"/>
                                      </p:to>
                                    </p:set>
                                    <p:animEffect transition="in" filter="fade">
                                      <p:cBhvr>
                                        <p:cTn id="43" dur="1000"/>
                                        <p:tgtEl>
                                          <p:spTgt spid="312"/>
                                        </p:tgtEl>
                                      </p:cBhvr>
                                    </p:animEffect>
                                    <p:anim calcmode="lin" valueType="num">
                                      <p:cBhvr>
                                        <p:cTn id="44" dur="1000" fill="hold"/>
                                        <p:tgtEl>
                                          <p:spTgt spid="312"/>
                                        </p:tgtEl>
                                        <p:attrNameLst>
                                          <p:attrName>ppt_x</p:attrName>
                                        </p:attrNameLst>
                                      </p:cBhvr>
                                      <p:tavLst>
                                        <p:tav tm="0">
                                          <p:val>
                                            <p:strVal val="#ppt_x"/>
                                          </p:val>
                                        </p:tav>
                                        <p:tav tm="100000">
                                          <p:val>
                                            <p:strVal val="#ppt_x"/>
                                          </p:val>
                                        </p:tav>
                                      </p:tavLst>
                                    </p:anim>
                                    <p:anim calcmode="lin" valueType="num">
                                      <p:cBhvr>
                                        <p:cTn id="45" dur="1000" fill="hold"/>
                                        <p:tgtEl>
                                          <p:spTgt spid="312"/>
                                        </p:tgtEl>
                                        <p:attrNameLst>
                                          <p:attrName>ppt_y</p:attrName>
                                        </p:attrNameLst>
                                      </p:cBhvr>
                                      <p:tavLst>
                                        <p:tav tm="0">
                                          <p:val>
                                            <p:strVal val="#ppt_y+.1"/>
                                          </p:val>
                                        </p:tav>
                                        <p:tav tm="100000">
                                          <p:val>
                                            <p:strVal val="#ppt_y"/>
                                          </p:val>
                                        </p:tav>
                                      </p:tavLst>
                                    </p:anim>
                                  </p:childTnLst>
                                </p:cTn>
                              </p:par>
                              <p:par>
                                <p:cTn id="46" presetID="1"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1000"/>
                                        <p:tgtEl>
                                          <p:spTgt spid="76"/>
                                        </p:tgtEl>
                                      </p:cBhvr>
                                    </p:animEffect>
                                    <p:anim calcmode="lin" valueType="num">
                                      <p:cBhvr>
                                        <p:cTn id="53" dur="1000" fill="hold"/>
                                        <p:tgtEl>
                                          <p:spTgt spid="76"/>
                                        </p:tgtEl>
                                        <p:attrNameLst>
                                          <p:attrName>ppt_x</p:attrName>
                                        </p:attrNameLst>
                                      </p:cBhvr>
                                      <p:tavLst>
                                        <p:tav tm="0">
                                          <p:val>
                                            <p:strVal val="#ppt_x"/>
                                          </p:val>
                                        </p:tav>
                                        <p:tav tm="100000">
                                          <p:val>
                                            <p:strVal val="#ppt_x"/>
                                          </p:val>
                                        </p:tav>
                                      </p:tavLst>
                                    </p:anim>
                                    <p:anim calcmode="lin" valueType="num">
                                      <p:cBhvr>
                                        <p:cTn id="54" dur="1000" fill="hold"/>
                                        <p:tgtEl>
                                          <p:spTgt spid="76"/>
                                        </p:tgtEl>
                                        <p:attrNameLst>
                                          <p:attrName>ppt_y</p:attrName>
                                        </p:attrNameLst>
                                      </p:cBhvr>
                                      <p:tavLst>
                                        <p:tav tm="0">
                                          <p:val>
                                            <p:strVal val="#ppt_y-.1"/>
                                          </p:val>
                                        </p:tav>
                                        <p:tav tm="100000">
                                          <p:val>
                                            <p:strVal val="#ppt_y"/>
                                          </p:val>
                                        </p:tav>
                                      </p:tavLst>
                                    </p:anim>
                                  </p:childTnLst>
                                </p:cTn>
                              </p:par>
                              <p:par>
                                <p:cTn id="55" presetID="10" presetClass="exit" presetSubtype="0" fill="hold" nodeType="withEffect">
                                  <p:stCondLst>
                                    <p:cond delay="0"/>
                                  </p:stCondLst>
                                  <p:childTnLst>
                                    <p:animEffect transition="out" filter="fade">
                                      <p:cBhvr>
                                        <p:cTn id="56" dur="500"/>
                                        <p:tgtEl>
                                          <p:spTgt spid="303"/>
                                        </p:tgtEl>
                                      </p:cBhvr>
                                    </p:animEffect>
                                    <p:set>
                                      <p:cBhvr>
                                        <p:cTn id="57" dur="1" fill="hold">
                                          <p:stCondLst>
                                            <p:cond delay="499"/>
                                          </p:stCondLst>
                                        </p:cTn>
                                        <p:tgtEl>
                                          <p:spTgt spid="30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09"/>
                                        </p:tgtEl>
                                      </p:cBhvr>
                                    </p:animEffect>
                                    <p:set>
                                      <p:cBhvr>
                                        <p:cTn id="60" dur="1" fill="hold">
                                          <p:stCondLst>
                                            <p:cond delay="499"/>
                                          </p:stCondLst>
                                        </p:cTn>
                                        <p:tgtEl>
                                          <p:spTgt spid="30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06"/>
                                        </p:tgtEl>
                                      </p:cBhvr>
                                    </p:animEffect>
                                    <p:set>
                                      <p:cBhvr>
                                        <p:cTn id="63" dur="1" fill="hold">
                                          <p:stCondLst>
                                            <p:cond delay="499"/>
                                          </p:stCondLst>
                                        </p:cTn>
                                        <p:tgtEl>
                                          <p:spTgt spid="30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12"/>
                                        </p:tgtEl>
                                      </p:cBhvr>
                                    </p:animEffect>
                                    <p:set>
                                      <p:cBhvr>
                                        <p:cTn id="66" dur="1" fill="hold">
                                          <p:stCondLst>
                                            <p:cond delay="499"/>
                                          </p:stCondLst>
                                        </p:cTn>
                                        <p:tgtEl>
                                          <p:spTgt spid="31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
                                        </p:tgtEl>
                                      </p:cBhvr>
                                    </p:animEffect>
                                    <p:set>
                                      <p:cBhvr>
                                        <p:cTn id="69" dur="1" fill="hold">
                                          <p:stCondLst>
                                            <p:cond delay="499"/>
                                          </p:stCondLst>
                                        </p:cTn>
                                        <p:tgtEl>
                                          <p:spTgt spid="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02"/>
                                        </p:tgtEl>
                                      </p:cBhvr>
                                    </p:animEffect>
                                    <p:set>
                                      <p:cBhvr>
                                        <p:cTn id="72" dur="1" fill="hold">
                                          <p:stCondLst>
                                            <p:cond delay="499"/>
                                          </p:stCondLst>
                                        </p:cTn>
                                        <p:tgtEl>
                                          <p:spTgt spid="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p:bldP spid="312" grpId="1"/>
      <p:bldP spid="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cs typeface="Calibri" panose="020F0502020204030204" pitchFamily="34" charset="0"/>
              </a:rPr>
              <a:t>Mosiah </a:t>
            </a:r>
          </a:p>
        </p:txBody>
      </p:sp>
      <p:sp>
        <p:nvSpPr>
          <p:cNvPr id="5" name="TextBox 4"/>
          <p:cNvSpPr txBox="1"/>
          <p:nvPr/>
        </p:nvSpPr>
        <p:spPr>
          <a:xfrm>
            <a:off x="246888" y="1237489"/>
            <a:ext cx="8887968" cy="5062924"/>
          </a:xfrm>
          <a:prstGeom prst="rect">
            <a:avLst/>
          </a:prstGeom>
          <a:noFill/>
        </p:spPr>
        <p:txBody>
          <a:bodyPr wrap="square" rtlCol="0">
            <a:spAutoFit/>
          </a:bodyPr>
          <a:lstStyle/>
          <a:p>
            <a:r>
              <a:rPr lang="en-US" sz="1700" dirty="0">
                <a:solidFill>
                  <a:schemeClr val="bg1"/>
                </a:solidFill>
              </a:rPr>
              <a:t>Mosiah was the father to King Benjamin and grandfather to Mosiah II and a descendent of Lehi</a:t>
            </a:r>
          </a:p>
          <a:p>
            <a:endParaRPr lang="en-US" sz="1700" dirty="0">
              <a:solidFill>
                <a:schemeClr val="bg1"/>
              </a:solidFill>
            </a:endParaRPr>
          </a:p>
          <a:p>
            <a:r>
              <a:rPr lang="en-US" sz="1700" dirty="0">
                <a:solidFill>
                  <a:schemeClr val="bg1"/>
                </a:solidFill>
              </a:rPr>
              <a:t>He lived in the southern area of the country where Lehi and his group from Jerusalem had first settled in the Promised Land. </a:t>
            </a:r>
          </a:p>
          <a:p>
            <a:endParaRPr lang="en-US" sz="1700" dirty="0">
              <a:solidFill>
                <a:schemeClr val="bg1"/>
              </a:solidFill>
            </a:endParaRPr>
          </a:p>
          <a:p>
            <a:r>
              <a:rPr lang="en-US" sz="1700" dirty="0">
                <a:solidFill>
                  <a:schemeClr val="bg1"/>
                </a:solidFill>
              </a:rPr>
              <a:t>He was warned of the Lord to leave the land (the land of Nephi) and fled north to Zarahemla</a:t>
            </a:r>
          </a:p>
          <a:p>
            <a:endParaRPr lang="en-US" sz="1700" dirty="0">
              <a:solidFill>
                <a:schemeClr val="bg1"/>
              </a:solidFill>
            </a:endParaRPr>
          </a:p>
          <a:p>
            <a:r>
              <a:rPr lang="en-US" sz="1700" dirty="0">
                <a:solidFill>
                  <a:schemeClr val="bg1"/>
                </a:solidFill>
              </a:rPr>
              <a:t>He and his followers discovered a people who were descendants of </a:t>
            </a:r>
            <a:r>
              <a:rPr lang="en-US" sz="1700" dirty="0" err="1">
                <a:solidFill>
                  <a:schemeClr val="bg1"/>
                </a:solidFill>
              </a:rPr>
              <a:t>Mulek</a:t>
            </a:r>
            <a:r>
              <a:rPr lang="en-US" sz="1700" dirty="0">
                <a:solidFill>
                  <a:schemeClr val="bg1"/>
                </a:solidFill>
              </a:rPr>
              <a:t>, the lone surviving son of King Zedekiah of Judah (Omni 1:16)</a:t>
            </a:r>
          </a:p>
          <a:p>
            <a:endParaRPr lang="en-US" sz="1700" dirty="0">
              <a:solidFill>
                <a:schemeClr val="bg1"/>
              </a:solidFill>
            </a:endParaRPr>
          </a:p>
          <a:p>
            <a:r>
              <a:rPr lang="en-US" sz="1700" dirty="0">
                <a:solidFill>
                  <a:schemeClr val="bg1"/>
                </a:solidFill>
              </a:rPr>
              <a:t>Mosiah carried the sacred records to preserve the written language of his forebears and the record of God’s dealing with His people</a:t>
            </a:r>
          </a:p>
          <a:p>
            <a:endParaRPr lang="en-US" sz="1700" dirty="0">
              <a:solidFill>
                <a:schemeClr val="bg1"/>
              </a:solidFill>
            </a:endParaRPr>
          </a:p>
          <a:p>
            <a:r>
              <a:rPr lang="en-US" sz="1700" dirty="0">
                <a:solidFill>
                  <a:schemeClr val="bg1"/>
                </a:solidFill>
              </a:rPr>
              <a:t>He was active around 279 BC to 130 BC and the people brought to him a “large stone” displaying engravings that Mosiah was able to interpret. The stone told of the last days of </a:t>
            </a:r>
            <a:r>
              <a:rPr lang="en-US" sz="1700" dirty="0" err="1">
                <a:solidFill>
                  <a:schemeClr val="bg1"/>
                </a:solidFill>
              </a:rPr>
              <a:t>Coriantumr</a:t>
            </a:r>
            <a:r>
              <a:rPr lang="en-US" sz="1700" dirty="0">
                <a:solidFill>
                  <a:schemeClr val="bg1"/>
                </a:solidFill>
              </a:rPr>
              <a:t>, the final Jaredite ruler, who had been discovered by the people of Zarahemla and dwelt among them for the better part of a year</a:t>
            </a:r>
          </a:p>
          <a:p>
            <a:endParaRPr lang="en-US" sz="1700" dirty="0">
              <a:solidFill>
                <a:schemeClr val="bg1"/>
              </a:solidFill>
            </a:endParaRPr>
          </a:p>
          <a:p>
            <a:r>
              <a:rPr lang="en-US" sz="1700" dirty="0">
                <a:solidFill>
                  <a:schemeClr val="bg1"/>
                </a:solidFill>
              </a:rPr>
              <a:t>He was appointed king over the people and his son, King Benjamin, was his successor</a:t>
            </a:r>
          </a:p>
        </p:txBody>
      </p:sp>
      <p:sp>
        <p:nvSpPr>
          <p:cNvPr id="202" name="TextBox 201">
            <a:extLst>
              <a:ext uri="{FF2B5EF4-FFF2-40B4-BE49-F238E27FC236}">
                <a16:creationId xmlns:a16="http://schemas.microsoft.com/office/drawing/2014/main" id="{1F7D2BD7-D1DC-4FB1-8234-E12B4AFE0445}"/>
              </a:ext>
            </a:extLst>
          </p:cNvPr>
          <p:cNvSpPr txBox="1"/>
          <p:nvPr/>
        </p:nvSpPr>
        <p:spPr>
          <a:xfrm>
            <a:off x="2923032" y="6550223"/>
            <a:ext cx="9144000" cy="307777"/>
          </a:xfrm>
          <a:prstGeom prst="rect">
            <a:avLst/>
          </a:prstGeom>
          <a:noFill/>
        </p:spPr>
        <p:txBody>
          <a:bodyPr wrap="square" rtlCol="0">
            <a:spAutoFit/>
          </a:bodyPr>
          <a:lstStyle/>
          <a:p>
            <a:pPr algn="r"/>
            <a:r>
              <a:rPr lang="en-US" sz="1400" dirty="0">
                <a:solidFill>
                  <a:schemeClr val="bg2"/>
                </a:solidFill>
              </a:rPr>
              <a:t>Who’s Who</a:t>
            </a:r>
          </a:p>
        </p:txBody>
      </p:sp>
      <p:grpSp>
        <p:nvGrpSpPr>
          <p:cNvPr id="2" name="Group 51">
            <a:extLst>
              <a:ext uri="{FF2B5EF4-FFF2-40B4-BE49-F238E27FC236}">
                <a16:creationId xmlns:a16="http://schemas.microsoft.com/office/drawing/2014/main" id="{0C27F0A6-7510-6630-9F86-4419DAB42D93}"/>
              </a:ext>
            </a:extLst>
          </p:cNvPr>
          <p:cNvGrpSpPr/>
          <p:nvPr/>
        </p:nvGrpSpPr>
        <p:grpSpPr>
          <a:xfrm>
            <a:off x="9134856" y="1237489"/>
            <a:ext cx="2266910" cy="4476808"/>
            <a:chOff x="1310113" y="1447800"/>
            <a:chExt cx="2740927" cy="5125452"/>
          </a:xfrm>
        </p:grpSpPr>
        <p:grpSp>
          <p:nvGrpSpPr>
            <p:cNvPr id="6" name="Group 44">
              <a:extLst>
                <a:ext uri="{FF2B5EF4-FFF2-40B4-BE49-F238E27FC236}">
                  <a16:creationId xmlns:a16="http://schemas.microsoft.com/office/drawing/2014/main" id="{C035E44A-0731-7FEE-6468-F064E854F279}"/>
                </a:ext>
              </a:extLst>
            </p:cNvPr>
            <p:cNvGrpSpPr/>
            <p:nvPr/>
          </p:nvGrpSpPr>
          <p:grpSpPr>
            <a:xfrm>
              <a:off x="1310113" y="1828800"/>
              <a:ext cx="2740927" cy="4744452"/>
              <a:chOff x="1081513" y="501122"/>
              <a:chExt cx="2740927" cy="4744452"/>
            </a:xfrm>
          </p:grpSpPr>
          <p:sp>
            <p:nvSpPr>
              <p:cNvPr id="13" name="Cloud 2">
                <a:extLst>
                  <a:ext uri="{FF2B5EF4-FFF2-40B4-BE49-F238E27FC236}">
                    <a16:creationId xmlns:a16="http://schemas.microsoft.com/office/drawing/2014/main" id="{7A2C298B-0B38-FC52-90E7-C2DF9F4F6B43}"/>
                  </a:ext>
                </a:extLst>
              </p:cNvPr>
              <p:cNvSpPr/>
              <p:nvPr/>
            </p:nvSpPr>
            <p:spPr>
              <a:xfrm rot="1518698" flipH="1">
                <a:off x="1384772" y="555346"/>
                <a:ext cx="994248" cy="1710702"/>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3">
                <a:extLst>
                  <a:ext uri="{FF2B5EF4-FFF2-40B4-BE49-F238E27FC236}">
                    <a16:creationId xmlns:a16="http://schemas.microsoft.com/office/drawing/2014/main" id="{9A7B6D92-5C58-1801-D1AF-1B395B3717A6}"/>
                  </a:ext>
                </a:extLst>
              </p:cNvPr>
              <p:cNvSpPr/>
              <p:nvPr/>
            </p:nvSpPr>
            <p:spPr>
              <a:xfrm rot="20659987">
                <a:off x="2799840" y="589166"/>
                <a:ext cx="881755" cy="1669506"/>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4">
                <a:extLst>
                  <a:ext uri="{FF2B5EF4-FFF2-40B4-BE49-F238E27FC236}">
                    <a16:creationId xmlns:a16="http://schemas.microsoft.com/office/drawing/2014/main" id="{DB006782-0E84-1D50-A715-BECA7EAC1C30}"/>
                  </a:ext>
                </a:extLst>
              </p:cNvPr>
              <p:cNvSpPr/>
              <p:nvPr/>
            </p:nvSpPr>
            <p:spPr>
              <a:xfrm rot="20301336">
                <a:off x="3352800" y="3111974"/>
                <a:ext cx="469640" cy="6980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5">
                <a:extLst>
                  <a:ext uri="{FF2B5EF4-FFF2-40B4-BE49-F238E27FC236}">
                    <a16:creationId xmlns:a16="http://schemas.microsoft.com/office/drawing/2014/main" id="{ED8B7C06-53B7-57B1-C089-3111D7767879}"/>
                  </a:ext>
                </a:extLst>
              </p:cNvPr>
              <p:cNvSpPr/>
              <p:nvPr/>
            </p:nvSpPr>
            <p:spPr>
              <a:xfrm rot="742636">
                <a:off x="1081513" y="2971800"/>
                <a:ext cx="518688" cy="7742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6">
                <a:extLst>
                  <a:ext uri="{FF2B5EF4-FFF2-40B4-BE49-F238E27FC236}">
                    <a16:creationId xmlns:a16="http://schemas.microsoft.com/office/drawing/2014/main" id="{7FB36310-E62F-EDD0-5EF0-A457E8FCFCA9}"/>
                  </a:ext>
                </a:extLst>
              </p:cNvPr>
              <p:cNvSpPr/>
              <p:nvPr/>
            </p:nvSpPr>
            <p:spPr>
              <a:xfrm>
                <a:off x="1905000" y="4559774"/>
                <a:ext cx="762000" cy="6858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7">
                <a:extLst>
                  <a:ext uri="{FF2B5EF4-FFF2-40B4-BE49-F238E27FC236}">
                    <a16:creationId xmlns:a16="http://schemas.microsoft.com/office/drawing/2014/main" id="{1C7F787D-5D32-50F6-C2CA-3E32F1572686}"/>
                  </a:ext>
                </a:extLst>
              </p:cNvPr>
              <p:cNvSpPr/>
              <p:nvPr/>
            </p:nvSpPr>
            <p:spPr>
              <a:xfrm>
                <a:off x="2438400" y="4559774"/>
                <a:ext cx="762000" cy="685800"/>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8">
                <a:extLst>
                  <a:ext uri="{FF2B5EF4-FFF2-40B4-BE49-F238E27FC236}">
                    <a16:creationId xmlns:a16="http://schemas.microsoft.com/office/drawing/2014/main" id="{7D88C8C9-4DAB-8B00-3B7D-D864D71765A7}"/>
                  </a:ext>
                </a:extLst>
              </p:cNvPr>
              <p:cNvSpPr/>
              <p:nvPr/>
            </p:nvSpPr>
            <p:spPr>
              <a:xfrm rot="1996156">
                <a:off x="1194756" y="2084950"/>
                <a:ext cx="1009860" cy="144335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9">
                <a:extLst>
                  <a:ext uri="{FF2B5EF4-FFF2-40B4-BE49-F238E27FC236}">
                    <a16:creationId xmlns:a16="http://schemas.microsoft.com/office/drawing/2014/main" id="{A0A36C82-07BD-C5EE-52CB-FEC03F8F2F4A}"/>
                  </a:ext>
                </a:extLst>
              </p:cNvPr>
              <p:cNvSpPr/>
              <p:nvPr/>
            </p:nvSpPr>
            <p:spPr>
              <a:xfrm rot="2041752">
                <a:off x="1346398" y="1909409"/>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10">
                <a:extLst>
                  <a:ext uri="{FF2B5EF4-FFF2-40B4-BE49-F238E27FC236}">
                    <a16:creationId xmlns:a16="http://schemas.microsoft.com/office/drawing/2014/main" id="{A307129D-D794-1B17-B952-50A9123D4851}"/>
                  </a:ext>
                </a:extLst>
              </p:cNvPr>
              <p:cNvSpPr/>
              <p:nvPr/>
            </p:nvSpPr>
            <p:spPr>
              <a:xfrm rot="19870960">
                <a:off x="2859649" y="2088961"/>
                <a:ext cx="948562" cy="144335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11">
                <a:extLst>
                  <a:ext uri="{FF2B5EF4-FFF2-40B4-BE49-F238E27FC236}">
                    <a16:creationId xmlns:a16="http://schemas.microsoft.com/office/drawing/2014/main" id="{854ED7E8-0E90-E52B-480D-BBE5B3491D8B}"/>
                  </a:ext>
                </a:extLst>
              </p:cNvPr>
              <p:cNvSpPr/>
              <p:nvPr/>
            </p:nvSpPr>
            <p:spPr>
              <a:xfrm rot="20036208">
                <a:off x="2674360" y="1931364"/>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12">
                <a:extLst>
                  <a:ext uri="{FF2B5EF4-FFF2-40B4-BE49-F238E27FC236}">
                    <a16:creationId xmlns:a16="http://schemas.microsoft.com/office/drawing/2014/main" id="{ACCD0D17-2E6B-B50E-51E3-FECDB89148B7}"/>
                  </a:ext>
                </a:extLst>
              </p:cNvPr>
              <p:cNvSpPr/>
              <p:nvPr/>
            </p:nvSpPr>
            <p:spPr>
              <a:xfrm>
                <a:off x="1828800" y="1968974"/>
                <a:ext cx="1447800" cy="289560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3">
                <a:extLst>
                  <a:ext uri="{FF2B5EF4-FFF2-40B4-BE49-F238E27FC236}">
                    <a16:creationId xmlns:a16="http://schemas.microsoft.com/office/drawing/2014/main" id="{D0ADDDB1-BC00-C5DD-2026-370E40EEA2CF}"/>
                  </a:ext>
                </a:extLst>
              </p:cNvPr>
              <p:cNvSpPr/>
              <p:nvPr/>
            </p:nvSpPr>
            <p:spPr>
              <a:xfrm>
                <a:off x="2229787" y="1740374"/>
                <a:ext cx="599605"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14">
                <a:extLst>
                  <a:ext uri="{FF2B5EF4-FFF2-40B4-BE49-F238E27FC236}">
                    <a16:creationId xmlns:a16="http://schemas.microsoft.com/office/drawing/2014/main" id="{D738E712-AB8E-B9AA-0027-058351CD9185}"/>
                  </a:ext>
                </a:extLst>
              </p:cNvPr>
              <p:cNvSpPr/>
              <p:nvPr/>
            </p:nvSpPr>
            <p:spPr>
              <a:xfrm rot="21335299">
                <a:off x="2618501" y="1915621"/>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15">
                <a:extLst>
                  <a:ext uri="{FF2B5EF4-FFF2-40B4-BE49-F238E27FC236}">
                    <a16:creationId xmlns:a16="http://schemas.microsoft.com/office/drawing/2014/main" id="{319AB449-9339-870A-CCA6-73808B5F5A49}"/>
                  </a:ext>
                </a:extLst>
              </p:cNvPr>
              <p:cNvSpPr/>
              <p:nvPr/>
            </p:nvSpPr>
            <p:spPr>
              <a:xfrm rot="353417">
                <a:off x="1811733" y="1891896"/>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6">
                <a:extLst>
                  <a:ext uri="{FF2B5EF4-FFF2-40B4-BE49-F238E27FC236}">
                    <a16:creationId xmlns:a16="http://schemas.microsoft.com/office/drawing/2014/main" id="{EC70F864-44FB-A22C-7A60-B206CB0F9BF6}"/>
                  </a:ext>
                </a:extLst>
              </p:cNvPr>
              <p:cNvSpPr/>
              <p:nvPr/>
            </p:nvSpPr>
            <p:spPr>
              <a:xfrm>
                <a:off x="1676400" y="501122"/>
                <a:ext cx="1828800" cy="15440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62">
                <a:extLst>
                  <a:ext uri="{FF2B5EF4-FFF2-40B4-BE49-F238E27FC236}">
                    <a16:creationId xmlns:a16="http://schemas.microsoft.com/office/drawing/2014/main" id="{166CFFF7-5E1B-5185-31C6-1DAEF50938DD}"/>
                  </a:ext>
                </a:extLst>
              </p:cNvPr>
              <p:cNvGrpSpPr/>
              <p:nvPr/>
            </p:nvGrpSpPr>
            <p:grpSpPr>
              <a:xfrm rot="5201482">
                <a:off x="2397003" y="2755237"/>
                <a:ext cx="916511" cy="252324"/>
                <a:chOff x="3886200" y="6096000"/>
                <a:chExt cx="3124200" cy="533400"/>
              </a:xfrm>
            </p:grpSpPr>
            <p:sp>
              <p:nvSpPr>
                <p:cNvPr id="47" name="Left-Right Arrow 153">
                  <a:extLst>
                    <a:ext uri="{FF2B5EF4-FFF2-40B4-BE49-F238E27FC236}">
                      <a16:creationId xmlns:a16="http://schemas.microsoft.com/office/drawing/2014/main" id="{A1E592AA-7329-4EE2-FA4A-1329F5F2CE6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Right Arrow 154">
                  <a:extLst>
                    <a:ext uri="{FF2B5EF4-FFF2-40B4-BE49-F238E27FC236}">
                      <a16:creationId xmlns:a16="http://schemas.microsoft.com/office/drawing/2014/main" id="{0C1949A7-D090-8339-D96E-BB652B5BE7B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Right Arrow 155">
                  <a:extLst>
                    <a:ext uri="{FF2B5EF4-FFF2-40B4-BE49-F238E27FC236}">
                      <a16:creationId xmlns:a16="http://schemas.microsoft.com/office/drawing/2014/main" id="{75A9A955-22EF-6496-221C-5B742F23A1AD}"/>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63">
                <a:extLst>
                  <a:ext uri="{FF2B5EF4-FFF2-40B4-BE49-F238E27FC236}">
                    <a16:creationId xmlns:a16="http://schemas.microsoft.com/office/drawing/2014/main" id="{E5E8D76C-7B9D-6B8C-7877-92681E35FE11}"/>
                  </a:ext>
                </a:extLst>
              </p:cNvPr>
              <p:cNvGrpSpPr/>
              <p:nvPr/>
            </p:nvGrpSpPr>
            <p:grpSpPr>
              <a:xfrm rot="5201482">
                <a:off x="2437344" y="3907786"/>
                <a:ext cx="916511" cy="252324"/>
                <a:chOff x="3886200" y="6096000"/>
                <a:chExt cx="3124200" cy="533400"/>
              </a:xfrm>
            </p:grpSpPr>
            <p:sp>
              <p:nvSpPr>
                <p:cNvPr id="44" name="Left-Right Arrow 150">
                  <a:extLst>
                    <a:ext uri="{FF2B5EF4-FFF2-40B4-BE49-F238E27FC236}">
                      <a16:creationId xmlns:a16="http://schemas.microsoft.com/office/drawing/2014/main" id="{A6097CE7-8DEF-C16C-B66F-F3569F935793}"/>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Right Arrow 151">
                  <a:extLst>
                    <a:ext uri="{FF2B5EF4-FFF2-40B4-BE49-F238E27FC236}">
                      <a16:creationId xmlns:a16="http://schemas.microsoft.com/office/drawing/2014/main" id="{8AA16910-AF07-0ECF-7C6A-18EFA65C60C9}"/>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eft-Right Arrow 152">
                  <a:extLst>
                    <a:ext uri="{FF2B5EF4-FFF2-40B4-BE49-F238E27FC236}">
                      <a16:creationId xmlns:a16="http://schemas.microsoft.com/office/drawing/2014/main" id="{BBE92EC9-D4C1-1E2C-D5FB-7919B276A48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67">
                <a:extLst>
                  <a:ext uri="{FF2B5EF4-FFF2-40B4-BE49-F238E27FC236}">
                    <a16:creationId xmlns:a16="http://schemas.microsoft.com/office/drawing/2014/main" id="{5E68B9A0-DE78-31B4-915D-0DFC58002851}"/>
                  </a:ext>
                </a:extLst>
              </p:cNvPr>
              <p:cNvGrpSpPr/>
              <p:nvPr/>
            </p:nvGrpSpPr>
            <p:grpSpPr>
              <a:xfrm rot="5400000">
                <a:off x="1850157" y="2764787"/>
                <a:ext cx="916511" cy="252324"/>
                <a:chOff x="3886200" y="6096000"/>
                <a:chExt cx="3124200" cy="533400"/>
              </a:xfrm>
            </p:grpSpPr>
            <p:sp>
              <p:nvSpPr>
                <p:cNvPr id="41" name="Left-Right Arrow 147">
                  <a:extLst>
                    <a:ext uri="{FF2B5EF4-FFF2-40B4-BE49-F238E27FC236}">
                      <a16:creationId xmlns:a16="http://schemas.microsoft.com/office/drawing/2014/main" id="{847E1A8D-E1AE-5258-95F8-3C72F0AF1B3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Right Arrow 148">
                  <a:extLst>
                    <a:ext uri="{FF2B5EF4-FFF2-40B4-BE49-F238E27FC236}">
                      <a16:creationId xmlns:a16="http://schemas.microsoft.com/office/drawing/2014/main" id="{49A7E50A-E6A1-C6EB-BE8F-B287BBA2875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Right Arrow 149">
                  <a:extLst>
                    <a:ext uri="{FF2B5EF4-FFF2-40B4-BE49-F238E27FC236}">
                      <a16:creationId xmlns:a16="http://schemas.microsoft.com/office/drawing/2014/main" id="{C0A2947E-C72F-A210-58C8-E521C2D74DF6}"/>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71">
                <a:extLst>
                  <a:ext uri="{FF2B5EF4-FFF2-40B4-BE49-F238E27FC236}">
                    <a16:creationId xmlns:a16="http://schemas.microsoft.com/office/drawing/2014/main" id="{ED14BFF6-D608-5F37-63FC-D596A2632BFC}"/>
                  </a:ext>
                </a:extLst>
              </p:cNvPr>
              <p:cNvGrpSpPr/>
              <p:nvPr/>
            </p:nvGrpSpPr>
            <p:grpSpPr>
              <a:xfrm rot="5400000">
                <a:off x="1783803" y="3923291"/>
                <a:ext cx="916511" cy="252324"/>
                <a:chOff x="3886200" y="6096000"/>
                <a:chExt cx="3124200" cy="533400"/>
              </a:xfrm>
            </p:grpSpPr>
            <p:sp>
              <p:nvSpPr>
                <p:cNvPr id="38" name="Left-Right Arrow 26">
                  <a:extLst>
                    <a:ext uri="{FF2B5EF4-FFF2-40B4-BE49-F238E27FC236}">
                      <a16:creationId xmlns:a16="http://schemas.microsoft.com/office/drawing/2014/main" id="{364C167F-7061-8F8F-0C11-502328438F04}"/>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Right Arrow 27">
                  <a:extLst>
                    <a:ext uri="{FF2B5EF4-FFF2-40B4-BE49-F238E27FC236}">
                      <a16:creationId xmlns:a16="http://schemas.microsoft.com/office/drawing/2014/main" id="{3C4F5874-1940-5F8F-341A-BDE5BD1A0EF9}"/>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 Arrow 146">
                  <a:extLst>
                    <a:ext uri="{FF2B5EF4-FFF2-40B4-BE49-F238E27FC236}">
                      <a16:creationId xmlns:a16="http://schemas.microsoft.com/office/drawing/2014/main" id="{3B774A3B-422E-C35A-2FE8-21EBB94465B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Diamond 31">
                <a:extLst>
                  <a:ext uri="{FF2B5EF4-FFF2-40B4-BE49-F238E27FC236}">
                    <a16:creationId xmlns:a16="http://schemas.microsoft.com/office/drawing/2014/main" id="{C27D1C18-7D95-5BF8-8C1A-ACA4D787C43E}"/>
                  </a:ext>
                </a:extLst>
              </p:cNvPr>
              <p:cNvSpPr/>
              <p:nvPr/>
            </p:nvSpPr>
            <p:spPr>
              <a:xfrm>
                <a:off x="2743200" y="3276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F57E47E6-F02E-8790-D89B-3F401026136D}"/>
                  </a:ext>
                </a:extLst>
              </p:cNvPr>
              <p:cNvSpPr/>
              <p:nvPr/>
            </p:nvSpPr>
            <p:spPr>
              <a:xfrm>
                <a:off x="2133600" y="3276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B154454D-A192-7404-EB57-336DEE42B75A}"/>
                  </a:ext>
                </a:extLst>
              </p:cNvPr>
              <p:cNvSpPr/>
              <p:nvPr/>
            </p:nvSpPr>
            <p:spPr>
              <a:xfrm>
                <a:off x="2209800" y="2133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B7BFDCC0-51B4-9083-8284-0396F2F4E46F}"/>
                  </a:ext>
                </a:extLst>
              </p:cNvPr>
              <p:cNvSpPr/>
              <p:nvPr/>
            </p:nvSpPr>
            <p:spPr>
              <a:xfrm>
                <a:off x="2667000" y="2133600"/>
                <a:ext cx="304800" cy="3810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888B7D4-75F6-922F-08CB-6BB8F644512B}"/>
                  </a:ext>
                </a:extLst>
              </p:cNvPr>
              <p:cNvSpPr/>
              <p:nvPr/>
            </p:nvSpPr>
            <p:spPr>
              <a:xfrm>
                <a:off x="2415988" y="2272553"/>
                <a:ext cx="381000" cy="1524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CC09E72-0A91-875E-D141-AC9BA66E1AD0}"/>
                  </a:ext>
                </a:extLst>
              </p:cNvPr>
              <p:cNvSpPr/>
              <p:nvPr/>
            </p:nvSpPr>
            <p:spPr>
              <a:xfrm>
                <a:off x="2393576" y="3397624"/>
                <a:ext cx="381000" cy="1524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50">
              <a:extLst>
                <a:ext uri="{FF2B5EF4-FFF2-40B4-BE49-F238E27FC236}">
                  <a16:creationId xmlns:a16="http://schemas.microsoft.com/office/drawing/2014/main" id="{B2F36A17-D414-EBC2-1E28-5E45C9C03594}"/>
                </a:ext>
              </a:extLst>
            </p:cNvPr>
            <p:cNvGrpSpPr/>
            <p:nvPr/>
          </p:nvGrpSpPr>
          <p:grpSpPr>
            <a:xfrm>
              <a:off x="1981200" y="1447800"/>
              <a:ext cx="1676400" cy="838200"/>
              <a:chOff x="4953000" y="1219200"/>
              <a:chExt cx="1676400" cy="838200"/>
            </a:xfrm>
          </p:grpSpPr>
          <p:sp>
            <p:nvSpPr>
              <p:cNvPr id="8" name="Rounded Rectangle 114">
                <a:extLst>
                  <a:ext uri="{FF2B5EF4-FFF2-40B4-BE49-F238E27FC236}">
                    <a16:creationId xmlns:a16="http://schemas.microsoft.com/office/drawing/2014/main" id="{6B3ADDB4-CD9F-764D-0E48-B7F4089BD3FA}"/>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B22D05A4-DEF8-2FFA-B119-F0D94330EA99}"/>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C4BF7C-CCC7-FF62-8540-E2622D8EEA88}"/>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DE61E72-EF86-11EE-127A-6A41F756C634}"/>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5C383F6A-B9EB-06DD-BA82-8418A99AC3C1}"/>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919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349808F3-3C5E-4D7D-BEEA-2A986B544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26"/>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Dust of the Earth</a:t>
            </a:r>
          </a:p>
        </p:txBody>
      </p:sp>
      <p:sp>
        <p:nvSpPr>
          <p:cNvPr id="28" name="TextBox 27"/>
          <p:cNvSpPr txBox="1"/>
          <p:nvPr/>
        </p:nvSpPr>
        <p:spPr>
          <a:xfrm>
            <a:off x="63418" y="6528822"/>
            <a:ext cx="1436198" cy="307777"/>
          </a:xfrm>
          <a:prstGeom prst="rect">
            <a:avLst/>
          </a:prstGeom>
          <a:noFill/>
        </p:spPr>
        <p:txBody>
          <a:bodyPr wrap="square" rtlCol="0">
            <a:spAutoFit/>
          </a:bodyPr>
          <a:lstStyle/>
          <a:p>
            <a:r>
              <a:rPr lang="en-US" sz="1400" dirty="0"/>
              <a:t>Mosiah 2:25-26</a:t>
            </a:r>
            <a:endParaRPr lang="en-US" sz="4400" dirty="0"/>
          </a:p>
        </p:txBody>
      </p:sp>
      <p:grpSp>
        <p:nvGrpSpPr>
          <p:cNvPr id="20" name="Group 19">
            <a:extLst>
              <a:ext uri="{FF2B5EF4-FFF2-40B4-BE49-F238E27FC236}">
                <a16:creationId xmlns:a16="http://schemas.microsoft.com/office/drawing/2014/main" id="{080D6D8B-063D-DFA3-2825-009D936DEF22}"/>
              </a:ext>
            </a:extLst>
          </p:cNvPr>
          <p:cNvGrpSpPr/>
          <p:nvPr/>
        </p:nvGrpSpPr>
        <p:grpSpPr>
          <a:xfrm>
            <a:off x="3928802" y="3822258"/>
            <a:ext cx="1016352" cy="2289525"/>
            <a:chOff x="3928802" y="3822258"/>
            <a:chExt cx="1016352" cy="2289525"/>
          </a:xfrm>
        </p:grpSpPr>
        <p:sp>
          <p:nvSpPr>
            <p:cNvPr id="222" name="Oval 221"/>
            <p:cNvSpPr/>
            <p:nvPr/>
          </p:nvSpPr>
          <p:spPr>
            <a:xfrm rot="19671902">
              <a:off x="4623344" y="4905833"/>
              <a:ext cx="321810" cy="398734"/>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rot="2647766">
              <a:off x="3928802" y="4872151"/>
              <a:ext cx="321810" cy="398734"/>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rot="19352409">
              <a:off x="4469009" y="5713049"/>
              <a:ext cx="207755" cy="398734"/>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rot="2647766">
              <a:off x="4230168" y="5705163"/>
              <a:ext cx="206760" cy="398734"/>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p:cNvSpPr/>
            <p:nvPr/>
          </p:nvSpPr>
          <p:spPr>
            <a:xfrm rot="20169292">
              <a:off x="4444948" y="4519299"/>
              <a:ext cx="443691" cy="711232"/>
            </a:xfrm>
            <a:prstGeom prst="trapezoi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p:cNvSpPr/>
            <p:nvPr/>
          </p:nvSpPr>
          <p:spPr>
            <a:xfrm rot="1790291">
              <a:off x="3960669" y="4495995"/>
              <a:ext cx="443691" cy="711232"/>
            </a:xfrm>
            <a:prstGeom prst="trapezoi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a:off x="4091196" y="4610824"/>
              <a:ext cx="661918" cy="1299513"/>
            </a:xfrm>
            <a:prstGeom prst="trapezoi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4242195" y="4388832"/>
              <a:ext cx="325787" cy="391903"/>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4091196" y="3931185"/>
              <a:ext cx="630890" cy="745187"/>
            </a:xfrm>
            <a:prstGeom prst="ellipse">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BF697BD-89C2-E92E-69B3-B9D8ABE43F32}"/>
                </a:ext>
              </a:extLst>
            </p:cNvPr>
            <p:cNvSpPr/>
            <p:nvPr/>
          </p:nvSpPr>
          <p:spPr>
            <a:xfrm rot="1236535">
              <a:off x="4060178" y="3822258"/>
              <a:ext cx="756482" cy="419560"/>
            </a:xfrm>
            <a:custGeom>
              <a:avLst/>
              <a:gdLst>
                <a:gd name="connsiteX0" fmla="*/ 105088 w 756482"/>
                <a:gd name="connsiteY0" fmla="*/ 88956 h 419560"/>
                <a:gd name="connsiteX1" fmla="*/ 172063 w 756482"/>
                <a:gd name="connsiteY1" fmla="*/ 75434 h 419560"/>
                <a:gd name="connsiteX2" fmla="*/ 361607 w 756482"/>
                <a:gd name="connsiteY2" fmla="*/ 75434 h 419560"/>
                <a:gd name="connsiteX3" fmla="*/ 361607 w 756482"/>
                <a:gd name="connsiteY3" fmla="*/ 78469 h 419560"/>
                <a:gd name="connsiteX4" fmla="*/ 491469 w 756482"/>
                <a:gd name="connsiteY4" fmla="*/ 15137 h 419560"/>
                <a:gd name="connsiteX5" fmla="*/ 691055 w 756482"/>
                <a:gd name="connsiteY5" fmla="*/ 83868 h 419560"/>
                <a:gd name="connsiteX6" fmla="*/ 756482 w 756482"/>
                <a:gd name="connsiteY6" fmla="*/ 218026 h 419560"/>
                <a:gd name="connsiteX7" fmla="*/ 515975 w 756482"/>
                <a:gd name="connsiteY7" fmla="*/ 335318 h 419560"/>
                <a:gd name="connsiteX8" fmla="*/ 352400 w 756482"/>
                <a:gd name="connsiteY8" fmla="*/ 313665 h 419560"/>
                <a:gd name="connsiteX9" fmla="*/ 349115 w 756482"/>
                <a:gd name="connsiteY9" fmla="*/ 309372 h 419560"/>
                <a:gd name="connsiteX10" fmla="*/ 348085 w 756482"/>
                <a:gd name="connsiteY10" fmla="*/ 314472 h 419560"/>
                <a:gd name="connsiteX11" fmla="*/ 189544 w 756482"/>
                <a:gd name="connsiteY11" fmla="*/ 419560 h 419560"/>
                <a:gd name="connsiteX12" fmla="*/ 0 w 756482"/>
                <a:gd name="connsiteY12" fmla="*/ 419560 h 419560"/>
                <a:gd name="connsiteX13" fmla="*/ 0 w 756482"/>
                <a:gd name="connsiteY13" fmla="*/ 247497 h 419560"/>
                <a:gd name="connsiteX14" fmla="*/ 105088 w 756482"/>
                <a:gd name="connsiteY14" fmla="*/ 88956 h 41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482" h="419560">
                  <a:moveTo>
                    <a:pt x="105088" y="88956"/>
                  </a:moveTo>
                  <a:cubicBezTo>
                    <a:pt x="125674" y="80249"/>
                    <a:pt x="148306" y="75434"/>
                    <a:pt x="172063" y="75434"/>
                  </a:cubicBezTo>
                  <a:lnTo>
                    <a:pt x="361607" y="75434"/>
                  </a:lnTo>
                  <a:lnTo>
                    <a:pt x="361607" y="78469"/>
                  </a:lnTo>
                  <a:lnTo>
                    <a:pt x="491469" y="15137"/>
                  </a:lnTo>
                  <a:cubicBezTo>
                    <a:pt x="565563" y="-20998"/>
                    <a:pt x="654920" y="9774"/>
                    <a:pt x="691055" y="83868"/>
                  </a:cubicBezTo>
                  <a:lnTo>
                    <a:pt x="756482" y="218026"/>
                  </a:lnTo>
                  <a:lnTo>
                    <a:pt x="515975" y="335318"/>
                  </a:lnTo>
                  <a:cubicBezTo>
                    <a:pt x="460405" y="362419"/>
                    <a:pt x="396249" y="351885"/>
                    <a:pt x="352400" y="313665"/>
                  </a:cubicBezTo>
                  <a:lnTo>
                    <a:pt x="349115" y="309372"/>
                  </a:lnTo>
                  <a:lnTo>
                    <a:pt x="348085" y="314472"/>
                  </a:lnTo>
                  <a:cubicBezTo>
                    <a:pt x="321965" y="376228"/>
                    <a:pt x="260815" y="419560"/>
                    <a:pt x="189544" y="419560"/>
                  </a:cubicBezTo>
                  <a:lnTo>
                    <a:pt x="0" y="419560"/>
                  </a:lnTo>
                  <a:lnTo>
                    <a:pt x="0" y="247497"/>
                  </a:lnTo>
                  <a:cubicBezTo>
                    <a:pt x="0" y="176226"/>
                    <a:pt x="43332" y="115076"/>
                    <a:pt x="105088" y="88956"/>
                  </a:cubicBezTo>
                  <a:close/>
                </a:path>
              </a:pathLst>
            </a:cu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 name="Group 174"/>
          <p:cNvGrpSpPr/>
          <p:nvPr/>
        </p:nvGrpSpPr>
        <p:grpSpPr>
          <a:xfrm>
            <a:off x="9220200" y="4780735"/>
            <a:ext cx="844031" cy="1772465"/>
            <a:chOff x="4114800" y="533400"/>
            <a:chExt cx="2217821" cy="4876800"/>
          </a:xfrm>
        </p:grpSpPr>
        <p:sp>
          <p:nvSpPr>
            <p:cNvPr id="287" name="Oval 286"/>
            <p:cNvSpPr/>
            <p:nvPr/>
          </p:nvSpPr>
          <p:spPr>
            <a:xfrm>
              <a:off x="4191000" y="533400"/>
              <a:ext cx="2057400" cy="2743200"/>
            </a:xfrm>
            <a:prstGeom prst="ellipse">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rot="19671902">
              <a:off x="5805203" y="2969693"/>
              <a:ext cx="527418"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rot="2647766">
              <a:off x="4114800" y="2851484"/>
              <a:ext cx="48089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rot="19352409">
              <a:off x="5359057" y="4546277"/>
              <a:ext cx="415510"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rot="2647766">
              <a:off x="4881374" y="4529189"/>
              <a:ext cx="413521" cy="8639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rapezoid 291"/>
            <p:cNvSpPr/>
            <p:nvPr/>
          </p:nvSpPr>
          <p:spPr>
            <a:xfrm rot="20169292">
              <a:off x="5310934" y="1959817"/>
              <a:ext cx="887382" cy="1541003"/>
            </a:xfrm>
            <a:prstGeom prst="trapezoid">
              <a:avLst/>
            </a:prstGeom>
            <a:solidFill>
              <a:srgbClr val="F4AF8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p:cNvSpPr/>
            <p:nvPr/>
          </p:nvSpPr>
          <p:spPr>
            <a:xfrm rot="1790291">
              <a:off x="4342377" y="1909327"/>
              <a:ext cx="887382" cy="1541003"/>
            </a:xfrm>
            <a:prstGeom prst="trapezoid">
              <a:avLst/>
            </a:prstGeom>
            <a:solidFill>
              <a:srgbClr val="F4AF8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293"/>
            <p:cNvSpPr/>
            <p:nvPr/>
          </p:nvSpPr>
          <p:spPr>
            <a:xfrm>
              <a:off x="4603430" y="2158122"/>
              <a:ext cx="1323835" cy="2815613"/>
            </a:xfrm>
            <a:prstGeom prst="trapezoid">
              <a:avLst/>
            </a:prstGeom>
            <a:solidFill>
              <a:srgbClr val="F4AF8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p:cNvSpPr/>
            <p:nvPr/>
          </p:nvSpPr>
          <p:spPr>
            <a:xfrm>
              <a:off x="4905429" y="1677140"/>
              <a:ext cx="651575" cy="8491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4603430" y="685570"/>
              <a:ext cx="1261779" cy="1614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 Diagonal Corner Rectangle 296"/>
            <p:cNvSpPr/>
            <p:nvPr/>
          </p:nvSpPr>
          <p:spPr>
            <a:xfrm rot="5773116">
              <a:off x="5105400" y="53340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 Diagonal Corner Rectangle 297"/>
            <p:cNvSpPr/>
            <p:nvPr/>
          </p:nvSpPr>
          <p:spPr>
            <a:xfrm rot="20435048">
              <a:off x="4400769" y="590770"/>
              <a:ext cx="914400" cy="914400"/>
            </a:xfrm>
            <a:prstGeom prst="round2DiagRect">
              <a:avLst>
                <a:gd name="adj1" fmla="val 50000"/>
                <a:gd name="adj2" fmla="val 0"/>
              </a:avLst>
            </a:prstGeom>
            <a:solidFill>
              <a:srgbClr val="AB8E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a:off x="4648200" y="533400"/>
              <a:ext cx="1066800" cy="685800"/>
            </a:xfrm>
            <a:prstGeom prst="ellipse">
              <a:avLst/>
            </a:prstGeom>
            <a:solidFill>
              <a:srgbClr val="AB8E1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1" name="TextBox 300"/>
          <p:cNvSpPr txBox="1"/>
          <p:nvPr/>
        </p:nvSpPr>
        <p:spPr>
          <a:xfrm>
            <a:off x="8595360" y="2127505"/>
            <a:ext cx="3282696" cy="2308324"/>
          </a:xfrm>
          <a:prstGeom prst="rect">
            <a:avLst/>
          </a:prstGeom>
          <a:noFill/>
        </p:spPr>
        <p:txBody>
          <a:bodyPr wrap="square" rtlCol="0">
            <a:spAutoFit/>
          </a:bodyPr>
          <a:lstStyle/>
          <a:p>
            <a:r>
              <a:rPr lang="en-US" sz="1600" dirty="0"/>
              <a:t>We were born of the dust of the earth in the same manner that our first earthly father was born of dust.</a:t>
            </a:r>
          </a:p>
          <a:p>
            <a:r>
              <a:rPr lang="en-US" sz="1600" dirty="0"/>
              <a:t>Our bodies, like his, were formed from the elements of this earth and at death will return to those elements from which they were taken, until the glorious day of resurrection</a:t>
            </a:r>
          </a:p>
        </p:txBody>
      </p:sp>
      <p:sp>
        <p:nvSpPr>
          <p:cNvPr id="305" name="TextBox 304"/>
          <p:cNvSpPr txBox="1"/>
          <p:nvPr/>
        </p:nvSpPr>
        <p:spPr>
          <a:xfrm>
            <a:off x="414802" y="2923668"/>
            <a:ext cx="1905000" cy="1077218"/>
          </a:xfrm>
          <a:prstGeom prst="rect">
            <a:avLst/>
          </a:prstGeom>
          <a:noFill/>
        </p:spPr>
        <p:txBody>
          <a:bodyPr wrap="square" rtlCol="0">
            <a:spAutoFit/>
          </a:bodyPr>
          <a:lstStyle/>
          <a:p>
            <a:r>
              <a:rPr lang="en-US" sz="1600" dirty="0"/>
              <a:t>Adam, the first of all men, was formed from the ground</a:t>
            </a:r>
          </a:p>
          <a:p>
            <a:r>
              <a:rPr lang="en-US" sz="1600" dirty="0"/>
              <a:t>Genesis 2:7</a:t>
            </a:r>
          </a:p>
        </p:txBody>
      </p:sp>
      <p:sp>
        <p:nvSpPr>
          <p:cNvPr id="308" name="TextBox 307"/>
          <p:cNvSpPr txBox="1"/>
          <p:nvPr/>
        </p:nvSpPr>
        <p:spPr>
          <a:xfrm>
            <a:off x="6248400" y="2286000"/>
            <a:ext cx="1752600" cy="2308324"/>
          </a:xfrm>
          <a:prstGeom prst="rect">
            <a:avLst/>
          </a:prstGeom>
          <a:noFill/>
        </p:spPr>
        <p:txBody>
          <a:bodyPr wrap="square" rtlCol="0">
            <a:spAutoFit/>
          </a:bodyPr>
          <a:lstStyle/>
          <a:p>
            <a:r>
              <a:rPr lang="en-US" dirty="0"/>
              <a:t>“All who have inhabited the earth since Adam have take bodies and become souls in like manner”</a:t>
            </a:r>
          </a:p>
          <a:p>
            <a:r>
              <a:rPr lang="en-US" dirty="0"/>
              <a:t>James R. Clark</a:t>
            </a:r>
          </a:p>
        </p:txBody>
      </p:sp>
      <p:sp>
        <p:nvSpPr>
          <p:cNvPr id="311" name="TextBox 310"/>
          <p:cNvSpPr txBox="1"/>
          <p:nvPr/>
        </p:nvSpPr>
        <p:spPr>
          <a:xfrm>
            <a:off x="3429000" y="2133600"/>
            <a:ext cx="2590800" cy="1569660"/>
          </a:xfrm>
          <a:prstGeom prst="rect">
            <a:avLst/>
          </a:prstGeom>
          <a:noFill/>
        </p:spPr>
        <p:txBody>
          <a:bodyPr wrap="square" rtlCol="0">
            <a:spAutoFit/>
          </a:bodyPr>
          <a:lstStyle/>
          <a:p>
            <a:r>
              <a:rPr lang="en-US" sz="1600" dirty="0"/>
              <a:t>All mankind, according to our restored text, are born into mortality “by water, and blood, and the spirit.: and so become “of dust” living souls </a:t>
            </a:r>
          </a:p>
          <a:p>
            <a:r>
              <a:rPr lang="en-US" sz="1600" dirty="0"/>
              <a:t>Moses 6:59</a:t>
            </a:r>
          </a:p>
        </p:txBody>
      </p:sp>
      <p:grpSp>
        <p:nvGrpSpPr>
          <p:cNvPr id="22" name="Group 21">
            <a:extLst>
              <a:ext uri="{FF2B5EF4-FFF2-40B4-BE49-F238E27FC236}">
                <a16:creationId xmlns:a16="http://schemas.microsoft.com/office/drawing/2014/main" id="{9FFF79FB-9CE8-3983-B207-F475374FD77A}"/>
              </a:ext>
            </a:extLst>
          </p:cNvPr>
          <p:cNvGrpSpPr/>
          <p:nvPr/>
        </p:nvGrpSpPr>
        <p:grpSpPr>
          <a:xfrm>
            <a:off x="6089399" y="4948372"/>
            <a:ext cx="1632589" cy="1156218"/>
            <a:chOff x="6089399" y="4948372"/>
            <a:chExt cx="1632589" cy="1156218"/>
          </a:xfrm>
        </p:grpSpPr>
        <p:sp>
          <p:nvSpPr>
            <p:cNvPr id="74" name="Oval 7"/>
            <p:cNvSpPr/>
            <p:nvPr/>
          </p:nvSpPr>
          <p:spPr>
            <a:xfrm rot="3028175">
              <a:off x="6327585" y="4710186"/>
              <a:ext cx="1156218" cy="16325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8"/>
            <p:cNvSpPr/>
            <p:nvPr/>
          </p:nvSpPr>
          <p:spPr>
            <a:xfrm rot="4989594">
              <a:off x="6768524" y="4982706"/>
              <a:ext cx="660696" cy="6530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75"/>
            <p:cNvSpPr/>
            <p:nvPr/>
          </p:nvSpPr>
          <p:spPr>
            <a:xfrm rot="2521943">
              <a:off x="6966007" y="5016942"/>
              <a:ext cx="550580" cy="217679"/>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077DC07-A1B3-37A1-2110-4D90112E6C80}"/>
                </a:ext>
              </a:extLst>
            </p:cNvPr>
            <p:cNvSpPr/>
            <p:nvPr/>
          </p:nvSpPr>
          <p:spPr>
            <a:xfrm rot="7138178">
              <a:off x="6781043" y="5271712"/>
              <a:ext cx="240439" cy="568071"/>
            </a:xfrm>
            <a:custGeom>
              <a:avLst/>
              <a:gdLst>
                <a:gd name="connsiteX0" fmla="*/ 81263 w 240439"/>
                <a:gd name="connsiteY0" fmla="*/ 512284 h 568071"/>
                <a:gd name="connsiteX1" fmla="*/ 53953 w 240439"/>
                <a:gd name="connsiteY1" fmla="*/ 377602 h 568071"/>
                <a:gd name="connsiteX2" fmla="*/ 81263 w 240439"/>
                <a:gd name="connsiteY2" fmla="*/ 242920 h 568071"/>
                <a:gd name="connsiteX3" fmla="*/ 91416 w 240439"/>
                <a:gd name="connsiteY3" fmla="*/ 228937 h 568071"/>
                <a:gd name="connsiteX4" fmla="*/ 83298 w 240439"/>
                <a:gd name="connsiteY4" fmla="*/ 223481 h 568071"/>
                <a:gd name="connsiteX5" fmla="*/ 43728 w 240439"/>
                <a:gd name="connsiteY5" fmla="*/ 179727 h 568071"/>
                <a:gd name="connsiteX6" fmla="*/ 22566 w 240439"/>
                <a:gd name="connsiteY6" fmla="*/ 9244 h 568071"/>
                <a:gd name="connsiteX7" fmla="*/ 177677 w 240439"/>
                <a:gd name="connsiteY7" fmla="*/ 83085 h 568071"/>
                <a:gd name="connsiteX8" fmla="*/ 217984 w 240439"/>
                <a:gd name="connsiteY8" fmla="*/ 225158 h 568071"/>
                <a:gd name="connsiteX9" fmla="*/ 209439 w 240439"/>
                <a:gd name="connsiteY9" fmla="*/ 237838 h 568071"/>
                <a:gd name="connsiteX10" fmla="*/ 213129 w 240439"/>
                <a:gd name="connsiteY10" fmla="*/ 242920 h 568071"/>
                <a:gd name="connsiteX11" fmla="*/ 240439 w 240439"/>
                <a:gd name="connsiteY11" fmla="*/ 377602 h 568071"/>
                <a:gd name="connsiteX12" fmla="*/ 147196 w 240439"/>
                <a:gd name="connsiteY12" fmla="*/ 568071 h 568071"/>
                <a:gd name="connsiteX13" fmla="*/ 81263 w 240439"/>
                <a:gd name="connsiteY13" fmla="*/ 512284 h 5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439" h="568071">
                  <a:moveTo>
                    <a:pt x="81263" y="512284"/>
                  </a:moveTo>
                  <a:cubicBezTo>
                    <a:pt x="64390" y="477815"/>
                    <a:pt x="53953" y="430198"/>
                    <a:pt x="53953" y="377602"/>
                  </a:cubicBezTo>
                  <a:cubicBezTo>
                    <a:pt x="53953" y="325006"/>
                    <a:pt x="64390" y="277388"/>
                    <a:pt x="81263" y="242920"/>
                  </a:cubicBezTo>
                  <a:lnTo>
                    <a:pt x="91416" y="228937"/>
                  </a:lnTo>
                  <a:lnTo>
                    <a:pt x="83298" y="223481"/>
                  </a:lnTo>
                  <a:cubicBezTo>
                    <a:pt x="69364" y="211310"/>
                    <a:pt x="55897" y="196594"/>
                    <a:pt x="43728" y="179727"/>
                  </a:cubicBezTo>
                  <a:cubicBezTo>
                    <a:pt x="-4950" y="112259"/>
                    <a:pt x="-14424" y="35932"/>
                    <a:pt x="22566" y="9244"/>
                  </a:cubicBezTo>
                  <a:cubicBezTo>
                    <a:pt x="59555" y="-17443"/>
                    <a:pt x="129001" y="15616"/>
                    <a:pt x="177677" y="83085"/>
                  </a:cubicBezTo>
                  <a:cubicBezTo>
                    <a:pt x="214185" y="133686"/>
                    <a:pt x="228642" y="189270"/>
                    <a:pt x="217984" y="225158"/>
                  </a:cubicBezTo>
                  <a:lnTo>
                    <a:pt x="209439" y="237838"/>
                  </a:lnTo>
                  <a:lnTo>
                    <a:pt x="213129" y="242920"/>
                  </a:lnTo>
                  <a:cubicBezTo>
                    <a:pt x="230002" y="277388"/>
                    <a:pt x="240439" y="325006"/>
                    <a:pt x="240439" y="377602"/>
                  </a:cubicBezTo>
                  <a:cubicBezTo>
                    <a:pt x="240439" y="482795"/>
                    <a:pt x="198693" y="568071"/>
                    <a:pt x="147196" y="568071"/>
                  </a:cubicBezTo>
                  <a:cubicBezTo>
                    <a:pt x="121448" y="568070"/>
                    <a:pt x="98137" y="546752"/>
                    <a:pt x="81263" y="51228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Oval 77"/>
            <p:cNvSpPr/>
            <p:nvPr/>
          </p:nvSpPr>
          <p:spPr>
            <a:xfrm rot="3757985">
              <a:off x="6638447" y="4993078"/>
              <a:ext cx="173531" cy="3425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Flowchart: Delay 95"/>
          <p:cNvSpPr/>
          <p:nvPr/>
        </p:nvSpPr>
        <p:spPr>
          <a:xfrm rot="16200000">
            <a:off x="8702953" y="4966145"/>
            <a:ext cx="1954267" cy="1243624"/>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2971800" y="990600"/>
            <a:ext cx="6172200" cy="1000274"/>
          </a:xfrm>
          <a:prstGeom prst="rect">
            <a:avLst/>
          </a:prstGeom>
          <a:noFill/>
        </p:spPr>
        <p:txBody>
          <a:bodyPr wrap="square" rtlCol="0">
            <a:spAutoFit/>
          </a:bodyPr>
          <a:lstStyle/>
          <a:p>
            <a:r>
              <a:rPr lang="en-US" sz="1600" dirty="0"/>
              <a:t>We did not create nor do we own the elements of the earth</a:t>
            </a:r>
          </a:p>
          <a:p>
            <a:r>
              <a:rPr lang="en-US" sz="1600" dirty="0"/>
              <a:t>King Benjamin talks about the indebtedness to God by noting that even our bodies are made of borrowed materials</a:t>
            </a:r>
          </a:p>
          <a:p>
            <a:r>
              <a:rPr lang="en-US" sz="1100" dirty="0"/>
              <a:t>JFM and RLM</a:t>
            </a:r>
          </a:p>
        </p:txBody>
      </p:sp>
      <p:pic>
        <p:nvPicPr>
          <p:cNvPr id="4" name="Picture 3">
            <a:extLst>
              <a:ext uri="{FF2B5EF4-FFF2-40B4-BE49-F238E27FC236}">
                <a16:creationId xmlns:a16="http://schemas.microsoft.com/office/drawing/2014/main" id="{CCC969DC-2A7D-4B24-92FA-A10876C8573B}"/>
              </a:ext>
            </a:extLst>
          </p:cNvPr>
          <p:cNvPicPr>
            <a:picLocks noChangeAspect="1"/>
          </p:cNvPicPr>
          <p:nvPr/>
        </p:nvPicPr>
        <p:blipFill rotWithShape="1">
          <a:blip r:embed="rId3">
            <a:extLst>
              <a:ext uri="{28A0092B-C50C-407E-A947-70E740481C1C}">
                <a14:useLocalDpi xmlns:a14="http://schemas.microsoft.com/office/drawing/2010/main" val="0"/>
              </a:ext>
            </a:extLst>
          </a:blip>
          <a:srcRect t="2448" b="3795"/>
          <a:stretch/>
        </p:blipFill>
        <p:spPr>
          <a:xfrm>
            <a:off x="1499616" y="1024128"/>
            <a:ext cx="1291780" cy="884583"/>
          </a:xfrm>
          <a:prstGeom prst="rect">
            <a:avLst/>
          </a:prstGeom>
        </p:spPr>
      </p:pic>
      <p:pic>
        <p:nvPicPr>
          <p:cNvPr id="1026" name="Picture 2" descr="Image result for j. reuben clark">
            <a:extLst>
              <a:ext uri="{FF2B5EF4-FFF2-40B4-BE49-F238E27FC236}">
                <a16:creationId xmlns:a16="http://schemas.microsoft.com/office/drawing/2014/main" id="{6A826280-EA10-43AA-B840-A3183E4DE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225" y="2311527"/>
            <a:ext cx="604392" cy="72428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371D16D-DEF3-5E3B-4D3C-8B2D433B6726}"/>
              </a:ext>
            </a:extLst>
          </p:cNvPr>
          <p:cNvGrpSpPr/>
          <p:nvPr/>
        </p:nvGrpSpPr>
        <p:grpSpPr>
          <a:xfrm>
            <a:off x="1612590" y="3462277"/>
            <a:ext cx="1362495" cy="3072859"/>
            <a:chOff x="7681021" y="2070428"/>
            <a:chExt cx="1459648" cy="3291974"/>
          </a:xfrm>
        </p:grpSpPr>
        <p:sp>
          <p:nvSpPr>
            <p:cNvPr id="6" name="Oval 5">
              <a:extLst>
                <a:ext uri="{FF2B5EF4-FFF2-40B4-BE49-F238E27FC236}">
                  <a16:creationId xmlns:a16="http://schemas.microsoft.com/office/drawing/2014/main" id="{3609FE65-CA40-0717-B5C5-5876F13DF1EF}"/>
                </a:ext>
              </a:extLst>
            </p:cNvPr>
            <p:cNvSpPr/>
            <p:nvPr/>
          </p:nvSpPr>
          <p:spPr>
            <a:xfrm rot="2387893">
              <a:off x="8370124" y="5005772"/>
              <a:ext cx="421151" cy="2921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5DB4D046-5609-9287-B494-2EF5CD58E9BF}"/>
                </a:ext>
              </a:extLst>
            </p:cNvPr>
            <p:cNvSpPr/>
            <p:nvPr/>
          </p:nvSpPr>
          <p:spPr>
            <a:xfrm rot="18159777">
              <a:off x="7989124" y="5005770"/>
              <a:ext cx="421151" cy="2921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rapezoid 7">
              <a:extLst>
                <a:ext uri="{FF2B5EF4-FFF2-40B4-BE49-F238E27FC236}">
                  <a16:creationId xmlns:a16="http://schemas.microsoft.com/office/drawing/2014/main" id="{56872C78-3AA7-4C04-8B78-DDBB4C5FAA92}"/>
                </a:ext>
              </a:extLst>
            </p:cNvPr>
            <p:cNvSpPr/>
            <p:nvPr/>
          </p:nvSpPr>
          <p:spPr>
            <a:xfrm>
              <a:off x="7944425" y="3304625"/>
              <a:ext cx="990600" cy="1828800"/>
            </a:xfrm>
            <a:prstGeom prst="trapezoid">
              <a:avLst>
                <a:gd name="adj" fmla="val 28065"/>
              </a:avLst>
            </a:prstGeom>
            <a:solidFill>
              <a:srgbClr val="E1D0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229DD519-1146-5912-8817-D8CAD57F11CC}"/>
                </a:ext>
              </a:extLst>
            </p:cNvPr>
            <p:cNvSpPr/>
            <p:nvPr/>
          </p:nvSpPr>
          <p:spPr>
            <a:xfrm rot="3492832">
              <a:off x="8838294" y="3843660"/>
              <a:ext cx="371804" cy="2329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433D1305-818B-3FE4-59BB-34DE02CC0BAF}"/>
                </a:ext>
              </a:extLst>
            </p:cNvPr>
            <p:cNvSpPr/>
            <p:nvPr/>
          </p:nvSpPr>
          <p:spPr>
            <a:xfrm rot="7204752">
              <a:off x="7596401" y="3847116"/>
              <a:ext cx="415962" cy="2467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rapezoid 10">
              <a:extLst>
                <a:ext uri="{FF2B5EF4-FFF2-40B4-BE49-F238E27FC236}">
                  <a16:creationId xmlns:a16="http://schemas.microsoft.com/office/drawing/2014/main" id="{650F7117-EE98-85D1-0268-A865DCCB6960}"/>
                </a:ext>
              </a:extLst>
            </p:cNvPr>
            <p:cNvSpPr/>
            <p:nvPr/>
          </p:nvSpPr>
          <p:spPr>
            <a:xfrm rot="1673599">
              <a:off x="7779914" y="3069952"/>
              <a:ext cx="439615" cy="948693"/>
            </a:xfrm>
            <a:prstGeom prst="trapezoid">
              <a:avLst>
                <a:gd name="adj" fmla="val 39969"/>
              </a:avLst>
            </a:prstGeom>
            <a:solidFill>
              <a:srgbClr val="E1D0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rapezoid 11">
              <a:extLst>
                <a:ext uri="{FF2B5EF4-FFF2-40B4-BE49-F238E27FC236}">
                  <a16:creationId xmlns:a16="http://schemas.microsoft.com/office/drawing/2014/main" id="{471F8BE9-346D-75A3-65BE-85FD3F204CBE}"/>
                </a:ext>
              </a:extLst>
            </p:cNvPr>
            <p:cNvSpPr/>
            <p:nvPr/>
          </p:nvSpPr>
          <p:spPr>
            <a:xfrm rot="19808278">
              <a:off x="8582660" y="3128959"/>
              <a:ext cx="439615" cy="930048"/>
            </a:xfrm>
            <a:prstGeom prst="trapezoid">
              <a:avLst>
                <a:gd name="adj" fmla="val 28868"/>
              </a:avLst>
            </a:prstGeom>
            <a:solidFill>
              <a:srgbClr val="E1D0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ounded Rectangle 105">
              <a:extLst>
                <a:ext uri="{FF2B5EF4-FFF2-40B4-BE49-F238E27FC236}">
                  <a16:creationId xmlns:a16="http://schemas.microsoft.com/office/drawing/2014/main" id="{B5F6CE8A-E494-148D-160B-3E3CF4DA4725}"/>
                </a:ext>
              </a:extLst>
            </p:cNvPr>
            <p:cNvSpPr/>
            <p:nvPr/>
          </p:nvSpPr>
          <p:spPr>
            <a:xfrm>
              <a:off x="8093894" y="4200199"/>
              <a:ext cx="615462" cy="155986"/>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Rounded Rectangle 106">
              <a:extLst>
                <a:ext uri="{FF2B5EF4-FFF2-40B4-BE49-F238E27FC236}">
                  <a16:creationId xmlns:a16="http://schemas.microsoft.com/office/drawing/2014/main" id="{ED932232-E375-7ABE-31BE-017377E1320B}"/>
                </a:ext>
              </a:extLst>
            </p:cNvPr>
            <p:cNvSpPr/>
            <p:nvPr/>
          </p:nvSpPr>
          <p:spPr>
            <a:xfrm rot="21168630">
              <a:off x="8501015" y="3108297"/>
              <a:ext cx="357809" cy="2025127"/>
            </a:xfrm>
            <a:prstGeom prst="roundRect">
              <a:avLst>
                <a:gd name="adj" fmla="val 500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ounded Rectangle 107">
              <a:extLst>
                <a:ext uri="{FF2B5EF4-FFF2-40B4-BE49-F238E27FC236}">
                  <a16:creationId xmlns:a16="http://schemas.microsoft.com/office/drawing/2014/main" id="{C34C8F14-50E5-EC39-0906-BE88A12B9EF1}"/>
                </a:ext>
              </a:extLst>
            </p:cNvPr>
            <p:cNvSpPr/>
            <p:nvPr/>
          </p:nvSpPr>
          <p:spPr>
            <a:xfrm rot="367066">
              <a:off x="7944426" y="3108297"/>
              <a:ext cx="381000" cy="2025128"/>
            </a:xfrm>
            <a:prstGeom prst="roundRect">
              <a:avLst>
                <a:gd name="adj" fmla="val 41877"/>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1B7B222D-93D2-20AC-F8A7-2F9246BA934E}"/>
                </a:ext>
              </a:extLst>
            </p:cNvPr>
            <p:cNvSpPr/>
            <p:nvPr/>
          </p:nvSpPr>
          <p:spPr>
            <a:xfrm>
              <a:off x="8248162" y="2976232"/>
              <a:ext cx="314093" cy="4679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a:extLst>
                <a:ext uri="{FF2B5EF4-FFF2-40B4-BE49-F238E27FC236}">
                  <a16:creationId xmlns:a16="http://schemas.microsoft.com/office/drawing/2014/main" id="{63B6BA69-F76B-E8C6-D31D-BFDA8C558A23}"/>
                </a:ext>
              </a:extLst>
            </p:cNvPr>
            <p:cNvSpPr/>
            <p:nvPr/>
          </p:nvSpPr>
          <p:spPr>
            <a:xfrm>
              <a:off x="8093894" y="2328369"/>
              <a:ext cx="615462" cy="9359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112">
              <a:extLst>
                <a:ext uri="{FF2B5EF4-FFF2-40B4-BE49-F238E27FC236}">
                  <a16:creationId xmlns:a16="http://schemas.microsoft.com/office/drawing/2014/main" id="{D2B82F63-70B0-A16A-C538-9847F7F43171}"/>
                </a:ext>
              </a:extLst>
            </p:cNvPr>
            <p:cNvSpPr/>
            <p:nvPr/>
          </p:nvSpPr>
          <p:spPr>
            <a:xfrm>
              <a:off x="8049450" y="2070428"/>
              <a:ext cx="820677" cy="678569"/>
            </a:xfrm>
            <a:custGeom>
              <a:avLst/>
              <a:gdLst>
                <a:gd name="connsiteX0" fmla="*/ 449612 w 820677"/>
                <a:gd name="connsiteY0" fmla="*/ 468 h 678569"/>
                <a:gd name="connsiteX1" fmla="*/ 469629 w 820677"/>
                <a:gd name="connsiteY1" fmla="*/ 7930 h 678569"/>
                <a:gd name="connsiteX2" fmla="*/ 507398 w 820677"/>
                <a:gd name="connsiteY2" fmla="*/ 78499 h 678569"/>
                <a:gd name="connsiteX3" fmla="*/ 507606 w 820677"/>
                <a:gd name="connsiteY3" fmla="*/ 78674 h 678569"/>
                <a:gd name="connsiteX4" fmla="*/ 537428 w 820677"/>
                <a:gd name="connsiteY4" fmla="*/ 103655 h 678569"/>
                <a:gd name="connsiteX5" fmla="*/ 555870 w 820677"/>
                <a:gd name="connsiteY5" fmla="*/ 146989 h 678569"/>
                <a:gd name="connsiteX6" fmla="*/ 557183 w 820677"/>
                <a:gd name="connsiteY6" fmla="*/ 161113 h 678569"/>
                <a:gd name="connsiteX7" fmla="*/ 566703 w 820677"/>
                <a:gd name="connsiteY7" fmla="*/ 167957 h 678569"/>
                <a:gd name="connsiteX8" fmla="*/ 595543 w 820677"/>
                <a:gd name="connsiteY8" fmla="*/ 225991 h 678569"/>
                <a:gd name="connsiteX9" fmla="*/ 595582 w 820677"/>
                <a:gd name="connsiteY9" fmla="*/ 225995 h 678569"/>
                <a:gd name="connsiteX10" fmla="*/ 630907 w 820677"/>
                <a:gd name="connsiteY10" fmla="*/ 229569 h 678569"/>
                <a:gd name="connsiteX11" fmla="*/ 683260 w 820677"/>
                <a:gd name="connsiteY11" fmla="*/ 312758 h 678569"/>
                <a:gd name="connsiteX12" fmla="*/ 683914 w 820677"/>
                <a:gd name="connsiteY12" fmla="*/ 312811 h 678569"/>
                <a:gd name="connsiteX13" fmla="*/ 712655 w 820677"/>
                <a:gd name="connsiteY13" fmla="*/ 315134 h 678569"/>
                <a:gd name="connsiteX14" fmla="*/ 738124 w 820677"/>
                <a:gd name="connsiteY14" fmla="*/ 331027 h 678569"/>
                <a:gd name="connsiteX15" fmla="*/ 754674 w 820677"/>
                <a:gd name="connsiteY15" fmla="*/ 359588 h 678569"/>
                <a:gd name="connsiteX16" fmla="*/ 754988 w 820677"/>
                <a:gd name="connsiteY16" fmla="*/ 391185 h 678569"/>
                <a:gd name="connsiteX17" fmla="*/ 754997 w 820677"/>
                <a:gd name="connsiteY17" fmla="*/ 392129 h 678569"/>
                <a:gd name="connsiteX18" fmla="*/ 818412 w 820677"/>
                <a:gd name="connsiteY18" fmla="*/ 446192 h 678569"/>
                <a:gd name="connsiteX19" fmla="*/ 803429 w 820677"/>
                <a:gd name="connsiteY19" fmla="*/ 509026 h 678569"/>
                <a:gd name="connsiteX20" fmla="*/ 803467 w 820677"/>
                <a:gd name="connsiteY20" fmla="*/ 509281 h 678569"/>
                <a:gd name="connsiteX21" fmla="*/ 808952 w 820677"/>
                <a:gd name="connsiteY21" fmla="*/ 545885 h 678569"/>
                <a:gd name="connsiteX22" fmla="*/ 796636 w 820677"/>
                <a:gd name="connsiteY22" fmla="*/ 580321 h 678569"/>
                <a:gd name="connsiteX23" fmla="*/ 753378 w 820677"/>
                <a:gd name="connsiteY23" fmla="*/ 609858 h 678569"/>
                <a:gd name="connsiteX24" fmla="*/ 699807 w 820677"/>
                <a:gd name="connsiteY24" fmla="*/ 671749 h 678569"/>
                <a:gd name="connsiteX25" fmla="*/ 595128 w 820677"/>
                <a:gd name="connsiteY25" fmla="*/ 649012 h 678569"/>
                <a:gd name="connsiteX26" fmla="*/ 529722 w 820677"/>
                <a:gd name="connsiteY26" fmla="*/ 661860 h 678569"/>
                <a:gd name="connsiteX27" fmla="*/ 464572 w 820677"/>
                <a:gd name="connsiteY27" fmla="*/ 587241 h 678569"/>
                <a:gd name="connsiteX28" fmla="*/ 370983 w 820677"/>
                <a:gd name="connsiteY28" fmla="*/ 569252 h 678569"/>
                <a:gd name="connsiteX29" fmla="*/ 365375 w 820677"/>
                <a:gd name="connsiteY29" fmla="*/ 560655 h 678569"/>
                <a:gd name="connsiteX30" fmla="*/ 354031 w 820677"/>
                <a:gd name="connsiteY30" fmla="*/ 587956 h 678569"/>
                <a:gd name="connsiteX31" fmla="*/ 313578 w 820677"/>
                <a:gd name="connsiteY31" fmla="*/ 620551 h 678569"/>
                <a:gd name="connsiteX32" fmla="*/ 218500 w 820677"/>
                <a:gd name="connsiteY32" fmla="*/ 565089 h 678569"/>
                <a:gd name="connsiteX33" fmla="*/ 77265 w 820677"/>
                <a:gd name="connsiteY33" fmla="*/ 510291 h 678569"/>
                <a:gd name="connsiteX34" fmla="*/ 15168 w 820677"/>
                <a:gd name="connsiteY34" fmla="*/ 449313 h 678569"/>
                <a:gd name="connsiteX35" fmla="*/ 28436 w 820677"/>
                <a:gd name="connsiteY35" fmla="*/ 367001 h 678569"/>
                <a:gd name="connsiteX36" fmla="*/ 417 w 820677"/>
                <a:gd name="connsiteY36" fmla="*/ 282552 h 678569"/>
                <a:gd name="connsiteX37" fmla="*/ 51588 w 820677"/>
                <a:gd name="connsiteY37" fmla="*/ 207491 h 678569"/>
                <a:gd name="connsiteX38" fmla="*/ 52077 w 820677"/>
                <a:gd name="connsiteY38" fmla="*/ 205512 h 678569"/>
                <a:gd name="connsiteX39" fmla="*/ 74871 w 820677"/>
                <a:gd name="connsiteY39" fmla="*/ 97723 h 678569"/>
                <a:gd name="connsiteX40" fmla="*/ 185758 w 820677"/>
                <a:gd name="connsiteY40" fmla="*/ 73097 h 678569"/>
                <a:gd name="connsiteX41" fmla="*/ 185782 w 820677"/>
                <a:gd name="connsiteY41" fmla="*/ 73056 h 678569"/>
                <a:gd name="connsiteX42" fmla="*/ 207835 w 820677"/>
                <a:gd name="connsiteY42" fmla="*/ 36019 h 678569"/>
                <a:gd name="connsiteX43" fmla="*/ 297557 w 820677"/>
                <a:gd name="connsiteY43" fmla="*/ 47533 h 678569"/>
                <a:gd name="connsiteX44" fmla="*/ 297956 w 820677"/>
                <a:gd name="connsiteY44" fmla="*/ 46836 h 678569"/>
                <a:gd name="connsiteX45" fmla="*/ 315470 w 820677"/>
                <a:gd name="connsiteY45" fmla="*/ 16204 h 678569"/>
                <a:gd name="connsiteX46" fmla="*/ 341121 w 820677"/>
                <a:gd name="connsiteY46" fmla="*/ 853 h 678569"/>
                <a:gd name="connsiteX47" fmla="*/ 371141 w 820677"/>
                <a:gd name="connsiteY47" fmla="*/ 6422 h 678569"/>
                <a:gd name="connsiteX48" fmla="*/ 394453 w 820677"/>
                <a:gd name="connsiteY48" fmla="*/ 33004 h 678569"/>
                <a:gd name="connsiteX49" fmla="*/ 395149 w 820677"/>
                <a:gd name="connsiteY49" fmla="*/ 33798 h 678569"/>
                <a:gd name="connsiteX50" fmla="*/ 449612 w 820677"/>
                <a:gd name="connsiteY50" fmla="*/ 468 h 67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20677" h="678569">
                  <a:moveTo>
                    <a:pt x="449612" y="468"/>
                  </a:moveTo>
                  <a:cubicBezTo>
                    <a:pt x="456383" y="1319"/>
                    <a:pt x="463140" y="3777"/>
                    <a:pt x="469629" y="7930"/>
                  </a:cubicBezTo>
                  <a:cubicBezTo>
                    <a:pt x="489407" y="20582"/>
                    <a:pt x="503588" y="47071"/>
                    <a:pt x="507398" y="78499"/>
                  </a:cubicBezTo>
                  <a:lnTo>
                    <a:pt x="507606" y="78674"/>
                  </a:lnTo>
                  <a:lnTo>
                    <a:pt x="537428" y="103655"/>
                  </a:lnTo>
                  <a:cubicBezTo>
                    <a:pt x="545763" y="115430"/>
                    <a:pt x="552166" y="130234"/>
                    <a:pt x="555870" y="146989"/>
                  </a:cubicBezTo>
                  <a:lnTo>
                    <a:pt x="557183" y="161113"/>
                  </a:lnTo>
                  <a:lnTo>
                    <a:pt x="566703" y="167957"/>
                  </a:lnTo>
                  <a:cubicBezTo>
                    <a:pt x="582031" y="183247"/>
                    <a:pt x="592541" y="203488"/>
                    <a:pt x="595543" y="225991"/>
                  </a:cubicBezTo>
                  <a:lnTo>
                    <a:pt x="595582" y="225995"/>
                  </a:lnTo>
                  <a:lnTo>
                    <a:pt x="630907" y="229569"/>
                  </a:lnTo>
                  <a:cubicBezTo>
                    <a:pt x="663864" y="241234"/>
                    <a:pt x="687528" y="275110"/>
                    <a:pt x="683260" y="312758"/>
                  </a:cubicBezTo>
                  <a:lnTo>
                    <a:pt x="683914" y="312811"/>
                  </a:lnTo>
                  <a:lnTo>
                    <a:pt x="712655" y="315134"/>
                  </a:lnTo>
                  <a:cubicBezTo>
                    <a:pt x="722077" y="318271"/>
                    <a:pt x="730846" y="323660"/>
                    <a:pt x="738124" y="331027"/>
                  </a:cubicBezTo>
                  <a:cubicBezTo>
                    <a:pt x="746137" y="339134"/>
                    <a:pt x="751758" y="349029"/>
                    <a:pt x="754674" y="359588"/>
                  </a:cubicBezTo>
                  <a:lnTo>
                    <a:pt x="754988" y="391185"/>
                  </a:lnTo>
                  <a:lnTo>
                    <a:pt x="754997" y="392129"/>
                  </a:lnTo>
                  <a:cubicBezTo>
                    <a:pt x="785000" y="394554"/>
                    <a:pt x="810747" y="416507"/>
                    <a:pt x="818412" y="446192"/>
                  </a:cubicBezTo>
                  <a:cubicBezTo>
                    <a:pt x="824255" y="468810"/>
                    <a:pt x="818634" y="492399"/>
                    <a:pt x="803429" y="509026"/>
                  </a:cubicBezTo>
                  <a:lnTo>
                    <a:pt x="803467" y="509281"/>
                  </a:lnTo>
                  <a:lnTo>
                    <a:pt x="808952" y="545885"/>
                  </a:lnTo>
                  <a:cubicBezTo>
                    <a:pt x="807784" y="558143"/>
                    <a:pt x="803644" y="569997"/>
                    <a:pt x="796636" y="580321"/>
                  </a:cubicBezTo>
                  <a:cubicBezTo>
                    <a:pt x="786466" y="595314"/>
                    <a:pt x="771082" y="605824"/>
                    <a:pt x="753378" y="609858"/>
                  </a:cubicBezTo>
                  <a:cubicBezTo>
                    <a:pt x="746142" y="638074"/>
                    <a:pt x="726407" y="660869"/>
                    <a:pt x="699807" y="671749"/>
                  </a:cubicBezTo>
                  <a:cubicBezTo>
                    <a:pt x="664445" y="686213"/>
                    <a:pt x="623072" y="677227"/>
                    <a:pt x="595128" y="649012"/>
                  </a:cubicBezTo>
                  <a:cubicBezTo>
                    <a:pt x="576571" y="662719"/>
                    <a:pt x="552720" y="667397"/>
                    <a:pt x="529722" y="661860"/>
                  </a:cubicBezTo>
                  <a:cubicBezTo>
                    <a:pt x="494776" y="653448"/>
                    <a:pt x="468376" y="623205"/>
                    <a:pt x="464572" y="587241"/>
                  </a:cubicBezTo>
                  <a:cubicBezTo>
                    <a:pt x="433052" y="598366"/>
                    <a:pt x="397422" y="591516"/>
                    <a:pt x="370983" y="569252"/>
                  </a:cubicBezTo>
                  <a:lnTo>
                    <a:pt x="365375" y="560655"/>
                  </a:lnTo>
                  <a:lnTo>
                    <a:pt x="354031" y="587956"/>
                  </a:lnTo>
                  <a:cubicBezTo>
                    <a:pt x="342870" y="603638"/>
                    <a:pt x="329003" y="615040"/>
                    <a:pt x="313578" y="620551"/>
                  </a:cubicBezTo>
                  <a:cubicBezTo>
                    <a:pt x="277224" y="633535"/>
                    <a:pt x="239283" y="611408"/>
                    <a:pt x="218500" y="565089"/>
                  </a:cubicBezTo>
                  <a:cubicBezTo>
                    <a:pt x="169446" y="609054"/>
                    <a:pt x="105735" y="584342"/>
                    <a:pt x="77265" y="510291"/>
                  </a:cubicBezTo>
                  <a:cubicBezTo>
                    <a:pt x="49299" y="515159"/>
                    <a:pt x="23039" y="489378"/>
                    <a:pt x="15168" y="449313"/>
                  </a:cubicBezTo>
                  <a:cubicBezTo>
                    <a:pt x="9466" y="420325"/>
                    <a:pt x="14506" y="389041"/>
                    <a:pt x="28436" y="367001"/>
                  </a:cubicBezTo>
                  <a:cubicBezTo>
                    <a:pt x="8672" y="349713"/>
                    <a:pt x="-2335" y="316537"/>
                    <a:pt x="417" y="282552"/>
                  </a:cubicBezTo>
                  <a:cubicBezTo>
                    <a:pt x="3645" y="242761"/>
                    <a:pt x="24891" y="211593"/>
                    <a:pt x="51588" y="207491"/>
                  </a:cubicBezTo>
                  <a:cubicBezTo>
                    <a:pt x="51746" y="206827"/>
                    <a:pt x="51918" y="206177"/>
                    <a:pt x="52077" y="205512"/>
                  </a:cubicBezTo>
                  <a:cubicBezTo>
                    <a:pt x="48492" y="166328"/>
                    <a:pt x="56853" y="126811"/>
                    <a:pt x="74871" y="97723"/>
                  </a:cubicBezTo>
                  <a:cubicBezTo>
                    <a:pt x="103340" y="51779"/>
                    <a:pt x="149497" y="41539"/>
                    <a:pt x="185758" y="73097"/>
                  </a:cubicBezTo>
                  <a:lnTo>
                    <a:pt x="185782" y="73056"/>
                  </a:lnTo>
                  <a:lnTo>
                    <a:pt x="207835" y="36019"/>
                  </a:lnTo>
                  <a:cubicBezTo>
                    <a:pt x="234509" y="8566"/>
                    <a:pt x="272336" y="10595"/>
                    <a:pt x="297557" y="47533"/>
                  </a:cubicBezTo>
                  <a:lnTo>
                    <a:pt x="297956" y="46836"/>
                  </a:lnTo>
                  <a:lnTo>
                    <a:pt x="315470" y="16204"/>
                  </a:lnTo>
                  <a:cubicBezTo>
                    <a:pt x="322951" y="8186"/>
                    <a:pt x="331722" y="2831"/>
                    <a:pt x="341121" y="853"/>
                  </a:cubicBezTo>
                  <a:cubicBezTo>
                    <a:pt x="351466" y="-1328"/>
                    <a:pt x="361805" y="730"/>
                    <a:pt x="371141" y="6422"/>
                  </a:cubicBezTo>
                  <a:lnTo>
                    <a:pt x="394453" y="33004"/>
                  </a:lnTo>
                  <a:lnTo>
                    <a:pt x="395149" y="33798"/>
                  </a:lnTo>
                  <a:cubicBezTo>
                    <a:pt x="408861" y="9815"/>
                    <a:pt x="429300" y="-2088"/>
                    <a:pt x="449612" y="468"/>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67174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anim calcmode="lin" valueType="num">
                                      <p:cBhvr>
                                        <p:cTn id="8" dur="1000" fill="hold"/>
                                        <p:tgtEl>
                                          <p:spTgt spid="305"/>
                                        </p:tgtEl>
                                        <p:attrNameLst>
                                          <p:attrName>ppt_x</p:attrName>
                                        </p:attrNameLst>
                                      </p:cBhvr>
                                      <p:tavLst>
                                        <p:tav tm="0">
                                          <p:val>
                                            <p:strVal val="#ppt_x"/>
                                          </p:val>
                                        </p:tav>
                                        <p:tav tm="100000">
                                          <p:val>
                                            <p:strVal val="#ppt_x"/>
                                          </p:val>
                                        </p:tav>
                                      </p:tavLst>
                                    </p:anim>
                                    <p:anim calcmode="lin" valueType="num">
                                      <p:cBhvr>
                                        <p:cTn id="9" dur="1000" fill="hold"/>
                                        <p:tgtEl>
                                          <p:spTgt spid="305"/>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11"/>
                                        </p:tgtEl>
                                        <p:attrNameLst>
                                          <p:attrName>style.visibility</p:attrName>
                                        </p:attrNameLst>
                                      </p:cBhvr>
                                      <p:to>
                                        <p:strVal val="visible"/>
                                      </p:to>
                                    </p:set>
                                    <p:animEffect transition="in" filter="fade">
                                      <p:cBhvr>
                                        <p:cTn id="16" dur="1000"/>
                                        <p:tgtEl>
                                          <p:spTgt spid="311"/>
                                        </p:tgtEl>
                                      </p:cBhvr>
                                    </p:animEffect>
                                    <p:anim calcmode="lin" valueType="num">
                                      <p:cBhvr>
                                        <p:cTn id="17" dur="1000" fill="hold"/>
                                        <p:tgtEl>
                                          <p:spTgt spid="311"/>
                                        </p:tgtEl>
                                        <p:attrNameLst>
                                          <p:attrName>ppt_x</p:attrName>
                                        </p:attrNameLst>
                                      </p:cBhvr>
                                      <p:tavLst>
                                        <p:tav tm="0">
                                          <p:val>
                                            <p:strVal val="#ppt_x"/>
                                          </p:val>
                                        </p:tav>
                                        <p:tav tm="100000">
                                          <p:val>
                                            <p:strVal val="#ppt_x"/>
                                          </p:val>
                                        </p:tav>
                                      </p:tavLst>
                                    </p:anim>
                                    <p:anim calcmode="lin" valueType="num">
                                      <p:cBhvr>
                                        <p:cTn id="18" dur="1000" fill="hold"/>
                                        <p:tgtEl>
                                          <p:spTgt spid="311"/>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08"/>
                                        </p:tgtEl>
                                        <p:attrNameLst>
                                          <p:attrName>style.visibility</p:attrName>
                                        </p:attrNameLst>
                                      </p:cBhvr>
                                      <p:to>
                                        <p:strVal val="visible"/>
                                      </p:to>
                                    </p:set>
                                    <p:animEffect transition="in" filter="fade">
                                      <p:cBhvr>
                                        <p:cTn id="25" dur="1000"/>
                                        <p:tgtEl>
                                          <p:spTgt spid="308"/>
                                        </p:tgtEl>
                                      </p:cBhvr>
                                    </p:animEffect>
                                    <p:anim calcmode="lin" valueType="num">
                                      <p:cBhvr>
                                        <p:cTn id="26" dur="1000" fill="hold"/>
                                        <p:tgtEl>
                                          <p:spTgt spid="308"/>
                                        </p:tgtEl>
                                        <p:attrNameLst>
                                          <p:attrName>ppt_x</p:attrName>
                                        </p:attrNameLst>
                                      </p:cBhvr>
                                      <p:tavLst>
                                        <p:tav tm="0">
                                          <p:val>
                                            <p:strVal val="#ppt_x"/>
                                          </p:val>
                                        </p:tav>
                                        <p:tav tm="100000">
                                          <p:val>
                                            <p:strVal val="#ppt_x"/>
                                          </p:val>
                                        </p:tav>
                                      </p:tavLst>
                                    </p:anim>
                                    <p:anim calcmode="lin" valueType="num">
                                      <p:cBhvr>
                                        <p:cTn id="27" dur="1000" fill="hold"/>
                                        <p:tgtEl>
                                          <p:spTgt spid="308"/>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0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000"/>
                                        <p:tgtEl>
                                          <p:spTgt spid="5"/>
                                        </p:tgtEl>
                                      </p:cBhvr>
                                    </p:animEffect>
                                  </p:childTnLst>
                                </p:cTn>
                              </p:par>
                              <p:par>
                                <p:cTn id="41" presetID="2" presetClass="exit" presetSubtype="1" fill="hold" nodeType="withEffect">
                                  <p:stCondLst>
                                    <p:cond delay="0"/>
                                  </p:stCondLst>
                                  <p:childTnLst>
                                    <p:anim calcmode="lin" valueType="num">
                                      <p:cBhvr additive="base">
                                        <p:cTn id="42" dur="3000"/>
                                        <p:tgtEl>
                                          <p:spTgt spid="5"/>
                                        </p:tgtEl>
                                        <p:attrNameLst>
                                          <p:attrName>ppt_x</p:attrName>
                                        </p:attrNameLst>
                                      </p:cBhvr>
                                      <p:tavLst>
                                        <p:tav tm="0">
                                          <p:val>
                                            <p:strVal val="ppt_x"/>
                                          </p:val>
                                        </p:tav>
                                        <p:tav tm="100000">
                                          <p:val>
                                            <p:strVal val="ppt_x"/>
                                          </p:val>
                                        </p:tav>
                                      </p:tavLst>
                                    </p:anim>
                                    <p:anim calcmode="lin" valueType="num">
                                      <p:cBhvr additive="base">
                                        <p:cTn id="43" dur="3000"/>
                                        <p:tgtEl>
                                          <p:spTgt spid="5"/>
                                        </p:tgtEl>
                                        <p:attrNameLst>
                                          <p:attrName>ppt_y</p:attrName>
                                        </p:attrNameLst>
                                      </p:cBhvr>
                                      <p:tavLst>
                                        <p:tav tm="0">
                                          <p:val>
                                            <p:strVal val="ppt_y"/>
                                          </p:val>
                                        </p:tav>
                                        <p:tav tm="100000">
                                          <p:val>
                                            <p:strVal val="0-ppt_h/2"/>
                                          </p:val>
                                        </p:tav>
                                      </p:tavLst>
                                    </p:anim>
                                    <p:set>
                                      <p:cBhvr>
                                        <p:cTn id="44"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0"/>
      <p:bldP spid="305" grpId="0"/>
      <p:bldP spid="308" grpId="0"/>
      <p:bldP spid="311" grpId="0"/>
      <p:bldP spid="9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C7B8345F-E0BA-4FDF-894B-D7B42A82B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26"/>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Responsibility of Teaching</a:t>
            </a:r>
          </a:p>
        </p:txBody>
      </p:sp>
      <p:sp>
        <p:nvSpPr>
          <p:cNvPr id="28" name="TextBox 27"/>
          <p:cNvSpPr txBox="1"/>
          <p:nvPr/>
        </p:nvSpPr>
        <p:spPr>
          <a:xfrm>
            <a:off x="97536" y="6483097"/>
            <a:ext cx="9144000" cy="307777"/>
          </a:xfrm>
          <a:prstGeom prst="rect">
            <a:avLst/>
          </a:prstGeom>
          <a:noFill/>
        </p:spPr>
        <p:txBody>
          <a:bodyPr wrap="square" rtlCol="0">
            <a:spAutoFit/>
          </a:bodyPr>
          <a:lstStyle/>
          <a:p>
            <a:r>
              <a:rPr lang="en-US" sz="1400" dirty="0"/>
              <a:t>Mosiah 2:27-28</a:t>
            </a:r>
            <a:endParaRPr lang="en-US" sz="4400" dirty="0"/>
          </a:p>
        </p:txBody>
      </p:sp>
      <p:sp>
        <p:nvSpPr>
          <p:cNvPr id="305" name="TextBox 304"/>
          <p:cNvSpPr txBox="1"/>
          <p:nvPr/>
        </p:nvSpPr>
        <p:spPr>
          <a:xfrm>
            <a:off x="2057400" y="4343400"/>
            <a:ext cx="4648200" cy="1569660"/>
          </a:xfrm>
          <a:prstGeom prst="rect">
            <a:avLst/>
          </a:prstGeom>
          <a:noFill/>
        </p:spPr>
        <p:txBody>
          <a:bodyPr wrap="square" rtlCol="0">
            <a:spAutoFit/>
          </a:bodyPr>
          <a:lstStyle/>
          <a:p>
            <a:pPr fontAlgn="base"/>
            <a:r>
              <a:rPr lang="en-US" sz="1600" dirty="0"/>
              <a:t>“Behold, I sent you out to testify and warn the people, and it </a:t>
            </a:r>
            <a:r>
              <a:rPr lang="en-US" sz="1600" dirty="0" err="1"/>
              <a:t>becometh</a:t>
            </a:r>
            <a:r>
              <a:rPr lang="en-US" sz="1600" dirty="0"/>
              <a:t> every man who hath been warned to warn his neighbor.</a:t>
            </a:r>
          </a:p>
          <a:p>
            <a:pPr fontAlgn="base"/>
            <a:r>
              <a:rPr lang="en-US" sz="1600" dirty="0"/>
              <a:t>Therefore, they are left without excuse, and their sins are upon their own heads.”</a:t>
            </a:r>
          </a:p>
          <a:p>
            <a:pPr fontAlgn="base"/>
            <a:r>
              <a:rPr lang="en-US" sz="1600" dirty="0"/>
              <a:t>D&amp;C 88:81-82</a:t>
            </a:r>
          </a:p>
        </p:txBody>
      </p:sp>
      <p:sp>
        <p:nvSpPr>
          <p:cNvPr id="97" name="TextBox 96"/>
          <p:cNvSpPr txBox="1"/>
          <p:nvPr/>
        </p:nvSpPr>
        <p:spPr>
          <a:xfrm>
            <a:off x="2133600" y="1066800"/>
            <a:ext cx="4495800" cy="1077218"/>
          </a:xfrm>
          <a:prstGeom prst="rect">
            <a:avLst/>
          </a:prstGeom>
          <a:noFill/>
        </p:spPr>
        <p:txBody>
          <a:bodyPr wrap="square" rtlCol="0">
            <a:spAutoFit/>
          </a:bodyPr>
          <a:lstStyle/>
          <a:p>
            <a:r>
              <a:rPr lang="en-US" sz="1600" dirty="0"/>
              <a:t>Should the King Benjamin, the messenger, fail to deliver the message, he then assumes a responsibility for the sins of those who went unwarned because he shrugged his duty. </a:t>
            </a:r>
            <a:endParaRPr lang="en-US" sz="1100" dirty="0"/>
          </a:p>
        </p:txBody>
      </p:sp>
      <p:sp>
        <p:nvSpPr>
          <p:cNvPr id="61" name="TextBox 60"/>
          <p:cNvSpPr txBox="1"/>
          <p:nvPr/>
        </p:nvSpPr>
        <p:spPr>
          <a:xfrm>
            <a:off x="1752600" y="2514601"/>
            <a:ext cx="5410200" cy="1384995"/>
          </a:xfrm>
          <a:prstGeom prst="rect">
            <a:avLst/>
          </a:prstGeom>
          <a:noFill/>
        </p:spPr>
        <p:txBody>
          <a:bodyPr wrap="square" rtlCol="0">
            <a:spAutoFit/>
          </a:bodyPr>
          <a:lstStyle/>
          <a:p>
            <a:r>
              <a:rPr lang="en-US" sz="2800" dirty="0">
                <a:solidFill>
                  <a:srgbClr val="FF0000"/>
                </a:solidFill>
              </a:rPr>
              <a:t>What message do we have to give?</a:t>
            </a:r>
          </a:p>
          <a:p>
            <a:endParaRPr lang="en-US" sz="2800" dirty="0">
              <a:solidFill>
                <a:srgbClr val="FF0000"/>
              </a:solidFill>
            </a:endParaRPr>
          </a:p>
          <a:p>
            <a:r>
              <a:rPr lang="en-US" sz="2800" dirty="0">
                <a:solidFill>
                  <a:srgbClr val="FF0000"/>
                </a:solidFill>
              </a:rPr>
              <a:t>Who are we responsible for?</a:t>
            </a:r>
          </a:p>
        </p:txBody>
      </p:sp>
      <p:grpSp>
        <p:nvGrpSpPr>
          <p:cNvPr id="2" name="Group 1">
            <a:extLst>
              <a:ext uri="{FF2B5EF4-FFF2-40B4-BE49-F238E27FC236}">
                <a16:creationId xmlns:a16="http://schemas.microsoft.com/office/drawing/2014/main" id="{6D5EC2A7-2030-E022-757E-A3316B5E5A48}"/>
              </a:ext>
            </a:extLst>
          </p:cNvPr>
          <p:cNvGrpSpPr/>
          <p:nvPr/>
        </p:nvGrpSpPr>
        <p:grpSpPr>
          <a:xfrm>
            <a:off x="7478268" y="769442"/>
            <a:ext cx="2159000" cy="5867400"/>
            <a:chOff x="9482329" y="463296"/>
            <a:chExt cx="2159000" cy="5867400"/>
          </a:xfrm>
        </p:grpSpPr>
        <p:sp>
          <p:nvSpPr>
            <p:cNvPr id="3" name="Rounded Rectangle 39">
              <a:extLst>
                <a:ext uri="{FF2B5EF4-FFF2-40B4-BE49-F238E27FC236}">
                  <a16:creationId xmlns:a16="http://schemas.microsoft.com/office/drawing/2014/main" id="{5A6308CB-8F41-73D9-11E2-632B35F76CF7}"/>
                </a:ext>
              </a:extLst>
            </p:cNvPr>
            <p:cNvSpPr/>
            <p:nvPr/>
          </p:nvSpPr>
          <p:spPr>
            <a:xfrm>
              <a:off x="9973396" y="1221067"/>
              <a:ext cx="139700" cy="6985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40">
              <a:extLst>
                <a:ext uri="{FF2B5EF4-FFF2-40B4-BE49-F238E27FC236}">
                  <a16:creationId xmlns:a16="http://schemas.microsoft.com/office/drawing/2014/main" id="{5F0B6315-FAC6-1A32-1DD4-D0603FB30E5D}"/>
                </a:ext>
              </a:extLst>
            </p:cNvPr>
            <p:cNvSpPr/>
            <p:nvPr/>
          </p:nvSpPr>
          <p:spPr>
            <a:xfrm>
              <a:off x="11002096" y="1216834"/>
              <a:ext cx="139700" cy="6985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F8C8E322-1DDF-7304-3B52-A28F33E7E33D}"/>
                </a:ext>
              </a:extLst>
            </p:cNvPr>
            <p:cNvSpPr/>
            <p:nvPr/>
          </p:nvSpPr>
          <p:spPr>
            <a:xfrm rot="10800000">
              <a:off x="9507730" y="592417"/>
              <a:ext cx="2095500" cy="628650"/>
            </a:xfrm>
            <a:prstGeom prst="trapezoid">
              <a:avLst>
                <a:gd name="adj" fmla="val 29040"/>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CD7C1754-7C7C-098D-E075-52C751B11317}"/>
                </a:ext>
              </a:extLst>
            </p:cNvPr>
            <p:cNvSpPr/>
            <p:nvPr/>
          </p:nvSpPr>
          <p:spPr>
            <a:xfrm>
              <a:off x="9717280" y="1989417"/>
              <a:ext cx="1676400" cy="488950"/>
            </a:xfrm>
            <a:prstGeom prst="trapezoid">
              <a:avLst>
                <a:gd name="adj" fmla="val 48088"/>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44">
              <a:extLst>
                <a:ext uri="{FF2B5EF4-FFF2-40B4-BE49-F238E27FC236}">
                  <a16:creationId xmlns:a16="http://schemas.microsoft.com/office/drawing/2014/main" id="{CE9CF757-76E8-866B-67BB-BC501D477B94}"/>
                </a:ext>
              </a:extLst>
            </p:cNvPr>
            <p:cNvSpPr/>
            <p:nvPr/>
          </p:nvSpPr>
          <p:spPr>
            <a:xfrm rot="16200000">
              <a:off x="7945629" y="4374896"/>
              <a:ext cx="3702050" cy="20955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45">
              <a:extLst>
                <a:ext uri="{FF2B5EF4-FFF2-40B4-BE49-F238E27FC236}">
                  <a16:creationId xmlns:a16="http://schemas.microsoft.com/office/drawing/2014/main" id="{425C44F5-8540-473B-08A4-EC284C682976}"/>
                </a:ext>
              </a:extLst>
            </p:cNvPr>
            <p:cNvSpPr/>
            <p:nvPr/>
          </p:nvSpPr>
          <p:spPr>
            <a:xfrm>
              <a:off x="9662246" y="57867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46">
              <a:extLst>
                <a:ext uri="{FF2B5EF4-FFF2-40B4-BE49-F238E27FC236}">
                  <a16:creationId xmlns:a16="http://schemas.microsoft.com/office/drawing/2014/main" id="{90CB9FB9-B4BA-664D-BF3E-1A0D082CF152}"/>
                </a:ext>
              </a:extLst>
            </p:cNvPr>
            <p:cNvSpPr/>
            <p:nvPr/>
          </p:nvSpPr>
          <p:spPr>
            <a:xfrm rot="16200000">
              <a:off x="9482329" y="4374896"/>
              <a:ext cx="3702050" cy="20955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47">
              <a:extLst>
                <a:ext uri="{FF2B5EF4-FFF2-40B4-BE49-F238E27FC236}">
                  <a16:creationId xmlns:a16="http://schemas.microsoft.com/office/drawing/2014/main" id="{469620EF-7DB8-DA8B-273D-CAA31399BD53}"/>
                </a:ext>
              </a:extLst>
            </p:cNvPr>
            <p:cNvSpPr/>
            <p:nvPr/>
          </p:nvSpPr>
          <p:spPr>
            <a:xfrm>
              <a:off x="11192596" y="57994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8">
              <a:extLst>
                <a:ext uri="{FF2B5EF4-FFF2-40B4-BE49-F238E27FC236}">
                  <a16:creationId xmlns:a16="http://schemas.microsoft.com/office/drawing/2014/main" id="{17E58F58-2ECA-1B66-1061-5F9091BF19F8}"/>
                </a:ext>
              </a:extLst>
            </p:cNvPr>
            <p:cNvSpPr/>
            <p:nvPr/>
          </p:nvSpPr>
          <p:spPr>
            <a:xfrm>
              <a:off x="9901429" y="5911596"/>
              <a:ext cx="1327150" cy="1397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88E9D793-4506-15EC-EE90-17FEA6BBFB3E}"/>
                </a:ext>
              </a:extLst>
            </p:cNvPr>
            <p:cNvSpPr/>
            <p:nvPr/>
          </p:nvSpPr>
          <p:spPr>
            <a:xfrm rot="10800000">
              <a:off x="9482329" y="463296"/>
              <a:ext cx="2159000" cy="135470"/>
            </a:xfrm>
            <a:prstGeom prst="trapezoid">
              <a:avLst>
                <a:gd name="adj" fmla="val 29040"/>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50">
              <a:extLst>
                <a:ext uri="{FF2B5EF4-FFF2-40B4-BE49-F238E27FC236}">
                  <a16:creationId xmlns:a16="http://schemas.microsoft.com/office/drawing/2014/main" id="{71C0EF4B-236F-7DA8-FD94-E91A5D5461FD}"/>
                </a:ext>
              </a:extLst>
            </p:cNvPr>
            <p:cNvSpPr/>
            <p:nvPr/>
          </p:nvSpPr>
          <p:spPr>
            <a:xfrm rot="5400000">
              <a:off x="8712922" y="1526925"/>
              <a:ext cx="2025650" cy="156634"/>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51">
              <a:extLst>
                <a:ext uri="{FF2B5EF4-FFF2-40B4-BE49-F238E27FC236}">
                  <a16:creationId xmlns:a16="http://schemas.microsoft.com/office/drawing/2014/main" id="{41F2EEA9-4C83-6C3D-61A9-7AA2830A62A2}"/>
                </a:ext>
              </a:extLst>
            </p:cNvPr>
            <p:cNvSpPr/>
            <p:nvPr/>
          </p:nvSpPr>
          <p:spPr>
            <a:xfrm rot="5400000">
              <a:off x="10359688" y="1531159"/>
              <a:ext cx="2025650" cy="156634"/>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55">
              <a:extLst>
                <a:ext uri="{FF2B5EF4-FFF2-40B4-BE49-F238E27FC236}">
                  <a16:creationId xmlns:a16="http://schemas.microsoft.com/office/drawing/2014/main" id="{EF1FFEF9-5E1A-1076-FE25-1608C4E7DEF0}"/>
                </a:ext>
              </a:extLst>
            </p:cNvPr>
            <p:cNvSpPr/>
            <p:nvPr/>
          </p:nvSpPr>
          <p:spPr>
            <a:xfrm>
              <a:off x="9602980" y="173753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y 56">
              <a:extLst>
                <a:ext uri="{FF2B5EF4-FFF2-40B4-BE49-F238E27FC236}">
                  <a16:creationId xmlns:a16="http://schemas.microsoft.com/office/drawing/2014/main" id="{BE911396-A8BD-C899-6D24-C1164EFDCF97}"/>
                </a:ext>
              </a:extLst>
            </p:cNvPr>
            <p:cNvSpPr/>
            <p:nvPr/>
          </p:nvSpPr>
          <p:spPr>
            <a:xfrm>
              <a:off x="11207413"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y 57">
              <a:extLst>
                <a:ext uri="{FF2B5EF4-FFF2-40B4-BE49-F238E27FC236}">
                  <a16:creationId xmlns:a16="http://schemas.microsoft.com/office/drawing/2014/main" id="{ED72981F-C803-2327-FD14-9D9B8D1978DE}"/>
                </a:ext>
              </a:extLst>
            </p:cNvPr>
            <p:cNvSpPr/>
            <p:nvPr/>
          </p:nvSpPr>
          <p:spPr>
            <a:xfrm>
              <a:off x="9996680"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y 58">
              <a:extLst>
                <a:ext uri="{FF2B5EF4-FFF2-40B4-BE49-F238E27FC236}">
                  <a16:creationId xmlns:a16="http://schemas.microsoft.com/office/drawing/2014/main" id="{48CAFD1C-1078-123A-716F-27EB66FD5C6E}"/>
                </a:ext>
              </a:extLst>
            </p:cNvPr>
            <p:cNvSpPr/>
            <p:nvPr/>
          </p:nvSpPr>
          <p:spPr>
            <a:xfrm>
              <a:off x="10809480" y="1750234"/>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CB3F71-476A-3211-12CC-CC0CE76F7979}"/>
                </a:ext>
              </a:extLst>
            </p:cNvPr>
            <p:cNvSpPr/>
            <p:nvPr/>
          </p:nvSpPr>
          <p:spPr>
            <a:xfrm>
              <a:off x="9651663" y="1957667"/>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79AB560-29D0-F8E1-B561-D8083E97C2B1}"/>
                </a:ext>
              </a:extLst>
            </p:cNvPr>
            <p:cNvSpPr/>
            <p:nvPr/>
          </p:nvSpPr>
          <p:spPr>
            <a:xfrm>
              <a:off x="9655896" y="1750234"/>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5896D3-EFA4-DBB6-C2F3-0B5EC41BE2C7}"/>
                </a:ext>
              </a:extLst>
            </p:cNvPr>
            <p:cNvSpPr/>
            <p:nvPr/>
          </p:nvSpPr>
          <p:spPr>
            <a:xfrm>
              <a:off x="11289962" y="1758700"/>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9A3D440-7B69-2668-F7E3-3220DEFC490A}"/>
                </a:ext>
              </a:extLst>
            </p:cNvPr>
            <p:cNvSpPr/>
            <p:nvPr/>
          </p:nvSpPr>
          <p:spPr>
            <a:xfrm>
              <a:off x="11289963" y="1970368"/>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7">
              <a:extLst>
                <a:ext uri="{FF2B5EF4-FFF2-40B4-BE49-F238E27FC236}">
                  <a16:creationId xmlns:a16="http://schemas.microsoft.com/office/drawing/2014/main" id="{69C9B40D-572C-544B-6184-0036EF50C346}"/>
                </a:ext>
              </a:extLst>
            </p:cNvPr>
            <p:cNvSpPr/>
            <p:nvPr/>
          </p:nvSpPr>
          <p:spPr>
            <a:xfrm>
              <a:off x="9622029" y="2478367"/>
              <a:ext cx="1885950" cy="20955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64">
              <a:extLst>
                <a:ext uri="{FF2B5EF4-FFF2-40B4-BE49-F238E27FC236}">
                  <a16:creationId xmlns:a16="http://schemas.microsoft.com/office/drawing/2014/main" id="{97475F62-7E79-DEF3-CCB5-74CB5476E373}"/>
                </a:ext>
              </a:extLst>
            </p:cNvPr>
            <p:cNvSpPr/>
            <p:nvPr/>
          </p:nvSpPr>
          <p:spPr>
            <a:xfrm>
              <a:off x="9901429" y="5213096"/>
              <a:ext cx="1327150" cy="1397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65">
              <a:extLst>
                <a:ext uri="{FF2B5EF4-FFF2-40B4-BE49-F238E27FC236}">
                  <a16:creationId xmlns:a16="http://schemas.microsoft.com/office/drawing/2014/main" id="{6F8B5A1C-AD59-58EC-EB34-93FF7F87CFCC}"/>
                </a:ext>
              </a:extLst>
            </p:cNvPr>
            <p:cNvSpPr/>
            <p:nvPr/>
          </p:nvSpPr>
          <p:spPr>
            <a:xfrm>
              <a:off x="9901429" y="4514596"/>
              <a:ext cx="1327150" cy="1397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66">
              <a:extLst>
                <a:ext uri="{FF2B5EF4-FFF2-40B4-BE49-F238E27FC236}">
                  <a16:creationId xmlns:a16="http://schemas.microsoft.com/office/drawing/2014/main" id="{E4D691AA-A396-E912-804E-3DD9BBB74A9E}"/>
                </a:ext>
              </a:extLst>
            </p:cNvPr>
            <p:cNvSpPr/>
            <p:nvPr/>
          </p:nvSpPr>
          <p:spPr>
            <a:xfrm>
              <a:off x="9901429" y="3746246"/>
              <a:ext cx="1327150" cy="1397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67">
              <a:extLst>
                <a:ext uri="{FF2B5EF4-FFF2-40B4-BE49-F238E27FC236}">
                  <a16:creationId xmlns:a16="http://schemas.microsoft.com/office/drawing/2014/main" id="{08F3E6AD-3E0D-70B0-17BF-418711C3D844}"/>
                </a:ext>
              </a:extLst>
            </p:cNvPr>
            <p:cNvSpPr/>
            <p:nvPr/>
          </p:nvSpPr>
          <p:spPr>
            <a:xfrm>
              <a:off x="9901429" y="3117596"/>
              <a:ext cx="1327150" cy="13970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y 68">
              <a:extLst>
                <a:ext uri="{FF2B5EF4-FFF2-40B4-BE49-F238E27FC236}">
                  <a16:creationId xmlns:a16="http://schemas.microsoft.com/office/drawing/2014/main" id="{D2EF0067-A136-93D4-7EFF-5F8AC5503888}"/>
                </a:ext>
              </a:extLst>
            </p:cNvPr>
            <p:cNvSpPr/>
            <p:nvPr/>
          </p:nvSpPr>
          <p:spPr>
            <a:xfrm>
              <a:off x="9674946" y="51390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y 69">
              <a:extLst>
                <a:ext uri="{FF2B5EF4-FFF2-40B4-BE49-F238E27FC236}">
                  <a16:creationId xmlns:a16="http://schemas.microsoft.com/office/drawing/2014/main" id="{E5FABE8E-FEBC-3892-9060-3CDF37476B26}"/>
                </a:ext>
              </a:extLst>
            </p:cNvPr>
            <p:cNvSpPr/>
            <p:nvPr/>
          </p:nvSpPr>
          <p:spPr>
            <a:xfrm>
              <a:off x="9658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y 70">
              <a:extLst>
                <a:ext uri="{FF2B5EF4-FFF2-40B4-BE49-F238E27FC236}">
                  <a16:creationId xmlns:a16="http://schemas.microsoft.com/office/drawing/2014/main" id="{795D63B3-1BA3-E217-E576-06A02B4C1B20}"/>
                </a:ext>
              </a:extLst>
            </p:cNvPr>
            <p:cNvSpPr/>
            <p:nvPr/>
          </p:nvSpPr>
          <p:spPr>
            <a:xfrm>
              <a:off x="9649546" y="36912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y 71">
              <a:extLst>
                <a:ext uri="{FF2B5EF4-FFF2-40B4-BE49-F238E27FC236}">
                  <a16:creationId xmlns:a16="http://schemas.microsoft.com/office/drawing/2014/main" id="{550EDD7A-881B-6C46-762F-A83516AD6F0A}"/>
                </a:ext>
              </a:extLst>
            </p:cNvPr>
            <p:cNvSpPr/>
            <p:nvPr/>
          </p:nvSpPr>
          <p:spPr>
            <a:xfrm>
              <a:off x="9649545" y="3030812"/>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y 72">
              <a:extLst>
                <a:ext uri="{FF2B5EF4-FFF2-40B4-BE49-F238E27FC236}">
                  <a16:creationId xmlns:a16="http://schemas.microsoft.com/office/drawing/2014/main" id="{DBB43F9B-C67F-56BB-5557-8ED5927BC0D1}"/>
                </a:ext>
              </a:extLst>
            </p:cNvPr>
            <p:cNvSpPr/>
            <p:nvPr/>
          </p:nvSpPr>
          <p:spPr>
            <a:xfrm>
              <a:off x="11190479" y="30308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y 73">
              <a:extLst>
                <a:ext uri="{FF2B5EF4-FFF2-40B4-BE49-F238E27FC236}">
                  <a16:creationId xmlns:a16="http://schemas.microsoft.com/office/drawing/2014/main" id="{FF9B0F2E-FA07-554B-C8AC-8AB78763FE16}"/>
                </a:ext>
              </a:extLst>
            </p:cNvPr>
            <p:cNvSpPr/>
            <p:nvPr/>
          </p:nvSpPr>
          <p:spPr>
            <a:xfrm>
              <a:off x="11182012" y="3648880"/>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y 74">
              <a:extLst>
                <a:ext uri="{FF2B5EF4-FFF2-40B4-BE49-F238E27FC236}">
                  <a16:creationId xmlns:a16="http://schemas.microsoft.com/office/drawing/2014/main" id="{3D93CA1D-FF10-3F97-622B-2E7E5E7769C4}"/>
                </a:ext>
              </a:extLst>
            </p:cNvPr>
            <p:cNvSpPr/>
            <p:nvPr/>
          </p:nvSpPr>
          <p:spPr>
            <a:xfrm>
              <a:off x="11182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ultiply 75">
              <a:extLst>
                <a:ext uri="{FF2B5EF4-FFF2-40B4-BE49-F238E27FC236}">
                  <a16:creationId xmlns:a16="http://schemas.microsoft.com/office/drawing/2014/main" id="{844F1F80-3F19-4FD9-E0E7-BFDAC0ABA588}"/>
                </a:ext>
              </a:extLst>
            </p:cNvPr>
            <p:cNvSpPr/>
            <p:nvPr/>
          </p:nvSpPr>
          <p:spPr>
            <a:xfrm>
              <a:off x="11198946" y="51136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2FE02AD-82EE-01C9-3028-8292B6376CC4}"/>
                </a:ext>
              </a:extLst>
            </p:cNvPr>
            <p:cNvGrpSpPr/>
            <p:nvPr/>
          </p:nvGrpSpPr>
          <p:grpSpPr>
            <a:xfrm>
              <a:off x="10167038" y="785533"/>
              <a:ext cx="853555" cy="1703413"/>
              <a:chOff x="4795899" y="198408"/>
              <a:chExt cx="2932227" cy="5851754"/>
            </a:xfrm>
          </p:grpSpPr>
          <p:sp>
            <p:nvSpPr>
              <p:cNvPr id="42" name="Oval 41">
                <a:extLst>
                  <a:ext uri="{FF2B5EF4-FFF2-40B4-BE49-F238E27FC236}">
                    <a16:creationId xmlns:a16="http://schemas.microsoft.com/office/drawing/2014/main" id="{BAD39E8C-F947-C2FD-E7FB-7C211DCFBD81}"/>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0980313-5202-4709-7AC4-5A4176A0CDD8}"/>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A9B6455-08DC-E70F-9FF3-DD17AD70E630}"/>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anual Operation 44">
                <a:extLst>
                  <a:ext uri="{FF2B5EF4-FFF2-40B4-BE49-F238E27FC236}">
                    <a16:creationId xmlns:a16="http://schemas.microsoft.com/office/drawing/2014/main" id="{01ED32B3-3BD3-BC79-FD9C-C2DC1D3966FD}"/>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957F4BFD-F310-63B6-1253-5AAA0E8CC3BE}"/>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B3F71584-6345-C15C-612D-643D52A86D31}"/>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a:extLst>
                  <a:ext uri="{FF2B5EF4-FFF2-40B4-BE49-F238E27FC236}">
                    <a16:creationId xmlns:a16="http://schemas.microsoft.com/office/drawing/2014/main" id="{5F9D69DB-9522-8B36-3FDE-1F6B4F24E827}"/>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a:extLst>
                  <a:ext uri="{FF2B5EF4-FFF2-40B4-BE49-F238E27FC236}">
                    <a16:creationId xmlns:a16="http://schemas.microsoft.com/office/drawing/2014/main" id="{0C79A4F2-5896-15AC-DF98-9DEACD490642}"/>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nual Operation 49">
                <a:extLst>
                  <a:ext uri="{FF2B5EF4-FFF2-40B4-BE49-F238E27FC236}">
                    <a16:creationId xmlns:a16="http://schemas.microsoft.com/office/drawing/2014/main" id="{F6C8331E-485F-BF27-D984-18E7E9A50450}"/>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apezoid 50">
                <a:extLst>
                  <a:ext uri="{FF2B5EF4-FFF2-40B4-BE49-F238E27FC236}">
                    <a16:creationId xmlns:a16="http://schemas.microsoft.com/office/drawing/2014/main" id="{0FE71069-9A98-4887-FB7B-10C5938398A4}"/>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apezoid 51">
                <a:extLst>
                  <a:ext uri="{FF2B5EF4-FFF2-40B4-BE49-F238E27FC236}">
                    <a16:creationId xmlns:a16="http://schemas.microsoft.com/office/drawing/2014/main" id="{581A6F30-78D5-9C24-2CF2-BCA04D7E2BB3}"/>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Isosceles Triangle 52">
                <a:extLst>
                  <a:ext uri="{FF2B5EF4-FFF2-40B4-BE49-F238E27FC236}">
                    <a16:creationId xmlns:a16="http://schemas.microsoft.com/office/drawing/2014/main" id="{EA38ACCD-E66A-D04A-7FAB-CA3074D003AE}"/>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88">
                <a:extLst>
                  <a:ext uri="{FF2B5EF4-FFF2-40B4-BE49-F238E27FC236}">
                    <a16:creationId xmlns:a16="http://schemas.microsoft.com/office/drawing/2014/main" id="{AEE049B5-8D20-A1C4-1C06-7BEC96A3D8EC}"/>
                  </a:ext>
                </a:extLst>
              </p:cNvPr>
              <p:cNvGrpSpPr/>
              <p:nvPr/>
            </p:nvGrpSpPr>
            <p:grpSpPr>
              <a:xfrm>
                <a:off x="5334000" y="5257800"/>
                <a:ext cx="1817298" cy="314739"/>
                <a:chOff x="5334000" y="5257800"/>
                <a:chExt cx="1752600" cy="381000"/>
              </a:xfrm>
            </p:grpSpPr>
            <p:sp>
              <p:nvSpPr>
                <p:cNvPr id="84" name="Quad Arrow Callout 134">
                  <a:extLst>
                    <a:ext uri="{FF2B5EF4-FFF2-40B4-BE49-F238E27FC236}">
                      <a16:creationId xmlns:a16="http://schemas.microsoft.com/office/drawing/2014/main" id="{1ED6E033-3804-D12D-1EF1-261309BC0143}"/>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Callout 135">
                  <a:extLst>
                    <a:ext uri="{FF2B5EF4-FFF2-40B4-BE49-F238E27FC236}">
                      <a16:creationId xmlns:a16="http://schemas.microsoft.com/office/drawing/2014/main" id="{A678A065-ABA2-9AA2-656C-C77BA38544DD}"/>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136">
                  <a:extLst>
                    <a:ext uri="{FF2B5EF4-FFF2-40B4-BE49-F238E27FC236}">
                      <a16:creationId xmlns:a16="http://schemas.microsoft.com/office/drawing/2014/main" id="{B96EC0D8-7EF3-3BC8-69EB-4945C61935B0}"/>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137">
                  <a:extLst>
                    <a:ext uri="{FF2B5EF4-FFF2-40B4-BE49-F238E27FC236}">
                      <a16:creationId xmlns:a16="http://schemas.microsoft.com/office/drawing/2014/main" id="{EBC1F9AA-8305-13DB-DB88-7795705AAA91}"/>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a:extLst>
                  <a:ext uri="{FF2B5EF4-FFF2-40B4-BE49-F238E27FC236}">
                    <a16:creationId xmlns:a16="http://schemas.microsoft.com/office/drawing/2014/main" id="{15D93E7A-3A7C-B0AE-ED28-55A89F76D6EB}"/>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Stored Data 55">
                <a:extLst>
                  <a:ext uri="{FF2B5EF4-FFF2-40B4-BE49-F238E27FC236}">
                    <a16:creationId xmlns:a16="http://schemas.microsoft.com/office/drawing/2014/main" id="{48818C8E-67D0-D925-4EBA-93D5BA49420E}"/>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1EAFF29E-D5C5-540D-B9FD-F99F1DEE89DF}"/>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988E242A-924E-4F3D-302A-E2FB18F42EA9}"/>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5E1C271C-0E27-9D9D-A520-A14718C11275}"/>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BA6D5CCD-8F22-9567-8EE1-FD6851F05D31}"/>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eft-Right Arrow 126">
                <a:extLst>
                  <a:ext uri="{FF2B5EF4-FFF2-40B4-BE49-F238E27FC236}">
                    <a16:creationId xmlns:a16="http://schemas.microsoft.com/office/drawing/2014/main" id="{19F76BC8-E2BF-805D-DC5A-22595BA149B6}"/>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eft-Right Arrow 127">
                <a:extLst>
                  <a:ext uri="{FF2B5EF4-FFF2-40B4-BE49-F238E27FC236}">
                    <a16:creationId xmlns:a16="http://schemas.microsoft.com/office/drawing/2014/main" id="{A70227AD-E78E-E69A-6449-9B1F0385C64D}"/>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nut 128">
                <a:extLst>
                  <a:ext uri="{FF2B5EF4-FFF2-40B4-BE49-F238E27FC236}">
                    <a16:creationId xmlns:a16="http://schemas.microsoft.com/office/drawing/2014/main" id="{7963EF4A-C050-5161-94B6-6FBF8B489EAB}"/>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8" name="Group 119">
                <a:extLst>
                  <a:ext uri="{FF2B5EF4-FFF2-40B4-BE49-F238E27FC236}">
                    <a16:creationId xmlns:a16="http://schemas.microsoft.com/office/drawing/2014/main" id="{C9CA4BCB-42B8-1103-331A-4928D31D3480}"/>
                  </a:ext>
                </a:extLst>
              </p:cNvPr>
              <p:cNvGrpSpPr/>
              <p:nvPr/>
            </p:nvGrpSpPr>
            <p:grpSpPr>
              <a:xfrm>
                <a:off x="5638800" y="838201"/>
                <a:ext cx="1253706" cy="248728"/>
                <a:chOff x="5334000" y="5257800"/>
                <a:chExt cx="1752600" cy="381000"/>
              </a:xfrm>
            </p:grpSpPr>
            <p:sp>
              <p:nvSpPr>
                <p:cNvPr id="79" name="Quad Arrow Callout 130">
                  <a:extLst>
                    <a:ext uri="{FF2B5EF4-FFF2-40B4-BE49-F238E27FC236}">
                      <a16:creationId xmlns:a16="http://schemas.microsoft.com/office/drawing/2014/main" id="{3C512D1E-463D-34BD-0120-063188CFF724}"/>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Callout 131">
                  <a:extLst>
                    <a:ext uri="{FF2B5EF4-FFF2-40B4-BE49-F238E27FC236}">
                      <a16:creationId xmlns:a16="http://schemas.microsoft.com/office/drawing/2014/main" id="{B45818A4-AFC4-F34F-804F-1FD7383F7216}"/>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Callout 132">
                  <a:extLst>
                    <a:ext uri="{FF2B5EF4-FFF2-40B4-BE49-F238E27FC236}">
                      <a16:creationId xmlns:a16="http://schemas.microsoft.com/office/drawing/2014/main" id="{352936A6-443A-7652-2AC6-D6B096B33A49}"/>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Callout 133">
                  <a:extLst>
                    <a:ext uri="{FF2B5EF4-FFF2-40B4-BE49-F238E27FC236}">
                      <a16:creationId xmlns:a16="http://schemas.microsoft.com/office/drawing/2014/main" id="{043E8E9F-949E-3D5B-F957-127289418837}"/>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Rounded Rectangle 52">
              <a:extLst>
                <a:ext uri="{FF2B5EF4-FFF2-40B4-BE49-F238E27FC236}">
                  <a16:creationId xmlns:a16="http://schemas.microsoft.com/office/drawing/2014/main" id="{DBDA4E7E-D8DD-B590-4F3F-129FDDC824B3}"/>
                </a:ext>
              </a:extLst>
            </p:cNvPr>
            <p:cNvSpPr/>
            <p:nvPr/>
          </p:nvSpPr>
          <p:spPr>
            <a:xfrm rot="16200000">
              <a:off x="9726808" y="2157691"/>
              <a:ext cx="823383" cy="143935"/>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53">
              <a:extLst>
                <a:ext uri="{FF2B5EF4-FFF2-40B4-BE49-F238E27FC236}">
                  <a16:creationId xmlns:a16="http://schemas.microsoft.com/office/drawing/2014/main" id="{116C3766-0BEA-3935-32E4-EA78B7C27702}"/>
                </a:ext>
              </a:extLst>
            </p:cNvPr>
            <p:cNvSpPr/>
            <p:nvPr/>
          </p:nvSpPr>
          <p:spPr>
            <a:xfrm rot="16200000">
              <a:off x="10543842" y="2153458"/>
              <a:ext cx="823383" cy="143935"/>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54">
              <a:extLst>
                <a:ext uri="{FF2B5EF4-FFF2-40B4-BE49-F238E27FC236}">
                  <a16:creationId xmlns:a16="http://schemas.microsoft.com/office/drawing/2014/main" id="{75BE1BA5-5155-EF06-A5B9-A426770542F2}"/>
                </a:ext>
              </a:extLst>
            </p:cNvPr>
            <p:cNvSpPr/>
            <p:nvPr/>
          </p:nvSpPr>
          <p:spPr>
            <a:xfrm>
              <a:off x="9647430" y="1779867"/>
              <a:ext cx="1816100" cy="209550"/>
            </a:xfrm>
            <a:prstGeom prst="round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789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147">
            <a:extLst>
              <a:ext uri="{FF2B5EF4-FFF2-40B4-BE49-F238E27FC236}">
                <a16:creationId xmlns:a16="http://schemas.microsoft.com/office/drawing/2014/main" id="{6B394189-F6C4-4F6C-87B5-E73CF6648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26"/>
          <p:cNvSpPr txBox="1"/>
          <p:nvPr/>
        </p:nvSpPr>
        <p:spPr>
          <a:xfrm>
            <a:off x="1524000" y="1"/>
            <a:ext cx="9144000" cy="769441"/>
          </a:xfrm>
          <a:prstGeom prst="rect">
            <a:avLst/>
          </a:prstGeom>
          <a:noFill/>
        </p:spPr>
        <p:txBody>
          <a:bodyPr wrap="square" rtlCol="0">
            <a:spAutoFit/>
          </a:bodyPr>
          <a:lstStyle/>
          <a:p>
            <a:pPr algn="ctr"/>
            <a:r>
              <a:rPr lang="en-US" sz="4400" dirty="0">
                <a:latin typeface="Berlin Sans FB" pitchFamily="34" charset="0"/>
              </a:rPr>
              <a:t>Responsibility of the People:</a:t>
            </a:r>
          </a:p>
        </p:txBody>
      </p:sp>
      <p:sp>
        <p:nvSpPr>
          <p:cNvPr id="28" name="TextBox 27"/>
          <p:cNvSpPr txBox="1"/>
          <p:nvPr/>
        </p:nvSpPr>
        <p:spPr>
          <a:xfrm>
            <a:off x="88392" y="6550223"/>
            <a:ext cx="9144000" cy="307777"/>
          </a:xfrm>
          <a:prstGeom prst="rect">
            <a:avLst/>
          </a:prstGeom>
          <a:noFill/>
        </p:spPr>
        <p:txBody>
          <a:bodyPr wrap="square" rtlCol="0">
            <a:spAutoFit/>
          </a:bodyPr>
          <a:lstStyle/>
          <a:p>
            <a:r>
              <a:rPr lang="en-US" sz="1400" dirty="0"/>
              <a:t>Mosiah 2:27-28</a:t>
            </a:r>
            <a:endParaRPr lang="en-US" sz="4400" dirty="0"/>
          </a:p>
        </p:txBody>
      </p:sp>
      <p:sp>
        <p:nvSpPr>
          <p:cNvPr id="61" name="TextBox 60"/>
          <p:cNvSpPr txBox="1"/>
          <p:nvPr/>
        </p:nvSpPr>
        <p:spPr>
          <a:xfrm>
            <a:off x="1676400" y="762000"/>
            <a:ext cx="5410200" cy="2862322"/>
          </a:xfrm>
          <a:prstGeom prst="rect">
            <a:avLst/>
          </a:prstGeom>
          <a:noFill/>
        </p:spPr>
        <p:txBody>
          <a:bodyPr wrap="square" rtlCol="0">
            <a:spAutoFit/>
          </a:bodyPr>
          <a:lstStyle/>
          <a:p>
            <a:r>
              <a:rPr lang="en-US" sz="2000" dirty="0"/>
              <a:t>To accept Mosiah as their king and ruler</a:t>
            </a:r>
          </a:p>
          <a:p>
            <a:endParaRPr lang="en-US" sz="2000" dirty="0"/>
          </a:p>
          <a:p>
            <a:r>
              <a:rPr lang="en-US" sz="2000" dirty="0"/>
              <a:t>Keep the commandments</a:t>
            </a:r>
          </a:p>
          <a:p>
            <a:endParaRPr lang="en-US" sz="2000" dirty="0"/>
          </a:p>
          <a:p>
            <a:r>
              <a:rPr lang="en-US" sz="2000" dirty="0"/>
              <a:t>Keep from falling into the enemies' hands</a:t>
            </a:r>
          </a:p>
          <a:p>
            <a:endParaRPr lang="en-US" sz="2000" dirty="0"/>
          </a:p>
          <a:p>
            <a:r>
              <a:rPr lang="en-US" sz="2000" dirty="0"/>
              <a:t>Keep the commandments that Mosiah will teach</a:t>
            </a:r>
          </a:p>
          <a:p>
            <a:endParaRPr lang="en-US" sz="2000" dirty="0"/>
          </a:p>
          <a:p>
            <a:r>
              <a:rPr lang="en-US" sz="2000" dirty="0"/>
              <a:t>Keep peace among yourselves</a:t>
            </a:r>
          </a:p>
        </p:txBody>
      </p:sp>
      <p:sp>
        <p:nvSpPr>
          <p:cNvPr id="192" name="TextBox 191"/>
          <p:cNvSpPr txBox="1"/>
          <p:nvPr/>
        </p:nvSpPr>
        <p:spPr>
          <a:xfrm>
            <a:off x="1676400" y="4191001"/>
            <a:ext cx="4191000" cy="2554545"/>
          </a:xfrm>
          <a:prstGeom prst="rect">
            <a:avLst/>
          </a:prstGeom>
          <a:noFill/>
        </p:spPr>
        <p:txBody>
          <a:bodyPr wrap="square" rtlCol="0">
            <a:spAutoFit/>
          </a:bodyPr>
          <a:lstStyle/>
          <a:p>
            <a:r>
              <a:rPr lang="en-US" sz="1600" dirty="0"/>
              <a:t>“We have an opportunity to sustain—support, help, pray for—each of these people in their callings. We indicate our willingness to do so by raising our right hands when their names are read to us in general conference, stake conference, ward or branch conference, or sacrament meeting. Raising our hands is a sign to us, to them, and to the Lord that we will sustain them.”</a:t>
            </a:r>
          </a:p>
          <a:p>
            <a:r>
              <a:rPr lang="en-US" sz="1600" dirty="0"/>
              <a:t>Thomas S. Monson</a:t>
            </a:r>
            <a:endParaRPr lang="en-US" sz="1100" dirty="0"/>
          </a:p>
        </p:txBody>
      </p:sp>
      <p:pic>
        <p:nvPicPr>
          <p:cNvPr id="149" name="Picture 14" descr="image-31.jpg">
            <a:extLst>
              <a:ext uri="{FF2B5EF4-FFF2-40B4-BE49-F238E27FC236}">
                <a16:creationId xmlns:a16="http://schemas.microsoft.com/office/drawing/2014/main" id="{776D7947-AFA6-4C99-BDCD-709221F27D4C}"/>
              </a:ext>
            </a:extLst>
          </p:cNvPr>
          <p:cNvPicPr>
            <a:picLocks noChangeAspect="1"/>
          </p:cNvPicPr>
          <p:nvPr/>
        </p:nvPicPr>
        <p:blipFill>
          <a:blip r:embed="rId3" cstate="print"/>
          <a:stretch>
            <a:fillRect/>
          </a:stretch>
        </p:blipFill>
        <p:spPr>
          <a:xfrm>
            <a:off x="683872" y="4279393"/>
            <a:ext cx="669440" cy="914400"/>
          </a:xfrm>
          <a:prstGeom prst="rect">
            <a:avLst/>
          </a:prstGeom>
        </p:spPr>
      </p:pic>
      <p:grpSp>
        <p:nvGrpSpPr>
          <p:cNvPr id="4" name="Group 3">
            <a:extLst>
              <a:ext uri="{FF2B5EF4-FFF2-40B4-BE49-F238E27FC236}">
                <a16:creationId xmlns:a16="http://schemas.microsoft.com/office/drawing/2014/main" id="{6E222278-CE45-C6D0-7555-B1AA88E3A188}"/>
              </a:ext>
            </a:extLst>
          </p:cNvPr>
          <p:cNvGrpSpPr/>
          <p:nvPr/>
        </p:nvGrpSpPr>
        <p:grpSpPr>
          <a:xfrm>
            <a:off x="6986479" y="817015"/>
            <a:ext cx="2159000" cy="5867400"/>
            <a:chOff x="9482329" y="463296"/>
            <a:chExt cx="2159000" cy="5867400"/>
          </a:xfrm>
        </p:grpSpPr>
        <p:sp>
          <p:nvSpPr>
            <p:cNvPr id="5" name="Rounded Rectangle 39">
              <a:extLst>
                <a:ext uri="{FF2B5EF4-FFF2-40B4-BE49-F238E27FC236}">
                  <a16:creationId xmlns:a16="http://schemas.microsoft.com/office/drawing/2014/main" id="{282C8A73-D437-5205-707B-8B53D2ED86C3}"/>
                </a:ext>
              </a:extLst>
            </p:cNvPr>
            <p:cNvSpPr/>
            <p:nvPr/>
          </p:nvSpPr>
          <p:spPr>
            <a:xfrm>
              <a:off x="9973396" y="1221067"/>
              <a:ext cx="139700" cy="6985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40">
              <a:extLst>
                <a:ext uri="{FF2B5EF4-FFF2-40B4-BE49-F238E27FC236}">
                  <a16:creationId xmlns:a16="http://schemas.microsoft.com/office/drawing/2014/main" id="{0E443349-CF23-BD9A-93E0-70F119520154}"/>
                </a:ext>
              </a:extLst>
            </p:cNvPr>
            <p:cNvSpPr/>
            <p:nvPr/>
          </p:nvSpPr>
          <p:spPr>
            <a:xfrm>
              <a:off x="11002096" y="1216834"/>
              <a:ext cx="139700" cy="6985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3D7507E3-4071-17A9-E257-86472553D66E}"/>
                </a:ext>
              </a:extLst>
            </p:cNvPr>
            <p:cNvSpPr/>
            <p:nvPr/>
          </p:nvSpPr>
          <p:spPr>
            <a:xfrm rot="10800000">
              <a:off x="9507730" y="592417"/>
              <a:ext cx="2095500" cy="628650"/>
            </a:xfrm>
            <a:prstGeom prst="trapezoid">
              <a:avLst>
                <a:gd name="adj" fmla="val 29040"/>
              </a:avLst>
            </a:pr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FB003C39-7EFB-32E5-82EE-A63936B8F6F1}"/>
                </a:ext>
              </a:extLst>
            </p:cNvPr>
            <p:cNvSpPr/>
            <p:nvPr/>
          </p:nvSpPr>
          <p:spPr>
            <a:xfrm>
              <a:off x="9717280" y="1989417"/>
              <a:ext cx="1676400" cy="488950"/>
            </a:xfrm>
            <a:prstGeom prst="trapezoid">
              <a:avLst>
                <a:gd name="adj" fmla="val 48088"/>
              </a:avLst>
            </a:pr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44">
              <a:extLst>
                <a:ext uri="{FF2B5EF4-FFF2-40B4-BE49-F238E27FC236}">
                  <a16:creationId xmlns:a16="http://schemas.microsoft.com/office/drawing/2014/main" id="{4185FB13-7B1D-E3EB-A4CB-CE327CCA5D76}"/>
                </a:ext>
              </a:extLst>
            </p:cNvPr>
            <p:cNvSpPr/>
            <p:nvPr/>
          </p:nvSpPr>
          <p:spPr>
            <a:xfrm rot="16200000">
              <a:off x="7945629" y="4374896"/>
              <a:ext cx="3702050" cy="20955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45">
              <a:extLst>
                <a:ext uri="{FF2B5EF4-FFF2-40B4-BE49-F238E27FC236}">
                  <a16:creationId xmlns:a16="http://schemas.microsoft.com/office/drawing/2014/main" id="{10D3C649-F96D-E517-AE17-476C670DE4BD}"/>
                </a:ext>
              </a:extLst>
            </p:cNvPr>
            <p:cNvSpPr/>
            <p:nvPr/>
          </p:nvSpPr>
          <p:spPr>
            <a:xfrm>
              <a:off x="9662246" y="57867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6">
              <a:extLst>
                <a:ext uri="{FF2B5EF4-FFF2-40B4-BE49-F238E27FC236}">
                  <a16:creationId xmlns:a16="http://schemas.microsoft.com/office/drawing/2014/main" id="{82F67DC8-2DBE-71F1-6838-178E373BA0B8}"/>
                </a:ext>
              </a:extLst>
            </p:cNvPr>
            <p:cNvSpPr/>
            <p:nvPr/>
          </p:nvSpPr>
          <p:spPr>
            <a:xfrm rot="16200000">
              <a:off x="9482329" y="4374896"/>
              <a:ext cx="3702050" cy="20955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47">
              <a:extLst>
                <a:ext uri="{FF2B5EF4-FFF2-40B4-BE49-F238E27FC236}">
                  <a16:creationId xmlns:a16="http://schemas.microsoft.com/office/drawing/2014/main" id="{7B3BBF43-54EF-B3AF-9FDA-BB327A327B34}"/>
                </a:ext>
              </a:extLst>
            </p:cNvPr>
            <p:cNvSpPr/>
            <p:nvPr/>
          </p:nvSpPr>
          <p:spPr>
            <a:xfrm>
              <a:off x="11192596" y="57994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8">
              <a:extLst>
                <a:ext uri="{FF2B5EF4-FFF2-40B4-BE49-F238E27FC236}">
                  <a16:creationId xmlns:a16="http://schemas.microsoft.com/office/drawing/2014/main" id="{EBF63A1D-02C5-278B-8DB3-05EA9BD4D2E9}"/>
                </a:ext>
              </a:extLst>
            </p:cNvPr>
            <p:cNvSpPr/>
            <p:nvPr/>
          </p:nvSpPr>
          <p:spPr>
            <a:xfrm>
              <a:off x="9901429" y="5911596"/>
              <a:ext cx="1327150" cy="1397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52F7C0BC-53FA-D6F1-702A-83A70B79ED15}"/>
                </a:ext>
              </a:extLst>
            </p:cNvPr>
            <p:cNvSpPr/>
            <p:nvPr/>
          </p:nvSpPr>
          <p:spPr>
            <a:xfrm rot="10800000">
              <a:off x="9482329" y="463296"/>
              <a:ext cx="2159000" cy="135470"/>
            </a:xfrm>
            <a:prstGeom prst="trapezoid">
              <a:avLst>
                <a:gd name="adj" fmla="val 29040"/>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50">
              <a:extLst>
                <a:ext uri="{FF2B5EF4-FFF2-40B4-BE49-F238E27FC236}">
                  <a16:creationId xmlns:a16="http://schemas.microsoft.com/office/drawing/2014/main" id="{7FFE1E0F-2F3B-3806-D471-C6BAD4888932}"/>
                </a:ext>
              </a:extLst>
            </p:cNvPr>
            <p:cNvSpPr/>
            <p:nvPr/>
          </p:nvSpPr>
          <p:spPr>
            <a:xfrm rot="5400000">
              <a:off x="8712922" y="1526925"/>
              <a:ext cx="2025650" cy="156634"/>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1">
              <a:extLst>
                <a:ext uri="{FF2B5EF4-FFF2-40B4-BE49-F238E27FC236}">
                  <a16:creationId xmlns:a16="http://schemas.microsoft.com/office/drawing/2014/main" id="{20DA87F9-79A5-FCC9-00E5-0D61B861E6B3}"/>
                </a:ext>
              </a:extLst>
            </p:cNvPr>
            <p:cNvSpPr/>
            <p:nvPr/>
          </p:nvSpPr>
          <p:spPr>
            <a:xfrm rot="5400000">
              <a:off x="10359688" y="1531159"/>
              <a:ext cx="2025650" cy="156634"/>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y 55">
              <a:extLst>
                <a:ext uri="{FF2B5EF4-FFF2-40B4-BE49-F238E27FC236}">
                  <a16:creationId xmlns:a16="http://schemas.microsoft.com/office/drawing/2014/main" id="{D1213316-B497-7301-7717-A0AB53974A61}"/>
                </a:ext>
              </a:extLst>
            </p:cNvPr>
            <p:cNvSpPr/>
            <p:nvPr/>
          </p:nvSpPr>
          <p:spPr>
            <a:xfrm>
              <a:off x="9602980" y="173753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y 56">
              <a:extLst>
                <a:ext uri="{FF2B5EF4-FFF2-40B4-BE49-F238E27FC236}">
                  <a16:creationId xmlns:a16="http://schemas.microsoft.com/office/drawing/2014/main" id="{5DFCF463-2029-3640-A68A-FF8C36D1BCF3}"/>
                </a:ext>
              </a:extLst>
            </p:cNvPr>
            <p:cNvSpPr/>
            <p:nvPr/>
          </p:nvSpPr>
          <p:spPr>
            <a:xfrm>
              <a:off x="11207413"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y 57">
              <a:extLst>
                <a:ext uri="{FF2B5EF4-FFF2-40B4-BE49-F238E27FC236}">
                  <a16:creationId xmlns:a16="http://schemas.microsoft.com/office/drawing/2014/main" id="{0781252E-0A3D-EB5F-4681-05CA61EEE922}"/>
                </a:ext>
              </a:extLst>
            </p:cNvPr>
            <p:cNvSpPr/>
            <p:nvPr/>
          </p:nvSpPr>
          <p:spPr>
            <a:xfrm>
              <a:off x="9996680"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y 58">
              <a:extLst>
                <a:ext uri="{FF2B5EF4-FFF2-40B4-BE49-F238E27FC236}">
                  <a16:creationId xmlns:a16="http://schemas.microsoft.com/office/drawing/2014/main" id="{0EEEEC35-7043-A216-F7BC-E2D2FB9890CE}"/>
                </a:ext>
              </a:extLst>
            </p:cNvPr>
            <p:cNvSpPr/>
            <p:nvPr/>
          </p:nvSpPr>
          <p:spPr>
            <a:xfrm>
              <a:off x="10809480" y="1750234"/>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01EA074-6E30-21EA-DF9C-6A46A77A2FC1}"/>
                </a:ext>
              </a:extLst>
            </p:cNvPr>
            <p:cNvSpPr/>
            <p:nvPr/>
          </p:nvSpPr>
          <p:spPr>
            <a:xfrm>
              <a:off x="9651663" y="1957667"/>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4B8A868-C41C-822E-5E5D-E14AA13B0CE2}"/>
                </a:ext>
              </a:extLst>
            </p:cNvPr>
            <p:cNvSpPr/>
            <p:nvPr/>
          </p:nvSpPr>
          <p:spPr>
            <a:xfrm>
              <a:off x="9655896" y="1750234"/>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57EECC4-27D8-DA71-3F41-FDAE8130DE79}"/>
                </a:ext>
              </a:extLst>
            </p:cNvPr>
            <p:cNvSpPr/>
            <p:nvPr/>
          </p:nvSpPr>
          <p:spPr>
            <a:xfrm>
              <a:off x="11289962" y="1758700"/>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E866DFB-754D-EC02-26E4-CC75E1AF2FBB}"/>
                </a:ext>
              </a:extLst>
            </p:cNvPr>
            <p:cNvSpPr/>
            <p:nvPr/>
          </p:nvSpPr>
          <p:spPr>
            <a:xfrm>
              <a:off x="11289963" y="1970368"/>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7">
              <a:extLst>
                <a:ext uri="{FF2B5EF4-FFF2-40B4-BE49-F238E27FC236}">
                  <a16:creationId xmlns:a16="http://schemas.microsoft.com/office/drawing/2014/main" id="{74824184-FC9C-E871-8951-3E62FC5F98C0}"/>
                </a:ext>
              </a:extLst>
            </p:cNvPr>
            <p:cNvSpPr/>
            <p:nvPr/>
          </p:nvSpPr>
          <p:spPr>
            <a:xfrm>
              <a:off x="9622029" y="2478367"/>
              <a:ext cx="1885950" cy="20955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64">
              <a:extLst>
                <a:ext uri="{FF2B5EF4-FFF2-40B4-BE49-F238E27FC236}">
                  <a16:creationId xmlns:a16="http://schemas.microsoft.com/office/drawing/2014/main" id="{10F3E503-6F2B-4E4E-A313-87FB215FD10F}"/>
                </a:ext>
              </a:extLst>
            </p:cNvPr>
            <p:cNvSpPr/>
            <p:nvPr/>
          </p:nvSpPr>
          <p:spPr>
            <a:xfrm>
              <a:off x="9901429" y="5213096"/>
              <a:ext cx="1327150" cy="1397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65">
              <a:extLst>
                <a:ext uri="{FF2B5EF4-FFF2-40B4-BE49-F238E27FC236}">
                  <a16:creationId xmlns:a16="http://schemas.microsoft.com/office/drawing/2014/main" id="{5B8FFCE4-8D14-2C05-EF8A-0CF03AA29357}"/>
                </a:ext>
              </a:extLst>
            </p:cNvPr>
            <p:cNvSpPr/>
            <p:nvPr/>
          </p:nvSpPr>
          <p:spPr>
            <a:xfrm>
              <a:off x="9901429" y="4514596"/>
              <a:ext cx="1327150" cy="1397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66">
              <a:extLst>
                <a:ext uri="{FF2B5EF4-FFF2-40B4-BE49-F238E27FC236}">
                  <a16:creationId xmlns:a16="http://schemas.microsoft.com/office/drawing/2014/main" id="{BB862F3E-DF70-ADFF-ED51-9A35AC29EE75}"/>
                </a:ext>
              </a:extLst>
            </p:cNvPr>
            <p:cNvSpPr/>
            <p:nvPr/>
          </p:nvSpPr>
          <p:spPr>
            <a:xfrm>
              <a:off x="9901429" y="3746246"/>
              <a:ext cx="1327150" cy="1397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67">
              <a:extLst>
                <a:ext uri="{FF2B5EF4-FFF2-40B4-BE49-F238E27FC236}">
                  <a16:creationId xmlns:a16="http://schemas.microsoft.com/office/drawing/2014/main" id="{8BEC952D-A8FE-415C-49CA-767CFDC489A9}"/>
                </a:ext>
              </a:extLst>
            </p:cNvPr>
            <p:cNvSpPr/>
            <p:nvPr/>
          </p:nvSpPr>
          <p:spPr>
            <a:xfrm>
              <a:off x="9901429" y="3117596"/>
              <a:ext cx="1327150" cy="13970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y 68">
              <a:extLst>
                <a:ext uri="{FF2B5EF4-FFF2-40B4-BE49-F238E27FC236}">
                  <a16:creationId xmlns:a16="http://schemas.microsoft.com/office/drawing/2014/main" id="{908ADA75-06FD-7CAF-0D81-13A362C29152}"/>
                </a:ext>
              </a:extLst>
            </p:cNvPr>
            <p:cNvSpPr/>
            <p:nvPr/>
          </p:nvSpPr>
          <p:spPr>
            <a:xfrm>
              <a:off x="9674946" y="51390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y 69">
              <a:extLst>
                <a:ext uri="{FF2B5EF4-FFF2-40B4-BE49-F238E27FC236}">
                  <a16:creationId xmlns:a16="http://schemas.microsoft.com/office/drawing/2014/main" id="{5B37A299-4A2D-47E5-25DE-C5881C050BC1}"/>
                </a:ext>
              </a:extLst>
            </p:cNvPr>
            <p:cNvSpPr/>
            <p:nvPr/>
          </p:nvSpPr>
          <p:spPr>
            <a:xfrm>
              <a:off x="9658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y 70">
              <a:extLst>
                <a:ext uri="{FF2B5EF4-FFF2-40B4-BE49-F238E27FC236}">
                  <a16:creationId xmlns:a16="http://schemas.microsoft.com/office/drawing/2014/main" id="{DCA3DDB9-CA71-E369-826F-313BC5981B43}"/>
                </a:ext>
              </a:extLst>
            </p:cNvPr>
            <p:cNvSpPr/>
            <p:nvPr/>
          </p:nvSpPr>
          <p:spPr>
            <a:xfrm>
              <a:off x="9649546" y="36912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y 71">
              <a:extLst>
                <a:ext uri="{FF2B5EF4-FFF2-40B4-BE49-F238E27FC236}">
                  <a16:creationId xmlns:a16="http://schemas.microsoft.com/office/drawing/2014/main" id="{40383768-04DE-689C-9D2F-60EDAF9677F0}"/>
                </a:ext>
              </a:extLst>
            </p:cNvPr>
            <p:cNvSpPr/>
            <p:nvPr/>
          </p:nvSpPr>
          <p:spPr>
            <a:xfrm>
              <a:off x="9649545" y="3030812"/>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y 72">
              <a:extLst>
                <a:ext uri="{FF2B5EF4-FFF2-40B4-BE49-F238E27FC236}">
                  <a16:creationId xmlns:a16="http://schemas.microsoft.com/office/drawing/2014/main" id="{DA8794D9-E751-2BA7-C341-3344D33452E7}"/>
                </a:ext>
              </a:extLst>
            </p:cNvPr>
            <p:cNvSpPr/>
            <p:nvPr/>
          </p:nvSpPr>
          <p:spPr>
            <a:xfrm>
              <a:off x="11190479" y="30308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ultiply 73">
              <a:extLst>
                <a:ext uri="{FF2B5EF4-FFF2-40B4-BE49-F238E27FC236}">
                  <a16:creationId xmlns:a16="http://schemas.microsoft.com/office/drawing/2014/main" id="{41509FF1-748B-E303-F066-E47F9B5E1F8E}"/>
                </a:ext>
              </a:extLst>
            </p:cNvPr>
            <p:cNvSpPr/>
            <p:nvPr/>
          </p:nvSpPr>
          <p:spPr>
            <a:xfrm>
              <a:off x="11182012" y="3648880"/>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ultiply 74">
              <a:extLst>
                <a:ext uri="{FF2B5EF4-FFF2-40B4-BE49-F238E27FC236}">
                  <a16:creationId xmlns:a16="http://schemas.microsoft.com/office/drawing/2014/main" id="{D98DB4F9-7875-DDD7-F693-B9CCD70ACF77}"/>
                </a:ext>
              </a:extLst>
            </p:cNvPr>
            <p:cNvSpPr/>
            <p:nvPr/>
          </p:nvSpPr>
          <p:spPr>
            <a:xfrm>
              <a:off x="11182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y 75">
              <a:extLst>
                <a:ext uri="{FF2B5EF4-FFF2-40B4-BE49-F238E27FC236}">
                  <a16:creationId xmlns:a16="http://schemas.microsoft.com/office/drawing/2014/main" id="{89BC7157-B074-D888-85C0-5B3B8A56ACCE}"/>
                </a:ext>
              </a:extLst>
            </p:cNvPr>
            <p:cNvSpPr/>
            <p:nvPr/>
          </p:nvSpPr>
          <p:spPr>
            <a:xfrm>
              <a:off x="11198946" y="51136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4EE89383-2E47-69CD-B641-7EE8B9B92BF7}"/>
                </a:ext>
              </a:extLst>
            </p:cNvPr>
            <p:cNvGrpSpPr/>
            <p:nvPr/>
          </p:nvGrpSpPr>
          <p:grpSpPr>
            <a:xfrm>
              <a:off x="10167038" y="785533"/>
              <a:ext cx="853555" cy="1703413"/>
              <a:chOff x="4795899" y="198408"/>
              <a:chExt cx="2932227" cy="5851754"/>
            </a:xfrm>
          </p:grpSpPr>
          <p:sp>
            <p:nvSpPr>
              <p:cNvPr id="44" name="Oval 43">
                <a:extLst>
                  <a:ext uri="{FF2B5EF4-FFF2-40B4-BE49-F238E27FC236}">
                    <a16:creationId xmlns:a16="http://schemas.microsoft.com/office/drawing/2014/main" id="{1B1FB751-3D60-36C1-478E-F49F2655C761}"/>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CB5AABC-E9A2-1288-7A0B-4192C1BCF9DE}"/>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57F2565-C00D-E05A-ACDD-69223466AC99}"/>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Manual Operation 46">
                <a:extLst>
                  <a:ext uri="{FF2B5EF4-FFF2-40B4-BE49-F238E27FC236}">
                    <a16:creationId xmlns:a16="http://schemas.microsoft.com/office/drawing/2014/main" id="{FF05AD2C-2584-85E7-379D-6985A6F966AA}"/>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8079D79D-7E08-39C0-C059-93D2980DBB21}"/>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4DF65224-1F9E-DF29-CE4D-9B0A5A9F1F0A}"/>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49">
                <a:extLst>
                  <a:ext uri="{FF2B5EF4-FFF2-40B4-BE49-F238E27FC236}">
                    <a16:creationId xmlns:a16="http://schemas.microsoft.com/office/drawing/2014/main" id="{58767B58-27F6-2FED-5B7B-DA7E36A9D67E}"/>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a:extLst>
                  <a:ext uri="{FF2B5EF4-FFF2-40B4-BE49-F238E27FC236}">
                    <a16:creationId xmlns:a16="http://schemas.microsoft.com/office/drawing/2014/main" id="{AA4E452F-7686-187C-D36A-25AF6696097A}"/>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anual Operation 51">
                <a:extLst>
                  <a:ext uri="{FF2B5EF4-FFF2-40B4-BE49-F238E27FC236}">
                    <a16:creationId xmlns:a16="http://schemas.microsoft.com/office/drawing/2014/main" id="{EBE77006-E492-110B-2F44-B3AA7F0E2898}"/>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apezoid 52">
                <a:extLst>
                  <a:ext uri="{FF2B5EF4-FFF2-40B4-BE49-F238E27FC236}">
                    <a16:creationId xmlns:a16="http://schemas.microsoft.com/office/drawing/2014/main" id="{38E67308-DBF9-E15F-6A26-324EC5394308}"/>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apezoid 53">
                <a:extLst>
                  <a:ext uri="{FF2B5EF4-FFF2-40B4-BE49-F238E27FC236}">
                    <a16:creationId xmlns:a16="http://schemas.microsoft.com/office/drawing/2014/main" id="{50286B85-7C34-503A-FEDA-F943A8B5FC95}"/>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Isosceles Triangle 54">
                <a:extLst>
                  <a:ext uri="{FF2B5EF4-FFF2-40B4-BE49-F238E27FC236}">
                    <a16:creationId xmlns:a16="http://schemas.microsoft.com/office/drawing/2014/main" id="{553413C5-3F08-CEC5-981D-28E9825287A3}"/>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88">
                <a:extLst>
                  <a:ext uri="{FF2B5EF4-FFF2-40B4-BE49-F238E27FC236}">
                    <a16:creationId xmlns:a16="http://schemas.microsoft.com/office/drawing/2014/main" id="{EED753AC-4799-9406-8E79-39B5CD8E5F07}"/>
                  </a:ext>
                </a:extLst>
              </p:cNvPr>
              <p:cNvGrpSpPr/>
              <p:nvPr/>
            </p:nvGrpSpPr>
            <p:grpSpPr>
              <a:xfrm>
                <a:off x="5334000" y="5257800"/>
                <a:ext cx="1817298" cy="314739"/>
                <a:chOff x="5334000" y="5257800"/>
                <a:chExt cx="1752600" cy="381000"/>
              </a:xfrm>
            </p:grpSpPr>
            <p:sp>
              <p:nvSpPr>
                <p:cNvPr id="84" name="Quad Arrow Callout 134">
                  <a:extLst>
                    <a:ext uri="{FF2B5EF4-FFF2-40B4-BE49-F238E27FC236}">
                      <a16:creationId xmlns:a16="http://schemas.microsoft.com/office/drawing/2014/main" id="{2A1854C6-CEEE-30E1-88E5-A70B6111DEED}"/>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Callout 135">
                  <a:extLst>
                    <a:ext uri="{FF2B5EF4-FFF2-40B4-BE49-F238E27FC236}">
                      <a16:creationId xmlns:a16="http://schemas.microsoft.com/office/drawing/2014/main" id="{FDD53248-755B-9036-86A5-B45BB39CF166}"/>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136">
                  <a:extLst>
                    <a:ext uri="{FF2B5EF4-FFF2-40B4-BE49-F238E27FC236}">
                      <a16:creationId xmlns:a16="http://schemas.microsoft.com/office/drawing/2014/main" id="{571E3F42-1580-C28D-530A-D6A8720FEBCF}"/>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137">
                  <a:extLst>
                    <a:ext uri="{FF2B5EF4-FFF2-40B4-BE49-F238E27FC236}">
                      <a16:creationId xmlns:a16="http://schemas.microsoft.com/office/drawing/2014/main" id="{152BC79C-BBE9-4BBC-50F1-EF8A66185C8E}"/>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Oval 56">
                <a:extLst>
                  <a:ext uri="{FF2B5EF4-FFF2-40B4-BE49-F238E27FC236}">
                    <a16:creationId xmlns:a16="http://schemas.microsoft.com/office/drawing/2014/main" id="{8DEABE9D-5701-0B20-F62B-DF3037303251}"/>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Stored Data 57">
                <a:extLst>
                  <a:ext uri="{FF2B5EF4-FFF2-40B4-BE49-F238E27FC236}">
                    <a16:creationId xmlns:a16="http://schemas.microsoft.com/office/drawing/2014/main" id="{29350AAA-05F4-4873-8DC3-E10C3D620982}"/>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6F4E1A04-5389-9C6B-B9BE-B845312FEA15}"/>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5C756EFD-248A-7B8A-CAEE-E69EC2C7615F}"/>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a:extLst>
                  <a:ext uri="{FF2B5EF4-FFF2-40B4-BE49-F238E27FC236}">
                    <a16:creationId xmlns:a16="http://schemas.microsoft.com/office/drawing/2014/main" id="{6CCD671C-DF9D-0158-879E-FBDABC806161}"/>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F80AB51E-EAD3-CA04-BE45-BC119E1AE883}"/>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Left-Right Arrow 126">
                <a:extLst>
                  <a:ext uri="{FF2B5EF4-FFF2-40B4-BE49-F238E27FC236}">
                    <a16:creationId xmlns:a16="http://schemas.microsoft.com/office/drawing/2014/main" id="{6CBBD82A-26DA-893D-33D8-7C068A0B9712}"/>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eft-Right Arrow 127">
                <a:extLst>
                  <a:ext uri="{FF2B5EF4-FFF2-40B4-BE49-F238E27FC236}">
                    <a16:creationId xmlns:a16="http://schemas.microsoft.com/office/drawing/2014/main" id="{3B0277FB-AE96-F2B8-6A22-F04E1DB4F3E5}"/>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nut 128">
                <a:extLst>
                  <a:ext uri="{FF2B5EF4-FFF2-40B4-BE49-F238E27FC236}">
                    <a16:creationId xmlns:a16="http://schemas.microsoft.com/office/drawing/2014/main" id="{F90FE935-E933-2140-1AAE-F61E8B386403}"/>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8" name="Group 119">
                <a:extLst>
                  <a:ext uri="{FF2B5EF4-FFF2-40B4-BE49-F238E27FC236}">
                    <a16:creationId xmlns:a16="http://schemas.microsoft.com/office/drawing/2014/main" id="{5724201D-9F76-9E58-F04D-C1C2A7C6A888}"/>
                  </a:ext>
                </a:extLst>
              </p:cNvPr>
              <p:cNvGrpSpPr/>
              <p:nvPr/>
            </p:nvGrpSpPr>
            <p:grpSpPr>
              <a:xfrm>
                <a:off x="5638800" y="838201"/>
                <a:ext cx="1253706" cy="248728"/>
                <a:chOff x="5334000" y="5257800"/>
                <a:chExt cx="1752600" cy="381000"/>
              </a:xfrm>
            </p:grpSpPr>
            <p:sp>
              <p:nvSpPr>
                <p:cNvPr id="79" name="Quad Arrow Callout 130">
                  <a:extLst>
                    <a:ext uri="{FF2B5EF4-FFF2-40B4-BE49-F238E27FC236}">
                      <a16:creationId xmlns:a16="http://schemas.microsoft.com/office/drawing/2014/main" id="{477C90AB-5C9E-FA81-7F9A-A04D6A3903DC}"/>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Callout 131">
                  <a:extLst>
                    <a:ext uri="{FF2B5EF4-FFF2-40B4-BE49-F238E27FC236}">
                      <a16:creationId xmlns:a16="http://schemas.microsoft.com/office/drawing/2014/main" id="{B8F6BCAE-3AE6-8218-FA0B-627CF12B7184}"/>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Callout 132">
                  <a:extLst>
                    <a:ext uri="{FF2B5EF4-FFF2-40B4-BE49-F238E27FC236}">
                      <a16:creationId xmlns:a16="http://schemas.microsoft.com/office/drawing/2014/main" id="{F08CD890-5ACB-4916-3793-9A5101AD9C09}"/>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Callout 133">
                  <a:extLst>
                    <a:ext uri="{FF2B5EF4-FFF2-40B4-BE49-F238E27FC236}">
                      <a16:creationId xmlns:a16="http://schemas.microsoft.com/office/drawing/2014/main" id="{8F32A763-E4DE-026F-EDE1-7A45C0E29ADB}"/>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Rounded Rectangle 52">
              <a:extLst>
                <a:ext uri="{FF2B5EF4-FFF2-40B4-BE49-F238E27FC236}">
                  <a16:creationId xmlns:a16="http://schemas.microsoft.com/office/drawing/2014/main" id="{F018FFE6-D4FD-1643-3732-CC8BA0048F44}"/>
                </a:ext>
              </a:extLst>
            </p:cNvPr>
            <p:cNvSpPr/>
            <p:nvPr/>
          </p:nvSpPr>
          <p:spPr>
            <a:xfrm rot="16200000">
              <a:off x="9726808" y="2157691"/>
              <a:ext cx="823383" cy="143935"/>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53">
              <a:extLst>
                <a:ext uri="{FF2B5EF4-FFF2-40B4-BE49-F238E27FC236}">
                  <a16:creationId xmlns:a16="http://schemas.microsoft.com/office/drawing/2014/main" id="{AE74B1C4-BB18-6260-532E-D8EA15DB2050}"/>
                </a:ext>
              </a:extLst>
            </p:cNvPr>
            <p:cNvSpPr/>
            <p:nvPr/>
          </p:nvSpPr>
          <p:spPr>
            <a:xfrm rot="16200000">
              <a:off x="10543842" y="2153458"/>
              <a:ext cx="823383" cy="143935"/>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54">
              <a:extLst>
                <a:ext uri="{FF2B5EF4-FFF2-40B4-BE49-F238E27FC236}">
                  <a16:creationId xmlns:a16="http://schemas.microsoft.com/office/drawing/2014/main" id="{DBB5D975-CFC7-848C-DC61-73D6F537A951}"/>
                </a:ext>
              </a:extLst>
            </p:cNvPr>
            <p:cNvSpPr/>
            <p:nvPr/>
          </p:nvSpPr>
          <p:spPr>
            <a:xfrm>
              <a:off x="9647430" y="1779867"/>
              <a:ext cx="1816100" cy="209550"/>
            </a:xfrm>
            <a:prstGeom prst="round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53"/>
          <p:cNvGrpSpPr/>
          <p:nvPr/>
        </p:nvGrpSpPr>
        <p:grpSpPr>
          <a:xfrm>
            <a:off x="6248400" y="3581401"/>
            <a:ext cx="1571978" cy="2986793"/>
            <a:chOff x="3276600" y="786829"/>
            <a:chExt cx="1219200" cy="2489771"/>
          </a:xfrm>
        </p:grpSpPr>
        <p:sp>
          <p:nvSpPr>
            <p:cNvPr id="154" name="Cloud 2"/>
            <p:cNvSpPr/>
            <p:nvPr/>
          </p:nvSpPr>
          <p:spPr>
            <a:xfrm rot="1518698" flipH="1">
              <a:off x="3438312" y="836066"/>
              <a:ext cx="407897" cy="89015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3"/>
            <p:cNvSpPr/>
            <p:nvPr/>
          </p:nvSpPr>
          <p:spPr>
            <a:xfrm rot="20659987">
              <a:off x="4018852" y="853664"/>
              <a:ext cx="361746" cy="86871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4"/>
            <p:cNvSpPr/>
            <p:nvPr/>
          </p:nvSpPr>
          <p:spPr>
            <a:xfrm>
              <a:off x="4245708" y="2166393"/>
              <a:ext cx="250092" cy="363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5"/>
            <p:cNvSpPr/>
            <p:nvPr/>
          </p:nvSpPr>
          <p:spPr>
            <a:xfrm>
              <a:off x="3276600" y="2093454"/>
              <a:ext cx="250092" cy="40286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6"/>
            <p:cNvSpPr/>
            <p:nvPr/>
          </p:nvSpPr>
          <p:spPr>
            <a:xfrm>
              <a:off x="3651738" y="2919748"/>
              <a:ext cx="312615" cy="356852"/>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7"/>
            <p:cNvSpPr/>
            <p:nvPr/>
          </p:nvSpPr>
          <p:spPr>
            <a:xfrm>
              <a:off x="3870569" y="2919748"/>
              <a:ext cx="312615" cy="356852"/>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8"/>
            <p:cNvSpPr/>
            <p:nvPr/>
          </p:nvSpPr>
          <p:spPr>
            <a:xfrm rot="1996156">
              <a:off x="3360356" y="1631987"/>
              <a:ext cx="414302" cy="751042"/>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9"/>
            <p:cNvSpPr/>
            <p:nvPr/>
          </p:nvSpPr>
          <p:spPr>
            <a:xfrm rot="2041752">
              <a:off x="3422568" y="1540645"/>
              <a:ext cx="411856" cy="679805"/>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0"/>
            <p:cNvSpPr/>
            <p:nvPr/>
          </p:nvSpPr>
          <p:spPr>
            <a:xfrm rot="19870960">
              <a:off x="4043389" y="1634074"/>
              <a:ext cx="389154" cy="751042"/>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1"/>
            <p:cNvSpPr/>
            <p:nvPr/>
          </p:nvSpPr>
          <p:spPr>
            <a:xfrm rot="20036208">
              <a:off x="3967373" y="1552069"/>
              <a:ext cx="411856" cy="679805"/>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2"/>
            <p:cNvSpPr/>
            <p:nvPr/>
          </p:nvSpPr>
          <p:spPr>
            <a:xfrm>
              <a:off x="3620477" y="1571640"/>
              <a:ext cx="593969" cy="1506709"/>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3"/>
            <p:cNvSpPr/>
            <p:nvPr/>
          </p:nvSpPr>
          <p:spPr>
            <a:xfrm>
              <a:off x="3784984" y="1452689"/>
              <a:ext cx="245992" cy="31720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4"/>
            <p:cNvSpPr/>
            <p:nvPr/>
          </p:nvSpPr>
          <p:spPr>
            <a:xfrm rot="21335299">
              <a:off x="3944457" y="1543878"/>
              <a:ext cx="286810" cy="1419680"/>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5"/>
            <p:cNvSpPr/>
            <p:nvPr/>
          </p:nvSpPr>
          <p:spPr>
            <a:xfrm rot="353417">
              <a:off x="3613475" y="1531532"/>
              <a:ext cx="286810" cy="1441888"/>
            </a:xfrm>
            <a:prstGeom prst="trapezoid">
              <a:avLst/>
            </a:prstGeom>
            <a:solidFill>
              <a:srgbClr val="111E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
            <p:cNvSpPr/>
            <p:nvPr/>
          </p:nvSpPr>
          <p:spPr>
            <a:xfrm>
              <a:off x="3557954" y="807851"/>
              <a:ext cx="750277" cy="80343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62"/>
            <p:cNvGrpSpPr/>
            <p:nvPr/>
          </p:nvGrpSpPr>
          <p:grpSpPr>
            <a:xfrm rot="5201482">
              <a:off x="3803137" y="1994656"/>
              <a:ext cx="476901" cy="103518"/>
              <a:chOff x="3886200" y="6096000"/>
              <a:chExt cx="3124200" cy="533400"/>
            </a:xfrm>
          </p:grpSpPr>
          <p:sp>
            <p:nvSpPr>
              <p:cNvPr id="189" name="Left-Right Arrow 188"/>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Left-Right Arrow 189"/>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Left-Right Arrow 190"/>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63"/>
            <p:cNvGrpSpPr/>
            <p:nvPr/>
          </p:nvGrpSpPr>
          <p:grpSpPr>
            <a:xfrm rot="5201482">
              <a:off x="3819688" y="2594378"/>
              <a:ext cx="476901" cy="103518"/>
              <a:chOff x="3886200" y="6096000"/>
              <a:chExt cx="3124200" cy="533400"/>
            </a:xfrm>
          </p:grpSpPr>
          <p:sp>
            <p:nvSpPr>
              <p:cNvPr id="186" name="Left-Right Arrow 185"/>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Left-Right Arrow 186"/>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Left-Right Arrow 187"/>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67"/>
            <p:cNvGrpSpPr/>
            <p:nvPr/>
          </p:nvGrpSpPr>
          <p:grpSpPr>
            <a:xfrm rot="5400000">
              <a:off x="3578790" y="1999625"/>
              <a:ext cx="476901" cy="103518"/>
              <a:chOff x="3886200" y="6096000"/>
              <a:chExt cx="3124200" cy="533400"/>
            </a:xfrm>
          </p:grpSpPr>
          <p:sp>
            <p:nvSpPr>
              <p:cNvPr id="183" name="Left-Right Arrow 182"/>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Left-Right Arrow 183"/>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Left-Right Arrow 184"/>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71"/>
            <p:cNvGrpSpPr/>
            <p:nvPr/>
          </p:nvGrpSpPr>
          <p:grpSpPr>
            <a:xfrm rot="5400000">
              <a:off x="3551568" y="2602446"/>
              <a:ext cx="476901" cy="103518"/>
              <a:chOff x="3886200" y="6096000"/>
              <a:chExt cx="3124200" cy="533400"/>
            </a:xfrm>
          </p:grpSpPr>
          <p:sp>
            <p:nvSpPr>
              <p:cNvPr id="180" name="Left-Right Arrow 26"/>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Left-Right Arrow 27"/>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Left-Right Arrow 181"/>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Diamond 172"/>
            <p:cNvSpPr/>
            <p:nvPr/>
          </p:nvSpPr>
          <p:spPr>
            <a:xfrm>
              <a:off x="3995615" y="2252055"/>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p:cNvSpPr/>
            <p:nvPr/>
          </p:nvSpPr>
          <p:spPr>
            <a:xfrm>
              <a:off x="3745523" y="2252055"/>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p:cNvSpPr/>
            <p:nvPr/>
          </p:nvSpPr>
          <p:spPr>
            <a:xfrm>
              <a:off x="3776785" y="1657302"/>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p:cNvSpPr/>
            <p:nvPr/>
          </p:nvSpPr>
          <p:spPr>
            <a:xfrm>
              <a:off x="3964354" y="1657302"/>
              <a:ext cx="125046" cy="198251"/>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3861375" y="1729605"/>
              <a:ext cx="156308" cy="79300"/>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3852180" y="2315030"/>
              <a:ext cx="156308" cy="79300"/>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2"/>
            <p:cNvSpPr/>
            <p:nvPr/>
          </p:nvSpPr>
          <p:spPr>
            <a:xfrm rot="15742615" flipH="1">
              <a:off x="3778420" y="528827"/>
              <a:ext cx="282635" cy="798640"/>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927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xEl>
                                              <p:pRg st="6" end="6"/>
                                            </p:txEl>
                                          </p:spTgt>
                                        </p:tgtEl>
                                        <p:attrNameLst>
                                          <p:attrName>style.visibility</p:attrName>
                                        </p:attrNameLst>
                                      </p:cBhvr>
                                      <p:to>
                                        <p:strVal val="visible"/>
                                      </p:to>
                                    </p:set>
                                  </p:childTnLst>
                                </p:cTn>
                              </p:par>
                              <p:par>
                                <p:cTn id="21" presetID="63" presetClass="path" presetSubtype="0" accel="50000" decel="50000" fill="hold" nodeType="withEffect">
                                  <p:stCondLst>
                                    <p:cond delay="0"/>
                                  </p:stCondLst>
                                  <p:childTnLst>
                                    <p:animMotion origin="layout" path="M 0 0  L 0.25 0  E" pathEditMode="relative" ptsTypes="">
                                      <p:cBhvr>
                                        <p:cTn id="22" dur="2000" fill="hold"/>
                                        <p:tgtEl>
                                          <p:spTgt spid="75"/>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147">
            <a:extLst>
              <a:ext uri="{FF2B5EF4-FFF2-40B4-BE49-F238E27FC236}">
                <a16:creationId xmlns:a16="http://schemas.microsoft.com/office/drawing/2014/main" id="{6B394189-F6C4-4F6C-87B5-E73CF6648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 name="TextBox 27"/>
          <p:cNvSpPr txBox="1"/>
          <p:nvPr/>
        </p:nvSpPr>
        <p:spPr>
          <a:xfrm>
            <a:off x="88392" y="6550223"/>
            <a:ext cx="9144000" cy="307777"/>
          </a:xfrm>
          <a:prstGeom prst="rect">
            <a:avLst/>
          </a:prstGeom>
          <a:noFill/>
        </p:spPr>
        <p:txBody>
          <a:bodyPr wrap="square" rtlCol="0">
            <a:spAutoFit/>
          </a:bodyPr>
          <a:lstStyle/>
          <a:p>
            <a:r>
              <a:rPr lang="en-US" sz="1400" dirty="0"/>
              <a:t>Mosiah 2:36-38</a:t>
            </a:r>
            <a:endParaRPr lang="en-US" sz="4400" dirty="0"/>
          </a:p>
        </p:txBody>
      </p:sp>
      <p:sp>
        <p:nvSpPr>
          <p:cNvPr id="61" name="TextBox 60"/>
          <p:cNvSpPr txBox="1"/>
          <p:nvPr/>
        </p:nvSpPr>
        <p:spPr>
          <a:xfrm>
            <a:off x="368808" y="542544"/>
            <a:ext cx="5410200" cy="1200329"/>
          </a:xfrm>
          <a:prstGeom prst="rect">
            <a:avLst/>
          </a:prstGeom>
          <a:noFill/>
        </p:spPr>
        <p:txBody>
          <a:bodyPr wrap="square" rtlCol="0">
            <a:spAutoFit/>
          </a:bodyPr>
          <a:lstStyle/>
          <a:p>
            <a:r>
              <a:rPr lang="en-US" dirty="0"/>
              <a:t>“We should … endeavor to discern when we ‘withdraw [ourselves] from the Spirit of the Lord, that it may have no place in [us] to guide [us] in wisdom’s paths that [we] may be blessed, prospered, and preserved’ …</a:t>
            </a:r>
            <a:endParaRPr lang="en-US" sz="2000" dirty="0"/>
          </a:p>
        </p:txBody>
      </p:sp>
      <p:sp>
        <p:nvSpPr>
          <p:cNvPr id="192" name="TextBox 191"/>
          <p:cNvSpPr txBox="1"/>
          <p:nvPr/>
        </p:nvSpPr>
        <p:spPr>
          <a:xfrm>
            <a:off x="6035040" y="1365505"/>
            <a:ext cx="4953000" cy="4524315"/>
          </a:xfrm>
          <a:prstGeom prst="rect">
            <a:avLst/>
          </a:prstGeom>
          <a:noFill/>
        </p:spPr>
        <p:txBody>
          <a:bodyPr wrap="square" rtlCol="0">
            <a:spAutoFit/>
          </a:bodyPr>
          <a:lstStyle/>
          <a:p>
            <a:r>
              <a:rPr lang="en-US" dirty="0"/>
              <a:t>“… If something we think, see, hear, or do distances us from the Holy Ghost, then we should stop thinking, seeing, hearing, or doing that thing. </a:t>
            </a:r>
          </a:p>
          <a:p>
            <a:endParaRPr lang="en-US" dirty="0"/>
          </a:p>
          <a:p>
            <a:r>
              <a:rPr lang="en-US" dirty="0"/>
              <a:t>If that which is intended to entertain, for example, alienates us from the Holy Spirit, then certainly that type of entertainment is not for us.</a:t>
            </a:r>
          </a:p>
          <a:p>
            <a:endParaRPr lang="en-US" dirty="0"/>
          </a:p>
          <a:p>
            <a:r>
              <a:rPr lang="en-US" dirty="0"/>
              <a:t>Because the Spirit cannot abide that which is vulgar, crude, or immodest, then clearly such things are not for us. </a:t>
            </a:r>
          </a:p>
          <a:p>
            <a:endParaRPr lang="en-US" dirty="0"/>
          </a:p>
          <a:p>
            <a:r>
              <a:rPr lang="en-US" dirty="0"/>
              <a:t>Because we estrange the Spirit of the Lord when we engage in activities we know we should shun, then such things definitely are not for us.” </a:t>
            </a:r>
          </a:p>
          <a:p>
            <a:r>
              <a:rPr lang="en-US" dirty="0"/>
              <a:t>David A. Bednar</a:t>
            </a:r>
            <a:endParaRPr lang="en-US" sz="1100" dirty="0"/>
          </a:p>
        </p:txBody>
      </p:sp>
      <p:pic>
        <p:nvPicPr>
          <p:cNvPr id="5" name="Picture 4">
            <a:extLst>
              <a:ext uri="{FF2B5EF4-FFF2-40B4-BE49-F238E27FC236}">
                <a16:creationId xmlns:a16="http://schemas.microsoft.com/office/drawing/2014/main" id="{CEB6EF1B-8B78-4144-80E9-036249472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6495" y="143637"/>
            <a:ext cx="1141857" cy="1435800"/>
          </a:xfrm>
          <a:prstGeom prst="rect">
            <a:avLst/>
          </a:prstGeom>
        </p:spPr>
      </p:pic>
      <p:grpSp>
        <p:nvGrpSpPr>
          <p:cNvPr id="15" name="Group 14">
            <a:extLst>
              <a:ext uri="{FF2B5EF4-FFF2-40B4-BE49-F238E27FC236}">
                <a16:creationId xmlns:a16="http://schemas.microsoft.com/office/drawing/2014/main" id="{40C0DA33-1A15-4C25-B4EB-400EC6E0DFE2}"/>
              </a:ext>
            </a:extLst>
          </p:cNvPr>
          <p:cNvGrpSpPr/>
          <p:nvPr/>
        </p:nvGrpSpPr>
        <p:grpSpPr>
          <a:xfrm>
            <a:off x="1371600" y="3218688"/>
            <a:ext cx="2057400" cy="2889504"/>
            <a:chOff x="1911096" y="3145536"/>
            <a:chExt cx="2057400" cy="2889504"/>
          </a:xfrm>
        </p:grpSpPr>
        <p:sp>
          <p:nvSpPr>
            <p:cNvPr id="9" name="Rectangle: Rounded Corners 8">
              <a:extLst>
                <a:ext uri="{FF2B5EF4-FFF2-40B4-BE49-F238E27FC236}">
                  <a16:creationId xmlns:a16="http://schemas.microsoft.com/office/drawing/2014/main" id="{2BE8AD76-5F58-4880-9FA8-384C930F3C95}"/>
                </a:ext>
              </a:extLst>
            </p:cNvPr>
            <p:cNvSpPr/>
            <p:nvPr/>
          </p:nvSpPr>
          <p:spPr>
            <a:xfrm>
              <a:off x="1911096" y="3145536"/>
              <a:ext cx="2057400" cy="1344168"/>
            </a:xfrm>
            <a:prstGeom prst="roundRect">
              <a:avLst>
                <a:gd name="adj" fmla="val 10445"/>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500C6207-1ECF-4417-A1B7-CD2B51A2893D}"/>
                </a:ext>
              </a:extLst>
            </p:cNvPr>
            <p:cNvSpPr txBox="1"/>
            <p:nvPr/>
          </p:nvSpPr>
          <p:spPr>
            <a:xfrm>
              <a:off x="2036064" y="3325368"/>
              <a:ext cx="1886712" cy="954107"/>
            </a:xfrm>
            <a:prstGeom prst="rect">
              <a:avLst/>
            </a:prstGeom>
            <a:noFill/>
          </p:spPr>
          <p:txBody>
            <a:bodyPr wrap="square" rtlCol="0">
              <a:spAutoFit/>
            </a:bodyPr>
            <a:lstStyle/>
            <a:p>
              <a:pPr algn="ctr"/>
              <a:r>
                <a:rPr lang="en-US" sz="2800" b="1" dirty="0">
                  <a:solidFill>
                    <a:schemeClr val="bg1"/>
                  </a:solidFill>
                </a:rPr>
                <a:t>WISDOM’S PATH</a:t>
              </a:r>
            </a:p>
          </p:txBody>
        </p:sp>
        <p:sp>
          <p:nvSpPr>
            <p:cNvPr id="11" name="Rectangle: Rounded Corners 10">
              <a:extLst>
                <a:ext uri="{FF2B5EF4-FFF2-40B4-BE49-F238E27FC236}">
                  <a16:creationId xmlns:a16="http://schemas.microsoft.com/office/drawing/2014/main" id="{CE26724D-5A04-44FA-99D9-F0211EF6ECFA}"/>
                </a:ext>
              </a:extLst>
            </p:cNvPr>
            <p:cNvSpPr/>
            <p:nvPr/>
          </p:nvSpPr>
          <p:spPr>
            <a:xfrm>
              <a:off x="2633472" y="4526280"/>
              <a:ext cx="548640" cy="1508760"/>
            </a:xfrm>
            <a:prstGeom prst="roundRect">
              <a:avLst>
                <a:gd name="adj" fmla="val 100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BBD2F49-0FD4-4E07-94BB-1AF1A41A6752}"/>
              </a:ext>
            </a:extLst>
          </p:cNvPr>
          <p:cNvGrpSpPr/>
          <p:nvPr/>
        </p:nvGrpSpPr>
        <p:grpSpPr>
          <a:xfrm>
            <a:off x="4105656" y="4389120"/>
            <a:ext cx="1207008" cy="1536192"/>
            <a:chOff x="4206240" y="4361688"/>
            <a:chExt cx="1207008" cy="1536192"/>
          </a:xfrm>
        </p:grpSpPr>
        <p:grpSp>
          <p:nvGrpSpPr>
            <p:cNvPr id="12" name="Group 11">
              <a:extLst>
                <a:ext uri="{FF2B5EF4-FFF2-40B4-BE49-F238E27FC236}">
                  <a16:creationId xmlns:a16="http://schemas.microsoft.com/office/drawing/2014/main" id="{4B51E6A0-ECE7-4512-88ED-55E0D841F4D0}"/>
                </a:ext>
              </a:extLst>
            </p:cNvPr>
            <p:cNvGrpSpPr/>
            <p:nvPr/>
          </p:nvGrpSpPr>
          <p:grpSpPr>
            <a:xfrm>
              <a:off x="4206240" y="4361688"/>
              <a:ext cx="1207008" cy="557785"/>
              <a:chOff x="3118104" y="2560320"/>
              <a:chExt cx="1207008" cy="557785"/>
            </a:xfrm>
          </p:grpSpPr>
          <p:sp>
            <p:nvSpPr>
              <p:cNvPr id="150" name="Rectangle: Rounded Corners 149">
                <a:extLst>
                  <a:ext uri="{FF2B5EF4-FFF2-40B4-BE49-F238E27FC236}">
                    <a16:creationId xmlns:a16="http://schemas.microsoft.com/office/drawing/2014/main" id="{231DA7BA-5F52-415B-AA6F-693E801EC646}"/>
                  </a:ext>
                </a:extLst>
              </p:cNvPr>
              <p:cNvSpPr/>
              <p:nvPr/>
            </p:nvSpPr>
            <p:spPr>
              <a:xfrm>
                <a:off x="3145536" y="2560320"/>
                <a:ext cx="1106424" cy="557785"/>
              </a:xfrm>
              <a:prstGeom prst="roundRect">
                <a:avLst>
                  <a:gd name="adj" fmla="val 10445"/>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14EE7DF-B2E9-40F2-BC37-88F1DF18CF21}"/>
                  </a:ext>
                </a:extLst>
              </p:cNvPr>
              <p:cNvSpPr txBox="1"/>
              <p:nvPr/>
            </p:nvSpPr>
            <p:spPr>
              <a:xfrm>
                <a:off x="3118104" y="2633472"/>
                <a:ext cx="1207008" cy="369332"/>
              </a:xfrm>
              <a:prstGeom prst="rect">
                <a:avLst/>
              </a:prstGeom>
              <a:noFill/>
            </p:spPr>
            <p:txBody>
              <a:bodyPr wrap="square" rtlCol="0">
                <a:spAutoFit/>
              </a:bodyPr>
              <a:lstStyle/>
              <a:p>
                <a:r>
                  <a:rPr lang="en-US" dirty="0">
                    <a:solidFill>
                      <a:schemeClr val="bg1"/>
                    </a:solidFill>
                  </a:rPr>
                  <a:t>EXIT NOW</a:t>
                </a:r>
              </a:p>
            </p:txBody>
          </p:sp>
        </p:grpSp>
        <p:sp>
          <p:nvSpPr>
            <p:cNvPr id="152" name="Rectangle: Rounded Corners 151">
              <a:extLst>
                <a:ext uri="{FF2B5EF4-FFF2-40B4-BE49-F238E27FC236}">
                  <a16:creationId xmlns:a16="http://schemas.microsoft.com/office/drawing/2014/main" id="{A04E741C-DEE8-4CFE-B375-622B8F7F2AAF}"/>
                </a:ext>
              </a:extLst>
            </p:cNvPr>
            <p:cNvSpPr/>
            <p:nvPr/>
          </p:nvSpPr>
          <p:spPr>
            <a:xfrm>
              <a:off x="4660392" y="4943856"/>
              <a:ext cx="240792" cy="954024"/>
            </a:xfrm>
            <a:prstGeom prst="roundRect">
              <a:avLst>
                <a:gd name="adj" fmla="val 1000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103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2">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8BEC2B06-C67A-4274-893F-EB1260A95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26"/>
          <p:cNvSpPr txBox="1"/>
          <p:nvPr/>
        </p:nvSpPr>
        <p:spPr>
          <a:xfrm>
            <a:off x="1524000" y="1"/>
            <a:ext cx="9144000" cy="646331"/>
          </a:xfrm>
          <a:prstGeom prst="rect">
            <a:avLst/>
          </a:prstGeom>
          <a:noFill/>
        </p:spPr>
        <p:txBody>
          <a:bodyPr wrap="square" rtlCol="0">
            <a:spAutoFit/>
          </a:bodyPr>
          <a:lstStyle/>
          <a:p>
            <a:pPr algn="ctr"/>
            <a:r>
              <a:rPr lang="en-US" sz="3600" dirty="0">
                <a:latin typeface="Berlin Sans FB" pitchFamily="34" charset="0"/>
              </a:rPr>
              <a:t>A State of Never-Ending Happiness</a:t>
            </a:r>
          </a:p>
        </p:txBody>
      </p:sp>
      <p:sp>
        <p:nvSpPr>
          <p:cNvPr id="28" name="TextBox 27"/>
          <p:cNvSpPr txBox="1"/>
          <p:nvPr/>
        </p:nvSpPr>
        <p:spPr>
          <a:xfrm>
            <a:off x="0" y="6483097"/>
            <a:ext cx="9144000" cy="307777"/>
          </a:xfrm>
          <a:prstGeom prst="rect">
            <a:avLst/>
          </a:prstGeom>
          <a:noFill/>
        </p:spPr>
        <p:txBody>
          <a:bodyPr wrap="square" rtlCol="0">
            <a:spAutoFit/>
          </a:bodyPr>
          <a:lstStyle/>
          <a:p>
            <a:r>
              <a:rPr lang="en-US" sz="1400" dirty="0"/>
              <a:t>Mosiah 2:33-41</a:t>
            </a:r>
            <a:endParaRPr lang="en-US" sz="4400" dirty="0"/>
          </a:p>
        </p:txBody>
      </p:sp>
      <p:sp>
        <p:nvSpPr>
          <p:cNvPr id="204" name="Wave 203"/>
          <p:cNvSpPr/>
          <p:nvPr/>
        </p:nvSpPr>
        <p:spPr>
          <a:xfrm>
            <a:off x="2438400" y="5334000"/>
            <a:ext cx="1447800" cy="914400"/>
          </a:xfrm>
          <a:prstGeom prst="wav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Everlasting punishment</a:t>
            </a:r>
          </a:p>
        </p:txBody>
      </p:sp>
      <p:grpSp>
        <p:nvGrpSpPr>
          <p:cNvPr id="149" name="Group 148"/>
          <p:cNvGrpSpPr/>
          <p:nvPr/>
        </p:nvGrpSpPr>
        <p:grpSpPr>
          <a:xfrm rot="20748734">
            <a:off x="2259635" y="4126534"/>
            <a:ext cx="1600200" cy="2514600"/>
            <a:chOff x="838200" y="3886200"/>
            <a:chExt cx="1600200" cy="2514600"/>
          </a:xfrm>
        </p:grpSpPr>
        <p:sp>
          <p:nvSpPr>
            <p:cNvPr id="148" name="Flowchart: Delay 147"/>
            <p:cNvSpPr/>
            <p:nvPr/>
          </p:nvSpPr>
          <p:spPr>
            <a:xfrm rot="16200000">
              <a:off x="381000" y="4343400"/>
              <a:ext cx="2514600" cy="16002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92" name="TextBox 191"/>
            <p:cNvSpPr txBox="1"/>
            <p:nvPr/>
          </p:nvSpPr>
          <p:spPr>
            <a:xfrm>
              <a:off x="914400" y="4419600"/>
              <a:ext cx="1371600" cy="1815882"/>
            </a:xfrm>
            <a:prstGeom prst="rect">
              <a:avLst/>
            </a:prstGeom>
            <a:noFill/>
          </p:spPr>
          <p:txBody>
            <a:bodyPr wrap="square" rtlCol="0">
              <a:spAutoFit/>
            </a:bodyPr>
            <a:lstStyle/>
            <a:p>
              <a:pPr algn="ctr"/>
              <a:r>
                <a:rPr lang="en-US" sz="2800" dirty="0"/>
                <a:t>Those who die in their sins</a:t>
              </a:r>
            </a:p>
          </p:txBody>
        </p:sp>
      </p:grpSp>
      <p:sp>
        <p:nvSpPr>
          <p:cNvPr id="241" name="Wave 240"/>
          <p:cNvSpPr/>
          <p:nvPr/>
        </p:nvSpPr>
        <p:spPr>
          <a:xfrm>
            <a:off x="8305800" y="4953000"/>
            <a:ext cx="1447800" cy="914400"/>
          </a:xfrm>
          <a:prstGeom prst="wav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Will have no place with the Lord</a:t>
            </a:r>
          </a:p>
        </p:txBody>
      </p:sp>
      <p:grpSp>
        <p:nvGrpSpPr>
          <p:cNvPr id="238" name="Group 237"/>
          <p:cNvGrpSpPr/>
          <p:nvPr/>
        </p:nvGrpSpPr>
        <p:grpSpPr>
          <a:xfrm rot="716664">
            <a:off x="8296792" y="3687377"/>
            <a:ext cx="1600200" cy="2514600"/>
            <a:chOff x="838200" y="3886200"/>
            <a:chExt cx="1600200" cy="2514600"/>
          </a:xfrm>
        </p:grpSpPr>
        <p:sp>
          <p:nvSpPr>
            <p:cNvPr id="239" name="Flowchart: Delay 238"/>
            <p:cNvSpPr/>
            <p:nvPr/>
          </p:nvSpPr>
          <p:spPr>
            <a:xfrm rot="16200000">
              <a:off x="381000" y="4343400"/>
              <a:ext cx="2514600" cy="1600200"/>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40" name="TextBox 239"/>
            <p:cNvSpPr txBox="1"/>
            <p:nvPr/>
          </p:nvSpPr>
          <p:spPr>
            <a:xfrm>
              <a:off x="914400" y="4635044"/>
              <a:ext cx="1371600" cy="1384995"/>
            </a:xfrm>
            <a:prstGeom prst="rect">
              <a:avLst/>
            </a:prstGeom>
            <a:noFill/>
          </p:spPr>
          <p:txBody>
            <a:bodyPr wrap="square" rtlCol="0">
              <a:spAutoFit/>
            </a:bodyPr>
            <a:lstStyle/>
            <a:p>
              <a:pPr algn="ctr"/>
              <a:r>
                <a:rPr lang="en-US" sz="2800" dirty="0"/>
                <a:t>Those who rebel</a:t>
              </a:r>
            </a:p>
          </p:txBody>
        </p:sp>
      </p:grpSp>
      <p:grpSp>
        <p:nvGrpSpPr>
          <p:cNvPr id="244" name="Group 243"/>
          <p:cNvGrpSpPr/>
          <p:nvPr/>
        </p:nvGrpSpPr>
        <p:grpSpPr>
          <a:xfrm>
            <a:off x="4648200" y="3657600"/>
            <a:ext cx="2667000" cy="2482978"/>
            <a:chOff x="3352800" y="1066800"/>
            <a:chExt cx="2667000" cy="2482978"/>
          </a:xfrm>
        </p:grpSpPr>
        <p:sp>
          <p:nvSpPr>
            <p:cNvPr id="242" name="Rounded Rectangle 241"/>
            <p:cNvSpPr/>
            <p:nvPr/>
          </p:nvSpPr>
          <p:spPr>
            <a:xfrm>
              <a:off x="4191000" y="1219200"/>
              <a:ext cx="1752600" cy="19812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extBox 242"/>
            <p:cNvSpPr txBox="1"/>
            <p:nvPr/>
          </p:nvSpPr>
          <p:spPr>
            <a:xfrm>
              <a:off x="4267200" y="1371600"/>
              <a:ext cx="1752600" cy="1754326"/>
            </a:xfrm>
            <a:prstGeom prst="rect">
              <a:avLst/>
            </a:prstGeom>
            <a:noFill/>
          </p:spPr>
          <p:txBody>
            <a:bodyPr wrap="square" rtlCol="0">
              <a:spAutoFit/>
            </a:bodyPr>
            <a:lstStyle/>
            <a:p>
              <a:pPr algn="ctr"/>
              <a:r>
                <a:rPr lang="en-US" dirty="0"/>
                <a:t>Those who desire to keep the commandments will be blessed and happy</a:t>
              </a:r>
            </a:p>
          </p:txBody>
        </p:sp>
        <p:grpSp>
          <p:nvGrpSpPr>
            <p:cNvPr id="150" name="Group 149"/>
            <p:cNvGrpSpPr/>
            <p:nvPr/>
          </p:nvGrpSpPr>
          <p:grpSpPr>
            <a:xfrm>
              <a:off x="3352800" y="1066800"/>
              <a:ext cx="1006421" cy="2482978"/>
              <a:chOff x="838200" y="1295400"/>
              <a:chExt cx="1082621" cy="2787778"/>
            </a:xfrm>
          </p:grpSpPr>
          <p:sp>
            <p:nvSpPr>
              <p:cNvPr id="151" name="Round Diagonal Corner Rectangle 150"/>
              <p:cNvSpPr/>
              <p:nvPr/>
            </p:nvSpPr>
            <p:spPr>
              <a:xfrm rot="374476">
                <a:off x="1468467" y="3375177"/>
                <a:ext cx="433691" cy="403850"/>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ouble Wave 151"/>
              <p:cNvSpPr/>
              <p:nvPr/>
            </p:nvSpPr>
            <p:spPr>
              <a:xfrm rot="16200000">
                <a:off x="509861" y="3054478"/>
                <a:ext cx="1828800" cy="228600"/>
              </a:xfrm>
              <a:prstGeom prst="doubleWave">
                <a:avLst>
                  <a:gd name="adj1" fmla="val 6250"/>
                  <a:gd name="adj2" fmla="val 5449"/>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p:cNvSpPr/>
              <p:nvPr/>
            </p:nvSpPr>
            <p:spPr>
              <a:xfrm rot="15283138">
                <a:off x="1256818" y="1925646"/>
                <a:ext cx="457201" cy="870805"/>
              </a:xfrm>
              <a:prstGeom prst="moon">
                <a:avLst>
                  <a:gd name="adj" fmla="val 8537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oon 168"/>
              <p:cNvSpPr/>
              <p:nvPr/>
            </p:nvSpPr>
            <p:spPr>
              <a:xfrm rot="8998521">
                <a:off x="1330838" y="1295400"/>
                <a:ext cx="561219" cy="843106"/>
              </a:xfrm>
              <a:prstGeom prst="moon">
                <a:avLst>
                  <a:gd name="adj" fmla="val 8537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p:cNvSpPr/>
              <p:nvPr/>
            </p:nvSpPr>
            <p:spPr>
              <a:xfrm rot="1993569">
                <a:off x="881850" y="1374228"/>
                <a:ext cx="323567" cy="629082"/>
              </a:xfrm>
              <a:prstGeom prst="moon">
                <a:avLst>
                  <a:gd name="adj" fmla="val 8537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1065491">
                <a:off x="1233422" y="1677466"/>
                <a:ext cx="299367" cy="544224"/>
              </a:xfrm>
              <a:prstGeom prst="moon">
                <a:avLst>
                  <a:gd name="adj" fmla="val 8501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13840570">
                <a:off x="1227483" y="1793384"/>
                <a:ext cx="487886" cy="608804"/>
              </a:xfrm>
              <a:prstGeom prst="moon">
                <a:avLst>
                  <a:gd name="adj" fmla="val 8501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p:cNvSpPr/>
              <p:nvPr/>
            </p:nvSpPr>
            <p:spPr>
              <a:xfrm rot="1065491">
                <a:off x="1024520" y="1677466"/>
                <a:ext cx="299367" cy="544224"/>
              </a:xfrm>
              <a:prstGeom prst="moon">
                <a:avLst>
                  <a:gd name="adj" fmla="val 8501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p:cNvSpPr/>
              <p:nvPr/>
            </p:nvSpPr>
            <p:spPr>
              <a:xfrm rot="8865563">
                <a:off x="1373816" y="1522726"/>
                <a:ext cx="289729" cy="608804"/>
              </a:xfrm>
              <a:prstGeom prst="moon">
                <a:avLst>
                  <a:gd name="adj" fmla="val 8501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194"/>
              <p:cNvSpPr/>
              <p:nvPr/>
            </p:nvSpPr>
            <p:spPr>
              <a:xfrm rot="5400000">
                <a:off x="1167301" y="1330238"/>
                <a:ext cx="457201" cy="629082"/>
              </a:xfrm>
              <a:prstGeom prst="moon">
                <a:avLst>
                  <a:gd name="adj" fmla="val 5471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195"/>
              <p:cNvSpPr/>
              <p:nvPr/>
            </p:nvSpPr>
            <p:spPr>
              <a:xfrm rot="12757034">
                <a:off x="1416842" y="1818713"/>
                <a:ext cx="457201" cy="629082"/>
              </a:xfrm>
              <a:prstGeom prst="moon">
                <a:avLst>
                  <a:gd name="adj" fmla="val 5471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196"/>
              <p:cNvSpPr/>
              <p:nvPr/>
            </p:nvSpPr>
            <p:spPr>
              <a:xfrm rot="19533014">
                <a:off x="838200" y="1871330"/>
                <a:ext cx="457201" cy="629082"/>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 Diagonal Corner Rectangle 197"/>
              <p:cNvSpPr/>
              <p:nvPr/>
            </p:nvSpPr>
            <p:spPr>
              <a:xfrm rot="2578170">
                <a:off x="1048084" y="2882356"/>
                <a:ext cx="297149" cy="285630"/>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 Diagonal Corner Rectangle 198"/>
              <p:cNvSpPr/>
              <p:nvPr/>
            </p:nvSpPr>
            <p:spPr>
              <a:xfrm rot="3420688">
                <a:off x="903025" y="3288479"/>
                <a:ext cx="416934" cy="381000"/>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 Diagonal Corner Rectangle 199"/>
              <p:cNvSpPr/>
              <p:nvPr/>
            </p:nvSpPr>
            <p:spPr>
              <a:xfrm rot="946623">
                <a:off x="1470991" y="3093592"/>
                <a:ext cx="366027" cy="221310"/>
              </a:xfrm>
              <a:prstGeom prst="round2DiagRect">
                <a:avLst>
                  <a:gd name="adj1" fmla="val 50000"/>
                  <a:gd name="adj2"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200"/>
              <p:cNvSpPr/>
              <p:nvPr/>
            </p:nvSpPr>
            <p:spPr>
              <a:xfrm rot="19062423">
                <a:off x="1053134" y="1834086"/>
                <a:ext cx="244218" cy="590764"/>
              </a:xfrm>
              <a:prstGeom prst="moon">
                <a:avLst>
                  <a:gd name="adj" fmla="val 85379"/>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p:cNvSpPr/>
              <p:nvPr/>
            </p:nvSpPr>
            <p:spPr>
              <a:xfrm rot="7710413">
                <a:off x="1541758" y="2512350"/>
                <a:ext cx="143415" cy="309301"/>
              </a:xfrm>
              <a:prstGeom prst="moon">
                <a:avLst>
                  <a:gd name="adj" fmla="val 85379"/>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202"/>
              <p:cNvSpPr/>
              <p:nvPr/>
            </p:nvSpPr>
            <p:spPr>
              <a:xfrm rot="3704721">
                <a:off x="1201860" y="2443767"/>
                <a:ext cx="110879" cy="372947"/>
              </a:xfrm>
              <a:prstGeom prst="moon">
                <a:avLst>
                  <a:gd name="adj" fmla="val 85379"/>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id="{01B4A0D1-A5EB-41CE-9EC9-F0861E5476F6}"/>
              </a:ext>
            </a:extLst>
          </p:cNvPr>
          <p:cNvSpPr/>
          <p:nvPr/>
        </p:nvSpPr>
        <p:spPr>
          <a:xfrm>
            <a:off x="3130296" y="625132"/>
            <a:ext cx="6096000" cy="1200329"/>
          </a:xfrm>
          <a:prstGeom prst="rect">
            <a:avLst/>
          </a:prstGeom>
        </p:spPr>
        <p:txBody>
          <a:bodyPr>
            <a:spAutoFit/>
          </a:bodyPr>
          <a:lstStyle/>
          <a:p>
            <a:pPr algn="ctr"/>
            <a:r>
              <a:rPr lang="en-US" b="1" i="0" dirty="0">
                <a:solidFill>
                  <a:srgbClr val="333333"/>
                </a:solidFill>
                <a:effectLst/>
                <a:latin typeface="Open Sans"/>
              </a:rPr>
              <a:t>If we keep the commandments, we will receive temporal and spiritual blessings in this life and eventually live with Heavenly Father in a state of never-ending happiness.</a:t>
            </a:r>
            <a:endParaRPr lang="en-US" dirty="0"/>
          </a:p>
        </p:txBody>
      </p:sp>
      <p:grpSp>
        <p:nvGrpSpPr>
          <p:cNvPr id="19" name="Group 18">
            <a:extLst>
              <a:ext uri="{FF2B5EF4-FFF2-40B4-BE49-F238E27FC236}">
                <a16:creationId xmlns:a16="http://schemas.microsoft.com/office/drawing/2014/main" id="{191AE664-7E74-7999-2BAE-8ED31AAB9470}"/>
              </a:ext>
            </a:extLst>
          </p:cNvPr>
          <p:cNvGrpSpPr/>
          <p:nvPr/>
        </p:nvGrpSpPr>
        <p:grpSpPr>
          <a:xfrm>
            <a:off x="4243048" y="3729042"/>
            <a:ext cx="3225974" cy="2495324"/>
            <a:chOff x="4319752" y="3702269"/>
            <a:chExt cx="3225974" cy="2495324"/>
          </a:xfrm>
        </p:grpSpPr>
        <p:grpSp>
          <p:nvGrpSpPr>
            <p:cNvPr id="206" name="Group 46"/>
            <p:cNvGrpSpPr/>
            <p:nvPr/>
          </p:nvGrpSpPr>
          <p:grpSpPr>
            <a:xfrm>
              <a:off x="4319752" y="3702269"/>
              <a:ext cx="3225974" cy="2495324"/>
              <a:chOff x="802558" y="4166401"/>
              <a:chExt cx="1981641" cy="1586581"/>
            </a:xfrm>
          </p:grpSpPr>
          <p:grpSp>
            <p:nvGrpSpPr>
              <p:cNvPr id="208" name="Group 16"/>
              <p:cNvGrpSpPr/>
              <p:nvPr/>
            </p:nvGrpSpPr>
            <p:grpSpPr>
              <a:xfrm>
                <a:off x="802558" y="4166401"/>
                <a:ext cx="1981641" cy="1586581"/>
                <a:chOff x="-2011680" y="1349418"/>
                <a:chExt cx="7269480" cy="6346781"/>
              </a:xfrm>
            </p:grpSpPr>
            <p:grpSp>
              <p:nvGrpSpPr>
                <p:cNvPr id="210" name="Group 1"/>
                <p:cNvGrpSpPr/>
                <p:nvPr/>
              </p:nvGrpSpPr>
              <p:grpSpPr>
                <a:xfrm>
                  <a:off x="-2011680" y="1349418"/>
                  <a:ext cx="7269480" cy="6346781"/>
                  <a:chOff x="-137160" y="1426805"/>
                  <a:chExt cx="2423160" cy="1697395"/>
                </a:xfrm>
              </p:grpSpPr>
              <p:sp>
                <p:nvSpPr>
                  <p:cNvPr id="215"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9"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0"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1"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2" name="Frame 211"/>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Frame 212"/>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Rectangle 213"/>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TextBox 208"/>
              <p:cNvSpPr txBox="1"/>
              <p:nvPr/>
            </p:nvSpPr>
            <p:spPr>
              <a:xfrm>
                <a:off x="1988662" y="4309435"/>
                <a:ext cx="695994" cy="332675"/>
              </a:xfrm>
              <a:prstGeom prst="rect">
                <a:avLst/>
              </a:prstGeom>
              <a:noFill/>
            </p:spPr>
            <p:txBody>
              <a:bodyPr wrap="square" rtlCol="0">
                <a:spAutoFit/>
              </a:bodyPr>
              <a:lstStyle/>
              <a:p>
                <a:pPr algn="ctr"/>
                <a:endParaRPr lang="en-US" sz="2800" dirty="0">
                  <a:latin typeface="Comic Sans MS" pitchFamily="66" charset="0"/>
                </a:endParaRPr>
              </a:p>
            </p:txBody>
          </p:sp>
        </p:grpSp>
        <p:sp>
          <p:nvSpPr>
            <p:cNvPr id="236" name="TextBox 235"/>
            <p:cNvSpPr txBox="1"/>
            <p:nvPr/>
          </p:nvSpPr>
          <p:spPr>
            <a:xfrm>
              <a:off x="4400909" y="3864582"/>
              <a:ext cx="1379662" cy="1569660"/>
            </a:xfrm>
            <a:prstGeom prst="rect">
              <a:avLst/>
            </a:prstGeom>
            <a:noFill/>
          </p:spPr>
          <p:txBody>
            <a:bodyPr wrap="square" rtlCol="0">
              <a:spAutoFit/>
            </a:bodyPr>
            <a:lstStyle/>
            <a:p>
              <a:r>
                <a:rPr lang="en-US" sz="1600" dirty="0"/>
                <a:t>All, except the little children, had been taught since Lehi had left Jerusalem</a:t>
              </a:r>
              <a:endParaRPr lang="en-US" sz="1100" dirty="0"/>
            </a:p>
          </p:txBody>
        </p:sp>
        <p:grpSp>
          <p:nvGrpSpPr>
            <p:cNvPr id="3" name="Group 2">
              <a:extLst>
                <a:ext uri="{FF2B5EF4-FFF2-40B4-BE49-F238E27FC236}">
                  <a16:creationId xmlns:a16="http://schemas.microsoft.com/office/drawing/2014/main" id="{6D24FB9A-9A1C-CE91-AE8B-06F43B2CE45F}"/>
                </a:ext>
              </a:extLst>
            </p:cNvPr>
            <p:cNvGrpSpPr/>
            <p:nvPr/>
          </p:nvGrpSpPr>
          <p:grpSpPr>
            <a:xfrm>
              <a:off x="6375718" y="3934574"/>
              <a:ext cx="1000496" cy="2032035"/>
              <a:chOff x="4847870" y="1415932"/>
              <a:chExt cx="2215815" cy="4500383"/>
            </a:xfrm>
          </p:grpSpPr>
          <p:sp>
            <p:nvSpPr>
              <p:cNvPr id="4" name="Oval 3">
                <a:extLst>
                  <a:ext uri="{FF2B5EF4-FFF2-40B4-BE49-F238E27FC236}">
                    <a16:creationId xmlns:a16="http://schemas.microsoft.com/office/drawing/2014/main" id="{0EF0574E-5559-FB92-A66B-BDE1C8E9A0E4}"/>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292634EE-3D27-95ED-FA08-2715BCC95088}"/>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067C968-9224-879D-DB62-FE396EAF2564}"/>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apezoid 6">
                <a:extLst>
                  <a:ext uri="{FF2B5EF4-FFF2-40B4-BE49-F238E27FC236}">
                    <a16:creationId xmlns:a16="http://schemas.microsoft.com/office/drawing/2014/main" id="{10ED6A0E-C110-9388-DEDC-44EAD85533DE}"/>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60E41C31-9BAF-5AC8-D222-AA9D31799BF0}"/>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945FE2B-0590-E3EE-FAF8-404CBD097292}"/>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C180F3B3-35A7-1B3A-4D44-D908FD7AB61F}"/>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85DB4CD-AA67-847B-C075-BF9021423FAE}"/>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9A61A40-F56E-8303-9475-2F7ED613B0CB}"/>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C33C5D3-60D0-A218-4AB2-B8DAF5EA1FD7}"/>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Double Wave 13">
                <a:extLst>
                  <a:ext uri="{FF2B5EF4-FFF2-40B4-BE49-F238E27FC236}">
                    <a16:creationId xmlns:a16="http://schemas.microsoft.com/office/drawing/2014/main" id="{F9575CF5-1B6D-82DC-3BAA-5A05B0C1E7D4}"/>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Wave 14">
                <a:extLst>
                  <a:ext uri="{FF2B5EF4-FFF2-40B4-BE49-F238E27FC236}">
                    <a16:creationId xmlns:a16="http://schemas.microsoft.com/office/drawing/2014/main" id="{A8C7C51C-435F-60FD-782F-1024FD75DBD9}"/>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EA499E58-E58B-88A1-0713-7377A86B27B7}"/>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C4A029-6C88-62AD-18C6-AC31AC1E60AB}"/>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5108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02084 1.56836E-6 L -0.02084 -0.3331 " pathEditMode="relative" rAng="0" ptsTypes="AA">
                                      <p:cBhvr>
                                        <p:cTn id="6" dur="2000" fill="hold"/>
                                        <p:tgtEl>
                                          <p:spTgt spid="204"/>
                                        </p:tgtEl>
                                        <p:attrNameLst>
                                          <p:attrName>ppt_x</p:attrName>
                                          <p:attrName>ppt_y</p:attrName>
                                        </p:attrNameLst>
                                      </p:cBhvr>
                                      <p:rCtr x="0" y="-167"/>
                                    </p:animMotion>
                                  </p:childTnLst>
                                </p:cTn>
                              </p:par>
                              <p:par>
                                <p:cTn id="7" presetID="10" presetClass="entr" presetSubtype="0" fill="hold" nodeType="withEffect">
                                  <p:stCondLst>
                                    <p:cond delay="0"/>
                                  </p:stCondLst>
                                  <p:childTnLst>
                                    <p:set>
                                      <p:cBhvr>
                                        <p:cTn id="8" dur="1" fill="hold">
                                          <p:stCondLst>
                                            <p:cond delay="0"/>
                                          </p:stCondLst>
                                        </p:cTn>
                                        <p:tgtEl>
                                          <p:spTgt spid="244"/>
                                        </p:tgtEl>
                                        <p:attrNameLst>
                                          <p:attrName>style.visibility</p:attrName>
                                        </p:attrNameLst>
                                      </p:cBhvr>
                                      <p:to>
                                        <p:strVal val="visible"/>
                                      </p:to>
                                    </p:set>
                                    <p:animEffect transition="in" filter="fade">
                                      <p:cBhvr>
                                        <p:cTn id="9" dur="2000"/>
                                        <p:tgtEl>
                                          <p:spTgt spid="244"/>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grpId="0" nodeType="clickEffect">
                                  <p:stCondLst>
                                    <p:cond delay="0"/>
                                  </p:stCondLst>
                                  <p:childTnLst>
                                    <p:animMotion origin="layout" path="M 0 0  L 0 -0.3331  E" pathEditMode="relative" ptsTypes="">
                                      <p:cBhvr>
                                        <p:cTn id="13" dur="2000" fill="hold"/>
                                        <p:tgtEl>
                                          <p:spTgt spid="241"/>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0 0  L 0 -0.3331  E" pathEditMode="relative" ptsTypes="">
                                      <p:cBhvr>
                                        <p:cTn id="17" dur="2000" fill="hold"/>
                                        <p:tgtEl>
                                          <p:spTgt spid="244"/>
                                        </p:tgtEl>
                                        <p:attrNameLst>
                                          <p:attrName>ppt_x</p:attrName>
                                          <p:attrName>ppt_y</p:attrName>
                                        </p:attrNameLst>
                                      </p:cBhvr>
                                    </p:animMotion>
                                  </p:childTnLst>
                                </p:cTn>
                              </p:par>
                              <p:par>
                                <p:cTn id="18" presetID="10" presetClass="exit" presetSubtype="0" fill="hold" grpId="0"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41"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43A338-6543-437C-AFB4-1F9335636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9" name="Group 188"/>
          <p:cNvGrpSpPr/>
          <p:nvPr/>
        </p:nvGrpSpPr>
        <p:grpSpPr>
          <a:xfrm>
            <a:off x="457201" y="1598800"/>
            <a:ext cx="3592352" cy="3634616"/>
            <a:chOff x="2646084" y="2667000"/>
            <a:chExt cx="3886200" cy="3931920"/>
          </a:xfrm>
        </p:grpSpPr>
        <p:grpSp>
          <p:nvGrpSpPr>
            <p:cNvPr id="222" name="Group 13"/>
            <p:cNvGrpSpPr/>
            <p:nvPr/>
          </p:nvGrpSpPr>
          <p:grpSpPr>
            <a:xfrm>
              <a:off x="3048000" y="2667000"/>
              <a:ext cx="2971800" cy="3931920"/>
              <a:chOff x="152400" y="152400"/>
              <a:chExt cx="4953000" cy="6553200"/>
            </a:xfrm>
          </p:grpSpPr>
          <p:sp>
            <p:nvSpPr>
              <p:cNvPr id="226" name="Rounded Rectangle 22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3" name="TextBox 222"/>
            <p:cNvSpPr txBox="1"/>
            <p:nvPr/>
          </p:nvSpPr>
          <p:spPr>
            <a:xfrm>
              <a:off x="2646084" y="3823448"/>
              <a:ext cx="3886200" cy="566018"/>
            </a:xfrm>
            <a:prstGeom prst="rect">
              <a:avLst/>
            </a:prstGeom>
            <a:noFill/>
          </p:spPr>
          <p:txBody>
            <a:bodyPr wrap="square" rtlCol="0">
              <a:spAutoFit/>
            </a:bodyPr>
            <a:lstStyle/>
            <a:p>
              <a:pPr algn="ctr"/>
              <a:r>
                <a:rPr lang="en-US" sz="2800" dirty="0">
                  <a:solidFill>
                    <a:srgbClr val="FFC000"/>
                  </a:solidFill>
                  <a:latin typeface="Californian FB" pitchFamily="18" charset="0"/>
                </a:rPr>
                <a:t>Mosiah 2:41</a:t>
              </a:r>
            </a:p>
          </p:txBody>
        </p:sp>
        <p:sp>
          <p:nvSpPr>
            <p:cNvPr id="224" name="TextBox 223"/>
            <p:cNvSpPr txBox="1"/>
            <p:nvPr/>
          </p:nvSpPr>
          <p:spPr>
            <a:xfrm>
              <a:off x="3124200" y="5257800"/>
              <a:ext cx="2667000" cy="93921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225" name="Straight Connector 22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9" name="TextBox 228"/>
          <p:cNvSpPr txBox="1"/>
          <p:nvPr/>
        </p:nvSpPr>
        <p:spPr>
          <a:xfrm>
            <a:off x="6132576" y="1267968"/>
            <a:ext cx="5288280" cy="4524315"/>
          </a:xfrm>
          <a:prstGeom prst="rect">
            <a:avLst/>
          </a:prstGeom>
          <a:noFill/>
        </p:spPr>
        <p:txBody>
          <a:bodyPr wrap="square" rtlCol="0">
            <a:spAutoFit/>
          </a:bodyPr>
          <a:lstStyle/>
          <a:p>
            <a:r>
              <a:rPr lang="en-US" sz="2400" dirty="0"/>
              <a:t>And moreover, I would desire that ye should consider on the blessed and happy state of those that keep the commandments of God. For behold, they are blessed in all things, both temporal and spiritual; and if they hold out faithful to the end they are received into heaven, that thereby they may dwell with God in a state of never-ending happiness. O remember, remember that these things are true; for the Lord God hath spoken it.</a:t>
            </a:r>
          </a:p>
        </p:txBody>
      </p:sp>
      <p:sp>
        <p:nvSpPr>
          <p:cNvPr id="230" name="Right Arrow 229"/>
          <p:cNvSpPr/>
          <p:nvPr/>
        </p:nvSpPr>
        <p:spPr>
          <a:xfrm>
            <a:off x="3962400" y="2819400"/>
            <a:ext cx="1944624" cy="7620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2EC083D-B1CE-44DF-B6D2-4ABEBDF26854}"/>
              </a:ext>
            </a:extLst>
          </p:cNvPr>
          <p:cNvSpPr txBox="1"/>
          <p:nvPr/>
        </p:nvSpPr>
        <p:spPr>
          <a:xfrm>
            <a:off x="1471449" y="125285"/>
            <a:ext cx="9144000" cy="769441"/>
          </a:xfrm>
          <a:prstGeom prst="rect">
            <a:avLst/>
          </a:prstGeom>
          <a:noFill/>
        </p:spPr>
        <p:txBody>
          <a:bodyPr wrap="square" rtlCol="0">
            <a:spAutoFit/>
          </a:bodyPr>
          <a:lstStyle/>
          <a:p>
            <a:pPr algn="ctr"/>
            <a:r>
              <a:rPr lang="en-US" sz="4400" dirty="0">
                <a:latin typeface="Berlin Sans FB" pitchFamily="34" charset="0"/>
              </a:rPr>
              <a:t>	Doctrinal Mastery</a:t>
            </a:r>
          </a:p>
        </p:txBody>
      </p:sp>
    </p:spTree>
    <p:extLst>
      <p:ext uri="{BB962C8B-B14F-4D97-AF65-F5344CB8AC3E}">
        <p14:creationId xmlns:p14="http://schemas.microsoft.com/office/powerpoint/2010/main" val="390834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1250" fill="hold"/>
                                        <p:tgtEl>
                                          <p:spTgt spid="189"/>
                                        </p:tgtEl>
                                        <p:attrNameLst>
                                          <p:attrName>ppt_x</p:attrName>
                                        </p:attrNameLst>
                                      </p:cBhvr>
                                      <p:tavLst>
                                        <p:tav tm="0">
                                          <p:val>
                                            <p:strVal val="0-#ppt_w/2"/>
                                          </p:val>
                                        </p:tav>
                                        <p:tav tm="100000">
                                          <p:val>
                                            <p:strVal val="#ppt_x"/>
                                          </p:val>
                                        </p:tav>
                                      </p:tavLst>
                                    </p:anim>
                                    <p:anim calcmode="lin" valueType="num">
                                      <p:cBhvr additive="base">
                                        <p:cTn id="8" dur="1250" fill="hold"/>
                                        <p:tgtEl>
                                          <p:spTgt spid="18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0"/>
                                        </p:tgtEl>
                                        <p:attrNameLst>
                                          <p:attrName>style.visibility</p:attrName>
                                        </p:attrNameLst>
                                      </p:cBhvr>
                                      <p:to>
                                        <p:strVal val="visible"/>
                                      </p:to>
                                    </p:set>
                                    <p:anim calcmode="lin" valueType="num">
                                      <p:cBhvr additive="base">
                                        <p:cTn id="11" dur="1250" fill="hold"/>
                                        <p:tgtEl>
                                          <p:spTgt spid="230"/>
                                        </p:tgtEl>
                                        <p:attrNameLst>
                                          <p:attrName>ppt_x</p:attrName>
                                        </p:attrNameLst>
                                      </p:cBhvr>
                                      <p:tavLst>
                                        <p:tav tm="0">
                                          <p:val>
                                            <p:strVal val="0-#ppt_w/2"/>
                                          </p:val>
                                        </p:tav>
                                        <p:tav tm="100000">
                                          <p:val>
                                            <p:strVal val="#ppt_x"/>
                                          </p:val>
                                        </p:tav>
                                      </p:tavLst>
                                    </p:anim>
                                    <p:anim calcmode="lin" valueType="num">
                                      <p:cBhvr additive="base">
                                        <p:cTn id="12" dur="1250" fill="hold"/>
                                        <p:tgtEl>
                                          <p:spTgt spid="2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9"/>
                                        </p:tgtEl>
                                        <p:attrNameLst>
                                          <p:attrName>style.visibility</p:attrName>
                                        </p:attrNameLst>
                                      </p:cBhvr>
                                      <p:to>
                                        <p:strVal val="visible"/>
                                      </p:to>
                                    </p:set>
                                    <p:anim calcmode="lin" valueType="num">
                                      <p:cBhvr additive="base">
                                        <p:cTn id="15" dur="1250" fill="hold"/>
                                        <p:tgtEl>
                                          <p:spTgt spid="229"/>
                                        </p:tgtEl>
                                        <p:attrNameLst>
                                          <p:attrName>ppt_x</p:attrName>
                                        </p:attrNameLst>
                                      </p:cBhvr>
                                      <p:tavLst>
                                        <p:tav tm="0">
                                          <p:val>
                                            <p:strVal val="0-#ppt_w/2"/>
                                          </p:val>
                                        </p:tav>
                                        <p:tav tm="100000">
                                          <p:val>
                                            <p:strVal val="#ppt_x"/>
                                          </p:val>
                                        </p:tav>
                                      </p:tavLst>
                                    </p:anim>
                                    <p:anim calcmode="lin" valueType="num">
                                      <p:cBhvr additive="base">
                                        <p:cTn id="16" dur="1250" fill="hold"/>
                                        <p:tgtEl>
                                          <p:spTgt spid="2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F1D688-A4D1-4417-86C1-22AD0D598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2128" y="158497"/>
            <a:ext cx="11414760" cy="4401205"/>
          </a:xfrm>
          <a:prstGeom prst="rect">
            <a:avLst/>
          </a:prstGeom>
          <a:noFill/>
        </p:spPr>
        <p:txBody>
          <a:bodyPr wrap="square" rtlCol="0">
            <a:spAutoFit/>
          </a:bodyPr>
          <a:lstStyle/>
          <a:p>
            <a:r>
              <a:rPr lang="en-US" sz="2000" dirty="0"/>
              <a:t>Sources:</a:t>
            </a:r>
          </a:p>
          <a:p>
            <a:endParaRPr lang="en-US" sz="2000" dirty="0"/>
          </a:p>
          <a:p>
            <a:r>
              <a:rPr lang="en-US" sz="2000" dirty="0"/>
              <a:t>Joseph Smith Teaching of Joseph Smith p 172-173</a:t>
            </a:r>
          </a:p>
          <a:p>
            <a:r>
              <a:rPr lang="en-US" sz="2000" dirty="0"/>
              <a:t>L. Tom Perry </a:t>
            </a:r>
            <a:r>
              <a:rPr lang="en-US" sz="2000" i="1" dirty="0"/>
              <a:t>The Importance of Family </a:t>
            </a:r>
            <a:r>
              <a:rPr lang="en-US" sz="2000" dirty="0"/>
              <a:t>April 2003 Gen. Conf.</a:t>
            </a:r>
            <a:endParaRPr lang="en-US" sz="2000" i="1" dirty="0"/>
          </a:p>
          <a:p>
            <a:pPr fontAlgn="base"/>
            <a:r>
              <a:rPr lang="en-US" sz="2000" i="1" dirty="0"/>
              <a:t>Tents--Thou Shalt Give Heed unto All His Words</a:t>
            </a:r>
            <a:r>
              <a:rPr lang="en-US" sz="2000" dirty="0"/>
              <a:t> April 2000</a:t>
            </a:r>
          </a:p>
          <a:p>
            <a:pPr fontAlgn="base"/>
            <a:r>
              <a:rPr lang="en-US" sz="2000" dirty="0"/>
              <a:t>Rodney Turner (</a:t>
            </a:r>
            <a:r>
              <a:rPr lang="en-US" sz="2000" i="1" dirty="0"/>
              <a:t>Studies in Scriptures</a:t>
            </a:r>
            <a:r>
              <a:rPr lang="en-US" sz="2000" dirty="0"/>
              <a:t>, ed. By K. Jackson 7:211)</a:t>
            </a:r>
          </a:p>
          <a:p>
            <a:pPr fontAlgn="base"/>
            <a:r>
              <a:rPr lang="en-US" sz="2000" dirty="0" err="1"/>
              <a:t>Dallin</a:t>
            </a:r>
            <a:r>
              <a:rPr lang="en-US" sz="2000" dirty="0"/>
              <a:t> H. Oak </a:t>
            </a:r>
            <a:r>
              <a:rPr lang="en-US" sz="2000" i="1" dirty="0"/>
              <a:t>Pure in Heart </a:t>
            </a:r>
            <a:r>
              <a:rPr lang="en-US" sz="2000" dirty="0"/>
              <a:t> p 38-49</a:t>
            </a:r>
          </a:p>
          <a:p>
            <a:pPr fontAlgn="base"/>
            <a:r>
              <a:rPr lang="en-US" sz="2000" dirty="0"/>
              <a:t>Joseph Fielding </a:t>
            </a:r>
            <a:r>
              <a:rPr lang="en-US" sz="2000" dirty="0" err="1"/>
              <a:t>McConkie</a:t>
            </a:r>
            <a:r>
              <a:rPr lang="en-US" sz="2000" dirty="0"/>
              <a:t> and Robert L. Millet </a:t>
            </a:r>
            <a:r>
              <a:rPr lang="en-US" sz="2000" i="1" dirty="0"/>
              <a:t>Doctrinal Commentary on the Book of Mormon </a:t>
            </a:r>
            <a:r>
              <a:rPr lang="en-US" sz="2000" dirty="0"/>
              <a:t>Vol. 2 p 139-140</a:t>
            </a:r>
          </a:p>
          <a:p>
            <a:pPr fontAlgn="base"/>
            <a:r>
              <a:rPr lang="en-US" sz="2000" dirty="0"/>
              <a:t>James R. Clark </a:t>
            </a:r>
            <a:r>
              <a:rPr lang="en-US" sz="2000" i="1" dirty="0"/>
              <a:t>Messages of the First Presidency </a:t>
            </a:r>
            <a:r>
              <a:rPr lang="en-US" sz="2000" dirty="0"/>
              <a:t> 4:205</a:t>
            </a:r>
          </a:p>
          <a:p>
            <a:pPr fontAlgn="base"/>
            <a:r>
              <a:rPr lang="en-US" sz="2000" dirty="0"/>
              <a:t>Thomas S. Monson </a:t>
            </a:r>
            <a:r>
              <a:rPr lang="en-US" sz="2000" i="1" dirty="0"/>
              <a:t>We Sustain Our Leaders </a:t>
            </a:r>
            <a:r>
              <a:rPr lang="en-US" sz="2000" dirty="0"/>
              <a:t>March 2012 Ensign; </a:t>
            </a:r>
            <a:r>
              <a:rPr lang="en-US" sz="2000" b="0" i="0" dirty="0">
                <a:solidFill>
                  <a:srgbClr val="000000"/>
                </a:solidFill>
                <a:effectLst/>
                <a:latin typeface="Abadi" panose="020B0604020104020204" pitchFamily="34" charset="0"/>
              </a:rPr>
              <a:t>“</a:t>
            </a:r>
            <a:r>
              <a:rPr lang="en-US" sz="2000" b="0" i="0" u="none" strike="noStrike" dirty="0">
                <a:solidFill>
                  <a:srgbClr val="000000"/>
                </a:solidFill>
                <a:effectLst/>
                <a:latin typeface="Abadi" panose="020B0604020104020204" pitchFamily="34" charset="0"/>
              </a:rPr>
              <a:t>The Joy of Service</a:t>
            </a:r>
            <a:r>
              <a:rPr lang="en-US" sz="2000" b="0" i="0" dirty="0">
                <a:solidFill>
                  <a:srgbClr val="000000"/>
                </a:solidFill>
                <a:effectLst/>
                <a:latin typeface="Abadi" panose="020B0604020104020204" pitchFamily="34" charset="0"/>
              </a:rPr>
              <a:t>,” </a:t>
            </a:r>
            <a:r>
              <a:rPr lang="en-US" sz="2000" b="0" i="1" dirty="0">
                <a:solidFill>
                  <a:srgbClr val="000000"/>
                </a:solidFill>
                <a:effectLst/>
                <a:latin typeface="Abadi" panose="020B0604020104020204" pitchFamily="34" charset="0"/>
              </a:rPr>
              <a:t>New Era</a:t>
            </a:r>
            <a:r>
              <a:rPr lang="en-US" sz="2000" b="0" i="0" dirty="0">
                <a:solidFill>
                  <a:srgbClr val="000000"/>
                </a:solidFill>
                <a:effectLst/>
                <a:latin typeface="Abadi" panose="020B0604020104020204" pitchFamily="34" charset="0"/>
              </a:rPr>
              <a:t>, Oct. 2009, 4, 6)</a:t>
            </a:r>
            <a:endParaRPr lang="en-US" sz="2000" dirty="0"/>
          </a:p>
          <a:p>
            <a:pPr fontAlgn="base"/>
            <a:r>
              <a:rPr lang="en-US" sz="2000" dirty="0"/>
              <a:t>David A. Bednar, “That We May Always Have His Spirit to Be with Us,”</a:t>
            </a:r>
            <a:r>
              <a:rPr lang="en-US" sz="2000" i="1" dirty="0"/>
              <a:t> Ensign</a:t>
            </a:r>
            <a:r>
              <a:rPr lang="en-US" sz="2000" dirty="0"/>
              <a:t> or </a:t>
            </a:r>
            <a:r>
              <a:rPr lang="en-US" sz="2000" i="1" dirty="0"/>
              <a:t>Liahona,</a:t>
            </a:r>
            <a:r>
              <a:rPr lang="en-US" sz="2000" dirty="0"/>
              <a:t> May 2006, 30</a:t>
            </a:r>
          </a:p>
          <a:p>
            <a:endParaRPr lang="en-US" sz="2000" i="1" dirty="0"/>
          </a:p>
        </p:txBody>
      </p:sp>
      <p:sp>
        <p:nvSpPr>
          <p:cNvPr id="5" name="Footer Placeholder 14">
            <a:extLst>
              <a:ext uri="{FF2B5EF4-FFF2-40B4-BE49-F238E27FC236}">
                <a16:creationId xmlns:a16="http://schemas.microsoft.com/office/drawing/2014/main" id="{83F938A2-5E01-49EC-A22E-119127418555}"/>
              </a:ext>
            </a:extLst>
          </p:cNvPr>
          <p:cNvSpPr>
            <a:spLocks noGrp="1"/>
          </p:cNvSpPr>
          <p:nvPr/>
        </p:nvSpPr>
        <p:spPr>
          <a:xfrm>
            <a:off x="106089" y="640111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766287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025357-EFD2-E3D0-78AD-20706ED18084}"/>
              </a:ext>
            </a:extLst>
          </p:cNvPr>
          <p:cNvSpPr txBox="1"/>
          <p:nvPr/>
        </p:nvSpPr>
        <p:spPr>
          <a:xfrm>
            <a:off x="178095" y="139702"/>
            <a:ext cx="6881924" cy="1815882"/>
          </a:xfrm>
          <a:prstGeom prst="rect">
            <a:avLst/>
          </a:prstGeom>
          <a:noFill/>
          <a:ln>
            <a:solidFill>
              <a:schemeClr val="tx1"/>
            </a:solidFill>
          </a:ln>
        </p:spPr>
        <p:txBody>
          <a:bodyPr wrap="square">
            <a:spAutoFit/>
          </a:bodyPr>
          <a:lstStyle/>
          <a:p>
            <a:pPr algn="l" fontAlgn="base"/>
            <a:r>
              <a:rPr lang="en-US" sz="1600" b="0" i="0" dirty="0">
                <a:solidFill>
                  <a:srgbClr val="212225"/>
                </a:solidFill>
                <a:effectLst/>
              </a:rPr>
              <a:t>Sometimes we may initially serve from a sense of duty or obligation, but even that service can lead us to draw on something higher within us, leading us to serve in “a more excellent way” [</a:t>
            </a:r>
            <a:r>
              <a:rPr lang="en-US" sz="1600" b="0" i="0" u="none" strike="noStrike" dirty="0">
                <a:solidFill>
                  <a:srgbClr val="212225"/>
                </a:solidFill>
                <a:effectLst/>
              </a:rPr>
              <a:t>1 Corinthians 12:31</a:t>
            </a:r>
            <a:r>
              <a:rPr lang="en-US" sz="1600" b="0" i="0" dirty="0">
                <a:solidFill>
                  <a:srgbClr val="212225"/>
                </a:solidFill>
                <a:effectLst/>
              </a:rPr>
              <a:t>]. …</a:t>
            </a:r>
          </a:p>
          <a:p>
            <a:pPr algn="l" fontAlgn="base"/>
            <a:r>
              <a:rPr lang="en-US" sz="1600" b="0" i="0" dirty="0">
                <a:solidFill>
                  <a:srgbClr val="212225"/>
                </a:solidFill>
                <a:effectLst/>
              </a:rPr>
              <a:t>When we focus on all that God has done for us, our service flows from a heart of gratitude. As we become less concerned about our service magnifying us, we realize instead that the focus of our service will be on putting God first. (Joy D. Jones, “</a:t>
            </a:r>
            <a:r>
              <a:rPr lang="en-US" sz="1600" b="0" i="0" u="none" strike="noStrike" dirty="0">
                <a:solidFill>
                  <a:srgbClr val="212225"/>
                </a:solidFill>
                <a:effectLst/>
              </a:rPr>
              <a:t>For Him</a:t>
            </a:r>
            <a:r>
              <a:rPr lang="en-US" sz="1600" b="0" i="0" dirty="0">
                <a:solidFill>
                  <a:srgbClr val="212225"/>
                </a:solidFill>
                <a:effectLst/>
              </a:rPr>
              <a:t>,” </a:t>
            </a:r>
            <a:r>
              <a:rPr lang="en-US" sz="1600" b="0" i="1" dirty="0">
                <a:solidFill>
                  <a:srgbClr val="212225"/>
                </a:solidFill>
                <a:effectLst/>
              </a:rPr>
              <a:t>Ensign</a:t>
            </a:r>
            <a:r>
              <a:rPr lang="en-US" sz="1600" b="0" i="0" dirty="0">
                <a:solidFill>
                  <a:srgbClr val="212225"/>
                </a:solidFill>
                <a:effectLst/>
              </a:rPr>
              <a:t> or </a:t>
            </a:r>
            <a:r>
              <a:rPr lang="en-US" sz="1600" b="0" i="1" dirty="0">
                <a:solidFill>
                  <a:srgbClr val="212225"/>
                </a:solidFill>
                <a:effectLst/>
              </a:rPr>
              <a:t>Liahona</a:t>
            </a:r>
            <a:r>
              <a:rPr lang="en-US" sz="1600" b="0" i="0" dirty="0">
                <a:solidFill>
                  <a:srgbClr val="212225"/>
                </a:solidFill>
                <a:effectLst/>
              </a:rPr>
              <a:t>, Nov. 2018, 50–51)</a:t>
            </a:r>
          </a:p>
        </p:txBody>
      </p:sp>
      <p:sp>
        <p:nvSpPr>
          <p:cNvPr id="5" name="TextBox 4">
            <a:extLst>
              <a:ext uri="{FF2B5EF4-FFF2-40B4-BE49-F238E27FC236}">
                <a16:creationId xmlns:a16="http://schemas.microsoft.com/office/drawing/2014/main" id="{24819856-205B-B40C-4EAD-1DCFB5D7679E}"/>
              </a:ext>
            </a:extLst>
          </p:cNvPr>
          <p:cNvSpPr txBox="1"/>
          <p:nvPr/>
        </p:nvSpPr>
        <p:spPr>
          <a:xfrm>
            <a:off x="178091" y="5002572"/>
            <a:ext cx="6881923" cy="1569660"/>
          </a:xfrm>
          <a:prstGeom prst="rect">
            <a:avLst/>
          </a:prstGeom>
          <a:noFill/>
          <a:ln>
            <a:solidFill>
              <a:schemeClr val="tx1"/>
            </a:solidFill>
          </a:ln>
        </p:spPr>
        <p:txBody>
          <a:bodyPr wrap="square">
            <a:spAutoFit/>
          </a:bodyPr>
          <a:lstStyle/>
          <a:p>
            <a:r>
              <a:rPr lang="en-US" sz="1600" b="0" i="0" dirty="0">
                <a:solidFill>
                  <a:srgbClr val="212225"/>
                </a:solidFill>
                <a:effectLst/>
              </a:rPr>
              <a:t>In your morning prayer each new day, ask Heavenly Father to guide you to recognize an opportunity to serve one of His precious children. Then go throughout the day with your heart full of faith and love, looking for someone to help. … If you do this, your spiritual sensitivities will be enlarged and you will discover opportunities to serve that you never before realized were possible. (M. Russell Ballard, “</a:t>
            </a:r>
            <a:r>
              <a:rPr lang="en-US" sz="1600" b="0" i="0" u="none" strike="noStrike" dirty="0">
                <a:effectLst/>
              </a:rPr>
              <a:t>Be Anxiously Engaged</a:t>
            </a:r>
            <a:r>
              <a:rPr lang="en-US" sz="1600" b="0" i="0" dirty="0">
                <a:solidFill>
                  <a:srgbClr val="212225"/>
                </a:solidFill>
                <a:effectLst/>
              </a:rPr>
              <a:t>,” </a:t>
            </a:r>
            <a:r>
              <a:rPr lang="en-US" sz="1600" b="0" i="1" dirty="0">
                <a:solidFill>
                  <a:srgbClr val="212225"/>
                </a:solidFill>
                <a:effectLst/>
              </a:rPr>
              <a:t>Ensign</a:t>
            </a:r>
            <a:r>
              <a:rPr lang="en-US" sz="1600" b="0" i="0" dirty="0">
                <a:solidFill>
                  <a:srgbClr val="212225"/>
                </a:solidFill>
                <a:effectLst/>
              </a:rPr>
              <a:t> or </a:t>
            </a:r>
            <a:r>
              <a:rPr lang="en-US" sz="1600" b="0" i="1" dirty="0">
                <a:solidFill>
                  <a:srgbClr val="212225"/>
                </a:solidFill>
                <a:effectLst/>
              </a:rPr>
              <a:t>Liahona</a:t>
            </a:r>
            <a:r>
              <a:rPr lang="en-US" sz="1600" b="0" i="0" dirty="0">
                <a:solidFill>
                  <a:srgbClr val="212225"/>
                </a:solidFill>
                <a:effectLst/>
              </a:rPr>
              <a:t>, Nov. 2012, 31)</a:t>
            </a:r>
            <a:endParaRPr lang="en-US" sz="1600" dirty="0"/>
          </a:p>
        </p:txBody>
      </p:sp>
      <p:sp>
        <p:nvSpPr>
          <p:cNvPr id="7" name="TextBox 6">
            <a:extLst>
              <a:ext uri="{FF2B5EF4-FFF2-40B4-BE49-F238E27FC236}">
                <a16:creationId xmlns:a16="http://schemas.microsoft.com/office/drawing/2014/main" id="{1DCD74AA-15B7-D07A-0A4F-1D25C2C41969}"/>
              </a:ext>
            </a:extLst>
          </p:cNvPr>
          <p:cNvSpPr txBox="1"/>
          <p:nvPr/>
        </p:nvSpPr>
        <p:spPr>
          <a:xfrm>
            <a:off x="178094" y="1955584"/>
            <a:ext cx="6881923" cy="3046988"/>
          </a:xfrm>
          <a:prstGeom prst="rect">
            <a:avLst/>
          </a:prstGeom>
          <a:noFill/>
          <a:ln>
            <a:solidFill>
              <a:schemeClr val="tx1"/>
            </a:solidFill>
          </a:ln>
        </p:spPr>
        <p:txBody>
          <a:bodyPr wrap="square">
            <a:spAutoFit/>
          </a:bodyPr>
          <a:lstStyle/>
          <a:p>
            <a:r>
              <a:rPr lang="en-US" sz="1600" b="0" i="0" dirty="0">
                <a:solidFill>
                  <a:srgbClr val="212225"/>
                </a:solidFill>
                <a:effectLst/>
              </a:rPr>
              <a:t>Sometimes we think we have to do something grand and heroic to “count” as serving our neighbors. Yet simple acts of service can have profound effects on others—as well as on ourselves. What did the Savior do? Through His supernal gifts of the Atonement and Resurrection … “none other has had so profound an influence [on] all who have lived and who will yet live upon the earth” [“</a:t>
            </a:r>
            <a:r>
              <a:rPr lang="en-US" sz="1600" b="0" i="0" u="none" strike="noStrike" dirty="0">
                <a:effectLst/>
              </a:rPr>
              <a:t>The Living Christ: The Testimony of the Apostles</a:t>
            </a:r>
            <a:r>
              <a:rPr lang="en-US" sz="1600" b="0" i="0" dirty="0">
                <a:solidFill>
                  <a:srgbClr val="212225"/>
                </a:solidFill>
                <a:effectLst/>
              </a:rPr>
              <a:t>,” ChurchofJesusChrist.org]. But He also smiled at, talked with, walked with, listened to, made time for, encouraged, taught, fed, and forgave. He served family and friends, neighbors and strangers alike, and He invited acquaintances and loved ones to enjoy the rich blessings of His gospel. Those “simple” acts of service and love provide a template for our ministering today. (Jean B. Bingham, “</a:t>
            </a:r>
            <a:r>
              <a:rPr lang="en-US" sz="1600" b="0" i="0" u="none" strike="noStrike" dirty="0">
                <a:effectLst/>
              </a:rPr>
              <a:t>Ministering as the Savior Does</a:t>
            </a:r>
            <a:r>
              <a:rPr lang="en-US" sz="1600" b="0" i="0" dirty="0">
                <a:solidFill>
                  <a:srgbClr val="212225"/>
                </a:solidFill>
                <a:effectLst/>
              </a:rPr>
              <a:t>,” </a:t>
            </a:r>
            <a:r>
              <a:rPr lang="en-US" sz="1600" b="0" i="1" dirty="0">
                <a:solidFill>
                  <a:srgbClr val="212225"/>
                </a:solidFill>
                <a:effectLst/>
              </a:rPr>
              <a:t>Ensign</a:t>
            </a:r>
            <a:r>
              <a:rPr lang="en-US" sz="1600" b="0" i="0" dirty="0">
                <a:solidFill>
                  <a:srgbClr val="212225"/>
                </a:solidFill>
                <a:effectLst/>
              </a:rPr>
              <a:t> or </a:t>
            </a:r>
            <a:r>
              <a:rPr lang="en-US" sz="1600" b="0" i="1" dirty="0">
                <a:solidFill>
                  <a:srgbClr val="212225"/>
                </a:solidFill>
                <a:effectLst/>
              </a:rPr>
              <a:t>Liahona</a:t>
            </a:r>
            <a:r>
              <a:rPr lang="en-US" sz="1600" b="0" i="0" dirty="0">
                <a:solidFill>
                  <a:srgbClr val="212225"/>
                </a:solidFill>
                <a:effectLst/>
              </a:rPr>
              <a:t>, May 2018, 104)</a:t>
            </a:r>
            <a:endParaRPr lang="en-US" sz="1600" dirty="0"/>
          </a:p>
        </p:txBody>
      </p:sp>
      <p:sp>
        <p:nvSpPr>
          <p:cNvPr id="8" name="TextBox 7">
            <a:extLst>
              <a:ext uri="{FF2B5EF4-FFF2-40B4-BE49-F238E27FC236}">
                <a16:creationId xmlns:a16="http://schemas.microsoft.com/office/drawing/2014/main" id="{00AC3FA7-79BD-9E59-8A63-2D80C591D476}"/>
              </a:ext>
            </a:extLst>
          </p:cNvPr>
          <p:cNvSpPr txBox="1"/>
          <p:nvPr/>
        </p:nvSpPr>
        <p:spPr>
          <a:xfrm>
            <a:off x="6868632" y="173078"/>
            <a:ext cx="4592379" cy="769441"/>
          </a:xfrm>
          <a:prstGeom prst="rect">
            <a:avLst/>
          </a:prstGeom>
          <a:noFill/>
        </p:spPr>
        <p:txBody>
          <a:bodyPr wrap="square" rtlCol="0">
            <a:spAutoFit/>
          </a:bodyPr>
          <a:lstStyle/>
          <a:p>
            <a:r>
              <a:rPr lang="en-US" sz="4400" dirty="0">
                <a:latin typeface="Berlin Sans FB" pitchFamily="34" charset="0"/>
              </a:rPr>
              <a:t>	Service quotes</a:t>
            </a:r>
          </a:p>
        </p:txBody>
      </p:sp>
      <p:sp>
        <p:nvSpPr>
          <p:cNvPr id="10" name="TextBox 9">
            <a:extLst>
              <a:ext uri="{FF2B5EF4-FFF2-40B4-BE49-F238E27FC236}">
                <a16:creationId xmlns:a16="http://schemas.microsoft.com/office/drawing/2014/main" id="{54DCD20A-6166-57B2-BD78-2E4284B732F8}"/>
              </a:ext>
            </a:extLst>
          </p:cNvPr>
          <p:cNvSpPr txBox="1"/>
          <p:nvPr/>
        </p:nvSpPr>
        <p:spPr>
          <a:xfrm>
            <a:off x="7060014" y="1047643"/>
            <a:ext cx="4953892" cy="3539430"/>
          </a:xfrm>
          <a:prstGeom prst="rect">
            <a:avLst/>
          </a:prstGeom>
          <a:noFill/>
          <a:ln>
            <a:solidFill>
              <a:schemeClr val="tx1"/>
            </a:solidFill>
          </a:ln>
        </p:spPr>
        <p:txBody>
          <a:bodyPr wrap="square">
            <a:spAutoFit/>
          </a:bodyPr>
          <a:lstStyle/>
          <a:p>
            <a:pPr algn="l" fontAlgn="base"/>
            <a:r>
              <a:rPr lang="en-US" sz="1600" b="0" i="0" dirty="0">
                <a:solidFill>
                  <a:srgbClr val="212225"/>
                </a:solidFill>
                <a:effectLst/>
              </a:rPr>
              <a:t>Can you think back on a time when you lovingly reached out with sincere effort to help someone in need and felt that your efforts went unnoticed or perhaps were unappreciated or even unwanted? In that moment, did you question the value of your service? If so, may the words of King Benjamin replace your doubt and even your hurt: “Ye are only in the service of your God” [</a:t>
            </a:r>
            <a:r>
              <a:rPr lang="en-US" sz="1600" b="0" i="0" u="none" strike="noStrike" dirty="0">
                <a:solidFill>
                  <a:srgbClr val="212225"/>
                </a:solidFill>
                <a:effectLst/>
              </a:rPr>
              <a:t>Mosiah 2:17</a:t>
            </a:r>
            <a:r>
              <a:rPr lang="en-US" sz="1600" b="0" i="0" dirty="0">
                <a:solidFill>
                  <a:srgbClr val="212225"/>
                </a:solidFill>
                <a:effectLst/>
              </a:rPr>
              <a:t>].</a:t>
            </a:r>
          </a:p>
          <a:p>
            <a:pPr algn="l" fontAlgn="base"/>
            <a:r>
              <a:rPr lang="en-US" sz="1600" b="0" i="0" dirty="0">
                <a:solidFill>
                  <a:srgbClr val="212225"/>
                </a:solidFill>
                <a:effectLst/>
              </a:rPr>
              <a:t>Rather than building resentment, we can build, through service, a more perfect relationship with our Heavenly Father. Our love for and devotion to Him preempts the need for recognition or appreciation and allows His love to flow to and through us. (Joy D. Jones, “</a:t>
            </a:r>
            <a:r>
              <a:rPr lang="en-US" sz="1600" b="0" i="0" u="none" strike="noStrike" dirty="0">
                <a:solidFill>
                  <a:srgbClr val="212225"/>
                </a:solidFill>
                <a:effectLst/>
              </a:rPr>
              <a:t>For Him</a:t>
            </a:r>
            <a:r>
              <a:rPr lang="en-US" sz="1600" b="0" i="0" dirty="0">
                <a:solidFill>
                  <a:srgbClr val="212225"/>
                </a:solidFill>
                <a:effectLst/>
              </a:rPr>
              <a:t>,” </a:t>
            </a:r>
            <a:r>
              <a:rPr lang="en-US" sz="1600" b="0" i="1" dirty="0">
                <a:solidFill>
                  <a:srgbClr val="212225"/>
                </a:solidFill>
                <a:effectLst/>
              </a:rPr>
              <a:t>Ensign</a:t>
            </a:r>
            <a:r>
              <a:rPr lang="en-US" sz="1600" b="0" i="0" dirty="0">
                <a:solidFill>
                  <a:srgbClr val="212225"/>
                </a:solidFill>
                <a:effectLst/>
              </a:rPr>
              <a:t> or </a:t>
            </a:r>
            <a:r>
              <a:rPr lang="en-US" sz="1600" b="0" i="1" dirty="0">
                <a:solidFill>
                  <a:srgbClr val="212225"/>
                </a:solidFill>
                <a:effectLst/>
              </a:rPr>
              <a:t>Liahona</a:t>
            </a:r>
            <a:r>
              <a:rPr lang="en-US" sz="1600" b="0" i="0" dirty="0">
                <a:solidFill>
                  <a:srgbClr val="212225"/>
                </a:solidFill>
                <a:effectLst/>
              </a:rPr>
              <a:t>, Nov. 2018, 50)</a:t>
            </a:r>
          </a:p>
        </p:txBody>
      </p:sp>
    </p:spTree>
    <p:extLst>
      <p:ext uri="{BB962C8B-B14F-4D97-AF65-F5344CB8AC3E}">
        <p14:creationId xmlns:p14="http://schemas.microsoft.com/office/powerpoint/2010/main" val="2534698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E6B81-F7E4-6EDF-082C-A1FAD8A7E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06861EA-69C6-39BF-C8D8-0CEF1E94D350}"/>
              </a:ext>
            </a:extLst>
          </p:cNvPr>
          <p:cNvSpPr txBox="1"/>
          <p:nvPr/>
        </p:nvSpPr>
        <p:spPr>
          <a:xfrm>
            <a:off x="813390" y="69108"/>
            <a:ext cx="10565219" cy="5016758"/>
          </a:xfrm>
          <a:prstGeom prst="rect">
            <a:avLst/>
          </a:prstGeom>
          <a:noFill/>
        </p:spPr>
        <p:txBody>
          <a:bodyPr wrap="square" rtlCol="0">
            <a:spAutoFit/>
          </a:bodyPr>
          <a:lstStyle/>
          <a:p>
            <a:pPr algn="ctr"/>
            <a:r>
              <a:rPr lang="en-US" sz="8000" dirty="0">
                <a:solidFill>
                  <a:schemeClr val="bg1"/>
                </a:solidFill>
                <a:latin typeface="French Script MT" pitchFamily="66" charset="0"/>
              </a:rPr>
              <a:t>Prophecy: </a:t>
            </a:r>
          </a:p>
          <a:p>
            <a:pPr algn="ctr"/>
            <a:r>
              <a:rPr lang="en-US" sz="8000" dirty="0">
                <a:solidFill>
                  <a:schemeClr val="bg1"/>
                </a:solidFill>
                <a:latin typeface="French Script MT" pitchFamily="66" charset="0"/>
              </a:rPr>
              <a:t>The Coming of the Savior</a:t>
            </a:r>
          </a:p>
          <a:p>
            <a:pPr algn="ctr"/>
            <a:endParaRPr lang="en-US" sz="8000" dirty="0">
              <a:solidFill>
                <a:schemeClr val="bg1"/>
              </a:solidFill>
              <a:latin typeface="French Script MT" pitchFamily="66" charset="0"/>
            </a:endParaRPr>
          </a:p>
          <a:p>
            <a:pPr algn="ctr"/>
            <a:r>
              <a:rPr lang="en-US" sz="8000" dirty="0">
                <a:solidFill>
                  <a:schemeClr val="bg1"/>
                </a:solidFill>
                <a:latin typeface="French Script MT" pitchFamily="66" charset="0"/>
              </a:rPr>
              <a:t>Mosiah 3</a:t>
            </a:r>
          </a:p>
        </p:txBody>
      </p:sp>
      <p:grpSp>
        <p:nvGrpSpPr>
          <p:cNvPr id="112" name="Group 111">
            <a:extLst>
              <a:ext uri="{FF2B5EF4-FFF2-40B4-BE49-F238E27FC236}">
                <a16:creationId xmlns:a16="http://schemas.microsoft.com/office/drawing/2014/main" id="{C1553A86-4282-AC65-9789-DA6503A4790D}"/>
              </a:ext>
            </a:extLst>
          </p:cNvPr>
          <p:cNvGrpSpPr/>
          <p:nvPr/>
        </p:nvGrpSpPr>
        <p:grpSpPr>
          <a:xfrm>
            <a:off x="8418644" y="2703028"/>
            <a:ext cx="1779373" cy="2979993"/>
            <a:chOff x="8434497" y="2789402"/>
            <a:chExt cx="1779373" cy="2979993"/>
          </a:xfrm>
        </p:grpSpPr>
        <p:grpSp>
          <p:nvGrpSpPr>
            <p:cNvPr id="11" name="Group 8">
              <a:extLst>
                <a:ext uri="{FF2B5EF4-FFF2-40B4-BE49-F238E27FC236}">
                  <a16:creationId xmlns:a16="http://schemas.microsoft.com/office/drawing/2014/main" id="{E0ACEC0A-D8A1-49A4-CE24-6A0333BB8391}"/>
                </a:ext>
              </a:extLst>
            </p:cNvPr>
            <p:cNvGrpSpPr/>
            <p:nvPr/>
          </p:nvGrpSpPr>
          <p:grpSpPr>
            <a:xfrm>
              <a:off x="8434497" y="2789402"/>
              <a:ext cx="1779373" cy="2979993"/>
              <a:chOff x="3095368" y="1371600"/>
              <a:chExt cx="2922373" cy="4894224"/>
            </a:xfrm>
          </p:grpSpPr>
          <p:sp>
            <p:nvSpPr>
              <p:cNvPr id="12" name="Cube 11">
                <a:extLst>
                  <a:ext uri="{FF2B5EF4-FFF2-40B4-BE49-F238E27FC236}">
                    <a16:creationId xmlns:a16="http://schemas.microsoft.com/office/drawing/2014/main" id="{B8C8FCD9-0BE6-85FB-8B85-369200349EE5}"/>
                  </a:ext>
                </a:extLst>
              </p:cNvPr>
              <p:cNvSpPr/>
              <p:nvPr/>
            </p:nvSpPr>
            <p:spPr>
              <a:xfrm rot="1510935">
                <a:off x="3123583" y="4017598"/>
                <a:ext cx="457200" cy="2248226"/>
              </a:xfrm>
              <a:prstGeom prst="cub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a:extLst>
                  <a:ext uri="{FF2B5EF4-FFF2-40B4-BE49-F238E27FC236}">
                    <a16:creationId xmlns:a16="http://schemas.microsoft.com/office/drawing/2014/main" id="{8A6A1B23-FD12-55CF-DC8C-5191F03AD6E0}"/>
                  </a:ext>
                </a:extLst>
              </p:cNvPr>
              <p:cNvSpPr/>
              <p:nvPr/>
            </p:nvSpPr>
            <p:spPr>
              <a:xfrm rot="20376120">
                <a:off x="5559063" y="3971588"/>
                <a:ext cx="457200" cy="2248226"/>
              </a:xfrm>
              <a:prstGeom prst="cub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A5FABA34-D29C-1A6D-F914-8778952B5561}"/>
                  </a:ext>
                </a:extLst>
              </p:cNvPr>
              <p:cNvSpPr/>
              <p:nvPr/>
            </p:nvSpPr>
            <p:spPr>
              <a:xfrm>
                <a:off x="4353080" y="3769541"/>
                <a:ext cx="387796" cy="1963994"/>
              </a:xfrm>
              <a:prstGeom prst="cub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20519F-57D6-8395-83A4-2BFB31037115}"/>
                  </a:ext>
                </a:extLst>
              </p:cNvPr>
              <p:cNvSpPr/>
              <p:nvPr/>
            </p:nvSpPr>
            <p:spPr>
              <a:xfrm>
                <a:off x="3429000" y="1371600"/>
                <a:ext cx="2286000" cy="28956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88584B5-EE8E-F5A4-6C13-0A58EDD451D9}"/>
                  </a:ext>
                </a:extLst>
              </p:cNvPr>
              <p:cNvSpPr/>
              <p:nvPr/>
            </p:nvSpPr>
            <p:spPr>
              <a:xfrm rot="5400000">
                <a:off x="4365716" y="2718826"/>
                <a:ext cx="408449" cy="28956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BB2B89-5DEA-4C60-8371-8F9321F7723F}"/>
                  </a:ext>
                </a:extLst>
              </p:cNvPr>
              <p:cNvSpPr/>
              <p:nvPr/>
            </p:nvSpPr>
            <p:spPr>
              <a:xfrm rot="5400000">
                <a:off x="4493740" y="2543436"/>
                <a:ext cx="98855" cy="2895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07741CD-1439-0ED5-8661-F7F497FBF783}"/>
                </a:ext>
              </a:extLst>
            </p:cNvPr>
            <p:cNvGrpSpPr/>
            <p:nvPr/>
          </p:nvGrpSpPr>
          <p:grpSpPr>
            <a:xfrm>
              <a:off x="9007666" y="2861025"/>
              <a:ext cx="616732" cy="1430214"/>
              <a:chOff x="1519855" y="349452"/>
              <a:chExt cx="2655905" cy="6159097"/>
            </a:xfrm>
          </p:grpSpPr>
          <p:sp>
            <p:nvSpPr>
              <p:cNvPr id="19" name="Freeform: Shape 18">
                <a:extLst>
                  <a:ext uri="{FF2B5EF4-FFF2-40B4-BE49-F238E27FC236}">
                    <a16:creationId xmlns:a16="http://schemas.microsoft.com/office/drawing/2014/main" id="{D00BCD95-38F7-AFB0-9DF5-3C8C6C5DF9B6}"/>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 name="Oval 19">
                <a:extLst>
                  <a:ext uri="{FF2B5EF4-FFF2-40B4-BE49-F238E27FC236}">
                    <a16:creationId xmlns:a16="http://schemas.microsoft.com/office/drawing/2014/main" id="{CF816545-A07C-C7D6-7DA1-D3A5C2EB67CF}"/>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49668AE8-D068-BDC4-7694-8C95B702D566}"/>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8E8F40A9-49A8-BC2A-D2B6-EC2B4CF951E0}"/>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B486964-9D38-840B-EB55-F83799BA687B}"/>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DA12C94-3C1B-6BD4-33FC-B7BAE6AA0C14}"/>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E211EA35-7183-69AD-11EC-9964E3EE1957}"/>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9B52CF-A15E-BC02-BAA2-0D2E82AEEBEE}"/>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0">
                <a:extLst>
                  <a:ext uri="{FF2B5EF4-FFF2-40B4-BE49-F238E27FC236}">
                    <a16:creationId xmlns:a16="http://schemas.microsoft.com/office/drawing/2014/main" id="{8D8DC669-3469-BD69-9E66-469CDFE41A5A}"/>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1">
                <a:extLst>
                  <a:ext uri="{FF2B5EF4-FFF2-40B4-BE49-F238E27FC236}">
                    <a16:creationId xmlns:a16="http://schemas.microsoft.com/office/drawing/2014/main" id="{6C35363B-E726-69F8-94C0-1C96B2E761C4}"/>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2">
                <a:extLst>
                  <a:ext uri="{FF2B5EF4-FFF2-40B4-BE49-F238E27FC236}">
                    <a16:creationId xmlns:a16="http://schemas.microsoft.com/office/drawing/2014/main" id="{8CE6417F-6EC9-4153-9800-B93864DF61AB}"/>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18F323E-66A2-3D04-D5C2-FC7FF3E0AC7A}"/>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a:extLst>
                  <a:ext uri="{FF2B5EF4-FFF2-40B4-BE49-F238E27FC236}">
                    <a16:creationId xmlns:a16="http://schemas.microsoft.com/office/drawing/2014/main" id="{B3995C3E-75D0-DCB6-23BE-EBB56526A354}"/>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13F73A47-2DF5-BBE7-91BE-2BE24A3631C3}"/>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7CEE7DC-C59E-D712-765F-6A8FA1F4D158}"/>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E5433A7-A299-64F8-0FA4-CDF2A4345C03}"/>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A88B979E-20BF-5697-971E-6222D49E9F15}"/>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 name="Oval 35">
                <a:extLst>
                  <a:ext uri="{FF2B5EF4-FFF2-40B4-BE49-F238E27FC236}">
                    <a16:creationId xmlns:a16="http://schemas.microsoft.com/office/drawing/2014/main" id="{667CA07B-39B7-168C-FEEA-532CEFFD9D0D}"/>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F3BF239F-5F7E-0A72-4184-A6DFE0233D45}"/>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 name="Oval 37">
                <a:extLst>
                  <a:ext uri="{FF2B5EF4-FFF2-40B4-BE49-F238E27FC236}">
                    <a16:creationId xmlns:a16="http://schemas.microsoft.com/office/drawing/2014/main" id="{4F3DB1CB-3D5E-88B1-EFFD-513BDCC4A2C5}"/>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1615727-00F6-3857-05FF-28FF340C2E52}"/>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5B5BCC38-4EBF-D021-7900-8E088A6F1913}"/>
              </a:ext>
            </a:extLst>
          </p:cNvPr>
          <p:cNvGrpSpPr/>
          <p:nvPr/>
        </p:nvGrpSpPr>
        <p:grpSpPr>
          <a:xfrm>
            <a:off x="1519790" y="2684357"/>
            <a:ext cx="1779373" cy="2979993"/>
            <a:chOff x="1519790" y="2684357"/>
            <a:chExt cx="1779373" cy="2979993"/>
          </a:xfrm>
        </p:grpSpPr>
        <p:grpSp>
          <p:nvGrpSpPr>
            <p:cNvPr id="4" name="Group 8">
              <a:extLst>
                <a:ext uri="{FF2B5EF4-FFF2-40B4-BE49-F238E27FC236}">
                  <a16:creationId xmlns:a16="http://schemas.microsoft.com/office/drawing/2014/main" id="{FC04D8AF-2A62-521E-1A3B-7D7912FBECCB}"/>
                </a:ext>
              </a:extLst>
            </p:cNvPr>
            <p:cNvGrpSpPr/>
            <p:nvPr/>
          </p:nvGrpSpPr>
          <p:grpSpPr>
            <a:xfrm>
              <a:off x="1519790" y="2684357"/>
              <a:ext cx="1779373" cy="2979993"/>
              <a:chOff x="3095368" y="1371600"/>
              <a:chExt cx="2922373" cy="4894224"/>
            </a:xfrm>
          </p:grpSpPr>
          <p:sp>
            <p:nvSpPr>
              <p:cNvPr id="5" name="Cube 4">
                <a:extLst>
                  <a:ext uri="{FF2B5EF4-FFF2-40B4-BE49-F238E27FC236}">
                    <a16:creationId xmlns:a16="http://schemas.microsoft.com/office/drawing/2014/main" id="{98E7055A-0B42-3E08-D12E-68C301340442}"/>
                  </a:ext>
                </a:extLst>
              </p:cNvPr>
              <p:cNvSpPr/>
              <p:nvPr/>
            </p:nvSpPr>
            <p:spPr>
              <a:xfrm rot="1510935">
                <a:off x="3123583" y="4017598"/>
                <a:ext cx="457200" cy="2248226"/>
              </a:xfrm>
              <a:prstGeom prst="cub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E7703468-669B-EC40-CFA7-74CC5CB20C01}"/>
                  </a:ext>
                </a:extLst>
              </p:cNvPr>
              <p:cNvSpPr/>
              <p:nvPr/>
            </p:nvSpPr>
            <p:spPr>
              <a:xfrm rot="20376120">
                <a:off x="5559063" y="3971588"/>
                <a:ext cx="457200" cy="2248226"/>
              </a:xfrm>
              <a:prstGeom prst="cub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A3B36E3D-C39A-66DF-C3F4-DBC9594D5567}"/>
                  </a:ext>
                </a:extLst>
              </p:cNvPr>
              <p:cNvSpPr/>
              <p:nvPr/>
            </p:nvSpPr>
            <p:spPr>
              <a:xfrm>
                <a:off x="4353080" y="3769541"/>
                <a:ext cx="387796" cy="1963994"/>
              </a:xfrm>
              <a:prstGeom prst="cub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4EAAB6-16BD-BDAF-F033-4308B520D942}"/>
                  </a:ext>
                </a:extLst>
              </p:cNvPr>
              <p:cNvSpPr/>
              <p:nvPr/>
            </p:nvSpPr>
            <p:spPr>
              <a:xfrm>
                <a:off x="3429000" y="1371600"/>
                <a:ext cx="2286000" cy="28956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05518D-E7B5-83E0-D6CC-3708A30AAA7E}"/>
                  </a:ext>
                </a:extLst>
              </p:cNvPr>
              <p:cNvSpPr/>
              <p:nvPr/>
            </p:nvSpPr>
            <p:spPr>
              <a:xfrm rot="5400000">
                <a:off x="4365716" y="2718826"/>
                <a:ext cx="408449" cy="28956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31B926-F0BC-18EA-DBD7-B6C899989E9B}"/>
                  </a:ext>
                </a:extLst>
              </p:cNvPr>
              <p:cNvSpPr/>
              <p:nvPr/>
            </p:nvSpPr>
            <p:spPr>
              <a:xfrm rot="5400000">
                <a:off x="4493740" y="2543436"/>
                <a:ext cx="98855" cy="2895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AA941F0A-1D69-D318-7CEE-AE0C2E2C3006}"/>
                </a:ext>
              </a:extLst>
            </p:cNvPr>
            <p:cNvGrpSpPr/>
            <p:nvPr/>
          </p:nvGrpSpPr>
          <p:grpSpPr>
            <a:xfrm>
              <a:off x="2032159" y="2703028"/>
              <a:ext cx="757894" cy="1512505"/>
              <a:chOff x="4795899" y="198408"/>
              <a:chExt cx="2932227" cy="5851754"/>
            </a:xfrm>
          </p:grpSpPr>
          <p:sp>
            <p:nvSpPr>
              <p:cNvPr id="41" name="Oval 40">
                <a:extLst>
                  <a:ext uri="{FF2B5EF4-FFF2-40B4-BE49-F238E27FC236}">
                    <a16:creationId xmlns:a16="http://schemas.microsoft.com/office/drawing/2014/main" id="{72B42D4D-1E18-F302-3932-7830EEB3F4D2}"/>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FFF15A6-CE45-8F0D-0113-45B300FBAB9F}"/>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9EB930B-53D3-E77D-8DA3-FE7EC64E79AD}"/>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Operation 43">
                <a:extLst>
                  <a:ext uri="{FF2B5EF4-FFF2-40B4-BE49-F238E27FC236}">
                    <a16:creationId xmlns:a16="http://schemas.microsoft.com/office/drawing/2014/main" id="{E035E34F-09C1-C23F-C66D-07C50196B4F1}"/>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7573ADD4-DBF3-D35F-196B-89F3CC78D498}"/>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8C301DDC-2D43-9B83-39AC-7D7C53E3A9AB}"/>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a:extLst>
                  <a:ext uri="{FF2B5EF4-FFF2-40B4-BE49-F238E27FC236}">
                    <a16:creationId xmlns:a16="http://schemas.microsoft.com/office/drawing/2014/main" id="{C68B3F65-4E4E-3517-07BB-352565E35DED}"/>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a:extLst>
                  <a:ext uri="{FF2B5EF4-FFF2-40B4-BE49-F238E27FC236}">
                    <a16:creationId xmlns:a16="http://schemas.microsoft.com/office/drawing/2014/main" id="{4D16DD5B-9A9C-FC70-D7BA-7999CA023FD4}"/>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Manual Operation 48">
                <a:extLst>
                  <a:ext uri="{FF2B5EF4-FFF2-40B4-BE49-F238E27FC236}">
                    <a16:creationId xmlns:a16="http://schemas.microsoft.com/office/drawing/2014/main" id="{31B51653-9664-2390-DB8E-883B43E8CB81}"/>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apezoid 49">
                <a:extLst>
                  <a:ext uri="{FF2B5EF4-FFF2-40B4-BE49-F238E27FC236}">
                    <a16:creationId xmlns:a16="http://schemas.microsoft.com/office/drawing/2014/main" id="{EEABA9C4-B6FF-DFCE-DC4D-3009FEF1B411}"/>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apezoid 50">
                <a:extLst>
                  <a:ext uri="{FF2B5EF4-FFF2-40B4-BE49-F238E27FC236}">
                    <a16:creationId xmlns:a16="http://schemas.microsoft.com/office/drawing/2014/main" id="{A84C4BB8-C1F4-D267-ECAE-36C6A0421A2A}"/>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Isosceles Triangle 51">
                <a:extLst>
                  <a:ext uri="{FF2B5EF4-FFF2-40B4-BE49-F238E27FC236}">
                    <a16:creationId xmlns:a16="http://schemas.microsoft.com/office/drawing/2014/main" id="{0C172323-E121-C269-6136-13EF2D377095}"/>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88">
                <a:extLst>
                  <a:ext uri="{FF2B5EF4-FFF2-40B4-BE49-F238E27FC236}">
                    <a16:creationId xmlns:a16="http://schemas.microsoft.com/office/drawing/2014/main" id="{BF25E975-23AB-8FE0-E793-EA25D6BF92B2}"/>
                  </a:ext>
                </a:extLst>
              </p:cNvPr>
              <p:cNvGrpSpPr/>
              <p:nvPr/>
            </p:nvGrpSpPr>
            <p:grpSpPr>
              <a:xfrm>
                <a:off x="5334000" y="5257800"/>
                <a:ext cx="1817298" cy="314739"/>
                <a:chOff x="5334000" y="5257800"/>
                <a:chExt cx="1752600" cy="381000"/>
              </a:xfrm>
            </p:grpSpPr>
            <p:sp>
              <p:nvSpPr>
                <p:cNvPr id="68" name="Quad Arrow Callout 134">
                  <a:extLst>
                    <a:ext uri="{FF2B5EF4-FFF2-40B4-BE49-F238E27FC236}">
                      <a16:creationId xmlns:a16="http://schemas.microsoft.com/office/drawing/2014/main" id="{6D24B2F3-B04D-739A-C9D5-A4B213F32833}"/>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Quad Arrow Callout 135">
                  <a:extLst>
                    <a:ext uri="{FF2B5EF4-FFF2-40B4-BE49-F238E27FC236}">
                      <a16:creationId xmlns:a16="http://schemas.microsoft.com/office/drawing/2014/main" id="{0D3CB704-F841-2C79-7D07-0E0B57658E41}"/>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Callout 136">
                  <a:extLst>
                    <a:ext uri="{FF2B5EF4-FFF2-40B4-BE49-F238E27FC236}">
                      <a16:creationId xmlns:a16="http://schemas.microsoft.com/office/drawing/2014/main" id="{CD3B7558-8B98-AB3F-3393-AC2C26A4A69D}"/>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Callout 137">
                  <a:extLst>
                    <a:ext uri="{FF2B5EF4-FFF2-40B4-BE49-F238E27FC236}">
                      <a16:creationId xmlns:a16="http://schemas.microsoft.com/office/drawing/2014/main" id="{9554AB57-9EF1-B7AB-DABC-2B30CB0EAB41}"/>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Oval 53">
                <a:extLst>
                  <a:ext uri="{FF2B5EF4-FFF2-40B4-BE49-F238E27FC236}">
                    <a16:creationId xmlns:a16="http://schemas.microsoft.com/office/drawing/2014/main" id="{35FA42B8-D572-B1F5-9F75-8300EA27D78B}"/>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tored Data 54">
                <a:extLst>
                  <a:ext uri="{FF2B5EF4-FFF2-40B4-BE49-F238E27FC236}">
                    <a16:creationId xmlns:a16="http://schemas.microsoft.com/office/drawing/2014/main" id="{8A7E7F3A-06A7-A957-4777-3DD4F0B5BA6C}"/>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8C80774E-1039-D992-19D0-034E2A16F0E8}"/>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CD640174-38E1-E096-3CF5-602CD992B237}"/>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E1E583E4-DA2D-0E61-9346-E26FDE076F5C}"/>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4D2CF91C-8685-4413-3841-2BD1BAD054C4}"/>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eft-Right Arrow 126">
                <a:extLst>
                  <a:ext uri="{FF2B5EF4-FFF2-40B4-BE49-F238E27FC236}">
                    <a16:creationId xmlns:a16="http://schemas.microsoft.com/office/drawing/2014/main" id="{9CB3BA68-084E-188A-8457-6845E0B90D8F}"/>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Right Arrow 127">
                <a:extLst>
                  <a:ext uri="{FF2B5EF4-FFF2-40B4-BE49-F238E27FC236}">
                    <a16:creationId xmlns:a16="http://schemas.microsoft.com/office/drawing/2014/main" id="{241C532E-CBDB-B653-DFA9-E298DF0ACF69}"/>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onut 128">
                <a:extLst>
                  <a:ext uri="{FF2B5EF4-FFF2-40B4-BE49-F238E27FC236}">
                    <a16:creationId xmlns:a16="http://schemas.microsoft.com/office/drawing/2014/main" id="{F0A4F08D-EF12-0161-680B-848D8D4C4241}"/>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3" name="Group 119">
                <a:extLst>
                  <a:ext uri="{FF2B5EF4-FFF2-40B4-BE49-F238E27FC236}">
                    <a16:creationId xmlns:a16="http://schemas.microsoft.com/office/drawing/2014/main" id="{FA152CB7-16D7-455C-AD88-3D28212235D9}"/>
                  </a:ext>
                </a:extLst>
              </p:cNvPr>
              <p:cNvGrpSpPr/>
              <p:nvPr/>
            </p:nvGrpSpPr>
            <p:grpSpPr>
              <a:xfrm>
                <a:off x="5638800" y="838201"/>
                <a:ext cx="1253706" cy="248728"/>
                <a:chOff x="5334000" y="5257800"/>
                <a:chExt cx="1752600" cy="381000"/>
              </a:xfrm>
            </p:grpSpPr>
            <p:sp>
              <p:nvSpPr>
                <p:cNvPr id="64" name="Quad Arrow Callout 130">
                  <a:extLst>
                    <a:ext uri="{FF2B5EF4-FFF2-40B4-BE49-F238E27FC236}">
                      <a16:creationId xmlns:a16="http://schemas.microsoft.com/office/drawing/2014/main" id="{95D87795-E946-F2D6-0A33-F463EDF848BE}"/>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Quad Arrow Callout 131">
                  <a:extLst>
                    <a:ext uri="{FF2B5EF4-FFF2-40B4-BE49-F238E27FC236}">
                      <a16:creationId xmlns:a16="http://schemas.microsoft.com/office/drawing/2014/main" id="{61A8D35D-A5F7-AF4D-69E5-420BED0D46B7}"/>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Callout 132">
                  <a:extLst>
                    <a:ext uri="{FF2B5EF4-FFF2-40B4-BE49-F238E27FC236}">
                      <a16:creationId xmlns:a16="http://schemas.microsoft.com/office/drawing/2014/main" id="{041D4B10-6326-8929-ACA9-2DEB1A6C39FE}"/>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Callout 133">
                  <a:extLst>
                    <a:ext uri="{FF2B5EF4-FFF2-40B4-BE49-F238E27FC236}">
                      <a16:creationId xmlns:a16="http://schemas.microsoft.com/office/drawing/2014/main" id="{A3B5A78F-1ACE-50A2-257D-DF55529AA0E5}"/>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091768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BD98E10-6455-44BA-923D-5753508AD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1323439"/>
          </a:xfrm>
          <a:prstGeom prst="rect">
            <a:avLst/>
          </a:prstGeom>
          <a:noFill/>
        </p:spPr>
        <p:txBody>
          <a:bodyPr wrap="square" rtlCol="0">
            <a:spAutoFit/>
          </a:bodyPr>
          <a:lstStyle/>
          <a:p>
            <a:pPr algn="ctr"/>
            <a:r>
              <a:rPr lang="en-US" sz="8000" dirty="0">
                <a:solidFill>
                  <a:schemeClr val="bg1"/>
                </a:solidFill>
                <a:latin typeface="French Script MT" pitchFamily="66" charset="0"/>
              </a:rPr>
              <a:t>The Taste Test</a:t>
            </a:r>
          </a:p>
        </p:txBody>
      </p:sp>
      <p:grpSp>
        <p:nvGrpSpPr>
          <p:cNvPr id="5" name="Group 4"/>
          <p:cNvGrpSpPr/>
          <p:nvPr/>
        </p:nvGrpSpPr>
        <p:grpSpPr>
          <a:xfrm>
            <a:off x="7696200" y="1295400"/>
            <a:ext cx="1219200" cy="2011680"/>
            <a:chOff x="4648200" y="609600"/>
            <a:chExt cx="1524000" cy="2514600"/>
          </a:xfrm>
        </p:grpSpPr>
        <p:sp>
          <p:nvSpPr>
            <p:cNvPr id="6" name="Trapezoid 5"/>
            <p:cNvSpPr/>
            <p:nvPr/>
          </p:nvSpPr>
          <p:spPr>
            <a:xfrm rot="10800000">
              <a:off x="4648200" y="609600"/>
              <a:ext cx="1524000" cy="2514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rot="10800000">
              <a:off x="4953000" y="2590800"/>
              <a:ext cx="914400" cy="533400"/>
            </a:xfrm>
            <a:prstGeom prst="trapezoid">
              <a:avLst>
                <a:gd name="adj" fmla="val 1461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981201" y="685801"/>
            <a:ext cx="1309255" cy="1821873"/>
            <a:chOff x="3581400" y="3664527"/>
            <a:chExt cx="1309255" cy="1821873"/>
          </a:xfrm>
        </p:grpSpPr>
        <p:sp>
          <p:nvSpPr>
            <p:cNvPr id="9" name="U-Turn Arrow 8"/>
            <p:cNvSpPr/>
            <p:nvPr/>
          </p:nvSpPr>
          <p:spPr>
            <a:xfrm>
              <a:off x="4052455" y="3664527"/>
              <a:ext cx="838200" cy="1676400"/>
            </a:xfrm>
            <a:prstGeom prst="uturnArrow">
              <a:avLst>
                <a:gd name="adj1" fmla="val 19343"/>
                <a:gd name="adj2" fmla="val 11666"/>
                <a:gd name="adj3" fmla="val 6414"/>
                <a:gd name="adj4" fmla="val 49407"/>
                <a:gd name="adj5" fmla="val 59573"/>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p:cNvSpPr/>
            <p:nvPr/>
          </p:nvSpPr>
          <p:spPr>
            <a:xfrm>
              <a:off x="3581400" y="5029200"/>
              <a:ext cx="1156855" cy="4572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733800" y="4800600"/>
              <a:ext cx="228600" cy="228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343400" y="4800600"/>
              <a:ext cx="228600" cy="228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4343400" y="1524001"/>
            <a:ext cx="2667000" cy="1200329"/>
          </a:xfrm>
          <a:prstGeom prst="rect">
            <a:avLst/>
          </a:prstGeom>
          <a:noFill/>
        </p:spPr>
        <p:txBody>
          <a:bodyPr wrap="square" rtlCol="0">
            <a:spAutoFit/>
          </a:bodyPr>
          <a:lstStyle/>
          <a:p>
            <a:r>
              <a:rPr lang="en-US" dirty="0">
                <a:solidFill>
                  <a:schemeClr val="bg1"/>
                </a:solidFill>
              </a:rPr>
              <a:t>How much water would you pour into the glass for someone who wants only a taste of the water?</a:t>
            </a:r>
          </a:p>
        </p:txBody>
      </p:sp>
      <p:grpSp>
        <p:nvGrpSpPr>
          <p:cNvPr id="14" name="Group 4"/>
          <p:cNvGrpSpPr/>
          <p:nvPr/>
        </p:nvGrpSpPr>
        <p:grpSpPr>
          <a:xfrm>
            <a:off x="2286000" y="3352800"/>
            <a:ext cx="1219200" cy="2011680"/>
            <a:chOff x="4648200" y="609600"/>
            <a:chExt cx="1524000" cy="2514600"/>
          </a:xfrm>
        </p:grpSpPr>
        <p:sp>
          <p:nvSpPr>
            <p:cNvPr id="15" name="Trapezoid 14"/>
            <p:cNvSpPr/>
            <p:nvPr/>
          </p:nvSpPr>
          <p:spPr>
            <a:xfrm rot="10800000">
              <a:off x="4648200" y="609600"/>
              <a:ext cx="1524000" cy="2514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0800000">
              <a:off x="4694382" y="905164"/>
              <a:ext cx="1447800" cy="2209800"/>
            </a:xfrm>
            <a:prstGeom prst="trapezoid">
              <a:avLst>
                <a:gd name="adj" fmla="val 23364"/>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3886200" y="3733800"/>
            <a:ext cx="2667000" cy="923330"/>
          </a:xfrm>
          <a:prstGeom prst="rect">
            <a:avLst/>
          </a:prstGeom>
          <a:noFill/>
        </p:spPr>
        <p:txBody>
          <a:bodyPr wrap="square" rtlCol="0">
            <a:spAutoFit/>
          </a:bodyPr>
          <a:lstStyle/>
          <a:p>
            <a:r>
              <a:rPr lang="en-US" dirty="0">
                <a:solidFill>
                  <a:schemeClr val="bg1"/>
                </a:solidFill>
              </a:rPr>
              <a:t>How much water would you pour for someone who wants to be filled?</a:t>
            </a:r>
          </a:p>
        </p:txBody>
      </p:sp>
      <p:sp>
        <p:nvSpPr>
          <p:cNvPr id="19" name="Trapezoid 18"/>
          <p:cNvSpPr/>
          <p:nvPr/>
        </p:nvSpPr>
        <p:spPr>
          <a:xfrm rot="10800000">
            <a:off x="7924800" y="4038600"/>
            <a:ext cx="1524000" cy="25146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957482" y="5486400"/>
            <a:ext cx="3043518" cy="646331"/>
          </a:xfrm>
          <a:prstGeom prst="rect">
            <a:avLst/>
          </a:prstGeom>
          <a:noFill/>
        </p:spPr>
        <p:txBody>
          <a:bodyPr wrap="square" rtlCol="0">
            <a:spAutoFit/>
          </a:bodyPr>
          <a:lstStyle/>
          <a:p>
            <a:r>
              <a:rPr lang="en-US" dirty="0">
                <a:solidFill>
                  <a:schemeClr val="bg1"/>
                </a:solidFill>
              </a:rPr>
              <a:t>If the water was Joy, how much water would you want?</a:t>
            </a:r>
          </a:p>
        </p:txBody>
      </p:sp>
      <p:sp>
        <p:nvSpPr>
          <p:cNvPr id="22" name="TextBox 21"/>
          <p:cNvSpPr txBox="1"/>
          <p:nvPr/>
        </p:nvSpPr>
        <p:spPr>
          <a:xfrm>
            <a:off x="2057400" y="1981201"/>
            <a:ext cx="914400" cy="584775"/>
          </a:xfrm>
          <a:prstGeom prst="rect">
            <a:avLst/>
          </a:prstGeom>
          <a:noFill/>
        </p:spPr>
        <p:txBody>
          <a:bodyPr wrap="square" rtlCol="0">
            <a:spAutoFit/>
          </a:bodyPr>
          <a:lstStyle/>
          <a:p>
            <a:pPr algn="ctr"/>
            <a:r>
              <a:rPr lang="en-US" sz="3200" b="1" dirty="0"/>
              <a:t>Joy</a:t>
            </a:r>
          </a:p>
        </p:txBody>
      </p:sp>
    </p:spTree>
    <p:extLst>
      <p:ext uri="{BB962C8B-B14F-4D97-AF65-F5344CB8AC3E}">
        <p14:creationId xmlns:p14="http://schemas.microsoft.com/office/powerpoint/2010/main" val="133802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0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animBg="1"/>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D641C11D-9F81-44EB-AD9B-8C7B650E43A7}"/>
              </a:ext>
            </a:extLst>
          </p:cNvPr>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King Benjamin</a:t>
            </a:r>
          </a:p>
        </p:txBody>
      </p:sp>
      <p:sp>
        <p:nvSpPr>
          <p:cNvPr id="31" name="TextBox 30"/>
          <p:cNvSpPr txBox="1"/>
          <p:nvPr/>
        </p:nvSpPr>
        <p:spPr>
          <a:xfrm>
            <a:off x="226497" y="947823"/>
            <a:ext cx="8896481" cy="5909310"/>
          </a:xfrm>
          <a:prstGeom prst="rect">
            <a:avLst/>
          </a:prstGeom>
          <a:noFill/>
        </p:spPr>
        <p:txBody>
          <a:bodyPr wrap="square" rtlCol="0">
            <a:spAutoFit/>
          </a:bodyPr>
          <a:lstStyle/>
          <a:p>
            <a:r>
              <a:rPr lang="en-US" dirty="0">
                <a:solidFill>
                  <a:schemeClr val="bg1"/>
                </a:solidFill>
              </a:rPr>
              <a:t>He was the son of the first Mosiah who was commanded of the Lord to depart from the land of Nephi.</a:t>
            </a:r>
          </a:p>
          <a:p>
            <a:endParaRPr lang="en-US" dirty="0">
              <a:solidFill>
                <a:schemeClr val="bg1"/>
              </a:solidFill>
            </a:endParaRPr>
          </a:p>
          <a:p>
            <a:r>
              <a:rPr lang="en-US" dirty="0">
                <a:solidFill>
                  <a:schemeClr val="bg1"/>
                </a:solidFill>
              </a:rPr>
              <a:t>He received custody of the sacred records from </a:t>
            </a:r>
            <a:r>
              <a:rPr lang="en-US" dirty="0" err="1">
                <a:solidFill>
                  <a:schemeClr val="bg1"/>
                </a:solidFill>
              </a:rPr>
              <a:t>Amaleki</a:t>
            </a:r>
            <a:r>
              <a:rPr lang="en-US" dirty="0">
                <a:solidFill>
                  <a:schemeClr val="bg1"/>
                </a:solidFill>
              </a:rPr>
              <a:t> and established peace in the land of Zarahemla</a:t>
            </a:r>
          </a:p>
          <a:p>
            <a:endParaRPr lang="en-US" dirty="0">
              <a:solidFill>
                <a:schemeClr val="bg1"/>
              </a:solidFill>
            </a:endParaRPr>
          </a:p>
          <a:p>
            <a:r>
              <a:rPr lang="en-US" dirty="0">
                <a:solidFill>
                  <a:schemeClr val="bg1"/>
                </a:solidFill>
              </a:rPr>
              <a:t>He taught his three sons, Mosiah II, </a:t>
            </a:r>
            <a:r>
              <a:rPr lang="en-US" dirty="0" err="1">
                <a:solidFill>
                  <a:schemeClr val="bg1"/>
                </a:solidFill>
              </a:rPr>
              <a:t>Helorum</a:t>
            </a:r>
            <a:r>
              <a:rPr lang="en-US" dirty="0">
                <a:solidFill>
                  <a:schemeClr val="bg1"/>
                </a:solidFill>
              </a:rPr>
              <a:t>, and Helaman the importance of the scriptures</a:t>
            </a:r>
          </a:p>
          <a:p>
            <a:endParaRPr lang="en-US" dirty="0">
              <a:solidFill>
                <a:schemeClr val="bg1"/>
              </a:solidFill>
            </a:endParaRPr>
          </a:p>
          <a:p>
            <a:r>
              <a:rPr lang="en-US" dirty="0">
                <a:solidFill>
                  <a:schemeClr val="bg1"/>
                </a:solidFill>
              </a:rPr>
              <a:t>He led armies to battle against the Lamanites and wielded the sword (the sword of Laban) with his own arm in their defense</a:t>
            </a:r>
          </a:p>
          <a:p>
            <a:endParaRPr lang="en-US" dirty="0">
              <a:solidFill>
                <a:schemeClr val="bg1"/>
              </a:solidFill>
            </a:endParaRPr>
          </a:p>
          <a:p>
            <a:r>
              <a:rPr lang="en-US" dirty="0">
                <a:solidFill>
                  <a:schemeClr val="bg1"/>
                </a:solidFill>
              </a:rPr>
              <a:t>He was one of the most beloved and oft-quoted personalities in the Book of Mormon</a:t>
            </a:r>
          </a:p>
          <a:p>
            <a:endParaRPr lang="en-US" dirty="0">
              <a:solidFill>
                <a:schemeClr val="bg1"/>
              </a:solidFill>
            </a:endParaRPr>
          </a:p>
          <a:p>
            <a:r>
              <a:rPr lang="en-US" dirty="0">
                <a:solidFill>
                  <a:schemeClr val="bg1"/>
                </a:solidFill>
              </a:rPr>
              <a:t>His discourse to his people,  given about 124 BC, describes a Christ-centered life of service and spiritual integrity</a:t>
            </a:r>
          </a:p>
          <a:p>
            <a:endParaRPr lang="en-US" dirty="0">
              <a:solidFill>
                <a:schemeClr val="bg1"/>
              </a:solidFill>
            </a:endParaRPr>
          </a:p>
          <a:p>
            <a:r>
              <a:rPr lang="en-US" dirty="0">
                <a:solidFill>
                  <a:schemeClr val="bg1"/>
                </a:solidFill>
              </a:rPr>
              <a:t>Through revelation, his discourse is one of the most celebrated gospel sermons ever recorded (Mosiah 2:17)</a:t>
            </a:r>
          </a:p>
          <a:p>
            <a:endParaRPr lang="en-US" dirty="0">
              <a:solidFill>
                <a:schemeClr val="bg1"/>
              </a:solidFill>
            </a:endParaRPr>
          </a:p>
          <a:p>
            <a:r>
              <a:rPr lang="en-US" dirty="0">
                <a:solidFill>
                  <a:schemeClr val="bg1"/>
                </a:solidFill>
              </a:rPr>
              <a:t>Before his death he appointed Mosiah II to be king of the land and he gave the people a new name:  “The name of Christ”</a:t>
            </a:r>
          </a:p>
        </p:txBody>
      </p:sp>
      <p:sp>
        <p:nvSpPr>
          <p:cNvPr id="33" name="TextBox 32"/>
          <p:cNvSpPr txBox="1"/>
          <p:nvPr/>
        </p:nvSpPr>
        <p:spPr>
          <a:xfrm>
            <a:off x="6160082" y="6550223"/>
            <a:ext cx="5906950" cy="307777"/>
          </a:xfrm>
          <a:prstGeom prst="rect">
            <a:avLst/>
          </a:prstGeom>
          <a:noFill/>
        </p:spPr>
        <p:txBody>
          <a:bodyPr wrap="square" rtlCol="0">
            <a:spAutoFit/>
          </a:bodyPr>
          <a:lstStyle/>
          <a:p>
            <a:pPr algn="r"/>
            <a:r>
              <a:rPr lang="en-US" sz="1400" dirty="0">
                <a:solidFill>
                  <a:schemeClr val="bg2"/>
                </a:solidFill>
              </a:rPr>
              <a:t>Who’s Who</a:t>
            </a:r>
          </a:p>
        </p:txBody>
      </p:sp>
      <p:grpSp>
        <p:nvGrpSpPr>
          <p:cNvPr id="37" name="Group 36">
            <a:extLst>
              <a:ext uri="{FF2B5EF4-FFF2-40B4-BE49-F238E27FC236}">
                <a16:creationId xmlns:a16="http://schemas.microsoft.com/office/drawing/2014/main" id="{E15FE6E4-82F7-C4B4-6E06-7D2851EE4F44}"/>
              </a:ext>
            </a:extLst>
          </p:cNvPr>
          <p:cNvGrpSpPr/>
          <p:nvPr/>
        </p:nvGrpSpPr>
        <p:grpSpPr>
          <a:xfrm>
            <a:off x="9482329" y="463296"/>
            <a:ext cx="2159000" cy="5867400"/>
            <a:chOff x="9482329" y="463296"/>
            <a:chExt cx="2159000" cy="5867400"/>
          </a:xfrm>
        </p:grpSpPr>
        <p:sp>
          <p:nvSpPr>
            <p:cNvPr id="40" name="Rounded Rectangle 39"/>
            <p:cNvSpPr/>
            <p:nvPr/>
          </p:nvSpPr>
          <p:spPr>
            <a:xfrm>
              <a:off x="9973396" y="1221067"/>
              <a:ext cx="139700" cy="6985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11002096" y="1216834"/>
              <a:ext cx="139700" cy="6985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10800000">
              <a:off x="9507730" y="592417"/>
              <a:ext cx="2095500" cy="628650"/>
            </a:xfrm>
            <a:prstGeom prst="trapezoid">
              <a:avLst>
                <a:gd name="adj" fmla="val 29040"/>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a:off x="9717280" y="1989417"/>
              <a:ext cx="1676400" cy="488950"/>
            </a:xfrm>
            <a:prstGeom prst="trapezoid">
              <a:avLst>
                <a:gd name="adj" fmla="val 48088"/>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6200000">
              <a:off x="7945629" y="4374896"/>
              <a:ext cx="370205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ultiply 45"/>
            <p:cNvSpPr/>
            <p:nvPr/>
          </p:nvSpPr>
          <p:spPr>
            <a:xfrm>
              <a:off x="9662246" y="57867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16200000">
              <a:off x="9482329" y="4374896"/>
              <a:ext cx="370205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ultiply 47"/>
            <p:cNvSpPr/>
            <p:nvPr/>
          </p:nvSpPr>
          <p:spPr>
            <a:xfrm>
              <a:off x="11192596" y="57994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9901429" y="59115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10800000">
              <a:off x="9482329" y="463296"/>
              <a:ext cx="2159000" cy="135470"/>
            </a:xfrm>
            <a:prstGeom prst="trapezoid">
              <a:avLst>
                <a:gd name="adj" fmla="val 29040"/>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rot="5400000">
              <a:off x="8712922" y="1526925"/>
              <a:ext cx="2025650" cy="156634"/>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5400000">
              <a:off x="10359688" y="1531159"/>
              <a:ext cx="2025650" cy="156634"/>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ultiply 55"/>
            <p:cNvSpPr/>
            <p:nvPr/>
          </p:nvSpPr>
          <p:spPr>
            <a:xfrm>
              <a:off x="9602980" y="173753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ultiply 56"/>
            <p:cNvSpPr/>
            <p:nvPr/>
          </p:nvSpPr>
          <p:spPr>
            <a:xfrm>
              <a:off x="11207413"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ultiply 57"/>
            <p:cNvSpPr/>
            <p:nvPr/>
          </p:nvSpPr>
          <p:spPr>
            <a:xfrm>
              <a:off x="9996680" y="1741767"/>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ultiply 58"/>
            <p:cNvSpPr/>
            <p:nvPr/>
          </p:nvSpPr>
          <p:spPr>
            <a:xfrm>
              <a:off x="10809480" y="1750234"/>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651663" y="1957667"/>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655896" y="1750234"/>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1289962" y="1758700"/>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1289963" y="1970368"/>
              <a:ext cx="156634" cy="419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7"/>
            <p:cNvSpPr/>
            <p:nvPr/>
          </p:nvSpPr>
          <p:spPr>
            <a:xfrm>
              <a:off x="9622029" y="2478367"/>
              <a:ext cx="188595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9901429" y="52130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9901429" y="45145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9901429" y="374624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9901429" y="3117596"/>
              <a:ext cx="1327150" cy="1397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ultiply 68"/>
            <p:cNvSpPr/>
            <p:nvPr/>
          </p:nvSpPr>
          <p:spPr>
            <a:xfrm>
              <a:off x="9674946" y="51390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ultiply 69"/>
            <p:cNvSpPr/>
            <p:nvPr/>
          </p:nvSpPr>
          <p:spPr>
            <a:xfrm>
              <a:off x="9658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ultiply 70"/>
            <p:cNvSpPr/>
            <p:nvPr/>
          </p:nvSpPr>
          <p:spPr>
            <a:xfrm>
              <a:off x="9649546" y="36912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ultiply 71"/>
            <p:cNvSpPr/>
            <p:nvPr/>
          </p:nvSpPr>
          <p:spPr>
            <a:xfrm>
              <a:off x="9649545" y="3030812"/>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ultiply 72"/>
            <p:cNvSpPr/>
            <p:nvPr/>
          </p:nvSpPr>
          <p:spPr>
            <a:xfrm>
              <a:off x="11190479" y="30308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ultiply 73"/>
            <p:cNvSpPr/>
            <p:nvPr/>
          </p:nvSpPr>
          <p:spPr>
            <a:xfrm>
              <a:off x="11182012" y="3648880"/>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ultiply 74"/>
            <p:cNvSpPr/>
            <p:nvPr/>
          </p:nvSpPr>
          <p:spPr>
            <a:xfrm>
              <a:off x="11182013" y="4444746"/>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ultiply 75"/>
            <p:cNvSpPr/>
            <p:nvPr/>
          </p:nvSpPr>
          <p:spPr>
            <a:xfrm>
              <a:off x="11198946" y="5113613"/>
              <a:ext cx="279400" cy="2794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2D2DBEC-CFCE-8844-BEE1-2D17B161D3E5}"/>
                </a:ext>
              </a:extLst>
            </p:cNvPr>
            <p:cNvGrpSpPr/>
            <p:nvPr/>
          </p:nvGrpSpPr>
          <p:grpSpPr>
            <a:xfrm>
              <a:off x="10167038" y="785533"/>
              <a:ext cx="853555" cy="1703413"/>
              <a:chOff x="4795899" y="198408"/>
              <a:chExt cx="2932227" cy="5851754"/>
            </a:xfrm>
          </p:grpSpPr>
          <p:sp>
            <p:nvSpPr>
              <p:cNvPr id="3" name="Oval 2">
                <a:extLst>
                  <a:ext uri="{FF2B5EF4-FFF2-40B4-BE49-F238E27FC236}">
                    <a16:creationId xmlns:a16="http://schemas.microsoft.com/office/drawing/2014/main" id="{1DDD1DF4-9395-8533-E02D-A63A0C22D74D}"/>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7B0D93D-4390-ABA5-E13F-17327186AC67}"/>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1B4D9D3-C904-8514-054D-CACA97688DDC}"/>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a:extLst>
                  <a:ext uri="{FF2B5EF4-FFF2-40B4-BE49-F238E27FC236}">
                    <a16:creationId xmlns:a16="http://schemas.microsoft.com/office/drawing/2014/main" id="{F128346A-630E-8CE9-BF07-B92E67B38A59}"/>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073C40B7-C986-1F2A-BF4C-EE9353D97036}"/>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AB596DB-3253-74CF-F434-C92402583872}"/>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87E790D7-0B92-A963-3476-A547E3134E70}"/>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F800C581-5538-D623-B901-8C151E0C0628}"/>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A78D86D9-60C2-82BD-4582-1EB6873E48FF}"/>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2">
                <a:extLst>
                  <a:ext uri="{FF2B5EF4-FFF2-40B4-BE49-F238E27FC236}">
                    <a16:creationId xmlns:a16="http://schemas.microsoft.com/office/drawing/2014/main" id="{89724F2E-FFA7-8A74-4D35-7B9F1BE1C8D0}"/>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B4E4AE23-53BD-3FDF-BB91-937C2BFBDD19}"/>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B4E81DA3-CE91-5860-1A75-71FAFF171F09}"/>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8">
                <a:extLst>
                  <a:ext uri="{FF2B5EF4-FFF2-40B4-BE49-F238E27FC236}">
                    <a16:creationId xmlns:a16="http://schemas.microsoft.com/office/drawing/2014/main" id="{82CF269C-3420-1C9A-96C1-7FB051BCEFEE}"/>
                  </a:ext>
                </a:extLst>
              </p:cNvPr>
              <p:cNvGrpSpPr/>
              <p:nvPr/>
            </p:nvGrpSpPr>
            <p:grpSpPr>
              <a:xfrm>
                <a:off x="5334000" y="5257800"/>
                <a:ext cx="1817298" cy="314739"/>
                <a:chOff x="5334000" y="5257800"/>
                <a:chExt cx="1752600" cy="381000"/>
              </a:xfrm>
            </p:grpSpPr>
            <p:sp>
              <p:nvSpPr>
                <p:cNvPr id="32" name="Quad Arrow Callout 134">
                  <a:extLst>
                    <a:ext uri="{FF2B5EF4-FFF2-40B4-BE49-F238E27FC236}">
                      <a16:creationId xmlns:a16="http://schemas.microsoft.com/office/drawing/2014/main" id="{1B1B5C2A-580C-1F03-6A7D-2812373D702C}"/>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135">
                  <a:extLst>
                    <a:ext uri="{FF2B5EF4-FFF2-40B4-BE49-F238E27FC236}">
                      <a16:creationId xmlns:a16="http://schemas.microsoft.com/office/drawing/2014/main" id="{45F80A98-0B73-7313-AC98-65A9D40A15AF}"/>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Callout 136">
                  <a:extLst>
                    <a:ext uri="{FF2B5EF4-FFF2-40B4-BE49-F238E27FC236}">
                      <a16:creationId xmlns:a16="http://schemas.microsoft.com/office/drawing/2014/main" id="{96DA02DF-EBA9-3F10-F75C-A3B3E4860EDF}"/>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Callout 137">
                  <a:extLst>
                    <a:ext uri="{FF2B5EF4-FFF2-40B4-BE49-F238E27FC236}">
                      <a16:creationId xmlns:a16="http://schemas.microsoft.com/office/drawing/2014/main" id="{90D69B1D-9294-4034-23C2-06B72014D62B}"/>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531D6B43-AFC4-562A-DCE3-3C7FA6DE100B}"/>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tored Data 17">
                <a:extLst>
                  <a:ext uri="{FF2B5EF4-FFF2-40B4-BE49-F238E27FC236}">
                    <a16:creationId xmlns:a16="http://schemas.microsoft.com/office/drawing/2014/main" id="{3CF9172C-7673-E1B3-ECEB-FEBF1E032862}"/>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232F4FD4-DE35-0C1D-5DF9-7AD572E8891D}"/>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97AB727-C091-E165-929B-B81B5C30A419}"/>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4EFF1F8-282F-E0CF-869A-54687285F927}"/>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0E6203E2-97F2-1B93-39A2-A9C014F76987}"/>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Right Arrow 126">
                <a:extLst>
                  <a:ext uri="{FF2B5EF4-FFF2-40B4-BE49-F238E27FC236}">
                    <a16:creationId xmlns:a16="http://schemas.microsoft.com/office/drawing/2014/main" id="{146FB53F-9880-0CC3-67DE-F1319093E9EA}"/>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Right Arrow 127">
                <a:extLst>
                  <a:ext uri="{FF2B5EF4-FFF2-40B4-BE49-F238E27FC236}">
                    <a16:creationId xmlns:a16="http://schemas.microsoft.com/office/drawing/2014/main" id="{5D2A2371-63C5-53B1-89F3-F5D41F36102E}"/>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nut 128">
                <a:extLst>
                  <a:ext uri="{FF2B5EF4-FFF2-40B4-BE49-F238E27FC236}">
                    <a16:creationId xmlns:a16="http://schemas.microsoft.com/office/drawing/2014/main" id="{1382DC67-5D44-F1BF-D497-22B59015342F}"/>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6" name="Group 119">
                <a:extLst>
                  <a:ext uri="{FF2B5EF4-FFF2-40B4-BE49-F238E27FC236}">
                    <a16:creationId xmlns:a16="http://schemas.microsoft.com/office/drawing/2014/main" id="{1DA58D73-A965-2B53-BC51-1E30C99B02BC}"/>
                  </a:ext>
                </a:extLst>
              </p:cNvPr>
              <p:cNvGrpSpPr/>
              <p:nvPr/>
            </p:nvGrpSpPr>
            <p:grpSpPr>
              <a:xfrm>
                <a:off x="5638800" y="838201"/>
                <a:ext cx="1253706" cy="248728"/>
                <a:chOff x="5334000" y="5257800"/>
                <a:chExt cx="1752600" cy="381000"/>
              </a:xfrm>
            </p:grpSpPr>
            <p:sp>
              <p:nvSpPr>
                <p:cNvPr id="27" name="Quad Arrow Callout 130">
                  <a:extLst>
                    <a:ext uri="{FF2B5EF4-FFF2-40B4-BE49-F238E27FC236}">
                      <a16:creationId xmlns:a16="http://schemas.microsoft.com/office/drawing/2014/main" id="{51189737-D004-28DA-E767-CE9E620595AF}"/>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Callout 131">
                  <a:extLst>
                    <a:ext uri="{FF2B5EF4-FFF2-40B4-BE49-F238E27FC236}">
                      <a16:creationId xmlns:a16="http://schemas.microsoft.com/office/drawing/2014/main" id="{2EF1BD22-F39E-81E4-FA58-5088C5E32B7F}"/>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Callout 132">
                  <a:extLst>
                    <a:ext uri="{FF2B5EF4-FFF2-40B4-BE49-F238E27FC236}">
                      <a16:creationId xmlns:a16="http://schemas.microsoft.com/office/drawing/2014/main" id="{CC26880B-28BF-0E49-958F-E6ADE5605B6B}"/>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ad Arrow Callout 133">
                  <a:extLst>
                    <a:ext uri="{FF2B5EF4-FFF2-40B4-BE49-F238E27FC236}">
                      <a16:creationId xmlns:a16="http://schemas.microsoft.com/office/drawing/2014/main" id="{13DB88D1-1ED1-2263-C6B9-7E0A3E26147E}"/>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 name="Rounded Rectangle 52"/>
            <p:cNvSpPr/>
            <p:nvPr/>
          </p:nvSpPr>
          <p:spPr>
            <a:xfrm rot="16200000">
              <a:off x="9726808" y="2157691"/>
              <a:ext cx="823383" cy="143935"/>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16200000">
              <a:off x="10543842" y="2153458"/>
              <a:ext cx="823383" cy="143935"/>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9647430" y="1779867"/>
              <a:ext cx="1816100" cy="20955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348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927BF3-A34E-4B57-AFFE-117CCD166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1323439"/>
          </a:xfrm>
          <a:prstGeom prst="rect">
            <a:avLst/>
          </a:prstGeom>
          <a:noFill/>
        </p:spPr>
        <p:txBody>
          <a:bodyPr wrap="square" rtlCol="0">
            <a:spAutoFit/>
          </a:bodyPr>
          <a:lstStyle/>
          <a:p>
            <a:pPr algn="ctr"/>
            <a:r>
              <a:rPr lang="en-US" sz="8000" dirty="0">
                <a:solidFill>
                  <a:schemeClr val="bg1"/>
                </a:solidFill>
                <a:latin typeface="French Script MT" pitchFamily="66" charset="0"/>
              </a:rPr>
              <a:t>Angel’s Declaration</a:t>
            </a:r>
          </a:p>
        </p:txBody>
      </p:sp>
      <p:sp>
        <p:nvSpPr>
          <p:cNvPr id="13" name="TextBox 12"/>
          <p:cNvSpPr txBox="1"/>
          <p:nvPr/>
        </p:nvSpPr>
        <p:spPr>
          <a:xfrm>
            <a:off x="4599432" y="5565649"/>
            <a:ext cx="6629400" cy="769441"/>
          </a:xfrm>
          <a:prstGeom prst="rect">
            <a:avLst/>
          </a:prstGeom>
          <a:noFill/>
        </p:spPr>
        <p:txBody>
          <a:bodyPr wrap="square" rtlCol="0">
            <a:spAutoFit/>
          </a:bodyPr>
          <a:lstStyle/>
          <a:p>
            <a:pPr fontAlgn="base"/>
            <a:r>
              <a:rPr lang="en-US" sz="4400" dirty="0">
                <a:solidFill>
                  <a:schemeClr val="bg1"/>
                </a:solidFill>
                <a:latin typeface="French Script MT" pitchFamily="66" charset="0"/>
              </a:rPr>
              <a:t>Bringing glad tidings of great joy.</a:t>
            </a:r>
          </a:p>
        </p:txBody>
      </p:sp>
      <p:sp>
        <p:nvSpPr>
          <p:cNvPr id="14" name="TextBox 13"/>
          <p:cNvSpPr txBox="1"/>
          <p:nvPr/>
        </p:nvSpPr>
        <p:spPr>
          <a:xfrm>
            <a:off x="4794504" y="1030225"/>
            <a:ext cx="2667000" cy="646331"/>
          </a:xfrm>
          <a:prstGeom prst="rect">
            <a:avLst/>
          </a:prstGeom>
          <a:noFill/>
        </p:spPr>
        <p:txBody>
          <a:bodyPr wrap="square" rtlCol="0">
            <a:spAutoFit/>
          </a:bodyPr>
          <a:lstStyle/>
          <a:p>
            <a:pPr algn="ctr"/>
            <a:r>
              <a:rPr lang="en-US" sz="3600" dirty="0">
                <a:solidFill>
                  <a:schemeClr val="bg1"/>
                </a:solidFill>
              </a:rPr>
              <a:t>Awake</a:t>
            </a:r>
          </a:p>
        </p:txBody>
      </p:sp>
      <p:sp>
        <p:nvSpPr>
          <p:cNvPr id="15" name="TextBox 14"/>
          <p:cNvSpPr txBox="1"/>
          <p:nvPr/>
        </p:nvSpPr>
        <p:spPr>
          <a:xfrm>
            <a:off x="1676400" y="1752601"/>
            <a:ext cx="4419600" cy="1323439"/>
          </a:xfrm>
          <a:prstGeom prst="rect">
            <a:avLst/>
          </a:prstGeom>
          <a:noFill/>
        </p:spPr>
        <p:txBody>
          <a:bodyPr wrap="square" rtlCol="0">
            <a:spAutoFit/>
          </a:bodyPr>
          <a:lstStyle/>
          <a:p>
            <a:r>
              <a:rPr lang="en-US" sz="2000" dirty="0">
                <a:solidFill>
                  <a:schemeClr val="bg1"/>
                </a:solidFill>
              </a:rPr>
              <a:t>Angels have played an important part in teaching the gospel to the children of men since the days of Adam</a:t>
            </a:r>
          </a:p>
          <a:p>
            <a:r>
              <a:rPr lang="en-US" sz="2000" dirty="0">
                <a:solidFill>
                  <a:schemeClr val="bg1"/>
                </a:solidFill>
              </a:rPr>
              <a:t>Moses 5:58</a:t>
            </a:r>
          </a:p>
        </p:txBody>
      </p:sp>
      <p:sp>
        <p:nvSpPr>
          <p:cNvPr id="16" name="TextBox 15"/>
          <p:cNvSpPr txBox="1"/>
          <p:nvPr/>
        </p:nvSpPr>
        <p:spPr>
          <a:xfrm>
            <a:off x="115824" y="6550223"/>
            <a:ext cx="9144000" cy="307777"/>
          </a:xfrm>
          <a:prstGeom prst="rect">
            <a:avLst/>
          </a:prstGeom>
          <a:noFill/>
        </p:spPr>
        <p:txBody>
          <a:bodyPr wrap="square" rtlCol="0">
            <a:spAutoFit/>
          </a:bodyPr>
          <a:lstStyle/>
          <a:p>
            <a:r>
              <a:rPr lang="en-US" sz="1400" dirty="0">
                <a:solidFill>
                  <a:schemeClr val="bg1"/>
                </a:solidFill>
              </a:rPr>
              <a:t>Mosiah 3:2-3</a:t>
            </a:r>
          </a:p>
        </p:txBody>
      </p:sp>
      <p:sp>
        <p:nvSpPr>
          <p:cNvPr id="17" name="TextBox 16"/>
          <p:cNvSpPr txBox="1"/>
          <p:nvPr/>
        </p:nvSpPr>
        <p:spPr>
          <a:xfrm>
            <a:off x="4495800" y="3276600"/>
            <a:ext cx="2667000" cy="1631216"/>
          </a:xfrm>
          <a:prstGeom prst="rect">
            <a:avLst/>
          </a:prstGeom>
          <a:noFill/>
        </p:spPr>
        <p:txBody>
          <a:bodyPr wrap="square" rtlCol="0">
            <a:spAutoFit/>
          </a:bodyPr>
          <a:lstStyle/>
          <a:p>
            <a:r>
              <a:rPr lang="en-US" sz="2000" dirty="0">
                <a:solidFill>
                  <a:schemeClr val="bg1"/>
                </a:solidFill>
              </a:rPr>
              <a:t>Angels are messengers of God and frequently come to instruct and prophesy relative to the gospel of Jesus Christ</a:t>
            </a:r>
          </a:p>
        </p:txBody>
      </p:sp>
      <p:pic>
        <p:nvPicPr>
          <p:cNvPr id="4" name="Picture 3">
            <a:extLst>
              <a:ext uri="{FF2B5EF4-FFF2-40B4-BE49-F238E27FC236}">
                <a16:creationId xmlns:a16="http://schemas.microsoft.com/office/drawing/2014/main" id="{62DD3282-1DD0-4C20-99D5-B439C656E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549" y="3133153"/>
            <a:ext cx="2581806" cy="3450527"/>
          </a:xfrm>
          <a:prstGeom prst="rect">
            <a:avLst/>
          </a:prstGeom>
        </p:spPr>
      </p:pic>
      <p:pic>
        <p:nvPicPr>
          <p:cNvPr id="6" name="Picture 5">
            <a:extLst>
              <a:ext uri="{FF2B5EF4-FFF2-40B4-BE49-F238E27FC236}">
                <a16:creationId xmlns:a16="http://schemas.microsoft.com/office/drawing/2014/main" id="{D20653B5-8224-43F3-803C-9947218AA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639" y="1661999"/>
            <a:ext cx="4096471" cy="3074594"/>
          </a:xfrm>
          <a:prstGeom prst="rect">
            <a:avLst/>
          </a:prstGeom>
        </p:spPr>
      </p:pic>
      <p:sp>
        <p:nvSpPr>
          <p:cNvPr id="18" name="Rectangle 17">
            <a:extLst>
              <a:ext uri="{FF2B5EF4-FFF2-40B4-BE49-F238E27FC236}">
                <a16:creationId xmlns:a16="http://schemas.microsoft.com/office/drawing/2014/main" id="{677B63D0-81C6-45D9-9C64-834B96D54AB0}"/>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241901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C3C06A-416D-405C-BED3-CAECA79D3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1323439"/>
          </a:xfrm>
          <a:prstGeom prst="rect">
            <a:avLst/>
          </a:prstGeom>
          <a:noFill/>
        </p:spPr>
        <p:txBody>
          <a:bodyPr wrap="square" rtlCol="0">
            <a:spAutoFit/>
          </a:bodyPr>
          <a:lstStyle/>
          <a:p>
            <a:pPr algn="ctr"/>
            <a:r>
              <a:rPr lang="en-US" sz="8000" dirty="0">
                <a:solidFill>
                  <a:schemeClr val="bg1"/>
                </a:solidFill>
                <a:latin typeface="French Script MT" pitchFamily="66" charset="0"/>
              </a:rPr>
              <a:t>Glad Tidings of Great Joy</a:t>
            </a:r>
          </a:p>
        </p:txBody>
      </p:sp>
      <p:sp>
        <p:nvSpPr>
          <p:cNvPr id="4" name="TextBox 3"/>
          <p:cNvSpPr txBox="1"/>
          <p:nvPr/>
        </p:nvSpPr>
        <p:spPr>
          <a:xfrm>
            <a:off x="106680" y="6550223"/>
            <a:ext cx="9144000" cy="307777"/>
          </a:xfrm>
          <a:prstGeom prst="rect">
            <a:avLst/>
          </a:prstGeom>
          <a:noFill/>
        </p:spPr>
        <p:txBody>
          <a:bodyPr wrap="square" rtlCol="0">
            <a:spAutoFit/>
          </a:bodyPr>
          <a:lstStyle/>
          <a:p>
            <a:r>
              <a:rPr lang="en-US" sz="1400" dirty="0">
                <a:solidFill>
                  <a:schemeClr val="bg1"/>
                </a:solidFill>
              </a:rPr>
              <a:t>Mosiah 3:3</a:t>
            </a:r>
          </a:p>
        </p:txBody>
      </p:sp>
      <p:sp>
        <p:nvSpPr>
          <p:cNvPr id="13" name="TextBox 12"/>
          <p:cNvSpPr txBox="1"/>
          <p:nvPr/>
        </p:nvSpPr>
        <p:spPr>
          <a:xfrm>
            <a:off x="438912" y="1603249"/>
            <a:ext cx="3950208" cy="1846659"/>
          </a:xfrm>
          <a:prstGeom prst="rect">
            <a:avLst/>
          </a:prstGeom>
          <a:noFill/>
        </p:spPr>
        <p:txBody>
          <a:bodyPr wrap="square" rtlCol="0">
            <a:spAutoFit/>
          </a:bodyPr>
          <a:lstStyle/>
          <a:p>
            <a:r>
              <a:rPr lang="en-US" sz="2400" dirty="0">
                <a:solidFill>
                  <a:schemeClr val="bg1"/>
                </a:solidFill>
              </a:rPr>
              <a:t>Through out ancient history the phrase is in reference to the prophecies of the birth of Christ and His mortal ministry</a:t>
            </a:r>
          </a:p>
          <a:p>
            <a:r>
              <a:rPr lang="en-US" dirty="0">
                <a:solidFill>
                  <a:schemeClr val="bg1"/>
                </a:solidFill>
              </a:rPr>
              <a:t>Alma 13:22</a:t>
            </a:r>
          </a:p>
        </p:txBody>
      </p:sp>
      <p:sp>
        <p:nvSpPr>
          <p:cNvPr id="7" name="Rectangle 6"/>
          <p:cNvSpPr/>
          <p:nvPr/>
        </p:nvSpPr>
        <p:spPr>
          <a:xfrm>
            <a:off x="2980944" y="5647945"/>
            <a:ext cx="6199632" cy="923330"/>
          </a:xfrm>
          <a:prstGeom prst="rect">
            <a:avLst/>
          </a:prstGeom>
        </p:spPr>
        <p:txBody>
          <a:bodyPr wrap="square">
            <a:spAutoFit/>
          </a:bodyPr>
          <a:lstStyle/>
          <a:p>
            <a:r>
              <a:rPr lang="en-US" dirty="0">
                <a:solidFill>
                  <a:schemeClr val="bg1"/>
                </a:solidFill>
              </a:rPr>
              <a:t>“And the angel said unto them, Fear not: for, behold, I bring you good tidings of great joy, which shall be to all people.”</a:t>
            </a:r>
          </a:p>
          <a:p>
            <a:r>
              <a:rPr lang="en-US" dirty="0">
                <a:solidFill>
                  <a:schemeClr val="bg1"/>
                </a:solidFill>
              </a:rPr>
              <a:t>Luke 2:10</a:t>
            </a:r>
          </a:p>
        </p:txBody>
      </p:sp>
      <p:sp>
        <p:nvSpPr>
          <p:cNvPr id="8" name="Rectangle 7"/>
          <p:cNvSpPr/>
          <p:nvPr/>
        </p:nvSpPr>
        <p:spPr>
          <a:xfrm>
            <a:off x="8001000" y="2023873"/>
            <a:ext cx="3124200" cy="2031325"/>
          </a:xfrm>
          <a:prstGeom prst="rect">
            <a:avLst/>
          </a:prstGeom>
        </p:spPr>
        <p:txBody>
          <a:bodyPr wrap="square">
            <a:spAutoFit/>
          </a:bodyPr>
          <a:lstStyle/>
          <a:p>
            <a:r>
              <a:rPr lang="en-US" dirty="0">
                <a:solidFill>
                  <a:schemeClr val="bg1"/>
                </a:solidFill>
              </a:rPr>
              <a:t>“And angels did appear unto men, wise men, and did declare unto them glad tidings of great joy; thus in this year the scriptures began to be fulfilled.”</a:t>
            </a:r>
          </a:p>
          <a:p>
            <a:r>
              <a:rPr lang="en-US" dirty="0">
                <a:solidFill>
                  <a:schemeClr val="bg1"/>
                </a:solidFill>
              </a:rPr>
              <a:t>Helaman 16:14</a:t>
            </a:r>
          </a:p>
        </p:txBody>
      </p:sp>
      <p:pic>
        <p:nvPicPr>
          <p:cNvPr id="5" name="Picture 4">
            <a:extLst>
              <a:ext uri="{FF2B5EF4-FFF2-40B4-BE49-F238E27FC236}">
                <a16:creationId xmlns:a16="http://schemas.microsoft.com/office/drawing/2014/main" id="{5524A0E9-D903-4D78-9A37-F92A17A2A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272" y="1284923"/>
            <a:ext cx="3072574" cy="4157012"/>
          </a:xfrm>
          <a:prstGeom prst="rect">
            <a:avLst/>
          </a:prstGeom>
        </p:spPr>
      </p:pic>
      <p:sp>
        <p:nvSpPr>
          <p:cNvPr id="12" name="Rectangle 11">
            <a:extLst>
              <a:ext uri="{FF2B5EF4-FFF2-40B4-BE49-F238E27FC236}">
                <a16:creationId xmlns:a16="http://schemas.microsoft.com/office/drawing/2014/main" id="{33F65D00-EE05-41A3-AE8D-8F314AA81F66}"/>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152863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02187F-6475-4BE8-8928-C1553EAEA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1323439"/>
          </a:xfrm>
          <a:prstGeom prst="rect">
            <a:avLst/>
          </a:prstGeom>
          <a:noFill/>
        </p:spPr>
        <p:txBody>
          <a:bodyPr wrap="square" rtlCol="0">
            <a:spAutoFit/>
          </a:bodyPr>
          <a:lstStyle/>
          <a:p>
            <a:pPr algn="ctr"/>
            <a:r>
              <a:rPr lang="en-US" sz="8000" dirty="0">
                <a:solidFill>
                  <a:schemeClr val="bg1"/>
                </a:solidFill>
                <a:latin typeface="French Script MT" pitchFamily="66" charset="0"/>
              </a:rPr>
              <a:t>The Mission of Christ</a:t>
            </a:r>
          </a:p>
        </p:txBody>
      </p:sp>
      <p:sp>
        <p:nvSpPr>
          <p:cNvPr id="4" name="TextBox 3"/>
          <p:cNvSpPr txBox="1"/>
          <p:nvPr/>
        </p:nvSpPr>
        <p:spPr>
          <a:xfrm>
            <a:off x="159044" y="6541177"/>
            <a:ext cx="9144000" cy="307777"/>
          </a:xfrm>
          <a:prstGeom prst="rect">
            <a:avLst/>
          </a:prstGeom>
          <a:noFill/>
        </p:spPr>
        <p:txBody>
          <a:bodyPr wrap="square" rtlCol="0">
            <a:spAutoFit/>
          </a:bodyPr>
          <a:lstStyle/>
          <a:p>
            <a:r>
              <a:rPr lang="en-US" sz="1400" dirty="0">
                <a:solidFill>
                  <a:schemeClr val="bg1"/>
                </a:solidFill>
              </a:rPr>
              <a:t>Mosiah 3:5-6</a:t>
            </a:r>
          </a:p>
        </p:txBody>
      </p:sp>
      <p:sp>
        <p:nvSpPr>
          <p:cNvPr id="13" name="TextBox 12"/>
          <p:cNvSpPr txBox="1"/>
          <p:nvPr/>
        </p:nvSpPr>
        <p:spPr>
          <a:xfrm>
            <a:off x="184942" y="2597372"/>
            <a:ext cx="2398238" cy="1200329"/>
          </a:xfrm>
          <a:prstGeom prst="rect">
            <a:avLst/>
          </a:prstGeom>
          <a:noFill/>
        </p:spPr>
        <p:txBody>
          <a:bodyPr wrap="square" rtlCol="0">
            <a:spAutoFit/>
          </a:bodyPr>
          <a:lstStyle/>
          <a:p>
            <a:r>
              <a:rPr lang="en-US" sz="2400" dirty="0">
                <a:solidFill>
                  <a:schemeClr val="bg1"/>
                </a:solidFill>
              </a:rPr>
              <a:t>Obtaining a mortal body—tabernacle of clay</a:t>
            </a:r>
            <a:endParaRPr lang="en-US" dirty="0">
              <a:solidFill>
                <a:schemeClr val="bg1"/>
              </a:solidFill>
            </a:endParaRPr>
          </a:p>
        </p:txBody>
      </p:sp>
      <p:sp>
        <p:nvSpPr>
          <p:cNvPr id="7" name="Rectangle 6"/>
          <p:cNvSpPr/>
          <p:nvPr/>
        </p:nvSpPr>
        <p:spPr>
          <a:xfrm>
            <a:off x="1981200" y="4876800"/>
            <a:ext cx="4572000" cy="707886"/>
          </a:xfrm>
          <a:prstGeom prst="rect">
            <a:avLst/>
          </a:prstGeom>
        </p:spPr>
        <p:txBody>
          <a:bodyPr>
            <a:spAutoFit/>
          </a:bodyPr>
          <a:lstStyle/>
          <a:p>
            <a:r>
              <a:rPr lang="en-US" sz="2000" dirty="0">
                <a:solidFill>
                  <a:schemeClr val="bg1"/>
                </a:solidFill>
              </a:rPr>
              <a:t>He shall cast out devils or evil spirits that dwell in the hearts of men</a:t>
            </a:r>
          </a:p>
        </p:txBody>
      </p:sp>
      <p:sp>
        <p:nvSpPr>
          <p:cNvPr id="8" name="Rectangle 7"/>
          <p:cNvSpPr/>
          <p:nvPr/>
        </p:nvSpPr>
        <p:spPr>
          <a:xfrm>
            <a:off x="5699760" y="1795272"/>
            <a:ext cx="3124200" cy="2123658"/>
          </a:xfrm>
          <a:prstGeom prst="rect">
            <a:avLst/>
          </a:prstGeom>
        </p:spPr>
        <p:txBody>
          <a:bodyPr wrap="square">
            <a:spAutoFit/>
          </a:bodyPr>
          <a:lstStyle/>
          <a:p>
            <a:r>
              <a:rPr lang="en-US" sz="2400" dirty="0">
                <a:solidFill>
                  <a:schemeClr val="bg1"/>
                </a:solidFill>
              </a:rPr>
              <a:t>Working miracles—</a:t>
            </a:r>
          </a:p>
          <a:p>
            <a:r>
              <a:rPr lang="en-US" dirty="0">
                <a:solidFill>
                  <a:schemeClr val="bg1"/>
                </a:solidFill>
              </a:rPr>
              <a:t>Healing the sick</a:t>
            </a:r>
          </a:p>
          <a:p>
            <a:r>
              <a:rPr lang="en-US" dirty="0">
                <a:solidFill>
                  <a:schemeClr val="bg1"/>
                </a:solidFill>
              </a:rPr>
              <a:t>Raising the dead </a:t>
            </a:r>
          </a:p>
          <a:p>
            <a:r>
              <a:rPr lang="en-US" dirty="0">
                <a:solidFill>
                  <a:schemeClr val="bg1"/>
                </a:solidFill>
              </a:rPr>
              <a:t>Causing the lame to walk </a:t>
            </a:r>
          </a:p>
          <a:p>
            <a:r>
              <a:rPr lang="en-US" dirty="0">
                <a:solidFill>
                  <a:schemeClr val="bg1"/>
                </a:solidFill>
              </a:rPr>
              <a:t>The blind to receive their sight The deaf to hear</a:t>
            </a:r>
          </a:p>
          <a:p>
            <a:r>
              <a:rPr lang="en-US" dirty="0">
                <a:solidFill>
                  <a:schemeClr val="bg1"/>
                </a:solidFill>
              </a:rPr>
              <a:t>Curing all manner of diseases</a:t>
            </a:r>
          </a:p>
        </p:txBody>
      </p:sp>
      <p:sp>
        <p:nvSpPr>
          <p:cNvPr id="9" name="TextBox 8"/>
          <p:cNvSpPr txBox="1"/>
          <p:nvPr/>
        </p:nvSpPr>
        <p:spPr>
          <a:xfrm>
            <a:off x="4084320" y="1124713"/>
            <a:ext cx="5599176" cy="461665"/>
          </a:xfrm>
          <a:prstGeom prst="rect">
            <a:avLst/>
          </a:prstGeom>
          <a:noFill/>
        </p:spPr>
        <p:txBody>
          <a:bodyPr wrap="square" rtlCol="0">
            <a:spAutoFit/>
          </a:bodyPr>
          <a:lstStyle/>
          <a:p>
            <a:r>
              <a:rPr lang="en-US" sz="2400" dirty="0">
                <a:solidFill>
                  <a:schemeClr val="bg1"/>
                </a:solidFill>
              </a:rPr>
              <a:t>Omnipotent—Having all power</a:t>
            </a:r>
            <a:endParaRPr lang="en-US" dirty="0">
              <a:solidFill>
                <a:schemeClr val="bg1"/>
              </a:solidFill>
            </a:endParaRPr>
          </a:p>
        </p:txBody>
      </p:sp>
      <p:sp>
        <p:nvSpPr>
          <p:cNvPr id="10" name="Rectangle 9"/>
          <p:cNvSpPr/>
          <p:nvPr/>
        </p:nvSpPr>
        <p:spPr>
          <a:xfrm>
            <a:off x="5791200" y="5791201"/>
            <a:ext cx="4572000" cy="1200329"/>
          </a:xfrm>
          <a:prstGeom prst="rect">
            <a:avLst/>
          </a:prstGeom>
        </p:spPr>
        <p:txBody>
          <a:bodyPr>
            <a:spAutoFit/>
          </a:bodyPr>
          <a:lstStyle/>
          <a:p>
            <a:r>
              <a:rPr lang="en-US" dirty="0">
                <a:solidFill>
                  <a:schemeClr val="bg1"/>
                </a:solidFill>
              </a:rPr>
              <a:t>He shall suffer:</a:t>
            </a:r>
          </a:p>
          <a:p>
            <a:r>
              <a:rPr lang="en-US" dirty="0">
                <a:solidFill>
                  <a:schemeClr val="bg1"/>
                </a:solidFill>
              </a:rPr>
              <a:t>Temptations</a:t>
            </a:r>
          </a:p>
          <a:p>
            <a:r>
              <a:rPr lang="en-US" dirty="0">
                <a:solidFill>
                  <a:schemeClr val="bg1"/>
                </a:solidFill>
              </a:rPr>
              <a:t>Physical pain and hunger</a:t>
            </a:r>
          </a:p>
          <a:p>
            <a:endParaRPr lang="en-US" dirty="0">
              <a:solidFill>
                <a:schemeClr val="bg1"/>
              </a:solidFill>
            </a:endParaRPr>
          </a:p>
        </p:txBody>
      </p:sp>
      <p:pic>
        <p:nvPicPr>
          <p:cNvPr id="11" name="Picture 10">
            <a:extLst>
              <a:ext uri="{FF2B5EF4-FFF2-40B4-BE49-F238E27FC236}">
                <a16:creationId xmlns:a16="http://schemas.microsoft.com/office/drawing/2014/main" id="{60EC7F36-3004-4566-BDD7-A389754A2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070" y="3350781"/>
            <a:ext cx="2476500" cy="3181350"/>
          </a:xfrm>
          <a:prstGeom prst="rect">
            <a:avLst/>
          </a:prstGeom>
        </p:spPr>
      </p:pic>
      <p:pic>
        <p:nvPicPr>
          <p:cNvPr id="15" name="Picture 14">
            <a:extLst>
              <a:ext uri="{FF2B5EF4-FFF2-40B4-BE49-F238E27FC236}">
                <a16:creationId xmlns:a16="http://schemas.microsoft.com/office/drawing/2014/main" id="{D176C378-B2FA-4ECC-A9E4-D2D583787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952" y="1789176"/>
            <a:ext cx="2874264" cy="2874264"/>
          </a:xfrm>
          <a:prstGeom prst="rect">
            <a:avLst/>
          </a:prstGeom>
        </p:spPr>
      </p:pic>
      <p:sp>
        <p:nvSpPr>
          <p:cNvPr id="19" name="Rectangle 18">
            <a:extLst>
              <a:ext uri="{FF2B5EF4-FFF2-40B4-BE49-F238E27FC236}">
                <a16:creationId xmlns:a16="http://schemas.microsoft.com/office/drawing/2014/main" id="{8B6281F3-A941-4ABE-9D23-722A1281D4C4}"/>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37777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4DBE33-D158-4FCD-92D1-84F6E4E8D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French Script MT" pitchFamily="66" charset="0"/>
              </a:rPr>
              <a:t>Christ's Ultimate Mission</a:t>
            </a:r>
          </a:p>
        </p:txBody>
      </p:sp>
      <p:sp>
        <p:nvSpPr>
          <p:cNvPr id="4" name="TextBox 3"/>
          <p:cNvSpPr txBox="1"/>
          <p:nvPr/>
        </p:nvSpPr>
        <p:spPr>
          <a:xfrm>
            <a:off x="0" y="6550223"/>
            <a:ext cx="9144000" cy="307777"/>
          </a:xfrm>
          <a:prstGeom prst="rect">
            <a:avLst/>
          </a:prstGeom>
          <a:noFill/>
        </p:spPr>
        <p:txBody>
          <a:bodyPr wrap="square" rtlCol="0">
            <a:spAutoFit/>
          </a:bodyPr>
          <a:lstStyle/>
          <a:p>
            <a:r>
              <a:rPr lang="en-US" sz="1400" dirty="0">
                <a:solidFill>
                  <a:schemeClr val="bg1"/>
                </a:solidFill>
              </a:rPr>
              <a:t>Mosiah 3:7</a:t>
            </a:r>
          </a:p>
        </p:txBody>
      </p:sp>
      <p:sp>
        <p:nvSpPr>
          <p:cNvPr id="7" name="Rectangle 6"/>
          <p:cNvSpPr/>
          <p:nvPr/>
        </p:nvSpPr>
        <p:spPr>
          <a:xfrm>
            <a:off x="6699504" y="1024129"/>
            <a:ext cx="5215128" cy="5632311"/>
          </a:xfrm>
          <a:prstGeom prst="rect">
            <a:avLst/>
          </a:prstGeom>
        </p:spPr>
        <p:txBody>
          <a:bodyPr wrap="square">
            <a:spAutoFit/>
          </a:bodyPr>
          <a:lstStyle/>
          <a:p>
            <a:r>
              <a:rPr lang="en-US" dirty="0">
                <a:solidFill>
                  <a:schemeClr val="bg1"/>
                </a:solidFill>
              </a:rPr>
              <a:t>“Christ’s agony in the garden is unfathomable by the finite mind, both as to intensity and cause. … </a:t>
            </a:r>
          </a:p>
          <a:p>
            <a:endParaRPr lang="en-US" dirty="0">
              <a:solidFill>
                <a:schemeClr val="bg1"/>
              </a:solidFill>
            </a:endParaRPr>
          </a:p>
          <a:p>
            <a:r>
              <a:rPr lang="en-US" dirty="0">
                <a:solidFill>
                  <a:schemeClr val="bg1"/>
                </a:solidFill>
              </a:rPr>
              <a:t>He struggled and groaned under a burden such as no other being who has lived on earth might even conceive as possible. It was not physical pain, nor mental anguish alone, that caused Him to suffer such torture as to produce an extrusion of blood from every pore; but a spiritual agony of soul such as only God was capable of experiencing. … </a:t>
            </a:r>
          </a:p>
          <a:p>
            <a:endParaRPr lang="en-US" dirty="0">
              <a:solidFill>
                <a:schemeClr val="bg1"/>
              </a:solidFill>
            </a:endParaRPr>
          </a:p>
          <a:p>
            <a:r>
              <a:rPr lang="en-US" dirty="0">
                <a:solidFill>
                  <a:schemeClr val="bg1"/>
                </a:solidFill>
              </a:rPr>
              <a:t>In that hour of anguish Christ met and overcame all the horrors that Satan, ‘the prince of this world,’ could inflict. … </a:t>
            </a:r>
          </a:p>
          <a:p>
            <a:endParaRPr lang="en-US" dirty="0">
              <a:solidFill>
                <a:schemeClr val="bg1"/>
              </a:solidFill>
            </a:endParaRPr>
          </a:p>
          <a:p>
            <a:r>
              <a:rPr lang="en-US" dirty="0">
                <a:solidFill>
                  <a:schemeClr val="bg1"/>
                </a:solidFill>
              </a:rPr>
              <a:t>In some manner, actual and terribly real though to man incomprehensible, the Savior took upon Himself the burden of the sins of mankind from Adam to the end of the world”</a:t>
            </a:r>
          </a:p>
          <a:p>
            <a:r>
              <a:rPr lang="en-US" sz="1400" dirty="0">
                <a:solidFill>
                  <a:schemeClr val="bg1"/>
                </a:solidFill>
              </a:rPr>
              <a:t>James E. </a:t>
            </a:r>
            <a:r>
              <a:rPr lang="en-US" sz="1400" dirty="0" err="1">
                <a:solidFill>
                  <a:schemeClr val="bg1"/>
                </a:solidFill>
              </a:rPr>
              <a:t>Talmage</a:t>
            </a:r>
            <a:endParaRPr lang="en-US" sz="1400" dirty="0">
              <a:solidFill>
                <a:schemeClr val="bg1"/>
              </a:solidFill>
            </a:endParaRPr>
          </a:p>
        </p:txBody>
      </p:sp>
      <p:sp>
        <p:nvSpPr>
          <p:cNvPr id="9" name="TextBox 8"/>
          <p:cNvSpPr txBox="1"/>
          <p:nvPr/>
        </p:nvSpPr>
        <p:spPr>
          <a:xfrm>
            <a:off x="161544" y="3191257"/>
            <a:ext cx="2971800" cy="1015663"/>
          </a:xfrm>
          <a:prstGeom prst="rect">
            <a:avLst/>
          </a:prstGeom>
          <a:noFill/>
        </p:spPr>
        <p:txBody>
          <a:bodyPr wrap="square" rtlCol="0">
            <a:spAutoFit/>
          </a:bodyPr>
          <a:lstStyle/>
          <a:p>
            <a:r>
              <a:rPr lang="en-US" sz="2000" b="1" dirty="0">
                <a:solidFill>
                  <a:schemeClr val="bg1"/>
                </a:solidFill>
              </a:rPr>
              <a:t>As part of His Atonement, Jesus Christ suffered more than man can suffer</a:t>
            </a:r>
            <a:endParaRPr lang="en-US" sz="2000" dirty="0">
              <a:solidFill>
                <a:schemeClr val="bg1"/>
              </a:solidFill>
            </a:endParaRPr>
          </a:p>
        </p:txBody>
      </p:sp>
      <p:pic>
        <p:nvPicPr>
          <p:cNvPr id="5" name="Picture 4">
            <a:extLst>
              <a:ext uri="{FF2B5EF4-FFF2-40B4-BE49-F238E27FC236}">
                <a16:creationId xmlns:a16="http://schemas.microsoft.com/office/drawing/2014/main" id="{C0C005F3-1AD5-4334-BA51-21B408D5F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445" y="1302449"/>
            <a:ext cx="2918066" cy="4851464"/>
          </a:xfrm>
          <a:prstGeom prst="rect">
            <a:avLst/>
          </a:prstGeom>
        </p:spPr>
      </p:pic>
      <p:pic>
        <p:nvPicPr>
          <p:cNvPr id="10" name="Picture 9">
            <a:extLst>
              <a:ext uri="{FF2B5EF4-FFF2-40B4-BE49-F238E27FC236}">
                <a16:creationId xmlns:a16="http://schemas.microsoft.com/office/drawing/2014/main" id="{2C493874-8E6E-4271-9801-246263572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120" y="107442"/>
            <a:ext cx="708913" cy="943163"/>
          </a:xfrm>
          <a:prstGeom prst="rect">
            <a:avLst/>
          </a:prstGeom>
        </p:spPr>
      </p:pic>
      <p:sp>
        <p:nvSpPr>
          <p:cNvPr id="13" name="Rectangle 12">
            <a:extLst>
              <a:ext uri="{FF2B5EF4-FFF2-40B4-BE49-F238E27FC236}">
                <a16:creationId xmlns:a16="http://schemas.microsoft.com/office/drawing/2014/main" id="{99C1F948-011D-48C2-97B0-97DDDE92C859}"/>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207288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B7D4DB-91D8-416C-947D-E5B68A72C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French Script MT" pitchFamily="66" charset="0"/>
              </a:rPr>
              <a:t>His Name</a:t>
            </a:r>
          </a:p>
        </p:txBody>
      </p:sp>
      <p:sp>
        <p:nvSpPr>
          <p:cNvPr id="4" name="TextBox 3"/>
          <p:cNvSpPr txBox="1"/>
          <p:nvPr/>
        </p:nvSpPr>
        <p:spPr>
          <a:xfrm>
            <a:off x="0" y="6550223"/>
            <a:ext cx="9144000" cy="307777"/>
          </a:xfrm>
          <a:prstGeom prst="rect">
            <a:avLst/>
          </a:prstGeom>
          <a:noFill/>
        </p:spPr>
        <p:txBody>
          <a:bodyPr wrap="square" rtlCol="0">
            <a:spAutoFit/>
          </a:bodyPr>
          <a:lstStyle/>
          <a:p>
            <a:r>
              <a:rPr lang="en-US" sz="1400" dirty="0">
                <a:solidFill>
                  <a:schemeClr val="bg1"/>
                </a:solidFill>
              </a:rPr>
              <a:t>Mosiah 3:8</a:t>
            </a:r>
          </a:p>
        </p:txBody>
      </p:sp>
      <p:sp>
        <p:nvSpPr>
          <p:cNvPr id="9" name="TextBox 8"/>
          <p:cNvSpPr txBox="1"/>
          <p:nvPr/>
        </p:nvSpPr>
        <p:spPr>
          <a:xfrm>
            <a:off x="987552" y="1353312"/>
            <a:ext cx="4492752" cy="2308324"/>
          </a:xfrm>
          <a:prstGeom prst="rect">
            <a:avLst/>
          </a:prstGeom>
          <a:noFill/>
        </p:spPr>
        <p:txBody>
          <a:bodyPr wrap="square" rtlCol="0">
            <a:spAutoFit/>
          </a:bodyPr>
          <a:lstStyle/>
          <a:p>
            <a:r>
              <a:rPr lang="en-US" sz="2400" i="1" dirty="0">
                <a:solidFill>
                  <a:schemeClr val="bg1"/>
                </a:solidFill>
              </a:rPr>
              <a:t>“And he shall be called Jesus Christ, the Son of God, the</a:t>
            </a:r>
            <a:r>
              <a:rPr lang="en-US" sz="2400" i="1" baseline="30000" dirty="0">
                <a:solidFill>
                  <a:schemeClr val="bg1"/>
                </a:solidFill>
              </a:rPr>
              <a:t> </a:t>
            </a:r>
            <a:r>
              <a:rPr lang="en-US" sz="2400" i="1" dirty="0">
                <a:solidFill>
                  <a:schemeClr val="bg1"/>
                </a:solidFill>
              </a:rPr>
              <a:t>Father of heaven and earth, the Creator of all things from the beginning; and his mother shall be called Mary.”</a:t>
            </a:r>
            <a:endParaRPr lang="en-US" i="1" dirty="0">
              <a:solidFill>
                <a:schemeClr val="bg1"/>
              </a:solidFill>
            </a:endParaRPr>
          </a:p>
        </p:txBody>
      </p:sp>
      <p:sp>
        <p:nvSpPr>
          <p:cNvPr id="10" name="TextBox 9"/>
          <p:cNvSpPr txBox="1"/>
          <p:nvPr/>
        </p:nvSpPr>
        <p:spPr>
          <a:xfrm>
            <a:off x="7013448" y="5577841"/>
            <a:ext cx="3429000" cy="954107"/>
          </a:xfrm>
          <a:prstGeom prst="rect">
            <a:avLst/>
          </a:prstGeom>
          <a:noFill/>
        </p:spPr>
        <p:txBody>
          <a:bodyPr wrap="square" rtlCol="0">
            <a:spAutoFit/>
          </a:bodyPr>
          <a:lstStyle/>
          <a:p>
            <a:pPr algn="ctr" fontAlgn="base"/>
            <a:r>
              <a:rPr lang="en-US" sz="2800" dirty="0">
                <a:solidFill>
                  <a:schemeClr val="bg1"/>
                </a:solidFill>
              </a:rPr>
              <a:t>Greek-Mary</a:t>
            </a:r>
          </a:p>
          <a:p>
            <a:pPr algn="ctr" fontAlgn="base"/>
            <a:r>
              <a:rPr lang="en-US" sz="2800" dirty="0">
                <a:solidFill>
                  <a:schemeClr val="bg1"/>
                </a:solidFill>
              </a:rPr>
              <a:t>Hebrew-Miriam</a:t>
            </a:r>
          </a:p>
        </p:txBody>
      </p:sp>
      <p:sp>
        <p:nvSpPr>
          <p:cNvPr id="11" name="TextBox 10"/>
          <p:cNvSpPr txBox="1"/>
          <p:nvPr/>
        </p:nvSpPr>
        <p:spPr>
          <a:xfrm>
            <a:off x="2133600" y="4343400"/>
            <a:ext cx="3886200" cy="1938992"/>
          </a:xfrm>
          <a:prstGeom prst="rect">
            <a:avLst/>
          </a:prstGeom>
          <a:noFill/>
        </p:spPr>
        <p:txBody>
          <a:bodyPr wrap="square" rtlCol="0">
            <a:spAutoFit/>
          </a:bodyPr>
          <a:lstStyle/>
          <a:p>
            <a:pPr fontAlgn="base"/>
            <a:r>
              <a:rPr lang="en-US" sz="2400" dirty="0">
                <a:solidFill>
                  <a:schemeClr val="bg1"/>
                </a:solidFill>
              </a:rPr>
              <a:t>Jesus (Hebrew=Joshua)</a:t>
            </a:r>
          </a:p>
          <a:p>
            <a:pPr fontAlgn="base"/>
            <a:r>
              <a:rPr lang="en-US" sz="2400" dirty="0">
                <a:solidFill>
                  <a:schemeClr val="bg1"/>
                </a:solidFill>
              </a:rPr>
              <a:t>Meaning Jehovah saves</a:t>
            </a:r>
          </a:p>
          <a:p>
            <a:pPr fontAlgn="base"/>
            <a:r>
              <a:rPr lang="en-US" sz="2400" dirty="0">
                <a:solidFill>
                  <a:schemeClr val="bg1"/>
                </a:solidFill>
              </a:rPr>
              <a:t>Christ is a title meaning “anointed” or “anointed one”</a:t>
            </a:r>
          </a:p>
          <a:p>
            <a:pPr fontAlgn="base"/>
            <a:endParaRPr lang="en-US" sz="2400" dirty="0">
              <a:solidFill>
                <a:schemeClr val="bg1"/>
              </a:solidFill>
            </a:endParaRPr>
          </a:p>
        </p:txBody>
      </p:sp>
      <p:pic>
        <p:nvPicPr>
          <p:cNvPr id="5" name="Picture 4">
            <a:extLst>
              <a:ext uri="{FF2B5EF4-FFF2-40B4-BE49-F238E27FC236}">
                <a16:creationId xmlns:a16="http://schemas.microsoft.com/office/drawing/2014/main" id="{674B0331-CB68-48E0-ADA0-E84C1118A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835" y="1207389"/>
            <a:ext cx="3219450" cy="4095750"/>
          </a:xfrm>
          <a:prstGeom prst="rect">
            <a:avLst/>
          </a:prstGeom>
        </p:spPr>
      </p:pic>
      <p:sp>
        <p:nvSpPr>
          <p:cNvPr id="13" name="Rectangle 12">
            <a:extLst>
              <a:ext uri="{FF2B5EF4-FFF2-40B4-BE49-F238E27FC236}">
                <a16:creationId xmlns:a16="http://schemas.microsoft.com/office/drawing/2014/main" id="{41A63E88-3B4A-4565-A5FF-D05A82BCE11D}"/>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37467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30CB91-D369-4320-AC8B-BCB2525DA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1323439"/>
          </a:xfrm>
          <a:prstGeom prst="rect">
            <a:avLst/>
          </a:prstGeom>
          <a:noFill/>
        </p:spPr>
        <p:txBody>
          <a:bodyPr wrap="square" rtlCol="0">
            <a:spAutoFit/>
          </a:bodyPr>
          <a:lstStyle/>
          <a:p>
            <a:pPr algn="ctr"/>
            <a:r>
              <a:rPr lang="en-US" sz="8000" dirty="0">
                <a:solidFill>
                  <a:schemeClr val="bg1"/>
                </a:solidFill>
                <a:latin typeface="French Script MT" pitchFamily="66" charset="0"/>
              </a:rPr>
              <a:t>Salvation--Exaltation</a:t>
            </a:r>
          </a:p>
        </p:txBody>
      </p:sp>
      <p:sp>
        <p:nvSpPr>
          <p:cNvPr id="4" name="TextBox 3"/>
          <p:cNvSpPr txBox="1"/>
          <p:nvPr/>
        </p:nvSpPr>
        <p:spPr>
          <a:xfrm>
            <a:off x="115824" y="6550223"/>
            <a:ext cx="9144000" cy="307777"/>
          </a:xfrm>
          <a:prstGeom prst="rect">
            <a:avLst/>
          </a:prstGeom>
          <a:noFill/>
        </p:spPr>
        <p:txBody>
          <a:bodyPr wrap="square" rtlCol="0">
            <a:spAutoFit/>
          </a:bodyPr>
          <a:lstStyle/>
          <a:p>
            <a:r>
              <a:rPr lang="en-US" sz="1400" dirty="0">
                <a:solidFill>
                  <a:schemeClr val="bg1"/>
                </a:solidFill>
              </a:rPr>
              <a:t>Mosiah 3:9-11</a:t>
            </a:r>
          </a:p>
        </p:txBody>
      </p:sp>
      <p:sp>
        <p:nvSpPr>
          <p:cNvPr id="9" name="TextBox 8"/>
          <p:cNvSpPr txBox="1"/>
          <p:nvPr/>
        </p:nvSpPr>
        <p:spPr>
          <a:xfrm>
            <a:off x="118872" y="1365505"/>
            <a:ext cx="4867656" cy="1384995"/>
          </a:xfrm>
          <a:prstGeom prst="rect">
            <a:avLst/>
          </a:prstGeom>
          <a:noFill/>
        </p:spPr>
        <p:txBody>
          <a:bodyPr wrap="square" rtlCol="0">
            <a:spAutoFit/>
          </a:bodyPr>
          <a:lstStyle/>
          <a:p>
            <a:pPr fontAlgn="base"/>
            <a:r>
              <a:rPr lang="en-US" sz="2800" dirty="0">
                <a:solidFill>
                  <a:schemeClr val="bg1"/>
                </a:solidFill>
              </a:rPr>
              <a:t>Jesus will be scourged, crucified and the rise the 3</a:t>
            </a:r>
            <a:r>
              <a:rPr lang="en-US" sz="2800" baseline="30000" dirty="0">
                <a:solidFill>
                  <a:schemeClr val="bg1"/>
                </a:solidFill>
              </a:rPr>
              <a:t>rd</a:t>
            </a:r>
            <a:r>
              <a:rPr lang="en-US" sz="2800" dirty="0">
                <a:solidFill>
                  <a:schemeClr val="bg1"/>
                </a:solidFill>
              </a:rPr>
              <a:t> day and stand to judge the world</a:t>
            </a:r>
          </a:p>
        </p:txBody>
      </p:sp>
      <p:sp>
        <p:nvSpPr>
          <p:cNvPr id="10" name="TextBox 9"/>
          <p:cNvSpPr txBox="1"/>
          <p:nvPr/>
        </p:nvSpPr>
        <p:spPr>
          <a:xfrm>
            <a:off x="4507992" y="4629913"/>
            <a:ext cx="3867912" cy="1384995"/>
          </a:xfrm>
          <a:prstGeom prst="rect">
            <a:avLst/>
          </a:prstGeom>
          <a:noFill/>
        </p:spPr>
        <p:txBody>
          <a:bodyPr wrap="square" rtlCol="0">
            <a:spAutoFit/>
          </a:bodyPr>
          <a:lstStyle/>
          <a:p>
            <a:pPr fontAlgn="base"/>
            <a:r>
              <a:rPr lang="en-US" sz="2800" dirty="0">
                <a:solidFill>
                  <a:schemeClr val="bg1"/>
                </a:solidFill>
              </a:rPr>
              <a:t>His blood will atone for the sins of those who have transgressed</a:t>
            </a:r>
          </a:p>
        </p:txBody>
      </p:sp>
      <p:pic>
        <p:nvPicPr>
          <p:cNvPr id="5" name="Picture 4">
            <a:extLst>
              <a:ext uri="{FF2B5EF4-FFF2-40B4-BE49-F238E27FC236}">
                <a16:creationId xmlns:a16="http://schemas.microsoft.com/office/drawing/2014/main" id="{194D8FBF-A561-49CE-AB0A-C3933A682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869" y="1179005"/>
            <a:ext cx="6300890" cy="2332292"/>
          </a:xfrm>
          <a:prstGeom prst="rect">
            <a:avLst/>
          </a:prstGeom>
        </p:spPr>
      </p:pic>
      <p:pic>
        <p:nvPicPr>
          <p:cNvPr id="12" name="Picture 11">
            <a:extLst>
              <a:ext uri="{FF2B5EF4-FFF2-40B4-BE49-F238E27FC236}">
                <a16:creationId xmlns:a16="http://schemas.microsoft.com/office/drawing/2014/main" id="{CC72C5B7-C2CB-4E48-B230-D84F6806B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884" y="3613462"/>
            <a:ext cx="2404028" cy="3209544"/>
          </a:xfrm>
          <a:prstGeom prst="rect">
            <a:avLst/>
          </a:prstGeom>
        </p:spPr>
      </p:pic>
      <p:pic>
        <p:nvPicPr>
          <p:cNvPr id="14" name="Picture 13">
            <a:extLst>
              <a:ext uri="{FF2B5EF4-FFF2-40B4-BE49-F238E27FC236}">
                <a16:creationId xmlns:a16="http://schemas.microsoft.com/office/drawing/2014/main" id="{4563E48E-B8BB-4133-96AB-0D84A18D9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247" y="2878074"/>
            <a:ext cx="2620675" cy="3632454"/>
          </a:xfrm>
          <a:prstGeom prst="rect">
            <a:avLst/>
          </a:prstGeom>
        </p:spPr>
      </p:pic>
      <p:sp>
        <p:nvSpPr>
          <p:cNvPr id="18" name="Rectangle 17">
            <a:extLst>
              <a:ext uri="{FF2B5EF4-FFF2-40B4-BE49-F238E27FC236}">
                <a16:creationId xmlns:a16="http://schemas.microsoft.com/office/drawing/2014/main" id="{B5529844-0C7E-4E9F-AAB8-B7FE25C67345}"/>
              </a:ext>
            </a:extLst>
          </p:cNvPr>
          <p:cNvSpPr/>
          <p:nvPr/>
        </p:nvSpPr>
        <p:spPr>
          <a:xfrm>
            <a:off x="10675238" y="6627168"/>
            <a:ext cx="1516762" cy="230832"/>
          </a:xfrm>
          <a:prstGeom prst="rect">
            <a:avLst/>
          </a:prstGeom>
        </p:spPr>
        <p:txBody>
          <a:bodyPr wrap="none">
            <a:spAutoFit/>
          </a:bodyPr>
          <a:lstStyle/>
          <a:p>
            <a:r>
              <a:rPr lang="en-US" sz="900" dirty="0">
                <a:solidFill>
                  <a:schemeClr val="bg1"/>
                </a:solidFill>
              </a:rPr>
              <a:t>Annie </a:t>
            </a:r>
            <a:r>
              <a:rPr lang="en-US" sz="900" dirty="0" err="1">
                <a:solidFill>
                  <a:schemeClr val="bg1"/>
                </a:solidFill>
              </a:rPr>
              <a:t>Henrie</a:t>
            </a:r>
            <a:r>
              <a:rPr lang="en-US" sz="900" dirty="0">
                <a:solidFill>
                  <a:schemeClr val="bg1"/>
                </a:solidFill>
              </a:rPr>
              <a:t> Nadar Artwork</a:t>
            </a:r>
          </a:p>
        </p:txBody>
      </p:sp>
    </p:spTree>
    <p:extLst>
      <p:ext uri="{BB962C8B-B14F-4D97-AF65-F5344CB8AC3E}">
        <p14:creationId xmlns:p14="http://schemas.microsoft.com/office/powerpoint/2010/main" val="336970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125119-69B4-4A20-BCBF-EE9E8E5DA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French Script MT" pitchFamily="66" charset="0"/>
              </a:rPr>
              <a:t>Application of Atonement</a:t>
            </a:r>
          </a:p>
        </p:txBody>
      </p:sp>
      <p:sp>
        <p:nvSpPr>
          <p:cNvPr id="4" name="TextBox 3"/>
          <p:cNvSpPr txBox="1"/>
          <p:nvPr/>
        </p:nvSpPr>
        <p:spPr>
          <a:xfrm>
            <a:off x="0" y="6550223"/>
            <a:ext cx="9144000" cy="307777"/>
          </a:xfrm>
          <a:prstGeom prst="rect">
            <a:avLst/>
          </a:prstGeom>
          <a:noFill/>
        </p:spPr>
        <p:txBody>
          <a:bodyPr wrap="square" rtlCol="0">
            <a:spAutoFit/>
          </a:bodyPr>
          <a:lstStyle/>
          <a:p>
            <a:r>
              <a:rPr lang="en-US" sz="1400" dirty="0">
                <a:solidFill>
                  <a:schemeClr val="bg1"/>
                </a:solidFill>
              </a:rPr>
              <a:t>Mosiah 3:11-13</a:t>
            </a:r>
          </a:p>
        </p:txBody>
      </p:sp>
      <p:sp>
        <p:nvSpPr>
          <p:cNvPr id="9" name="TextBox 8"/>
          <p:cNvSpPr txBox="1"/>
          <p:nvPr/>
        </p:nvSpPr>
        <p:spPr>
          <a:xfrm>
            <a:off x="381000" y="1249681"/>
            <a:ext cx="7467600" cy="4770537"/>
          </a:xfrm>
          <a:prstGeom prst="rect">
            <a:avLst/>
          </a:prstGeom>
          <a:noFill/>
        </p:spPr>
        <p:txBody>
          <a:bodyPr wrap="square" rtlCol="0">
            <a:spAutoFit/>
          </a:bodyPr>
          <a:lstStyle/>
          <a:p>
            <a:pPr fontAlgn="base"/>
            <a:r>
              <a:rPr lang="en-US" sz="2000" dirty="0">
                <a:solidFill>
                  <a:schemeClr val="bg1"/>
                </a:solidFill>
              </a:rPr>
              <a:t>How does the Atonement apply to those who die without a knowledge of the gospel?</a:t>
            </a:r>
          </a:p>
          <a:p>
            <a:pPr fontAlgn="base"/>
            <a:endParaRPr lang="en-US" sz="2000" dirty="0">
              <a:solidFill>
                <a:schemeClr val="bg1"/>
              </a:solidFill>
            </a:endParaRPr>
          </a:p>
          <a:p>
            <a:pPr fontAlgn="base"/>
            <a:r>
              <a:rPr lang="en-US" dirty="0">
                <a:solidFill>
                  <a:srgbClr val="FFFF00"/>
                </a:solidFill>
              </a:rPr>
              <a:t>D&amp;C 137:7 “Thus came the voice of the Lord unto me, saying: All who have died without a knowledge of this gospel, who would have received it if they had been permitted to tarry, shall be heirs of the celestial kingdom of God;”</a:t>
            </a:r>
          </a:p>
          <a:p>
            <a:pPr fontAlgn="base"/>
            <a:endParaRPr lang="en-US" sz="2000" dirty="0">
              <a:solidFill>
                <a:schemeClr val="bg1"/>
              </a:solidFill>
            </a:endParaRPr>
          </a:p>
          <a:p>
            <a:pPr fontAlgn="base"/>
            <a:r>
              <a:rPr lang="en-US" sz="2000" dirty="0">
                <a:solidFill>
                  <a:schemeClr val="bg1"/>
                </a:solidFill>
              </a:rPr>
              <a:t>To those who rebel against God and deliberately sin?</a:t>
            </a:r>
          </a:p>
          <a:p>
            <a:pPr fontAlgn="base"/>
            <a:endParaRPr lang="en-US" dirty="0">
              <a:solidFill>
                <a:schemeClr val="bg1"/>
              </a:solidFill>
            </a:endParaRPr>
          </a:p>
          <a:p>
            <a:pPr fontAlgn="base"/>
            <a:r>
              <a:rPr lang="en-US" dirty="0">
                <a:solidFill>
                  <a:srgbClr val="FFFF00"/>
                </a:solidFill>
              </a:rPr>
              <a:t>D&amp;C 137:9 “For I, the Lord, will judge all men according to their works, according to the desire of their hearts.”</a:t>
            </a:r>
          </a:p>
          <a:p>
            <a:pPr fontAlgn="base"/>
            <a:endParaRPr lang="en-US" sz="2000" dirty="0">
              <a:solidFill>
                <a:schemeClr val="bg1"/>
              </a:solidFill>
            </a:endParaRPr>
          </a:p>
          <a:p>
            <a:pPr fontAlgn="base"/>
            <a:r>
              <a:rPr lang="en-US" sz="2000" dirty="0">
                <a:solidFill>
                  <a:schemeClr val="bg1"/>
                </a:solidFill>
              </a:rPr>
              <a:t>To children who die before they reach the age of accountability?</a:t>
            </a:r>
          </a:p>
          <a:p>
            <a:pPr fontAlgn="base"/>
            <a:endParaRPr lang="en-US" sz="2000" dirty="0">
              <a:solidFill>
                <a:schemeClr val="bg1"/>
              </a:solidFill>
            </a:endParaRPr>
          </a:p>
          <a:p>
            <a:pPr fontAlgn="base"/>
            <a:r>
              <a:rPr lang="en-US" dirty="0">
                <a:solidFill>
                  <a:srgbClr val="FFFF00"/>
                </a:solidFill>
              </a:rPr>
              <a:t>D&amp;C 137:10 “And I also beheld that all children who die before they arrive at the years of accountability are saved in the celestial kingdom of heaven.”</a:t>
            </a:r>
          </a:p>
        </p:txBody>
      </p:sp>
      <p:pic>
        <p:nvPicPr>
          <p:cNvPr id="5" name="Picture 4">
            <a:extLst>
              <a:ext uri="{FF2B5EF4-FFF2-40B4-BE49-F238E27FC236}">
                <a16:creationId xmlns:a16="http://schemas.microsoft.com/office/drawing/2014/main" id="{4CC7A52F-D07C-4E31-98FA-5C986B81894C}"/>
              </a:ext>
            </a:extLst>
          </p:cNvPr>
          <p:cNvPicPr>
            <a:picLocks noChangeAspect="1"/>
          </p:cNvPicPr>
          <p:nvPr/>
        </p:nvPicPr>
        <p:blipFill rotWithShape="1">
          <a:blip r:embed="rId3">
            <a:extLst>
              <a:ext uri="{28A0092B-C50C-407E-A947-70E740481C1C}">
                <a14:useLocalDpi xmlns:a14="http://schemas.microsoft.com/office/drawing/2010/main" val="0"/>
              </a:ext>
            </a:extLst>
          </a:blip>
          <a:srcRect l="10679" r="9593"/>
          <a:stretch/>
        </p:blipFill>
        <p:spPr>
          <a:xfrm>
            <a:off x="8663782" y="1189152"/>
            <a:ext cx="2606092" cy="4515231"/>
          </a:xfrm>
          <a:prstGeom prst="rect">
            <a:avLst/>
          </a:prstGeom>
        </p:spPr>
      </p:pic>
      <p:sp>
        <p:nvSpPr>
          <p:cNvPr id="10" name="Rectangle 9">
            <a:extLst>
              <a:ext uri="{FF2B5EF4-FFF2-40B4-BE49-F238E27FC236}">
                <a16:creationId xmlns:a16="http://schemas.microsoft.com/office/drawing/2014/main" id="{E2273347-C509-4F54-A698-7EA6664E56B9}"/>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384448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fade">
                                      <p:cBhvr>
                                        <p:cTn id="11" dur="1000"/>
                                        <p:tgtEl>
                                          <p:spTgt spid="9">
                                            <p:txEl>
                                              <p:pRg st="2" end="2"/>
                                            </p:txEl>
                                          </p:spTgt>
                                        </p:tgtEl>
                                      </p:cBhvr>
                                    </p:animEffect>
                                    <p:anim calcmode="lin" valueType="num">
                                      <p:cBhvr>
                                        <p:cTn id="1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2000"/>
                                        <p:tgtEl>
                                          <p:spTgt spid="9">
                                            <p:txEl>
                                              <p:pRg st="0" end="0"/>
                                            </p:txEl>
                                          </p:spTgt>
                                        </p:tgtEl>
                                      </p:cBhvr>
                                    </p:animEffect>
                                    <p:set>
                                      <p:cBhvr>
                                        <p:cTn id="20" dur="1" fill="hold">
                                          <p:stCondLst>
                                            <p:cond delay="1999"/>
                                          </p:stCondLst>
                                        </p:cTn>
                                        <p:tgtEl>
                                          <p:spTgt spid="9">
                                            <p:txEl>
                                              <p:pRg st="0" end="0"/>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9">
                                            <p:txEl>
                                              <p:pRg st="2" end="2"/>
                                            </p:txEl>
                                          </p:spTgt>
                                        </p:tgtEl>
                                      </p:cBhvr>
                                    </p:animEffect>
                                    <p:set>
                                      <p:cBhvr>
                                        <p:cTn id="23" dur="1" fill="hold">
                                          <p:stCondLst>
                                            <p:cond delay="1999"/>
                                          </p:stCondLst>
                                        </p:cTn>
                                        <p:tgtEl>
                                          <p:spTgt spid="9">
                                            <p:txEl>
                                              <p:pRg st="2" end="2"/>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xit" presetSubtype="0" fill="hold" nodeType="withEffect">
                                  <p:stCondLst>
                                    <p:cond delay="0"/>
                                  </p:stCondLst>
                                  <p:childTnLst>
                                    <p:animEffect transition="out" filter="fade">
                                      <p:cBhvr>
                                        <p:cTn id="39" dur="2000"/>
                                        <p:tgtEl>
                                          <p:spTgt spid="9">
                                            <p:txEl>
                                              <p:pRg st="4" end="4"/>
                                            </p:txEl>
                                          </p:spTgt>
                                        </p:tgtEl>
                                      </p:cBhvr>
                                    </p:animEffect>
                                    <p:set>
                                      <p:cBhvr>
                                        <p:cTn id="40" dur="1" fill="hold">
                                          <p:stCondLst>
                                            <p:cond delay="1999"/>
                                          </p:stCondLst>
                                        </p:cTn>
                                        <p:tgtEl>
                                          <p:spTgt spid="9">
                                            <p:txEl>
                                              <p:pRg st="4" end="4"/>
                                            </p:txEl>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2000"/>
                                        <p:tgtEl>
                                          <p:spTgt spid="9">
                                            <p:txEl>
                                              <p:pRg st="6" end="6"/>
                                            </p:txEl>
                                          </p:spTgt>
                                        </p:tgtEl>
                                      </p:cBhvr>
                                    </p:animEffect>
                                    <p:set>
                                      <p:cBhvr>
                                        <p:cTn id="43" dur="1" fill="hold">
                                          <p:stCondLst>
                                            <p:cond delay="1999"/>
                                          </p:stCondLst>
                                        </p:cTn>
                                        <p:tgtEl>
                                          <p:spTgt spid="9">
                                            <p:txEl>
                                              <p:pRg st="6" end="6"/>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9">
                                            <p:txEl>
                                              <p:pRg st="10" end="10"/>
                                            </p:txEl>
                                          </p:spTgt>
                                        </p:tgtEl>
                                        <p:attrNameLst>
                                          <p:attrName>style.visibility</p:attrName>
                                        </p:attrNameLst>
                                      </p:cBhvr>
                                      <p:to>
                                        <p:strVal val="visible"/>
                                      </p:to>
                                    </p:set>
                                    <p:animEffect transition="in" filter="fade">
                                      <p:cBhvr>
                                        <p:cTn id="48" dur="1000"/>
                                        <p:tgtEl>
                                          <p:spTgt spid="9">
                                            <p:txEl>
                                              <p:pRg st="10" end="10"/>
                                            </p:txEl>
                                          </p:spTgt>
                                        </p:tgtEl>
                                      </p:cBhvr>
                                    </p:animEffect>
                                    <p:anim calcmode="lin" valueType="num">
                                      <p:cBhvr>
                                        <p:cTn id="49"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44EAE6-2718-4208-A0FA-F907B9EA0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3674364" y="1595021"/>
            <a:ext cx="7758436" cy="5262979"/>
          </a:xfrm>
          <a:prstGeom prst="rect">
            <a:avLst/>
          </a:prstGeom>
          <a:noFill/>
        </p:spPr>
        <p:txBody>
          <a:bodyPr wrap="square" rtlCol="0">
            <a:spAutoFit/>
          </a:bodyPr>
          <a:lstStyle/>
          <a:p>
            <a:pPr fontAlgn="base"/>
            <a:r>
              <a:rPr lang="en-US" sz="2400" dirty="0">
                <a:solidFill>
                  <a:schemeClr val="bg1"/>
                </a:solidFill>
              </a:rPr>
              <a:t>“We … read that ‘his blood </a:t>
            </a:r>
            <a:r>
              <a:rPr lang="en-US" sz="2400" dirty="0" err="1">
                <a:solidFill>
                  <a:schemeClr val="bg1"/>
                </a:solidFill>
              </a:rPr>
              <a:t>atoneth</a:t>
            </a:r>
            <a:r>
              <a:rPr lang="en-US" sz="2400" dirty="0">
                <a:solidFill>
                  <a:schemeClr val="bg1"/>
                </a:solidFill>
              </a:rPr>
              <a:t> for the sins of those … who have died not knowing the will of God concerning them, or who have ignorantly sinned’ (Mosiah 3:11). Similarly, ‘the blood of Christ </a:t>
            </a:r>
            <a:r>
              <a:rPr lang="en-US" sz="2400" dirty="0" err="1">
                <a:solidFill>
                  <a:schemeClr val="bg1"/>
                </a:solidFill>
              </a:rPr>
              <a:t>atoneth</a:t>
            </a:r>
            <a:r>
              <a:rPr lang="en-US" sz="2400" dirty="0">
                <a:solidFill>
                  <a:schemeClr val="bg1"/>
                </a:solidFill>
              </a:rPr>
              <a:t> for [little children]’ (Mosiah 3:16).</a:t>
            </a:r>
          </a:p>
          <a:p>
            <a:pPr fontAlgn="base"/>
            <a:endParaRPr lang="en-US" sz="2400" dirty="0">
              <a:solidFill>
                <a:schemeClr val="bg1"/>
              </a:solidFill>
            </a:endParaRPr>
          </a:p>
          <a:p>
            <a:pPr fontAlgn="base"/>
            <a:r>
              <a:rPr lang="en-US" sz="2400" dirty="0">
                <a:solidFill>
                  <a:schemeClr val="bg1"/>
                </a:solidFill>
              </a:rPr>
              <a:t>These teachings that the resurrecting and cleansing power of the Atonement is for all contradict the assertion that the grace of God saves only a chosen few. His grace is for all.</a:t>
            </a:r>
          </a:p>
          <a:p>
            <a:pPr fontAlgn="base"/>
            <a:endParaRPr lang="en-US" sz="2400" dirty="0">
              <a:solidFill>
                <a:schemeClr val="bg1"/>
              </a:solidFill>
            </a:endParaRPr>
          </a:p>
          <a:p>
            <a:pPr fontAlgn="base"/>
            <a:r>
              <a:rPr lang="en-US" sz="2400" dirty="0">
                <a:solidFill>
                  <a:schemeClr val="bg1"/>
                </a:solidFill>
              </a:rPr>
              <a:t>These teachings of the Book of Mormon expand our vision and enlarge our understanding of the all-encompassing love of God and the universal effect of His Atonement for all men everywhere” </a:t>
            </a:r>
          </a:p>
          <a:p>
            <a:pPr fontAlgn="base"/>
            <a:r>
              <a:rPr lang="en-US" dirty="0" err="1">
                <a:solidFill>
                  <a:schemeClr val="bg1"/>
                </a:solidFill>
              </a:rPr>
              <a:t>Dallin</a:t>
            </a:r>
            <a:r>
              <a:rPr lang="en-US" dirty="0">
                <a:solidFill>
                  <a:schemeClr val="bg1"/>
                </a:solidFill>
              </a:rPr>
              <a:t> H. Oaks</a:t>
            </a:r>
          </a:p>
        </p:txBody>
      </p:sp>
      <p:pic>
        <p:nvPicPr>
          <p:cNvPr id="6" name="Picture 5" descr="Dallin H. Oaks.jpg"/>
          <p:cNvPicPr>
            <a:picLocks noChangeAspect="1"/>
          </p:cNvPicPr>
          <p:nvPr/>
        </p:nvPicPr>
        <p:blipFill>
          <a:blip r:embed="rId3" cstate="print"/>
          <a:stretch>
            <a:fillRect/>
          </a:stretch>
        </p:blipFill>
        <p:spPr>
          <a:xfrm>
            <a:off x="10701565" y="159412"/>
            <a:ext cx="1222814" cy="1524000"/>
          </a:xfrm>
          <a:prstGeom prst="rect">
            <a:avLst/>
          </a:prstGeom>
        </p:spPr>
      </p:pic>
      <p:pic>
        <p:nvPicPr>
          <p:cNvPr id="3" name="Picture 2">
            <a:extLst>
              <a:ext uri="{FF2B5EF4-FFF2-40B4-BE49-F238E27FC236}">
                <a16:creationId xmlns:a16="http://schemas.microsoft.com/office/drawing/2014/main" id="{3CB6497E-A8EE-436B-99B7-A5C9F4AE7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92" y="438912"/>
            <a:ext cx="3040380" cy="3648456"/>
          </a:xfrm>
          <a:prstGeom prst="rect">
            <a:avLst/>
          </a:prstGeom>
        </p:spPr>
      </p:pic>
      <p:sp>
        <p:nvSpPr>
          <p:cNvPr id="8" name="Rectangle 7">
            <a:extLst>
              <a:ext uri="{FF2B5EF4-FFF2-40B4-BE49-F238E27FC236}">
                <a16:creationId xmlns:a16="http://schemas.microsoft.com/office/drawing/2014/main" id="{4BFE409F-8271-4682-B966-4B1693ECC0C4}"/>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13699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9B8D4D2-E1BC-4D2E-B5E3-92F7A6BF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24968" y="6550223"/>
            <a:ext cx="9144000" cy="307777"/>
          </a:xfrm>
          <a:prstGeom prst="rect">
            <a:avLst/>
          </a:prstGeom>
          <a:noFill/>
        </p:spPr>
        <p:txBody>
          <a:bodyPr wrap="square" rtlCol="0">
            <a:spAutoFit/>
          </a:bodyPr>
          <a:lstStyle/>
          <a:p>
            <a:r>
              <a:rPr lang="en-US" sz="1400" dirty="0">
                <a:solidFill>
                  <a:schemeClr val="bg1"/>
                </a:solidFill>
              </a:rPr>
              <a:t>Mosiah 3:12</a:t>
            </a:r>
          </a:p>
        </p:txBody>
      </p:sp>
      <p:grpSp>
        <p:nvGrpSpPr>
          <p:cNvPr id="7" name="Group 6"/>
          <p:cNvGrpSpPr/>
          <p:nvPr/>
        </p:nvGrpSpPr>
        <p:grpSpPr>
          <a:xfrm>
            <a:off x="4541520" y="347472"/>
            <a:ext cx="7264400" cy="2743200"/>
            <a:chOff x="965200" y="2286000"/>
            <a:chExt cx="7264400" cy="2743200"/>
          </a:xfrm>
        </p:grpSpPr>
        <p:grpSp>
          <p:nvGrpSpPr>
            <p:cNvPr id="8" name="Group 18"/>
            <p:cNvGrpSpPr/>
            <p:nvPr/>
          </p:nvGrpSpPr>
          <p:grpSpPr>
            <a:xfrm>
              <a:off x="965200" y="2286000"/>
              <a:ext cx="7264400" cy="2743200"/>
              <a:chOff x="965200" y="2286000"/>
              <a:chExt cx="7327900" cy="2743200"/>
            </a:xfrm>
          </p:grpSpPr>
          <p:sp>
            <p:nvSpPr>
              <p:cNvPr id="11" name="Rectangle 10"/>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2" idx="1"/>
                <a:endCxn id="12"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108456" y="2578608"/>
              <a:ext cx="7010400" cy="1815882"/>
            </a:xfrm>
            <a:prstGeom prst="rect">
              <a:avLst/>
            </a:prstGeom>
            <a:noFill/>
          </p:spPr>
          <p:txBody>
            <a:bodyPr wrap="square" rtlCol="0">
              <a:spAutoFit/>
            </a:bodyPr>
            <a:lstStyle/>
            <a:p>
              <a:pPr algn="ctr"/>
              <a:r>
                <a:rPr lang="en-US" sz="2800" b="1" dirty="0">
                  <a:solidFill>
                    <a:schemeClr val="bg1"/>
                  </a:solidFill>
                  <a:latin typeface="Comic Sans MS" panose="030F0702030302020204" pitchFamily="66" charset="0"/>
                </a:rPr>
                <a:t>If we knowingly rebel against God’s commandments, we will not be saved unless we exercise faith in Jesus Christ and repent</a:t>
              </a:r>
              <a:endParaRPr lang="en-US" sz="2800" dirty="0">
                <a:solidFill>
                  <a:schemeClr val="bg1"/>
                </a:solidFill>
                <a:latin typeface="Comic Sans MS" panose="030F0702030302020204" pitchFamily="66" charset="0"/>
              </a:endParaRPr>
            </a:p>
          </p:txBody>
        </p:sp>
      </p:grpSp>
      <p:sp>
        <p:nvSpPr>
          <p:cNvPr id="16" name="TextBox 15"/>
          <p:cNvSpPr txBox="1"/>
          <p:nvPr/>
        </p:nvSpPr>
        <p:spPr>
          <a:xfrm>
            <a:off x="4581144" y="4861560"/>
            <a:ext cx="7239000" cy="1815882"/>
          </a:xfrm>
          <a:prstGeom prst="rect">
            <a:avLst/>
          </a:prstGeom>
          <a:noFill/>
        </p:spPr>
        <p:txBody>
          <a:bodyPr wrap="square" rtlCol="0">
            <a:spAutoFit/>
          </a:bodyPr>
          <a:lstStyle/>
          <a:p>
            <a:pPr algn="ctr" fontAlgn="base"/>
            <a:r>
              <a:rPr lang="en-US" sz="2800" i="1" dirty="0">
                <a:solidFill>
                  <a:srgbClr val="FFFF00"/>
                </a:solidFill>
              </a:rPr>
              <a:t>“But </a:t>
            </a:r>
            <a:r>
              <a:rPr lang="en-US" sz="2800" i="1" dirty="0" err="1">
                <a:solidFill>
                  <a:srgbClr val="FFFF00"/>
                </a:solidFill>
              </a:rPr>
              <a:t>wo</a:t>
            </a:r>
            <a:r>
              <a:rPr lang="en-US" sz="2800" i="1" dirty="0">
                <a:solidFill>
                  <a:srgbClr val="FFFF00"/>
                </a:solidFill>
              </a:rPr>
              <a:t>, </a:t>
            </a:r>
            <a:r>
              <a:rPr lang="en-US" sz="2800" i="1" dirty="0" err="1">
                <a:solidFill>
                  <a:srgbClr val="FFFF00"/>
                </a:solidFill>
              </a:rPr>
              <a:t>wo</a:t>
            </a:r>
            <a:r>
              <a:rPr lang="en-US" sz="2800" i="1" dirty="0">
                <a:solidFill>
                  <a:srgbClr val="FFFF00"/>
                </a:solidFill>
              </a:rPr>
              <a:t> unto him who </a:t>
            </a:r>
            <a:r>
              <a:rPr lang="en-US" sz="2800" i="1" dirty="0" err="1">
                <a:solidFill>
                  <a:srgbClr val="FFFF00"/>
                </a:solidFill>
              </a:rPr>
              <a:t>knoweth</a:t>
            </a:r>
            <a:r>
              <a:rPr lang="en-US" sz="2800" i="1" dirty="0">
                <a:solidFill>
                  <a:srgbClr val="FFFF00"/>
                </a:solidFill>
              </a:rPr>
              <a:t> that he </a:t>
            </a:r>
            <a:r>
              <a:rPr lang="en-US" sz="2800" i="1" dirty="0" err="1">
                <a:solidFill>
                  <a:srgbClr val="FFFF00"/>
                </a:solidFill>
              </a:rPr>
              <a:t>rebelleth</a:t>
            </a:r>
            <a:r>
              <a:rPr lang="en-US" sz="2800" i="1" dirty="0">
                <a:solidFill>
                  <a:srgbClr val="FFFF00"/>
                </a:solidFill>
              </a:rPr>
              <a:t> against God! For salvation cometh to none such except it be through repentance and faith on the Lord Jesus Christ.”</a:t>
            </a:r>
          </a:p>
        </p:txBody>
      </p:sp>
      <p:pic>
        <p:nvPicPr>
          <p:cNvPr id="3" name="Picture 2">
            <a:extLst>
              <a:ext uri="{FF2B5EF4-FFF2-40B4-BE49-F238E27FC236}">
                <a16:creationId xmlns:a16="http://schemas.microsoft.com/office/drawing/2014/main" id="{711DFAE2-AFA1-42D1-BB42-6AFF813EE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94" y="1120902"/>
            <a:ext cx="3571875" cy="4762500"/>
          </a:xfrm>
          <a:prstGeom prst="rect">
            <a:avLst/>
          </a:prstGeom>
        </p:spPr>
      </p:pic>
      <p:sp>
        <p:nvSpPr>
          <p:cNvPr id="5" name="Rectangle 4">
            <a:extLst>
              <a:ext uri="{FF2B5EF4-FFF2-40B4-BE49-F238E27FC236}">
                <a16:creationId xmlns:a16="http://schemas.microsoft.com/office/drawing/2014/main" id="{5456387E-BFDA-4D3A-B157-1C49EB38BFCB}"/>
              </a:ext>
            </a:extLst>
          </p:cNvPr>
          <p:cNvSpPr/>
          <p:nvPr/>
        </p:nvSpPr>
        <p:spPr>
          <a:xfrm>
            <a:off x="5132832" y="3293840"/>
            <a:ext cx="6096000" cy="1384995"/>
          </a:xfrm>
          <a:prstGeom prst="rect">
            <a:avLst/>
          </a:prstGeom>
        </p:spPr>
        <p:txBody>
          <a:bodyPr>
            <a:spAutoFit/>
          </a:bodyPr>
          <a:lstStyle/>
          <a:p>
            <a:r>
              <a:rPr lang="en-US" b="0" i="0" dirty="0">
                <a:solidFill>
                  <a:schemeClr val="bg1"/>
                </a:solidFill>
                <a:effectLst/>
              </a:rPr>
              <a:t>“Some people knowingly break God’s commandments, planning to repent later, such as before they go to the temple or serve a mission. Such deliberate sin mocks the Savior’s Atonement.” </a:t>
            </a:r>
          </a:p>
          <a:p>
            <a:r>
              <a:rPr lang="en-US" sz="1200" b="0" i="0" dirty="0">
                <a:solidFill>
                  <a:schemeClr val="bg1"/>
                </a:solidFill>
                <a:effectLst/>
                <a:latin typeface="Open Sans"/>
              </a:rPr>
              <a:t>(</a:t>
            </a:r>
            <a:r>
              <a:rPr lang="en-US" sz="1200" b="0" i="1" dirty="0">
                <a:solidFill>
                  <a:schemeClr val="bg1"/>
                </a:solidFill>
                <a:effectLst/>
                <a:latin typeface="Open Sans"/>
              </a:rPr>
              <a:t>For the Strength of Youth</a:t>
            </a:r>
            <a:r>
              <a:rPr lang="en-US" sz="1200" b="0" i="0" dirty="0">
                <a:solidFill>
                  <a:schemeClr val="bg1"/>
                </a:solidFill>
                <a:effectLst/>
                <a:latin typeface="Open Sans"/>
              </a:rPr>
              <a:t> [booklet, 2011], </a:t>
            </a:r>
            <a:r>
              <a:rPr lang="en-US" sz="1200" dirty="0">
                <a:solidFill>
                  <a:schemeClr val="bg1"/>
                </a:solidFill>
                <a:latin typeface="Open Sans"/>
              </a:rPr>
              <a:t>29</a:t>
            </a:r>
            <a:r>
              <a:rPr lang="en-US" sz="1200" b="0" i="0" dirty="0">
                <a:solidFill>
                  <a:schemeClr val="bg1"/>
                </a:solidFill>
                <a:effectLst/>
                <a:latin typeface="Open Sans"/>
              </a:rPr>
              <a:t>)</a:t>
            </a:r>
            <a:endParaRPr lang="en-US" sz="1200" dirty="0">
              <a:solidFill>
                <a:schemeClr val="bg1"/>
              </a:solidFill>
            </a:endParaRPr>
          </a:p>
        </p:txBody>
      </p:sp>
      <p:sp>
        <p:nvSpPr>
          <p:cNvPr id="18" name="Rectangle 17">
            <a:extLst>
              <a:ext uri="{FF2B5EF4-FFF2-40B4-BE49-F238E27FC236}">
                <a16:creationId xmlns:a16="http://schemas.microsoft.com/office/drawing/2014/main" id="{592E3A7F-ECD1-4A8E-8215-94A69DA559B1}"/>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15936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737DA-DABC-4192-93D8-EADD2F90B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French Script MT" pitchFamily="66" charset="0"/>
              </a:rPr>
              <a:t>Natural Man</a:t>
            </a:r>
          </a:p>
        </p:txBody>
      </p:sp>
      <p:sp>
        <p:nvSpPr>
          <p:cNvPr id="4" name="TextBox 3"/>
          <p:cNvSpPr txBox="1"/>
          <p:nvPr/>
        </p:nvSpPr>
        <p:spPr>
          <a:xfrm>
            <a:off x="75207" y="6508742"/>
            <a:ext cx="9144000" cy="307777"/>
          </a:xfrm>
          <a:prstGeom prst="rect">
            <a:avLst/>
          </a:prstGeom>
          <a:noFill/>
        </p:spPr>
        <p:txBody>
          <a:bodyPr wrap="square" rtlCol="0">
            <a:spAutoFit/>
          </a:bodyPr>
          <a:lstStyle/>
          <a:p>
            <a:r>
              <a:rPr lang="en-US" sz="1400" dirty="0">
                <a:solidFill>
                  <a:schemeClr val="bg1"/>
                </a:solidFill>
              </a:rPr>
              <a:t>Mosiah 3:19</a:t>
            </a:r>
          </a:p>
        </p:txBody>
      </p:sp>
      <p:sp>
        <p:nvSpPr>
          <p:cNvPr id="9" name="TextBox 8"/>
          <p:cNvSpPr txBox="1"/>
          <p:nvPr/>
        </p:nvSpPr>
        <p:spPr>
          <a:xfrm>
            <a:off x="2164080" y="874777"/>
            <a:ext cx="7467600" cy="1015663"/>
          </a:xfrm>
          <a:prstGeom prst="rect">
            <a:avLst/>
          </a:prstGeom>
          <a:noFill/>
        </p:spPr>
        <p:txBody>
          <a:bodyPr wrap="square" rtlCol="0">
            <a:spAutoFit/>
          </a:bodyPr>
          <a:lstStyle/>
          <a:p>
            <a:pPr fontAlgn="base"/>
            <a:r>
              <a:rPr lang="en-US" sz="2000" dirty="0">
                <a:solidFill>
                  <a:schemeClr val="bg1"/>
                </a:solidFill>
              </a:rPr>
              <a:t>A natural man is “a person who chooses to be influenced by the passions, desires, appetites, and senses of the flesh rather than by the promptings of the Holy Spirit.</a:t>
            </a:r>
            <a:endParaRPr lang="en-US" dirty="0">
              <a:solidFill>
                <a:schemeClr val="bg1"/>
              </a:solidFill>
            </a:endParaRPr>
          </a:p>
        </p:txBody>
      </p:sp>
      <p:sp>
        <p:nvSpPr>
          <p:cNvPr id="6" name="TextBox 5"/>
          <p:cNvSpPr txBox="1"/>
          <p:nvPr/>
        </p:nvSpPr>
        <p:spPr>
          <a:xfrm>
            <a:off x="4977384" y="4715256"/>
            <a:ext cx="4876800" cy="1846659"/>
          </a:xfrm>
          <a:prstGeom prst="rect">
            <a:avLst/>
          </a:prstGeom>
          <a:noFill/>
        </p:spPr>
        <p:txBody>
          <a:bodyPr wrap="square" rtlCol="0">
            <a:spAutoFit/>
          </a:bodyPr>
          <a:lstStyle/>
          <a:p>
            <a:pPr fontAlgn="base"/>
            <a:r>
              <a:rPr lang="en-US" sz="2000" dirty="0">
                <a:solidFill>
                  <a:schemeClr val="bg1"/>
                </a:solidFill>
              </a:rPr>
              <a:t>…Such a person can comprehend physical things but not spiritual things. All people are carnal, or mortal, because of the fall of Adam and Eve. Each person must be born again through the atonement of Jesus Christ”</a:t>
            </a:r>
          </a:p>
          <a:p>
            <a:pPr fontAlgn="base"/>
            <a:r>
              <a:rPr lang="en-US" sz="1400" dirty="0">
                <a:solidFill>
                  <a:schemeClr val="bg1"/>
                </a:solidFill>
              </a:rPr>
              <a:t>Guide to the Scriptures</a:t>
            </a:r>
          </a:p>
        </p:txBody>
      </p:sp>
      <p:pic>
        <p:nvPicPr>
          <p:cNvPr id="5" name="Picture 4">
            <a:extLst>
              <a:ext uri="{FF2B5EF4-FFF2-40B4-BE49-F238E27FC236}">
                <a16:creationId xmlns:a16="http://schemas.microsoft.com/office/drawing/2014/main" id="{CDDD677C-AF6D-499A-80F5-6F44F4EC3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24" y="2511171"/>
            <a:ext cx="3397567" cy="3390034"/>
          </a:xfrm>
          <a:prstGeom prst="rect">
            <a:avLst/>
          </a:prstGeom>
        </p:spPr>
      </p:pic>
      <p:pic>
        <p:nvPicPr>
          <p:cNvPr id="12" name="Picture 11">
            <a:extLst>
              <a:ext uri="{FF2B5EF4-FFF2-40B4-BE49-F238E27FC236}">
                <a16:creationId xmlns:a16="http://schemas.microsoft.com/office/drawing/2014/main" id="{0B51563F-D73A-48C4-AB6B-982407A18949}"/>
              </a:ext>
            </a:extLst>
          </p:cNvPr>
          <p:cNvPicPr>
            <a:picLocks noChangeAspect="1"/>
          </p:cNvPicPr>
          <p:nvPr/>
        </p:nvPicPr>
        <p:blipFill rotWithShape="1">
          <a:blip r:embed="rId4">
            <a:extLst>
              <a:ext uri="{28A0092B-C50C-407E-A947-70E740481C1C}">
                <a14:useLocalDpi xmlns:a14="http://schemas.microsoft.com/office/drawing/2010/main" val="0"/>
              </a:ext>
            </a:extLst>
          </a:blip>
          <a:srcRect l="5325" r="1150" b="3590"/>
          <a:stretch/>
        </p:blipFill>
        <p:spPr>
          <a:xfrm>
            <a:off x="4197096" y="2018634"/>
            <a:ext cx="7799832" cy="2559744"/>
          </a:xfrm>
          <a:prstGeom prst="rect">
            <a:avLst/>
          </a:prstGeom>
        </p:spPr>
      </p:pic>
      <p:sp>
        <p:nvSpPr>
          <p:cNvPr id="15" name="Rectangle 14">
            <a:extLst>
              <a:ext uri="{FF2B5EF4-FFF2-40B4-BE49-F238E27FC236}">
                <a16:creationId xmlns:a16="http://schemas.microsoft.com/office/drawing/2014/main" id="{25123AA9-736A-471B-A4AD-376191012049}"/>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7014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0"/>
            <a:ext cx="9144000" cy="1107996"/>
          </a:xfrm>
          <a:prstGeom prst="rect">
            <a:avLst/>
          </a:prstGeom>
          <a:noFill/>
        </p:spPr>
        <p:txBody>
          <a:bodyPr wrap="square" rtlCol="0">
            <a:spAutoFit/>
          </a:bodyPr>
          <a:lstStyle/>
          <a:p>
            <a:pPr algn="ctr"/>
            <a:r>
              <a:rPr lang="en-US" sz="6600" dirty="0">
                <a:solidFill>
                  <a:schemeClr val="bg1"/>
                </a:solidFill>
                <a:latin typeface="Calibri" panose="020F0502020204030204" pitchFamily="34" charset="0"/>
                <a:cs typeface="Calibri" panose="020F0502020204030204" pitchFamily="34" charset="0"/>
              </a:rPr>
              <a:t>Mosiah </a:t>
            </a:r>
            <a:r>
              <a:rPr lang="en-US" sz="6600" dirty="0" err="1">
                <a:solidFill>
                  <a:schemeClr val="bg1"/>
                </a:solidFill>
                <a:latin typeface="Calibri" panose="020F0502020204030204" pitchFamily="34" charset="0"/>
                <a:cs typeface="Calibri" panose="020F0502020204030204" pitchFamily="34" charset="0"/>
              </a:rPr>
              <a:t>ll</a:t>
            </a:r>
            <a:endParaRPr lang="en-US" sz="6600"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201168" y="762001"/>
            <a:ext cx="9070848" cy="5847755"/>
          </a:xfrm>
          <a:prstGeom prst="rect">
            <a:avLst/>
          </a:prstGeom>
          <a:noFill/>
        </p:spPr>
        <p:txBody>
          <a:bodyPr wrap="square" rtlCol="0">
            <a:spAutoFit/>
          </a:bodyPr>
          <a:lstStyle/>
          <a:p>
            <a:r>
              <a:rPr lang="en-US" sz="1700" dirty="0">
                <a:solidFill>
                  <a:schemeClr val="bg1"/>
                </a:solidFill>
              </a:rPr>
              <a:t>Mosiah was a son of King Benjamin. </a:t>
            </a:r>
          </a:p>
          <a:p>
            <a:endParaRPr lang="en-US" sz="1700" dirty="0">
              <a:solidFill>
                <a:schemeClr val="bg1"/>
              </a:solidFill>
            </a:endParaRPr>
          </a:p>
          <a:p>
            <a:r>
              <a:rPr lang="en-US" sz="1700" dirty="0">
                <a:solidFill>
                  <a:schemeClr val="bg1"/>
                </a:solidFill>
              </a:rPr>
              <a:t>He was named after his grandfather Mosiah, who was also a king of </a:t>
            </a:r>
            <a:r>
              <a:rPr lang="en-US" sz="1700" dirty="0" err="1">
                <a:solidFill>
                  <a:schemeClr val="bg1"/>
                </a:solidFill>
              </a:rPr>
              <a:t>Zarahemla</a:t>
            </a:r>
            <a:r>
              <a:rPr lang="en-US" sz="1700" dirty="0">
                <a:solidFill>
                  <a:schemeClr val="bg1"/>
                </a:solidFill>
              </a:rPr>
              <a:t> (see Omni 1:12–13, 19).</a:t>
            </a:r>
          </a:p>
          <a:p>
            <a:endParaRPr lang="en-US" sz="1700" dirty="0">
              <a:solidFill>
                <a:schemeClr val="bg1"/>
              </a:solidFill>
            </a:endParaRPr>
          </a:p>
          <a:p>
            <a:r>
              <a:rPr lang="en-US" sz="1700" dirty="0">
                <a:solidFill>
                  <a:schemeClr val="bg1"/>
                </a:solidFill>
              </a:rPr>
              <a:t>He was 30 years old when he began his reign as king, and he was the last of the Nephite kings. </a:t>
            </a:r>
          </a:p>
          <a:p>
            <a:endParaRPr lang="en-US" sz="1700" dirty="0">
              <a:solidFill>
                <a:schemeClr val="bg1"/>
              </a:solidFill>
            </a:endParaRPr>
          </a:p>
          <a:p>
            <a:r>
              <a:rPr lang="en-US" sz="1700" dirty="0">
                <a:solidFill>
                  <a:schemeClr val="bg1"/>
                </a:solidFill>
              </a:rPr>
              <a:t>He was taught by his father in the ways of the Lord</a:t>
            </a:r>
          </a:p>
          <a:p>
            <a:endParaRPr lang="en-US" sz="1700" dirty="0">
              <a:solidFill>
                <a:schemeClr val="bg1"/>
              </a:solidFill>
            </a:endParaRPr>
          </a:p>
          <a:p>
            <a:r>
              <a:rPr lang="en-US" sz="1700" dirty="0">
                <a:solidFill>
                  <a:schemeClr val="bg1"/>
                </a:solidFill>
              </a:rPr>
              <a:t>Mosiah was a prophet, seer, revelator, and king who ruled in </a:t>
            </a:r>
            <a:r>
              <a:rPr lang="en-US" sz="1700" dirty="0" err="1">
                <a:solidFill>
                  <a:schemeClr val="bg1"/>
                </a:solidFill>
              </a:rPr>
              <a:t>Zarahemla</a:t>
            </a:r>
            <a:r>
              <a:rPr lang="en-US" sz="1700" dirty="0">
                <a:solidFill>
                  <a:schemeClr val="bg1"/>
                </a:solidFill>
              </a:rPr>
              <a:t> from approximately 124  to 91 BC</a:t>
            </a:r>
          </a:p>
          <a:p>
            <a:endParaRPr lang="en-US" sz="1700" dirty="0">
              <a:solidFill>
                <a:schemeClr val="bg1"/>
              </a:solidFill>
            </a:endParaRPr>
          </a:p>
          <a:p>
            <a:r>
              <a:rPr lang="en-US" sz="1700" dirty="0">
                <a:solidFill>
                  <a:schemeClr val="bg1"/>
                </a:solidFill>
              </a:rPr>
              <a:t>Because of his gift to translate ancient records his people benefited from the history of God’s peoples over the ages</a:t>
            </a:r>
          </a:p>
          <a:p>
            <a:endParaRPr lang="en-US" sz="1700" dirty="0">
              <a:solidFill>
                <a:schemeClr val="bg1"/>
              </a:solidFill>
            </a:endParaRPr>
          </a:p>
          <a:p>
            <a:r>
              <a:rPr lang="en-US" sz="1700" dirty="0">
                <a:solidFill>
                  <a:schemeClr val="bg1"/>
                </a:solidFill>
              </a:rPr>
              <a:t>He gave authority to Alma the Elder to organize 7 congregations in Zarahemla (Mosiah 25:19-24)</a:t>
            </a:r>
          </a:p>
          <a:p>
            <a:endParaRPr lang="en-US" sz="1700" dirty="0">
              <a:solidFill>
                <a:schemeClr val="bg1"/>
              </a:solidFill>
            </a:endParaRPr>
          </a:p>
          <a:p>
            <a:r>
              <a:rPr lang="en-US" sz="1700" dirty="0">
                <a:solidFill>
                  <a:schemeClr val="bg1"/>
                </a:solidFill>
              </a:rPr>
              <a:t>He had 4 sons—</a:t>
            </a:r>
            <a:r>
              <a:rPr lang="en-US" sz="1700" dirty="0" err="1">
                <a:solidFill>
                  <a:schemeClr val="bg1"/>
                </a:solidFill>
              </a:rPr>
              <a:t>Ammon</a:t>
            </a:r>
            <a:r>
              <a:rPr lang="en-US" sz="1700" dirty="0">
                <a:solidFill>
                  <a:schemeClr val="bg1"/>
                </a:solidFill>
              </a:rPr>
              <a:t>, Aaron, </a:t>
            </a:r>
            <a:r>
              <a:rPr lang="en-US" sz="1700" dirty="0" err="1">
                <a:solidFill>
                  <a:schemeClr val="bg1"/>
                </a:solidFill>
              </a:rPr>
              <a:t>Omner</a:t>
            </a:r>
            <a:r>
              <a:rPr lang="en-US" sz="1700" dirty="0">
                <a:solidFill>
                  <a:schemeClr val="bg1"/>
                </a:solidFill>
              </a:rPr>
              <a:t>, and </a:t>
            </a:r>
            <a:r>
              <a:rPr lang="en-US" sz="1700" dirty="0" err="1">
                <a:solidFill>
                  <a:schemeClr val="bg1"/>
                </a:solidFill>
              </a:rPr>
              <a:t>Himni</a:t>
            </a:r>
            <a:endParaRPr lang="en-US" sz="1700" dirty="0">
              <a:solidFill>
                <a:schemeClr val="bg1"/>
              </a:solidFill>
            </a:endParaRPr>
          </a:p>
          <a:p>
            <a:endParaRPr lang="en-US" sz="1700" dirty="0">
              <a:solidFill>
                <a:schemeClr val="bg1"/>
              </a:solidFill>
            </a:endParaRPr>
          </a:p>
          <a:p>
            <a:r>
              <a:rPr lang="en-US" sz="1700" dirty="0">
                <a:solidFill>
                  <a:schemeClr val="bg1"/>
                </a:solidFill>
              </a:rPr>
              <a:t>He originated the program to have governing judges instead of kings</a:t>
            </a:r>
          </a:p>
          <a:p>
            <a:endParaRPr lang="en-US" sz="1700" dirty="0">
              <a:solidFill>
                <a:schemeClr val="bg1"/>
              </a:solidFill>
            </a:endParaRPr>
          </a:p>
          <a:p>
            <a:r>
              <a:rPr lang="en-US" sz="1700" dirty="0">
                <a:solidFill>
                  <a:schemeClr val="bg1"/>
                </a:solidFill>
              </a:rPr>
              <a:t>He died at age 63 (Mosiah 29:46) </a:t>
            </a:r>
            <a:endParaRPr lang="en-US" sz="1700" dirty="0">
              <a:solidFill>
                <a:schemeClr val="bg1"/>
              </a:solidFill>
              <a:latin typeface="Calibri" panose="020F0502020204030204" pitchFamily="34" charset="0"/>
              <a:cs typeface="Calibri" panose="020F0502020204030204" pitchFamily="34" charset="0"/>
            </a:endParaRPr>
          </a:p>
        </p:txBody>
      </p:sp>
      <p:grpSp>
        <p:nvGrpSpPr>
          <p:cNvPr id="2" name="Group 53">
            <a:extLst>
              <a:ext uri="{FF2B5EF4-FFF2-40B4-BE49-F238E27FC236}">
                <a16:creationId xmlns:a16="http://schemas.microsoft.com/office/drawing/2014/main" id="{95157B23-B7BE-42FD-1190-C609FA338381}"/>
              </a:ext>
            </a:extLst>
          </p:cNvPr>
          <p:cNvGrpSpPr/>
          <p:nvPr/>
        </p:nvGrpSpPr>
        <p:grpSpPr>
          <a:xfrm>
            <a:off x="9607687" y="300165"/>
            <a:ext cx="1797823" cy="3636118"/>
            <a:chOff x="3276600" y="786829"/>
            <a:chExt cx="1231029" cy="2489771"/>
          </a:xfrm>
        </p:grpSpPr>
        <p:sp>
          <p:nvSpPr>
            <p:cNvPr id="202" name="Cloud 2">
              <a:extLst>
                <a:ext uri="{FF2B5EF4-FFF2-40B4-BE49-F238E27FC236}">
                  <a16:creationId xmlns:a16="http://schemas.microsoft.com/office/drawing/2014/main" id="{B6F55884-28CC-D12A-E68B-7F98B42DFCAB}"/>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loud 3">
              <a:extLst>
                <a:ext uri="{FF2B5EF4-FFF2-40B4-BE49-F238E27FC236}">
                  <a16:creationId xmlns:a16="http://schemas.microsoft.com/office/drawing/2014/main" id="{58BCCB14-6390-9A0A-1179-7FAD6B024709}"/>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4">
              <a:extLst>
                <a:ext uri="{FF2B5EF4-FFF2-40B4-BE49-F238E27FC236}">
                  <a16:creationId xmlns:a16="http://schemas.microsoft.com/office/drawing/2014/main" id="{92569025-367F-B317-93AD-ADC99771B8AD}"/>
                </a:ext>
              </a:extLst>
            </p:cNvPr>
            <p:cNvSpPr/>
            <p:nvPr/>
          </p:nvSpPr>
          <p:spPr>
            <a:xfrm rot="20687589">
              <a:off x="4257537" y="2162436"/>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5">
              <a:extLst>
                <a:ext uri="{FF2B5EF4-FFF2-40B4-BE49-F238E27FC236}">
                  <a16:creationId xmlns:a16="http://schemas.microsoft.com/office/drawing/2014/main" id="{467CE860-E2C5-02FE-A102-725577B51C50}"/>
                </a:ext>
              </a:extLst>
            </p:cNvPr>
            <p:cNvSpPr/>
            <p:nvPr/>
          </p:nvSpPr>
          <p:spPr>
            <a:xfrm rot="1114031">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6">
              <a:extLst>
                <a:ext uri="{FF2B5EF4-FFF2-40B4-BE49-F238E27FC236}">
                  <a16:creationId xmlns:a16="http://schemas.microsoft.com/office/drawing/2014/main" id="{39D7E628-17D5-8F1E-58F1-A1F3253AC4DE}"/>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7">
              <a:extLst>
                <a:ext uri="{FF2B5EF4-FFF2-40B4-BE49-F238E27FC236}">
                  <a16:creationId xmlns:a16="http://schemas.microsoft.com/office/drawing/2014/main" id="{8D69AFF9-89FF-559F-02F9-9107A4432D06}"/>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8">
              <a:extLst>
                <a:ext uri="{FF2B5EF4-FFF2-40B4-BE49-F238E27FC236}">
                  <a16:creationId xmlns:a16="http://schemas.microsoft.com/office/drawing/2014/main" id="{F60D8D18-C350-2F16-21A9-F6227503058F}"/>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9">
              <a:extLst>
                <a:ext uri="{FF2B5EF4-FFF2-40B4-BE49-F238E27FC236}">
                  <a16:creationId xmlns:a16="http://schemas.microsoft.com/office/drawing/2014/main" id="{30608F6F-C964-9064-85E6-0C4D33057B91}"/>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10">
              <a:extLst>
                <a:ext uri="{FF2B5EF4-FFF2-40B4-BE49-F238E27FC236}">
                  <a16:creationId xmlns:a16="http://schemas.microsoft.com/office/drawing/2014/main" id="{5B03DFDE-E8C4-4068-5F0D-3445360E8A5E}"/>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11">
              <a:extLst>
                <a:ext uri="{FF2B5EF4-FFF2-40B4-BE49-F238E27FC236}">
                  <a16:creationId xmlns:a16="http://schemas.microsoft.com/office/drawing/2014/main" id="{C1B85438-A3C3-9075-D188-B1FBDCB61F3C}"/>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12">
              <a:extLst>
                <a:ext uri="{FF2B5EF4-FFF2-40B4-BE49-F238E27FC236}">
                  <a16:creationId xmlns:a16="http://schemas.microsoft.com/office/drawing/2014/main" id="{D4A1E7A2-BCDD-4B59-0EC1-417A452FE025}"/>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13">
              <a:extLst>
                <a:ext uri="{FF2B5EF4-FFF2-40B4-BE49-F238E27FC236}">
                  <a16:creationId xmlns:a16="http://schemas.microsoft.com/office/drawing/2014/main" id="{B35C424C-7F8E-F904-5ABD-8C19033C83DF}"/>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14">
              <a:extLst>
                <a:ext uri="{FF2B5EF4-FFF2-40B4-BE49-F238E27FC236}">
                  <a16:creationId xmlns:a16="http://schemas.microsoft.com/office/drawing/2014/main" id="{B4AF1869-2DF9-307A-3787-A525DF9F3D22}"/>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15">
              <a:extLst>
                <a:ext uri="{FF2B5EF4-FFF2-40B4-BE49-F238E27FC236}">
                  <a16:creationId xmlns:a16="http://schemas.microsoft.com/office/drawing/2014/main" id="{41EE2C42-0A52-74DC-630C-CDEA100679AD}"/>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16">
              <a:extLst>
                <a:ext uri="{FF2B5EF4-FFF2-40B4-BE49-F238E27FC236}">
                  <a16:creationId xmlns:a16="http://schemas.microsoft.com/office/drawing/2014/main" id="{A57FAFB5-4694-D0AF-417D-2190D4D3EB8A}"/>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62">
              <a:extLst>
                <a:ext uri="{FF2B5EF4-FFF2-40B4-BE49-F238E27FC236}">
                  <a16:creationId xmlns:a16="http://schemas.microsoft.com/office/drawing/2014/main" id="{D1E5D35C-E575-C9A3-5042-4F1E49D155CA}"/>
                </a:ext>
              </a:extLst>
            </p:cNvPr>
            <p:cNvGrpSpPr/>
            <p:nvPr/>
          </p:nvGrpSpPr>
          <p:grpSpPr>
            <a:xfrm rot="5201482">
              <a:off x="3803137" y="1994656"/>
              <a:ext cx="476901" cy="103518"/>
              <a:chOff x="3886200" y="6096000"/>
              <a:chExt cx="3124200" cy="533400"/>
            </a:xfrm>
          </p:grpSpPr>
          <p:sp>
            <p:nvSpPr>
              <p:cNvPr id="237" name="Left-Right Arrow 193">
                <a:extLst>
                  <a:ext uri="{FF2B5EF4-FFF2-40B4-BE49-F238E27FC236}">
                    <a16:creationId xmlns:a16="http://schemas.microsoft.com/office/drawing/2014/main" id="{7C1075EC-880D-CC25-CD5A-405A61991BB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Left-Right Arrow 194">
                <a:extLst>
                  <a:ext uri="{FF2B5EF4-FFF2-40B4-BE49-F238E27FC236}">
                    <a16:creationId xmlns:a16="http://schemas.microsoft.com/office/drawing/2014/main" id="{E1A11050-C087-E5C1-ADAE-D852DE2EB39B}"/>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Left-Right Arrow 195">
                <a:extLst>
                  <a:ext uri="{FF2B5EF4-FFF2-40B4-BE49-F238E27FC236}">
                    <a16:creationId xmlns:a16="http://schemas.microsoft.com/office/drawing/2014/main" id="{661B32DE-D042-49B0-530F-AB13E0D9AA7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63">
              <a:extLst>
                <a:ext uri="{FF2B5EF4-FFF2-40B4-BE49-F238E27FC236}">
                  <a16:creationId xmlns:a16="http://schemas.microsoft.com/office/drawing/2014/main" id="{CF84FE33-CE70-E3DF-3A6C-C6FB7AAEE8CE}"/>
                </a:ext>
              </a:extLst>
            </p:cNvPr>
            <p:cNvGrpSpPr/>
            <p:nvPr/>
          </p:nvGrpSpPr>
          <p:grpSpPr>
            <a:xfrm rot="5201482">
              <a:off x="3819688" y="2594378"/>
              <a:ext cx="476901" cy="103518"/>
              <a:chOff x="3886200" y="6096000"/>
              <a:chExt cx="3124200" cy="533400"/>
            </a:xfrm>
          </p:grpSpPr>
          <p:sp>
            <p:nvSpPr>
              <p:cNvPr id="234" name="Left-Right Arrow 190">
                <a:extLst>
                  <a:ext uri="{FF2B5EF4-FFF2-40B4-BE49-F238E27FC236}">
                    <a16:creationId xmlns:a16="http://schemas.microsoft.com/office/drawing/2014/main" id="{33383575-810C-33AF-3AA8-20FE4257156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Left-Right Arrow 191">
                <a:extLst>
                  <a:ext uri="{FF2B5EF4-FFF2-40B4-BE49-F238E27FC236}">
                    <a16:creationId xmlns:a16="http://schemas.microsoft.com/office/drawing/2014/main" id="{096717BC-A776-1A9F-B8D7-39E8C5A7C4D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Left-Right Arrow 192">
                <a:extLst>
                  <a:ext uri="{FF2B5EF4-FFF2-40B4-BE49-F238E27FC236}">
                    <a16:creationId xmlns:a16="http://schemas.microsoft.com/office/drawing/2014/main" id="{80A2044A-84A3-5B07-5946-B43881D016C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67">
              <a:extLst>
                <a:ext uri="{FF2B5EF4-FFF2-40B4-BE49-F238E27FC236}">
                  <a16:creationId xmlns:a16="http://schemas.microsoft.com/office/drawing/2014/main" id="{7A101460-7570-19F5-155F-91AE8E726820}"/>
                </a:ext>
              </a:extLst>
            </p:cNvPr>
            <p:cNvGrpSpPr/>
            <p:nvPr/>
          </p:nvGrpSpPr>
          <p:grpSpPr>
            <a:xfrm rot="5400000">
              <a:off x="3578790" y="1999625"/>
              <a:ext cx="476901" cy="103518"/>
              <a:chOff x="3886200" y="6096000"/>
              <a:chExt cx="3124200" cy="533400"/>
            </a:xfrm>
          </p:grpSpPr>
          <p:sp>
            <p:nvSpPr>
              <p:cNvPr id="231" name="Left-Right Arrow 187">
                <a:extLst>
                  <a:ext uri="{FF2B5EF4-FFF2-40B4-BE49-F238E27FC236}">
                    <a16:creationId xmlns:a16="http://schemas.microsoft.com/office/drawing/2014/main" id="{95950E6B-BADB-44B0-B178-1EB6EA0BBBF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Left-Right Arrow 188">
                <a:extLst>
                  <a:ext uri="{FF2B5EF4-FFF2-40B4-BE49-F238E27FC236}">
                    <a16:creationId xmlns:a16="http://schemas.microsoft.com/office/drawing/2014/main" id="{8DB50B89-A9D1-388F-8377-8E0631A3CAAA}"/>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Left-Right Arrow 189">
                <a:extLst>
                  <a:ext uri="{FF2B5EF4-FFF2-40B4-BE49-F238E27FC236}">
                    <a16:creationId xmlns:a16="http://schemas.microsoft.com/office/drawing/2014/main" id="{D95322D9-A531-653E-8401-A878B01A899D}"/>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71">
              <a:extLst>
                <a:ext uri="{FF2B5EF4-FFF2-40B4-BE49-F238E27FC236}">
                  <a16:creationId xmlns:a16="http://schemas.microsoft.com/office/drawing/2014/main" id="{A8C9433E-7F29-1233-2031-10F337630406}"/>
                </a:ext>
              </a:extLst>
            </p:cNvPr>
            <p:cNvGrpSpPr/>
            <p:nvPr/>
          </p:nvGrpSpPr>
          <p:grpSpPr>
            <a:xfrm rot="5400000">
              <a:off x="3551568" y="2602446"/>
              <a:ext cx="476901" cy="103518"/>
              <a:chOff x="3886200" y="6096000"/>
              <a:chExt cx="3124200" cy="533400"/>
            </a:xfrm>
          </p:grpSpPr>
          <p:sp>
            <p:nvSpPr>
              <p:cNvPr id="228" name="Left-Right Arrow 26">
                <a:extLst>
                  <a:ext uri="{FF2B5EF4-FFF2-40B4-BE49-F238E27FC236}">
                    <a16:creationId xmlns:a16="http://schemas.microsoft.com/office/drawing/2014/main" id="{305A9991-57EF-C5C6-BC0B-27758DE02A16}"/>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Left-Right Arrow 27">
                <a:extLst>
                  <a:ext uri="{FF2B5EF4-FFF2-40B4-BE49-F238E27FC236}">
                    <a16:creationId xmlns:a16="http://schemas.microsoft.com/office/drawing/2014/main" id="{28B7FA00-4266-2621-F371-0267CB36086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Left-Right Arrow 186">
                <a:extLst>
                  <a:ext uri="{FF2B5EF4-FFF2-40B4-BE49-F238E27FC236}">
                    <a16:creationId xmlns:a16="http://schemas.microsoft.com/office/drawing/2014/main" id="{0E64794B-184A-F059-A30C-49EFC1CC7D4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Diamond 220">
              <a:extLst>
                <a:ext uri="{FF2B5EF4-FFF2-40B4-BE49-F238E27FC236}">
                  <a16:creationId xmlns:a16="http://schemas.microsoft.com/office/drawing/2014/main" id="{E9FB6E6D-274D-F3E2-5667-E3AF4CB66683}"/>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a:extLst>
                <a:ext uri="{FF2B5EF4-FFF2-40B4-BE49-F238E27FC236}">
                  <a16:creationId xmlns:a16="http://schemas.microsoft.com/office/drawing/2014/main" id="{AE0BCA70-5BC7-C92E-F8FF-F2289706DD42}"/>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a:extLst>
                <a:ext uri="{FF2B5EF4-FFF2-40B4-BE49-F238E27FC236}">
                  <a16:creationId xmlns:a16="http://schemas.microsoft.com/office/drawing/2014/main" id="{0033D89A-555A-C1EC-7999-E6D31DDEB3A0}"/>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iamond 223">
              <a:extLst>
                <a:ext uri="{FF2B5EF4-FFF2-40B4-BE49-F238E27FC236}">
                  <a16:creationId xmlns:a16="http://schemas.microsoft.com/office/drawing/2014/main" id="{CFCC4802-B00D-8AF2-DB0A-A86D702F4A95}"/>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40C12CBA-18BC-87E4-F6DB-98CA95A76BB1}"/>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5EC08A75-9E00-687F-4D65-8B63B3CD008F}"/>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loud 2">
              <a:extLst>
                <a:ext uri="{FF2B5EF4-FFF2-40B4-BE49-F238E27FC236}">
                  <a16:creationId xmlns:a16="http://schemas.microsoft.com/office/drawing/2014/main" id="{0EA34A2E-4C3B-28C3-17F3-8873472F8C94}"/>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8" name="Group 397">
            <a:extLst>
              <a:ext uri="{FF2B5EF4-FFF2-40B4-BE49-F238E27FC236}">
                <a16:creationId xmlns:a16="http://schemas.microsoft.com/office/drawing/2014/main" id="{0D9D6D9B-94D9-C560-3BFF-ECF7103BB3F7}"/>
              </a:ext>
            </a:extLst>
          </p:cNvPr>
          <p:cNvGrpSpPr/>
          <p:nvPr/>
        </p:nvGrpSpPr>
        <p:grpSpPr>
          <a:xfrm>
            <a:off x="7773039" y="4023480"/>
            <a:ext cx="3752289" cy="2863555"/>
            <a:chOff x="7773039" y="4023480"/>
            <a:chExt cx="3752289" cy="2863555"/>
          </a:xfrm>
        </p:grpSpPr>
        <p:grpSp>
          <p:nvGrpSpPr>
            <p:cNvPr id="240" name="Group 131">
              <a:extLst>
                <a:ext uri="{FF2B5EF4-FFF2-40B4-BE49-F238E27FC236}">
                  <a16:creationId xmlns:a16="http://schemas.microsoft.com/office/drawing/2014/main" id="{063272E1-3935-D27E-AFC1-93F27D9283A0}"/>
                </a:ext>
              </a:extLst>
            </p:cNvPr>
            <p:cNvGrpSpPr/>
            <p:nvPr/>
          </p:nvGrpSpPr>
          <p:grpSpPr>
            <a:xfrm>
              <a:off x="9769076" y="4023480"/>
              <a:ext cx="955069" cy="2273148"/>
              <a:chOff x="5715000" y="1143000"/>
              <a:chExt cx="1978594" cy="4664894"/>
            </a:xfrm>
          </p:grpSpPr>
          <p:sp>
            <p:nvSpPr>
              <p:cNvPr id="241" name="Double Wave 8">
                <a:extLst>
                  <a:ext uri="{FF2B5EF4-FFF2-40B4-BE49-F238E27FC236}">
                    <a16:creationId xmlns:a16="http://schemas.microsoft.com/office/drawing/2014/main" id="{E413B95E-B37A-1362-DB1E-622A5E32A2F6}"/>
                  </a:ext>
                </a:extLst>
              </p:cNvPr>
              <p:cNvSpPr/>
              <p:nvPr/>
            </p:nvSpPr>
            <p:spPr>
              <a:xfrm rot="5400000">
                <a:off x="6717586" y="1740613"/>
                <a:ext cx="1066801"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ouble Wave 8">
                <a:extLst>
                  <a:ext uri="{FF2B5EF4-FFF2-40B4-BE49-F238E27FC236}">
                    <a16:creationId xmlns:a16="http://schemas.microsoft.com/office/drawing/2014/main" id="{03A083BF-5E1F-067F-083D-D290878E3AE8}"/>
                  </a:ext>
                </a:extLst>
              </p:cNvPr>
              <p:cNvSpPr/>
              <p:nvPr/>
            </p:nvSpPr>
            <p:spPr>
              <a:xfrm rot="6254388">
                <a:off x="5735554" y="1735644"/>
                <a:ext cx="968254"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
                <a:extLst>
                  <a:ext uri="{FF2B5EF4-FFF2-40B4-BE49-F238E27FC236}">
                    <a16:creationId xmlns:a16="http://schemas.microsoft.com/office/drawing/2014/main" id="{6BB5083D-E6AD-F7EB-7028-6F4AD4CA849B}"/>
                  </a:ext>
                </a:extLst>
              </p:cNvPr>
              <p:cNvSpPr/>
              <p:nvPr/>
            </p:nvSpPr>
            <p:spPr>
              <a:xfrm rot="1267050">
                <a:off x="6215525" y="505432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0B2060CE-0FF4-4C81-A42F-5D5E122F8CE7}"/>
                  </a:ext>
                </a:extLst>
              </p:cNvPr>
              <p:cNvSpPr/>
              <p:nvPr/>
            </p:nvSpPr>
            <p:spPr>
              <a:xfrm rot="19394983">
                <a:off x="6731807" y="5059366"/>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
                <a:extLst>
                  <a:ext uri="{FF2B5EF4-FFF2-40B4-BE49-F238E27FC236}">
                    <a16:creationId xmlns:a16="http://schemas.microsoft.com/office/drawing/2014/main" id="{A6FF0E6C-FC38-1887-A873-E9778EA55E6E}"/>
                  </a:ext>
                </a:extLst>
              </p:cNvPr>
              <p:cNvSpPr/>
              <p:nvPr/>
            </p:nvSpPr>
            <p:spPr>
              <a:xfrm rot="20847300">
                <a:off x="7306829" y="327873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3">
                <a:extLst>
                  <a:ext uri="{FF2B5EF4-FFF2-40B4-BE49-F238E27FC236}">
                    <a16:creationId xmlns:a16="http://schemas.microsoft.com/office/drawing/2014/main" id="{7FF7D99A-6CEB-ED11-58CC-7FAD450D6EFC}"/>
                  </a:ext>
                </a:extLst>
              </p:cNvPr>
              <p:cNvSpPr/>
              <p:nvPr/>
            </p:nvSpPr>
            <p:spPr>
              <a:xfrm>
                <a:off x="5715000" y="3397098"/>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4">
                <a:extLst>
                  <a:ext uri="{FF2B5EF4-FFF2-40B4-BE49-F238E27FC236}">
                    <a16:creationId xmlns:a16="http://schemas.microsoft.com/office/drawing/2014/main" id="{93F5DE71-3BAB-91B6-E12A-0B0BB6771491}"/>
                  </a:ext>
                </a:extLst>
              </p:cNvPr>
              <p:cNvSpPr/>
              <p:nvPr/>
            </p:nvSpPr>
            <p:spPr>
              <a:xfrm rot="20339459">
                <a:off x="6830592" y="2089476"/>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5">
                <a:extLst>
                  <a:ext uri="{FF2B5EF4-FFF2-40B4-BE49-F238E27FC236}">
                    <a16:creationId xmlns:a16="http://schemas.microsoft.com/office/drawing/2014/main" id="{81968630-8CDB-2C29-E98D-6ADD5B7DB530}"/>
                  </a:ext>
                </a:extLst>
              </p:cNvPr>
              <p:cNvSpPr/>
              <p:nvPr/>
            </p:nvSpPr>
            <p:spPr>
              <a:xfrm rot="1327004">
                <a:off x="5928848" y="2241933"/>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6">
                <a:extLst>
                  <a:ext uri="{FF2B5EF4-FFF2-40B4-BE49-F238E27FC236}">
                    <a16:creationId xmlns:a16="http://schemas.microsoft.com/office/drawing/2014/main" id="{4431F2CC-3024-3713-AD86-0F2324BE1E3F}"/>
                  </a:ext>
                </a:extLst>
              </p:cNvPr>
              <p:cNvSpPr/>
              <p:nvPr/>
            </p:nvSpPr>
            <p:spPr>
              <a:xfrm>
                <a:off x="6022731" y="2248545"/>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Isosceles Triangle 7">
                <a:extLst>
                  <a:ext uri="{FF2B5EF4-FFF2-40B4-BE49-F238E27FC236}">
                    <a16:creationId xmlns:a16="http://schemas.microsoft.com/office/drawing/2014/main" id="{DA1E0025-0D99-1A4B-FC15-7DD3A4DB8DE3}"/>
                  </a:ext>
                </a:extLst>
              </p:cNvPr>
              <p:cNvSpPr/>
              <p:nvPr/>
            </p:nvSpPr>
            <p:spPr>
              <a:xfrm rot="10800000">
                <a:off x="6535615" y="2248545"/>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84029050-9B3A-7755-FA77-466A29898775}"/>
                  </a:ext>
                </a:extLst>
              </p:cNvPr>
              <p:cNvSpPr/>
              <p:nvPr/>
            </p:nvSpPr>
            <p:spPr>
              <a:xfrm>
                <a:off x="6172200" y="1143000"/>
                <a:ext cx="1143000" cy="13003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64">
                <a:extLst>
                  <a:ext uri="{FF2B5EF4-FFF2-40B4-BE49-F238E27FC236}">
                    <a16:creationId xmlns:a16="http://schemas.microsoft.com/office/drawing/2014/main" id="{CADB07A8-954B-76BD-8283-30CE96F90719}"/>
                  </a:ext>
                </a:extLst>
              </p:cNvPr>
              <p:cNvGrpSpPr/>
              <p:nvPr/>
            </p:nvGrpSpPr>
            <p:grpSpPr>
              <a:xfrm flipH="1">
                <a:off x="6248400" y="3573101"/>
                <a:ext cx="1230923" cy="1384466"/>
                <a:chOff x="7543801" y="3581401"/>
                <a:chExt cx="1066799" cy="1066800"/>
              </a:xfrm>
            </p:grpSpPr>
            <p:sp>
              <p:nvSpPr>
                <p:cNvPr id="288" name="Rounded Rectangle 59">
                  <a:extLst>
                    <a:ext uri="{FF2B5EF4-FFF2-40B4-BE49-F238E27FC236}">
                      <a16:creationId xmlns:a16="http://schemas.microsoft.com/office/drawing/2014/main" id="{BBE7938A-E49A-60A1-167D-7A4E9F3096F4}"/>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9" name="Group 162">
                  <a:extLst>
                    <a:ext uri="{FF2B5EF4-FFF2-40B4-BE49-F238E27FC236}">
                      <a16:creationId xmlns:a16="http://schemas.microsoft.com/office/drawing/2014/main" id="{D700631F-023B-EC8A-66B9-A9342E7EEFD4}"/>
                    </a:ext>
                  </a:extLst>
                </p:cNvPr>
                <p:cNvGrpSpPr/>
                <p:nvPr/>
              </p:nvGrpSpPr>
              <p:grpSpPr>
                <a:xfrm>
                  <a:off x="7543801" y="3581401"/>
                  <a:ext cx="457200" cy="1066800"/>
                  <a:chOff x="6827799" y="4800600"/>
                  <a:chExt cx="868401" cy="2043177"/>
                </a:xfrm>
                <a:solidFill>
                  <a:srgbClr val="D98A33"/>
                </a:solidFill>
              </p:grpSpPr>
              <p:sp>
                <p:nvSpPr>
                  <p:cNvPr id="290" name="Double Wave 289">
                    <a:extLst>
                      <a:ext uri="{FF2B5EF4-FFF2-40B4-BE49-F238E27FC236}">
                        <a16:creationId xmlns:a16="http://schemas.microsoft.com/office/drawing/2014/main" id="{906ADA53-CC44-32EE-F360-4F0E51AFF295}"/>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Double Wave 19">
                    <a:extLst>
                      <a:ext uri="{FF2B5EF4-FFF2-40B4-BE49-F238E27FC236}">
                        <a16:creationId xmlns:a16="http://schemas.microsoft.com/office/drawing/2014/main" id="{280D126F-3835-0465-2763-C64F0EB41F1D}"/>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63">
                    <a:extLst>
                      <a:ext uri="{FF2B5EF4-FFF2-40B4-BE49-F238E27FC236}">
                        <a16:creationId xmlns:a16="http://schemas.microsoft.com/office/drawing/2014/main" id="{701404DE-1722-AEFA-6EEC-D8A63BA143C6}"/>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3" name="Group 188">
                <a:extLst>
                  <a:ext uri="{FF2B5EF4-FFF2-40B4-BE49-F238E27FC236}">
                    <a16:creationId xmlns:a16="http://schemas.microsoft.com/office/drawing/2014/main" id="{A4C14C32-01A7-E61C-A54A-A5767278A5EF}"/>
                  </a:ext>
                </a:extLst>
              </p:cNvPr>
              <p:cNvGrpSpPr/>
              <p:nvPr/>
            </p:nvGrpSpPr>
            <p:grpSpPr>
              <a:xfrm>
                <a:off x="6019800" y="5173301"/>
                <a:ext cx="1447800" cy="289560"/>
                <a:chOff x="2286000" y="6019800"/>
                <a:chExt cx="3048000" cy="609600"/>
              </a:xfrm>
            </p:grpSpPr>
            <p:grpSp>
              <p:nvGrpSpPr>
                <p:cNvPr id="273" name="Group 175">
                  <a:extLst>
                    <a:ext uri="{FF2B5EF4-FFF2-40B4-BE49-F238E27FC236}">
                      <a16:creationId xmlns:a16="http://schemas.microsoft.com/office/drawing/2014/main" id="{CB684C1E-04FB-B593-6DA6-58A31B8F2E93}"/>
                    </a:ext>
                  </a:extLst>
                </p:cNvPr>
                <p:cNvGrpSpPr/>
                <p:nvPr/>
              </p:nvGrpSpPr>
              <p:grpSpPr>
                <a:xfrm>
                  <a:off x="2286000" y="6019800"/>
                  <a:ext cx="609600" cy="609600"/>
                  <a:chOff x="2286000" y="6019800"/>
                  <a:chExt cx="609600" cy="609600"/>
                </a:xfrm>
              </p:grpSpPr>
              <p:sp>
                <p:nvSpPr>
                  <p:cNvPr id="286" name="Quad Arrow Callout 57">
                    <a:extLst>
                      <a:ext uri="{FF2B5EF4-FFF2-40B4-BE49-F238E27FC236}">
                        <a16:creationId xmlns:a16="http://schemas.microsoft.com/office/drawing/2014/main" id="{974CB1BB-9F72-A7F5-7C40-90B364437B1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Cross 286">
                    <a:extLst>
                      <a:ext uri="{FF2B5EF4-FFF2-40B4-BE49-F238E27FC236}">
                        <a16:creationId xmlns:a16="http://schemas.microsoft.com/office/drawing/2014/main" id="{16EE2402-FE4A-EA14-2561-4A5B1FD5DBF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176">
                  <a:extLst>
                    <a:ext uri="{FF2B5EF4-FFF2-40B4-BE49-F238E27FC236}">
                      <a16:creationId xmlns:a16="http://schemas.microsoft.com/office/drawing/2014/main" id="{4DD02A4D-17FD-1D62-CCE0-31CC46B3900E}"/>
                    </a:ext>
                  </a:extLst>
                </p:cNvPr>
                <p:cNvGrpSpPr/>
                <p:nvPr/>
              </p:nvGrpSpPr>
              <p:grpSpPr>
                <a:xfrm>
                  <a:off x="2895600" y="6019800"/>
                  <a:ext cx="609600" cy="609600"/>
                  <a:chOff x="2286000" y="6019800"/>
                  <a:chExt cx="609600" cy="609600"/>
                </a:xfrm>
              </p:grpSpPr>
              <p:sp>
                <p:nvSpPr>
                  <p:cNvPr id="284" name="Quad Arrow Callout 55">
                    <a:extLst>
                      <a:ext uri="{FF2B5EF4-FFF2-40B4-BE49-F238E27FC236}">
                        <a16:creationId xmlns:a16="http://schemas.microsoft.com/office/drawing/2014/main" id="{D554876E-F096-3C48-C7EA-18866ECD397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Cross 284">
                    <a:extLst>
                      <a:ext uri="{FF2B5EF4-FFF2-40B4-BE49-F238E27FC236}">
                        <a16:creationId xmlns:a16="http://schemas.microsoft.com/office/drawing/2014/main" id="{21CB3E16-D9A3-B11A-62C2-9B40CE72C09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179">
                  <a:extLst>
                    <a:ext uri="{FF2B5EF4-FFF2-40B4-BE49-F238E27FC236}">
                      <a16:creationId xmlns:a16="http://schemas.microsoft.com/office/drawing/2014/main" id="{4AC819DA-02B5-D9CB-500B-9137B1C9E3E8}"/>
                    </a:ext>
                  </a:extLst>
                </p:cNvPr>
                <p:cNvGrpSpPr/>
                <p:nvPr/>
              </p:nvGrpSpPr>
              <p:grpSpPr>
                <a:xfrm>
                  <a:off x="3505200" y="6019800"/>
                  <a:ext cx="609600" cy="609600"/>
                  <a:chOff x="2286000" y="6019800"/>
                  <a:chExt cx="609600" cy="609600"/>
                </a:xfrm>
              </p:grpSpPr>
              <p:sp>
                <p:nvSpPr>
                  <p:cNvPr id="282" name="Quad Arrow Callout 53">
                    <a:extLst>
                      <a:ext uri="{FF2B5EF4-FFF2-40B4-BE49-F238E27FC236}">
                        <a16:creationId xmlns:a16="http://schemas.microsoft.com/office/drawing/2014/main" id="{031F902A-2D51-ACC3-FAC9-ADAF4ECAE5A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Cross 282">
                    <a:extLst>
                      <a:ext uri="{FF2B5EF4-FFF2-40B4-BE49-F238E27FC236}">
                        <a16:creationId xmlns:a16="http://schemas.microsoft.com/office/drawing/2014/main" id="{0E17FF1A-09C3-B507-7D63-0DF6C1EDE46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182">
                  <a:extLst>
                    <a:ext uri="{FF2B5EF4-FFF2-40B4-BE49-F238E27FC236}">
                      <a16:creationId xmlns:a16="http://schemas.microsoft.com/office/drawing/2014/main" id="{17B24B97-DAE6-0719-5538-541A93458306}"/>
                    </a:ext>
                  </a:extLst>
                </p:cNvPr>
                <p:cNvGrpSpPr/>
                <p:nvPr/>
              </p:nvGrpSpPr>
              <p:grpSpPr>
                <a:xfrm>
                  <a:off x="4114800" y="6019800"/>
                  <a:ext cx="609600" cy="609600"/>
                  <a:chOff x="2286000" y="6019800"/>
                  <a:chExt cx="609600" cy="609600"/>
                </a:xfrm>
              </p:grpSpPr>
              <p:sp>
                <p:nvSpPr>
                  <p:cNvPr id="280" name="Quad Arrow Callout 51">
                    <a:extLst>
                      <a:ext uri="{FF2B5EF4-FFF2-40B4-BE49-F238E27FC236}">
                        <a16:creationId xmlns:a16="http://schemas.microsoft.com/office/drawing/2014/main" id="{2F1119AB-EA39-BAE4-5B71-045F7B03BA7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ross 280">
                    <a:extLst>
                      <a:ext uri="{FF2B5EF4-FFF2-40B4-BE49-F238E27FC236}">
                        <a16:creationId xmlns:a16="http://schemas.microsoft.com/office/drawing/2014/main" id="{E9D7B12B-205E-7AF9-3145-8BEEB9BC991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185">
                  <a:extLst>
                    <a:ext uri="{FF2B5EF4-FFF2-40B4-BE49-F238E27FC236}">
                      <a16:creationId xmlns:a16="http://schemas.microsoft.com/office/drawing/2014/main" id="{08F628E3-BF1A-53AF-A3A1-54CE07096906}"/>
                    </a:ext>
                  </a:extLst>
                </p:cNvPr>
                <p:cNvGrpSpPr/>
                <p:nvPr/>
              </p:nvGrpSpPr>
              <p:grpSpPr>
                <a:xfrm>
                  <a:off x="4724400" y="6019800"/>
                  <a:ext cx="609600" cy="609600"/>
                  <a:chOff x="2286000" y="6019800"/>
                  <a:chExt cx="609600" cy="609600"/>
                </a:xfrm>
              </p:grpSpPr>
              <p:sp>
                <p:nvSpPr>
                  <p:cNvPr id="278" name="Quad Arrow Callout 49">
                    <a:extLst>
                      <a:ext uri="{FF2B5EF4-FFF2-40B4-BE49-F238E27FC236}">
                        <a16:creationId xmlns:a16="http://schemas.microsoft.com/office/drawing/2014/main" id="{5379102D-AB35-EAD3-E2DD-C62BCC83FCC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Cross 278">
                    <a:extLst>
                      <a:ext uri="{FF2B5EF4-FFF2-40B4-BE49-F238E27FC236}">
                        <a16:creationId xmlns:a16="http://schemas.microsoft.com/office/drawing/2014/main" id="{F89ECB0D-9D7F-CA4B-BF09-54DCFA7B2B0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4" name="Double Wave 8">
                <a:extLst>
                  <a:ext uri="{FF2B5EF4-FFF2-40B4-BE49-F238E27FC236}">
                    <a16:creationId xmlns:a16="http://schemas.microsoft.com/office/drawing/2014/main" id="{6B5F4025-ECD2-FD48-5305-8356E3397630}"/>
                  </a:ext>
                </a:extLst>
              </p:cNvPr>
              <p:cNvSpPr/>
              <p:nvPr/>
            </p:nvSpPr>
            <p:spPr>
              <a:xfrm rot="10558211">
                <a:off x="6102425" y="1488339"/>
                <a:ext cx="1161594" cy="22372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oon 254">
                <a:extLst>
                  <a:ext uri="{FF2B5EF4-FFF2-40B4-BE49-F238E27FC236}">
                    <a16:creationId xmlns:a16="http://schemas.microsoft.com/office/drawing/2014/main" id="{6345232E-1D94-A54B-BE86-12E7BA78899F}"/>
                  </a:ext>
                </a:extLst>
              </p:cNvPr>
              <p:cNvSpPr/>
              <p:nvPr/>
            </p:nvSpPr>
            <p:spPr>
              <a:xfrm rot="5598382">
                <a:off x="6527289" y="806839"/>
                <a:ext cx="423981" cy="1096304"/>
              </a:xfrm>
              <a:prstGeom prst="moon">
                <a:avLst>
                  <a:gd name="adj" fmla="val 6108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27">
                <a:extLst>
                  <a:ext uri="{FF2B5EF4-FFF2-40B4-BE49-F238E27FC236}">
                    <a16:creationId xmlns:a16="http://schemas.microsoft.com/office/drawing/2014/main" id="{2295E164-731C-83B8-BD5D-742E6D6AE07F}"/>
                  </a:ext>
                </a:extLst>
              </p:cNvPr>
              <p:cNvSpPr/>
              <p:nvPr/>
            </p:nvSpPr>
            <p:spPr>
              <a:xfrm>
                <a:off x="6179812" y="1371982"/>
                <a:ext cx="1100074" cy="194131"/>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 name="Group 189">
                <a:extLst>
                  <a:ext uri="{FF2B5EF4-FFF2-40B4-BE49-F238E27FC236}">
                    <a16:creationId xmlns:a16="http://schemas.microsoft.com/office/drawing/2014/main" id="{28BD5D48-635C-C988-F652-427046D86ABE}"/>
                  </a:ext>
                </a:extLst>
              </p:cNvPr>
              <p:cNvGrpSpPr/>
              <p:nvPr/>
            </p:nvGrpSpPr>
            <p:grpSpPr>
              <a:xfrm>
                <a:off x="6172200" y="1357767"/>
                <a:ext cx="1054396" cy="210879"/>
                <a:chOff x="2286000" y="6019800"/>
                <a:chExt cx="3048000" cy="609600"/>
              </a:xfrm>
            </p:grpSpPr>
            <p:grpSp>
              <p:nvGrpSpPr>
                <p:cNvPr id="258" name="Group 175">
                  <a:extLst>
                    <a:ext uri="{FF2B5EF4-FFF2-40B4-BE49-F238E27FC236}">
                      <a16:creationId xmlns:a16="http://schemas.microsoft.com/office/drawing/2014/main" id="{03CCCDA9-5417-8388-1800-A89354B153CB}"/>
                    </a:ext>
                  </a:extLst>
                </p:cNvPr>
                <p:cNvGrpSpPr/>
                <p:nvPr/>
              </p:nvGrpSpPr>
              <p:grpSpPr>
                <a:xfrm>
                  <a:off x="2286000" y="6019800"/>
                  <a:ext cx="609600" cy="609600"/>
                  <a:chOff x="2286000" y="6019800"/>
                  <a:chExt cx="609600" cy="609600"/>
                </a:xfrm>
              </p:grpSpPr>
              <p:sp>
                <p:nvSpPr>
                  <p:cNvPr id="271" name="Quad Arrow Callout 42">
                    <a:extLst>
                      <a:ext uri="{FF2B5EF4-FFF2-40B4-BE49-F238E27FC236}">
                        <a16:creationId xmlns:a16="http://schemas.microsoft.com/office/drawing/2014/main" id="{9B715B50-8BA4-0C9D-E859-005754B2AB9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Cross 271">
                    <a:extLst>
                      <a:ext uri="{FF2B5EF4-FFF2-40B4-BE49-F238E27FC236}">
                        <a16:creationId xmlns:a16="http://schemas.microsoft.com/office/drawing/2014/main" id="{35874AB4-A1F0-669D-B661-BCCC7366058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176">
                  <a:extLst>
                    <a:ext uri="{FF2B5EF4-FFF2-40B4-BE49-F238E27FC236}">
                      <a16:creationId xmlns:a16="http://schemas.microsoft.com/office/drawing/2014/main" id="{A16F9B88-62E6-AC3A-DFDB-23B4AF6A5E3C}"/>
                    </a:ext>
                  </a:extLst>
                </p:cNvPr>
                <p:cNvGrpSpPr/>
                <p:nvPr/>
              </p:nvGrpSpPr>
              <p:grpSpPr>
                <a:xfrm>
                  <a:off x="2895600" y="6019800"/>
                  <a:ext cx="609600" cy="609600"/>
                  <a:chOff x="2286000" y="6019800"/>
                  <a:chExt cx="609600" cy="609600"/>
                </a:xfrm>
              </p:grpSpPr>
              <p:sp>
                <p:nvSpPr>
                  <p:cNvPr id="269" name="Quad Arrow Callout 40">
                    <a:extLst>
                      <a:ext uri="{FF2B5EF4-FFF2-40B4-BE49-F238E27FC236}">
                        <a16:creationId xmlns:a16="http://schemas.microsoft.com/office/drawing/2014/main" id="{7A575495-4244-4F3A-265B-570DF88CC15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Cross 269">
                    <a:extLst>
                      <a:ext uri="{FF2B5EF4-FFF2-40B4-BE49-F238E27FC236}">
                        <a16:creationId xmlns:a16="http://schemas.microsoft.com/office/drawing/2014/main" id="{8771C47C-344F-1443-2949-9F64B25CC8A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179">
                  <a:extLst>
                    <a:ext uri="{FF2B5EF4-FFF2-40B4-BE49-F238E27FC236}">
                      <a16:creationId xmlns:a16="http://schemas.microsoft.com/office/drawing/2014/main" id="{FC42F2DA-7AEC-7FF5-569E-EBD9F3CC7AE8}"/>
                    </a:ext>
                  </a:extLst>
                </p:cNvPr>
                <p:cNvGrpSpPr/>
                <p:nvPr/>
              </p:nvGrpSpPr>
              <p:grpSpPr>
                <a:xfrm>
                  <a:off x="3505200" y="6019800"/>
                  <a:ext cx="609600" cy="609600"/>
                  <a:chOff x="2286000" y="6019800"/>
                  <a:chExt cx="609600" cy="609600"/>
                </a:xfrm>
              </p:grpSpPr>
              <p:sp>
                <p:nvSpPr>
                  <p:cNvPr id="267" name="Quad Arrow Callout 38">
                    <a:extLst>
                      <a:ext uri="{FF2B5EF4-FFF2-40B4-BE49-F238E27FC236}">
                        <a16:creationId xmlns:a16="http://schemas.microsoft.com/office/drawing/2014/main" id="{F3B60EC6-5BEB-A0F5-788D-122F5451402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ross 267">
                    <a:extLst>
                      <a:ext uri="{FF2B5EF4-FFF2-40B4-BE49-F238E27FC236}">
                        <a16:creationId xmlns:a16="http://schemas.microsoft.com/office/drawing/2014/main" id="{91F27779-B27A-9952-6CDC-038692C4FDE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182">
                  <a:extLst>
                    <a:ext uri="{FF2B5EF4-FFF2-40B4-BE49-F238E27FC236}">
                      <a16:creationId xmlns:a16="http://schemas.microsoft.com/office/drawing/2014/main" id="{19ED21C0-8A60-2CE7-F674-11A295F24681}"/>
                    </a:ext>
                  </a:extLst>
                </p:cNvPr>
                <p:cNvGrpSpPr/>
                <p:nvPr/>
              </p:nvGrpSpPr>
              <p:grpSpPr>
                <a:xfrm>
                  <a:off x="4114800" y="6019800"/>
                  <a:ext cx="609600" cy="609600"/>
                  <a:chOff x="2286000" y="6019800"/>
                  <a:chExt cx="609600" cy="609600"/>
                </a:xfrm>
              </p:grpSpPr>
              <p:sp>
                <p:nvSpPr>
                  <p:cNvPr id="265" name="Quad Arrow Callout 36">
                    <a:extLst>
                      <a:ext uri="{FF2B5EF4-FFF2-40B4-BE49-F238E27FC236}">
                        <a16:creationId xmlns:a16="http://schemas.microsoft.com/office/drawing/2014/main" id="{BB2117FD-D6DC-515B-403E-7B518428E48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Cross 265">
                    <a:extLst>
                      <a:ext uri="{FF2B5EF4-FFF2-40B4-BE49-F238E27FC236}">
                        <a16:creationId xmlns:a16="http://schemas.microsoft.com/office/drawing/2014/main" id="{4DD2F6F4-90D7-3B74-A2FC-E760FB4C7D1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185">
                  <a:extLst>
                    <a:ext uri="{FF2B5EF4-FFF2-40B4-BE49-F238E27FC236}">
                      <a16:creationId xmlns:a16="http://schemas.microsoft.com/office/drawing/2014/main" id="{67ED2A78-0FEC-6D6D-5A45-210404F9ACF4}"/>
                    </a:ext>
                  </a:extLst>
                </p:cNvPr>
                <p:cNvGrpSpPr/>
                <p:nvPr/>
              </p:nvGrpSpPr>
              <p:grpSpPr>
                <a:xfrm>
                  <a:off x="4724400" y="6019800"/>
                  <a:ext cx="609600" cy="609600"/>
                  <a:chOff x="2286000" y="6019800"/>
                  <a:chExt cx="609600" cy="609600"/>
                </a:xfrm>
              </p:grpSpPr>
              <p:sp>
                <p:nvSpPr>
                  <p:cNvPr id="263" name="Quad Arrow Callout 34">
                    <a:extLst>
                      <a:ext uri="{FF2B5EF4-FFF2-40B4-BE49-F238E27FC236}">
                        <a16:creationId xmlns:a16="http://schemas.microsoft.com/office/drawing/2014/main" id="{E60F9830-992E-DB16-1BF9-E82575B7E81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ross 263">
                    <a:extLst>
                      <a:ext uri="{FF2B5EF4-FFF2-40B4-BE49-F238E27FC236}">
                        <a16:creationId xmlns:a16="http://schemas.microsoft.com/office/drawing/2014/main" id="{716CBD73-764B-6131-D130-37963967636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3" name="Group 292">
              <a:extLst>
                <a:ext uri="{FF2B5EF4-FFF2-40B4-BE49-F238E27FC236}">
                  <a16:creationId xmlns:a16="http://schemas.microsoft.com/office/drawing/2014/main" id="{B9C93ADA-F363-272B-E109-C5C16CCC0A11}"/>
                </a:ext>
              </a:extLst>
            </p:cNvPr>
            <p:cNvGrpSpPr/>
            <p:nvPr/>
          </p:nvGrpSpPr>
          <p:grpSpPr>
            <a:xfrm>
              <a:off x="8769213" y="4256423"/>
              <a:ext cx="1143611" cy="2455046"/>
              <a:chOff x="1109185" y="1515683"/>
              <a:chExt cx="2462250" cy="4939628"/>
            </a:xfrm>
          </p:grpSpPr>
          <p:grpSp>
            <p:nvGrpSpPr>
              <p:cNvPr id="294" name="Group 293">
                <a:extLst>
                  <a:ext uri="{FF2B5EF4-FFF2-40B4-BE49-F238E27FC236}">
                    <a16:creationId xmlns:a16="http://schemas.microsoft.com/office/drawing/2014/main" id="{7E8BB9CA-E735-2F9B-A788-D402E790C355}"/>
                  </a:ext>
                </a:extLst>
              </p:cNvPr>
              <p:cNvGrpSpPr/>
              <p:nvPr/>
            </p:nvGrpSpPr>
            <p:grpSpPr>
              <a:xfrm>
                <a:off x="1109185" y="2233062"/>
                <a:ext cx="2109827" cy="4111591"/>
                <a:chOff x="2971800" y="685800"/>
                <a:chExt cx="1323830" cy="2971800"/>
              </a:xfrm>
            </p:grpSpPr>
            <p:sp>
              <p:nvSpPr>
                <p:cNvPr id="296" name="Oval 295">
                  <a:extLst>
                    <a:ext uri="{FF2B5EF4-FFF2-40B4-BE49-F238E27FC236}">
                      <a16:creationId xmlns:a16="http://schemas.microsoft.com/office/drawing/2014/main" id="{615EDC73-A934-D2B8-CB77-C3C319E5B76B}"/>
                    </a:ext>
                  </a:extLst>
                </p:cNvPr>
                <p:cNvSpPr/>
                <p:nvPr/>
              </p:nvSpPr>
              <p:spPr>
                <a:xfrm>
                  <a:off x="2971800" y="2514600"/>
                  <a:ext cx="181486" cy="347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Manual Operation 296">
                  <a:extLst>
                    <a:ext uri="{FF2B5EF4-FFF2-40B4-BE49-F238E27FC236}">
                      <a16:creationId xmlns:a16="http://schemas.microsoft.com/office/drawing/2014/main" id="{756EA181-D884-42AD-6737-8A0D8C79D95F}"/>
                    </a:ext>
                  </a:extLst>
                </p:cNvPr>
                <p:cNvSpPr/>
                <p:nvPr/>
              </p:nvSpPr>
              <p:spPr>
                <a:xfrm rot="12279233">
                  <a:off x="3118206" y="1600084"/>
                  <a:ext cx="318990" cy="1150137"/>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3AA376DF-F4D0-360C-9DF9-987E85FC60E9}"/>
                    </a:ext>
                  </a:extLst>
                </p:cNvPr>
                <p:cNvSpPr/>
                <p:nvPr/>
              </p:nvSpPr>
              <p:spPr>
                <a:xfrm rot="18242526">
                  <a:off x="4075142" y="2468175"/>
                  <a:ext cx="183075" cy="2579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Manual Operation 298">
                  <a:extLst>
                    <a:ext uri="{FF2B5EF4-FFF2-40B4-BE49-F238E27FC236}">
                      <a16:creationId xmlns:a16="http://schemas.microsoft.com/office/drawing/2014/main" id="{5086CD5C-6A56-FEC8-5066-175E2F9D8E17}"/>
                    </a:ext>
                  </a:extLst>
                </p:cNvPr>
                <p:cNvSpPr/>
                <p:nvPr/>
              </p:nvSpPr>
              <p:spPr>
                <a:xfrm rot="8993220" flipH="1">
                  <a:off x="3735213" y="1557859"/>
                  <a:ext cx="318990" cy="110582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a:extLst>
                    <a:ext uri="{FF2B5EF4-FFF2-40B4-BE49-F238E27FC236}">
                      <a16:creationId xmlns:a16="http://schemas.microsoft.com/office/drawing/2014/main" id="{DF8E7A18-0AAC-7ECE-70A4-0352EFEBE17D}"/>
                    </a:ext>
                  </a:extLst>
                </p:cNvPr>
                <p:cNvSpPr/>
                <p:nvPr/>
              </p:nvSpPr>
              <p:spPr>
                <a:xfrm>
                  <a:off x="3124200" y="1676400"/>
                  <a:ext cx="914400" cy="1676400"/>
                </a:xfrm>
                <a:prstGeom prst="trapezoid">
                  <a:avLst>
                    <a:gd name="adj" fmla="val 3381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FF76FFFC-3865-D61F-51D4-460BB2B465C2}"/>
                    </a:ext>
                  </a:extLst>
                </p:cNvPr>
                <p:cNvSpPr/>
                <p:nvPr/>
              </p:nvSpPr>
              <p:spPr>
                <a:xfrm>
                  <a:off x="3198657"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BD38B662-1177-734F-5696-E5FC4B666799}"/>
                    </a:ext>
                  </a:extLst>
                </p:cNvPr>
                <p:cNvSpPr/>
                <p:nvPr/>
              </p:nvSpPr>
              <p:spPr>
                <a:xfrm>
                  <a:off x="3561629"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Cloud 302">
                  <a:extLst>
                    <a:ext uri="{FF2B5EF4-FFF2-40B4-BE49-F238E27FC236}">
                      <a16:creationId xmlns:a16="http://schemas.microsoft.com/office/drawing/2014/main" id="{1F4DFD5E-F005-75DD-78CB-1ED776C72112}"/>
                    </a:ext>
                  </a:extLst>
                </p:cNvPr>
                <p:cNvSpPr/>
                <p:nvPr/>
              </p:nvSpPr>
              <p:spPr>
                <a:xfrm rot="20835976" flipH="1">
                  <a:off x="3634582" y="865894"/>
                  <a:ext cx="569631" cy="10414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2E0498F9-EC9E-5A56-8F2A-3A308ABEC4F8}"/>
                    </a:ext>
                  </a:extLst>
                </p:cNvPr>
                <p:cNvSpPr/>
                <p:nvPr/>
              </p:nvSpPr>
              <p:spPr>
                <a:xfrm>
                  <a:off x="3153286" y="3310467"/>
                  <a:ext cx="862057" cy="198362"/>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lowchart: Extract 304">
                  <a:extLst>
                    <a:ext uri="{FF2B5EF4-FFF2-40B4-BE49-F238E27FC236}">
                      <a16:creationId xmlns:a16="http://schemas.microsoft.com/office/drawing/2014/main" id="{78B37CE6-98EB-8A4A-C9FA-C5F7FA52E206}"/>
                    </a:ext>
                  </a:extLst>
                </p:cNvPr>
                <p:cNvSpPr/>
                <p:nvPr/>
              </p:nvSpPr>
              <p:spPr>
                <a:xfrm rot="10800000">
                  <a:off x="3425514" y="1624390"/>
                  <a:ext cx="317600" cy="446314"/>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75">
                  <a:extLst>
                    <a:ext uri="{FF2B5EF4-FFF2-40B4-BE49-F238E27FC236}">
                      <a16:creationId xmlns:a16="http://schemas.microsoft.com/office/drawing/2014/main" id="{1CB9E0A5-8030-6216-C7C9-E12192C9BE3E}"/>
                    </a:ext>
                  </a:extLst>
                </p:cNvPr>
                <p:cNvSpPr/>
                <p:nvPr/>
              </p:nvSpPr>
              <p:spPr>
                <a:xfrm rot="2203033">
                  <a:off x="3454847" y="1679760"/>
                  <a:ext cx="135657" cy="114304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ounded Rectangle 76">
                  <a:extLst>
                    <a:ext uri="{FF2B5EF4-FFF2-40B4-BE49-F238E27FC236}">
                      <a16:creationId xmlns:a16="http://schemas.microsoft.com/office/drawing/2014/main" id="{AD50750B-F34D-059E-F78B-C99AC421BC9F}"/>
                    </a:ext>
                  </a:extLst>
                </p:cNvPr>
                <p:cNvSpPr/>
                <p:nvPr/>
              </p:nvSpPr>
              <p:spPr>
                <a:xfrm>
                  <a:off x="3226261" y="2219476"/>
                  <a:ext cx="136114" cy="59508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ed Rectangle 77">
                  <a:extLst>
                    <a:ext uri="{FF2B5EF4-FFF2-40B4-BE49-F238E27FC236}">
                      <a16:creationId xmlns:a16="http://schemas.microsoft.com/office/drawing/2014/main" id="{405E5615-E6CC-008B-B362-8591176E6789}"/>
                    </a:ext>
                  </a:extLst>
                </p:cNvPr>
                <p:cNvSpPr/>
                <p:nvPr/>
              </p:nvSpPr>
              <p:spPr>
                <a:xfrm rot="5400000">
                  <a:off x="3269522" y="2230024"/>
                  <a:ext cx="49590" cy="226857"/>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Pentagon 78">
                  <a:extLst>
                    <a:ext uri="{FF2B5EF4-FFF2-40B4-BE49-F238E27FC236}">
                      <a16:creationId xmlns:a16="http://schemas.microsoft.com/office/drawing/2014/main" id="{EAD7B241-36C5-3F17-EE81-EE751FC183D6}"/>
                    </a:ext>
                  </a:extLst>
                </p:cNvPr>
                <p:cNvSpPr/>
                <p:nvPr/>
              </p:nvSpPr>
              <p:spPr>
                <a:xfrm rot="5400000">
                  <a:off x="3073270" y="2628857"/>
                  <a:ext cx="396724" cy="272229"/>
                </a:xfrm>
                <a:prstGeom prst="homePlat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9C9E7597-9C0D-4C96-4541-5CB819354DE5}"/>
                    </a:ext>
                  </a:extLst>
                </p:cNvPr>
                <p:cNvSpPr/>
                <p:nvPr/>
              </p:nvSpPr>
              <p:spPr>
                <a:xfrm>
                  <a:off x="3135518" y="2566610"/>
                  <a:ext cx="272229" cy="99181"/>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Cloud 310">
                  <a:extLst>
                    <a:ext uri="{FF2B5EF4-FFF2-40B4-BE49-F238E27FC236}">
                      <a16:creationId xmlns:a16="http://schemas.microsoft.com/office/drawing/2014/main" id="{B49DA0AB-02BD-D075-CAA2-EAA3FC388947}"/>
                    </a:ext>
                  </a:extLst>
                </p:cNvPr>
                <p:cNvSpPr/>
                <p:nvPr/>
              </p:nvSpPr>
              <p:spPr>
                <a:xfrm rot="308159">
                  <a:off x="3018336" y="857248"/>
                  <a:ext cx="471419" cy="106082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EA0027CA-1FE3-B2A5-D9CF-F1036D68EA5C}"/>
                    </a:ext>
                  </a:extLst>
                </p:cNvPr>
                <p:cNvSpPr/>
                <p:nvPr/>
              </p:nvSpPr>
              <p:spPr>
                <a:xfrm>
                  <a:off x="3289400" y="830943"/>
                  <a:ext cx="589829" cy="9422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loud 312">
                  <a:extLst>
                    <a:ext uri="{FF2B5EF4-FFF2-40B4-BE49-F238E27FC236}">
                      <a16:creationId xmlns:a16="http://schemas.microsoft.com/office/drawing/2014/main" id="{B8C64854-59F9-5FD7-5844-E4513ECC5DD0}"/>
                    </a:ext>
                  </a:extLst>
                </p:cNvPr>
                <p:cNvSpPr/>
                <p:nvPr/>
              </p:nvSpPr>
              <p:spPr>
                <a:xfrm rot="16200000" flipH="1">
                  <a:off x="3435248" y="403838"/>
                  <a:ext cx="343505" cy="90742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ed Rectangle 83">
                  <a:extLst>
                    <a:ext uri="{FF2B5EF4-FFF2-40B4-BE49-F238E27FC236}">
                      <a16:creationId xmlns:a16="http://schemas.microsoft.com/office/drawing/2014/main" id="{694B833D-A081-9108-E682-82320416DED4}"/>
                    </a:ext>
                  </a:extLst>
                </p:cNvPr>
                <p:cNvSpPr/>
                <p:nvPr/>
              </p:nvSpPr>
              <p:spPr>
                <a:xfrm>
                  <a:off x="3124200" y="838200"/>
                  <a:ext cx="952800" cy="14877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Pentagon 84">
                  <a:extLst>
                    <a:ext uri="{FF2B5EF4-FFF2-40B4-BE49-F238E27FC236}">
                      <a16:creationId xmlns:a16="http://schemas.microsoft.com/office/drawing/2014/main" id="{A1B93829-81C5-8DDD-9876-82E554935A1A}"/>
                    </a:ext>
                  </a:extLst>
                </p:cNvPr>
                <p:cNvSpPr/>
                <p:nvPr/>
              </p:nvSpPr>
              <p:spPr>
                <a:xfrm>
                  <a:off x="3198657"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Pentagon 85">
                  <a:extLst>
                    <a:ext uri="{FF2B5EF4-FFF2-40B4-BE49-F238E27FC236}">
                      <a16:creationId xmlns:a16="http://schemas.microsoft.com/office/drawing/2014/main" id="{20A2C6A4-8B98-B96D-EBF1-408F9075A8D1}"/>
                    </a:ext>
                  </a:extLst>
                </p:cNvPr>
                <p:cNvSpPr/>
                <p:nvPr/>
              </p:nvSpPr>
              <p:spPr>
                <a:xfrm>
                  <a:off x="3380143"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Pentagon 86">
                  <a:extLst>
                    <a:ext uri="{FF2B5EF4-FFF2-40B4-BE49-F238E27FC236}">
                      <a16:creationId xmlns:a16="http://schemas.microsoft.com/office/drawing/2014/main" id="{9F7D2824-0665-BC21-0D23-301EC36CA351}"/>
                    </a:ext>
                  </a:extLst>
                </p:cNvPr>
                <p:cNvSpPr/>
                <p:nvPr/>
              </p:nvSpPr>
              <p:spPr>
                <a:xfrm>
                  <a:off x="3561629"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Pentagon 87">
                  <a:extLst>
                    <a:ext uri="{FF2B5EF4-FFF2-40B4-BE49-F238E27FC236}">
                      <a16:creationId xmlns:a16="http://schemas.microsoft.com/office/drawing/2014/main" id="{8C5AC482-12E0-E8E4-97AE-2B6488C87176}"/>
                    </a:ext>
                  </a:extLst>
                </p:cNvPr>
                <p:cNvSpPr/>
                <p:nvPr/>
              </p:nvSpPr>
              <p:spPr>
                <a:xfrm>
                  <a:off x="3743114"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Pentagon 88">
                  <a:extLst>
                    <a:ext uri="{FF2B5EF4-FFF2-40B4-BE49-F238E27FC236}">
                      <a16:creationId xmlns:a16="http://schemas.microsoft.com/office/drawing/2014/main" id="{24ABCF75-F438-474F-ED75-4CEDB3C43E87}"/>
                    </a:ext>
                  </a:extLst>
                </p:cNvPr>
                <p:cNvSpPr/>
                <p:nvPr/>
              </p:nvSpPr>
              <p:spPr>
                <a:xfrm>
                  <a:off x="3924600" y="3310467"/>
                  <a:ext cx="90743"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Freeform: Shape 294">
                <a:extLst>
                  <a:ext uri="{FF2B5EF4-FFF2-40B4-BE49-F238E27FC236}">
                    <a16:creationId xmlns:a16="http://schemas.microsoft.com/office/drawing/2014/main" id="{0F8A7CE3-2C04-7C8E-6899-489F18374F07}"/>
                  </a:ext>
                </a:extLst>
              </p:cNvPr>
              <p:cNvSpPr/>
              <p:nvPr/>
            </p:nvSpPr>
            <p:spPr>
              <a:xfrm>
                <a:off x="3049485" y="1515683"/>
                <a:ext cx="521950" cy="4939628"/>
              </a:xfrm>
              <a:custGeom>
                <a:avLst/>
                <a:gdLst>
                  <a:gd name="connsiteX0" fmla="*/ 190217 w 457200"/>
                  <a:gd name="connsiteY0" fmla="*/ 5344 h 3200464"/>
                  <a:gd name="connsiteX1" fmla="*/ 427288 w 457200"/>
                  <a:gd name="connsiteY1" fmla="*/ 192643 h 3200464"/>
                  <a:gd name="connsiteX2" fmla="*/ 448906 w 457200"/>
                  <a:gd name="connsiteY2" fmla="*/ 482761 h 3200464"/>
                  <a:gd name="connsiteX3" fmla="*/ 310664 w 457200"/>
                  <a:gd name="connsiteY3" fmla="*/ 418946 h 3200464"/>
                  <a:gd name="connsiteX4" fmla="*/ 307446 w 457200"/>
                  <a:gd name="connsiteY4" fmla="*/ 306293 h 3200464"/>
                  <a:gd name="connsiteX5" fmla="*/ 166343 w 457200"/>
                  <a:gd name="connsiteY5" fmla="*/ 224938 h 3200464"/>
                  <a:gd name="connsiteX6" fmla="*/ 150852 w 457200"/>
                  <a:gd name="connsiteY6" fmla="*/ 297582 h 3200464"/>
                  <a:gd name="connsiteX7" fmla="*/ 149234 w 457200"/>
                  <a:gd name="connsiteY7" fmla="*/ 322620 h 3200464"/>
                  <a:gd name="connsiteX8" fmla="*/ 152400 w 457200"/>
                  <a:gd name="connsiteY8" fmla="*/ 330265 h 3200464"/>
                  <a:gd name="connsiteX9" fmla="*/ 152400 w 457200"/>
                  <a:gd name="connsiteY9" fmla="*/ 396086 h 3200464"/>
                  <a:gd name="connsiteX10" fmla="*/ 157018 w 457200"/>
                  <a:gd name="connsiteY10" fmla="*/ 407234 h 3200464"/>
                  <a:gd name="connsiteX11" fmla="*/ 157018 w 457200"/>
                  <a:gd name="connsiteY11" fmla="*/ 3174294 h 3200464"/>
                  <a:gd name="connsiteX12" fmla="*/ 130848 w 457200"/>
                  <a:gd name="connsiteY12" fmla="*/ 3200464 h 3200464"/>
                  <a:gd name="connsiteX13" fmla="*/ 26170 w 457200"/>
                  <a:gd name="connsiteY13" fmla="*/ 3200464 h 3200464"/>
                  <a:gd name="connsiteX14" fmla="*/ 0 w 457200"/>
                  <a:gd name="connsiteY14" fmla="*/ 3174294 h 3200464"/>
                  <a:gd name="connsiteX15" fmla="*/ 0 w 457200"/>
                  <a:gd name="connsiteY15" fmla="*/ 584263 h 3200464"/>
                  <a:gd name="connsiteX16" fmla="*/ 0 w 457200"/>
                  <a:gd name="connsiteY16" fmla="*/ 407234 h 3200464"/>
                  <a:gd name="connsiteX17" fmla="*/ 0 w 457200"/>
                  <a:gd name="connsiteY17" fmla="*/ 381064 h 3200464"/>
                  <a:gd name="connsiteX18" fmla="*/ 0 w 457200"/>
                  <a:gd name="connsiteY18" fmla="*/ 330265 h 3200464"/>
                  <a:gd name="connsiteX19" fmla="*/ 4630 w 457200"/>
                  <a:gd name="connsiteY19" fmla="*/ 319087 h 3200464"/>
                  <a:gd name="connsiteX20" fmla="*/ 6983 w 457200"/>
                  <a:gd name="connsiteY20" fmla="*/ 287592 h 3200464"/>
                  <a:gd name="connsiteX21" fmla="*/ 102067 w 457200"/>
                  <a:gd name="connsiteY21" fmla="*/ 63752 h 3200464"/>
                  <a:gd name="connsiteX22" fmla="*/ 190217 w 457200"/>
                  <a:gd name="connsiteY22" fmla="*/ 5344 h 320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200" h="3200464">
                    <a:moveTo>
                      <a:pt x="190217" y="5344"/>
                    </a:moveTo>
                    <a:cubicBezTo>
                      <a:pt x="281846" y="-20572"/>
                      <a:pt x="378150" y="48710"/>
                      <a:pt x="427288" y="192643"/>
                    </a:cubicBezTo>
                    <a:cubicBezTo>
                      <a:pt x="457354" y="280711"/>
                      <a:pt x="465133" y="385112"/>
                      <a:pt x="448906" y="482761"/>
                    </a:cubicBezTo>
                    <a:lnTo>
                      <a:pt x="310664" y="418946"/>
                    </a:lnTo>
                    <a:cubicBezTo>
                      <a:pt x="312834" y="381211"/>
                      <a:pt x="311730" y="342547"/>
                      <a:pt x="307446" y="306293"/>
                    </a:cubicBezTo>
                    <a:cubicBezTo>
                      <a:pt x="287133" y="134389"/>
                      <a:pt x="208757" y="89201"/>
                      <a:pt x="166343" y="224938"/>
                    </a:cubicBezTo>
                    <a:cubicBezTo>
                      <a:pt x="159614" y="246474"/>
                      <a:pt x="154392" y="271125"/>
                      <a:pt x="150852" y="297582"/>
                    </a:cubicBezTo>
                    <a:lnTo>
                      <a:pt x="149234" y="322620"/>
                    </a:lnTo>
                    <a:lnTo>
                      <a:pt x="152400" y="330265"/>
                    </a:lnTo>
                    <a:lnTo>
                      <a:pt x="152400" y="396086"/>
                    </a:lnTo>
                    <a:lnTo>
                      <a:pt x="157018" y="407234"/>
                    </a:lnTo>
                    <a:lnTo>
                      <a:pt x="157018" y="3174294"/>
                    </a:lnTo>
                    <a:cubicBezTo>
                      <a:pt x="157018" y="3188747"/>
                      <a:pt x="145301" y="3200464"/>
                      <a:pt x="130848" y="3200464"/>
                    </a:cubicBezTo>
                    <a:lnTo>
                      <a:pt x="26170" y="3200464"/>
                    </a:lnTo>
                    <a:cubicBezTo>
                      <a:pt x="11717" y="3200464"/>
                      <a:pt x="0" y="3188747"/>
                      <a:pt x="0" y="3174294"/>
                    </a:cubicBezTo>
                    <a:lnTo>
                      <a:pt x="0" y="584263"/>
                    </a:lnTo>
                    <a:lnTo>
                      <a:pt x="0" y="407234"/>
                    </a:lnTo>
                    <a:lnTo>
                      <a:pt x="0" y="381064"/>
                    </a:lnTo>
                    <a:lnTo>
                      <a:pt x="0" y="330265"/>
                    </a:lnTo>
                    <a:lnTo>
                      <a:pt x="4630" y="319087"/>
                    </a:lnTo>
                    <a:lnTo>
                      <a:pt x="6983" y="287592"/>
                    </a:lnTo>
                    <a:cubicBezTo>
                      <a:pt x="20747" y="196958"/>
                      <a:pt x="54252" y="116716"/>
                      <a:pt x="102067" y="63752"/>
                    </a:cubicBezTo>
                    <a:cubicBezTo>
                      <a:pt x="129651" y="33198"/>
                      <a:pt x="159675" y="13982"/>
                      <a:pt x="190217" y="5344"/>
                    </a:cubicBezTo>
                    <a:close/>
                  </a:path>
                </a:pathLst>
              </a:custGeom>
              <a:solidFill>
                <a:srgbClr val="7E3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320" name="Group 319">
              <a:extLst>
                <a:ext uri="{FF2B5EF4-FFF2-40B4-BE49-F238E27FC236}">
                  <a16:creationId xmlns:a16="http://schemas.microsoft.com/office/drawing/2014/main" id="{F73A9F3A-2F54-4270-016F-0FEB907EB440}"/>
                </a:ext>
              </a:extLst>
            </p:cNvPr>
            <p:cNvGrpSpPr/>
            <p:nvPr/>
          </p:nvGrpSpPr>
          <p:grpSpPr>
            <a:xfrm>
              <a:off x="10600269" y="4507031"/>
              <a:ext cx="925059" cy="2171586"/>
              <a:chOff x="990600" y="1869556"/>
              <a:chExt cx="1625545" cy="3815989"/>
            </a:xfrm>
          </p:grpSpPr>
          <p:sp>
            <p:nvSpPr>
              <p:cNvPr id="321" name="Oval 320">
                <a:extLst>
                  <a:ext uri="{FF2B5EF4-FFF2-40B4-BE49-F238E27FC236}">
                    <a16:creationId xmlns:a16="http://schemas.microsoft.com/office/drawing/2014/main" id="{3D22D560-80AD-3684-D701-084863031CF6}"/>
                  </a:ext>
                </a:extLst>
              </p:cNvPr>
              <p:cNvSpPr/>
              <p:nvPr/>
            </p:nvSpPr>
            <p:spPr>
              <a:xfrm rot="6922285">
                <a:off x="1308408" y="5244859"/>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7A85668F-5435-3003-FE36-F3A22683FCE1}"/>
                  </a:ext>
                </a:extLst>
              </p:cNvPr>
              <p:cNvSpPr/>
              <p:nvPr/>
            </p:nvSpPr>
            <p:spPr>
              <a:xfrm rot="3646842">
                <a:off x="1850980" y="5248313"/>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Trapezoid 322">
                <a:extLst>
                  <a:ext uri="{FF2B5EF4-FFF2-40B4-BE49-F238E27FC236}">
                    <a16:creationId xmlns:a16="http://schemas.microsoft.com/office/drawing/2014/main" id="{96DE36D3-0E34-0230-D22D-DB8037C1ECB5}"/>
                  </a:ext>
                </a:extLst>
              </p:cNvPr>
              <p:cNvSpPr/>
              <p:nvPr/>
            </p:nvSpPr>
            <p:spPr>
              <a:xfrm>
                <a:off x="1206228" y="4058865"/>
                <a:ext cx="1295400" cy="1295400"/>
              </a:xfrm>
              <a:prstGeom prst="trapezoid">
                <a:avLst>
                  <a:gd name="adj" fmla="val 21250"/>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6C97B56E-90C6-1F03-BFF8-F97704F57817}"/>
                  </a:ext>
                </a:extLst>
              </p:cNvPr>
              <p:cNvSpPr/>
              <p:nvPr/>
            </p:nvSpPr>
            <p:spPr>
              <a:xfrm rot="4724043">
                <a:off x="2178914" y="3848972"/>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0D05A90F-7D2A-67B8-A144-A4E62C659DD8}"/>
                  </a:ext>
                </a:extLst>
              </p:cNvPr>
              <p:cNvSpPr/>
              <p:nvPr/>
            </p:nvSpPr>
            <p:spPr>
              <a:xfrm rot="6922285">
                <a:off x="927408" y="3949460"/>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a:extLst>
                  <a:ext uri="{FF2B5EF4-FFF2-40B4-BE49-F238E27FC236}">
                    <a16:creationId xmlns:a16="http://schemas.microsoft.com/office/drawing/2014/main" id="{3A27D320-3C0E-41A2-4F1B-6672A975DF0B}"/>
                  </a:ext>
                </a:extLst>
              </p:cNvPr>
              <p:cNvSpPr/>
              <p:nvPr/>
            </p:nvSpPr>
            <p:spPr>
              <a:xfrm rot="19684206">
                <a:off x="2026032" y="3140170"/>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a:extLst>
                  <a:ext uri="{FF2B5EF4-FFF2-40B4-BE49-F238E27FC236}">
                    <a16:creationId xmlns:a16="http://schemas.microsoft.com/office/drawing/2014/main" id="{D81F27C2-9E66-BE7E-0733-CD448AC6C8CF}"/>
                  </a:ext>
                </a:extLst>
              </p:cNvPr>
              <p:cNvSpPr/>
              <p:nvPr/>
            </p:nvSpPr>
            <p:spPr>
              <a:xfrm rot="1711066">
                <a:off x="1095331" y="3216624"/>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Cloud 327">
                <a:extLst>
                  <a:ext uri="{FF2B5EF4-FFF2-40B4-BE49-F238E27FC236}">
                    <a16:creationId xmlns:a16="http://schemas.microsoft.com/office/drawing/2014/main" id="{2A73CC11-460A-DB33-A2D3-C11D0331E744}"/>
                  </a:ext>
                </a:extLst>
              </p:cNvPr>
              <p:cNvSpPr/>
              <p:nvPr/>
            </p:nvSpPr>
            <p:spPr>
              <a:xfrm rot="21304292">
                <a:off x="1922597" y="1996079"/>
                <a:ext cx="645572"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Cloud 328">
                <a:extLst>
                  <a:ext uri="{FF2B5EF4-FFF2-40B4-BE49-F238E27FC236}">
                    <a16:creationId xmlns:a16="http://schemas.microsoft.com/office/drawing/2014/main" id="{7B1B8DDC-0792-CBB8-44A8-079324BA37AF}"/>
                  </a:ext>
                </a:extLst>
              </p:cNvPr>
              <p:cNvSpPr/>
              <p:nvPr/>
            </p:nvSpPr>
            <p:spPr>
              <a:xfrm>
                <a:off x="1062548" y="1978092"/>
                <a:ext cx="635729"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Hexagon 329">
                <a:extLst>
                  <a:ext uri="{FF2B5EF4-FFF2-40B4-BE49-F238E27FC236}">
                    <a16:creationId xmlns:a16="http://schemas.microsoft.com/office/drawing/2014/main" id="{5C4978C1-6C49-4DA3-36D9-E15FC7F6D7D2}"/>
                  </a:ext>
                </a:extLst>
              </p:cNvPr>
              <p:cNvSpPr/>
              <p:nvPr/>
            </p:nvSpPr>
            <p:spPr>
              <a:xfrm>
                <a:off x="1676453" y="2093285"/>
                <a:ext cx="317770" cy="252030"/>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a:extLst>
                  <a:ext uri="{FF2B5EF4-FFF2-40B4-BE49-F238E27FC236}">
                    <a16:creationId xmlns:a16="http://schemas.microsoft.com/office/drawing/2014/main" id="{D70ADD85-3C39-A60D-3FFC-127C73F43A56}"/>
                  </a:ext>
                </a:extLst>
              </p:cNvPr>
              <p:cNvSpPr/>
              <p:nvPr/>
            </p:nvSpPr>
            <p:spPr>
              <a:xfrm>
                <a:off x="1282428" y="3220665"/>
                <a:ext cx="1143000" cy="152400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Isosceles Triangle 331">
                <a:extLst>
                  <a:ext uri="{FF2B5EF4-FFF2-40B4-BE49-F238E27FC236}">
                    <a16:creationId xmlns:a16="http://schemas.microsoft.com/office/drawing/2014/main" id="{052870AD-D1A8-D10C-64D8-AD1782432145}"/>
                  </a:ext>
                </a:extLst>
              </p:cNvPr>
              <p:cNvSpPr/>
              <p:nvPr/>
            </p:nvSpPr>
            <p:spPr>
              <a:xfrm rot="10800000">
                <a:off x="1626852" y="2906721"/>
                <a:ext cx="3810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3" name="Group 74">
                <a:extLst>
                  <a:ext uri="{FF2B5EF4-FFF2-40B4-BE49-F238E27FC236}">
                    <a16:creationId xmlns:a16="http://schemas.microsoft.com/office/drawing/2014/main" id="{7ED67054-308A-C219-9079-9BA5A23CF996}"/>
                  </a:ext>
                </a:extLst>
              </p:cNvPr>
              <p:cNvGrpSpPr/>
              <p:nvPr/>
            </p:nvGrpSpPr>
            <p:grpSpPr>
              <a:xfrm rot="5400000">
                <a:off x="1282428" y="3525465"/>
                <a:ext cx="762000" cy="152400"/>
                <a:chOff x="4038600" y="287312"/>
                <a:chExt cx="5102902" cy="474688"/>
              </a:xfrm>
            </p:grpSpPr>
            <p:sp>
              <p:nvSpPr>
                <p:cNvPr id="356" name="Quad Arrow Callout 100">
                  <a:extLst>
                    <a:ext uri="{FF2B5EF4-FFF2-40B4-BE49-F238E27FC236}">
                      <a16:creationId xmlns:a16="http://schemas.microsoft.com/office/drawing/2014/main" id="{B6286E50-8355-6F14-29AA-A1FEC226B318}"/>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Quad Arrow Callout 101">
                  <a:extLst>
                    <a:ext uri="{FF2B5EF4-FFF2-40B4-BE49-F238E27FC236}">
                      <a16:creationId xmlns:a16="http://schemas.microsoft.com/office/drawing/2014/main" id="{9DF39C08-EC4D-557C-CA1C-17555CAC4B30}"/>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Quad Arrow Callout 102">
                  <a:extLst>
                    <a:ext uri="{FF2B5EF4-FFF2-40B4-BE49-F238E27FC236}">
                      <a16:creationId xmlns:a16="http://schemas.microsoft.com/office/drawing/2014/main" id="{39B2E0AF-192E-7BA8-0A6B-782826DB827D}"/>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Quad Arrow Callout 103">
                  <a:extLst>
                    <a:ext uri="{FF2B5EF4-FFF2-40B4-BE49-F238E27FC236}">
                      <a16:creationId xmlns:a16="http://schemas.microsoft.com/office/drawing/2014/main" id="{48CC29E3-0336-65F7-6E61-1326FC4D0D68}"/>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79">
                <a:extLst>
                  <a:ext uri="{FF2B5EF4-FFF2-40B4-BE49-F238E27FC236}">
                    <a16:creationId xmlns:a16="http://schemas.microsoft.com/office/drawing/2014/main" id="{A7763317-FC0A-AC03-1764-D81548650949}"/>
                  </a:ext>
                </a:extLst>
              </p:cNvPr>
              <p:cNvGrpSpPr/>
              <p:nvPr/>
            </p:nvGrpSpPr>
            <p:grpSpPr>
              <a:xfrm rot="5400000">
                <a:off x="1587228" y="3525465"/>
                <a:ext cx="762000" cy="152400"/>
                <a:chOff x="4038600" y="287312"/>
                <a:chExt cx="5102902" cy="474688"/>
              </a:xfrm>
            </p:grpSpPr>
            <p:sp>
              <p:nvSpPr>
                <p:cNvPr id="352" name="Quad Arrow Callout 96">
                  <a:extLst>
                    <a:ext uri="{FF2B5EF4-FFF2-40B4-BE49-F238E27FC236}">
                      <a16:creationId xmlns:a16="http://schemas.microsoft.com/office/drawing/2014/main" id="{DEFB1291-BF72-8845-D012-DCBCA85FB214}"/>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Quad Arrow Callout 97">
                  <a:extLst>
                    <a:ext uri="{FF2B5EF4-FFF2-40B4-BE49-F238E27FC236}">
                      <a16:creationId xmlns:a16="http://schemas.microsoft.com/office/drawing/2014/main" id="{378D8D20-4C2D-D114-18CD-BD79F1401C00}"/>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Quad Arrow Callout 98">
                  <a:extLst>
                    <a:ext uri="{FF2B5EF4-FFF2-40B4-BE49-F238E27FC236}">
                      <a16:creationId xmlns:a16="http://schemas.microsoft.com/office/drawing/2014/main" id="{46888369-D1ED-058F-C533-D0A9B6E8CD7D}"/>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Quad Arrow Callout 99">
                  <a:extLst>
                    <a:ext uri="{FF2B5EF4-FFF2-40B4-BE49-F238E27FC236}">
                      <a16:creationId xmlns:a16="http://schemas.microsoft.com/office/drawing/2014/main" id="{D3C9DB55-C485-4A02-98FD-2D0C4894B863}"/>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84">
                <a:extLst>
                  <a:ext uri="{FF2B5EF4-FFF2-40B4-BE49-F238E27FC236}">
                    <a16:creationId xmlns:a16="http://schemas.microsoft.com/office/drawing/2014/main" id="{701B82DC-D059-8D3E-55E8-8F8AB4EDCBD8}"/>
                  </a:ext>
                </a:extLst>
              </p:cNvPr>
              <p:cNvGrpSpPr/>
              <p:nvPr/>
            </p:nvGrpSpPr>
            <p:grpSpPr>
              <a:xfrm rot="5400000">
                <a:off x="1621079" y="3720214"/>
                <a:ext cx="386690" cy="149593"/>
                <a:chOff x="5257800" y="296056"/>
                <a:chExt cx="2589551" cy="465944"/>
              </a:xfrm>
            </p:grpSpPr>
            <p:sp>
              <p:nvSpPr>
                <p:cNvPr id="350" name="Quad Arrow Callout 94">
                  <a:extLst>
                    <a:ext uri="{FF2B5EF4-FFF2-40B4-BE49-F238E27FC236}">
                      <a16:creationId xmlns:a16="http://schemas.microsoft.com/office/drawing/2014/main" id="{5C8D3ED4-C84F-37E8-4CBA-6D6644CA1009}"/>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Quad Arrow Callout 95">
                  <a:extLst>
                    <a:ext uri="{FF2B5EF4-FFF2-40B4-BE49-F238E27FC236}">
                      <a16:creationId xmlns:a16="http://schemas.microsoft.com/office/drawing/2014/main" id="{5E3C50A4-385A-1D3D-8312-A6E192E2D9A4}"/>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6" name="Oval 335">
                <a:extLst>
                  <a:ext uri="{FF2B5EF4-FFF2-40B4-BE49-F238E27FC236}">
                    <a16:creationId xmlns:a16="http://schemas.microsoft.com/office/drawing/2014/main" id="{51C19004-ED1E-CDFA-A3AD-329A73D59014}"/>
                  </a:ext>
                </a:extLst>
              </p:cNvPr>
              <p:cNvSpPr/>
              <p:nvPr/>
            </p:nvSpPr>
            <p:spPr>
              <a:xfrm>
                <a:off x="1206228" y="2133599"/>
                <a:ext cx="1165157" cy="12354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oup 68">
                <a:extLst>
                  <a:ext uri="{FF2B5EF4-FFF2-40B4-BE49-F238E27FC236}">
                    <a16:creationId xmlns:a16="http://schemas.microsoft.com/office/drawing/2014/main" id="{A069A006-2958-A891-33A2-DF52E0D9CD35}"/>
                  </a:ext>
                </a:extLst>
              </p:cNvPr>
              <p:cNvGrpSpPr/>
              <p:nvPr/>
            </p:nvGrpSpPr>
            <p:grpSpPr>
              <a:xfrm>
                <a:off x="1358628" y="4135065"/>
                <a:ext cx="990600" cy="838200"/>
                <a:chOff x="5715000" y="5771234"/>
                <a:chExt cx="1154507" cy="1086766"/>
              </a:xfrm>
            </p:grpSpPr>
            <p:sp>
              <p:nvSpPr>
                <p:cNvPr id="345" name="Wave 344">
                  <a:extLst>
                    <a:ext uri="{FF2B5EF4-FFF2-40B4-BE49-F238E27FC236}">
                      <a16:creationId xmlns:a16="http://schemas.microsoft.com/office/drawing/2014/main" id="{03FF9CE3-EB54-6293-AAC9-E29F7D62109A}"/>
                    </a:ext>
                  </a:extLst>
                </p:cNvPr>
                <p:cNvSpPr/>
                <p:nvPr/>
              </p:nvSpPr>
              <p:spPr>
                <a:xfrm rot="16200000">
                  <a:off x="6093773" y="6319799"/>
                  <a:ext cx="845228" cy="231174"/>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6" name="Group 67">
                  <a:extLst>
                    <a:ext uri="{FF2B5EF4-FFF2-40B4-BE49-F238E27FC236}">
                      <a16:creationId xmlns:a16="http://schemas.microsoft.com/office/drawing/2014/main" id="{78BB329D-3B78-3CF6-D952-1E5C6F2D85FF}"/>
                    </a:ext>
                  </a:extLst>
                </p:cNvPr>
                <p:cNvGrpSpPr/>
                <p:nvPr/>
              </p:nvGrpSpPr>
              <p:grpSpPr>
                <a:xfrm>
                  <a:off x="5715000" y="5771234"/>
                  <a:ext cx="1154507" cy="1086766"/>
                  <a:chOff x="1205362" y="4212084"/>
                  <a:chExt cx="1154507" cy="1086766"/>
                </a:xfrm>
              </p:grpSpPr>
              <p:sp>
                <p:nvSpPr>
                  <p:cNvPr id="347" name="Rounded Rectangle 16">
                    <a:extLst>
                      <a:ext uri="{FF2B5EF4-FFF2-40B4-BE49-F238E27FC236}">
                        <a16:creationId xmlns:a16="http://schemas.microsoft.com/office/drawing/2014/main" id="{D5EEFEF1-6B22-F063-0949-CE78C652C5B1}"/>
                      </a:ext>
                    </a:extLst>
                  </p:cNvPr>
                  <p:cNvSpPr/>
                  <p:nvPr/>
                </p:nvSpPr>
                <p:spPr>
                  <a:xfrm>
                    <a:off x="1205362" y="4264912"/>
                    <a:ext cx="1154507" cy="211307"/>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Wave 347">
                    <a:extLst>
                      <a:ext uri="{FF2B5EF4-FFF2-40B4-BE49-F238E27FC236}">
                        <a16:creationId xmlns:a16="http://schemas.microsoft.com/office/drawing/2014/main" id="{AE1037F6-CBC3-3E98-3BEF-00C09AF06562}"/>
                      </a:ext>
                    </a:extLst>
                  </p:cNvPr>
                  <p:cNvSpPr/>
                  <p:nvPr/>
                </p:nvSpPr>
                <p:spPr>
                  <a:xfrm rot="15242885">
                    <a:off x="1667743" y="4683044"/>
                    <a:ext cx="917103" cy="31451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93">
                    <a:extLst>
                      <a:ext uri="{FF2B5EF4-FFF2-40B4-BE49-F238E27FC236}">
                        <a16:creationId xmlns:a16="http://schemas.microsoft.com/office/drawing/2014/main" id="{AEDD2411-AD3A-F9B5-F0B3-5EE568279186}"/>
                      </a:ext>
                    </a:extLst>
                  </p:cNvPr>
                  <p:cNvSpPr/>
                  <p:nvPr/>
                </p:nvSpPr>
                <p:spPr>
                  <a:xfrm>
                    <a:off x="1866223" y="4212084"/>
                    <a:ext cx="314099" cy="2641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8" name="Cloud 337">
                <a:extLst>
                  <a:ext uri="{FF2B5EF4-FFF2-40B4-BE49-F238E27FC236}">
                    <a16:creationId xmlns:a16="http://schemas.microsoft.com/office/drawing/2014/main" id="{B89A4EEF-ADA0-7AE4-5C7A-02B15831BB63}"/>
                  </a:ext>
                </a:extLst>
              </p:cNvPr>
              <p:cNvSpPr/>
              <p:nvPr/>
            </p:nvSpPr>
            <p:spPr>
              <a:xfrm rot="214273">
                <a:off x="1158582" y="1869556"/>
                <a:ext cx="1325469" cy="541635"/>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83">
                <a:extLst>
                  <a:ext uri="{FF2B5EF4-FFF2-40B4-BE49-F238E27FC236}">
                    <a16:creationId xmlns:a16="http://schemas.microsoft.com/office/drawing/2014/main" id="{EA1496C5-4A73-A1A6-7DD1-382C18262D5D}"/>
                  </a:ext>
                </a:extLst>
              </p:cNvPr>
              <p:cNvSpPr/>
              <p:nvPr/>
            </p:nvSpPr>
            <p:spPr>
              <a:xfrm>
                <a:off x="1130028" y="2077665"/>
                <a:ext cx="1377003" cy="252030"/>
              </a:xfrm>
              <a:prstGeom prst="roundRect">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0" name="Group 91">
                <a:extLst>
                  <a:ext uri="{FF2B5EF4-FFF2-40B4-BE49-F238E27FC236}">
                    <a16:creationId xmlns:a16="http://schemas.microsoft.com/office/drawing/2014/main" id="{17FA0C43-3409-05A0-4323-61ED3476BDF4}"/>
                  </a:ext>
                </a:extLst>
              </p:cNvPr>
              <p:cNvGrpSpPr/>
              <p:nvPr/>
            </p:nvGrpSpPr>
            <p:grpSpPr>
              <a:xfrm>
                <a:off x="1413492" y="2129481"/>
                <a:ext cx="762000" cy="152400"/>
                <a:chOff x="4038600" y="287312"/>
                <a:chExt cx="5102902" cy="474688"/>
              </a:xfrm>
            </p:grpSpPr>
            <p:sp>
              <p:nvSpPr>
                <p:cNvPr id="341" name="Quad Arrow Callout 85">
                  <a:extLst>
                    <a:ext uri="{FF2B5EF4-FFF2-40B4-BE49-F238E27FC236}">
                      <a16:creationId xmlns:a16="http://schemas.microsoft.com/office/drawing/2014/main" id="{7F4D6B7C-6624-2966-7ADE-63BC73AD038F}"/>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Quad Arrow Callout 86">
                  <a:extLst>
                    <a:ext uri="{FF2B5EF4-FFF2-40B4-BE49-F238E27FC236}">
                      <a16:creationId xmlns:a16="http://schemas.microsoft.com/office/drawing/2014/main" id="{1D410750-DC72-7A5D-455C-85E92D0830AE}"/>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Quad Arrow Callout 87">
                  <a:extLst>
                    <a:ext uri="{FF2B5EF4-FFF2-40B4-BE49-F238E27FC236}">
                      <a16:creationId xmlns:a16="http://schemas.microsoft.com/office/drawing/2014/main" id="{825D04EE-CF3D-1868-D028-B6E356F0C92B}"/>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Quad Arrow Callout 88">
                  <a:extLst>
                    <a:ext uri="{FF2B5EF4-FFF2-40B4-BE49-F238E27FC236}">
                      <a16:creationId xmlns:a16="http://schemas.microsoft.com/office/drawing/2014/main" id="{DDEC6878-050B-5242-E8C8-FB859AE0EC61}"/>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0" name="Group 110">
              <a:extLst>
                <a:ext uri="{FF2B5EF4-FFF2-40B4-BE49-F238E27FC236}">
                  <a16:creationId xmlns:a16="http://schemas.microsoft.com/office/drawing/2014/main" id="{61D926EC-FCEE-08CB-33B0-60E63B1BDDAD}"/>
                </a:ext>
              </a:extLst>
            </p:cNvPr>
            <p:cNvGrpSpPr/>
            <p:nvPr/>
          </p:nvGrpSpPr>
          <p:grpSpPr>
            <a:xfrm>
              <a:off x="7773039" y="4959568"/>
              <a:ext cx="783988" cy="1927467"/>
              <a:chOff x="4551349" y="660472"/>
              <a:chExt cx="2098185" cy="4774178"/>
            </a:xfrm>
          </p:grpSpPr>
          <p:sp>
            <p:nvSpPr>
              <p:cNvPr id="361" name="Oval 360">
                <a:extLst>
                  <a:ext uri="{FF2B5EF4-FFF2-40B4-BE49-F238E27FC236}">
                    <a16:creationId xmlns:a16="http://schemas.microsoft.com/office/drawing/2014/main" id="{8CD215D4-80D0-2B05-A46F-9ED17297E132}"/>
                  </a:ext>
                </a:extLst>
              </p:cNvPr>
              <p:cNvSpPr/>
              <p:nvPr/>
            </p:nvSpPr>
            <p:spPr>
              <a:xfrm>
                <a:off x="5887534" y="2962302"/>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B36EA5ED-0112-8111-578A-C6828A8E0387}"/>
                  </a:ext>
                </a:extLst>
              </p:cNvPr>
              <p:cNvSpPr/>
              <p:nvPr/>
            </p:nvSpPr>
            <p:spPr>
              <a:xfrm>
                <a:off x="4567093" y="2931074"/>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3" name="Group 87">
                <a:extLst>
                  <a:ext uri="{FF2B5EF4-FFF2-40B4-BE49-F238E27FC236}">
                    <a16:creationId xmlns:a16="http://schemas.microsoft.com/office/drawing/2014/main" id="{C2BA1902-C0A4-B284-7716-3BAB0348D796}"/>
                  </a:ext>
                </a:extLst>
              </p:cNvPr>
              <p:cNvGrpSpPr/>
              <p:nvPr/>
            </p:nvGrpSpPr>
            <p:grpSpPr>
              <a:xfrm rot="1905584" flipH="1">
                <a:off x="5104960" y="4411402"/>
                <a:ext cx="549476" cy="1023248"/>
                <a:chOff x="6213924" y="4956136"/>
                <a:chExt cx="549476" cy="1023248"/>
              </a:xfrm>
            </p:grpSpPr>
            <p:sp>
              <p:nvSpPr>
                <p:cNvPr id="396" name="Oval 395">
                  <a:extLst>
                    <a:ext uri="{FF2B5EF4-FFF2-40B4-BE49-F238E27FC236}">
                      <a16:creationId xmlns:a16="http://schemas.microsoft.com/office/drawing/2014/main" id="{3A454341-2230-2027-E6C5-B888292CE635}"/>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C5620207-A8B3-598D-1CCB-6F669CECC540}"/>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4" name="Group 86">
                <a:extLst>
                  <a:ext uri="{FF2B5EF4-FFF2-40B4-BE49-F238E27FC236}">
                    <a16:creationId xmlns:a16="http://schemas.microsoft.com/office/drawing/2014/main" id="{175A3116-9631-B8E1-060D-0B07B47FC7AA}"/>
                  </a:ext>
                </a:extLst>
              </p:cNvPr>
              <p:cNvGrpSpPr/>
              <p:nvPr/>
            </p:nvGrpSpPr>
            <p:grpSpPr>
              <a:xfrm rot="19694416">
                <a:off x="5715000" y="4343400"/>
                <a:ext cx="549476" cy="1023248"/>
                <a:chOff x="6213924" y="4956136"/>
                <a:chExt cx="549476" cy="1023248"/>
              </a:xfrm>
            </p:grpSpPr>
            <p:sp>
              <p:nvSpPr>
                <p:cNvPr id="394" name="Oval 393">
                  <a:extLst>
                    <a:ext uri="{FF2B5EF4-FFF2-40B4-BE49-F238E27FC236}">
                      <a16:creationId xmlns:a16="http://schemas.microsoft.com/office/drawing/2014/main" id="{EE695DDA-6D1A-2DBB-8B09-77DF3FE2E40B}"/>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6D147ACD-4219-810D-5A21-486349CDCACC}"/>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5" name="Trapezoid 364">
                <a:extLst>
                  <a:ext uri="{FF2B5EF4-FFF2-40B4-BE49-F238E27FC236}">
                    <a16:creationId xmlns:a16="http://schemas.microsoft.com/office/drawing/2014/main" id="{3FAB8015-1371-1567-337F-DB85E159877F}"/>
                  </a:ext>
                </a:extLst>
              </p:cNvPr>
              <p:cNvSpPr/>
              <p:nvPr/>
            </p:nvSpPr>
            <p:spPr>
              <a:xfrm rot="19892058">
                <a:off x="5938555" y="2099223"/>
                <a:ext cx="619485" cy="1479138"/>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Trapezoid 365">
                <a:extLst>
                  <a:ext uri="{FF2B5EF4-FFF2-40B4-BE49-F238E27FC236}">
                    <a16:creationId xmlns:a16="http://schemas.microsoft.com/office/drawing/2014/main" id="{F1FCC8D0-A6D0-40CA-78BC-05F9226CCB5A}"/>
                  </a:ext>
                </a:extLst>
              </p:cNvPr>
              <p:cNvSpPr/>
              <p:nvPr/>
            </p:nvSpPr>
            <p:spPr>
              <a:xfrm rot="1180462">
                <a:off x="4551349" y="2168864"/>
                <a:ext cx="619485" cy="1371600"/>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rapezoid 366">
                <a:extLst>
                  <a:ext uri="{FF2B5EF4-FFF2-40B4-BE49-F238E27FC236}">
                    <a16:creationId xmlns:a16="http://schemas.microsoft.com/office/drawing/2014/main" id="{F184CD0C-9D5D-D3B6-147D-B4B4BBD0684E}"/>
                  </a:ext>
                </a:extLst>
              </p:cNvPr>
              <p:cNvSpPr/>
              <p:nvPr/>
            </p:nvSpPr>
            <p:spPr>
              <a:xfrm>
                <a:off x="4648200" y="2209800"/>
                <a:ext cx="1828800" cy="2667000"/>
              </a:xfrm>
              <a:prstGeom prst="trapezoid">
                <a:avLst>
                  <a:gd name="adj" fmla="val 26844"/>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8" name="Group 79">
                <a:extLst>
                  <a:ext uri="{FF2B5EF4-FFF2-40B4-BE49-F238E27FC236}">
                    <a16:creationId xmlns:a16="http://schemas.microsoft.com/office/drawing/2014/main" id="{4E8AD636-6B34-0B54-3701-E069FE62B54E}"/>
                  </a:ext>
                </a:extLst>
              </p:cNvPr>
              <p:cNvGrpSpPr/>
              <p:nvPr/>
            </p:nvGrpSpPr>
            <p:grpSpPr>
              <a:xfrm>
                <a:off x="4835373" y="3124200"/>
                <a:ext cx="1665512" cy="1752600"/>
                <a:chOff x="4909631" y="1905000"/>
                <a:chExt cx="1743656" cy="1752600"/>
              </a:xfrm>
            </p:grpSpPr>
            <p:sp>
              <p:nvSpPr>
                <p:cNvPr id="389" name="Moon 388">
                  <a:extLst>
                    <a:ext uri="{FF2B5EF4-FFF2-40B4-BE49-F238E27FC236}">
                      <a16:creationId xmlns:a16="http://schemas.microsoft.com/office/drawing/2014/main" id="{92BC29D6-94E5-6125-2A40-535CCF60C556}"/>
                    </a:ext>
                  </a:extLst>
                </p:cNvPr>
                <p:cNvSpPr/>
                <p:nvPr/>
              </p:nvSpPr>
              <p:spPr>
                <a:xfrm rot="16200000">
                  <a:off x="5334000" y="1600200"/>
                  <a:ext cx="685800" cy="14478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Moon 389">
                  <a:extLst>
                    <a:ext uri="{FF2B5EF4-FFF2-40B4-BE49-F238E27FC236}">
                      <a16:creationId xmlns:a16="http://schemas.microsoft.com/office/drawing/2014/main" id="{B399810E-895C-E02D-E240-8A4E70A0D382}"/>
                    </a:ext>
                  </a:extLst>
                </p:cNvPr>
                <p:cNvSpPr/>
                <p:nvPr/>
              </p:nvSpPr>
              <p:spPr>
                <a:xfrm rot="16764772">
                  <a:off x="5330518" y="1816535"/>
                  <a:ext cx="533400" cy="1375173"/>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0BB7FA29-995D-3B16-8E63-324C8D7A1480}"/>
                    </a:ext>
                  </a:extLst>
                </p:cNvPr>
                <p:cNvSpPr/>
                <p:nvPr/>
              </p:nvSpPr>
              <p:spPr>
                <a:xfrm>
                  <a:off x="6019800" y="2286000"/>
                  <a:ext cx="3048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60374C65-DDD6-979A-773B-8BDC6E9F4236}"/>
                    </a:ext>
                  </a:extLst>
                </p:cNvPr>
                <p:cNvSpPr/>
                <p:nvPr/>
              </p:nvSpPr>
              <p:spPr>
                <a:xfrm rot="20771879">
                  <a:off x="6272287" y="2080845"/>
                  <a:ext cx="3810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200FD177-1ACE-7FD6-099A-6787D13F9D82}"/>
                    </a:ext>
                  </a:extLst>
                </p:cNvPr>
                <p:cNvSpPr/>
                <p:nvPr/>
              </p:nvSpPr>
              <p:spPr>
                <a:xfrm>
                  <a:off x="5791200" y="1905000"/>
                  <a:ext cx="609600" cy="533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9" name="Isosceles Triangle 368">
                <a:extLst>
                  <a:ext uri="{FF2B5EF4-FFF2-40B4-BE49-F238E27FC236}">
                    <a16:creationId xmlns:a16="http://schemas.microsoft.com/office/drawing/2014/main" id="{B9BFFE1E-F679-4EF5-4147-FC935016392D}"/>
                  </a:ext>
                </a:extLst>
              </p:cNvPr>
              <p:cNvSpPr/>
              <p:nvPr/>
            </p:nvSpPr>
            <p:spPr>
              <a:xfrm rot="10800000">
                <a:off x="5253972" y="1895661"/>
                <a:ext cx="533400" cy="88500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6CFD3A91-07CF-EE05-276A-82B419FDABE6}"/>
                  </a:ext>
                </a:extLst>
              </p:cNvPr>
              <p:cNvSpPr/>
              <p:nvPr/>
            </p:nvSpPr>
            <p:spPr>
              <a:xfrm>
                <a:off x="4724400" y="1143000"/>
                <a:ext cx="1600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ound Diagonal Corner Rectangle 14">
                <a:extLst>
                  <a:ext uri="{FF2B5EF4-FFF2-40B4-BE49-F238E27FC236}">
                    <a16:creationId xmlns:a16="http://schemas.microsoft.com/office/drawing/2014/main" id="{75C1F11F-7A1B-9F19-2F13-DC4C6D6D0489}"/>
                  </a:ext>
                </a:extLst>
              </p:cNvPr>
              <p:cNvSpPr/>
              <p:nvPr/>
            </p:nvSpPr>
            <p:spPr>
              <a:xfrm rot="17735882">
                <a:off x="4775818" y="836918"/>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ound Diagonal Corner Rectangle 15">
                <a:extLst>
                  <a:ext uri="{FF2B5EF4-FFF2-40B4-BE49-F238E27FC236}">
                    <a16:creationId xmlns:a16="http://schemas.microsoft.com/office/drawing/2014/main" id="{CCDD30DD-EBB8-0F50-4277-FCDBF2748294}"/>
                  </a:ext>
                </a:extLst>
              </p:cNvPr>
              <p:cNvSpPr/>
              <p:nvPr/>
            </p:nvSpPr>
            <p:spPr>
              <a:xfrm rot="20565624">
                <a:off x="5499044" y="935165"/>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ound Diagonal Corner Rectangle 16">
                <a:extLst>
                  <a:ext uri="{FF2B5EF4-FFF2-40B4-BE49-F238E27FC236}">
                    <a16:creationId xmlns:a16="http://schemas.microsoft.com/office/drawing/2014/main" id="{602E9876-9E03-F064-8720-CDFE6C702CF4}"/>
                  </a:ext>
                </a:extLst>
              </p:cNvPr>
              <p:cNvSpPr/>
              <p:nvPr/>
            </p:nvSpPr>
            <p:spPr>
              <a:xfrm rot="19014106">
                <a:off x="5079797" y="660472"/>
                <a:ext cx="871151"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109">
                <a:extLst>
                  <a:ext uri="{FF2B5EF4-FFF2-40B4-BE49-F238E27FC236}">
                    <a16:creationId xmlns:a16="http://schemas.microsoft.com/office/drawing/2014/main" id="{1DB8CD5F-FCA0-7652-6677-D47326925949}"/>
                  </a:ext>
                </a:extLst>
              </p:cNvPr>
              <p:cNvGrpSpPr/>
              <p:nvPr/>
            </p:nvGrpSpPr>
            <p:grpSpPr>
              <a:xfrm>
                <a:off x="4708161" y="1045564"/>
                <a:ext cx="1600200" cy="381000"/>
                <a:chOff x="6858000" y="914400"/>
                <a:chExt cx="1752600" cy="533400"/>
              </a:xfrm>
            </p:grpSpPr>
            <p:sp>
              <p:nvSpPr>
                <p:cNvPr id="375" name="Rounded Rectangle 18">
                  <a:extLst>
                    <a:ext uri="{FF2B5EF4-FFF2-40B4-BE49-F238E27FC236}">
                      <a16:creationId xmlns:a16="http://schemas.microsoft.com/office/drawing/2014/main" id="{9E530179-2B4C-E9CD-BE69-1F70CD28CEC2}"/>
                    </a:ext>
                  </a:extLst>
                </p:cNvPr>
                <p:cNvSpPr/>
                <p:nvPr/>
              </p:nvSpPr>
              <p:spPr>
                <a:xfrm>
                  <a:off x="6858000" y="914400"/>
                  <a:ext cx="1752600" cy="533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6" name="Group 108">
                  <a:extLst>
                    <a:ext uri="{FF2B5EF4-FFF2-40B4-BE49-F238E27FC236}">
                      <a16:creationId xmlns:a16="http://schemas.microsoft.com/office/drawing/2014/main" id="{C107E04D-A3AC-5FEB-8EF2-1BD3DA0B8A46}"/>
                    </a:ext>
                  </a:extLst>
                </p:cNvPr>
                <p:cNvGrpSpPr/>
                <p:nvPr/>
              </p:nvGrpSpPr>
              <p:grpSpPr>
                <a:xfrm>
                  <a:off x="6880485" y="973111"/>
                  <a:ext cx="1676400" cy="457200"/>
                  <a:chOff x="5791200" y="5562600"/>
                  <a:chExt cx="5025452" cy="1182974"/>
                </a:xfrm>
              </p:grpSpPr>
              <p:grpSp>
                <p:nvGrpSpPr>
                  <p:cNvPr id="377" name="Group 99">
                    <a:extLst>
                      <a:ext uri="{FF2B5EF4-FFF2-40B4-BE49-F238E27FC236}">
                        <a16:creationId xmlns:a16="http://schemas.microsoft.com/office/drawing/2014/main" id="{9FF758B4-04EB-0E54-AF63-0801948751FD}"/>
                      </a:ext>
                    </a:extLst>
                  </p:cNvPr>
                  <p:cNvGrpSpPr/>
                  <p:nvPr/>
                </p:nvGrpSpPr>
                <p:grpSpPr>
                  <a:xfrm>
                    <a:off x="5791200" y="5562600"/>
                    <a:ext cx="1524000" cy="1156741"/>
                    <a:chOff x="5791200" y="5562600"/>
                    <a:chExt cx="1524000" cy="1156741"/>
                  </a:xfrm>
                </p:grpSpPr>
                <p:sp>
                  <p:nvSpPr>
                    <p:cNvPr id="386" name="L-Shape 385">
                      <a:extLst>
                        <a:ext uri="{FF2B5EF4-FFF2-40B4-BE49-F238E27FC236}">
                          <a16:creationId xmlns:a16="http://schemas.microsoft.com/office/drawing/2014/main" id="{0201DE67-438B-FB20-CA80-2A2B953D9696}"/>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L-Shape 386">
                      <a:extLst>
                        <a:ext uri="{FF2B5EF4-FFF2-40B4-BE49-F238E27FC236}">
                          <a16:creationId xmlns:a16="http://schemas.microsoft.com/office/drawing/2014/main" id="{0989AE49-3A82-5862-C9FA-5B3439F12DA5}"/>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0BECAD2A-EC2D-4277-FF99-A008296CD227}"/>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100">
                    <a:extLst>
                      <a:ext uri="{FF2B5EF4-FFF2-40B4-BE49-F238E27FC236}">
                        <a16:creationId xmlns:a16="http://schemas.microsoft.com/office/drawing/2014/main" id="{BB117B8C-1EAF-7CCF-ADA1-4D4C242F367C}"/>
                      </a:ext>
                    </a:extLst>
                  </p:cNvPr>
                  <p:cNvGrpSpPr/>
                  <p:nvPr/>
                </p:nvGrpSpPr>
                <p:grpSpPr>
                  <a:xfrm>
                    <a:off x="7522564" y="5581338"/>
                    <a:ext cx="1524000" cy="1156741"/>
                    <a:chOff x="5791200" y="5562600"/>
                    <a:chExt cx="1524000" cy="1156741"/>
                  </a:xfrm>
                </p:grpSpPr>
                <p:sp>
                  <p:nvSpPr>
                    <p:cNvPr id="383" name="L-Shape 382">
                      <a:extLst>
                        <a:ext uri="{FF2B5EF4-FFF2-40B4-BE49-F238E27FC236}">
                          <a16:creationId xmlns:a16="http://schemas.microsoft.com/office/drawing/2014/main" id="{0E82374F-0F2E-ADBE-427F-306D15DD62A8}"/>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L-Shape 383">
                      <a:extLst>
                        <a:ext uri="{FF2B5EF4-FFF2-40B4-BE49-F238E27FC236}">
                          <a16:creationId xmlns:a16="http://schemas.microsoft.com/office/drawing/2014/main" id="{802DC3C7-D9EC-B6B6-14BF-3E3A3CECB943}"/>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18181B2B-78B5-7414-A98B-3DA4C0904A56}"/>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104">
                    <a:extLst>
                      <a:ext uri="{FF2B5EF4-FFF2-40B4-BE49-F238E27FC236}">
                        <a16:creationId xmlns:a16="http://schemas.microsoft.com/office/drawing/2014/main" id="{2AEE7ED7-DB2D-CD94-1444-1CCE5C7C6A72}"/>
                      </a:ext>
                    </a:extLst>
                  </p:cNvPr>
                  <p:cNvGrpSpPr/>
                  <p:nvPr/>
                </p:nvGrpSpPr>
                <p:grpSpPr>
                  <a:xfrm>
                    <a:off x="9292652" y="5588833"/>
                    <a:ext cx="1524000" cy="1156741"/>
                    <a:chOff x="5791200" y="5562600"/>
                    <a:chExt cx="1524000" cy="1156741"/>
                  </a:xfrm>
                </p:grpSpPr>
                <p:sp>
                  <p:nvSpPr>
                    <p:cNvPr id="380" name="L-Shape 379">
                      <a:extLst>
                        <a:ext uri="{FF2B5EF4-FFF2-40B4-BE49-F238E27FC236}">
                          <a16:creationId xmlns:a16="http://schemas.microsoft.com/office/drawing/2014/main" id="{CCA783B8-AABE-1050-E970-F28C9F1D6AD0}"/>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L-Shape 380">
                      <a:extLst>
                        <a:ext uri="{FF2B5EF4-FFF2-40B4-BE49-F238E27FC236}">
                          <a16:creationId xmlns:a16="http://schemas.microsoft.com/office/drawing/2014/main" id="{BFCA5048-94F9-14A5-2DE2-D48AB214E202}"/>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17EAA956-5521-C220-B9E6-4A1EFDDB4A57}"/>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2534440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919690-DF0B-4283-94D5-56D35E0F2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French Script MT" pitchFamily="66" charset="0"/>
              </a:rPr>
              <a:t>Becoming a Saint</a:t>
            </a:r>
          </a:p>
        </p:txBody>
      </p:sp>
      <p:sp>
        <p:nvSpPr>
          <p:cNvPr id="4" name="TextBox 3"/>
          <p:cNvSpPr txBox="1"/>
          <p:nvPr/>
        </p:nvSpPr>
        <p:spPr>
          <a:xfrm>
            <a:off x="0" y="6550223"/>
            <a:ext cx="9144000" cy="307777"/>
          </a:xfrm>
          <a:prstGeom prst="rect">
            <a:avLst/>
          </a:prstGeom>
          <a:noFill/>
        </p:spPr>
        <p:txBody>
          <a:bodyPr wrap="square" rtlCol="0">
            <a:spAutoFit/>
          </a:bodyPr>
          <a:lstStyle/>
          <a:p>
            <a:r>
              <a:rPr lang="en-US" sz="1400" dirty="0">
                <a:solidFill>
                  <a:schemeClr val="bg1"/>
                </a:solidFill>
              </a:rPr>
              <a:t>Mosiah 3:19</a:t>
            </a:r>
          </a:p>
        </p:txBody>
      </p:sp>
      <p:sp>
        <p:nvSpPr>
          <p:cNvPr id="7" name="TextBox 6"/>
          <p:cNvSpPr txBox="1"/>
          <p:nvPr/>
        </p:nvSpPr>
        <p:spPr>
          <a:xfrm>
            <a:off x="621792" y="914401"/>
            <a:ext cx="6227064" cy="1631216"/>
          </a:xfrm>
          <a:prstGeom prst="rect">
            <a:avLst/>
          </a:prstGeom>
          <a:noFill/>
        </p:spPr>
        <p:txBody>
          <a:bodyPr wrap="square" rtlCol="0">
            <a:spAutoFit/>
          </a:bodyPr>
          <a:lstStyle/>
          <a:p>
            <a:pPr fontAlgn="base"/>
            <a:r>
              <a:rPr lang="en-US" sz="2000" dirty="0">
                <a:solidFill>
                  <a:schemeClr val="bg1"/>
                </a:solidFill>
              </a:rPr>
              <a:t>Through the Atonement of Jesus Christ, a person does more than just stop being a “natural man.” He or she “</a:t>
            </a:r>
            <a:r>
              <a:rPr lang="en-US" sz="2000" dirty="0" err="1">
                <a:solidFill>
                  <a:schemeClr val="bg1"/>
                </a:solidFill>
              </a:rPr>
              <a:t>becometh</a:t>
            </a:r>
            <a:r>
              <a:rPr lang="en-US" sz="2000" dirty="0">
                <a:solidFill>
                  <a:schemeClr val="bg1"/>
                </a:solidFill>
              </a:rPr>
              <a:t> a saint.” In addition to saving us from our sins, the Savior changes us into better people than we could ever be on our own. He helps us become more like Him. </a:t>
            </a:r>
          </a:p>
        </p:txBody>
      </p:sp>
      <p:sp>
        <p:nvSpPr>
          <p:cNvPr id="18" name="TextBox 17"/>
          <p:cNvSpPr txBox="1"/>
          <p:nvPr/>
        </p:nvSpPr>
        <p:spPr>
          <a:xfrm>
            <a:off x="5334000" y="3727705"/>
            <a:ext cx="4724400" cy="1323439"/>
          </a:xfrm>
          <a:prstGeom prst="rect">
            <a:avLst/>
          </a:prstGeom>
          <a:noFill/>
        </p:spPr>
        <p:txBody>
          <a:bodyPr wrap="square" rtlCol="0">
            <a:spAutoFit/>
          </a:bodyPr>
          <a:lstStyle/>
          <a:p>
            <a:pPr fontAlgn="base"/>
            <a:r>
              <a:rPr lang="en-US" sz="2000" dirty="0">
                <a:solidFill>
                  <a:schemeClr val="bg1"/>
                </a:solidFill>
              </a:rPr>
              <a:t>“Both clean hands and a pure heart are required to ascend into the hill of the Lord and to stand in His holy place.” </a:t>
            </a:r>
          </a:p>
          <a:p>
            <a:pPr fontAlgn="base"/>
            <a:r>
              <a:rPr lang="en-US" sz="2000" dirty="0">
                <a:solidFill>
                  <a:schemeClr val="bg1"/>
                </a:solidFill>
              </a:rPr>
              <a:t>[see Psalm 24:3–4].</a:t>
            </a:r>
          </a:p>
        </p:txBody>
      </p:sp>
      <p:sp>
        <p:nvSpPr>
          <p:cNvPr id="19" name="TextBox 18"/>
          <p:cNvSpPr txBox="1"/>
          <p:nvPr/>
        </p:nvSpPr>
        <p:spPr>
          <a:xfrm>
            <a:off x="7229856" y="1828801"/>
            <a:ext cx="3200400" cy="1323439"/>
          </a:xfrm>
          <a:prstGeom prst="rect">
            <a:avLst/>
          </a:prstGeom>
          <a:noFill/>
        </p:spPr>
        <p:txBody>
          <a:bodyPr wrap="square" rtlCol="0">
            <a:spAutoFit/>
          </a:bodyPr>
          <a:lstStyle/>
          <a:p>
            <a:pPr fontAlgn="base"/>
            <a:r>
              <a:rPr lang="en-US" sz="2000" dirty="0">
                <a:solidFill>
                  <a:schemeClr val="bg1"/>
                </a:solidFill>
              </a:rPr>
              <a:t>Separating ourselves from the world and becoming obedient  to the laws and ordinances of the gospel</a:t>
            </a:r>
          </a:p>
        </p:txBody>
      </p:sp>
      <p:pic>
        <p:nvPicPr>
          <p:cNvPr id="5" name="Picture 4">
            <a:extLst>
              <a:ext uri="{FF2B5EF4-FFF2-40B4-BE49-F238E27FC236}">
                <a16:creationId xmlns:a16="http://schemas.microsoft.com/office/drawing/2014/main" id="{0BBED239-6FE6-4993-A7BE-222575B00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496" y="2660338"/>
            <a:ext cx="2896362" cy="3739890"/>
          </a:xfrm>
          <a:prstGeom prst="rect">
            <a:avLst/>
          </a:prstGeom>
        </p:spPr>
      </p:pic>
      <p:sp>
        <p:nvSpPr>
          <p:cNvPr id="6" name="Rectangle 5">
            <a:extLst>
              <a:ext uri="{FF2B5EF4-FFF2-40B4-BE49-F238E27FC236}">
                <a16:creationId xmlns:a16="http://schemas.microsoft.com/office/drawing/2014/main" id="{92004082-63E4-4A10-BF54-9F380E3E7511}"/>
              </a:ext>
            </a:extLst>
          </p:cNvPr>
          <p:cNvSpPr/>
          <p:nvPr/>
        </p:nvSpPr>
        <p:spPr>
          <a:xfrm>
            <a:off x="4839355" y="5391866"/>
            <a:ext cx="7092148" cy="1015663"/>
          </a:xfrm>
          <a:prstGeom prst="rect">
            <a:avLst/>
          </a:prstGeom>
        </p:spPr>
        <p:txBody>
          <a:bodyPr wrap="square">
            <a:spAutoFit/>
          </a:bodyPr>
          <a:lstStyle/>
          <a:p>
            <a:r>
              <a:rPr lang="en-US" sz="2000" b="1" i="0" dirty="0">
                <a:solidFill>
                  <a:srgbClr val="FFFF00"/>
                </a:solidFill>
                <a:effectLst/>
                <a:latin typeface="Open Sans"/>
              </a:rPr>
              <a:t>Through the Atonement of Jesus Christ, we can overcome the natural man as we yield to the </a:t>
            </a:r>
            <a:r>
              <a:rPr lang="en-US" sz="2000" b="1" i="0" dirty="0" err="1">
                <a:solidFill>
                  <a:srgbClr val="FFFF00"/>
                </a:solidFill>
                <a:effectLst/>
                <a:latin typeface="Open Sans"/>
              </a:rPr>
              <a:t>enticings</a:t>
            </a:r>
            <a:r>
              <a:rPr lang="en-US" sz="2000" b="1" i="0" dirty="0">
                <a:solidFill>
                  <a:srgbClr val="FFFF00"/>
                </a:solidFill>
                <a:effectLst/>
                <a:latin typeface="Open Sans"/>
              </a:rPr>
              <a:t> of the Holy Spirit and become as a little child.</a:t>
            </a:r>
            <a:r>
              <a:rPr lang="en-US" sz="2000" b="0" i="0" dirty="0">
                <a:solidFill>
                  <a:srgbClr val="FFFF00"/>
                </a:solidFill>
                <a:effectLst/>
                <a:latin typeface="Open Sans"/>
              </a:rPr>
              <a:t> </a:t>
            </a:r>
            <a:endParaRPr lang="en-US" sz="2000" dirty="0">
              <a:solidFill>
                <a:srgbClr val="FFFF00"/>
              </a:solidFill>
            </a:endParaRPr>
          </a:p>
        </p:txBody>
      </p:sp>
      <p:sp>
        <p:nvSpPr>
          <p:cNvPr id="13" name="Rectangle 12">
            <a:extLst>
              <a:ext uri="{FF2B5EF4-FFF2-40B4-BE49-F238E27FC236}">
                <a16:creationId xmlns:a16="http://schemas.microsoft.com/office/drawing/2014/main" id="{79EF15D5-AA14-4F59-A7D1-C1BFDD463B13}"/>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4118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40BA87-4D36-47CB-8A84-9F1D5240E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47472" y="228601"/>
            <a:ext cx="7196328" cy="5632311"/>
          </a:xfrm>
          <a:prstGeom prst="rect">
            <a:avLst/>
          </a:prstGeom>
        </p:spPr>
        <p:txBody>
          <a:bodyPr wrap="square">
            <a:spAutoFit/>
          </a:bodyPr>
          <a:lstStyle/>
          <a:p>
            <a:r>
              <a:rPr lang="en-US" sz="2000" dirty="0">
                <a:solidFill>
                  <a:schemeClr val="bg1"/>
                </a:solidFill>
              </a:rPr>
              <a:t>“Let me suggest that hands are made clean through the process of putting off the natural man and by overcoming sin and the evil influences in our lives through the Savior’s Atonement. </a:t>
            </a:r>
          </a:p>
          <a:p>
            <a:endParaRPr lang="en-US" sz="2000" dirty="0">
              <a:solidFill>
                <a:schemeClr val="bg1"/>
              </a:solidFill>
            </a:endParaRPr>
          </a:p>
          <a:p>
            <a:r>
              <a:rPr lang="en-US" sz="2000" dirty="0">
                <a:solidFill>
                  <a:schemeClr val="bg1"/>
                </a:solidFill>
              </a:rPr>
              <a:t>Hearts are purified as we receive His strengthening power to do good and become better. </a:t>
            </a:r>
          </a:p>
          <a:p>
            <a:endParaRPr lang="en-US" sz="2000" dirty="0">
              <a:solidFill>
                <a:schemeClr val="bg1"/>
              </a:solidFill>
            </a:endParaRPr>
          </a:p>
          <a:p>
            <a:r>
              <a:rPr lang="en-US" sz="2000" dirty="0">
                <a:solidFill>
                  <a:schemeClr val="bg1"/>
                </a:solidFill>
              </a:rPr>
              <a:t>All of our worthy desires and good works, as necessary as they are, can never produce clean hands and a pure heart. </a:t>
            </a:r>
          </a:p>
          <a:p>
            <a:endParaRPr lang="en-US" sz="2000" dirty="0">
              <a:solidFill>
                <a:schemeClr val="bg1"/>
              </a:solidFill>
            </a:endParaRPr>
          </a:p>
          <a:p>
            <a:r>
              <a:rPr lang="en-US" sz="2000" dirty="0">
                <a:solidFill>
                  <a:schemeClr val="bg1"/>
                </a:solidFill>
              </a:rPr>
              <a:t>It is the Atonement of Jesus Christ that provides both a </a:t>
            </a:r>
            <a:r>
              <a:rPr lang="en-US" sz="2000" i="1" dirty="0">
                <a:solidFill>
                  <a:schemeClr val="bg1"/>
                </a:solidFill>
              </a:rPr>
              <a:t>cleansing and redeeming power</a:t>
            </a:r>
            <a:r>
              <a:rPr lang="en-US" sz="2000" dirty="0">
                <a:solidFill>
                  <a:schemeClr val="bg1"/>
                </a:solidFill>
              </a:rPr>
              <a:t> that helps us to overcome sin and a </a:t>
            </a:r>
            <a:r>
              <a:rPr lang="en-US" sz="2000" i="1" dirty="0">
                <a:solidFill>
                  <a:schemeClr val="bg1"/>
                </a:solidFill>
              </a:rPr>
              <a:t>sanctifying and strengthening power</a:t>
            </a:r>
            <a:r>
              <a:rPr lang="en-US" sz="2000" dirty="0">
                <a:solidFill>
                  <a:schemeClr val="bg1"/>
                </a:solidFill>
              </a:rPr>
              <a:t> that helps us to become better than we ever could by relying only upon our own strength. </a:t>
            </a:r>
          </a:p>
          <a:p>
            <a:endParaRPr lang="en-US" sz="2000" dirty="0">
              <a:solidFill>
                <a:schemeClr val="bg1"/>
              </a:solidFill>
            </a:endParaRPr>
          </a:p>
          <a:p>
            <a:r>
              <a:rPr lang="en-US" sz="2000" dirty="0">
                <a:solidFill>
                  <a:schemeClr val="bg1"/>
                </a:solidFill>
              </a:rPr>
              <a:t>The infinite Atonement is for both the sinner and for the saint in each of us”.</a:t>
            </a:r>
          </a:p>
          <a:p>
            <a:r>
              <a:rPr lang="en-US" sz="1600" dirty="0">
                <a:solidFill>
                  <a:schemeClr val="bg1"/>
                </a:solidFill>
              </a:rPr>
              <a:t>David A. </a:t>
            </a:r>
            <a:r>
              <a:rPr lang="en-US" sz="1600" dirty="0" err="1">
                <a:solidFill>
                  <a:schemeClr val="bg1"/>
                </a:solidFill>
              </a:rPr>
              <a:t>Bednar</a:t>
            </a:r>
            <a:endParaRPr lang="en-US" sz="1600" dirty="0">
              <a:solidFill>
                <a:schemeClr val="bg1"/>
              </a:solidFill>
            </a:endParaRPr>
          </a:p>
        </p:txBody>
      </p:sp>
      <p:pic>
        <p:nvPicPr>
          <p:cNvPr id="9" name="Picture 8" descr="david a bednar.jpg"/>
          <p:cNvPicPr>
            <a:picLocks noChangeAspect="1"/>
          </p:cNvPicPr>
          <p:nvPr/>
        </p:nvPicPr>
        <p:blipFill>
          <a:blip r:embed="rId3" cstate="print"/>
          <a:stretch>
            <a:fillRect/>
          </a:stretch>
        </p:blipFill>
        <p:spPr>
          <a:xfrm>
            <a:off x="2494894" y="5266944"/>
            <a:ext cx="1099459" cy="1382488"/>
          </a:xfrm>
          <a:prstGeom prst="rect">
            <a:avLst/>
          </a:prstGeom>
        </p:spPr>
      </p:pic>
      <p:pic>
        <p:nvPicPr>
          <p:cNvPr id="3" name="Picture 2">
            <a:extLst>
              <a:ext uri="{FF2B5EF4-FFF2-40B4-BE49-F238E27FC236}">
                <a16:creationId xmlns:a16="http://schemas.microsoft.com/office/drawing/2014/main" id="{A029F546-52AE-4BD9-942F-6C46F84FEC68}"/>
              </a:ext>
            </a:extLst>
          </p:cNvPr>
          <p:cNvPicPr>
            <a:picLocks noChangeAspect="1"/>
          </p:cNvPicPr>
          <p:nvPr/>
        </p:nvPicPr>
        <p:blipFill rotWithShape="1">
          <a:blip r:embed="rId4">
            <a:extLst>
              <a:ext uri="{28A0092B-C50C-407E-A947-70E740481C1C}">
                <a14:useLocalDpi xmlns:a14="http://schemas.microsoft.com/office/drawing/2010/main" val="0"/>
              </a:ext>
            </a:extLst>
          </a:blip>
          <a:srcRect b="11304"/>
          <a:stretch/>
        </p:blipFill>
        <p:spPr>
          <a:xfrm>
            <a:off x="8046720" y="1499616"/>
            <a:ext cx="3356744" cy="3721608"/>
          </a:xfrm>
          <a:prstGeom prst="rect">
            <a:avLst/>
          </a:prstGeom>
        </p:spPr>
      </p:pic>
    </p:spTree>
    <p:extLst>
      <p:ext uri="{BB962C8B-B14F-4D97-AF65-F5344CB8AC3E}">
        <p14:creationId xmlns:p14="http://schemas.microsoft.com/office/powerpoint/2010/main" val="143826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41C006-C693-4401-B151-D99D78D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716280" y="1277113"/>
            <a:ext cx="5638800" cy="4708981"/>
          </a:xfrm>
          <a:prstGeom prst="rect">
            <a:avLst/>
          </a:prstGeom>
        </p:spPr>
        <p:txBody>
          <a:bodyPr wrap="square">
            <a:spAutoFit/>
          </a:bodyPr>
          <a:lstStyle/>
          <a:p>
            <a:r>
              <a:rPr lang="en-US" sz="2000" dirty="0">
                <a:solidFill>
                  <a:schemeClr val="bg1"/>
                </a:solidFill>
              </a:rPr>
              <a:t>King Benjamin received the word from an angel</a:t>
            </a:r>
          </a:p>
          <a:p>
            <a:endParaRPr lang="en-US" sz="2000" dirty="0">
              <a:solidFill>
                <a:schemeClr val="bg1"/>
              </a:solidFill>
            </a:endParaRPr>
          </a:p>
          <a:p>
            <a:r>
              <a:rPr lang="en-US" sz="2000" dirty="0">
                <a:solidFill>
                  <a:schemeClr val="bg1"/>
                </a:solidFill>
              </a:rPr>
              <a:t>His people received the word from him</a:t>
            </a:r>
          </a:p>
          <a:p>
            <a:endParaRPr lang="en-US" sz="2000" dirty="0">
              <a:solidFill>
                <a:schemeClr val="bg1"/>
              </a:solidFill>
            </a:endParaRPr>
          </a:p>
          <a:p>
            <a:r>
              <a:rPr lang="en-US" sz="2000" dirty="0">
                <a:solidFill>
                  <a:schemeClr val="bg1"/>
                </a:solidFill>
              </a:rPr>
              <a:t>Both have the same obligation to embrace and live it</a:t>
            </a:r>
          </a:p>
          <a:p>
            <a:endParaRPr lang="en-US" sz="2000" dirty="0">
              <a:solidFill>
                <a:schemeClr val="bg1"/>
              </a:solidFill>
            </a:endParaRPr>
          </a:p>
          <a:p>
            <a:r>
              <a:rPr lang="en-US" sz="2000" dirty="0">
                <a:solidFill>
                  <a:schemeClr val="bg1"/>
                </a:solidFill>
              </a:rPr>
              <a:t>Those who have heard the word and have been taught will be held accountable to live the commandments taught by King Benjamin</a:t>
            </a:r>
          </a:p>
          <a:p>
            <a:endParaRPr lang="en-US" sz="2000" dirty="0">
              <a:solidFill>
                <a:schemeClr val="bg1"/>
              </a:solidFill>
            </a:endParaRPr>
          </a:p>
          <a:p>
            <a:r>
              <a:rPr lang="en-US" sz="2000" dirty="0">
                <a:solidFill>
                  <a:schemeClr val="bg1"/>
                </a:solidFill>
              </a:rPr>
              <a:t>Those who are wicked will be judged</a:t>
            </a:r>
          </a:p>
          <a:p>
            <a:endParaRPr lang="en-US" sz="2000" dirty="0">
              <a:solidFill>
                <a:schemeClr val="bg1"/>
              </a:solidFill>
            </a:endParaRPr>
          </a:p>
          <a:p>
            <a:r>
              <a:rPr lang="en-US" sz="2000" dirty="0">
                <a:solidFill>
                  <a:schemeClr val="bg1"/>
                </a:solidFill>
              </a:rPr>
              <a:t>Endless Torment—the quality or nature of the punishment rather than the duration</a:t>
            </a:r>
          </a:p>
          <a:p>
            <a:endParaRPr lang="en-US" sz="2000" dirty="0">
              <a:solidFill>
                <a:schemeClr val="bg1"/>
              </a:solidFill>
            </a:endParaRPr>
          </a:p>
        </p:txBody>
      </p:sp>
      <p:sp>
        <p:nvSpPr>
          <p:cNvPr id="5" name="TextBox 4"/>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French Script MT" pitchFamily="66" charset="0"/>
              </a:rPr>
              <a:t>Receiving the Word</a:t>
            </a:r>
          </a:p>
        </p:txBody>
      </p:sp>
      <p:sp>
        <p:nvSpPr>
          <p:cNvPr id="6" name="TextBox 5"/>
          <p:cNvSpPr txBox="1"/>
          <p:nvPr/>
        </p:nvSpPr>
        <p:spPr>
          <a:xfrm>
            <a:off x="70104" y="6550223"/>
            <a:ext cx="9144000" cy="307777"/>
          </a:xfrm>
          <a:prstGeom prst="rect">
            <a:avLst/>
          </a:prstGeom>
          <a:noFill/>
        </p:spPr>
        <p:txBody>
          <a:bodyPr wrap="square" rtlCol="0">
            <a:spAutoFit/>
          </a:bodyPr>
          <a:lstStyle/>
          <a:p>
            <a:r>
              <a:rPr lang="en-US" sz="1400" dirty="0">
                <a:solidFill>
                  <a:schemeClr val="bg1"/>
                </a:solidFill>
              </a:rPr>
              <a:t>Mosiah 3:21-27</a:t>
            </a:r>
          </a:p>
        </p:txBody>
      </p:sp>
      <p:pic>
        <p:nvPicPr>
          <p:cNvPr id="9" name="Picture 8">
            <a:extLst>
              <a:ext uri="{FF2B5EF4-FFF2-40B4-BE49-F238E27FC236}">
                <a16:creationId xmlns:a16="http://schemas.microsoft.com/office/drawing/2014/main" id="{DD5A2EE9-C2D3-4BEF-951C-8B50B2070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540" y="2148840"/>
            <a:ext cx="4114800" cy="2743200"/>
          </a:xfrm>
          <a:prstGeom prst="rect">
            <a:avLst/>
          </a:prstGeom>
        </p:spPr>
      </p:pic>
      <p:sp>
        <p:nvSpPr>
          <p:cNvPr id="2" name="Rectangle 1">
            <a:extLst>
              <a:ext uri="{FF2B5EF4-FFF2-40B4-BE49-F238E27FC236}">
                <a16:creationId xmlns:a16="http://schemas.microsoft.com/office/drawing/2014/main" id="{8EC5BEF1-54EA-47F4-9BB9-33631093708B}"/>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239507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19C71-FB23-4208-B4FF-66513F99B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6408" y="131065"/>
            <a:ext cx="8610600" cy="4708981"/>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r>
              <a:rPr lang="en-US" sz="2000" dirty="0">
                <a:solidFill>
                  <a:schemeClr val="bg1"/>
                </a:solidFill>
              </a:rPr>
              <a:t>James E. </a:t>
            </a:r>
            <a:r>
              <a:rPr lang="en-US" sz="2000" dirty="0" err="1">
                <a:solidFill>
                  <a:schemeClr val="bg1"/>
                </a:solidFill>
              </a:rPr>
              <a:t>Talmage</a:t>
            </a:r>
            <a:r>
              <a:rPr lang="en-US" sz="2000" dirty="0">
                <a:solidFill>
                  <a:schemeClr val="bg1"/>
                </a:solidFill>
              </a:rPr>
              <a:t> (</a:t>
            </a:r>
            <a:r>
              <a:rPr lang="en-US" sz="2000" i="1" dirty="0">
                <a:solidFill>
                  <a:schemeClr val="bg1"/>
                </a:solidFill>
              </a:rPr>
              <a:t>Jesus the Christ,</a:t>
            </a:r>
            <a:r>
              <a:rPr lang="en-US" sz="2000" dirty="0">
                <a:solidFill>
                  <a:schemeClr val="bg1"/>
                </a:solidFill>
              </a:rPr>
              <a:t> 3rd ed. [1916], 613).</a:t>
            </a:r>
          </a:p>
          <a:p>
            <a:endParaRPr lang="en-US" sz="2000" dirty="0">
              <a:solidFill>
                <a:schemeClr val="bg1"/>
              </a:solidFill>
            </a:endParaRPr>
          </a:p>
          <a:p>
            <a:r>
              <a:rPr lang="en-US" sz="2000" dirty="0" err="1">
                <a:solidFill>
                  <a:schemeClr val="bg1"/>
                </a:solidFill>
              </a:rPr>
              <a:t>Dallin</a:t>
            </a:r>
            <a:r>
              <a:rPr lang="en-US" sz="2000" dirty="0">
                <a:solidFill>
                  <a:schemeClr val="bg1"/>
                </a:solidFill>
              </a:rPr>
              <a:t> H. Oaks (“All Men Everywhere,” </a:t>
            </a:r>
            <a:r>
              <a:rPr lang="en-US" sz="2000" i="1" dirty="0">
                <a:solidFill>
                  <a:schemeClr val="bg1"/>
                </a:solidFill>
              </a:rPr>
              <a:t>Ensign</a:t>
            </a:r>
            <a:r>
              <a:rPr lang="en-US" sz="2000" dirty="0">
                <a:solidFill>
                  <a:schemeClr val="bg1"/>
                </a:solidFill>
              </a:rPr>
              <a:t> or </a:t>
            </a:r>
            <a:r>
              <a:rPr lang="en-US" sz="2000" i="1" dirty="0">
                <a:solidFill>
                  <a:schemeClr val="bg1"/>
                </a:solidFill>
              </a:rPr>
              <a:t>Liahona,</a:t>
            </a:r>
            <a:r>
              <a:rPr lang="en-US" sz="2000" dirty="0">
                <a:solidFill>
                  <a:schemeClr val="bg1"/>
                </a:solidFill>
              </a:rPr>
              <a:t> May 2006, 77).</a:t>
            </a:r>
          </a:p>
          <a:p>
            <a:endParaRPr lang="en-US" sz="2000" dirty="0">
              <a:solidFill>
                <a:schemeClr val="bg1"/>
              </a:solidFill>
            </a:endParaRPr>
          </a:p>
          <a:p>
            <a:r>
              <a:rPr lang="en-US" sz="2000" dirty="0">
                <a:solidFill>
                  <a:schemeClr val="bg1"/>
                </a:solidFill>
              </a:rPr>
              <a:t>Guide to the Scriptures, “Natural Man,” scriptures.lds.org.</a:t>
            </a:r>
          </a:p>
          <a:p>
            <a:endParaRPr lang="en-US" sz="2000" dirty="0">
              <a:solidFill>
                <a:schemeClr val="bg1"/>
              </a:solidFill>
            </a:endParaRPr>
          </a:p>
          <a:p>
            <a:r>
              <a:rPr lang="en-US" sz="2000" dirty="0">
                <a:solidFill>
                  <a:schemeClr val="bg1"/>
                </a:solidFill>
              </a:rPr>
              <a:t>David A. </a:t>
            </a:r>
            <a:r>
              <a:rPr lang="en-US" sz="2000" dirty="0" err="1">
                <a:solidFill>
                  <a:schemeClr val="bg1"/>
                </a:solidFill>
              </a:rPr>
              <a:t>Bednar</a:t>
            </a:r>
            <a:r>
              <a:rPr lang="en-US" sz="2000" dirty="0">
                <a:solidFill>
                  <a:schemeClr val="bg1"/>
                </a:solidFill>
              </a:rPr>
              <a:t> (“Clean Hands and a Pure Heart,” </a:t>
            </a:r>
            <a:r>
              <a:rPr lang="en-US" sz="2000" i="1" dirty="0">
                <a:solidFill>
                  <a:schemeClr val="bg1"/>
                </a:solidFill>
              </a:rPr>
              <a:t>Ensign</a:t>
            </a:r>
            <a:r>
              <a:rPr lang="en-US" sz="2000" dirty="0">
                <a:solidFill>
                  <a:schemeClr val="bg1"/>
                </a:solidFill>
              </a:rPr>
              <a:t> or </a:t>
            </a:r>
            <a:r>
              <a:rPr lang="en-US" sz="2000" i="1" dirty="0">
                <a:solidFill>
                  <a:schemeClr val="bg1"/>
                </a:solidFill>
              </a:rPr>
              <a:t>Liahona,</a:t>
            </a:r>
            <a:r>
              <a:rPr lang="en-US" sz="2000" dirty="0">
                <a:solidFill>
                  <a:schemeClr val="bg1"/>
                </a:solidFill>
              </a:rPr>
              <a:t> Nov. 2007, 82).</a:t>
            </a:r>
          </a:p>
          <a:p>
            <a:endParaRPr lang="en-US" sz="2000" dirty="0">
              <a:solidFill>
                <a:schemeClr val="bg1"/>
              </a:solidFill>
            </a:endParaRPr>
          </a:p>
          <a:p>
            <a:r>
              <a:rPr lang="en-US" sz="2000" dirty="0">
                <a:solidFill>
                  <a:schemeClr val="bg1"/>
                </a:solidFill>
              </a:rPr>
              <a:t>Inspired thoughts by Joseph Fielding </a:t>
            </a:r>
            <a:r>
              <a:rPr lang="en-US" sz="2000" dirty="0" err="1">
                <a:solidFill>
                  <a:schemeClr val="bg1"/>
                </a:solidFill>
              </a:rPr>
              <a:t>McConkie</a:t>
            </a:r>
            <a:r>
              <a:rPr lang="en-US" sz="2000" dirty="0">
                <a:solidFill>
                  <a:schemeClr val="bg1"/>
                </a:solidFill>
              </a:rPr>
              <a:t> and Robert L. Millet Doctrinal Commentary on the Book of Mormon Vol. 2 (see Mosiah 3)</a:t>
            </a:r>
          </a:p>
          <a:p>
            <a:endParaRPr lang="en-US" sz="2000" dirty="0">
              <a:solidFill>
                <a:schemeClr val="bg1"/>
              </a:solidFill>
            </a:endParaRPr>
          </a:p>
          <a:p>
            <a:r>
              <a:rPr lang="en-US" sz="2000" dirty="0">
                <a:solidFill>
                  <a:schemeClr val="bg1"/>
                </a:solidFill>
              </a:rPr>
              <a:t>Annie </a:t>
            </a:r>
            <a:r>
              <a:rPr lang="en-US" sz="2000" dirty="0" err="1">
                <a:solidFill>
                  <a:schemeClr val="bg1"/>
                </a:solidFill>
              </a:rPr>
              <a:t>Henrie</a:t>
            </a:r>
            <a:r>
              <a:rPr lang="en-US" sz="2000" dirty="0">
                <a:solidFill>
                  <a:schemeClr val="bg1"/>
                </a:solidFill>
              </a:rPr>
              <a:t> Nadar Artwork</a:t>
            </a:r>
          </a:p>
        </p:txBody>
      </p:sp>
      <p:pic>
        <p:nvPicPr>
          <p:cNvPr id="2052" name="Picture 4" descr="http://illumegalleryoffineart.com/wp-content/uploads/2013/04/anniehenrie-e1368166226657.jpg"/>
          <p:cNvPicPr>
            <a:picLocks noChangeAspect="1" noChangeArrowheads="1"/>
          </p:cNvPicPr>
          <p:nvPr/>
        </p:nvPicPr>
        <p:blipFill>
          <a:blip r:embed="rId3" cstate="print"/>
          <a:srcRect/>
          <a:stretch>
            <a:fillRect/>
          </a:stretch>
        </p:blipFill>
        <p:spPr bwMode="auto">
          <a:xfrm>
            <a:off x="3739896" y="5260849"/>
            <a:ext cx="1295400" cy="1471529"/>
          </a:xfrm>
          <a:prstGeom prst="rect">
            <a:avLst/>
          </a:prstGeom>
          <a:noFill/>
        </p:spPr>
      </p:pic>
      <p:sp>
        <p:nvSpPr>
          <p:cNvPr id="7" name="Footer Placeholder 14">
            <a:extLst>
              <a:ext uri="{FF2B5EF4-FFF2-40B4-BE49-F238E27FC236}">
                <a16:creationId xmlns:a16="http://schemas.microsoft.com/office/drawing/2014/main" id="{65B8ACE8-CAD9-44BF-9F0A-80AFF5A2FCAD}"/>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pic>
        <p:nvPicPr>
          <p:cNvPr id="5" name="Picture 4">
            <a:extLst>
              <a:ext uri="{FF2B5EF4-FFF2-40B4-BE49-F238E27FC236}">
                <a16:creationId xmlns:a16="http://schemas.microsoft.com/office/drawing/2014/main" id="{58D73170-AEF8-4C47-810C-83F683A8F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3391" y="2252662"/>
            <a:ext cx="2990850" cy="3724275"/>
          </a:xfrm>
          <a:prstGeom prst="rect">
            <a:avLst/>
          </a:prstGeom>
        </p:spPr>
      </p:pic>
      <p:sp>
        <p:nvSpPr>
          <p:cNvPr id="10" name="Rectangle 9">
            <a:extLst>
              <a:ext uri="{FF2B5EF4-FFF2-40B4-BE49-F238E27FC236}">
                <a16:creationId xmlns:a16="http://schemas.microsoft.com/office/drawing/2014/main" id="{FCF24CD2-3860-4FA9-8728-553210A47515}"/>
              </a:ext>
            </a:extLst>
          </p:cNvPr>
          <p:cNvSpPr/>
          <p:nvPr/>
        </p:nvSpPr>
        <p:spPr>
          <a:xfrm>
            <a:off x="10073573" y="6508742"/>
            <a:ext cx="1959383" cy="276999"/>
          </a:xfrm>
          <a:prstGeom prst="rect">
            <a:avLst/>
          </a:prstGeom>
        </p:spPr>
        <p:txBody>
          <a:bodyPr wrap="none">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Nadar Artwork</a:t>
            </a:r>
          </a:p>
        </p:txBody>
      </p:sp>
    </p:spTree>
    <p:extLst>
      <p:ext uri="{BB962C8B-B14F-4D97-AF65-F5344CB8AC3E}">
        <p14:creationId xmlns:p14="http://schemas.microsoft.com/office/powerpoint/2010/main" val="4017237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blau\Pictures\My Scans\2013-11 (Nov)\chiasm0001.jpg"/>
          <p:cNvPicPr>
            <a:picLocks noChangeAspect="1" noChangeArrowheads="1"/>
          </p:cNvPicPr>
          <p:nvPr/>
        </p:nvPicPr>
        <p:blipFill>
          <a:blip r:embed="rId2" cstate="print"/>
          <a:srcRect/>
          <a:stretch>
            <a:fillRect/>
          </a:stretch>
        </p:blipFill>
        <p:spPr bwMode="auto">
          <a:xfrm>
            <a:off x="2057400" y="228600"/>
            <a:ext cx="7461250" cy="6057900"/>
          </a:xfrm>
          <a:prstGeom prst="rect">
            <a:avLst/>
          </a:prstGeom>
          <a:noFill/>
        </p:spPr>
      </p:pic>
    </p:spTree>
    <p:extLst>
      <p:ext uri="{BB962C8B-B14F-4D97-AF65-F5344CB8AC3E}">
        <p14:creationId xmlns:p14="http://schemas.microsoft.com/office/powerpoint/2010/main" val="2418836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00"/>
            <a:ext cx="9144000" cy="5355312"/>
          </a:xfrm>
          <a:prstGeom prst="rect">
            <a:avLst/>
          </a:prstGeom>
        </p:spPr>
        <p:txBody>
          <a:bodyPr wrap="square">
            <a:spAutoFit/>
          </a:bodyPr>
          <a:lstStyle/>
          <a:p>
            <a:pPr fontAlgn="base"/>
            <a:r>
              <a:rPr lang="en-US" dirty="0"/>
              <a:t>Elder Richard G. Scott of the Quorum of the Twelve Apostles taught that we should seek to understand all we can about the Atonement of Jesus Christ:</a:t>
            </a:r>
          </a:p>
          <a:p>
            <a:pPr fontAlgn="base"/>
            <a:endParaRPr lang="en-US" dirty="0"/>
          </a:p>
          <a:p>
            <a:pPr fontAlgn="base"/>
            <a:r>
              <a:rPr lang="en-US" dirty="0"/>
              <a:t>“None of us can ever adequately appreciate in mortality the full beneficial consequences of the Atonement.</a:t>
            </a:r>
          </a:p>
          <a:p>
            <a:pPr fontAlgn="base"/>
            <a:r>
              <a:rPr lang="en-US" dirty="0"/>
              <a:t>“There is an imperative need for each of us to strengthen our understanding of the significance of the Atonement of Jesus Christ so that it will become an unshakable foundation upon which to build our lives. As the world becomes more devoid of foundational standards and as honor, virtue, and purity are increasingly cast aside in the pursuit of appetite, our understanding of and faith in the Atonement of Jesus Christ will provide strength and capacity needed for a successful life. It will also bring confidence in times of trial and peace in moments of turmoil.</a:t>
            </a:r>
          </a:p>
          <a:p>
            <a:pPr fontAlgn="base"/>
            <a:endParaRPr lang="en-US" dirty="0"/>
          </a:p>
          <a:p>
            <a:pPr fontAlgn="base"/>
            <a:r>
              <a:rPr lang="en-US" dirty="0"/>
              <a:t>“I energetically encourage you to establish a personal study plan to better understand and appreciate the incomparable, eternal, infinite consequences of Jesus Christ’s perfect fulfillment of His divinely appointed calling as our Savior and Redeemer. Profound personal pondering of the scriptures accompanied by searching, heartfelt prayer will fortify your understanding of and appreciation for His priceless Atonement. Another powerful way to learn of Jesus Christ and His Atonement is through consistent temple attendance” (“He Lives! All Glory to His Name!” </a:t>
            </a:r>
            <a:r>
              <a:rPr lang="en-US" i="1" dirty="0"/>
              <a:t>Ensign</a:t>
            </a:r>
            <a:r>
              <a:rPr lang="en-US" dirty="0"/>
              <a:t> or </a:t>
            </a:r>
            <a:r>
              <a:rPr lang="en-US" i="1" dirty="0"/>
              <a:t>Liahona,</a:t>
            </a:r>
            <a:r>
              <a:rPr lang="en-US" dirty="0"/>
              <a:t> May 2010, 77).</a:t>
            </a:r>
          </a:p>
        </p:txBody>
      </p:sp>
      <p:sp>
        <p:nvSpPr>
          <p:cNvPr id="3" name="TextBox 2"/>
          <p:cNvSpPr txBox="1"/>
          <p:nvPr/>
        </p:nvSpPr>
        <p:spPr>
          <a:xfrm>
            <a:off x="2743200" y="0"/>
            <a:ext cx="6477000" cy="707886"/>
          </a:xfrm>
          <a:prstGeom prst="rect">
            <a:avLst/>
          </a:prstGeom>
          <a:noFill/>
        </p:spPr>
        <p:txBody>
          <a:bodyPr wrap="square" rtlCol="0">
            <a:spAutoFit/>
          </a:bodyPr>
          <a:lstStyle/>
          <a:p>
            <a:r>
              <a:rPr lang="en-US" sz="4000" dirty="0">
                <a:latin typeface="French Script MT" pitchFamily="66" charset="0"/>
              </a:rPr>
              <a:t>Understanding the Atonement of Christ</a:t>
            </a:r>
          </a:p>
        </p:txBody>
      </p:sp>
    </p:spTree>
    <p:extLst>
      <p:ext uri="{BB962C8B-B14F-4D97-AF65-F5344CB8AC3E}">
        <p14:creationId xmlns:p14="http://schemas.microsoft.com/office/powerpoint/2010/main" val="2604341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D0D90C-5BC5-4397-87EB-3BE235A477CA}"/>
              </a:ext>
            </a:extLst>
          </p:cNvPr>
          <p:cNvSpPr/>
          <p:nvPr/>
        </p:nvSpPr>
        <p:spPr>
          <a:xfrm>
            <a:off x="6144768" y="0"/>
            <a:ext cx="6047232" cy="5078313"/>
          </a:xfrm>
          <a:prstGeom prst="rect">
            <a:avLst/>
          </a:prstGeom>
          <a:ln>
            <a:solidFill>
              <a:schemeClr val="tx1"/>
            </a:solidFill>
          </a:ln>
        </p:spPr>
        <p:txBody>
          <a:bodyPr wrap="square">
            <a:spAutoFit/>
          </a:bodyPr>
          <a:lstStyle/>
          <a:p>
            <a:r>
              <a:rPr lang="en-US" sz="1200" b="1" i="0" dirty="0">
                <a:solidFill>
                  <a:srgbClr val="4E4F51"/>
                </a:solidFill>
                <a:effectLst/>
              </a:rPr>
              <a:t>ANNIE HENRIE </a:t>
            </a:r>
            <a:r>
              <a:rPr lang="en-US" sz="1200" b="0" i="0" dirty="0">
                <a:solidFill>
                  <a:srgbClr val="4E4F51"/>
                </a:solidFill>
                <a:effectLst/>
              </a:rPr>
              <a:t>graduated with a bachelor of fine arts degree from Brigham Young University in April 2012, and since the age of sixteen she has shown her work in galleries, including Bronze Coast Gallery in Cannon Beach, Oregon; </a:t>
            </a:r>
            <a:r>
              <a:rPr lang="en-US" sz="1200" b="0" i="0" dirty="0" err="1">
                <a:solidFill>
                  <a:srgbClr val="4E4F51"/>
                </a:solidFill>
                <a:effectLst/>
              </a:rPr>
              <a:t>Authentique</a:t>
            </a:r>
            <a:r>
              <a:rPr lang="en-US" sz="1200" b="0" i="0" dirty="0">
                <a:solidFill>
                  <a:srgbClr val="4E4F51"/>
                </a:solidFill>
                <a:effectLst/>
              </a:rPr>
              <a:t> Gallery in St. George, Utah; and Deseret Book stores. Annie grew up in Bountiful, Utah, and is the daughter of Cary and </a:t>
            </a:r>
            <a:r>
              <a:rPr lang="en-US" sz="1200" b="0" i="0" dirty="0" err="1">
                <a:solidFill>
                  <a:srgbClr val="4E4F51"/>
                </a:solidFill>
                <a:effectLst/>
              </a:rPr>
              <a:t>Sauni</a:t>
            </a:r>
            <a:r>
              <a:rPr lang="en-US" sz="1200" b="0" i="0" dirty="0">
                <a:solidFill>
                  <a:srgbClr val="4E4F51"/>
                </a:solidFill>
                <a:effectLst/>
              </a:rPr>
              <a:t> </a:t>
            </a:r>
            <a:r>
              <a:rPr lang="en-US" sz="1200" b="0" i="0" dirty="0" err="1">
                <a:solidFill>
                  <a:srgbClr val="4E4F51"/>
                </a:solidFill>
                <a:effectLst/>
              </a:rPr>
              <a:t>Henrie</a:t>
            </a:r>
            <a:r>
              <a:rPr lang="en-US" sz="1200" b="0" i="0" dirty="0">
                <a:solidFill>
                  <a:srgbClr val="4E4F51"/>
                </a:solidFill>
                <a:effectLst/>
              </a:rPr>
              <a:t>. Her father, also a professional artist, has taught his daughter how to paint and draw since she was in kindergarten. Annie's work is inspired by her experiences serving as a missionary in southern England and studying Renaissance art in Italy. She currently resides in Salt Lake City, Utah.</a:t>
            </a:r>
          </a:p>
          <a:p>
            <a:r>
              <a:rPr lang="en-US" sz="1200" b="1" dirty="0"/>
              <a:t>You served a mission in England and studied in Europe. How did those experiences shape your voice as an artist?</a:t>
            </a:r>
          </a:p>
          <a:p>
            <a:r>
              <a:rPr lang="en-US" sz="1200" dirty="0"/>
              <a:t>My studies abroad through BYU were incredibly influential and were some of the best things I did as a student there. In England and Italy, I saw A LOT of art- I saw the difference between overly sexualized and explicit art and art that meant to lift and inspire others to be better and greater human beings. I found my style there, and in many ways, found who I was. My mind was opened to the many different types of people and cultures there are in the world, and loved learning about the history of art.</a:t>
            </a:r>
          </a:p>
          <a:p>
            <a:r>
              <a:rPr lang="en-US" sz="1200" dirty="0"/>
              <a:t>Serving in England was pivotal in so many ways. There I met real life saints and angels- people who had gone through hard things but had risen above them and embraced the light of Christ. I met people who had been tried and tested in every way but were serving and ministering- by every definition they were angels. I also saw how silly it would be to just make art for decoration’s sake- there was so much need for help, compassion, and the Gospel in the world. However, I knew that art was my one natural talent, and the mission inspired me to work to find how to apply it, how to help the world on an everyday basis. It has been a powerful motivation to create and promote this type of art, and in a way, has continued the mission of spreading the Gospel.</a:t>
            </a:r>
          </a:p>
          <a:p>
            <a:r>
              <a:rPr lang="en-US" sz="1200" dirty="0"/>
              <a:t>http://www.thekrakens.com/2015/08/annie-henrie-nader-modern-spirituality/</a:t>
            </a:r>
          </a:p>
        </p:txBody>
      </p:sp>
      <p:sp>
        <p:nvSpPr>
          <p:cNvPr id="3" name="Rectangle 2">
            <a:extLst>
              <a:ext uri="{FF2B5EF4-FFF2-40B4-BE49-F238E27FC236}">
                <a16:creationId xmlns:a16="http://schemas.microsoft.com/office/drawing/2014/main" id="{712A2E3C-FC95-431E-9458-9F22D2E956A8}"/>
              </a:ext>
            </a:extLst>
          </p:cNvPr>
          <p:cNvSpPr/>
          <p:nvPr/>
        </p:nvSpPr>
        <p:spPr>
          <a:xfrm>
            <a:off x="0" y="0"/>
            <a:ext cx="6135624" cy="3046988"/>
          </a:xfrm>
          <a:prstGeom prst="rect">
            <a:avLst/>
          </a:prstGeom>
          <a:ln>
            <a:solidFill>
              <a:schemeClr val="tx1"/>
            </a:solidFill>
          </a:ln>
        </p:spPr>
        <p:txBody>
          <a:bodyPr wrap="square">
            <a:spAutoFit/>
          </a:bodyPr>
          <a:lstStyle/>
          <a:p>
            <a:pPr fontAlgn="base"/>
            <a:r>
              <a:rPr lang="en-US" sz="1200" b="1" dirty="0"/>
              <a:t>The Atonement Mosiah 2:19:</a:t>
            </a:r>
          </a:p>
          <a:p>
            <a:pPr fontAlgn="base"/>
            <a:r>
              <a:rPr lang="en-US" sz="1200" dirty="0"/>
              <a:t>“None of us can ever adequately appreciate in mortality the full beneficial consequences of the Atonement.</a:t>
            </a:r>
          </a:p>
          <a:p>
            <a:pPr fontAlgn="base"/>
            <a:r>
              <a:rPr lang="en-US" sz="1200" dirty="0"/>
              <a:t>“There is an imperative need for each of us to strengthen our understanding of the significance of the Atonement of Jesus Christ so that it will become an unshakable foundation upon which to build our lives. As the world becomes more devoid of foundational standards and as honor, virtue, and purity are increasingly cast aside in the pursuit of appetite, our understanding of and faith in the Atonement of Jesus Christ will provide strength and capacity needed for a successful life. It will also bring confidence in times of trial and peace in moments of turmoil.</a:t>
            </a:r>
          </a:p>
          <a:p>
            <a:pPr fontAlgn="base"/>
            <a:r>
              <a:rPr lang="en-US" sz="1200" dirty="0"/>
              <a:t>“I energetically encourage you to establish a personal study plan to better understand and appreciate the incomparable, eternal, infinite consequences of Jesus Christ’s perfect fulfillment of His divinely appointed calling as our Savior and Redeemer. Profound personal pondering of the scriptures accompanied by searching, heartfelt prayer will fortify your understanding of and appreciation for His priceless Atonement. Another powerful way to learn of Jesus Christ and His Atonement is through consistent temple attendance” (Richard G. Scott, “He Lives! All Glory to His Name!”</a:t>
            </a:r>
            <a:r>
              <a:rPr lang="en-US" sz="1200" i="1" dirty="0"/>
              <a:t> Ensign</a:t>
            </a:r>
            <a:r>
              <a:rPr lang="en-US" sz="1200" dirty="0"/>
              <a:t> or </a:t>
            </a:r>
            <a:r>
              <a:rPr lang="en-US" sz="1200" i="1" dirty="0"/>
              <a:t>Liahona, </a:t>
            </a:r>
            <a:r>
              <a:rPr lang="en-US" sz="1200" dirty="0"/>
              <a:t>May 2010, 77).</a:t>
            </a:r>
          </a:p>
        </p:txBody>
      </p:sp>
      <p:sp>
        <p:nvSpPr>
          <p:cNvPr id="4" name="Rectangle 3">
            <a:extLst>
              <a:ext uri="{FF2B5EF4-FFF2-40B4-BE49-F238E27FC236}">
                <a16:creationId xmlns:a16="http://schemas.microsoft.com/office/drawing/2014/main" id="{DFC16C97-AD6F-4E0B-940A-35F89E829047}"/>
              </a:ext>
            </a:extLst>
          </p:cNvPr>
          <p:cNvSpPr/>
          <p:nvPr/>
        </p:nvSpPr>
        <p:spPr>
          <a:xfrm>
            <a:off x="0" y="3032760"/>
            <a:ext cx="6135624" cy="1569660"/>
          </a:xfrm>
          <a:prstGeom prst="rect">
            <a:avLst/>
          </a:prstGeom>
          <a:ln>
            <a:solidFill>
              <a:schemeClr val="tx1"/>
            </a:solidFill>
          </a:ln>
        </p:spPr>
        <p:txBody>
          <a:bodyPr wrap="square">
            <a:spAutoFit/>
          </a:bodyPr>
          <a:lstStyle/>
          <a:p>
            <a:pPr fontAlgn="base"/>
            <a:r>
              <a:rPr lang="en-US" sz="1200" b="1" dirty="0"/>
              <a:t>Sacrament Mosiah 2:19:</a:t>
            </a:r>
          </a:p>
          <a:p>
            <a:pPr fontAlgn="base"/>
            <a:r>
              <a:rPr lang="en-US" sz="1200" dirty="0"/>
              <a:t>“Sacrament meeting is the most sacred and holy of all the meetings in the Church. After His Resurrection, the Savior instituted the sacrament among the Nephites [see 3 Nephi 18:1–11]. If we are to be His disciples and to be committed members of His Church, we must remember and reverence the sacrament. It allows each of us to express with broken hearts and contrite spirits our willingness to follow the Savior, to repent, and to become a Saint through the Atonement of Christ [see Mosiah 3:19]” (Quentin L. Cook, “We Follow Jesus Christ,”</a:t>
            </a:r>
            <a:r>
              <a:rPr lang="en-US" sz="1200" i="1" dirty="0"/>
              <a:t> Ensign</a:t>
            </a:r>
            <a:r>
              <a:rPr lang="en-US" sz="1200" dirty="0"/>
              <a:t> or </a:t>
            </a:r>
            <a:r>
              <a:rPr lang="en-US" sz="1200" i="1" dirty="0"/>
              <a:t>Liahona,</a:t>
            </a:r>
            <a:r>
              <a:rPr lang="en-US" sz="1200" dirty="0"/>
              <a:t> May 2010, 84).</a:t>
            </a:r>
          </a:p>
        </p:txBody>
      </p:sp>
    </p:spTree>
    <p:extLst>
      <p:ext uri="{BB962C8B-B14F-4D97-AF65-F5344CB8AC3E}">
        <p14:creationId xmlns:p14="http://schemas.microsoft.com/office/powerpoint/2010/main" val="134115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cs typeface="Calibri" panose="020F0502020204030204" pitchFamily="34" charset="0"/>
              </a:rPr>
              <a:t>Book of Mosiah</a:t>
            </a:r>
          </a:p>
        </p:txBody>
      </p:sp>
      <p:sp>
        <p:nvSpPr>
          <p:cNvPr id="5" name="TextBox 4"/>
          <p:cNvSpPr txBox="1"/>
          <p:nvPr/>
        </p:nvSpPr>
        <p:spPr>
          <a:xfrm>
            <a:off x="694944" y="682753"/>
            <a:ext cx="10201656" cy="4524315"/>
          </a:xfrm>
          <a:prstGeom prst="rect">
            <a:avLst/>
          </a:prstGeom>
          <a:noFill/>
        </p:spPr>
        <p:txBody>
          <a:bodyPr wrap="square" rtlCol="0">
            <a:spAutoFit/>
          </a:bodyPr>
          <a:lstStyle/>
          <a:p>
            <a:r>
              <a:rPr lang="en-US" dirty="0">
                <a:solidFill>
                  <a:schemeClr val="bg1"/>
                </a:solidFill>
              </a:rPr>
              <a:t>The book is named for Mosiah, who was a son of King Benjamin.</a:t>
            </a:r>
          </a:p>
          <a:p>
            <a:endParaRPr lang="en-US" dirty="0">
              <a:solidFill>
                <a:schemeClr val="bg1"/>
              </a:solidFill>
            </a:endParaRPr>
          </a:p>
          <a:p>
            <a:r>
              <a:rPr lang="en-US" dirty="0">
                <a:solidFill>
                  <a:schemeClr val="bg1"/>
                </a:solidFill>
              </a:rPr>
              <a:t>Mormon compiled and abridged the records of several other writers to create </a:t>
            </a:r>
          </a:p>
          <a:p>
            <a:r>
              <a:rPr lang="en-US" dirty="0">
                <a:solidFill>
                  <a:schemeClr val="bg1"/>
                </a:solidFill>
              </a:rPr>
              <a:t>the Book of Mosiah.</a:t>
            </a:r>
          </a:p>
          <a:p>
            <a:endParaRPr lang="en-US" dirty="0">
              <a:solidFill>
                <a:schemeClr val="bg1"/>
              </a:solidFill>
            </a:endParaRPr>
          </a:p>
          <a:p>
            <a:r>
              <a:rPr lang="en-US" dirty="0">
                <a:solidFill>
                  <a:schemeClr val="bg1"/>
                </a:solidFill>
              </a:rPr>
              <a:t>Mormon drew from a number of records to compile the Book of Mosiah. He abridged and quoted from the record kept by Mosiah on the large plates of Nephi, which detailed the history of the </a:t>
            </a:r>
            <a:r>
              <a:rPr lang="en-US" dirty="0" err="1">
                <a:solidFill>
                  <a:schemeClr val="bg1"/>
                </a:solidFill>
              </a:rPr>
              <a:t>Nephites</a:t>
            </a:r>
            <a:r>
              <a:rPr lang="en-US" dirty="0">
                <a:solidFill>
                  <a:schemeClr val="bg1"/>
                </a:solidFill>
              </a:rPr>
              <a:t> in the land of </a:t>
            </a:r>
            <a:r>
              <a:rPr lang="en-US" dirty="0" err="1">
                <a:solidFill>
                  <a:schemeClr val="bg1"/>
                </a:solidFill>
              </a:rPr>
              <a:t>Zarahemla</a:t>
            </a:r>
            <a:r>
              <a:rPr lang="en-US" dirty="0">
                <a:solidFill>
                  <a:schemeClr val="bg1"/>
                </a:solidFill>
              </a:rPr>
              <a:t> (see Mosiah 1–7; 25–29). </a:t>
            </a:r>
          </a:p>
          <a:p>
            <a:endParaRPr lang="en-US" dirty="0">
              <a:solidFill>
                <a:schemeClr val="bg1"/>
              </a:solidFill>
            </a:endParaRPr>
          </a:p>
          <a:p>
            <a:r>
              <a:rPr lang="en-US" dirty="0">
                <a:solidFill>
                  <a:schemeClr val="bg1"/>
                </a:solidFill>
              </a:rPr>
              <a:t>He also drew from the record of </a:t>
            </a:r>
            <a:r>
              <a:rPr lang="en-US" dirty="0" err="1">
                <a:solidFill>
                  <a:schemeClr val="bg1"/>
                </a:solidFill>
              </a:rPr>
              <a:t>Zeniff</a:t>
            </a:r>
            <a:r>
              <a:rPr lang="en-US" dirty="0">
                <a:solidFill>
                  <a:schemeClr val="bg1"/>
                </a:solidFill>
              </a:rPr>
              <a:t>, which recounts the history of </a:t>
            </a:r>
            <a:r>
              <a:rPr lang="en-US" dirty="0" err="1">
                <a:solidFill>
                  <a:schemeClr val="bg1"/>
                </a:solidFill>
              </a:rPr>
              <a:t>Zeniff’s</a:t>
            </a:r>
            <a:r>
              <a:rPr lang="en-US" dirty="0">
                <a:solidFill>
                  <a:schemeClr val="bg1"/>
                </a:solidFill>
              </a:rPr>
              <a:t> people from the time they left </a:t>
            </a:r>
            <a:r>
              <a:rPr lang="en-US" dirty="0" err="1">
                <a:solidFill>
                  <a:schemeClr val="bg1"/>
                </a:solidFill>
              </a:rPr>
              <a:t>Zarahemla</a:t>
            </a:r>
            <a:r>
              <a:rPr lang="en-US" dirty="0">
                <a:solidFill>
                  <a:schemeClr val="bg1"/>
                </a:solidFill>
              </a:rPr>
              <a:t> until they returned (see Mosiah 7–22). </a:t>
            </a:r>
          </a:p>
          <a:p>
            <a:endParaRPr lang="en-US" dirty="0">
              <a:solidFill>
                <a:schemeClr val="bg1"/>
              </a:solidFill>
            </a:endParaRPr>
          </a:p>
          <a:p>
            <a:r>
              <a:rPr lang="en-US" dirty="0">
                <a:solidFill>
                  <a:schemeClr val="bg1"/>
                </a:solidFill>
              </a:rPr>
              <a:t>Mormon quoted from and abridged portions of the writings of Alma, who preserved the words of </a:t>
            </a:r>
            <a:r>
              <a:rPr lang="en-US" dirty="0" err="1">
                <a:solidFill>
                  <a:schemeClr val="bg1"/>
                </a:solidFill>
              </a:rPr>
              <a:t>Abinadi</a:t>
            </a:r>
            <a:r>
              <a:rPr lang="en-US" dirty="0">
                <a:solidFill>
                  <a:schemeClr val="bg1"/>
                </a:solidFill>
              </a:rPr>
              <a:t> and kept a record of his own people (see Mosiah 17:4; 18; 23–24).</a:t>
            </a:r>
          </a:p>
          <a:p>
            <a:endParaRPr lang="en-US" dirty="0">
              <a:solidFill>
                <a:schemeClr val="bg1"/>
              </a:solidFill>
            </a:endParaRPr>
          </a:p>
          <a:p>
            <a:r>
              <a:rPr lang="en-US" dirty="0">
                <a:solidFill>
                  <a:schemeClr val="bg1"/>
                </a:solidFill>
              </a:rPr>
              <a:t> </a:t>
            </a:r>
            <a:endParaRPr lang="en-US"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2819400" y="5410201"/>
            <a:ext cx="4419600" cy="461665"/>
          </a:xfrm>
          <a:prstGeom prst="rect">
            <a:avLst/>
          </a:prstGeom>
          <a:noFill/>
        </p:spPr>
        <p:txBody>
          <a:bodyPr wrap="square" rtlCol="0">
            <a:spAutoFit/>
          </a:bodyPr>
          <a:lstStyle/>
          <a:p>
            <a:r>
              <a:rPr lang="en-US" sz="2400" dirty="0">
                <a:solidFill>
                  <a:schemeClr val="bg1"/>
                </a:solidFill>
              </a:rPr>
              <a:t>Written about 200 to 91 BC</a:t>
            </a:r>
          </a:p>
        </p:txBody>
      </p:sp>
      <p:grpSp>
        <p:nvGrpSpPr>
          <p:cNvPr id="182" name="Group 181">
            <a:extLst>
              <a:ext uri="{FF2B5EF4-FFF2-40B4-BE49-F238E27FC236}">
                <a16:creationId xmlns:a16="http://schemas.microsoft.com/office/drawing/2014/main" id="{F1E8A96C-8C13-3FD0-A460-CFCD6B58E0EE}"/>
              </a:ext>
            </a:extLst>
          </p:cNvPr>
          <p:cNvGrpSpPr/>
          <p:nvPr/>
        </p:nvGrpSpPr>
        <p:grpSpPr>
          <a:xfrm>
            <a:off x="6705600" y="4572000"/>
            <a:ext cx="2911414" cy="2133600"/>
            <a:chOff x="6705600" y="4572000"/>
            <a:chExt cx="2911414" cy="2133600"/>
          </a:xfrm>
        </p:grpSpPr>
        <p:grpSp>
          <p:nvGrpSpPr>
            <p:cNvPr id="7" name="Group 6"/>
            <p:cNvGrpSpPr/>
            <p:nvPr/>
          </p:nvGrpSpPr>
          <p:grpSpPr>
            <a:xfrm>
              <a:off x="6705600" y="4572000"/>
              <a:ext cx="2911414" cy="2133600"/>
              <a:chOff x="3441191" y="1240801"/>
              <a:chExt cx="3801419" cy="3007122"/>
            </a:xfrm>
          </p:grpSpPr>
          <p:grpSp>
            <p:nvGrpSpPr>
              <p:cNvPr id="8" name="Group 46"/>
              <p:cNvGrpSpPr/>
              <p:nvPr/>
            </p:nvGrpSpPr>
            <p:grpSpPr>
              <a:xfrm>
                <a:off x="3441191" y="1240801"/>
                <a:ext cx="3755898" cy="3007122"/>
                <a:chOff x="802558" y="4166401"/>
                <a:chExt cx="1981641" cy="1586581"/>
              </a:xfrm>
            </p:grpSpPr>
            <p:grpSp>
              <p:nvGrpSpPr>
                <p:cNvPr id="10" name="Group 16"/>
                <p:cNvGrpSpPr/>
                <p:nvPr/>
              </p:nvGrpSpPr>
              <p:grpSpPr>
                <a:xfrm>
                  <a:off x="802558" y="4166401"/>
                  <a:ext cx="1981641" cy="1586581"/>
                  <a:chOff x="-2011680" y="1349418"/>
                  <a:chExt cx="7269480" cy="6346781"/>
                </a:xfrm>
              </p:grpSpPr>
              <p:grpSp>
                <p:nvGrpSpPr>
                  <p:cNvPr id="12" name="Group 1"/>
                  <p:cNvGrpSpPr/>
                  <p:nvPr/>
                </p:nvGrpSpPr>
                <p:grpSpPr>
                  <a:xfrm>
                    <a:off x="-2011680" y="1349418"/>
                    <a:ext cx="7269480" cy="6346781"/>
                    <a:chOff x="-137160" y="1426805"/>
                    <a:chExt cx="2423160" cy="1697395"/>
                  </a:xfrm>
                </p:grpSpPr>
                <p:sp>
                  <p:nvSpPr>
                    <p:cNvPr id="17"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988662" y="4309435"/>
                  <a:ext cx="695994" cy="389075"/>
                </a:xfrm>
                <a:prstGeom prst="rect">
                  <a:avLst/>
                </a:prstGeom>
                <a:noFill/>
              </p:spPr>
              <p:txBody>
                <a:bodyPr wrap="square" rtlCol="0">
                  <a:spAutoFit/>
                </a:bodyPr>
                <a:lstStyle/>
                <a:p>
                  <a:pPr algn="ctr"/>
                  <a:endParaRPr lang="en-US" sz="2800" dirty="0">
                    <a:latin typeface="Comic Sans MS" pitchFamily="66" charset="0"/>
                  </a:endParaRPr>
                </a:p>
              </p:txBody>
            </p:sp>
          </p:grpSp>
          <p:sp>
            <p:nvSpPr>
              <p:cNvPr id="9" name="TextBox 8"/>
              <p:cNvSpPr txBox="1"/>
              <p:nvPr/>
            </p:nvSpPr>
            <p:spPr>
              <a:xfrm>
                <a:off x="5630058" y="1777787"/>
                <a:ext cx="1612552" cy="1691758"/>
              </a:xfrm>
              <a:prstGeom prst="rect">
                <a:avLst/>
              </a:prstGeom>
              <a:noFill/>
            </p:spPr>
            <p:txBody>
              <a:bodyPr wrap="square" rtlCol="0">
                <a:spAutoFit/>
              </a:bodyPr>
              <a:lstStyle/>
              <a:p>
                <a:pPr algn="ctr"/>
                <a:r>
                  <a:rPr lang="en-US" sz="2400" dirty="0">
                    <a:solidFill>
                      <a:schemeClr val="bg2">
                        <a:lumMod val="25000"/>
                      </a:schemeClr>
                    </a:solidFill>
                    <a:latin typeface="Abadi" panose="020B0604020104020204" pitchFamily="34" charset="0"/>
                  </a:rPr>
                  <a:t>The Book of Mosiah</a:t>
                </a:r>
              </a:p>
            </p:txBody>
          </p:sp>
        </p:grpSp>
        <p:grpSp>
          <p:nvGrpSpPr>
            <p:cNvPr id="2" name="Group 53">
              <a:extLst>
                <a:ext uri="{FF2B5EF4-FFF2-40B4-BE49-F238E27FC236}">
                  <a16:creationId xmlns:a16="http://schemas.microsoft.com/office/drawing/2014/main" id="{237EC48A-5EA3-A915-E75D-FB731AF5B552}"/>
                </a:ext>
              </a:extLst>
            </p:cNvPr>
            <p:cNvGrpSpPr/>
            <p:nvPr/>
          </p:nvGrpSpPr>
          <p:grpSpPr>
            <a:xfrm>
              <a:off x="6892988" y="4734065"/>
              <a:ext cx="894728" cy="1809599"/>
              <a:chOff x="3276600" y="786829"/>
              <a:chExt cx="1231029" cy="2489771"/>
            </a:xfrm>
          </p:grpSpPr>
          <p:sp>
            <p:nvSpPr>
              <p:cNvPr id="144" name="Cloud 2">
                <a:extLst>
                  <a:ext uri="{FF2B5EF4-FFF2-40B4-BE49-F238E27FC236}">
                    <a16:creationId xmlns:a16="http://schemas.microsoft.com/office/drawing/2014/main" id="{A04519CC-2F8A-7259-F828-5007BA777EF6}"/>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loud 3">
                <a:extLst>
                  <a:ext uri="{FF2B5EF4-FFF2-40B4-BE49-F238E27FC236}">
                    <a16:creationId xmlns:a16="http://schemas.microsoft.com/office/drawing/2014/main" id="{EE5ADDF0-3BED-9345-9AA0-170DD24D31FC}"/>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4">
                <a:extLst>
                  <a:ext uri="{FF2B5EF4-FFF2-40B4-BE49-F238E27FC236}">
                    <a16:creationId xmlns:a16="http://schemas.microsoft.com/office/drawing/2014/main" id="{DB46F813-7A04-1620-4355-A6C49A41444D}"/>
                  </a:ext>
                </a:extLst>
              </p:cNvPr>
              <p:cNvSpPr/>
              <p:nvPr/>
            </p:nvSpPr>
            <p:spPr>
              <a:xfrm rot="20687589">
                <a:off x="4257537" y="2162436"/>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5">
                <a:extLst>
                  <a:ext uri="{FF2B5EF4-FFF2-40B4-BE49-F238E27FC236}">
                    <a16:creationId xmlns:a16="http://schemas.microsoft.com/office/drawing/2014/main" id="{DD1AE560-0962-C7B3-71D7-32641B3766BF}"/>
                  </a:ext>
                </a:extLst>
              </p:cNvPr>
              <p:cNvSpPr/>
              <p:nvPr/>
            </p:nvSpPr>
            <p:spPr>
              <a:xfrm rot="1114031">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6">
                <a:extLst>
                  <a:ext uri="{FF2B5EF4-FFF2-40B4-BE49-F238E27FC236}">
                    <a16:creationId xmlns:a16="http://schemas.microsoft.com/office/drawing/2014/main" id="{CB174A6F-92A7-07D9-E970-54AD26077E66}"/>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7">
                <a:extLst>
                  <a:ext uri="{FF2B5EF4-FFF2-40B4-BE49-F238E27FC236}">
                    <a16:creationId xmlns:a16="http://schemas.microsoft.com/office/drawing/2014/main" id="{4C196E83-EEF4-6407-4803-016141E29B4D}"/>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8">
                <a:extLst>
                  <a:ext uri="{FF2B5EF4-FFF2-40B4-BE49-F238E27FC236}">
                    <a16:creationId xmlns:a16="http://schemas.microsoft.com/office/drawing/2014/main" id="{8179F1BB-83B2-2517-5DBA-D87E41AB9290}"/>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9">
                <a:extLst>
                  <a:ext uri="{FF2B5EF4-FFF2-40B4-BE49-F238E27FC236}">
                    <a16:creationId xmlns:a16="http://schemas.microsoft.com/office/drawing/2014/main" id="{9DA8D338-01C3-6269-1EA4-BAEFB08436FD}"/>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0">
                <a:extLst>
                  <a:ext uri="{FF2B5EF4-FFF2-40B4-BE49-F238E27FC236}">
                    <a16:creationId xmlns:a16="http://schemas.microsoft.com/office/drawing/2014/main" id="{1FCD21AC-AA4D-AFFE-E96D-B8AF9A5AE4C0}"/>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1">
                <a:extLst>
                  <a:ext uri="{FF2B5EF4-FFF2-40B4-BE49-F238E27FC236}">
                    <a16:creationId xmlns:a16="http://schemas.microsoft.com/office/drawing/2014/main" id="{628535FF-1C55-A948-C78A-53162D6BED3D}"/>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2">
                <a:extLst>
                  <a:ext uri="{FF2B5EF4-FFF2-40B4-BE49-F238E27FC236}">
                    <a16:creationId xmlns:a16="http://schemas.microsoft.com/office/drawing/2014/main" id="{B74CFC1A-E7FE-D934-7CED-EA24A27717EF}"/>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3">
                <a:extLst>
                  <a:ext uri="{FF2B5EF4-FFF2-40B4-BE49-F238E27FC236}">
                    <a16:creationId xmlns:a16="http://schemas.microsoft.com/office/drawing/2014/main" id="{B8D8E462-D7E7-48F5-A35C-0BCC1287601D}"/>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4">
                <a:extLst>
                  <a:ext uri="{FF2B5EF4-FFF2-40B4-BE49-F238E27FC236}">
                    <a16:creationId xmlns:a16="http://schemas.microsoft.com/office/drawing/2014/main" id="{2F0C6786-3BC8-B024-F9CC-5598E5A8B268}"/>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apezoid 15">
                <a:extLst>
                  <a:ext uri="{FF2B5EF4-FFF2-40B4-BE49-F238E27FC236}">
                    <a16:creationId xmlns:a16="http://schemas.microsoft.com/office/drawing/2014/main" id="{A06D7818-5BB1-EC32-E57B-A05799420AE2}"/>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6">
                <a:extLst>
                  <a:ext uri="{FF2B5EF4-FFF2-40B4-BE49-F238E27FC236}">
                    <a16:creationId xmlns:a16="http://schemas.microsoft.com/office/drawing/2014/main" id="{68569BCB-B320-DCB4-F9A0-E230E5508A5C}"/>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62">
                <a:extLst>
                  <a:ext uri="{FF2B5EF4-FFF2-40B4-BE49-F238E27FC236}">
                    <a16:creationId xmlns:a16="http://schemas.microsoft.com/office/drawing/2014/main" id="{E50752D4-D5FC-CE9B-E81E-D7D101DBB7AA}"/>
                  </a:ext>
                </a:extLst>
              </p:cNvPr>
              <p:cNvGrpSpPr/>
              <p:nvPr/>
            </p:nvGrpSpPr>
            <p:grpSpPr>
              <a:xfrm rot="5201482">
                <a:off x="3803137" y="1994656"/>
                <a:ext cx="476901" cy="103518"/>
                <a:chOff x="3886200" y="6096000"/>
                <a:chExt cx="3124200" cy="533400"/>
              </a:xfrm>
            </p:grpSpPr>
            <p:sp>
              <p:nvSpPr>
                <p:cNvPr id="179" name="Left-Right Arrow 193">
                  <a:extLst>
                    <a:ext uri="{FF2B5EF4-FFF2-40B4-BE49-F238E27FC236}">
                      <a16:creationId xmlns:a16="http://schemas.microsoft.com/office/drawing/2014/main" id="{03821E11-63F2-24FF-2302-6CF1A13CA6EC}"/>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Left-Right Arrow 194">
                  <a:extLst>
                    <a:ext uri="{FF2B5EF4-FFF2-40B4-BE49-F238E27FC236}">
                      <a16:creationId xmlns:a16="http://schemas.microsoft.com/office/drawing/2014/main" id="{09520AB1-11B3-99C0-F701-7869C1BCEF81}"/>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Left-Right Arrow 195">
                  <a:extLst>
                    <a:ext uri="{FF2B5EF4-FFF2-40B4-BE49-F238E27FC236}">
                      <a16:creationId xmlns:a16="http://schemas.microsoft.com/office/drawing/2014/main" id="{F47766D9-3911-0878-152F-39853FF15C88}"/>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63">
                <a:extLst>
                  <a:ext uri="{FF2B5EF4-FFF2-40B4-BE49-F238E27FC236}">
                    <a16:creationId xmlns:a16="http://schemas.microsoft.com/office/drawing/2014/main" id="{9DB9B362-823E-DCD2-8D88-B98408659648}"/>
                  </a:ext>
                </a:extLst>
              </p:cNvPr>
              <p:cNvGrpSpPr/>
              <p:nvPr/>
            </p:nvGrpSpPr>
            <p:grpSpPr>
              <a:xfrm rot="5201482">
                <a:off x="3819688" y="2594378"/>
                <a:ext cx="476901" cy="103518"/>
                <a:chOff x="3886200" y="6096000"/>
                <a:chExt cx="3124200" cy="533400"/>
              </a:xfrm>
            </p:grpSpPr>
            <p:sp>
              <p:nvSpPr>
                <p:cNvPr id="176" name="Left-Right Arrow 190">
                  <a:extLst>
                    <a:ext uri="{FF2B5EF4-FFF2-40B4-BE49-F238E27FC236}">
                      <a16:creationId xmlns:a16="http://schemas.microsoft.com/office/drawing/2014/main" id="{97846727-BB08-5AF6-FC73-E3082FA1A64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Left-Right Arrow 191">
                  <a:extLst>
                    <a:ext uri="{FF2B5EF4-FFF2-40B4-BE49-F238E27FC236}">
                      <a16:creationId xmlns:a16="http://schemas.microsoft.com/office/drawing/2014/main" id="{8309AA7E-6C56-F1AC-64A3-2B3FC762AEEC}"/>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Left-Right Arrow 192">
                  <a:extLst>
                    <a:ext uri="{FF2B5EF4-FFF2-40B4-BE49-F238E27FC236}">
                      <a16:creationId xmlns:a16="http://schemas.microsoft.com/office/drawing/2014/main" id="{3E78D35B-061C-E59C-C38A-CD332C867FB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67">
                <a:extLst>
                  <a:ext uri="{FF2B5EF4-FFF2-40B4-BE49-F238E27FC236}">
                    <a16:creationId xmlns:a16="http://schemas.microsoft.com/office/drawing/2014/main" id="{7C1DDA94-EEA7-CAE3-87A2-52E7627B7B16}"/>
                  </a:ext>
                </a:extLst>
              </p:cNvPr>
              <p:cNvGrpSpPr/>
              <p:nvPr/>
            </p:nvGrpSpPr>
            <p:grpSpPr>
              <a:xfrm rot="5400000">
                <a:off x="3578790" y="1999625"/>
                <a:ext cx="476901" cy="103518"/>
                <a:chOff x="3886200" y="6096000"/>
                <a:chExt cx="3124200" cy="533400"/>
              </a:xfrm>
            </p:grpSpPr>
            <p:sp>
              <p:nvSpPr>
                <p:cNvPr id="173" name="Left-Right Arrow 187">
                  <a:extLst>
                    <a:ext uri="{FF2B5EF4-FFF2-40B4-BE49-F238E27FC236}">
                      <a16:creationId xmlns:a16="http://schemas.microsoft.com/office/drawing/2014/main" id="{C4CA1F62-B7C6-8C5B-9658-C65DC093DE7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Left-Right Arrow 188">
                  <a:extLst>
                    <a:ext uri="{FF2B5EF4-FFF2-40B4-BE49-F238E27FC236}">
                      <a16:creationId xmlns:a16="http://schemas.microsoft.com/office/drawing/2014/main" id="{6F0C294B-A9F6-69E0-7A9A-0FD1110CD81C}"/>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Left-Right Arrow 189">
                  <a:extLst>
                    <a:ext uri="{FF2B5EF4-FFF2-40B4-BE49-F238E27FC236}">
                      <a16:creationId xmlns:a16="http://schemas.microsoft.com/office/drawing/2014/main" id="{384FCAA7-9C7A-CFAB-B2E7-06D9B2F4A284}"/>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71">
                <a:extLst>
                  <a:ext uri="{FF2B5EF4-FFF2-40B4-BE49-F238E27FC236}">
                    <a16:creationId xmlns:a16="http://schemas.microsoft.com/office/drawing/2014/main" id="{9564109A-5F69-7162-0F01-9B630F22FC70}"/>
                  </a:ext>
                </a:extLst>
              </p:cNvPr>
              <p:cNvGrpSpPr/>
              <p:nvPr/>
            </p:nvGrpSpPr>
            <p:grpSpPr>
              <a:xfrm rot="5400000">
                <a:off x="3551568" y="2602446"/>
                <a:ext cx="476901" cy="103518"/>
                <a:chOff x="3886200" y="6096000"/>
                <a:chExt cx="3124200" cy="533400"/>
              </a:xfrm>
            </p:grpSpPr>
            <p:sp>
              <p:nvSpPr>
                <p:cNvPr id="170" name="Left-Right Arrow 26">
                  <a:extLst>
                    <a:ext uri="{FF2B5EF4-FFF2-40B4-BE49-F238E27FC236}">
                      <a16:creationId xmlns:a16="http://schemas.microsoft.com/office/drawing/2014/main" id="{EA883002-7F0E-7646-28C2-3F4C3FA0D82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Left-Right Arrow 27">
                  <a:extLst>
                    <a:ext uri="{FF2B5EF4-FFF2-40B4-BE49-F238E27FC236}">
                      <a16:creationId xmlns:a16="http://schemas.microsoft.com/office/drawing/2014/main" id="{FC85455F-71F2-FAC7-59F3-993C6ED1EF1F}"/>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Left-Right Arrow 186">
                  <a:extLst>
                    <a:ext uri="{FF2B5EF4-FFF2-40B4-BE49-F238E27FC236}">
                      <a16:creationId xmlns:a16="http://schemas.microsoft.com/office/drawing/2014/main" id="{999230C8-9E68-30D8-F2AB-407D7FC1EA0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Diamond 162">
                <a:extLst>
                  <a:ext uri="{FF2B5EF4-FFF2-40B4-BE49-F238E27FC236}">
                    <a16:creationId xmlns:a16="http://schemas.microsoft.com/office/drawing/2014/main" id="{B9B0B0B4-8D99-9DC4-85D1-089BE8A844A7}"/>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C7C6692B-8D58-5ADE-D7FF-3B2C29AF1034}"/>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C1B90972-D927-A878-4F01-D88B69DF206A}"/>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6B40C13A-974E-4EBB-5A88-942C5130BBC8}"/>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BF1EB96C-9042-7F34-E0E3-A54EC264EA77}"/>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57E17E05-220B-A490-FC0F-D884192FF8D2}"/>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loud 2">
                <a:extLst>
                  <a:ext uri="{FF2B5EF4-FFF2-40B4-BE49-F238E27FC236}">
                    <a16:creationId xmlns:a16="http://schemas.microsoft.com/office/drawing/2014/main" id="{3A033E27-2C5D-65E2-26F1-5A832857F582}"/>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Group 182">
            <a:extLst>
              <a:ext uri="{FF2B5EF4-FFF2-40B4-BE49-F238E27FC236}">
                <a16:creationId xmlns:a16="http://schemas.microsoft.com/office/drawing/2014/main" id="{37E877C7-B347-E8EE-C0DB-1ECD85C61782}"/>
              </a:ext>
            </a:extLst>
          </p:cNvPr>
          <p:cNvGrpSpPr/>
          <p:nvPr/>
        </p:nvGrpSpPr>
        <p:grpSpPr>
          <a:xfrm>
            <a:off x="1623147" y="4634461"/>
            <a:ext cx="726507" cy="2013143"/>
            <a:chOff x="2133600" y="3124200"/>
            <a:chExt cx="1209964" cy="3352800"/>
          </a:xfrm>
        </p:grpSpPr>
        <p:grpSp>
          <p:nvGrpSpPr>
            <p:cNvPr id="184" name="Group 285">
              <a:extLst>
                <a:ext uri="{FF2B5EF4-FFF2-40B4-BE49-F238E27FC236}">
                  <a16:creationId xmlns:a16="http://schemas.microsoft.com/office/drawing/2014/main" id="{4B1711DA-D4A5-9100-013A-910BEBB93BA7}"/>
                </a:ext>
              </a:extLst>
            </p:cNvPr>
            <p:cNvGrpSpPr/>
            <p:nvPr/>
          </p:nvGrpSpPr>
          <p:grpSpPr>
            <a:xfrm rot="17194410">
              <a:off x="2764132" y="5999335"/>
              <a:ext cx="359123" cy="509595"/>
              <a:chOff x="4934260" y="5008578"/>
              <a:chExt cx="373811" cy="553131"/>
            </a:xfrm>
          </p:grpSpPr>
          <p:sp>
            <p:nvSpPr>
              <p:cNvPr id="262" name="Oval 3">
                <a:extLst>
                  <a:ext uri="{FF2B5EF4-FFF2-40B4-BE49-F238E27FC236}">
                    <a16:creationId xmlns:a16="http://schemas.microsoft.com/office/drawing/2014/main" id="{CA0A34CD-5B27-3847-4D4C-A5EADD446147}"/>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4">
                <a:extLst>
                  <a:ext uri="{FF2B5EF4-FFF2-40B4-BE49-F238E27FC236}">
                    <a16:creationId xmlns:a16="http://schemas.microsoft.com/office/drawing/2014/main" id="{B941BAD0-713B-C70C-81DE-398CC809078A}"/>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284">
              <a:extLst>
                <a:ext uri="{FF2B5EF4-FFF2-40B4-BE49-F238E27FC236}">
                  <a16:creationId xmlns:a16="http://schemas.microsoft.com/office/drawing/2014/main" id="{E7423DAF-0D4B-29A7-35C7-5BF97D82344E}"/>
                </a:ext>
              </a:extLst>
            </p:cNvPr>
            <p:cNvGrpSpPr/>
            <p:nvPr/>
          </p:nvGrpSpPr>
          <p:grpSpPr>
            <a:xfrm>
              <a:off x="2379689" y="5993567"/>
              <a:ext cx="376003" cy="483433"/>
              <a:chOff x="4934260" y="5008578"/>
              <a:chExt cx="373811" cy="553131"/>
            </a:xfrm>
          </p:grpSpPr>
          <p:sp>
            <p:nvSpPr>
              <p:cNvPr id="260" name="Oval 6">
                <a:extLst>
                  <a:ext uri="{FF2B5EF4-FFF2-40B4-BE49-F238E27FC236}">
                    <a16:creationId xmlns:a16="http://schemas.microsoft.com/office/drawing/2014/main" id="{9BD5F4E2-0EE2-DD87-A4EB-C1C681D445CE}"/>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7">
                <a:extLst>
                  <a:ext uri="{FF2B5EF4-FFF2-40B4-BE49-F238E27FC236}">
                    <a16:creationId xmlns:a16="http://schemas.microsoft.com/office/drawing/2014/main" id="{02D85E41-6DEC-CEF6-2152-185A83F30360}"/>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6" name="Oval 185">
              <a:extLst>
                <a:ext uri="{FF2B5EF4-FFF2-40B4-BE49-F238E27FC236}">
                  <a16:creationId xmlns:a16="http://schemas.microsoft.com/office/drawing/2014/main" id="{4CEB059A-6092-76D0-9A0E-DBC54247DB62}"/>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017E4B0A-F97B-BBAD-2D87-ED74C0931BFA}"/>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a:extLst>
                <a:ext uri="{FF2B5EF4-FFF2-40B4-BE49-F238E27FC236}">
                  <a16:creationId xmlns:a16="http://schemas.microsoft.com/office/drawing/2014/main" id="{561C32D9-5752-BAEA-DDC3-28A48F6394F8}"/>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9727E90C-DFD6-8796-4955-D44AE9EAA7C0}"/>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37EFE0A9-AD35-1C21-FCEC-B9617DEED18C}"/>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25">
              <a:extLst>
                <a:ext uri="{FF2B5EF4-FFF2-40B4-BE49-F238E27FC236}">
                  <a16:creationId xmlns:a16="http://schemas.microsoft.com/office/drawing/2014/main" id="{5AFBED21-CC3D-000B-F5E3-251B9AB04FCD}"/>
                </a:ext>
              </a:extLst>
            </p:cNvPr>
            <p:cNvGrpSpPr/>
            <p:nvPr/>
          </p:nvGrpSpPr>
          <p:grpSpPr>
            <a:xfrm>
              <a:off x="2480714" y="4105564"/>
              <a:ext cx="546919" cy="609600"/>
              <a:chOff x="2321193" y="914400"/>
              <a:chExt cx="1962699" cy="2187638"/>
            </a:xfrm>
          </p:grpSpPr>
          <p:sp>
            <p:nvSpPr>
              <p:cNvPr id="254" name="Oval 17">
                <a:extLst>
                  <a:ext uri="{FF2B5EF4-FFF2-40B4-BE49-F238E27FC236}">
                    <a16:creationId xmlns:a16="http://schemas.microsoft.com/office/drawing/2014/main" id="{BB6929DB-5D89-3E65-D1E6-48A4626733F7}"/>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Pentagon 19">
                <a:extLst>
                  <a:ext uri="{FF2B5EF4-FFF2-40B4-BE49-F238E27FC236}">
                    <a16:creationId xmlns:a16="http://schemas.microsoft.com/office/drawing/2014/main" id="{E3795B29-4BAC-7D1A-A6D1-15B21257F594}"/>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Pentagon 20">
                <a:extLst>
                  <a:ext uri="{FF2B5EF4-FFF2-40B4-BE49-F238E27FC236}">
                    <a16:creationId xmlns:a16="http://schemas.microsoft.com/office/drawing/2014/main" id="{57457E01-B8A0-78D5-2AEA-41FAE9DDA590}"/>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entagon 21">
                <a:extLst>
                  <a:ext uri="{FF2B5EF4-FFF2-40B4-BE49-F238E27FC236}">
                    <a16:creationId xmlns:a16="http://schemas.microsoft.com/office/drawing/2014/main" id="{C89E3858-DF1B-96A7-9205-F35A0D8C47CE}"/>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Pentagon 22">
                <a:extLst>
                  <a:ext uri="{FF2B5EF4-FFF2-40B4-BE49-F238E27FC236}">
                    <a16:creationId xmlns:a16="http://schemas.microsoft.com/office/drawing/2014/main" id="{C052BEA2-7CE2-B369-DC4D-1910C5FF06D1}"/>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Pentagon 23">
                <a:extLst>
                  <a:ext uri="{FF2B5EF4-FFF2-40B4-BE49-F238E27FC236}">
                    <a16:creationId xmlns:a16="http://schemas.microsoft.com/office/drawing/2014/main" id="{B2A84A42-C352-F9F8-083E-8D71396E7DF9}"/>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35">
              <a:extLst>
                <a:ext uri="{FF2B5EF4-FFF2-40B4-BE49-F238E27FC236}">
                  <a16:creationId xmlns:a16="http://schemas.microsoft.com/office/drawing/2014/main" id="{FE81907B-6B6E-42FC-7AF4-FE798941A428}"/>
                </a:ext>
              </a:extLst>
            </p:cNvPr>
            <p:cNvGrpSpPr/>
            <p:nvPr/>
          </p:nvGrpSpPr>
          <p:grpSpPr>
            <a:xfrm rot="1699902">
              <a:off x="2147930" y="4740678"/>
              <a:ext cx="291183" cy="118991"/>
              <a:chOff x="2209800" y="1905000"/>
              <a:chExt cx="2286000" cy="1066800"/>
            </a:xfrm>
          </p:grpSpPr>
          <p:grpSp>
            <p:nvGrpSpPr>
              <p:cNvPr id="248" name="Group 29">
                <a:extLst>
                  <a:ext uri="{FF2B5EF4-FFF2-40B4-BE49-F238E27FC236}">
                    <a16:creationId xmlns:a16="http://schemas.microsoft.com/office/drawing/2014/main" id="{B62106F8-5597-7E8E-DB31-1A423D11E4AB}"/>
                  </a:ext>
                </a:extLst>
              </p:cNvPr>
              <p:cNvGrpSpPr/>
              <p:nvPr/>
            </p:nvGrpSpPr>
            <p:grpSpPr>
              <a:xfrm>
                <a:off x="2209800" y="1905000"/>
                <a:ext cx="1066800" cy="1066800"/>
                <a:chOff x="990600" y="1905000"/>
                <a:chExt cx="1066800" cy="1066800"/>
              </a:xfrm>
            </p:grpSpPr>
            <p:sp>
              <p:nvSpPr>
                <p:cNvPr id="252" name="&quot;No&quot; Symbol 98">
                  <a:extLst>
                    <a:ext uri="{FF2B5EF4-FFF2-40B4-BE49-F238E27FC236}">
                      <a16:creationId xmlns:a16="http://schemas.microsoft.com/office/drawing/2014/main" id="{EB5FF06C-C737-12F2-A153-C210EA06520D}"/>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Oval 252">
                  <a:extLst>
                    <a:ext uri="{FF2B5EF4-FFF2-40B4-BE49-F238E27FC236}">
                      <a16:creationId xmlns:a16="http://schemas.microsoft.com/office/drawing/2014/main" id="{65188666-E62F-9BAB-0159-5EB80E178732}"/>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32">
                <a:extLst>
                  <a:ext uri="{FF2B5EF4-FFF2-40B4-BE49-F238E27FC236}">
                    <a16:creationId xmlns:a16="http://schemas.microsoft.com/office/drawing/2014/main" id="{54F0944F-3BE0-62C1-064C-052F96215151}"/>
                  </a:ext>
                </a:extLst>
              </p:cNvPr>
              <p:cNvGrpSpPr/>
              <p:nvPr/>
            </p:nvGrpSpPr>
            <p:grpSpPr>
              <a:xfrm>
                <a:off x="3429000" y="1905000"/>
                <a:ext cx="1066800" cy="1066800"/>
                <a:chOff x="990600" y="1905000"/>
                <a:chExt cx="1066800" cy="1066800"/>
              </a:xfrm>
            </p:grpSpPr>
            <p:sp>
              <p:nvSpPr>
                <p:cNvPr id="250" name="&quot;No&quot; Symbol 96">
                  <a:extLst>
                    <a:ext uri="{FF2B5EF4-FFF2-40B4-BE49-F238E27FC236}">
                      <a16:creationId xmlns:a16="http://schemas.microsoft.com/office/drawing/2014/main" id="{7F0B70F8-DD03-3EA3-3E9C-9D8D301037D5}"/>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Oval 34">
                  <a:extLst>
                    <a:ext uri="{FF2B5EF4-FFF2-40B4-BE49-F238E27FC236}">
                      <a16:creationId xmlns:a16="http://schemas.microsoft.com/office/drawing/2014/main" id="{4F2FA723-32CC-81F5-423C-FE6EF41DA1F0}"/>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3" name="Group 36">
              <a:extLst>
                <a:ext uri="{FF2B5EF4-FFF2-40B4-BE49-F238E27FC236}">
                  <a16:creationId xmlns:a16="http://schemas.microsoft.com/office/drawing/2014/main" id="{4A2EC991-50C4-EFA8-80AB-6E7D1D3731B6}"/>
                </a:ext>
              </a:extLst>
            </p:cNvPr>
            <p:cNvGrpSpPr/>
            <p:nvPr/>
          </p:nvGrpSpPr>
          <p:grpSpPr>
            <a:xfrm rot="20019181">
              <a:off x="3048475" y="4742987"/>
              <a:ext cx="291183" cy="118991"/>
              <a:chOff x="2209800" y="1905000"/>
              <a:chExt cx="2286000" cy="1066800"/>
            </a:xfrm>
          </p:grpSpPr>
          <p:grpSp>
            <p:nvGrpSpPr>
              <p:cNvPr id="242" name="Group 29">
                <a:extLst>
                  <a:ext uri="{FF2B5EF4-FFF2-40B4-BE49-F238E27FC236}">
                    <a16:creationId xmlns:a16="http://schemas.microsoft.com/office/drawing/2014/main" id="{A4454C0B-FFDE-0DAF-B91C-9F8F01BF0456}"/>
                  </a:ext>
                </a:extLst>
              </p:cNvPr>
              <p:cNvGrpSpPr/>
              <p:nvPr/>
            </p:nvGrpSpPr>
            <p:grpSpPr>
              <a:xfrm>
                <a:off x="2209800" y="1905000"/>
                <a:ext cx="1066800" cy="1066800"/>
                <a:chOff x="990600" y="1905000"/>
                <a:chExt cx="1066800" cy="1066800"/>
              </a:xfrm>
            </p:grpSpPr>
            <p:sp>
              <p:nvSpPr>
                <p:cNvPr id="246" name="&quot;No&quot; Symbol 92">
                  <a:extLst>
                    <a:ext uri="{FF2B5EF4-FFF2-40B4-BE49-F238E27FC236}">
                      <a16:creationId xmlns:a16="http://schemas.microsoft.com/office/drawing/2014/main" id="{93664B05-1478-EA22-48DA-8B7D9872AB50}"/>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Oval 246">
                  <a:extLst>
                    <a:ext uri="{FF2B5EF4-FFF2-40B4-BE49-F238E27FC236}">
                      <a16:creationId xmlns:a16="http://schemas.microsoft.com/office/drawing/2014/main" id="{701756A5-FE3F-7311-DE13-35E9F8017D66}"/>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32">
                <a:extLst>
                  <a:ext uri="{FF2B5EF4-FFF2-40B4-BE49-F238E27FC236}">
                    <a16:creationId xmlns:a16="http://schemas.microsoft.com/office/drawing/2014/main" id="{9EEC0C28-C8D0-F64E-B926-FDEBE715BEE9}"/>
                  </a:ext>
                </a:extLst>
              </p:cNvPr>
              <p:cNvGrpSpPr/>
              <p:nvPr/>
            </p:nvGrpSpPr>
            <p:grpSpPr>
              <a:xfrm>
                <a:off x="3429000" y="1905000"/>
                <a:ext cx="1066800" cy="1066800"/>
                <a:chOff x="990600" y="1905000"/>
                <a:chExt cx="1066800" cy="1066800"/>
              </a:xfrm>
            </p:grpSpPr>
            <p:sp>
              <p:nvSpPr>
                <p:cNvPr id="244" name="&quot;No&quot; Symbol 90">
                  <a:extLst>
                    <a:ext uri="{FF2B5EF4-FFF2-40B4-BE49-F238E27FC236}">
                      <a16:creationId xmlns:a16="http://schemas.microsoft.com/office/drawing/2014/main" id="{1D077288-DDAC-5856-ED11-2102D464B849}"/>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 name="Oval 244">
                  <a:extLst>
                    <a:ext uri="{FF2B5EF4-FFF2-40B4-BE49-F238E27FC236}">
                      <a16:creationId xmlns:a16="http://schemas.microsoft.com/office/drawing/2014/main" id="{D92DEF76-BD4C-89FC-954A-44018E4D4372}"/>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4" name="Trapezoid 193">
              <a:extLst>
                <a:ext uri="{FF2B5EF4-FFF2-40B4-BE49-F238E27FC236}">
                  <a16:creationId xmlns:a16="http://schemas.microsoft.com/office/drawing/2014/main" id="{68DF6716-3B2A-D38F-8D8A-C8ED07F4C2C3}"/>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65">
              <a:extLst>
                <a:ext uri="{FF2B5EF4-FFF2-40B4-BE49-F238E27FC236}">
                  <a16:creationId xmlns:a16="http://schemas.microsoft.com/office/drawing/2014/main" id="{2565160D-DF83-AB23-4158-A62DE63B2136}"/>
                </a:ext>
              </a:extLst>
            </p:cNvPr>
            <p:cNvGrpSpPr/>
            <p:nvPr/>
          </p:nvGrpSpPr>
          <p:grpSpPr>
            <a:xfrm rot="10800000" flipH="1" flipV="1">
              <a:off x="2235200" y="6029036"/>
              <a:ext cx="990600" cy="158496"/>
              <a:chOff x="1447800" y="2040716"/>
              <a:chExt cx="3102900" cy="387950"/>
            </a:xfrm>
          </p:grpSpPr>
          <p:sp>
            <p:nvSpPr>
              <p:cNvPr id="236" name="Diagonal Stripe 235">
                <a:extLst>
                  <a:ext uri="{FF2B5EF4-FFF2-40B4-BE49-F238E27FC236}">
                    <a16:creationId xmlns:a16="http://schemas.microsoft.com/office/drawing/2014/main" id="{789CBA6C-90F5-4BDB-F8A3-145A1F705781}"/>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Diagonal Stripe 236">
                <a:extLst>
                  <a:ext uri="{FF2B5EF4-FFF2-40B4-BE49-F238E27FC236}">
                    <a16:creationId xmlns:a16="http://schemas.microsoft.com/office/drawing/2014/main" id="{1AB9B647-7476-F427-DDC2-901F9DEFDB2D}"/>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Diagonal Stripe 237">
                <a:extLst>
                  <a:ext uri="{FF2B5EF4-FFF2-40B4-BE49-F238E27FC236}">
                    <a16:creationId xmlns:a16="http://schemas.microsoft.com/office/drawing/2014/main" id="{F312A98E-9C7E-5917-C2D8-A3B8A147840C}"/>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Diagonal Stripe 238">
                <a:extLst>
                  <a:ext uri="{FF2B5EF4-FFF2-40B4-BE49-F238E27FC236}">
                    <a16:creationId xmlns:a16="http://schemas.microsoft.com/office/drawing/2014/main" id="{59B167CF-A0F4-A699-2452-83AC0E260C19}"/>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Diagonal Stripe 239">
                <a:extLst>
                  <a:ext uri="{FF2B5EF4-FFF2-40B4-BE49-F238E27FC236}">
                    <a16:creationId xmlns:a16="http://schemas.microsoft.com/office/drawing/2014/main" id="{C9B64024-C593-608C-27AA-509FC8B120FA}"/>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Diagonal Stripe 240">
                <a:extLst>
                  <a:ext uri="{FF2B5EF4-FFF2-40B4-BE49-F238E27FC236}">
                    <a16:creationId xmlns:a16="http://schemas.microsoft.com/office/drawing/2014/main" id="{A14005E5-84B3-2E4D-E81D-7309C610EE0A}"/>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6" name="Group 108">
              <a:extLst>
                <a:ext uri="{FF2B5EF4-FFF2-40B4-BE49-F238E27FC236}">
                  <a16:creationId xmlns:a16="http://schemas.microsoft.com/office/drawing/2014/main" id="{1587B0CE-8FDA-517E-479F-05EB42437EA4}"/>
                </a:ext>
              </a:extLst>
            </p:cNvPr>
            <p:cNvGrpSpPr/>
            <p:nvPr/>
          </p:nvGrpSpPr>
          <p:grpSpPr>
            <a:xfrm>
              <a:off x="2209800" y="6172199"/>
              <a:ext cx="1087582" cy="152401"/>
              <a:chOff x="1295400" y="2819400"/>
              <a:chExt cx="1327484" cy="304800"/>
            </a:xfrm>
          </p:grpSpPr>
          <p:grpSp>
            <p:nvGrpSpPr>
              <p:cNvPr id="207" name="Group 86">
                <a:extLst>
                  <a:ext uri="{FF2B5EF4-FFF2-40B4-BE49-F238E27FC236}">
                    <a16:creationId xmlns:a16="http://schemas.microsoft.com/office/drawing/2014/main" id="{8D6BB11C-F9A2-24F7-287E-06AE0237C7A3}"/>
                  </a:ext>
                </a:extLst>
              </p:cNvPr>
              <p:cNvGrpSpPr/>
              <p:nvPr/>
            </p:nvGrpSpPr>
            <p:grpSpPr>
              <a:xfrm>
                <a:off x="1295400" y="2819400"/>
                <a:ext cx="914400" cy="304800"/>
                <a:chOff x="838200" y="2193636"/>
                <a:chExt cx="2895600" cy="946728"/>
              </a:xfrm>
            </p:grpSpPr>
            <p:grpSp>
              <p:nvGrpSpPr>
                <p:cNvPr id="216" name="Group 69">
                  <a:extLst>
                    <a:ext uri="{FF2B5EF4-FFF2-40B4-BE49-F238E27FC236}">
                      <a16:creationId xmlns:a16="http://schemas.microsoft.com/office/drawing/2014/main" id="{96CD3661-78D4-A5FD-4C1D-2CBE49565DA8}"/>
                    </a:ext>
                  </a:extLst>
                </p:cNvPr>
                <p:cNvGrpSpPr/>
                <p:nvPr/>
              </p:nvGrpSpPr>
              <p:grpSpPr>
                <a:xfrm>
                  <a:off x="838200" y="2193636"/>
                  <a:ext cx="381000" cy="930564"/>
                  <a:chOff x="838200" y="2193636"/>
                  <a:chExt cx="381000" cy="930564"/>
                </a:xfrm>
              </p:grpSpPr>
              <p:sp>
                <p:nvSpPr>
                  <p:cNvPr id="233" name="Isosceles Triangle 232">
                    <a:extLst>
                      <a:ext uri="{FF2B5EF4-FFF2-40B4-BE49-F238E27FC236}">
                        <a16:creationId xmlns:a16="http://schemas.microsoft.com/office/drawing/2014/main" id="{F33CD620-977C-DA5D-1774-AD27581620B2}"/>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2128331B-04FA-D116-B780-5F0D0EF2AE8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234">
                    <a:extLst>
                      <a:ext uri="{FF2B5EF4-FFF2-40B4-BE49-F238E27FC236}">
                        <a16:creationId xmlns:a16="http://schemas.microsoft.com/office/drawing/2014/main" id="{F17D7B21-41C1-77E3-AC17-35BFEF74860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70">
                  <a:extLst>
                    <a:ext uri="{FF2B5EF4-FFF2-40B4-BE49-F238E27FC236}">
                      <a16:creationId xmlns:a16="http://schemas.microsoft.com/office/drawing/2014/main" id="{F637585F-DDE7-CBCB-4F82-8A0E73D79BDA}"/>
                    </a:ext>
                  </a:extLst>
                </p:cNvPr>
                <p:cNvGrpSpPr/>
                <p:nvPr/>
              </p:nvGrpSpPr>
              <p:grpSpPr>
                <a:xfrm>
                  <a:off x="2133600" y="2209800"/>
                  <a:ext cx="381000" cy="930564"/>
                  <a:chOff x="838200" y="2193636"/>
                  <a:chExt cx="381000" cy="930564"/>
                </a:xfrm>
              </p:grpSpPr>
              <p:sp>
                <p:nvSpPr>
                  <p:cNvPr id="230" name="Isosceles Triangle 229">
                    <a:extLst>
                      <a:ext uri="{FF2B5EF4-FFF2-40B4-BE49-F238E27FC236}">
                        <a16:creationId xmlns:a16="http://schemas.microsoft.com/office/drawing/2014/main" id="{5CA2D6F1-D5DC-3DED-31D2-7226C079CD4A}"/>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3D268F3E-9F54-96F4-8189-38E8BFEA15E8}"/>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a:extLst>
                      <a:ext uri="{FF2B5EF4-FFF2-40B4-BE49-F238E27FC236}">
                        <a16:creationId xmlns:a16="http://schemas.microsoft.com/office/drawing/2014/main" id="{7553BE42-924F-7401-C363-EE76552A1853}"/>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74">
                  <a:extLst>
                    <a:ext uri="{FF2B5EF4-FFF2-40B4-BE49-F238E27FC236}">
                      <a16:creationId xmlns:a16="http://schemas.microsoft.com/office/drawing/2014/main" id="{27D109BB-1C0D-A355-8E0B-5DBBC987435B}"/>
                    </a:ext>
                  </a:extLst>
                </p:cNvPr>
                <p:cNvGrpSpPr/>
                <p:nvPr/>
              </p:nvGrpSpPr>
              <p:grpSpPr>
                <a:xfrm>
                  <a:off x="1524000" y="2209800"/>
                  <a:ext cx="381000" cy="930564"/>
                  <a:chOff x="838200" y="2193636"/>
                  <a:chExt cx="381000" cy="930564"/>
                </a:xfrm>
              </p:grpSpPr>
              <p:sp>
                <p:nvSpPr>
                  <p:cNvPr id="227" name="Isosceles Triangle 226">
                    <a:extLst>
                      <a:ext uri="{FF2B5EF4-FFF2-40B4-BE49-F238E27FC236}">
                        <a16:creationId xmlns:a16="http://schemas.microsoft.com/office/drawing/2014/main" id="{0F050EB3-13BB-255A-930B-6A305FA0683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B0E4264B-B3F5-C47F-C90A-4042F7C27194}"/>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a:extLst>
                      <a:ext uri="{FF2B5EF4-FFF2-40B4-BE49-F238E27FC236}">
                        <a16:creationId xmlns:a16="http://schemas.microsoft.com/office/drawing/2014/main" id="{9A942CD3-6833-1012-57C0-3019E03A691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78">
                  <a:extLst>
                    <a:ext uri="{FF2B5EF4-FFF2-40B4-BE49-F238E27FC236}">
                      <a16:creationId xmlns:a16="http://schemas.microsoft.com/office/drawing/2014/main" id="{E6765B98-848A-8FB9-B3AC-9701841AE40B}"/>
                    </a:ext>
                  </a:extLst>
                </p:cNvPr>
                <p:cNvGrpSpPr/>
                <p:nvPr/>
              </p:nvGrpSpPr>
              <p:grpSpPr>
                <a:xfrm>
                  <a:off x="2667000" y="2209800"/>
                  <a:ext cx="381000" cy="930564"/>
                  <a:chOff x="838200" y="2193636"/>
                  <a:chExt cx="381000" cy="930564"/>
                </a:xfrm>
              </p:grpSpPr>
              <p:sp>
                <p:nvSpPr>
                  <p:cNvPr id="224" name="Isosceles Triangle 223">
                    <a:extLst>
                      <a:ext uri="{FF2B5EF4-FFF2-40B4-BE49-F238E27FC236}">
                        <a16:creationId xmlns:a16="http://schemas.microsoft.com/office/drawing/2014/main" id="{AFEC56A9-AC50-0327-9290-E6299175489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97EC7A38-9C64-21ED-19D6-8BA89CBAA85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a:extLst>
                      <a:ext uri="{FF2B5EF4-FFF2-40B4-BE49-F238E27FC236}">
                        <a16:creationId xmlns:a16="http://schemas.microsoft.com/office/drawing/2014/main" id="{6F8E6873-E186-4BDB-FBC7-27A020C7D0F4}"/>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82">
                  <a:extLst>
                    <a:ext uri="{FF2B5EF4-FFF2-40B4-BE49-F238E27FC236}">
                      <a16:creationId xmlns:a16="http://schemas.microsoft.com/office/drawing/2014/main" id="{2F54A89D-93F6-617A-34CF-871DF750E21B}"/>
                    </a:ext>
                  </a:extLst>
                </p:cNvPr>
                <p:cNvGrpSpPr/>
                <p:nvPr/>
              </p:nvGrpSpPr>
              <p:grpSpPr>
                <a:xfrm>
                  <a:off x="3352800" y="2209800"/>
                  <a:ext cx="381000" cy="930564"/>
                  <a:chOff x="838200" y="2193636"/>
                  <a:chExt cx="381000" cy="930564"/>
                </a:xfrm>
              </p:grpSpPr>
              <p:sp>
                <p:nvSpPr>
                  <p:cNvPr id="221" name="Isosceles Triangle 220">
                    <a:extLst>
                      <a:ext uri="{FF2B5EF4-FFF2-40B4-BE49-F238E27FC236}">
                        <a16:creationId xmlns:a16="http://schemas.microsoft.com/office/drawing/2014/main" id="{DEE6F955-AF55-5F73-829A-881063C35CF6}"/>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0F95E275-14C7-7B62-5E7A-CC5253B44B4F}"/>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a:extLst>
                      <a:ext uri="{FF2B5EF4-FFF2-40B4-BE49-F238E27FC236}">
                        <a16:creationId xmlns:a16="http://schemas.microsoft.com/office/drawing/2014/main" id="{BE6F7497-91C2-3DDF-7ED4-4F01509C72B4}"/>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8" name="Group 69">
                <a:extLst>
                  <a:ext uri="{FF2B5EF4-FFF2-40B4-BE49-F238E27FC236}">
                    <a16:creationId xmlns:a16="http://schemas.microsoft.com/office/drawing/2014/main" id="{D3CB7034-1136-252A-3B0A-598178DC932E}"/>
                  </a:ext>
                </a:extLst>
              </p:cNvPr>
              <p:cNvGrpSpPr/>
              <p:nvPr/>
            </p:nvGrpSpPr>
            <p:grpSpPr>
              <a:xfrm>
                <a:off x="2286000" y="2819400"/>
                <a:ext cx="120316" cy="299596"/>
                <a:chOff x="838200" y="2193636"/>
                <a:chExt cx="381000" cy="930564"/>
              </a:xfrm>
            </p:grpSpPr>
            <p:sp>
              <p:nvSpPr>
                <p:cNvPr id="213" name="Isosceles Triangle 212">
                  <a:extLst>
                    <a:ext uri="{FF2B5EF4-FFF2-40B4-BE49-F238E27FC236}">
                      <a16:creationId xmlns:a16="http://schemas.microsoft.com/office/drawing/2014/main" id="{D7B4B6D7-DF81-8F0C-F996-14D902B99643}"/>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3C67F6E9-1C4B-0891-5EB6-97DC0EF964AA}"/>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iamond 214">
                  <a:extLst>
                    <a:ext uri="{FF2B5EF4-FFF2-40B4-BE49-F238E27FC236}">
                      <a16:creationId xmlns:a16="http://schemas.microsoft.com/office/drawing/2014/main" id="{22D8661A-B75D-7F96-D358-E663922D37C7}"/>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74">
                <a:extLst>
                  <a:ext uri="{FF2B5EF4-FFF2-40B4-BE49-F238E27FC236}">
                    <a16:creationId xmlns:a16="http://schemas.microsoft.com/office/drawing/2014/main" id="{F69954A2-F43F-8AD3-7FCD-34EE941FDC03}"/>
                  </a:ext>
                </a:extLst>
              </p:cNvPr>
              <p:cNvGrpSpPr/>
              <p:nvPr/>
            </p:nvGrpSpPr>
            <p:grpSpPr>
              <a:xfrm>
                <a:off x="2502568" y="2824604"/>
                <a:ext cx="120316" cy="299596"/>
                <a:chOff x="838200" y="2193636"/>
                <a:chExt cx="381000" cy="930564"/>
              </a:xfrm>
            </p:grpSpPr>
            <p:sp>
              <p:nvSpPr>
                <p:cNvPr id="210" name="Isosceles Triangle 209">
                  <a:extLst>
                    <a:ext uri="{FF2B5EF4-FFF2-40B4-BE49-F238E27FC236}">
                      <a16:creationId xmlns:a16="http://schemas.microsoft.com/office/drawing/2014/main" id="{14F2D1C0-862E-9746-ACEA-FB21C3A0EF40}"/>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FFB31D74-8377-EDC5-512C-D458D853705B}"/>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a:extLst>
                    <a:ext uri="{FF2B5EF4-FFF2-40B4-BE49-F238E27FC236}">
                      <a16:creationId xmlns:a16="http://schemas.microsoft.com/office/drawing/2014/main" id="{975174E0-36D4-AEEC-FC03-A53A61AA629C}"/>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7" name="Oval 196">
              <a:extLst>
                <a:ext uri="{FF2B5EF4-FFF2-40B4-BE49-F238E27FC236}">
                  <a16:creationId xmlns:a16="http://schemas.microsoft.com/office/drawing/2014/main" id="{A4506241-9012-C0FB-8399-283ED6A3A569}"/>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Round Diagonal Corner Rectangle 15">
              <a:extLst>
                <a:ext uri="{FF2B5EF4-FFF2-40B4-BE49-F238E27FC236}">
                  <a16:creationId xmlns:a16="http://schemas.microsoft.com/office/drawing/2014/main" id="{4153ED5F-5CF7-030C-B56E-473EB716CAF2}"/>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 Diagonal Corner Rectangle 14">
              <a:extLst>
                <a:ext uri="{FF2B5EF4-FFF2-40B4-BE49-F238E27FC236}">
                  <a16:creationId xmlns:a16="http://schemas.microsoft.com/office/drawing/2014/main" id="{8B8E55E1-67C6-6003-09C9-CCC9C13F81B0}"/>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110">
              <a:extLst>
                <a:ext uri="{FF2B5EF4-FFF2-40B4-BE49-F238E27FC236}">
                  <a16:creationId xmlns:a16="http://schemas.microsoft.com/office/drawing/2014/main" id="{0E4BF121-8B6F-2224-7086-710719015452}"/>
                </a:ext>
              </a:extLst>
            </p:cNvPr>
            <p:cNvGrpSpPr/>
            <p:nvPr/>
          </p:nvGrpSpPr>
          <p:grpSpPr>
            <a:xfrm>
              <a:off x="2362200" y="3505200"/>
              <a:ext cx="762000" cy="228600"/>
              <a:chOff x="1600200" y="1219200"/>
              <a:chExt cx="838200" cy="228600"/>
            </a:xfrm>
          </p:grpSpPr>
          <p:sp>
            <p:nvSpPr>
              <p:cNvPr id="205" name="Rectangle 16">
                <a:extLst>
                  <a:ext uri="{FF2B5EF4-FFF2-40B4-BE49-F238E27FC236}">
                    <a16:creationId xmlns:a16="http://schemas.microsoft.com/office/drawing/2014/main" id="{5D71B093-44D1-CA10-4C8B-BB92EEB3E4D3}"/>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ouble Wave 205">
                <a:extLst>
                  <a:ext uri="{FF2B5EF4-FFF2-40B4-BE49-F238E27FC236}">
                    <a16:creationId xmlns:a16="http://schemas.microsoft.com/office/drawing/2014/main" id="{1CCEE6E1-77D7-0526-FE3F-F82A142DC527}"/>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1" name="Oval 200">
              <a:extLst>
                <a:ext uri="{FF2B5EF4-FFF2-40B4-BE49-F238E27FC236}">
                  <a16:creationId xmlns:a16="http://schemas.microsoft.com/office/drawing/2014/main" id="{FB558EE4-0BFF-3E2F-C9E2-1C953957D998}"/>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ed Rectangle 48">
              <a:extLst>
                <a:ext uri="{FF2B5EF4-FFF2-40B4-BE49-F238E27FC236}">
                  <a16:creationId xmlns:a16="http://schemas.microsoft.com/office/drawing/2014/main" id="{FF17D9C2-A9F6-E258-075F-DA31A49B3D3D}"/>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ed Rectangle 49">
              <a:extLst>
                <a:ext uri="{FF2B5EF4-FFF2-40B4-BE49-F238E27FC236}">
                  <a16:creationId xmlns:a16="http://schemas.microsoft.com/office/drawing/2014/main" id="{1539930F-9BA2-3FEA-B314-952E52B4A4E7}"/>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50">
              <a:extLst>
                <a:ext uri="{FF2B5EF4-FFF2-40B4-BE49-F238E27FC236}">
                  <a16:creationId xmlns:a16="http://schemas.microsoft.com/office/drawing/2014/main" id="{F429613C-846C-885A-5EA6-4EAF5FF46F58}"/>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6465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Calibri" panose="020F0502020204030204" pitchFamily="34" charset="0"/>
                <a:cs typeface="Calibri" panose="020F0502020204030204" pitchFamily="34" charset="0"/>
              </a:rPr>
              <a:t>The Mission Statement</a:t>
            </a:r>
            <a:endParaRPr lang="en-US" sz="4800"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1056289" y="985346"/>
            <a:ext cx="4876800" cy="2031325"/>
          </a:xfrm>
          <a:prstGeom prst="rect">
            <a:avLst/>
          </a:prstGeom>
          <a:noFill/>
        </p:spPr>
        <p:txBody>
          <a:bodyPr wrap="square" rtlCol="0">
            <a:spAutoFit/>
          </a:bodyPr>
          <a:lstStyle/>
          <a:p>
            <a:r>
              <a:rPr lang="en-US" dirty="0">
                <a:solidFill>
                  <a:schemeClr val="bg1"/>
                </a:solidFill>
              </a:rPr>
              <a:t>The book of Mosiah includes two discourses on the mission of Jesus Christ: </a:t>
            </a:r>
          </a:p>
          <a:p>
            <a:endParaRPr lang="en-US" dirty="0">
              <a:solidFill>
                <a:schemeClr val="bg1"/>
              </a:solidFill>
            </a:endParaRPr>
          </a:p>
          <a:p>
            <a:r>
              <a:rPr lang="en-US" dirty="0">
                <a:solidFill>
                  <a:schemeClr val="bg1"/>
                </a:solidFill>
              </a:rPr>
              <a:t>The words of King Benjamin in Mosiah 2–5</a:t>
            </a:r>
          </a:p>
          <a:p>
            <a:endParaRPr lang="en-US" dirty="0">
              <a:solidFill>
                <a:schemeClr val="bg1"/>
              </a:solidFill>
            </a:endParaRPr>
          </a:p>
          <a:p>
            <a:r>
              <a:rPr lang="en-US" dirty="0">
                <a:solidFill>
                  <a:schemeClr val="bg1"/>
                </a:solidFill>
              </a:rPr>
              <a:t> and the words of </a:t>
            </a:r>
            <a:r>
              <a:rPr lang="en-US" dirty="0" err="1">
                <a:solidFill>
                  <a:schemeClr val="bg1"/>
                </a:solidFill>
              </a:rPr>
              <a:t>Abinadi</a:t>
            </a:r>
            <a:r>
              <a:rPr lang="en-US" dirty="0">
                <a:solidFill>
                  <a:schemeClr val="bg1"/>
                </a:solidFill>
              </a:rPr>
              <a:t> in Mosiah 12–16.</a:t>
            </a:r>
          </a:p>
          <a:p>
            <a:endParaRPr lang="en-US"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7" name="TextBox 6"/>
          <p:cNvSpPr txBox="1"/>
          <p:nvPr/>
        </p:nvSpPr>
        <p:spPr>
          <a:xfrm>
            <a:off x="2667000" y="3657601"/>
            <a:ext cx="7391400" cy="2585323"/>
          </a:xfrm>
          <a:prstGeom prst="rect">
            <a:avLst/>
          </a:prstGeom>
          <a:noFill/>
        </p:spPr>
        <p:txBody>
          <a:bodyPr wrap="square" rtlCol="0">
            <a:spAutoFit/>
          </a:bodyPr>
          <a:lstStyle/>
          <a:p>
            <a:r>
              <a:rPr lang="en-US" dirty="0">
                <a:solidFill>
                  <a:schemeClr val="bg1"/>
                </a:solidFill>
              </a:rPr>
              <a:t>Mosiah is the first book that is an abridgement from the large plates of Nephi</a:t>
            </a:r>
          </a:p>
          <a:p>
            <a:endParaRPr lang="en-US" dirty="0">
              <a:solidFill>
                <a:schemeClr val="bg1"/>
              </a:solidFill>
            </a:endParaRPr>
          </a:p>
          <a:p>
            <a:r>
              <a:rPr lang="en-US" dirty="0">
                <a:solidFill>
                  <a:schemeClr val="bg1"/>
                </a:solidFill>
              </a:rPr>
              <a:t>The Book of Mosiah teaches about the abilities of a seer</a:t>
            </a:r>
          </a:p>
          <a:p>
            <a:endParaRPr lang="en-US" dirty="0">
              <a:solidFill>
                <a:schemeClr val="bg1"/>
              </a:solidFill>
            </a:endParaRPr>
          </a:p>
          <a:p>
            <a:r>
              <a:rPr lang="en-US" dirty="0">
                <a:solidFill>
                  <a:schemeClr val="bg1"/>
                </a:solidFill>
              </a:rPr>
              <a:t>The Book of Mosiah teaches about separate </a:t>
            </a:r>
            <a:r>
              <a:rPr lang="en-US" dirty="0" err="1">
                <a:solidFill>
                  <a:schemeClr val="bg1"/>
                </a:solidFill>
              </a:rPr>
              <a:t>Nephite</a:t>
            </a:r>
            <a:r>
              <a:rPr lang="en-US" dirty="0">
                <a:solidFill>
                  <a:schemeClr val="bg1"/>
                </a:solidFill>
              </a:rPr>
              <a:t> groups—those in </a:t>
            </a:r>
            <a:r>
              <a:rPr lang="en-US" dirty="0" err="1">
                <a:solidFill>
                  <a:schemeClr val="bg1"/>
                </a:solidFill>
              </a:rPr>
              <a:t>Zarahemla</a:t>
            </a:r>
            <a:r>
              <a:rPr lang="en-US" dirty="0">
                <a:solidFill>
                  <a:schemeClr val="bg1"/>
                </a:solidFill>
              </a:rPr>
              <a:t>, and in the Land of Nephi—</a:t>
            </a:r>
            <a:r>
              <a:rPr lang="en-US" dirty="0" err="1">
                <a:solidFill>
                  <a:schemeClr val="bg1"/>
                </a:solidFill>
              </a:rPr>
              <a:t>Zeniff</a:t>
            </a:r>
            <a:r>
              <a:rPr lang="en-US" dirty="0">
                <a:solidFill>
                  <a:schemeClr val="bg1"/>
                </a:solidFill>
              </a:rPr>
              <a:t>, Noah, </a:t>
            </a:r>
            <a:r>
              <a:rPr lang="en-US" dirty="0" err="1">
                <a:solidFill>
                  <a:schemeClr val="bg1"/>
                </a:solidFill>
              </a:rPr>
              <a:t>Limhi</a:t>
            </a:r>
            <a:r>
              <a:rPr lang="en-US" dirty="0">
                <a:solidFill>
                  <a:schemeClr val="bg1"/>
                </a:solidFill>
              </a:rPr>
              <a:t>, Alma, and </a:t>
            </a:r>
            <a:r>
              <a:rPr lang="en-US" dirty="0" err="1">
                <a:solidFill>
                  <a:schemeClr val="bg1"/>
                </a:solidFill>
              </a:rPr>
              <a:t>Abinidi</a:t>
            </a:r>
            <a:endParaRPr lang="en-US" dirty="0">
              <a:solidFill>
                <a:schemeClr val="bg1"/>
              </a:solidFill>
            </a:endParaRPr>
          </a:p>
          <a:p>
            <a:endParaRPr lang="en-US" dirty="0">
              <a:solidFill>
                <a:schemeClr val="bg1"/>
              </a:solidFill>
            </a:endParaRPr>
          </a:p>
          <a:p>
            <a:r>
              <a:rPr lang="en-US" dirty="0">
                <a:solidFill>
                  <a:schemeClr val="bg1"/>
                </a:solidFill>
              </a:rPr>
              <a:t>The Book of Mosiah introduces the “Reign of the Judges”</a:t>
            </a:r>
          </a:p>
          <a:p>
            <a:endParaRPr lang="en-US" dirty="0">
              <a:solidFill>
                <a:schemeClr val="bg1"/>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EA5B61CD-85FE-C9B9-EDCA-1F27EB5F6A95}"/>
              </a:ext>
            </a:extLst>
          </p:cNvPr>
          <p:cNvGrpSpPr/>
          <p:nvPr/>
        </p:nvGrpSpPr>
        <p:grpSpPr>
          <a:xfrm>
            <a:off x="6314062" y="798417"/>
            <a:ext cx="1398998" cy="2791937"/>
            <a:chOff x="4795899" y="198408"/>
            <a:chExt cx="2932227" cy="5851754"/>
          </a:xfrm>
        </p:grpSpPr>
        <p:sp>
          <p:nvSpPr>
            <p:cNvPr id="57" name="Oval 56">
              <a:extLst>
                <a:ext uri="{FF2B5EF4-FFF2-40B4-BE49-F238E27FC236}">
                  <a16:creationId xmlns:a16="http://schemas.microsoft.com/office/drawing/2014/main" id="{3EEB5C01-7CAD-78FD-E50D-AAFA8B01FA42}"/>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EB0D293-CFA6-9BE3-067F-945A1D5F26DA}"/>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3157937-D585-DAB4-2363-99EBEF51C6CC}"/>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anual Operation 59">
              <a:extLst>
                <a:ext uri="{FF2B5EF4-FFF2-40B4-BE49-F238E27FC236}">
                  <a16:creationId xmlns:a16="http://schemas.microsoft.com/office/drawing/2014/main" id="{D74C89D9-1678-45D1-DA24-7C3B2008628C}"/>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2D5DB067-F642-2BFA-73F6-ABE347B906DD}"/>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21C668F8-4E04-D9EB-8126-D65D8F04C2B0}"/>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a:extLst>
                <a:ext uri="{FF2B5EF4-FFF2-40B4-BE49-F238E27FC236}">
                  <a16:creationId xmlns:a16="http://schemas.microsoft.com/office/drawing/2014/main" id="{7486059E-C330-77B6-5E31-EA90EE57AB4B}"/>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a:extLst>
                <a:ext uri="{FF2B5EF4-FFF2-40B4-BE49-F238E27FC236}">
                  <a16:creationId xmlns:a16="http://schemas.microsoft.com/office/drawing/2014/main" id="{2579EDF2-6483-C33F-FF94-FDFF1A4AC30F}"/>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64">
              <a:extLst>
                <a:ext uri="{FF2B5EF4-FFF2-40B4-BE49-F238E27FC236}">
                  <a16:creationId xmlns:a16="http://schemas.microsoft.com/office/drawing/2014/main" id="{CE0FBB34-C238-6F56-360F-E3A5DC1236E5}"/>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apezoid 65">
              <a:extLst>
                <a:ext uri="{FF2B5EF4-FFF2-40B4-BE49-F238E27FC236}">
                  <a16:creationId xmlns:a16="http://schemas.microsoft.com/office/drawing/2014/main" id="{5550F5F8-8171-A456-3E46-E0CEFD7DD727}"/>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apezoid 66">
              <a:extLst>
                <a:ext uri="{FF2B5EF4-FFF2-40B4-BE49-F238E27FC236}">
                  <a16:creationId xmlns:a16="http://schemas.microsoft.com/office/drawing/2014/main" id="{7240155F-2B0E-6500-F5BA-7B4262C69171}"/>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Isosceles Triangle 67">
              <a:extLst>
                <a:ext uri="{FF2B5EF4-FFF2-40B4-BE49-F238E27FC236}">
                  <a16:creationId xmlns:a16="http://schemas.microsoft.com/office/drawing/2014/main" id="{C1799F09-5F24-17F0-90E4-56627C1820B4}"/>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88">
              <a:extLst>
                <a:ext uri="{FF2B5EF4-FFF2-40B4-BE49-F238E27FC236}">
                  <a16:creationId xmlns:a16="http://schemas.microsoft.com/office/drawing/2014/main" id="{B4046CCB-7BA7-3E1A-0D5E-8A51DB7B7C4A}"/>
                </a:ext>
              </a:extLst>
            </p:cNvPr>
            <p:cNvGrpSpPr/>
            <p:nvPr/>
          </p:nvGrpSpPr>
          <p:grpSpPr>
            <a:xfrm>
              <a:off x="5334000" y="5257800"/>
              <a:ext cx="1817298" cy="314739"/>
              <a:chOff x="5334000" y="5257800"/>
              <a:chExt cx="1752600" cy="381000"/>
            </a:xfrm>
          </p:grpSpPr>
          <p:sp>
            <p:nvSpPr>
              <p:cNvPr id="84" name="Quad Arrow Callout 134">
                <a:extLst>
                  <a:ext uri="{FF2B5EF4-FFF2-40B4-BE49-F238E27FC236}">
                    <a16:creationId xmlns:a16="http://schemas.microsoft.com/office/drawing/2014/main" id="{A356F6E1-DD7F-DC07-4C8A-0F3810F74147}"/>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Callout 135">
                <a:extLst>
                  <a:ext uri="{FF2B5EF4-FFF2-40B4-BE49-F238E27FC236}">
                    <a16:creationId xmlns:a16="http://schemas.microsoft.com/office/drawing/2014/main" id="{DBA15F02-D4FD-7E8F-1C66-88A1E5A9271B}"/>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136">
                <a:extLst>
                  <a:ext uri="{FF2B5EF4-FFF2-40B4-BE49-F238E27FC236}">
                    <a16:creationId xmlns:a16="http://schemas.microsoft.com/office/drawing/2014/main" id="{CB14924D-AF1D-107B-05EE-7574AA56E3BC}"/>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137">
                <a:extLst>
                  <a:ext uri="{FF2B5EF4-FFF2-40B4-BE49-F238E27FC236}">
                    <a16:creationId xmlns:a16="http://schemas.microsoft.com/office/drawing/2014/main" id="{932BEE74-FBDD-7019-D61B-048139A57058}"/>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Oval 69">
              <a:extLst>
                <a:ext uri="{FF2B5EF4-FFF2-40B4-BE49-F238E27FC236}">
                  <a16:creationId xmlns:a16="http://schemas.microsoft.com/office/drawing/2014/main" id="{ED12CA79-D62A-27BA-4E72-153311D2714E}"/>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tored Data 70">
              <a:extLst>
                <a:ext uri="{FF2B5EF4-FFF2-40B4-BE49-F238E27FC236}">
                  <a16:creationId xmlns:a16="http://schemas.microsoft.com/office/drawing/2014/main" id="{54541B61-B201-BE2D-206F-D76DFFFCB901}"/>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a:extLst>
                <a:ext uri="{FF2B5EF4-FFF2-40B4-BE49-F238E27FC236}">
                  <a16:creationId xmlns:a16="http://schemas.microsoft.com/office/drawing/2014/main" id="{A9E7E600-B186-35FC-AB4F-549A00CEA6EB}"/>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a:extLst>
                <a:ext uri="{FF2B5EF4-FFF2-40B4-BE49-F238E27FC236}">
                  <a16:creationId xmlns:a16="http://schemas.microsoft.com/office/drawing/2014/main" id="{42128FC8-2301-4084-92CC-F40D4B227B5B}"/>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AFEEBAB9-5C63-B0C0-8285-156BCB3D9B99}"/>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167528E6-BC25-56D4-749A-0F1BB0001378}"/>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eft-Right Arrow 126">
              <a:extLst>
                <a:ext uri="{FF2B5EF4-FFF2-40B4-BE49-F238E27FC236}">
                  <a16:creationId xmlns:a16="http://schemas.microsoft.com/office/drawing/2014/main" id="{32D3B5E0-FB3A-520F-C0F3-466E4C096166}"/>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eft-Right Arrow 127">
              <a:extLst>
                <a:ext uri="{FF2B5EF4-FFF2-40B4-BE49-F238E27FC236}">
                  <a16:creationId xmlns:a16="http://schemas.microsoft.com/office/drawing/2014/main" id="{D367869C-D3B7-2B9F-4210-69917549357F}"/>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onut 128">
              <a:extLst>
                <a:ext uri="{FF2B5EF4-FFF2-40B4-BE49-F238E27FC236}">
                  <a16:creationId xmlns:a16="http://schemas.microsoft.com/office/drawing/2014/main" id="{B4B5F880-F14D-415B-A375-D83ABF0DAC2D}"/>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9" name="Group 119">
              <a:extLst>
                <a:ext uri="{FF2B5EF4-FFF2-40B4-BE49-F238E27FC236}">
                  <a16:creationId xmlns:a16="http://schemas.microsoft.com/office/drawing/2014/main" id="{8242E35E-6E45-9E51-0897-57E3317035C2}"/>
                </a:ext>
              </a:extLst>
            </p:cNvPr>
            <p:cNvGrpSpPr/>
            <p:nvPr/>
          </p:nvGrpSpPr>
          <p:grpSpPr>
            <a:xfrm>
              <a:off x="5638800" y="838201"/>
              <a:ext cx="1253706" cy="248728"/>
              <a:chOff x="5334000" y="5257800"/>
              <a:chExt cx="1752600" cy="381000"/>
            </a:xfrm>
          </p:grpSpPr>
          <p:sp>
            <p:nvSpPr>
              <p:cNvPr id="80" name="Quad Arrow Callout 130">
                <a:extLst>
                  <a:ext uri="{FF2B5EF4-FFF2-40B4-BE49-F238E27FC236}">
                    <a16:creationId xmlns:a16="http://schemas.microsoft.com/office/drawing/2014/main" id="{6C029C45-E993-FC42-338A-569A2EDC561C}"/>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Callout 131">
                <a:extLst>
                  <a:ext uri="{FF2B5EF4-FFF2-40B4-BE49-F238E27FC236}">
                    <a16:creationId xmlns:a16="http://schemas.microsoft.com/office/drawing/2014/main" id="{35C3C091-65CA-D906-8364-1D761232C0D8}"/>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Callout 132">
                <a:extLst>
                  <a:ext uri="{FF2B5EF4-FFF2-40B4-BE49-F238E27FC236}">
                    <a16:creationId xmlns:a16="http://schemas.microsoft.com/office/drawing/2014/main" id="{A6B4BC6F-F76E-483F-9316-5C21B6F9CB6B}"/>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Callout 133">
                <a:extLst>
                  <a:ext uri="{FF2B5EF4-FFF2-40B4-BE49-F238E27FC236}">
                    <a16:creationId xmlns:a16="http://schemas.microsoft.com/office/drawing/2014/main" id="{2D68D78F-5C31-1B1C-01FB-F3FB95B9F42D}"/>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87">
            <a:extLst>
              <a:ext uri="{FF2B5EF4-FFF2-40B4-BE49-F238E27FC236}">
                <a16:creationId xmlns:a16="http://schemas.microsoft.com/office/drawing/2014/main" id="{68AC4FC8-0927-42A5-9F57-9EE6B9E30A46}"/>
              </a:ext>
            </a:extLst>
          </p:cNvPr>
          <p:cNvGrpSpPr/>
          <p:nvPr/>
        </p:nvGrpSpPr>
        <p:grpSpPr>
          <a:xfrm>
            <a:off x="8277679" y="780401"/>
            <a:ext cx="1077492" cy="2827887"/>
            <a:chOff x="544699" y="1966364"/>
            <a:chExt cx="1349002" cy="3540469"/>
          </a:xfrm>
        </p:grpSpPr>
        <p:sp>
          <p:nvSpPr>
            <p:cNvPr id="89" name="Cloud 88">
              <a:extLst>
                <a:ext uri="{FF2B5EF4-FFF2-40B4-BE49-F238E27FC236}">
                  <a16:creationId xmlns:a16="http://schemas.microsoft.com/office/drawing/2014/main" id="{7D69D0FF-AC6B-14BA-CE11-D5F6982D306C}"/>
                </a:ext>
              </a:extLst>
            </p:cNvPr>
            <p:cNvSpPr/>
            <p:nvPr/>
          </p:nvSpPr>
          <p:spPr>
            <a:xfrm rot="20820648" flipH="1">
              <a:off x="1064006" y="1966364"/>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9B6859D6-A9EC-720B-AE66-084E1B847E09}"/>
                </a:ext>
              </a:extLst>
            </p:cNvPr>
            <p:cNvSpPr/>
            <p:nvPr/>
          </p:nvSpPr>
          <p:spPr>
            <a:xfrm rot="13669358">
              <a:off x="1319074" y="5097978"/>
              <a:ext cx="522261" cy="2954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26C40D25-CAE1-2E08-1A3E-A758961156EF}"/>
                </a:ext>
              </a:extLst>
            </p:cNvPr>
            <p:cNvSpPr/>
            <p:nvPr/>
          </p:nvSpPr>
          <p:spPr>
            <a:xfrm rot="20024321">
              <a:off x="581153" y="5061080"/>
              <a:ext cx="507320" cy="294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Manual Operation 91">
              <a:extLst>
                <a:ext uri="{FF2B5EF4-FFF2-40B4-BE49-F238E27FC236}">
                  <a16:creationId xmlns:a16="http://schemas.microsoft.com/office/drawing/2014/main" id="{79594FD7-02E7-D51E-1DA9-BF9D0FD9B106}"/>
                </a:ext>
              </a:extLst>
            </p:cNvPr>
            <p:cNvSpPr/>
            <p:nvPr/>
          </p:nvSpPr>
          <p:spPr>
            <a:xfrm rot="10414038">
              <a:off x="1152362" y="4468054"/>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Manual Operation 92">
              <a:extLst>
                <a:ext uri="{FF2B5EF4-FFF2-40B4-BE49-F238E27FC236}">
                  <a16:creationId xmlns:a16="http://schemas.microsoft.com/office/drawing/2014/main" id="{551A2DDD-E63C-9321-BD40-310142EDD5CC}"/>
                </a:ext>
              </a:extLst>
            </p:cNvPr>
            <p:cNvSpPr/>
            <p:nvPr/>
          </p:nvSpPr>
          <p:spPr>
            <a:xfrm rot="11285734">
              <a:off x="606201" y="4477196"/>
              <a:ext cx="811726"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Merge 93">
              <a:extLst>
                <a:ext uri="{FF2B5EF4-FFF2-40B4-BE49-F238E27FC236}">
                  <a16:creationId xmlns:a16="http://schemas.microsoft.com/office/drawing/2014/main" id="{73F16E29-DC4C-A334-B003-040D489C6FDE}"/>
                </a:ext>
              </a:extLst>
            </p:cNvPr>
            <p:cNvSpPr/>
            <p:nvPr/>
          </p:nvSpPr>
          <p:spPr>
            <a:xfrm rot="10800000">
              <a:off x="675038" y="2109939"/>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94">
              <a:extLst>
                <a:ext uri="{FF2B5EF4-FFF2-40B4-BE49-F238E27FC236}">
                  <a16:creationId xmlns:a16="http://schemas.microsoft.com/office/drawing/2014/main" id="{637DFB62-8911-48FC-9256-26BAB47F2F9E}"/>
                </a:ext>
              </a:extLst>
            </p:cNvPr>
            <p:cNvSpPr/>
            <p:nvPr/>
          </p:nvSpPr>
          <p:spPr>
            <a:xfrm rot="779352">
              <a:off x="586671" y="2028927"/>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49C4E01F-5ED2-FB96-4122-1DE16304BB98}"/>
                </a:ext>
              </a:extLst>
            </p:cNvPr>
            <p:cNvSpPr/>
            <p:nvPr/>
          </p:nvSpPr>
          <p:spPr>
            <a:xfrm>
              <a:off x="544699" y="3344002"/>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lowchart: Merge 96">
              <a:extLst>
                <a:ext uri="{FF2B5EF4-FFF2-40B4-BE49-F238E27FC236}">
                  <a16:creationId xmlns:a16="http://schemas.microsoft.com/office/drawing/2014/main" id="{ED883313-80DA-841C-5644-CCF79DA057DB}"/>
                </a:ext>
              </a:extLst>
            </p:cNvPr>
            <p:cNvSpPr/>
            <p:nvPr/>
          </p:nvSpPr>
          <p:spPr>
            <a:xfrm>
              <a:off x="1060269" y="2824520"/>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E840D8D3-228A-1283-8327-2E87F917598C}"/>
                </a:ext>
              </a:extLst>
            </p:cNvPr>
            <p:cNvSpPr/>
            <p:nvPr/>
          </p:nvSpPr>
          <p:spPr>
            <a:xfrm flipH="1">
              <a:off x="1219200" y="3429000"/>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lowchart: Merge 98">
              <a:extLst>
                <a:ext uri="{FF2B5EF4-FFF2-40B4-BE49-F238E27FC236}">
                  <a16:creationId xmlns:a16="http://schemas.microsoft.com/office/drawing/2014/main" id="{D1F6CCF5-C3C1-BEBA-366B-AD6E92BC569A}"/>
                </a:ext>
              </a:extLst>
            </p:cNvPr>
            <p:cNvSpPr/>
            <p:nvPr/>
          </p:nvSpPr>
          <p:spPr>
            <a:xfrm rot="9322467">
              <a:off x="1194577" y="2847848"/>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Merge 99">
              <a:extLst>
                <a:ext uri="{FF2B5EF4-FFF2-40B4-BE49-F238E27FC236}">
                  <a16:creationId xmlns:a16="http://schemas.microsoft.com/office/drawing/2014/main" id="{C45D2A2C-9144-FE8A-A157-133446D7A039}"/>
                </a:ext>
              </a:extLst>
            </p:cNvPr>
            <p:cNvSpPr/>
            <p:nvPr/>
          </p:nvSpPr>
          <p:spPr>
            <a:xfrm rot="12149459">
              <a:off x="582945" y="2844474"/>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752B0F43-2B1F-F41A-CE18-A5CEABFC66E2}"/>
                </a:ext>
              </a:extLst>
            </p:cNvPr>
            <p:cNvSpPr/>
            <p:nvPr/>
          </p:nvSpPr>
          <p:spPr>
            <a:xfrm>
              <a:off x="811416" y="1967023"/>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9536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King Benjamin Teaches His Sons</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7" name="TextBox 6"/>
          <p:cNvSpPr txBox="1"/>
          <p:nvPr/>
        </p:nvSpPr>
        <p:spPr>
          <a:xfrm>
            <a:off x="3733800" y="914400"/>
            <a:ext cx="6553200" cy="2862322"/>
          </a:xfrm>
          <a:prstGeom prst="rect">
            <a:avLst/>
          </a:prstGeom>
          <a:noFill/>
        </p:spPr>
        <p:txBody>
          <a:bodyPr wrap="square" rtlCol="0">
            <a:spAutoFit/>
          </a:bodyPr>
          <a:lstStyle/>
          <a:p>
            <a:r>
              <a:rPr lang="en-US" dirty="0">
                <a:solidFill>
                  <a:schemeClr val="bg1"/>
                </a:solidFill>
              </a:rPr>
              <a:t>To learn from the scriptures in the language of his fathers</a:t>
            </a:r>
          </a:p>
          <a:p>
            <a:endParaRPr lang="en-US" dirty="0">
              <a:solidFill>
                <a:schemeClr val="bg1"/>
              </a:solidFill>
            </a:endParaRPr>
          </a:p>
          <a:p>
            <a:r>
              <a:rPr lang="en-US" dirty="0">
                <a:solidFill>
                  <a:schemeClr val="bg1"/>
                </a:solidFill>
              </a:rPr>
              <a:t>To learn about the commandments of God</a:t>
            </a:r>
          </a:p>
          <a:p>
            <a:endParaRPr lang="en-US" dirty="0">
              <a:solidFill>
                <a:schemeClr val="bg1"/>
              </a:solidFill>
              <a:cs typeface="Calibri" panose="020F0502020204030204" pitchFamily="34" charset="0"/>
            </a:endParaRPr>
          </a:p>
          <a:p>
            <a:r>
              <a:rPr lang="en-US" dirty="0">
                <a:solidFill>
                  <a:schemeClr val="bg1"/>
                </a:solidFill>
                <a:cs typeface="Calibri" panose="020F0502020204030204" pitchFamily="34" charset="0"/>
              </a:rPr>
              <a:t>That the records are true</a:t>
            </a:r>
          </a:p>
          <a:p>
            <a:endParaRPr lang="en-US" dirty="0">
              <a:solidFill>
                <a:schemeClr val="bg1"/>
              </a:solidFill>
              <a:cs typeface="Calibri" panose="020F0502020204030204" pitchFamily="34" charset="0"/>
            </a:endParaRPr>
          </a:p>
          <a:p>
            <a:r>
              <a:rPr lang="en-US" dirty="0">
                <a:solidFill>
                  <a:schemeClr val="bg1"/>
                </a:solidFill>
                <a:cs typeface="Calibri" panose="020F0502020204030204" pitchFamily="34" charset="0"/>
              </a:rPr>
              <a:t>To search them diligently</a:t>
            </a:r>
          </a:p>
          <a:p>
            <a:endParaRPr lang="en-US" dirty="0">
              <a:solidFill>
                <a:schemeClr val="bg1"/>
              </a:solidFill>
              <a:cs typeface="Calibri" panose="020F0502020204030204" pitchFamily="34" charset="0"/>
            </a:endParaRPr>
          </a:p>
          <a:p>
            <a:r>
              <a:rPr lang="en-US" dirty="0">
                <a:solidFill>
                  <a:schemeClr val="bg1"/>
                </a:solidFill>
                <a:cs typeface="Calibri" panose="020F0502020204030204" pitchFamily="34" charset="0"/>
              </a:rPr>
              <a:t>Keep the commandments and</a:t>
            </a:r>
          </a:p>
          <a:p>
            <a:r>
              <a:rPr lang="en-US" dirty="0">
                <a:solidFill>
                  <a:schemeClr val="bg1"/>
                </a:solidFill>
                <a:cs typeface="Calibri" panose="020F0502020204030204" pitchFamily="34" charset="0"/>
              </a:rPr>
              <a:t>Prosper in the land </a:t>
            </a:r>
          </a:p>
        </p:txBody>
      </p:sp>
      <p:sp>
        <p:nvSpPr>
          <p:cNvPr id="8" name="TextBox 7"/>
          <p:cNvSpPr txBox="1"/>
          <p:nvPr/>
        </p:nvSpPr>
        <p:spPr>
          <a:xfrm>
            <a:off x="225552" y="6550223"/>
            <a:ext cx="2438400" cy="307777"/>
          </a:xfrm>
          <a:prstGeom prst="rect">
            <a:avLst/>
          </a:prstGeom>
          <a:noFill/>
        </p:spPr>
        <p:txBody>
          <a:bodyPr wrap="square" rtlCol="0">
            <a:spAutoFit/>
          </a:bodyPr>
          <a:lstStyle/>
          <a:p>
            <a:r>
              <a:rPr lang="en-US" sz="1400" dirty="0">
                <a:solidFill>
                  <a:schemeClr val="bg2"/>
                </a:solidFill>
              </a:rPr>
              <a:t>Mosiah 1:2-8</a:t>
            </a:r>
          </a:p>
        </p:txBody>
      </p:sp>
      <p:sp>
        <p:nvSpPr>
          <p:cNvPr id="276" name="TextBox 275"/>
          <p:cNvSpPr txBox="1"/>
          <p:nvPr/>
        </p:nvSpPr>
        <p:spPr>
          <a:xfrm>
            <a:off x="1645884" y="6150455"/>
            <a:ext cx="8991600" cy="523220"/>
          </a:xfrm>
          <a:prstGeom prst="rect">
            <a:avLst/>
          </a:prstGeom>
          <a:noFill/>
        </p:spPr>
        <p:txBody>
          <a:bodyPr wrap="square" rtlCol="0">
            <a:spAutoFit/>
          </a:bodyPr>
          <a:lstStyle/>
          <a:p>
            <a:r>
              <a:rPr lang="en-US" sz="2800" dirty="0">
                <a:solidFill>
                  <a:srgbClr val="00B0F0"/>
                </a:solidFill>
              </a:rPr>
              <a:t>The Best Memory is no match for the written word</a:t>
            </a:r>
            <a:endParaRPr lang="en-US" sz="2800" dirty="0">
              <a:solidFill>
                <a:srgbClr val="00B0F0"/>
              </a:solidFill>
              <a:cs typeface="Calibri" panose="020F0502020204030204" pitchFamily="34" charset="0"/>
            </a:endParaRPr>
          </a:p>
        </p:txBody>
      </p:sp>
      <p:grpSp>
        <p:nvGrpSpPr>
          <p:cNvPr id="2" name="Group 1">
            <a:extLst>
              <a:ext uri="{FF2B5EF4-FFF2-40B4-BE49-F238E27FC236}">
                <a16:creationId xmlns:a16="http://schemas.microsoft.com/office/drawing/2014/main" id="{AC677706-F0DF-F686-AF44-5F863F6037A9}"/>
              </a:ext>
            </a:extLst>
          </p:cNvPr>
          <p:cNvGrpSpPr/>
          <p:nvPr/>
        </p:nvGrpSpPr>
        <p:grpSpPr>
          <a:xfrm>
            <a:off x="880168" y="1495014"/>
            <a:ext cx="1398998" cy="2791937"/>
            <a:chOff x="4795899" y="198408"/>
            <a:chExt cx="2932227" cy="5851754"/>
          </a:xfrm>
        </p:grpSpPr>
        <p:sp>
          <p:nvSpPr>
            <p:cNvPr id="5" name="Oval 4">
              <a:extLst>
                <a:ext uri="{FF2B5EF4-FFF2-40B4-BE49-F238E27FC236}">
                  <a16:creationId xmlns:a16="http://schemas.microsoft.com/office/drawing/2014/main" id="{189EFB23-8BE7-CEAE-A503-6B8E6B41F855}"/>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6DEC8AF-6CA4-BC94-2B2A-6BC1611C0499}"/>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FC34361-36AC-524C-8F09-E449829DDDCC}"/>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10">
              <a:extLst>
                <a:ext uri="{FF2B5EF4-FFF2-40B4-BE49-F238E27FC236}">
                  <a16:creationId xmlns:a16="http://schemas.microsoft.com/office/drawing/2014/main" id="{5441F7A5-444C-5C04-F7D1-6A92A43DBC04}"/>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142CB636-0AC7-9A3A-556B-F5E829DA1AEF}"/>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949B040-B4B6-59C3-9458-F4A9629D70A3}"/>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751BDD9E-BF35-1719-00E0-189E9BFF1560}"/>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1438E10-2DAD-8B21-2CAE-3ACA2B3EA702}"/>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a:extLst>
                <a:ext uri="{FF2B5EF4-FFF2-40B4-BE49-F238E27FC236}">
                  <a16:creationId xmlns:a16="http://schemas.microsoft.com/office/drawing/2014/main" id="{C9238451-AF0A-9A98-6823-8D4671BA4C11}"/>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apezoid 16">
              <a:extLst>
                <a:ext uri="{FF2B5EF4-FFF2-40B4-BE49-F238E27FC236}">
                  <a16:creationId xmlns:a16="http://schemas.microsoft.com/office/drawing/2014/main" id="{C8BEC1EE-CDA5-C7ED-8E12-A67674F764A0}"/>
                </a:ext>
              </a:extLst>
            </p:cNvPr>
            <p:cNvSpPr/>
            <p:nvPr/>
          </p:nvSpPr>
          <p:spPr>
            <a:xfrm rot="397969">
              <a:off x="5116254" y="2122194"/>
              <a:ext cx="1290043" cy="2901508"/>
            </a:xfrm>
            <a:prstGeom prst="trapezoid">
              <a:avLst>
                <a:gd name="adj" fmla="val 45372"/>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apezoid 17">
              <a:extLst>
                <a:ext uri="{FF2B5EF4-FFF2-40B4-BE49-F238E27FC236}">
                  <a16:creationId xmlns:a16="http://schemas.microsoft.com/office/drawing/2014/main" id="{6A20210C-B372-F421-807D-9D3D28621A1E}"/>
                </a:ext>
              </a:extLst>
            </p:cNvPr>
            <p:cNvSpPr/>
            <p:nvPr/>
          </p:nvSpPr>
          <p:spPr>
            <a:xfrm rot="21153879">
              <a:off x="6049625" y="2127632"/>
              <a:ext cx="1273805" cy="2899065"/>
            </a:xfrm>
            <a:prstGeom prst="trapezoid">
              <a:avLst>
                <a:gd name="adj" fmla="val 44423"/>
              </a:avLst>
            </a:prstGeom>
            <a:solidFill>
              <a:srgbClr val="C550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50FB80DE-E40A-C231-0303-A6C88DEECEB4}"/>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88">
              <a:extLst>
                <a:ext uri="{FF2B5EF4-FFF2-40B4-BE49-F238E27FC236}">
                  <a16:creationId xmlns:a16="http://schemas.microsoft.com/office/drawing/2014/main" id="{E0C50CE7-1ED4-EC72-C2CB-C7AAABE98610}"/>
                </a:ext>
              </a:extLst>
            </p:cNvPr>
            <p:cNvGrpSpPr/>
            <p:nvPr/>
          </p:nvGrpSpPr>
          <p:grpSpPr>
            <a:xfrm>
              <a:off x="5334000" y="5257800"/>
              <a:ext cx="1817298" cy="314739"/>
              <a:chOff x="5334000" y="5257800"/>
              <a:chExt cx="1752600" cy="381000"/>
            </a:xfrm>
          </p:grpSpPr>
          <p:sp>
            <p:nvSpPr>
              <p:cNvPr id="216" name="Quad Arrow Callout 134">
                <a:extLst>
                  <a:ext uri="{FF2B5EF4-FFF2-40B4-BE49-F238E27FC236}">
                    <a16:creationId xmlns:a16="http://schemas.microsoft.com/office/drawing/2014/main" id="{CDE6C109-F1FC-91ED-0B5E-AD8B4F31F5FF}"/>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Quad Arrow Callout 135">
                <a:extLst>
                  <a:ext uri="{FF2B5EF4-FFF2-40B4-BE49-F238E27FC236}">
                    <a16:creationId xmlns:a16="http://schemas.microsoft.com/office/drawing/2014/main" id="{AC164F2C-D6F9-D8E9-AD7D-89F6F54BC132}"/>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Quad Arrow Callout 136">
                <a:extLst>
                  <a:ext uri="{FF2B5EF4-FFF2-40B4-BE49-F238E27FC236}">
                    <a16:creationId xmlns:a16="http://schemas.microsoft.com/office/drawing/2014/main" id="{BB60921D-3A73-05E1-1753-73C0B0833D60}"/>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Quad Arrow Callout 137">
                <a:extLst>
                  <a:ext uri="{FF2B5EF4-FFF2-40B4-BE49-F238E27FC236}">
                    <a16:creationId xmlns:a16="http://schemas.microsoft.com/office/drawing/2014/main" id="{9071DD6E-B5E6-48CE-C6FD-7D0A0A1B5E6B}"/>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C8821669-DA64-4F7D-E592-A3454B154330}"/>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tored Data 21">
              <a:extLst>
                <a:ext uri="{FF2B5EF4-FFF2-40B4-BE49-F238E27FC236}">
                  <a16:creationId xmlns:a16="http://schemas.microsoft.com/office/drawing/2014/main" id="{821173BF-A578-382E-49DF-581DA4556806}"/>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BEE48870-9239-3FBC-D5BB-1C0C1AFCD3D9}"/>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Isosceles Triangle 203">
              <a:extLst>
                <a:ext uri="{FF2B5EF4-FFF2-40B4-BE49-F238E27FC236}">
                  <a16:creationId xmlns:a16="http://schemas.microsoft.com/office/drawing/2014/main" id="{6049D697-1FEE-CA3B-B021-644A2C13B5A5}"/>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Isosceles Triangle 205">
              <a:extLst>
                <a:ext uri="{FF2B5EF4-FFF2-40B4-BE49-F238E27FC236}">
                  <a16:creationId xmlns:a16="http://schemas.microsoft.com/office/drawing/2014/main" id="{DB5EA9E7-9576-620D-AB30-F7C6653D35ED}"/>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Isosceles Triangle 206">
              <a:extLst>
                <a:ext uri="{FF2B5EF4-FFF2-40B4-BE49-F238E27FC236}">
                  <a16:creationId xmlns:a16="http://schemas.microsoft.com/office/drawing/2014/main" id="{FD5D62CF-446F-DC6F-1BE7-9314EA463E77}"/>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Left-Right Arrow 126">
              <a:extLst>
                <a:ext uri="{FF2B5EF4-FFF2-40B4-BE49-F238E27FC236}">
                  <a16:creationId xmlns:a16="http://schemas.microsoft.com/office/drawing/2014/main" id="{867E1333-A1D6-3942-FA86-641F132182C9}"/>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Left-Right Arrow 127">
              <a:extLst>
                <a:ext uri="{FF2B5EF4-FFF2-40B4-BE49-F238E27FC236}">
                  <a16:creationId xmlns:a16="http://schemas.microsoft.com/office/drawing/2014/main" id="{8179B8F5-C0B3-E9A7-B691-3F55796A3F23}"/>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Donut 128">
              <a:extLst>
                <a:ext uri="{FF2B5EF4-FFF2-40B4-BE49-F238E27FC236}">
                  <a16:creationId xmlns:a16="http://schemas.microsoft.com/office/drawing/2014/main" id="{460CC56C-F091-EAD6-E2A4-B402C13978BF}"/>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1" name="Group 119">
              <a:extLst>
                <a:ext uri="{FF2B5EF4-FFF2-40B4-BE49-F238E27FC236}">
                  <a16:creationId xmlns:a16="http://schemas.microsoft.com/office/drawing/2014/main" id="{0E000CDB-1867-0651-9E7F-A1ABC8E4CF3B}"/>
                </a:ext>
              </a:extLst>
            </p:cNvPr>
            <p:cNvGrpSpPr/>
            <p:nvPr/>
          </p:nvGrpSpPr>
          <p:grpSpPr>
            <a:xfrm>
              <a:off x="5638800" y="838201"/>
              <a:ext cx="1253706" cy="248728"/>
              <a:chOff x="5334000" y="5257800"/>
              <a:chExt cx="1752600" cy="381000"/>
            </a:xfrm>
          </p:grpSpPr>
          <p:sp>
            <p:nvSpPr>
              <p:cNvPr id="212" name="Quad Arrow Callout 130">
                <a:extLst>
                  <a:ext uri="{FF2B5EF4-FFF2-40B4-BE49-F238E27FC236}">
                    <a16:creationId xmlns:a16="http://schemas.microsoft.com/office/drawing/2014/main" id="{282560B8-95D8-438A-8FAD-63BDA943EE50}"/>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Quad Arrow Callout 131">
                <a:extLst>
                  <a:ext uri="{FF2B5EF4-FFF2-40B4-BE49-F238E27FC236}">
                    <a16:creationId xmlns:a16="http://schemas.microsoft.com/office/drawing/2014/main" id="{3B6AFC32-A5E4-D100-CE3E-4DA00E7D2DC3}"/>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Quad Arrow Callout 132">
                <a:extLst>
                  <a:ext uri="{FF2B5EF4-FFF2-40B4-BE49-F238E27FC236}">
                    <a16:creationId xmlns:a16="http://schemas.microsoft.com/office/drawing/2014/main" id="{963D7A3D-BC7C-852F-0E11-36777D736EAE}"/>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Quad Arrow Callout 133">
                <a:extLst>
                  <a:ext uri="{FF2B5EF4-FFF2-40B4-BE49-F238E27FC236}">
                    <a16:creationId xmlns:a16="http://schemas.microsoft.com/office/drawing/2014/main" id="{67348BB7-4672-5A2B-7D5A-533A39C3E306}"/>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162">
            <a:extLst>
              <a:ext uri="{FF2B5EF4-FFF2-40B4-BE49-F238E27FC236}">
                <a16:creationId xmlns:a16="http://schemas.microsoft.com/office/drawing/2014/main" id="{004D22AD-80D7-26A7-656F-00764EA700CD}"/>
              </a:ext>
            </a:extLst>
          </p:cNvPr>
          <p:cNvGrpSpPr/>
          <p:nvPr/>
        </p:nvGrpSpPr>
        <p:grpSpPr>
          <a:xfrm>
            <a:off x="9981837" y="3044989"/>
            <a:ext cx="1403158" cy="2437063"/>
            <a:chOff x="6477000" y="2971800"/>
            <a:chExt cx="1676399" cy="2819400"/>
          </a:xfrm>
        </p:grpSpPr>
        <p:sp>
          <p:nvSpPr>
            <p:cNvPr id="221" name="Cloud 220">
              <a:extLst>
                <a:ext uri="{FF2B5EF4-FFF2-40B4-BE49-F238E27FC236}">
                  <a16:creationId xmlns:a16="http://schemas.microsoft.com/office/drawing/2014/main" id="{4FF500FB-7F35-1F43-8075-82C8B34DFC8A}"/>
                </a:ext>
              </a:extLst>
            </p:cNvPr>
            <p:cNvSpPr/>
            <p:nvPr/>
          </p:nvSpPr>
          <p:spPr>
            <a:xfrm rot="1047626">
              <a:off x="6719956" y="2972784"/>
              <a:ext cx="1190488" cy="121959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4">
              <a:extLst>
                <a:ext uri="{FF2B5EF4-FFF2-40B4-BE49-F238E27FC236}">
                  <a16:creationId xmlns:a16="http://schemas.microsoft.com/office/drawing/2014/main" id="{52816FBC-A97D-B3D5-1FA1-440AD509CABF}"/>
                </a:ext>
              </a:extLst>
            </p:cNvPr>
            <p:cNvSpPr/>
            <p:nvPr/>
          </p:nvSpPr>
          <p:spPr>
            <a:xfrm>
              <a:off x="7809522" y="4581450"/>
              <a:ext cx="343877" cy="3957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5">
              <a:extLst>
                <a:ext uri="{FF2B5EF4-FFF2-40B4-BE49-F238E27FC236}">
                  <a16:creationId xmlns:a16="http://schemas.microsoft.com/office/drawing/2014/main" id="{3763F2BA-3A87-4302-52DD-4375AF66FAC6}"/>
                </a:ext>
              </a:extLst>
            </p:cNvPr>
            <p:cNvSpPr/>
            <p:nvPr/>
          </p:nvSpPr>
          <p:spPr>
            <a:xfrm>
              <a:off x="6477000" y="4501971"/>
              <a:ext cx="343877" cy="4389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6">
              <a:extLst>
                <a:ext uri="{FF2B5EF4-FFF2-40B4-BE49-F238E27FC236}">
                  <a16:creationId xmlns:a16="http://schemas.microsoft.com/office/drawing/2014/main" id="{00DECEDA-FB9B-4B23-7C84-A5837C6F6BF3}"/>
                </a:ext>
              </a:extLst>
            </p:cNvPr>
            <p:cNvSpPr/>
            <p:nvPr/>
          </p:nvSpPr>
          <p:spPr>
            <a:xfrm>
              <a:off x="6992814" y="5402352"/>
              <a:ext cx="429845" cy="38884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7">
              <a:extLst>
                <a:ext uri="{FF2B5EF4-FFF2-40B4-BE49-F238E27FC236}">
                  <a16:creationId xmlns:a16="http://schemas.microsoft.com/office/drawing/2014/main" id="{023F152D-06FD-E980-3E63-F0203EDB127D}"/>
                </a:ext>
              </a:extLst>
            </p:cNvPr>
            <p:cNvSpPr/>
            <p:nvPr/>
          </p:nvSpPr>
          <p:spPr>
            <a:xfrm>
              <a:off x="7293707" y="5402352"/>
              <a:ext cx="429845" cy="388848"/>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8">
              <a:extLst>
                <a:ext uri="{FF2B5EF4-FFF2-40B4-BE49-F238E27FC236}">
                  <a16:creationId xmlns:a16="http://schemas.microsoft.com/office/drawing/2014/main" id="{F1D31EFE-6FDC-66FF-5792-570777D95730}"/>
                </a:ext>
              </a:extLst>
            </p:cNvPr>
            <p:cNvSpPr/>
            <p:nvPr/>
          </p:nvSpPr>
          <p:spPr>
            <a:xfrm rot="1996156">
              <a:off x="6592165" y="3999129"/>
              <a:ext cx="569664" cy="818381"/>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9">
              <a:extLst>
                <a:ext uri="{FF2B5EF4-FFF2-40B4-BE49-F238E27FC236}">
                  <a16:creationId xmlns:a16="http://schemas.microsoft.com/office/drawing/2014/main" id="{A15F7C38-8273-E0DE-D78F-E4254BCBE69B}"/>
                </a:ext>
              </a:extLst>
            </p:cNvPr>
            <p:cNvSpPr/>
            <p:nvPr/>
          </p:nvSpPr>
          <p:spPr>
            <a:xfrm rot="2041752">
              <a:off x="6677706" y="3899597"/>
              <a:ext cx="566301" cy="740757"/>
            </a:xfrm>
            <a:prstGeom prst="trapezoid">
              <a:avLst/>
            </a:prstGeom>
            <a:solidFill>
              <a:srgbClr val="DC6A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10">
              <a:extLst>
                <a:ext uri="{FF2B5EF4-FFF2-40B4-BE49-F238E27FC236}">
                  <a16:creationId xmlns:a16="http://schemas.microsoft.com/office/drawing/2014/main" id="{5088B315-3361-BA34-9C38-C14C290372AD}"/>
                </a:ext>
              </a:extLst>
            </p:cNvPr>
            <p:cNvSpPr/>
            <p:nvPr/>
          </p:nvSpPr>
          <p:spPr>
            <a:xfrm rot="19870960">
              <a:off x="7531334" y="4001402"/>
              <a:ext cx="535086" cy="818381"/>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11">
              <a:extLst>
                <a:ext uri="{FF2B5EF4-FFF2-40B4-BE49-F238E27FC236}">
                  <a16:creationId xmlns:a16="http://schemas.microsoft.com/office/drawing/2014/main" id="{F6330BB9-3731-9A2A-17A4-ABCA16186A65}"/>
                </a:ext>
              </a:extLst>
            </p:cNvPr>
            <p:cNvSpPr/>
            <p:nvPr/>
          </p:nvSpPr>
          <p:spPr>
            <a:xfrm rot="20036208">
              <a:off x="7426812" y="3912045"/>
              <a:ext cx="566301" cy="740757"/>
            </a:xfrm>
            <a:prstGeom prst="trapezoid">
              <a:avLst/>
            </a:prstGeom>
            <a:solidFill>
              <a:srgbClr val="DC6A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12">
              <a:extLst>
                <a:ext uri="{FF2B5EF4-FFF2-40B4-BE49-F238E27FC236}">
                  <a16:creationId xmlns:a16="http://schemas.microsoft.com/office/drawing/2014/main" id="{9B27E220-CA7B-B8FE-7C16-1502C754C4D8}"/>
                </a:ext>
              </a:extLst>
            </p:cNvPr>
            <p:cNvSpPr/>
            <p:nvPr/>
          </p:nvSpPr>
          <p:spPr>
            <a:xfrm>
              <a:off x="6949830" y="3933371"/>
              <a:ext cx="816707" cy="1641803"/>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13">
              <a:extLst>
                <a:ext uri="{FF2B5EF4-FFF2-40B4-BE49-F238E27FC236}">
                  <a16:creationId xmlns:a16="http://schemas.microsoft.com/office/drawing/2014/main" id="{8470EF23-0F87-68BF-8883-D9DEB82058EB}"/>
                </a:ext>
              </a:extLst>
            </p:cNvPr>
            <p:cNvSpPr/>
            <p:nvPr/>
          </p:nvSpPr>
          <p:spPr>
            <a:xfrm>
              <a:off x="7176027" y="3803755"/>
              <a:ext cx="338239" cy="34564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14">
              <a:extLst>
                <a:ext uri="{FF2B5EF4-FFF2-40B4-BE49-F238E27FC236}">
                  <a16:creationId xmlns:a16="http://schemas.microsoft.com/office/drawing/2014/main" id="{47B18097-B6CF-1021-0B16-C0786895EDDE}"/>
                </a:ext>
              </a:extLst>
            </p:cNvPr>
            <p:cNvSpPr/>
            <p:nvPr/>
          </p:nvSpPr>
          <p:spPr>
            <a:xfrm rot="21335299">
              <a:off x="7395303" y="3903119"/>
              <a:ext cx="394364" cy="1546971"/>
            </a:xfrm>
            <a:prstGeom prst="trapezoid">
              <a:avLst/>
            </a:prstGeom>
            <a:solidFill>
              <a:srgbClr val="DC6A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15">
              <a:extLst>
                <a:ext uri="{FF2B5EF4-FFF2-40B4-BE49-F238E27FC236}">
                  <a16:creationId xmlns:a16="http://schemas.microsoft.com/office/drawing/2014/main" id="{762DE93C-90B3-3EBC-4FD8-C2327F8D2ED6}"/>
                </a:ext>
              </a:extLst>
            </p:cNvPr>
            <p:cNvSpPr/>
            <p:nvPr/>
          </p:nvSpPr>
          <p:spPr>
            <a:xfrm rot="353417">
              <a:off x="6937580" y="3902288"/>
              <a:ext cx="394364" cy="1571170"/>
            </a:xfrm>
            <a:prstGeom prst="trapezoid">
              <a:avLst/>
            </a:prstGeom>
            <a:solidFill>
              <a:srgbClr val="DC6A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16">
              <a:extLst>
                <a:ext uri="{FF2B5EF4-FFF2-40B4-BE49-F238E27FC236}">
                  <a16:creationId xmlns:a16="http://schemas.microsoft.com/office/drawing/2014/main" id="{31C1DD14-1F6D-B180-9F49-6C432FCC6012}"/>
                </a:ext>
              </a:extLst>
            </p:cNvPr>
            <p:cNvSpPr/>
            <p:nvPr/>
          </p:nvSpPr>
          <p:spPr>
            <a:xfrm>
              <a:off x="6924040" y="2971800"/>
              <a:ext cx="842497" cy="10579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Cloud 234">
              <a:extLst>
                <a:ext uri="{FF2B5EF4-FFF2-40B4-BE49-F238E27FC236}">
                  <a16:creationId xmlns:a16="http://schemas.microsoft.com/office/drawing/2014/main" id="{CF7192FD-BBD6-5383-F392-0359BEBFA256}"/>
                </a:ext>
              </a:extLst>
            </p:cNvPr>
            <p:cNvSpPr/>
            <p:nvPr/>
          </p:nvSpPr>
          <p:spPr>
            <a:xfrm rot="1047626">
              <a:off x="6999486" y="3632015"/>
              <a:ext cx="690443" cy="54119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16">
              <a:extLst>
                <a:ext uri="{FF2B5EF4-FFF2-40B4-BE49-F238E27FC236}">
                  <a16:creationId xmlns:a16="http://schemas.microsoft.com/office/drawing/2014/main" id="{8C02C176-5741-FCB3-28D2-652EE84B62C1}"/>
                </a:ext>
              </a:extLst>
            </p:cNvPr>
            <p:cNvSpPr/>
            <p:nvPr/>
          </p:nvSpPr>
          <p:spPr>
            <a:xfrm>
              <a:off x="7200067" y="3733800"/>
              <a:ext cx="246769" cy="731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205">
              <a:extLst>
                <a:ext uri="{FF2B5EF4-FFF2-40B4-BE49-F238E27FC236}">
                  <a16:creationId xmlns:a16="http://schemas.microsoft.com/office/drawing/2014/main" id="{CF8BFABD-9CBB-C9FF-FA68-CA5771B2E5C8}"/>
                </a:ext>
              </a:extLst>
            </p:cNvPr>
            <p:cNvGrpSpPr/>
            <p:nvPr/>
          </p:nvGrpSpPr>
          <p:grpSpPr>
            <a:xfrm>
              <a:off x="7010400" y="4191000"/>
              <a:ext cx="266749" cy="1262177"/>
              <a:chOff x="5753051" y="4833823"/>
              <a:chExt cx="495349" cy="1566978"/>
            </a:xfrm>
          </p:grpSpPr>
          <p:grpSp>
            <p:nvGrpSpPr>
              <p:cNvPr id="299" name="Group 118">
                <a:extLst>
                  <a:ext uri="{FF2B5EF4-FFF2-40B4-BE49-F238E27FC236}">
                    <a16:creationId xmlns:a16="http://schemas.microsoft.com/office/drawing/2014/main" id="{5FF1A7BB-4957-B091-83D1-15D8E1D2549C}"/>
                  </a:ext>
                </a:extLst>
              </p:cNvPr>
              <p:cNvGrpSpPr/>
              <p:nvPr/>
            </p:nvGrpSpPr>
            <p:grpSpPr>
              <a:xfrm rot="380276">
                <a:off x="5798245" y="4833823"/>
                <a:ext cx="450155" cy="796492"/>
                <a:chOff x="7107920" y="443752"/>
                <a:chExt cx="410356" cy="762808"/>
              </a:xfrm>
            </p:grpSpPr>
            <p:grpSp>
              <p:nvGrpSpPr>
                <p:cNvPr id="309" name="Group 63">
                  <a:extLst>
                    <a:ext uri="{FF2B5EF4-FFF2-40B4-BE49-F238E27FC236}">
                      <a16:creationId xmlns:a16="http://schemas.microsoft.com/office/drawing/2014/main" id="{D797387D-1D68-8C86-97EC-B6889B24BC38}"/>
                    </a:ext>
                  </a:extLst>
                </p:cNvPr>
                <p:cNvGrpSpPr/>
                <p:nvPr/>
              </p:nvGrpSpPr>
              <p:grpSpPr>
                <a:xfrm rot="5201482">
                  <a:off x="6832778" y="737323"/>
                  <a:ext cx="744379" cy="194096"/>
                  <a:chOff x="3886200" y="6096000"/>
                  <a:chExt cx="3124200" cy="533400"/>
                </a:xfrm>
              </p:grpSpPr>
              <p:sp>
                <p:nvSpPr>
                  <p:cNvPr id="314" name="Left-Right Arrow 154">
                    <a:extLst>
                      <a:ext uri="{FF2B5EF4-FFF2-40B4-BE49-F238E27FC236}">
                        <a16:creationId xmlns:a16="http://schemas.microsoft.com/office/drawing/2014/main" id="{7C99F790-1ADF-BD9C-660C-DB38F9636A28}"/>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Left-Right Arrow 155">
                    <a:extLst>
                      <a:ext uri="{FF2B5EF4-FFF2-40B4-BE49-F238E27FC236}">
                        <a16:creationId xmlns:a16="http://schemas.microsoft.com/office/drawing/2014/main" id="{416DDE69-B7FD-9184-5FDF-28C80CA822DF}"/>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Left-Right Arrow 156">
                    <a:extLst>
                      <a:ext uri="{FF2B5EF4-FFF2-40B4-BE49-F238E27FC236}">
                        <a16:creationId xmlns:a16="http://schemas.microsoft.com/office/drawing/2014/main" id="{4D2B8B41-59D5-EC5E-33F5-76130B6BFE3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71">
                  <a:extLst>
                    <a:ext uri="{FF2B5EF4-FFF2-40B4-BE49-F238E27FC236}">
                      <a16:creationId xmlns:a16="http://schemas.microsoft.com/office/drawing/2014/main" id="{14239769-AD26-0BC3-72AA-3BE1276CAE5F}"/>
                    </a:ext>
                  </a:extLst>
                </p:cNvPr>
                <p:cNvGrpSpPr/>
                <p:nvPr/>
              </p:nvGrpSpPr>
              <p:grpSpPr>
                <a:xfrm rot="5241472">
                  <a:off x="7049030" y="718885"/>
                  <a:ext cx="744379" cy="194113"/>
                  <a:chOff x="3886200" y="6095954"/>
                  <a:chExt cx="3124200" cy="533446"/>
                </a:xfrm>
              </p:grpSpPr>
              <p:sp>
                <p:nvSpPr>
                  <p:cNvPr id="311" name="Left-Right Arrow 26">
                    <a:extLst>
                      <a:ext uri="{FF2B5EF4-FFF2-40B4-BE49-F238E27FC236}">
                        <a16:creationId xmlns:a16="http://schemas.microsoft.com/office/drawing/2014/main" id="{351031EB-CD53-0F54-D216-F25EA017F35A}"/>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Left-Right Arrow 27">
                    <a:extLst>
                      <a:ext uri="{FF2B5EF4-FFF2-40B4-BE49-F238E27FC236}">
                        <a16:creationId xmlns:a16="http://schemas.microsoft.com/office/drawing/2014/main" id="{2FFB7218-3AF2-7843-C025-AC96362A0E02}"/>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Left-Right Arrow 153">
                    <a:extLst>
                      <a:ext uri="{FF2B5EF4-FFF2-40B4-BE49-F238E27FC236}">
                        <a16:creationId xmlns:a16="http://schemas.microsoft.com/office/drawing/2014/main" id="{B39F32CD-03D6-72D3-1071-467B9E43DB34}"/>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0" name="Group 118">
                <a:extLst>
                  <a:ext uri="{FF2B5EF4-FFF2-40B4-BE49-F238E27FC236}">
                    <a16:creationId xmlns:a16="http://schemas.microsoft.com/office/drawing/2014/main" id="{F3159D95-22A5-FC66-0B80-60B02155D8D0}"/>
                  </a:ext>
                </a:extLst>
              </p:cNvPr>
              <p:cNvGrpSpPr/>
              <p:nvPr/>
            </p:nvGrpSpPr>
            <p:grpSpPr>
              <a:xfrm rot="466432">
                <a:off x="5753051" y="5604309"/>
                <a:ext cx="450155" cy="796492"/>
                <a:chOff x="7107920" y="443752"/>
                <a:chExt cx="410342" cy="762808"/>
              </a:xfrm>
            </p:grpSpPr>
            <p:grpSp>
              <p:nvGrpSpPr>
                <p:cNvPr id="301" name="Group 63">
                  <a:extLst>
                    <a:ext uri="{FF2B5EF4-FFF2-40B4-BE49-F238E27FC236}">
                      <a16:creationId xmlns:a16="http://schemas.microsoft.com/office/drawing/2014/main" id="{14C6C371-8F89-CD63-7A5D-2C9FA317E6FB}"/>
                    </a:ext>
                  </a:extLst>
                </p:cNvPr>
                <p:cNvGrpSpPr/>
                <p:nvPr/>
              </p:nvGrpSpPr>
              <p:grpSpPr>
                <a:xfrm rot="5201482">
                  <a:off x="6832778" y="737323"/>
                  <a:ext cx="744379" cy="194096"/>
                  <a:chOff x="3886200" y="6096000"/>
                  <a:chExt cx="3124200" cy="533400"/>
                </a:xfrm>
              </p:grpSpPr>
              <p:sp>
                <p:nvSpPr>
                  <p:cNvPr id="306" name="Left-Right Arrow 146">
                    <a:extLst>
                      <a:ext uri="{FF2B5EF4-FFF2-40B4-BE49-F238E27FC236}">
                        <a16:creationId xmlns:a16="http://schemas.microsoft.com/office/drawing/2014/main" id="{D7281CB7-0C61-FACB-8C4B-7495ED35493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Left-Right Arrow 147">
                    <a:extLst>
                      <a:ext uri="{FF2B5EF4-FFF2-40B4-BE49-F238E27FC236}">
                        <a16:creationId xmlns:a16="http://schemas.microsoft.com/office/drawing/2014/main" id="{FA6122D3-E005-491D-F28F-0BC683824B6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Left-Right Arrow 148">
                    <a:extLst>
                      <a:ext uri="{FF2B5EF4-FFF2-40B4-BE49-F238E27FC236}">
                        <a16:creationId xmlns:a16="http://schemas.microsoft.com/office/drawing/2014/main" id="{C339B3E6-2DDA-4C0D-7846-F757E7195D0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71">
                  <a:extLst>
                    <a:ext uri="{FF2B5EF4-FFF2-40B4-BE49-F238E27FC236}">
                      <a16:creationId xmlns:a16="http://schemas.microsoft.com/office/drawing/2014/main" id="{E64D4EBA-0AC9-E1DC-A6B8-A293F8693A3D}"/>
                    </a:ext>
                  </a:extLst>
                </p:cNvPr>
                <p:cNvGrpSpPr/>
                <p:nvPr/>
              </p:nvGrpSpPr>
              <p:grpSpPr>
                <a:xfrm rot="5241472">
                  <a:off x="7049024" y="718894"/>
                  <a:ext cx="744379" cy="194096"/>
                  <a:chOff x="3886200" y="6096000"/>
                  <a:chExt cx="3124200" cy="533400"/>
                </a:xfrm>
              </p:grpSpPr>
              <p:sp>
                <p:nvSpPr>
                  <p:cNvPr id="303" name="Left-Right Arrow 26">
                    <a:extLst>
                      <a:ext uri="{FF2B5EF4-FFF2-40B4-BE49-F238E27FC236}">
                        <a16:creationId xmlns:a16="http://schemas.microsoft.com/office/drawing/2014/main" id="{29312AAC-71E8-18AD-5FDC-E28C6154668C}"/>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Left-Right Arrow 27">
                    <a:extLst>
                      <a:ext uri="{FF2B5EF4-FFF2-40B4-BE49-F238E27FC236}">
                        <a16:creationId xmlns:a16="http://schemas.microsoft.com/office/drawing/2014/main" id="{022DAEA4-4466-4DA6-B3F5-54AD3EE3595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Left-Right Arrow 145">
                    <a:extLst>
                      <a:ext uri="{FF2B5EF4-FFF2-40B4-BE49-F238E27FC236}">
                        <a16:creationId xmlns:a16="http://schemas.microsoft.com/office/drawing/2014/main" id="{D33BDC37-7967-2008-CEF8-C05DCB562B6F}"/>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8" name="Group 206">
              <a:extLst>
                <a:ext uri="{FF2B5EF4-FFF2-40B4-BE49-F238E27FC236}">
                  <a16:creationId xmlns:a16="http://schemas.microsoft.com/office/drawing/2014/main" id="{F0FA0F63-30C2-55B4-C6E7-310650DD2B53}"/>
                </a:ext>
              </a:extLst>
            </p:cNvPr>
            <p:cNvGrpSpPr/>
            <p:nvPr/>
          </p:nvGrpSpPr>
          <p:grpSpPr>
            <a:xfrm rot="21077279">
              <a:off x="7467600" y="4191000"/>
              <a:ext cx="266749" cy="1262177"/>
              <a:chOff x="5753051" y="4833823"/>
              <a:chExt cx="495349" cy="1566978"/>
            </a:xfrm>
          </p:grpSpPr>
          <p:grpSp>
            <p:nvGrpSpPr>
              <p:cNvPr id="281" name="Group 118">
                <a:extLst>
                  <a:ext uri="{FF2B5EF4-FFF2-40B4-BE49-F238E27FC236}">
                    <a16:creationId xmlns:a16="http://schemas.microsoft.com/office/drawing/2014/main" id="{9A6798A0-3005-AF31-69A7-A15518F8B5C3}"/>
                  </a:ext>
                </a:extLst>
              </p:cNvPr>
              <p:cNvGrpSpPr/>
              <p:nvPr/>
            </p:nvGrpSpPr>
            <p:grpSpPr>
              <a:xfrm rot="380276">
                <a:off x="5798245" y="4833823"/>
                <a:ext cx="450155" cy="796492"/>
                <a:chOff x="7107920" y="443752"/>
                <a:chExt cx="410356" cy="762808"/>
              </a:xfrm>
            </p:grpSpPr>
            <p:grpSp>
              <p:nvGrpSpPr>
                <p:cNvPr id="291" name="Group 63">
                  <a:extLst>
                    <a:ext uri="{FF2B5EF4-FFF2-40B4-BE49-F238E27FC236}">
                      <a16:creationId xmlns:a16="http://schemas.microsoft.com/office/drawing/2014/main" id="{CDC21A7E-B389-9EFB-5FDA-3723DD26FC64}"/>
                    </a:ext>
                  </a:extLst>
                </p:cNvPr>
                <p:cNvGrpSpPr/>
                <p:nvPr/>
              </p:nvGrpSpPr>
              <p:grpSpPr>
                <a:xfrm rot="5201482">
                  <a:off x="6832778" y="737323"/>
                  <a:ext cx="744379" cy="194096"/>
                  <a:chOff x="3886200" y="6096000"/>
                  <a:chExt cx="3124200" cy="533400"/>
                </a:xfrm>
              </p:grpSpPr>
              <p:sp>
                <p:nvSpPr>
                  <p:cNvPr id="296" name="Left-Right Arrow 136">
                    <a:extLst>
                      <a:ext uri="{FF2B5EF4-FFF2-40B4-BE49-F238E27FC236}">
                        <a16:creationId xmlns:a16="http://schemas.microsoft.com/office/drawing/2014/main" id="{761724BA-7BAF-CF1B-23E7-DE28B148D088}"/>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Left-Right Arrow 137">
                    <a:extLst>
                      <a:ext uri="{FF2B5EF4-FFF2-40B4-BE49-F238E27FC236}">
                        <a16:creationId xmlns:a16="http://schemas.microsoft.com/office/drawing/2014/main" id="{D7D4636B-5312-CBE2-B39A-A0DD6C7BEF4A}"/>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Left-Right Arrow 138">
                    <a:extLst>
                      <a:ext uri="{FF2B5EF4-FFF2-40B4-BE49-F238E27FC236}">
                        <a16:creationId xmlns:a16="http://schemas.microsoft.com/office/drawing/2014/main" id="{96653CC3-B8D8-C48C-F637-4B37B9D49F14}"/>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71">
                  <a:extLst>
                    <a:ext uri="{FF2B5EF4-FFF2-40B4-BE49-F238E27FC236}">
                      <a16:creationId xmlns:a16="http://schemas.microsoft.com/office/drawing/2014/main" id="{CF4B36B9-1345-E638-8275-0520CDB62FD7}"/>
                    </a:ext>
                  </a:extLst>
                </p:cNvPr>
                <p:cNvGrpSpPr/>
                <p:nvPr/>
              </p:nvGrpSpPr>
              <p:grpSpPr>
                <a:xfrm rot="5241472">
                  <a:off x="7049030" y="718885"/>
                  <a:ext cx="744379" cy="194113"/>
                  <a:chOff x="3886200" y="6095954"/>
                  <a:chExt cx="3124200" cy="533446"/>
                </a:xfrm>
              </p:grpSpPr>
              <p:sp>
                <p:nvSpPr>
                  <p:cNvPr id="293" name="Left-Right Arrow 26">
                    <a:extLst>
                      <a:ext uri="{FF2B5EF4-FFF2-40B4-BE49-F238E27FC236}">
                        <a16:creationId xmlns:a16="http://schemas.microsoft.com/office/drawing/2014/main" id="{C521BB05-BF66-0C21-D1AB-9C200B486293}"/>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Left-Right Arrow 27">
                    <a:extLst>
                      <a:ext uri="{FF2B5EF4-FFF2-40B4-BE49-F238E27FC236}">
                        <a16:creationId xmlns:a16="http://schemas.microsoft.com/office/drawing/2014/main" id="{BE016B02-0815-25D4-0138-ED006906E21A}"/>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Left-Right Arrow 135">
                    <a:extLst>
                      <a:ext uri="{FF2B5EF4-FFF2-40B4-BE49-F238E27FC236}">
                        <a16:creationId xmlns:a16="http://schemas.microsoft.com/office/drawing/2014/main" id="{01C8192C-591F-EECF-6C7C-4AF00737E91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2" name="Group 118">
                <a:extLst>
                  <a:ext uri="{FF2B5EF4-FFF2-40B4-BE49-F238E27FC236}">
                    <a16:creationId xmlns:a16="http://schemas.microsoft.com/office/drawing/2014/main" id="{1BADD5F7-A459-1C6C-6A78-D5CA015BD922}"/>
                  </a:ext>
                </a:extLst>
              </p:cNvPr>
              <p:cNvGrpSpPr/>
              <p:nvPr/>
            </p:nvGrpSpPr>
            <p:grpSpPr>
              <a:xfrm rot="466432">
                <a:off x="5753051" y="5604309"/>
                <a:ext cx="450155" cy="796492"/>
                <a:chOff x="7107920" y="443752"/>
                <a:chExt cx="410342" cy="762808"/>
              </a:xfrm>
            </p:grpSpPr>
            <p:grpSp>
              <p:nvGrpSpPr>
                <p:cNvPr id="283" name="Group 63">
                  <a:extLst>
                    <a:ext uri="{FF2B5EF4-FFF2-40B4-BE49-F238E27FC236}">
                      <a16:creationId xmlns:a16="http://schemas.microsoft.com/office/drawing/2014/main" id="{F4BFC51A-2B2D-D544-68A0-C40530893928}"/>
                    </a:ext>
                  </a:extLst>
                </p:cNvPr>
                <p:cNvGrpSpPr/>
                <p:nvPr/>
              </p:nvGrpSpPr>
              <p:grpSpPr>
                <a:xfrm rot="5201482">
                  <a:off x="6832778" y="737323"/>
                  <a:ext cx="744379" cy="194096"/>
                  <a:chOff x="3886200" y="6096000"/>
                  <a:chExt cx="3124200" cy="533400"/>
                </a:xfrm>
              </p:grpSpPr>
              <p:sp>
                <p:nvSpPr>
                  <p:cNvPr id="288" name="Left-Right Arrow 128">
                    <a:extLst>
                      <a:ext uri="{FF2B5EF4-FFF2-40B4-BE49-F238E27FC236}">
                        <a16:creationId xmlns:a16="http://schemas.microsoft.com/office/drawing/2014/main" id="{788C33A8-5096-EE73-1A4D-7B66F2DF86A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Left-Right Arrow 129">
                    <a:extLst>
                      <a:ext uri="{FF2B5EF4-FFF2-40B4-BE49-F238E27FC236}">
                        <a16:creationId xmlns:a16="http://schemas.microsoft.com/office/drawing/2014/main" id="{64241E6B-92C0-F77F-98BA-59F89C60D313}"/>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Left-Right Arrow 130">
                    <a:extLst>
                      <a:ext uri="{FF2B5EF4-FFF2-40B4-BE49-F238E27FC236}">
                        <a16:creationId xmlns:a16="http://schemas.microsoft.com/office/drawing/2014/main" id="{7CDB0831-0CD0-04EA-6520-7D645B1480C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71">
                  <a:extLst>
                    <a:ext uri="{FF2B5EF4-FFF2-40B4-BE49-F238E27FC236}">
                      <a16:creationId xmlns:a16="http://schemas.microsoft.com/office/drawing/2014/main" id="{4A68111F-91F2-D31D-BE5A-24C7C13D61D0}"/>
                    </a:ext>
                  </a:extLst>
                </p:cNvPr>
                <p:cNvGrpSpPr/>
                <p:nvPr/>
              </p:nvGrpSpPr>
              <p:grpSpPr>
                <a:xfrm rot="5241472">
                  <a:off x="7049024" y="718894"/>
                  <a:ext cx="744379" cy="194096"/>
                  <a:chOff x="3886200" y="6096000"/>
                  <a:chExt cx="3124200" cy="533400"/>
                </a:xfrm>
              </p:grpSpPr>
              <p:sp>
                <p:nvSpPr>
                  <p:cNvPr id="285" name="Left-Right Arrow 26">
                    <a:extLst>
                      <a:ext uri="{FF2B5EF4-FFF2-40B4-BE49-F238E27FC236}">
                        <a16:creationId xmlns:a16="http://schemas.microsoft.com/office/drawing/2014/main" id="{3A3309F9-98D3-DBD7-08E3-31102692E2DE}"/>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Left-Right Arrow 27">
                    <a:extLst>
                      <a:ext uri="{FF2B5EF4-FFF2-40B4-BE49-F238E27FC236}">
                        <a16:creationId xmlns:a16="http://schemas.microsoft.com/office/drawing/2014/main" id="{D0AC5059-B6EA-7FED-9C03-4AE997EF9A9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Left-Right Arrow 127">
                    <a:extLst>
                      <a:ext uri="{FF2B5EF4-FFF2-40B4-BE49-F238E27FC236}">
                        <a16:creationId xmlns:a16="http://schemas.microsoft.com/office/drawing/2014/main" id="{D1B903A5-4890-173A-ED5A-CE9F9C5B6319}"/>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9" name="Moon 238">
              <a:extLst>
                <a:ext uri="{FF2B5EF4-FFF2-40B4-BE49-F238E27FC236}">
                  <a16:creationId xmlns:a16="http://schemas.microsoft.com/office/drawing/2014/main" id="{065E712C-8E91-2A08-9BF9-E743CEE0D615}"/>
                </a:ext>
              </a:extLst>
            </p:cNvPr>
            <p:cNvSpPr/>
            <p:nvPr/>
          </p:nvSpPr>
          <p:spPr>
            <a:xfrm rot="12864855">
              <a:off x="7256869" y="3918570"/>
              <a:ext cx="311937" cy="1508097"/>
            </a:xfrm>
            <a:prstGeom prst="moon">
              <a:avLst>
                <a:gd name="adj" fmla="val 831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0" name="Group 135">
              <a:extLst>
                <a:ext uri="{FF2B5EF4-FFF2-40B4-BE49-F238E27FC236}">
                  <a16:creationId xmlns:a16="http://schemas.microsoft.com/office/drawing/2014/main" id="{166447D8-9074-7004-5B77-909D786C13FD}"/>
                </a:ext>
              </a:extLst>
            </p:cNvPr>
            <p:cNvGrpSpPr/>
            <p:nvPr/>
          </p:nvGrpSpPr>
          <p:grpSpPr>
            <a:xfrm>
              <a:off x="6853518" y="5060577"/>
              <a:ext cx="228600" cy="228600"/>
              <a:chOff x="7391400" y="685800"/>
              <a:chExt cx="381000" cy="381000"/>
            </a:xfrm>
          </p:grpSpPr>
          <p:sp>
            <p:nvSpPr>
              <p:cNvPr id="279" name="Rectangle 278">
                <a:extLst>
                  <a:ext uri="{FF2B5EF4-FFF2-40B4-BE49-F238E27FC236}">
                    <a16:creationId xmlns:a16="http://schemas.microsoft.com/office/drawing/2014/main" id="{1229C6A6-820C-60C3-C768-DC7F74EF9CC0}"/>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595D7809-BCBA-0379-415A-F06762582810}"/>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49">
              <a:extLst>
                <a:ext uri="{FF2B5EF4-FFF2-40B4-BE49-F238E27FC236}">
                  <a16:creationId xmlns:a16="http://schemas.microsoft.com/office/drawing/2014/main" id="{E89688F8-1AC4-20F6-EC43-45DA73A80CEA}"/>
                </a:ext>
              </a:extLst>
            </p:cNvPr>
            <p:cNvGrpSpPr/>
            <p:nvPr/>
          </p:nvGrpSpPr>
          <p:grpSpPr>
            <a:xfrm rot="20783092">
              <a:off x="7673740" y="3978197"/>
              <a:ext cx="191440" cy="479433"/>
              <a:chOff x="7768720" y="990600"/>
              <a:chExt cx="548133" cy="1373642"/>
            </a:xfrm>
          </p:grpSpPr>
          <p:sp>
            <p:nvSpPr>
              <p:cNvPr id="242" name="Moon 241">
                <a:extLst>
                  <a:ext uri="{FF2B5EF4-FFF2-40B4-BE49-F238E27FC236}">
                    <a16:creationId xmlns:a16="http://schemas.microsoft.com/office/drawing/2014/main" id="{C70610AA-F7FB-2AD8-FAF1-D53D20D81351}"/>
                  </a:ext>
                </a:extLst>
              </p:cNvPr>
              <p:cNvSpPr/>
              <p:nvPr/>
            </p:nvSpPr>
            <p:spPr>
              <a:xfrm rot="20619226">
                <a:off x="7932253" y="1173046"/>
                <a:ext cx="384600" cy="1191196"/>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Moon 242">
                <a:extLst>
                  <a:ext uri="{FF2B5EF4-FFF2-40B4-BE49-F238E27FC236}">
                    <a16:creationId xmlns:a16="http://schemas.microsoft.com/office/drawing/2014/main" id="{53F694A9-40F4-0D34-8441-9F2247ABA63F}"/>
                  </a:ext>
                </a:extLst>
              </p:cNvPr>
              <p:cNvSpPr/>
              <p:nvPr/>
            </p:nvSpPr>
            <p:spPr>
              <a:xfrm rot="428287">
                <a:off x="7768720" y="1162279"/>
                <a:ext cx="384600" cy="1191196"/>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135">
                <a:extLst>
                  <a:ext uri="{FF2B5EF4-FFF2-40B4-BE49-F238E27FC236}">
                    <a16:creationId xmlns:a16="http://schemas.microsoft.com/office/drawing/2014/main" id="{DB9B902D-9A57-0575-BD58-09EE5CD1212E}"/>
                  </a:ext>
                </a:extLst>
              </p:cNvPr>
              <p:cNvGrpSpPr/>
              <p:nvPr/>
            </p:nvGrpSpPr>
            <p:grpSpPr>
              <a:xfrm>
                <a:off x="7772400" y="990600"/>
                <a:ext cx="533400" cy="533400"/>
                <a:chOff x="7391400" y="685800"/>
                <a:chExt cx="381000" cy="381000"/>
              </a:xfrm>
            </p:grpSpPr>
            <p:sp>
              <p:nvSpPr>
                <p:cNvPr id="277" name="Rectangle 276">
                  <a:extLst>
                    <a:ext uri="{FF2B5EF4-FFF2-40B4-BE49-F238E27FC236}">
                      <a16:creationId xmlns:a16="http://schemas.microsoft.com/office/drawing/2014/main" id="{1B410662-E833-9F2F-AFF9-E675E762F2B4}"/>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A178696E-943C-EC13-317E-458461717840}"/>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7" name="Group 316">
            <a:extLst>
              <a:ext uri="{FF2B5EF4-FFF2-40B4-BE49-F238E27FC236}">
                <a16:creationId xmlns:a16="http://schemas.microsoft.com/office/drawing/2014/main" id="{800F2BA3-068A-0A7A-708E-90BE8B211E95}"/>
              </a:ext>
            </a:extLst>
          </p:cNvPr>
          <p:cNvGrpSpPr/>
          <p:nvPr/>
        </p:nvGrpSpPr>
        <p:grpSpPr>
          <a:xfrm>
            <a:off x="7762011" y="2573077"/>
            <a:ext cx="1403157" cy="2672794"/>
            <a:chOff x="4448447" y="311541"/>
            <a:chExt cx="3304559" cy="6294667"/>
          </a:xfrm>
        </p:grpSpPr>
        <p:sp>
          <p:nvSpPr>
            <p:cNvPr id="318" name="Rounded Rectangle 42">
              <a:extLst>
                <a:ext uri="{FF2B5EF4-FFF2-40B4-BE49-F238E27FC236}">
                  <a16:creationId xmlns:a16="http://schemas.microsoft.com/office/drawing/2014/main" id="{A82D0244-2B1E-3B15-A4D6-6B206E13F016}"/>
                </a:ext>
              </a:extLst>
            </p:cNvPr>
            <p:cNvSpPr/>
            <p:nvPr/>
          </p:nvSpPr>
          <p:spPr>
            <a:xfrm>
              <a:off x="5219510" y="1139082"/>
              <a:ext cx="1982735" cy="167361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4">
              <a:extLst>
                <a:ext uri="{FF2B5EF4-FFF2-40B4-BE49-F238E27FC236}">
                  <a16:creationId xmlns:a16="http://schemas.microsoft.com/office/drawing/2014/main" id="{BEA7EA2A-9108-272A-8E16-82A902431E32}"/>
                </a:ext>
              </a:extLst>
            </p:cNvPr>
            <p:cNvSpPr/>
            <p:nvPr/>
          </p:nvSpPr>
          <p:spPr>
            <a:xfrm>
              <a:off x="7075148" y="4068873"/>
              <a:ext cx="677858" cy="8301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5">
              <a:extLst>
                <a:ext uri="{FF2B5EF4-FFF2-40B4-BE49-F238E27FC236}">
                  <a16:creationId xmlns:a16="http://schemas.microsoft.com/office/drawing/2014/main" id="{80BFB3C3-C5DA-1854-79C4-F56AF812A236}"/>
                </a:ext>
              </a:extLst>
            </p:cNvPr>
            <p:cNvSpPr/>
            <p:nvPr/>
          </p:nvSpPr>
          <p:spPr>
            <a:xfrm>
              <a:off x="4448447" y="3902174"/>
              <a:ext cx="677858" cy="9207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6">
              <a:extLst>
                <a:ext uri="{FF2B5EF4-FFF2-40B4-BE49-F238E27FC236}">
                  <a16:creationId xmlns:a16="http://schemas.microsoft.com/office/drawing/2014/main" id="{75573095-966F-2F9F-CBF8-4C5435BBAFAE}"/>
                </a:ext>
              </a:extLst>
            </p:cNvPr>
            <p:cNvSpPr/>
            <p:nvPr/>
          </p:nvSpPr>
          <p:spPr>
            <a:xfrm>
              <a:off x="5465233" y="5790637"/>
              <a:ext cx="847321" cy="815571"/>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7">
              <a:extLst>
                <a:ext uri="{FF2B5EF4-FFF2-40B4-BE49-F238E27FC236}">
                  <a16:creationId xmlns:a16="http://schemas.microsoft.com/office/drawing/2014/main" id="{D00426FA-432F-C606-E099-4166235033D6}"/>
                </a:ext>
              </a:extLst>
            </p:cNvPr>
            <p:cNvSpPr/>
            <p:nvPr/>
          </p:nvSpPr>
          <p:spPr>
            <a:xfrm>
              <a:off x="6058359" y="5790637"/>
              <a:ext cx="847321" cy="815571"/>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Trapezoid 8">
              <a:extLst>
                <a:ext uri="{FF2B5EF4-FFF2-40B4-BE49-F238E27FC236}">
                  <a16:creationId xmlns:a16="http://schemas.microsoft.com/office/drawing/2014/main" id="{AF5A0CD0-33E1-9D47-231C-C055A1356A16}"/>
                </a:ext>
              </a:extLst>
            </p:cNvPr>
            <p:cNvSpPr/>
            <p:nvPr/>
          </p:nvSpPr>
          <p:spPr>
            <a:xfrm rot="1996156">
              <a:off x="4675463" y="2847510"/>
              <a:ext cx="1122937" cy="1716477"/>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9">
              <a:extLst>
                <a:ext uri="{FF2B5EF4-FFF2-40B4-BE49-F238E27FC236}">
                  <a16:creationId xmlns:a16="http://schemas.microsoft.com/office/drawing/2014/main" id="{9019DEA0-98BE-6BD9-A1D8-3E0340749A82}"/>
                </a:ext>
              </a:extLst>
            </p:cNvPr>
            <p:cNvSpPr/>
            <p:nvPr/>
          </p:nvSpPr>
          <p:spPr>
            <a:xfrm rot="2041752">
              <a:off x="4844083" y="2638751"/>
              <a:ext cx="1116307" cy="1553668"/>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rapezoid 10">
              <a:extLst>
                <a:ext uri="{FF2B5EF4-FFF2-40B4-BE49-F238E27FC236}">
                  <a16:creationId xmlns:a16="http://schemas.microsoft.com/office/drawing/2014/main" id="{CE807CF2-E019-0B54-A176-3BD5BA363518}"/>
                </a:ext>
              </a:extLst>
            </p:cNvPr>
            <p:cNvSpPr/>
            <p:nvPr/>
          </p:nvSpPr>
          <p:spPr>
            <a:xfrm rot="19870960">
              <a:off x="6526775" y="2852279"/>
              <a:ext cx="1054775" cy="1716477"/>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11">
              <a:extLst>
                <a:ext uri="{FF2B5EF4-FFF2-40B4-BE49-F238E27FC236}">
                  <a16:creationId xmlns:a16="http://schemas.microsoft.com/office/drawing/2014/main" id="{171D0BF2-613D-2E5C-742A-A93ACA4F3C6E}"/>
                </a:ext>
              </a:extLst>
            </p:cNvPr>
            <p:cNvSpPr/>
            <p:nvPr/>
          </p:nvSpPr>
          <p:spPr>
            <a:xfrm rot="20036208">
              <a:off x="6320739" y="2664859"/>
              <a:ext cx="1116307" cy="1553668"/>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12">
              <a:extLst>
                <a:ext uri="{FF2B5EF4-FFF2-40B4-BE49-F238E27FC236}">
                  <a16:creationId xmlns:a16="http://schemas.microsoft.com/office/drawing/2014/main" id="{13C9E022-675B-C9A3-2814-40D0C2FD2C62}"/>
                </a:ext>
              </a:extLst>
            </p:cNvPr>
            <p:cNvSpPr/>
            <p:nvPr/>
          </p:nvSpPr>
          <p:spPr>
            <a:xfrm>
              <a:off x="5380501" y="2709589"/>
              <a:ext cx="1609912" cy="3443525"/>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13">
              <a:extLst>
                <a:ext uri="{FF2B5EF4-FFF2-40B4-BE49-F238E27FC236}">
                  <a16:creationId xmlns:a16="http://schemas.microsoft.com/office/drawing/2014/main" id="{C607C648-8C9E-BE25-A961-B224E2F0F1E6}"/>
                </a:ext>
              </a:extLst>
            </p:cNvPr>
            <p:cNvSpPr/>
            <p:nvPr/>
          </p:nvSpPr>
          <p:spPr>
            <a:xfrm>
              <a:off x="5826387" y="2437732"/>
              <a:ext cx="666744" cy="7249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14">
              <a:extLst>
                <a:ext uri="{FF2B5EF4-FFF2-40B4-BE49-F238E27FC236}">
                  <a16:creationId xmlns:a16="http://schemas.microsoft.com/office/drawing/2014/main" id="{2632C02F-10C6-0459-3378-E3F56E7FB0C6}"/>
                </a:ext>
              </a:extLst>
            </p:cNvPr>
            <p:cNvSpPr/>
            <p:nvPr/>
          </p:nvSpPr>
          <p:spPr>
            <a:xfrm rot="21335299">
              <a:off x="6258628" y="2646139"/>
              <a:ext cx="777379" cy="3244623"/>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15">
              <a:extLst>
                <a:ext uri="{FF2B5EF4-FFF2-40B4-BE49-F238E27FC236}">
                  <a16:creationId xmlns:a16="http://schemas.microsoft.com/office/drawing/2014/main" id="{DBE78535-7EF4-AC06-677B-B456F43630AD}"/>
                </a:ext>
              </a:extLst>
            </p:cNvPr>
            <p:cNvSpPr/>
            <p:nvPr/>
          </p:nvSpPr>
          <p:spPr>
            <a:xfrm rot="353417">
              <a:off x="5361524" y="2617924"/>
              <a:ext cx="777379" cy="3295379"/>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16">
              <a:extLst>
                <a:ext uri="{FF2B5EF4-FFF2-40B4-BE49-F238E27FC236}">
                  <a16:creationId xmlns:a16="http://schemas.microsoft.com/office/drawing/2014/main" id="{68E9946A-3A08-F5DA-1D7B-1B59139A0663}"/>
                </a:ext>
              </a:extLst>
            </p:cNvPr>
            <p:cNvSpPr/>
            <p:nvPr/>
          </p:nvSpPr>
          <p:spPr>
            <a:xfrm>
              <a:off x="5329662" y="692786"/>
              <a:ext cx="1660751" cy="22189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2" name="Group 117">
              <a:extLst>
                <a:ext uri="{FF2B5EF4-FFF2-40B4-BE49-F238E27FC236}">
                  <a16:creationId xmlns:a16="http://schemas.microsoft.com/office/drawing/2014/main" id="{93661109-B863-FB0D-3AEF-E6B1CCE2F47B}"/>
                </a:ext>
              </a:extLst>
            </p:cNvPr>
            <p:cNvGrpSpPr/>
            <p:nvPr/>
          </p:nvGrpSpPr>
          <p:grpSpPr>
            <a:xfrm rot="5400000">
              <a:off x="6567157" y="5237359"/>
              <a:ext cx="343604" cy="771063"/>
              <a:chOff x="7107920" y="443752"/>
              <a:chExt cx="410342" cy="762808"/>
            </a:xfrm>
          </p:grpSpPr>
          <p:grpSp>
            <p:nvGrpSpPr>
              <p:cNvPr id="358" name="Group 63">
                <a:extLst>
                  <a:ext uri="{FF2B5EF4-FFF2-40B4-BE49-F238E27FC236}">
                    <a16:creationId xmlns:a16="http://schemas.microsoft.com/office/drawing/2014/main" id="{3C6C2C81-64FD-4C73-D120-F569728218A1}"/>
                  </a:ext>
                </a:extLst>
              </p:cNvPr>
              <p:cNvGrpSpPr/>
              <p:nvPr/>
            </p:nvGrpSpPr>
            <p:grpSpPr>
              <a:xfrm rot="5201482">
                <a:off x="6832778" y="737323"/>
                <a:ext cx="744379" cy="194096"/>
                <a:chOff x="3886200" y="6096000"/>
                <a:chExt cx="3124200" cy="533400"/>
              </a:xfrm>
            </p:grpSpPr>
            <p:sp>
              <p:nvSpPr>
                <p:cNvPr id="363" name="Left-Right Arrow 88">
                  <a:extLst>
                    <a:ext uri="{FF2B5EF4-FFF2-40B4-BE49-F238E27FC236}">
                      <a16:creationId xmlns:a16="http://schemas.microsoft.com/office/drawing/2014/main" id="{5235FAB2-42CD-4B4B-6603-103F3A720A0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Left-Right Arrow 89">
                  <a:extLst>
                    <a:ext uri="{FF2B5EF4-FFF2-40B4-BE49-F238E27FC236}">
                      <a16:creationId xmlns:a16="http://schemas.microsoft.com/office/drawing/2014/main" id="{62DCC21D-22C6-0EB1-231A-CD73158721CD}"/>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Left-Right Arrow 90">
                  <a:extLst>
                    <a:ext uri="{FF2B5EF4-FFF2-40B4-BE49-F238E27FC236}">
                      <a16:creationId xmlns:a16="http://schemas.microsoft.com/office/drawing/2014/main" id="{D5AB785C-A7EF-022A-4494-037683FE56F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9" name="Group 71">
                <a:extLst>
                  <a:ext uri="{FF2B5EF4-FFF2-40B4-BE49-F238E27FC236}">
                    <a16:creationId xmlns:a16="http://schemas.microsoft.com/office/drawing/2014/main" id="{4230A98C-521C-D8EB-24E3-9721AA40A467}"/>
                  </a:ext>
                </a:extLst>
              </p:cNvPr>
              <p:cNvGrpSpPr/>
              <p:nvPr/>
            </p:nvGrpSpPr>
            <p:grpSpPr>
              <a:xfrm rot="5241472">
                <a:off x="7049024" y="718894"/>
                <a:ext cx="744379" cy="194096"/>
                <a:chOff x="3886200" y="6096000"/>
                <a:chExt cx="3124200" cy="533400"/>
              </a:xfrm>
            </p:grpSpPr>
            <p:sp>
              <p:nvSpPr>
                <p:cNvPr id="360" name="Left-Right Arrow 26">
                  <a:extLst>
                    <a:ext uri="{FF2B5EF4-FFF2-40B4-BE49-F238E27FC236}">
                      <a16:creationId xmlns:a16="http://schemas.microsoft.com/office/drawing/2014/main" id="{1BD3D88F-498A-7F03-8606-928680FEF95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Left-Right Arrow 27">
                  <a:extLst>
                    <a:ext uri="{FF2B5EF4-FFF2-40B4-BE49-F238E27FC236}">
                      <a16:creationId xmlns:a16="http://schemas.microsoft.com/office/drawing/2014/main" id="{27EE4A29-C6DD-4487-9465-1C868689186F}"/>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Left-Right Arrow 87">
                  <a:extLst>
                    <a:ext uri="{FF2B5EF4-FFF2-40B4-BE49-F238E27FC236}">
                      <a16:creationId xmlns:a16="http://schemas.microsoft.com/office/drawing/2014/main" id="{DB4B083F-227D-5925-EE38-7510F9D42CA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3" name="Freeform: Shape 332">
              <a:extLst>
                <a:ext uri="{FF2B5EF4-FFF2-40B4-BE49-F238E27FC236}">
                  <a16:creationId xmlns:a16="http://schemas.microsoft.com/office/drawing/2014/main" id="{590EE381-DDE6-741B-2BE4-0BD71848C542}"/>
                </a:ext>
              </a:extLst>
            </p:cNvPr>
            <p:cNvSpPr/>
            <p:nvPr/>
          </p:nvSpPr>
          <p:spPr>
            <a:xfrm rot="13866878">
              <a:off x="5416907" y="427757"/>
              <a:ext cx="1674965" cy="1442533"/>
            </a:xfrm>
            <a:custGeom>
              <a:avLst/>
              <a:gdLst>
                <a:gd name="connsiteX0" fmla="*/ 995066 w 1674965"/>
                <a:gd name="connsiteY0" fmla="*/ 1262230 h 1442533"/>
                <a:gd name="connsiteX1" fmla="*/ 947318 w 1674965"/>
                <a:gd name="connsiteY1" fmla="*/ 1312376 h 1442533"/>
                <a:gd name="connsiteX2" fmla="*/ 946343 w 1674965"/>
                <a:gd name="connsiteY2" fmla="*/ 1313049 h 1442533"/>
                <a:gd name="connsiteX3" fmla="*/ 943337 w 1674965"/>
                <a:gd name="connsiteY3" fmla="*/ 1316777 h 1442533"/>
                <a:gd name="connsiteX4" fmla="*/ 942234 w 1674965"/>
                <a:gd name="connsiteY4" fmla="*/ 1315888 h 1442533"/>
                <a:gd name="connsiteX5" fmla="*/ 884080 w 1674965"/>
                <a:gd name="connsiteY5" fmla="*/ 1356067 h 1442533"/>
                <a:gd name="connsiteX6" fmla="*/ 517882 w 1674965"/>
                <a:gd name="connsiteY6" fmla="*/ 1442533 h 1442533"/>
                <a:gd name="connsiteX7" fmla="*/ 0 w 1674965"/>
                <a:gd name="connsiteY7" fmla="*/ 1147319 h 1442533"/>
                <a:gd name="connsiteX8" fmla="*/ 517882 w 1674965"/>
                <a:gd name="connsiteY8" fmla="*/ 852105 h 1442533"/>
                <a:gd name="connsiteX9" fmla="*/ 705297 w 1674965"/>
                <a:gd name="connsiteY9" fmla="*/ 852105 h 1442533"/>
                <a:gd name="connsiteX10" fmla="*/ 744338 w 1674965"/>
                <a:gd name="connsiteY10" fmla="*/ 750751 h 1442533"/>
                <a:gd name="connsiteX11" fmla="*/ 958560 w 1674965"/>
                <a:gd name="connsiteY11" fmla="*/ 409239 h 1442533"/>
                <a:gd name="connsiteX12" fmla="*/ 1625156 w 1674965"/>
                <a:gd name="connsiteY12" fmla="*/ 27017 h 1442533"/>
                <a:gd name="connsiteX13" fmla="*/ 1625155 w 1674965"/>
                <a:gd name="connsiteY13" fmla="*/ 27017 h 1442533"/>
                <a:gd name="connsiteX14" fmla="*/ 1392808 w 1674965"/>
                <a:gd name="connsiteY14" fmla="*/ 759450 h 1442533"/>
                <a:gd name="connsiteX15" fmla="*/ 1011154 w 1674965"/>
                <a:gd name="connsiteY15" fmla="*/ 1232686 h 144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4965" h="1442533">
                  <a:moveTo>
                    <a:pt x="995066" y="1262230"/>
                  </a:moveTo>
                  <a:cubicBezTo>
                    <a:pt x="981963" y="1279889"/>
                    <a:pt x="965931" y="1296670"/>
                    <a:pt x="947318" y="1312376"/>
                  </a:cubicBezTo>
                  <a:lnTo>
                    <a:pt x="946343" y="1313049"/>
                  </a:lnTo>
                  <a:lnTo>
                    <a:pt x="943337" y="1316777"/>
                  </a:lnTo>
                  <a:lnTo>
                    <a:pt x="942234" y="1315888"/>
                  </a:lnTo>
                  <a:lnTo>
                    <a:pt x="884080" y="1356067"/>
                  </a:lnTo>
                  <a:cubicBezTo>
                    <a:pt x="790362" y="1409490"/>
                    <a:pt x="660891" y="1442533"/>
                    <a:pt x="517882" y="1442533"/>
                  </a:cubicBezTo>
                  <a:cubicBezTo>
                    <a:pt x="231864" y="1442533"/>
                    <a:pt x="0" y="1310361"/>
                    <a:pt x="0" y="1147319"/>
                  </a:cubicBezTo>
                  <a:cubicBezTo>
                    <a:pt x="0" y="984277"/>
                    <a:pt x="231864" y="852105"/>
                    <a:pt x="517882" y="852105"/>
                  </a:cubicBezTo>
                  <a:lnTo>
                    <a:pt x="705297" y="852105"/>
                  </a:lnTo>
                  <a:lnTo>
                    <a:pt x="744338" y="750751"/>
                  </a:lnTo>
                  <a:cubicBezTo>
                    <a:pt x="792663" y="642920"/>
                    <a:pt x="865472" y="524665"/>
                    <a:pt x="958560" y="409239"/>
                  </a:cubicBezTo>
                  <a:cubicBezTo>
                    <a:pt x="1206797" y="101435"/>
                    <a:pt x="1505241" y="-69692"/>
                    <a:pt x="1625156" y="27017"/>
                  </a:cubicBezTo>
                  <a:lnTo>
                    <a:pt x="1625155" y="27017"/>
                  </a:lnTo>
                  <a:cubicBezTo>
                    <a:pt x="1745070" y="123726"/>
                    <a:pt x="1641044" y="451647"/>
                    <a:pt x="1392808" y="759450"/>
                  </a:cubicBezTo>
                  <a:lnTo>
                    <a:pt x="1011154" y="1232686"/>
                  </a:ln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4" name="Group 118">
              <a:extLst>
                <a:ext uri="{FF2B5EF4-FFF2-40B4-BE49-F238E27FC236}">
                  <a16:creationId xmlns:a16="http://schemas.microsoft.com/office/drawing/2014/main" id="{F383FAB1-CBEE-F842-1C89-ADB9889679EA}"/>
                </a:ext>
              </a:extLst>
            </p:cNvPr>
            <p:cNvGrpSpPr/>
            <p:nvPr/>
          </p:nvGrpSpPr>
          <p:grpSpPr>
            <a:xfrm rot="6034792">
              <a:off x="5433240" y="5276738"/>
              <a:ext cx="343604" cy="771063"/>
              <a:chOff x="7107920" y="443752"/>
              <a:chExt cx="410342" cy="762808"/>
            </a:xfrm>
          </p:grpSpPr>
          <p:grpSp>
            <p:nvGrpSpPr>
              <p:cNvPr id="350" name="Group 63">
                <a:extLst>
                  <a:ext uri="{FF2B5EF4-FFF2-40B4-BE49-F238E27FC236}">
                    <a16:creationId xmlns:a16="http://schemas.microsoft.com/office/drawing/2014/main" id="{2C351106-7594-2193-75E5-388FA04BB51A}"/>
                  </a:ext>
                </a:extLst>
              </p:cNvPr>
              <p:cNvGrpSpPr/>
              <p:nvPr/>
            </p:nvGrpSpPr>
            <p:grpSpPr>
              <a:xfrm rot="5201482">
                <a:off x="6832778" y="737323"/>
                <a:ext cx="744379" cy="194096"/>
                <a:chOff x="3886200" y="6096000"/>
                <a:chExt cx="3124200" cy="533400"/>
              </a:xfrm>
            </p:grpSpPr>
            <p:sp>
              <p:nvSpPr>
                <p:cNvPr id="355" name="Left-Right Arrow 80">
                  <a:extLst>
                    <a:ext uri="{FF2B5EF4-FFF2-40B4-BE49-F238E27FC236}">
                      <a16:creationId xmlns:a16="http://schemas.microsoft.com/office/drawing/2014/main" id="{83833BC6-6157-5F0E-6547-EF1F93CEE67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Left-Right Arrow 81">
                  <a:extLst>
                    <a:ext uri="{FF2B5EF4-FFF2-40B4-BE49-F238E27FC236}">
                      <a16:creationId xmlns:a16="http://schemas.microsoft.com/office/drawing/2014/main" id="{12AD90C0-2803-9B1F-8C7B-53B014B3543E}"/>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Left-Right Arrow 82">
                  <a:extLst>
                    <a:ext uri="{FF2B5EF4-FFF2-40B4-BE49-F238E27FC236}">
                      <a16:creationId xmlns:a16="http://schemas.microsoft.com/office/drawing/2014/main" id="{4649C597-B7AA-E413-4C9C-BFFD4C9E5CEF}"/>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71">
                <a:extLst>
                  <a:ext uri="{FF2B5EF4-FFF2-40B4-BE49-F238E27FC236}">
                    <a16:creationId xmlns:a16="http://schemas.microsoft.com/office/drawing/2014/main" id="{497E6125-9A82-ABE0-44CA-2EDC494B75FA}"/>
                  </a:ext>
                </a:extLst>
              </p:cNvPr>
              <p:cNvGrpSpPr/>
              <p:nvPr/>
            </p:nvGrpSpPr>
            <p:grpSpPr>
              <a:xfrm rot="5241472">
                <a:off x="7049024" y="718894"/>
                <a:ext cx="744379" cy="194096"/>
                <a:chOff x="3886200" y="6096000"/>
                <a:chExt cx="3124200" cy="533400"/>
              </a:xfrm>
            </p:grpSpPr>
            <p:sp>
              <p:nvSpPr>
                <p:cNvPr id="352" name="Left-Right Arrow 26">
                  <a:extLst>
                    <a:ext uri="{FF2B5EF4-FFF2-40B4-BE49-F238E27FC236}">
                      <a16:creationId xmlns:a16="http://schemas.microsoft.com/office/drawing/2014/main" id="{2096103E-184F-F2BC-568A-FF41E2BFB4C0}"/>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Left-Right Arrow 27">
                  <a:extLst>
                    <a:ext uri="{FF2B5EF4-FFF2-40B4-BE49-F238E27FC236}">
                      <a16:creationId xmlns:a16="http://schemas.microsoft.com/office/drawing/2014/main" id="{7FDC1F20-B549-3B64-27C7-73801BD8944B}"/>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Left-Right Arrow 79">
                  <a:extLst>
                    <a:ext uri="{FF2B5EF4-FFF2-40B4-BE49-F238E27FC236}">
                      <a16:creationId xmlns:a16="http://schemas.microsoft.com/office/drawing/2014/main" id="{49469F31-1052-9827-E44A-9C4C18962251}"/>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5" name="Moon 334">
              <a:extLst>
                <a:ext uri="{FF2B5EF4-FFF2-40B4-BE49-F238E27FC236}">
                  <a16:creationId xmlns:a16="http://schemas.microsoft.com/office/drawing/2014/main" id="{A5670A2A-7557-8872-51E3-36F34FAC635A}"/>
                </a:ext>
              </a:extLst>
            </p:cNvPr>
            <p:cNvSpPr/>
            <p:nvPr/>
          </p:nvSpPr>
          <p:spPr>
            <a:xfrm rot="16200000">
              <a:off x="6043517" y="4437625"/>
              <a:ext cx="334722" cy="1101519"/>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Moon 335">
              <a:extLst>
                <a:ext uri="{FF2B5EF4-FFF2-40B4-BE49-F238E27FC236}">
                  <a16:creationId xmlns:a16="http://schemas.microsoft.com/office/drawing/2014/main" id="{7480A09F-C61F-6626-02F9-7EBD98E164EF}"/>
                </a:ext>
              </a:extLst>
            </p:cNvPr>
            <p:cNvSpPr/>
            <p:nvPr/>
          </p:nvSpPr>
          <p:spPr>
            <a:xfrm rot="16200000">
              <a:off x="6043517" y="3545033"/>
              <a:ext cx="334722" cy="1101519"/>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oup 131">
              <a:extLst>
                <a:ext uri="{FF2B5EF4-FFF2-40B4-BE49-F238E27FC236}">
                  <a16:creationId xmlns:a16="http://schemas.microsoft.com/office/drawing/2014/main" id="{4DF4EFF3-2B02-640D-BDBB-67F18CFE9A60}"/>
                </a:ext>
              </a:extLst>
            </p:cNvPr>
            <p:cNvGrpSpPr/>
            <p:nvPr/>
          </p:nvGrpSpPr>
          <p:grpSpPr>
            <a:xfrm>
              <a:off x="6541333" y="3816858"/>
              <a:ext cx="330456" cy="334722"/>
              <a:chOff x="7391400" y="685800"/>
              <a:chExt cx="381000" cy="381000"/>
            </a:xfrm>
          </p:grpSpPr>
          <p:sp>
            <p:nvSpPr>
              <p:cNvPr id="348" name="Rectangle 347">
                <a:extLst>
                  <a:ext uri="{FF2B5EF4-FFF2-40B4-BE49-F238E27FC236}">
                    <a16:creationId xmlns:a16="http://schemas.microsoft.com/office/drawing/2014/main" id="{918CE206-5789-C1F7-589C-437D90D474B8}"/>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DB2D4650-FDAC-0208-DB0F-8CA63AE21506}"/>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8" name="Group 132">
              <a:extLst>
                <a:ext uri="{FF2B5EF4-FFF2-40B4-BE49-F238E27FC236}">
                  <a16:creationId xmlns:a16="http://schemas.microsoft.com/office/drawing/2014/main" id="{122A671A-ED10-F112-BB96-B3FAAAF3EAD2}"/>
                </a:ext>
              </a:extLst>
            </p:cNvPr>
            <p:cNvGrpSpPr/>
            <p:nvPr/>
          </p:nvGrpSpPr>
          <p:grpSpPr>
            <a:xfrm>
              <a:off x="5549966" y="3816858"/>
              <a:ext cx="330456" cy="334722"/>
              <a:chOff x="7391400" y="685800"/>
              <a:chExt cx="381000" cy="381000"/>
            </a:xfrm>
          </p:grpSpPr>
          <p:sp>
            <p:nvSpPr>
              <p:cNvPr id="346" name="Rectangle 345">
                <a:extLst>
                  <a:ext uri="{FF2B5EF4-FFF2-40B4-BE49-F238E27FC236}">
                    <a16:creationId xmlns:a16="http://schemas.microsoft.com/office/drawing/2014/main" id="{4A281076-399C-6ECA-C1E6-E078BB41EE6F}"/>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AD2BFAEF-C795-52F8-D031-D0A774D931E2}"/>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135">
              <a:extLst>
                <a:ext uri="{FF2B5EF4-FFF2-40B4-BE49-F238E27FC236}">
                  <a16:creationId xmlns:a16="http://schemas.microsoft.com/office/drawing/2014/main" id="{A3B87DFC-11CB-6A67-77C2-9D539715FAF0}"/>
                </a:ext>
              </a:extLst>
            </p:cNvPr>
            <p:cNvGrpSpPr/>
            <p:nvPr/>
          </p:nvGrpSpPr>
          <p:grpSpPr>
            <a:xfrm>
              <a:off x="6625568" y="4722577"/>
              <a:ext cx="330456" cy="334722"/>
              <a:chOff x="7391400" y="685800"/>
              <a:chExt cx="381000" cy="381000"/>
            </a:xfrm>
          </p:grpSpPr>
          <p:sp>
            <p:nvSpPr>
              <p:cNvPr id="344" name="Rectangle 343">
                <a:extLst>
                  <a:ext uri="{FF2B5EF4-FFF2-40B4-BE49-F238E27FC236}">
                    <a16:creationId xmlns:a16="http://schemas.microsoft.com/office/drawing/2014/main" id="{D29F9CE5-2302-6AED-65DA-2529052F92B8}"/>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F48FC668-C582-C839-629A-0AEE0B6C1861}"/>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138">
              <a:extLst>
                <a:ext uri="{FF2B5EF4-FFF2-40B4-BE49-F238E27FC236}">
                  <a16:creationId xmlns:a16="http://schemas.microsoft.com/office/drawing/2014/main" id="{00D02F62-2FDD-F74F-8A48-368157F8C245}"/>
                </a:ext>
              </a:extLst>
            </p:cNvPr>
            <p:cNvGrpSpPr/>
            <p:nvPr/>
          </p:nvGrpSpPr>
          <p:grpSpPr>
            <a:xfrm>
              <a:off x="5491651" y="4735702"/>
              <a:ext cx="330456" cy="334722"/>
              <a:chOff x="7391400" y="685800"/>
              <a:chExt cx="381000" cy="381000"/>
            </a:xfrm>
          </p:grpSpPr>
          <p:sp>
            <p:nvSpPr>
              <p:cNvPr id="342" name="Rectangle 341">
                <a:extLst>
                  <a:ext uri="{FF2B5EF4-FFF2-40B4-BE49-F238E27FC236}">
                    <a16:creationId xmlns:a16="http://schemas.microsoft.com/office/drawing/2014/main" id="{59C953DE-6001-D7D9-850C-30823506B50E}"/>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F872E6A9-ECEE-C555-2E8C-03665D09FFFF}"/>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6" name="Group 53">
            <a:extLst>
              <a:ext uri="{FF2B5EF4-FFF2-40B4-BE49-F238E27FC236}">
                <a16:creationId xmlns:a16="http://schemas.microsoft.com/office/drawing/2014/main" id="{81EA5F82-84A6-6DE5-2DBE-A2FBD3FE4A00}"/>
              </a:ext>
            </a:extLst>
          </p:cNvPr>
          <p:cNvGrpSpPr/>
          <p:nvPr/>
        </p:nvGrpSpPr>
        <p:grpSpPr>
          <a:xfrm>
            <a:off x="9058082" y="1063799"/>
            <a:ext cx="1283036" cy="2594956"/>
            <a:chOff x="3276600" y="786829"/>
            <a:chExt cx="1231029" cy="2489771"/>
          </a:xfrm>
        </p:grpSpPr>
        <p:sp>
          <p:nvSpPr>
            <p:cNvPr id="367" name="Cloud 2">
              <a:extLst>
                <a:ext uri="{FF2B5EF4-FFF2-40B4-BE49-F238E27FC236}">
                  <a16:creationId xmlns:a16="http://schemas.microsoft.com/office/drawing/2014/main" id="{6E8BEC3B-4734-4D0B-07D1-A3D776232B1C}"/>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Cloud 3">
              <a:extLst>
                <a:ext uri="{FF2B5EF4-FFF2-40B4-BE49-F238E27FC236}">
                  <a16:creationId xmlns:a16="http://schemas.microsoft.com/office/drawing/2014/main" id="{3248BA02-9A60-576A-F472-D972BC511D68}"/>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4">
              <a:extLst>
                <a:ext uri="{FF2B5EF4-FFF2-40B4-BE49-F238E27FC236}">
                  <a16:creationId xmlns:a16="http://schemas.microsoft.com/office/drawing/2014/main" id="{0DC2EB03-8C7B-6C8B-1AD6-8BFC148B8FA6}"/>
                </a:ext>
              </a:extLst>
            </p:cNvPr>
            <p:cNvSpPr/>
            <p:nvPr/>
          </p:nvSpPr>
          <p:spPr>
            <a:xfrm rot="20687589">
              <a:off x="4257537" y="2162436"/>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Oval 5">
              <a:extLst>
                <a:ext uri="{FF2B5EF4-FFF2-40B4-BE49-F238E27FC236}">
                  <a16:creationId xmlns:a16="http://schemas.microsoft.com/office/drawing/2014/main" id="{FD950A12-3BF9-2AB9-4757-46667EA390B4}"/>
                </a:ext>
              </a:extLst>
            </p:cNvPr>
            <p:cNvSpPr/>
            <p:nvPr/>
          </p:nvSpPr>
          <p:spPr>
            <a:xfrm rot="1114031">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6">
              <a:extLst>
                <a:ext uri="{FF2B5EF4-FFF2-40B4-BE49-F238E27FC236}">
                  <a16:creationId xmlns:a16="http://schemas.microsoft.com/office/drawing/2014/main" id="{AB74482E-C73A-FCCE-8646-9D7FFF30BB4C}"/>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Oval 7">
              <a:extLst>
                <a:ext uri="{FF2B5EF4-FFF2-40B4-BE49-F238E27FC236}">
                  <a16:creationId xmlns:a16="http://schemas.microsoft.com/office/drawing/2014/main" id="{D09D21CE-4EB2-A8EE-EA06-0A4DF5ACED3A}"/>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8">
              <a:extLst>
                <a:ext uri="{FF2B5EF4-FFF2-40B4-BE49-F238E27FC236}">
                  <a16:creationId xmlns:a16="http://schemas.microsoft.com/office/drawing/2014/main" id="{A5908E8A-DF3A-0BFA-863F-3C4CE3A13AB7}"/>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Trapezoid 9">
              <a:extLst>
                <a:ext uri="{FF2B5EF4-FFF2-40B4-BE49-F238E27FC236}">
                  <a16:creationId xmlns:a16="http://schemas.microsoft.com/office/drawing/2014/main" id="{F0FFB304-3BDA-24CF-FDB2-643D4EA19512}"/>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Trapezoid 10">
              <a:extLst>
                <a:ext uri="{FF2B5EF4-FFF2-40B4-BE49-F238E27FC236}">
                  <a16:creationId xmlns:a16="http://schemas.microsoft.com/office/drawing/2014/main" id="{AA832DAC-DB9D-3001-E835-1EE703BF75AA}"/>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Trapezoid 11">
              <a:extLst>
                <a:ext uri="{FF2B5EF4-FFF2-40B4-BE49-F238E27FC236}">
                  <a16:creationId xmlns:a16="http://schemas.microsoft.com/office/drawing/2014/main" id="{9709407C-2422-95AB-128C-BE439539D6B1}"/>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Trapezoid 12">
              <a:extLst>
                <a:ext uri="{FF2B5EF4-FFF2-40B4-BE49-F238E27FC236}">
                  <a16:creationId xmlns:a16="http://schemas.microsoft.com/office/drawing/2014/main" id="{B090C460-95B0-BD0F-6B05-BB1D5F9AB698}"/>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13">
              <a:extLst>
                <a:ext uri="{FF2B5EF4-FFF2-40B4-BE49-F238E27FC236}">
                  <a16:creationId xmlns:a16="http://schemas.microsoft.com/office/drawing/2014/main" id="{0479B543-0E9F-3D44-1FE6-6C86048E63F9}"/>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Trapezoid 14">
              <a:extLst>
                <a:ext uri="{FF2B5EF4-FFF2-40B4-BE49-F238E27FC236}">
                  <a16:creationId xmlns:a16="http://schemas.microsoft.com/office/drawing/2014/main" id="{011A0F50-017E-634F-543E-77A552761203}"/>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rapezoid 15">
              <a:extLst>
                <a:ext uri="{FF2B5EF4-FFF2-40B4-BE49-F238E27FC236}">
                  <a16:creationId xmlns:a16="http://schemas.microsoft.com/office/drawing/2014/main" id="{AAFC9267-B770-4C78-7083-8C220606D777}"/>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16">
              <a:extLst>
                <a:ext uri="{FF2B5EF4-FFF2-40B4-BE49-F238E27FC236}">
                  <a16:creationId xmlns:a16="http://schemas.microsoft.com/office/drawing/2014/main" id="{D7F5D06C-489D-1F36-065D-675ADEF72066}"/>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2" name="Group 62">
              <a:extLst>
                <a:ext uri="{FF2B5EF4-FFF2-40B4-BE49-F238E27FC236}">
                  <a16:creationId xmlns:a16="http://schemas.microsoft.com/office/drawing/2014/main" id="{B0F66798-FB8F-F0FF-A622-DA782284146B}"/>
                </a:ext>
              </a:extLst>
            </p:cNvPr>
            <p:cNvGrpSpPr/>
            <p:nvPr/>
          </p:nvGrpSpPr>
          <p:grpSpPr>
            <a:xfrm rot="5201482">
              <a:off x="3803137" y="1994656"/>
              <a:ext cx="476901" cy="103518"/>
              <a:chOff x="3886200" y="6096000"/>
              <a:chExt cx="3124200" cy="533400"/>
            </a:xfrm>
          </p:grpSpPr>
          <p:sp>
            <p:nvSpPr>
              <p:cNvPr id="402" name="Left-Right Arrow 193">
                <a:extLst>
                  <a:ext uri="{FF2B5EF4-FFF2-40B4-BE49-F238E27FC236}">
                    <a16:creationId xmlns:a16="http://schemas.microsoft.com/office/drawing/2014/main" id="{308D2E8E-0B97-7F4B-3EE8-E1F6206C8AA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Left-Right Arrow 194">
                <a:extLst>
                  <a:ext uri="{FF2B5EF4-FFF2-40B4-BE49-F238E27FC236}">
                    <a16:creationId xmlns:a16="http://schemas.microsoft.com/office/drawing/2014/main" id="{0816A1E8-3457-87D6-51E0-66DCCA695016}"/>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Left-Right Arrow 195">
                <a:extLst>
                  <a:ext uri="{FF2B5EF4-FFF2-40B4-BE49-F238E27FC236}">
                    <a16:creationId xmlns:a16="http://schemas.microsoft.com/office/drawing/2014/main" id="{3C65F5F7-CD0D-AC69-3875-74C684DA104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63">
              <a:extLst>
                <a:ext uri="{FF2B5EF4-FFF2-40B4-BE49-F238E27FC236}">
                  <a16:creationId xmlns:a16="http://schemas.microsoft.com/office/drawing/2014/main" id="{0414E3A0-6E27-030B-C30C-63EFF940B74E}"/>
                </a:ext>
              </a:extLst>
            </p:cNvPr>
            <p:cNvGrpSpPr/>
            <p:nvPr/>
          </p:nvGrpSpPr>
          <p:grpSpPr>
            <a:xfrm rot="5201482">
              <a:off x="3819688" y="2594378"/>
              <a:ext cx="476901" cy="103518"/>
              <a:chOff x="3886200" y="6096000"/>
              <a:chExt cx="3124200" cy="533400"/>
            </a:xfrm>
          </p:grpSpPr>
          <p:sp>
            <p:nvSpPr>
              <p:cNvPr id="399" name="Left-Right Arrow 190">
                <a:extLst>
                  <a:ext uri="{FF2B5EF4-FFF2-40B4-BE49-F238E27FC236}">
                    <a16:creationId xmlns:a16="http://schemas.microsoft.com/office/drawing/2014/main" id="{1F0204E4-38CD-E90C-99E7-F75E27DC0054}"/>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Left-Right Arrow 191">
                <a:extLst>
                  <a:ext uri="{FF2B5EF4-FFF2-40B4-BE49-F238E27FC236}">
                    <a16:creationId xmlns:a16="http://schemas.microsoft.com/office/drawing/2014/main" id="{38D3E783-E941-05C0-A452-A967250132B3}"/>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Left-Right Arrow 192">
                <a:extLst>
                  <a:ext uri="{FF2B5EF4-FFF2-40B4-BE49-F238E27FC236}">
                    <a16:creationId xmlns:a16="http://schemas.microsoft.com/office/drawing/2014/main" id="{C7515631-DBDD-143A-94C6-8973E523CF4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67">
              <a:extLst>
                <a:ext uri="{FF2B5EF4-FFF2-40B4-BE49-F238E27FC236}">
                  <a16:creationId xmlns:a16="http://schemas.microsoft.com/office/drawing/2014/main" id="{4AD9DD92-D372-A633-E6E8-CEDF0744AA18}"/>
                </a:ext>
              </a:extLst>
            </p:cNvPr>
            <p:cNvGrpSpPr/>
            <p:nvPr/>
          </p:nvGrpSpPr>
          <p:grpSpPr>
            <a:xfrm rot="5400000">
              <a:off x="3578790" y="1999625"/>
              <a:ext cx="476901" cy="103518"/>
              <a:chOff x="3886200" y="6096000"/>
              <a:chExt cx="3124200" cy="533400"/>
            </a:xfrm>
          </p:grpSpPr>
          <p:sp>
            <p:nvSpPr>
              <p:cNvPr id="396" name="Left-Right Arrow 187">
                <a:extLst>
                  <a:ext uri="{FF2B5EF4-FFF2-40B4-BE49-F238E27FC236}">
                    <a16:creationId xmlns:a16="http://schemas.microsoft.com/office/drawing/2014/main" id="{890A1BB4-9E55-F5CA-F064-5356F141E56F}"/>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Left-Right Arrow 188">
                <a:extLst>
                  <a:ext uri="{FF2B5EF4-FFF2-40B4-BE49-F238E27FC236}">
                    <a16:creationId xmlns:a16="http://schemas.microsoft.com/office/drawing/2014/main" id="{AC9C5DE9-EB5D-397B-03E8-D5B9AF797FA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Left-Right Arrow 189">
                <a:extLst>
                  <a:ext uri="{FF2B5EF4-FFF2-40B4-BE49-F238E27FC236}">
                    <a16:creationId xmlns:a16="http://schemas.microsoft.com/office/drawing/2014/main" id="{4E135B31-9F76-CDE4-429F-B072B65F7A36}"/>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5" name="Group 71">
              <a:extLst>
                <a:ext uri="{FF2B5EF4-FFF2-40B4-BE49-F238E27FC236}">
                  <a16:creationId xmlns:a16="http://schemas.microsoft.com/office/drawing/2014/main" id="{C1CBF7E5-A729-A703-B3DD-2B9937B504EB}"/>
                </a:ext>
              </a:extLst>
            </p:cNvPr>
            <p:cNvGrpSpPr/>
            <p:nvPr/>
          </p:nvGrpSpPr>
          <p:grpSpPr>
            <a:xfrm rot="5400000">
              <a:off x="3551568" y="2602446"/>
              <a:ext cx="476901" cy="103518"/>
              <a:chOff x="3886200" y="6096000"/>
              <a:chExt cx="3124200" cy="533400"/>
            </a:xfrm>
          </p:grpSpPr>
          <p:sp>
            <p:nvSpPr>
              <p:cNvPr id="393" name="Left-Right Arrow 26">
                <a:extLst>
                  <a:ext uri="{FF2B5EF4-FFF2-40B4-BE49-F238E27FC236}">
                    <a16:creationId xmlns:a16="http://schemas.microsoft.com/office/drawing/2014/main" id="{4FB65E14-C58A-7E7C-6858-B56551E14A4D}"/>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Left-Right Arrow 27">
                <a:extLst>
                  <a:ext uri="{FF2B5EF4-FFF2-40B4-BE49-F238E27FC236}">
                    <a16:creationId xmlns:a16="http://schemas.microsoft.com/office/drawing/2014/main" id="{5F28F9E0-CBA6-0E6D-7DDA-C2E0B838D65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Left-Right Arrow 186">
                <a:extLst>
                  <a:ext uri="{FF2B5EF4-FFF2-40B4-BE49-F238E27FC236}">
                    <a16:creationId xmlns:a16="http://schemas.microsoft.com/office/drawing/2014/main" id="{3F794F7A-B45A-DEEF-C121-1F2A785C4BF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6" name="Diamond 385">
              <a:extLst>
                <a:ext uri="{FF2B5EF4-FFF2-40B4-BE49-F238E27FC236}">
                  <a16:creationId xmlns:a16="http://schemas.microsoft.com/office/drawing/2014/main" id="{78F01841-E868-78B8-70EF-6057F12046BE}"/>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Diamond 386">
              <a:extLst>
                <a:ext uri="{FF2B5EF4-FFF2-40B4-BE49-F238E27FC236}">
                  <a16:creationId xmlns:a16="http://schemas.microsoft.com/office/drawing/2014/main" id="{70D6C990-2EFD-7F00-C2BB-7EE261F5515B}"/>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Diamond 387">
              <a:extLst>
                <a:ext uri="{FF2B5EF4-FFF2-40B4-BE49-F238E27FC236}">
                  <a16:creationId xmlns:a16="http://schemas.microsoft.com/office/drawing/2014/main" id="{5CCA7EDF-A4B1-5AA8-87EE-A3D27FEFC7B9}"/>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Diamond 388">
              <a:extLst>
                <a:ext uri="{FF2B5EF4-FFF2-40B4-BE49-F238E27FC236}">
                  <a16:creationId xmlns:a16="http://schemas.microsoft.com/office/drawing/2014/main" id="{7FE27F38-18B5-493D-3741-F20279A992B1}"/>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92789E9F-4D22-B033-FA6F-255BAACCEF19}"/>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6C60872A-AB2B-81D8-E5B1-2941EEA31CC0}"/>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Cloud 2">
              <a:extLst>
                <a:ext uri="{FF2B5EF4-FFF2-40B4-BE49-F238E27FC236}">
                  <a16:creationId xmlns:a16="http://schemas.microsoft.com/office/drawing/2014/main" id="{BC6CE22A-4078-9437-52F4-38E7162BD9AE}"/>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419">
            <a:extLst>
              <a:ext uri="{FF2B5EF4-FFF2-40B4-BE49-F238E27FC236}">
                <a16:creationId xmlns:a16="http://schemas.microsoft.com/office/drawing/2014/main" id="{ADC73FBB-80F7-D376-5FBB-D4F6A8F45720}"/>
              </a:ext>
            </a:extLst>
          </p:cNvPr>
          <p:cNvGrpSpPr/>
          <p:nvPr/>
        </p:nvGrpSpPr>
        <p:grpSpPr>
          <a:xfrm>
            <a:off x="3505200" y="3962400"/>
            <a:ext cx="2911414" cy="2133600"/>
            <a:chOff x="3505200" y="3962400"/>
            <a:chExt cx="2911414" cy="2133600"/>
          </a:xfrm>
        </p:grpSpPr>
        <p:grpSp>
          <p:nvGrpSpPr>
            <p:cNvPr id="205" name="Group 6"/>
            <p:cNvGrpSpPr/>
            <p:nvPr/>
          </p:nvGrpSpPr>
          <p:grpSpPr>
            <a:xfrm>
              <a:off x="3505200" y="3962400"/>
              <a:ext cx="2911414" cy="2133600"/>
              <a:chOff x="3441191" y="1240801"/>
              <a:chExt cx="3801419" cy="3007122"/>
            </a:xfrm>
          </p:grpSpPr>
          <p:grpSp>
            <p:nvGrpSpPr>
              <p:cNvPr id="247" name="Group 16"/>
              <p:cNvGrpSpPr/>
              <p:nvPr/>
            </p:nvGrpSpPr>
            <p:grpSpPr>
              <a:xfrm>
                <a:off x="3441191" y="1240801"/>
                <a:ext cx="3755899" cy="3007122"/>
                <a:chOff x="-2011680" y="1349418"/>
                <a:chExt cx="7269480" cy="6346781"/>
              </a:xfrm>
            </p:grpSpPr>
            <p:grpSp>
              <p:nvGrpSpPr>
                <p:cNvPr id="249" name="Group 1"/>
                <p:cNvGrpSpPr/>
                <p:nvPr/>
              </p:nvGrpSpPr>
              <p:grpSpPr>
                <a:xfrm>
                  <a:off x="-2011680" y="1349418"/>
                  <a:ext cx="7269480" cy="6346781"/>
                  <a:chOff x="-137160" y="1426805"/>
                  <a:chExt cx="2423160" cy="1697395"/>
                </a:xfrm>
              </p:grpSpPr>
              <p:sp>
                <p:nvSpPr>
                  <p:cNvPr id="254"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0" name="Frame 249"/>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Frame 250"/>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Frame 251"/>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Rectangle 252"/>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6" name="TextBox 245"/>
              <p:cNvSpPr txBox="1"/>
              <p:nvPr/>
            </p:nvSpPr>
            <p:spPr>
              <a:xfrm>
                <a:off x="5630058" y="1777787"/>
                <a:ext cx="1612552" cy="1691758"/>
              </a:xfrm>
              <a:prstGeom prst="rect">
                <a:avLst/>
              </a:prstGeom>
              <a:noFill/>
            </p:spPr>
            <p:txBody>
              <a:bodyPr wrap="square" rtlCol="0">
                <a:spAutoFit/>
              </a:bodyPr>
              <a:lstStyle/>
              <a:p>
                <a:pPr algn="ctr"/>
                <a:r>
                  <a:rPr lang="en-US" sz="2400" dirty="0">
                    <a:solidFill>
                      <a:schemeClr val="bg2">
                        <a:lumMod val="25000"/>
                      </a:schemeClr>
                    </a:solidFill>
                    <a:latin typeface="Abadi" panose="020B0604020104020204" pitchFamily="34" charset="0"/>
                  </a:rPr>
                  <a:t>The Brass Plates</a:t>
                </a:r>
              </a:p>
            </p:txBody>
          </p:sp>
        </p:grpSp>
        <p:grpSp>
          <p:nvGrpSpPr>
            <p:cNvPr id="405" name="Group 404">
              <a:extLst>
                <a:ext uri="{FF2B5EF4-FFF2-40B4-BE49-F238E27FC236}">
                  <a16:creationId xmlns:a16="http://schemas.microsoft.com/office/drawing/2014/main" id="{E8CCA481-69D4-085E-73C9-98BC0B0D3B76}"/>
                </a:ext>
              </a:extLst>
            </p:cNvPr>
            <p:cNvGrpSpPr/>
            <p:nvPr/>
          </p:nvGrpSpPr>
          <p:grpSpPr>
            <a:xfrm>
              <a:off x="3708109" y="4121653"/>
              <a:ext cx="902513" cy="1833028"/>
              <a:chOff x="4847870" y="1415932"/>
              <a:chExt cx="2215815" cy="4500383"/>
            </a:xfrm>
          </p:grpSpPr>
          <p:sp>
            <p:nvSpPr>
              <p:cNvPr id="406" name="Oval 405">
                <a:extLst>
                  <a:ext uri="{FF2B5EF4-FFF2-40B4-BE49-F238E27FC236}">
                    <a16:creationId xmlns:a16="http://schemas.microsoft.com/office/drawing/2014/main" id="{EDA54EE5-4E21-064F-1835-630DB547BA97}"/>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Trapezoid 406">
                <a:extLst>
                  <a:ext uri="{FF2B5EF4-FFF2-40B4-BE49-F238E27FC236}">
                    <a16:creationId xmlns:a16="http://schemas.microsoft.com/office/drawing/2014/main" id="{2513ED18-7160-6F8C-D20B-B5050B1A07B4}"/>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AB3573A6-CE08-93C3-5542-626656995311}"/>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Trapezoid 408">
                <a:extLst>
                  <a:ext uri="{FF2B5EF4-FFF2-40B4-BE49-F238E27FC236}">
                    <a16:creationId xmlns:a16="http://schemas.microsoft.com/office/drawing/2014/main" id="{E5CCD053-03E0-CF5F-7E08-A167F3170351}"/>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Trapezoid 409">
                <a:extLst>
                  <a:ext uri="{FF2B5EF4-FFF2-40B4-BE49-F238E27FC236}">
                    <a16:creationId xmlns:a16="http://schemas.microsoft.com/office/drawing/2014/main" id="{F7FCEEA1-9524-F359-44E1-4E9BC1DF2542}"/>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B6018772-C94E-6C32-618A-5D09A23A7798}"/>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rapezoid 411">
                <a:extLst>
                  <a:ext uri="{FF2B5EF4-FFF2-40B4-BE49-F238E27FC236}">
                    <a16:creationId xmlns:a16="http://schemas.microsoft.com/office/drawing/2014/main" id="{13D20491-E462-1F9C-AD8E-CE8C3BDC6130}"/>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22001DBE-3A5A-9BDD-293D-0EB804D2DFD9}"/>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192CD602-DB72-C524-C75E-60CEDA4D22F9}"/>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Freeform: Shape 414">
                <a:extLst>
                  <a:ext uri="{FF2B5EF4-FFF2-40B4-BE49-F238E27FC236}">
                    <a16:creationId xmlns:a16="http://schemas.microsoft.com/office/drawing/2014/main" id="{EAC28C34-6EB6-B48F-B27A-6014B9304E22}"/>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6" name="Double Wave 415">
                <a:extLst>
                  <a:ext uri="{FF2B5EF4-FFF2-40B4-BE49-F238E27FC236}">
                    <a16:creationId xmlns:a16="http://schemas.microsoft.com/office/drawing/2014/main" id="{CEC4AA50-468B-7D31-3939-0659CADDFC9F}"/>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Double Wave 416">
                <a:extLst>
                  <a:ext uri="{FF2B5EF4-FFF2-40B4-BE49-F238E27FC236}">
                    <a16:creationId xmlns:a16="http://schemas.microsoft.com/office/drawing/2014/main" id="{93DBC50F-21D0-66F1-44AE-1E0BE5C95166}"/>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Flowchart: Delay 417">
                <a:extLst>
                  <a:ext uri="{FF2B5EF4-FFF2-40B4-BE49-F238E27FC236}">
                    <a16:creationId xmlns:a16="http://schemas.microsoft.com/office/drawing/2014/main" id="{0F9A1A63-10C3-F9EB-73AB-4E9446BB1A9C}"/>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5CECDFE5-5C82-BB22-6E68-9D79881A2A39}"/>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90378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AF4A21">
                  <a:shade val="30000"/>
                  <a:satMod val="115000"/>
                </a:srgbClr>
              </a:gs>
              <a:gs pos="50000">
                <a:srgbClr val="AF4A21">
                  <a:shade val="67500"/>
                  <a:satMod val="115000"/>
                </a:srgbClr>
              </a:gs>
              <a:gs pos="100000">
                <a:srgbClr val="AF4A21">
                  <a:shade val="100000"/>
                  <a:satMod val="115000"/>
                </a:srgbClr>
              </a:gs>
            </a:gsLst>
            <a:lin ang="189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639613" y="0"/>
            <a:ext cx="9144000" cy="769441"/>
          </a:xfrm>
          <a:prstGeom prst="rect">
            <a:avLst/>
          </a:prstGeom>
          <a:noFill/>
        </p:spPr>
        <p:txBody>
          <a:bodyPr wrap="square" rtlCol="0">
            <a:spAutoFit/>
          </a:bodyPr>
          <a:lstStyle/>
          <a:p>
            <a:pPr algn="ctr"/>
            <a:r>
              <a:rPr lang="en-US" sz="4400" dirty="0">
                <a:solidFill>
                  <a:schemeClr val="bg2"/>
                </a:solidFill>
                <a:latin typeface="Calibri" panose="020F0502020204030204" pitchFamily="34" charset="0"/>
                <a:cs typeface="Calibri" panose="020F0502020204030204" pitchFamily="34" charset="0"/>
              </a:rPr>
              <a:t>Responsibility of Parents</a:t>
            </a:r>
          </a:p>
        </p:txBody>
      </p:sp>
      <p:sp>
        <p:nvSpPr>
          <p:cNvPr id="6" name="TextBox 5"/>
          <p:cNvSpPr txBox="1"/>
          <p:nvPr/>
        </p:nvSpPr>
        <p:spPr>
          <a:xfrm>
            <a:off x="6705600" y="2286000"/>
            <a:ext cx="3200400" cy="369332"/>
          </a:xfrm>
          <a:prstGeom prst="rect">
            <a:avLst/>
          </a:prstGeom>
          <a:noFill/>
        </p:spPr>
        <p:txBody>
          <a:bodyPr wrap="square" rtlCol="0">
            <a:spAutoFit/>
          </a:bodyPr>
          <a:lstStyle/>
          <a:p>
            <a:r>
              <a:rPr lang="en-US" dirty="0"/>
              <a:t> </a:t>
            </a:r>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7" name="TextBox 6"/>
          <p:cNvSpPr txBox="1"/>
          <p:nvPr/>
        </p:nvSpPr>
        <p:spPr>
          <a:xfrm>
            <a:off x="4114800" y="762001"/>
            <a:ext cx="6553200" cy="1908215"/>
          </a:xfrm>
          <a:prstGeom prst="rect">
            <a:avLst/>
          </a:prstGeom>
          <a:noFill/>
        </p:spPr>
        <p:txBody>
          <a:bodyPr wrap="square" rtlCol="0">
            <a:spAutoFit/>
          </a:bodyPr>
          <a:lstStyle/>
          <a:p>
            <a:r>
              <a:rPr lang="en-US" dirty="0">
                <a:solidFill>
                  <a:schemeClr val="bg1"/>
                </a:solidFill>
              </a:rPr>
              <a:t>Teach their children the commandments of God</a:t>
            </a:r>
          </a:p>
          <a:p>
            <a:endParaRPr lang="en-US" dirty="0">
              <a:solidFill>
                <a:schemeClr val="bg1"/>
              </a:solidFill>
              <a:cs typeface="Calibri" panose="020F0502020204030204" pitchFamily="34" charset="0"/>
            </a:endParaRPr>
          </a:p>
          <a:p>
            <a:r>
              <a:rPr lang="en-US" dirty="0">
                <a:solidFill>
                  <a:schemeClr val="bg1"/>
                </a:solidFill>
              </a:rPr>
              <a:t>“Parenting is a godly responsibility necessary for the salvation of Father’s children and important for our preparation for eternal blessings.”</a:t>
            </a:r>
          </a:p>
          <a:p>
            <a:r>
              <a:rPr lang="en-US" sz="1400" dirty="0">
                <a:solidFill>
                  <a:schemeClr val="bg1"/>
                </a:solidFill>
              </a:rPr>
              <a:t>Patricia P. </a:t>
            </a:r>
            <a:r>
              <a:rPr lang="en-US" sz="1400" dirty="0" err="1">
                <a:solidFill>
                  <a:schemeClr val="bg1"/>
                </a:solidFill>
              </a:rPr>
              <a:t>Pinegar</a:t>
            </a:r>
            <a:endParaRPr lang="en-US" sz="1400" dirty="0">
              <a:solidFill>
                <a:schemeClr val="bg1"/>
              </a:solidFill>
              <a:cs typeface="Calibri" panose="020F0502020204030204" pitchFamily="34" charset="0"/>
            </a:endParaRPr>
          </a:p>
          <a:p>
            <a:endParaRPr lang="en-US" sz="1400" dirty="0">
              <a:solidFill>
                <a:schemeClr val="bg1"/>
              </a:solidFill>
              <a:cs typeface="Calibri" panose="020F0502020204030204" pitchFamily="34" charset="0"/>
            </a:endParaRPr>
          </a:p>
        </p:txBody>
      </p:sp>
      <p:sp>
        <p:nvSpPr>
          <p:cNvPr id="8" name="TextBox 7"/>
          <p:cNvSpPr txBox="1"/>
          <p:nvPr/>
        </p:nvSpPr>
        <p:spPr>
          <a:xfrm>
            <a:off x="134112" y="6550223"/>
            <a:ext cx="2438400" cy="307777"/>
          </a:xfrm>
          <a:prstGeom prst="rect">
            <a:avLst/>
          </a:prstGeom>
          <a:noFill/>
        </p:spPr>
        <p:txBody>
          <a:bodyPr wrap="square" rtlCol="0">
            <a:spAutoFit/>
          </a:bodyPr>
          <a:lstStyle/>
          <a:p>
            <a:r>
              <a:rPr lang="en-US" sz="1400" dirty="0">
                <a:solidFill>
                  <a:schemeClr val="bg2"/>
                </a:solidFill>
              </a:rPr>
              <a:t>Mosiah 1:4</a:t>
            </a:r>
          </a:p>
        </p:txBody>
      </p:sp>
      <p:grpSp>
        <p:nvGrpSpPr>
          <p:cNvPr id="363" name="Group 362"/>
          <p:cNvGrpSpPr/>
          <p:nvPr/>
        </p:nvGrpSpPr>
        <p:grpSpPr>
          <a:xfrm>
            <a:off x="1778876" y="4390697"/>
            <a:ext cx="2911414" cy="2171283"/>
            <a:chOff x="1981200" y="3962400"/>
            <a:chExt cx="2911414" cy="2171283"/>
          </a:xfrm>
        </p:grpSpPr>
        <p:grpSp>
          <p:nvGrpSpPr>
            <p:cNvPr id="242" name="Group 6"/>
            <p:cNvGrpSpPr/>
            <p:nvPr/>
          </p:nvGrpSpPr>
          <p:grpSpPr>
            <a:xfrm>
              <a:off x="1981200" y="3962400"/>
              <a:ext cx="2911414" cy="2133600"/>
              <a:chOff x="3441191" y="1240801"/>
              <a:chExt cx="3801419" cy="3007122"/>
            </a:xfrm>
          </p:grpSpPr>
          <p:grpSp>
            <p:nvGrpSpPr>
              <p:cNvPr id="243" name="Group 46"/>
              <p:cNvGrpSpPr/>
              <p:nvPr/>
            </p:nvGrpSpPr>
            <p:grpSpPr>
              <a:xfrm>
                <a:off x="3441191" y="1240801"/>
                <a:ext cx="3755898" cy="3007122"/>
                <a:chOff x="802558" y="4166401"/>
                <a:chExt cx="1981641" cy="1586581"/>
              </a:xfrm>
            </p:grpSpPr>
            <p:grpSp>
              <p:nvGrpSpPr>
                <p:cNvPr id="244" name="Group 16"/>
                <p:cNvGrpSpPr/>
                <p:nvPr/>
              </p:nvGrpSpPr>
              <p:grpSpPr>
                <a:xfrm>
                  <a:off x="802558" y="4166401"/>
                  <a:ext cx="1981641" cy="1586581"/>
                  <a:chOff x="-2011680" y="1349418"/>
                  <a:chExt cx="7269480" cy="6346781"/>
                </a:xfrm>
              </p:grpSpPr>
              <p:grpSp>
                <p:nvGrpSpPr>
                  <p:cNvPr id="245" name="Group 1"/>
                  <p:cNvGrpSpPr/>
                  <p:nvPr/>
                </p:nvGrpSpPr>
                <p:grpSpPr>
                  <a:xfrm>
                    <a:off x="-2011680" y="1349418"/>
                    <a:ext cx="7269480" cy="6346781"/>
                    <a:chOff x="-137160" y="1426805"/>
                    <a:chExt cx="2423160" cy="1697395"/>
                  </a:xfrm>
                </p:grpSpPr>
                <p:sp>
                  <p:nvSpPr>
                    <p:cNvPr id="254"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0" name="Frame 249"/>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Frame 250"/>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Frame 251"/>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Rectangle 252"/>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TextBox 247"/>
                <p:cNvSpPr txBox="1"/>
                <p:nvPr/>
              </p:nvSpPr>
              <p:spPr>
                <a:xfrm>
                  <a:off x="1988662" y="4309435"/>
                  <a:ext cx="695994" cy="389075"/>
                </a:xfrm>
                <a:prstGeom prst="rect">
                  <a:avLst/>
                </a:prstGeom>
                <a:noFill/>
              </p:spPr>
              <p:txBody>
                <a:bodyPr wrap="square" rtlCol="0">
                  <a:spAutoFit/>
                </a:bodyPr>
                <a:lstStyle/>
                <a:p>
                  <a:pPr algn="ctr"/>
                  <a:endParaRPr lang="en-US" sz="2800" dirty="0">
                    <a:latin typeface="Comic Sans MS" pitchFamily="66" charset="0"/>
                  </a:endParaRPr>
                </a:p>
              </p:txBody>
            </p:sp>
          </p:grpSp>
          <p:sp>
            <p:nvSpPr>
              <p:cNvPr id="246" name="TextBox 245"/>
              <p:cNvSpPr txBox="1"/>
              <p:nvPr/>
            </p:nvSpPr>
            <p:spPr>
              <a:xfrm>
                <a:off x="5630058" y="1777787"/>
                <a:ext cx="1612552" cy="1691758"/>
              </a:xfrm>
              <a:prstGeom prst="rect">
                <a:avLst/>
              </a:prstGeom>
              <a:noFill/>
            </p:spPr>
            <p:txBody>
              <a:bodyPr wrap="square" rtlCol="0">
                <a:spAutoFit/>
              </a:bodyPr>
              <a:lstStyle/>
              <a:p>
                <a:pPr algn="ctr"/>
                <a:r>
                  <a:rPr lang="en-US" sz="2400" dirty="0">
                    <a:solidFill>
                      <a:schemeClr val="bg2">
                        <a:lumMod val="25000"/>
                      </a:schemeClr>
                    </a:solidFill>
                    <a:latin typeface="Abadi" panose="020B0604020104020204" pitchFamily="34" charset="0"/>
                  </a:rPr>
                  <a:t>Our Family Book</a:t>
                </a:r>
              </a:p>
            </p:txBody>
          </p:sp>
        </p:grpSp>
        <p:sp>
          <p:nvSpPr>
            <p:cNvPr id="276" name="TextBox 275"/>
            <p:cNvSpPr txBox="1"/>
            <p:nvPr/>
          </p:nvSpPr>
          <p:spPr>
            <a:xfrm>
              <a:off x="2019300" y="4010025"/>
              <a:ext cx="1219200" cy="2123658"/>
            </a:xfrm>
            <a:prstGeom prst="rect">
              <a:avLst/>
            </a:prstGeom>
            <a:noFill/>
          </p:spPr>
          <p:txBody>
            <a:bodyPr wrap="square" rtlCol="0">
              <a:spAutoFit/>
            </a:bodyPr>
            <a:lstStyle/>
            <a:p>
              <a:r>
                <a:rPr lang="en-US" sz="1200" dirty="0"/>
                <a:t>“But ye will teach them to walk in the ways of truth and soberness; ye will teach them to love one another, and to serve one another” </a:t>
              </a:r>
            </a:p>
            <a:p>
              <a:r>
                <a:rPr lang="en-US" sz="1200" dirty="0"/>
                <a:t>(Mosiah 4:15). </a:t>
              </a:r>
              <a:endParaRPr lang="en-US" sz="1200" dirty="0">
                <a:solidFill>
                  <a:srgbClr val="00B0F0"/>
                </a:solidFill>
                <a:cs typeface="Calibri" panose="020F0502020204030204" pitchFamily="34" charset="0"/>
              </a:endParaRPr>
            </a:p>
          </p:txBody>
        </p:sp>
      </p:grpSp>
      <p:sp>
        <p:nvSpPr>
          <p:cNvPr id="220" name="TextBox 219"/>
          <p:cNvSpPr txBox="1"/>
          <p:nvPr/>
        </p:nvSpPr>
        <p:spPr>
          <a:xfrm>
            <a:off x="1676400" y="2667001"/>
            <a:ext cx="6553200" cy="1200329"/>
          </a:xfrm>
          <a:prstGeom prst="rect">
            <a:avLst/>
          </a:prstGeom>
          <a:noFill/>
        </p:spPr>
        <p:txBody>
          <a:bodyPr wrap="square" rtlCol="0">
            <a:spAutoFit/>
          </a:bodyPr>
          <a:lstStyle/>
          <a:p>
            <a:r>
              <a:rPr lang="en-US" dirty="0">
                <a:solidFill>
                  <a:schemeClr val="bg1"/>
                </a:solidFill>
              </a:rPr>
              <a:t>“You need more than your own wisdom in rearing [your children]. You need the help of the Lord. Pray for that help and follow the inspiration which you receive”</a:t>
            </a:r>
          </a:p>
          <a:p>
            <a:r>
              <a:rPr lang="en-US" dirty="0">
                <a:solidFill>
                  <a:schemeClr val="bg1"/>
                </a:solidFill>
              </a:rPr>
              <a:t> </a:t>
            </a:r>
            <a:r>
              <a:rPr lang="en-US" sz="1400" dirty="0">
                <a:solidFill>
                  <a:schemeClr val="bg1"/>
                </a:solidFill>
              </a:rPr>
              <a:t>Gordon B. Hinckley</a:t>
            </a:r>
            <a:endParaRPr lang="en-US" sz="1400" dirty="0">
              <a:solidFill>
                <a:schemeClr val="bg1"/>
              </a:solidFill>
              <a:cs typeface="Calibri" panose="020F0502020204030204" pitchFamily="34" charset="0"/>
            </a:endParaRPr>
          </a:p>
        </p:txBody>
      </p:sp>
      <p:sp>
        <p:nvSpPr>
          <p:cNvPr id="249" name="TextBox 248"/>
          <p:cNvSpPr txBox="1"/>
          <p:nvPr/>
        </p:nvSpPr>
        <p:spPr>
          <a:xfrm>
            <a:off x="4855779" y="3623443"/>
            <a:ext cx="3581400" cy="1200329"/>
          </a:xfrm>
          <a:prstGeom prst="rect">
            <a:avLst/>
          </a:prstGeom>
          <a:noFill/>
        </p:spPr>
        <p:txBody>
          <a:bodyPr wrap="square" rtlCol="0">
            <a:spAutoFit/>
          </a:bodyPr>
          <a:lstStyle/>
          <a:p>
            <a:r>
              <a:rPr lang="en-US" dirty="0">
                <a:solidFill>
                  <a:schemeClr val="bg1"/>
                </a:solidFill>
              </a:rPr>
              <a:t>“And they shall also teach their children to pray, and to walk uprightly before the Lord” </a:t>
            </a:r>
          </a:p>
          <a:p>
            <a:r>
              <a:rPr lang="en-US" dirty="0">
                <a:solidFill>
                  <a:schemeClr val="bg1"/>
                </a:solidFill>
              </a:rPr>
              <a:t>(D&amp;C 68:28).</a:t>
            </a:r>
            <a:endParaRPr lang="en-US" dirty="0">
              <a:solidFill>
                <a:schemeClr val="bg1"/>
              </a:solidFill>
              <a:cs typeface="Calibri" panose="020F0502020204030204" pitchFamily="34" charset="0"/>
            </a:endParaRPr>
          </a:p>
        </p:txBody>
      </p:sp>
      <p:grpSp>
        <p:nvGrpSpPr>
          <p:cNvPr id="260" name="Group 259"/>
          <p:cNvGrpSpPr/>
          <p:nvPr/>
        </p:nvGrpSpPr>
        <p:grpSpPr>
          <a:xfrm>
            <a:off x="2212078" y="578070"/>
            <a:ext cx="737167" cy="2017985"/>
            <a:chOff x="3581400" y="457200"/>
            <a:chExt cx="1423988" cy="3898149"/>
          </a:xfrm>
        </p:grpSpPr>
        <p:grpSp>
          <p:nvGrpSpPr>
            <p:cNvPr id="275" name="Group 15"/>
            <p:cNvGrpSpPr/>
            <p:nvPr/>
          </p:nvGrpSpPr>
          <p:grpSpPr>
            <a:xfrm>
              <a:off x="3581400" y="457200"/>
              <a:ext cx="1423988" cy="3898149"/>
              <a:chOff x="5410200" y="990600"/>
              <a:chExt cx="1905000" cy="4788699"/>
            </a:xfrm>
          </p:grpSpPr>
          <p:sp>
            <p:nvSpPr>
              <p:cNvPr id="280" name="Rounded Rectangle 279"/>
              <p:cNvSpPr/>
              <p:nvPr/>
            </p:nvSpPr>
            <p:spPr>
              <a:xfrm rot="731251">
                <a:off x="5434270" y="1248254"/>
                <a:ext cx="381000" cy="990600"/>
              </a:xfrm>
              <a:prstGeom prst="roundRect">
                <a:avLst>
                  <a:gd name="adj" fmla="val 50000"/>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280"/>
              <p:cNvSpPr/>
              <p:nvPr/>
            </p:nvSpPr>
            <p:spPr>
              <a:xfrm rot="21194807">
                <a:off x="6762522" y="1238165"/>
                <a:ext cx="381000" cy="990600"/>
              </a:xfrm>
              <a:prstGeom prst="roundRect">
                <a:avLst>
                  <a:gd name="adj" fmla="val 49585"/>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rot="17610301" flipH="1">
                <a:off x="6345730" y="5179622"/>
                <a:ext cx="427527" cy="658734"/>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rot="2704841" flipH="1">
                <a:off x="5656803" y="5236169"/>
                <a:ext cx="427527" cy="658734"/>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5410200" y="3657600"/>
                <a:ext cx="381000" cy="609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6934200" y="3657600"/>
                <a:ext cx="381000" cy="609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lowchart: Manual Operation 285"/>
              <p:cNvSpPr/>
              <p:nvPr/>
            </p:nvSpPr>
            <p:spPr>
              <a:xfrm rot="9438105" flipH="1">
                <a:off x="6592727" y="2648441"/>
                <a:ext cx="573321" cy="12954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lowchart: Manual Operation 286"/>
              <p:cNvSpPr/>
              <p:nvPr/>
            </p:nvSpPr>
            <p:spPr>
              <a:xfrm rot="11918038">
                <a:off x="5525926" y="2648442"/>
                <a:ext cx="573321" cy="12954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lowchart: Manual Operation 287"/>
              <p:cNvSpPr/>
              <p:nvPr/>
            </p:nvSpPr>
            <p:spPr>
              <a:xfrm rot="10800000">
                <a:off x="5715000" y="2590800"/>
                <a:ext cx="1219200" cy="1447800"/>
              </a:xfrm>
              <a:prstGeom prst="flowChartManualOperat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5486400" y="990600"/>
                <a:ext cx="1600200" cy="1828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lowchart: Manual Operation 289"/>
              <p:cNvSpPr/>
              <p:nvPr/>
            </p:nvSpPr>
            <p:spPr>
              <a:xfrm rot="10800000">
                <a:off x="5638800" y="4038600"/>
                <a:ext cx="838200" cy="1447800"/>
              </a:xfrm>
              <a:prstGeom prst="flowChartManualOperation">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lowchart: Manual Operation 290"/>
              <p:cNvSpPr/>
              <p:nvPr/>
            </p:nvSpPr>
            <p:spPr>
              <a:xfrm rot="10800000">
                <a:off x="6172200" y="4038600"/>
                <a:ext cx="838200" cy="1447800"/>
              </a:xfrm>
              <a:prstGeom prst="flowChartManualOperation">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291"/>
              <p:cNvSpPr/>
              <p:nvPr/>
            </p:nvSpPr>
            <p:spPr>
              <a:xfrm>
                <a:off x="5715000" y="3886200"/>
                <a:ext cx="1219200" cy="152400"/>
              </a:xfrm>
              <a:prstGeom prst="round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Pentagon 292"/>
              <p:cNvSpPr/>
              <p:nvPr/>
            </p:nvSpPr>
            <p:spPr>
              <a:xfrm rot="16010993">
                <a:off x="6429754" y="3034310"/>
                <a:ext cx="498921" cy="72321"/>
              </a:xfrm>
              <a:prstGeom prst="homePlat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Pentagon 293"/>
              <p:cNvSpPr/>
              <p:nvPr/>
            </p:nvSpPr>
            <p:spPr>
              <a:xfrm rot="5400000">
                <a:off x="6400800" y="3048000"/>
                <a:ext cx="381000" cy="381000"/>
              </a:xfrm>
              <a:prstGeom prst="homePlate">
                <a:avLst>
                  <a:gd name="adj" fmla="val 2983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p:cNvSpPr/>
              <p:nvPr/>
            </p:nvSpPr>
            <p:spPr>
              <a:xfrm>
                <a:off x="6172200" y="3886200"/>
                <a:ext cx="304800" cy="1524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84"/>
            <p:cNvGrpSpPr/>
            <p:nvPr/>
          </p:nvGrpSpPr>
          <p:grpSpPr>
            <a:xfrm>
              <a:off x="4131533" y="1967747"/>
              <a:ext cx="247650" cy="716526"/>
              <a:chOff x="2409825" y="1955390"/>
              <a:chExt cx="247650" cy="716526"/>
            </a:xfrm>
          </p:grpSpPr>
          <p:sp>
            <p:nvSpPr>
              <p:cNvPr id="278" name="Pentagon 277"/>
              <p:cNvSpPr/>
              <p:nvPr/>
            </p:nvSpPr>
            <p:spPr>
              <a:xfrm rot="5400000">
                <a:off x="2240526" y="2316879"/>
                <a:ext cx="586248" cy="123825"/>
              </a:xfrm>
              <a:prstGeom prst="homePlat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gular Pentagon 278"/>
              <p:cNvSpPr/>
              <p:nvPr/>
            </p:nvSpPr>
            <p:spPr>
              <a:xfrm rot="10800000">
                <a:off x="2409825" y="1955390"/>
                <a:ext cx="247650" cy="195416"/>
              </a:xfrm>
              <a:prstGeom prst="pentagon">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1" name="Group 380"/>
          <p:cNvGrpSpPr/>
          <p:nvPr/>
        </p:nvGrpSpPr>
        <p:grpSpPr>
          <a:xfrm>
            <a:off x="8153400" y="1981201"/>
            <a:ext cx="1923980" cy="2128687"/>
            <a:chOff x="6629400" y="1981200"/>
            <a:chExt cx="1923980" cy="2128687"/>
          </a:xfrm>
        </p:grpSpPr>
        <p:grpSp>
          <p:nvGrpSpPr>
            <p:cNvPr id="296" name="Group 295"/>
            <p:cNvGrpSpPr/>
            <p:nvPr/>
          </p:nvGrpSpPr>
          <p:grpSpPr>
            <a:xfrm>
              <a:off x="8001000" y="2286000"/>
              <a:ext cx="552380" cy="1823887"/>
              <a:chOff x="6643255" y="914400"/>
              <a:chExt cx="900545" cy="2973482"/>
            </a:xfrm>
          </p:grpSpPr>
          <p:sp>
            <p:nvSpPr>
              <p:cNvPr id="297" name="Oval 296"/>
              <p:cNvSpPr/>
              <p:nvPr/>
            </p:nvSpPr>
            <p:spPr>
              <a:xfrm>
                <a:off x="6643255" y="2747610"/>
                <a:ext cx="292283" cy="2654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7251517" y="2794926"/>
                <a:ext cx="292283" cy="2654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Manual Operation 49"/>
              <p:cNvSpPr/>
              <p:nvPr/>
            </p:nvSpPr>
            <p:spPr>
              <a:xfrm rot="10800000">
                <a:off x="6993157" y="2965866"/>
                <a:ext cx="508787" cy="796380"/>
              </a:xfrm>
              <a:prstGeom prst="flowChartManualOperation">
                <a:avLst/>
              </a:prstGeom>
              <a:solidFill>
                <a:schemeClr val="accent1">
                  <a:lumMod val="50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Manual Operation 299"/>
              <p:cNvSpPr/>
              <p:nvPr/>
            </p:nvSpPr>
            <p:spPr>
              <a:xfrm rot="10800000">
                <a:off x="6771236" y="2958773"/>
                <a:ext cx="389710" cy="796380"/>
              </a:xfrm>
              <a:prstGeom prst="flowChartManualOperation">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lowchart: Manual Operation 300"/>
              <p:cNvSpPr/>
              <p:nvPr/>
            </p:nvSpPr>
            <p:spPr>
              <a:xfrm rot="11701945" flipH="1">
                <a:off x="6778155" y="1760716"/>
                <a:ext cx="308805" cy="1126177"/>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lowchart: Manual Operation 301"/>
              <p:cNvSpPr/>
              <p:nvPr/>
            </p:nvSpPr>
            <p:spPr>
              <a:xfrm rot="9898055">
                <a:off x="7127899" y="1815877"/>
                <a:ext cx="308805" cy="1138107"/>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lowchart: Extract 302"/>
              <p:cNvSpPr/>
              <p:nvPr/>
            </p:nvSpPr>
            <p:spPr>
              <a:xfrm>
                <a:off x="6814539" y="1334605"/>
                <a:ext cx="595391" cy="1631261"/>
              </a:xfrm>
              <a:prstGeom prst="flowChartExtra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a:off x="6771236" y="3622422"/>
                <a:ext cx="292283" cy="26546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7160947" y="3622422"/>
                <a:ext cx="292283" cy="26546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lowchart: Extract 305"/>
              <p:cNvSpPr/>
              <p:nvPr/>
            </p:nvSpPr>
            <p:spPr>
              <a:xfrm rot="10800000">
                <a:off x="6993157" y="1972925"/>
                <a:ext cx="238156" cy="212773"/>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6731185" y="990600"/>
                <a:ext cx="736415" cy="105685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Cloud 307"/>
              <p:cNvSpPr/>
              <p:nvPr/>
            </p:nvSpPr>
            <p:spPr>
              <a:xfrm>
                <a:off x="6705600" y="914400"/>
                <a:ext cx="714469" cy="292703"/>
              </a:xfrm>
              <a:prstGeom prst="cloud">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9" name="Group 308"/>
            <p:cNvGrpSpPr/>
            <p:nvPr/>
          </p:nvGrpSpPr>
          <p:grpSpPr>
            <a:xfrm>
              <a:off x="7162800" y="1981200"/>
              <a:ext cx="726363" cy="1869595"/>
              <a:chOff x="5233086" y="914400"/>
              <a:chExt cx="1184189" cy="3048000"/>
            </a:xfrm>
          </p:grpSpPr>
          <p:sp>
            <p:nvSpPr>
              <p:cNvPr id="310" name="Cloud 309"/>
              <p:cNvSpPr/>
              <p:nvPr/>
            </p:nvSpPr>
            <p:spPr>
              <a:xfrm>
                <a:off x="5233086" y="1898070"/>
                <a:ext cx="1184189" cy="522609"/>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Oval 310"/>
              <p:cNvSpPr/>
              <p:nvPr/>
            </p:nvSpPr>
            <p:spPr>
              <a:xfrm>
                <a:off x="5973104" y="3084289"/>
                <a:ext cx="258809" cy="2189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5445566" y="3025748"/>
                <a:ext cx="258809" cy="2189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lowchart: Manual Operation 312"/>
              <p:cNvSpPr/>
              <p:nvPr/>
            </p:nvSpPr>
            <p:spPr>
              <a:xfrm rot="10800000">
                <a:off x="5513547" y="3169828"/>
                <a:ext cx="692485" cy="656839"/>
              </a:xfrm>
              <a:prstGeom prst="flowChartManualOperation">
                <a:avLst/>
              </a:prstGeom>
              <a:solidFill>
                <a:srgbClr val="FF9F9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lowchart: Manual Operation 313"/>
              <p:cNvSpPr/>
              <p:nvPr/>
            </p:nvSpPr>
            <p:spPr>
              <a:xfrm rot="11701945" flipH="1">
                <a:off x="5557230" y="2130069"/>
                <a:ext cx="285300" cy="1019983"/>
              </a:xfrm>
              <a:prstGeom prst="flowChartManualOperation">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lowchart: Manual Operation 314"/>
              <p:cNvSpPr/>
              <p:nvPr/>
            </p:nvSpPr>
            <p:spPr>
              <a:xfrm rot="9898055">
                <a:off x="5844973" y="2115956"/>
                <a:ext cx="337513" cy="1083386"/>
              </a:xfrm>
              <a:prstGeom prst="flowChartManualOperation">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Flowchart: Extract 315"/>
              <p:cNvSpPr/>
              <p:nvPr/>
            </p:nvSpPr>
            <p:spPr>
              <a:xfrm>
                <a:off x="5552140" y="1966924"/>
                <a:ext cx="603886" cy="1532624"/>
              </a:xfrm>
              <a:prstGeom prst="flowChartExtra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5590490" y="3743454"/>
                <a:ext cx="258809" cy="218946"/>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5898261" y="3743454"/>
                <a:ext cx="258809" cy="218946"/>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Moon 318"/>
              <p:cNvSpPr/>
              <p:nvPr/>
            </p:nvSpPr>
            <p:spPr>
              <a:xfrm rot="16200000">
                <a:off x="5721493" y="2279507"/>
                <a:ext cx="308084" cy="168670"/>
              </a:xfrm>
              <a:prstGeom prst="moon">
                <a:avLst>
                  <a:gd name="adj" fmla="val 41177"/>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5794750" y="1902633"/>
                <a:ext cx="158450" cy="3854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5485368" y="1318497"/>
                <a:ext cx="745294" cy="8811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Cloud 321"/>
              <p:cNvSpPr/>
              <p:nvPr/>
            </p:nvSpPr>
            <p:spPr>
              <a:xfrm rot="5151226">
                <a:off x="5549487" y="1486219"/>
                <a:ext cx="1333562" cy="342991"/>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Cloud 322"/>
              <p:cNvSpPr/>
              <p:nvPr/>
            </p:nvSpPr>
            <p:spPr>
              <a:xfrm rot="17299812">
                <a:off x="4809714" y="1469349"/>
                <a:ext cx="1439906" cy="330008"/>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Cloud 323"/>
              <p:cNvSpPr/>
              <p:nvPr/>
            </p:nvSpPr>
            <p:spPr>
              <a:xfrm>
                <a:off x="5452606" y="917186"/>
                <a:ext cx="764088" cy="522609"/>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5" name="Group 324"/>
            <p:cNvGrpSpPr/>
            <p:nvPr/>
          </p:nvGrpSpPr>
          <p:grpSpPr>
            <a:xfrm>
              <a:off x="6629400" y="2438400"/>
              <a:ext cx="607618" cy="1603497"/>
              <a:chOff x="1524000" y="2338821"/>
              <a:chExt cx="676321" cy="2156980"/>
            </a:xfrm>
          </p:grpSpPr>
          <p:grpSp>
            <p:nvGrpSpPr>
              <p:cNvPr id="326" name="Group 48"/>
              <p:cNvGrpSpPr/>
              <p:nvPr/>
            </p:nvGrpSpPr>
            <p:grpSpPr>
              <a:xfrm>
                <a:off x="1524000" y="2362200"/>
                <a:ext cx="676321" cy="2133601"/>
                <a:chOff x="5386303" y="2711849"/>
                <a:chExt cx="704334" cy="1860151"/>
              </a:xfrm>
            </p:grpSpPr>
            <p:sp>
              <p:nvSpPr>
                <p:cNvPr id="330" name="Oval 329"/>
                <p:cNvSpPr/>
                <p:nvPr/>
              </p:nvSpPr>
              <p:spPr>
                <a:xfrm>
                  <a:off x="5386303" y="3944536"/>
                  <a:ext cx="228600" cy="152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5862037" y="3944536"/>
                  <a:ext cx="228600" cy="152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lowchart: Manual Operation 49"/>
                <p:cNvSpPr/>
                <p:nvPr/>
              </p:nvSpPr>
              <p:spPr>
                <a:xfrm rot="10800000">
                  <a:off x="5715000" y="4038600"/>
                  <a:ext cx="304800" cy="457200"/>
                </a:xfrm>
                <a:prstGeom prst="flowChartManualOperation">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lowchart: Manual Operation 332"/>
                <p:cNvSpPr/>
                <p:nvPr/>
              </p:nvSpPr>
              <p:spPr>
                <a:xfrm rot="10800000">
                  <a:off x="5486400" y="4038600"/>
                  <a:ext cx="304800" cy="457200"/>
                </a:xfrm>
                <a:prstGeom prst="flowChartManualOperation">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lowchart: Manual Operation 333"/>
                <p:cNvSpPr/>
                <p:nvPr/>
              </p:nvSpPr>
              <p:spPr>
                <a:xfrm rot="11701945" flipH="1">
                  <a:off x="5476691" y="3451003"/>
                  <a:ext cx="241523" cy="544586"/>
                </a:xfrm>
                <a:prstGeom prst="flowChartManualOpera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Flowchart: Manual Operation 334"/>
                <p:cNvSpPr/>
                <p:nvPr/>
              </p:nvSpPr>
              <p:spPr>
                <a:xfrm rot="9898055">
                  <a:off x="5781490" y="3489404"/>
                  <a:ext cx="241523" cy="544586"/>
                </a:xfrm>
                <a:prstGeom prst="flowChartManualOpera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lowchart: Extract 335"/>
                <p:cNvSpPr/>
                <p:nvPr/>
              </p:nvSpPr>
              <p:spPr>
                <a:xfrm>
                  <a:off x="5486400" y="3200400"/>
                  <a:ext cx="533400" cy="958375"/>
                </a:xfrm>
                <a:prstGeom prst="flowChartExtra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5457994" y="2711849"/>
                  <a:ext cx="555495" cy="7933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5486400" y="4419600"/>
                  <a:ext cx="228600" cy="1524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5791200" y="4419600"/>
                  <a:ext cx="228600" cy="1524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7" name="Teardrop 326"/>
              <p:cNvSpPr/>
              <p:nvPr/>
            </p:nvSpPr>
            <p:spPr>
              <a:xfrm>
                <a:off x="1524000" y="2362200"/>
                <a:ext cx="461319" cy="296562"/>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eardrop 327"/>
              <p:cNvSpPr/>
              <p:nvPr/>
            </p:nvSpPr>
            <p:spPr>
              <a:xfrm rot="14501571">
                <a:off x="1813496" y="2440549"/>
                <a:ext cx="417112" cy="213655"/>
              </a:xfrm>
              <a:prstGeom prst="teardrop">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1792184" y="2380735"/>
                <a:ext cx="234324" cy="201827"/>
              </a:xfrm>
              <a:prstGeom prst="ellipse">
                <a:avLst/>
              </a:prstGeom>
              <a:solidFill>
                <a:srgbClr val="F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0" name="Group 339"/>
          <p:cNvGrpSpPr/>
          <p:nvPr/>
        </p:nvGrpSpPr>
        <p:grpSpPr>
          <a:xfrm>
            <a:off x="3069135" y="722588"/>
            <a:ext cx="711250" cy="1838216"/>
            <a:chOff x="304800" y="717541"/>
            <a:chExt cx="1373924" cy="3550888"/>
          </a:xfrm>
        </p:grpSpPr>
        <p:sp>
          <p:nvSpPr>
            <p:cNvPr id="341" name="Oval 6"/>
            <p:cNvSpPr/>
            <p:nvPr/>
          </p:nvSpPr>
          <p:spPr>
            <a:xfrm>
              <a:off x="353446" y="2818686"/>
              <a:ext cx="243228" cy="48120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5"/>
            <p:cNvSpPr/>
            <p:nvPr/>
          </p:nvSpPr>
          <p:spPr>
            <a:xfrm>
              <a:off x="1375002" y="2818686"/>
              <a:ext cx="243228" cy="48120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ounded Rectangle 342"/>
            <p:cNvSpPr/>
            <p:nvPr/>
          </p:nvSpPr>
          <p:spPr>
            <a:xfrm rot="20539312">
              <a:off x="385788" y="1843746"/>
              <a:ext cx="1292936" cy="734460"/>
            </a:xfrm>
            <a:prstGeom prst="roundRect">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lowchart: Manual Operation 8"/>
            <p:cNvSpPr/>
            <p:nvPr/>
          </p:nvSpPr>
          <p:spPr>
            <a:xfrm rot="12378413" flipH="1">
              <a:off x="470416" y="2077071"/>
              <a:ext cx="340519" cy="1022568"/>
            </a:xfrm>
            <a:prstGeom prst="flowChartManualOperation">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lowchart: Manual Operation 9"/>
            <p:cNvSpPr/>
            <p:nvPr/>
          </p:nvSpPr>
          <p:spPr>
            <a:xfrm rot="9493756">
              <a:off x="1175699" y="2018188"/>
              <a:ext cx="340519" cy="1022568"/>
            </a:xfrm>
            <a:prstGeom prst="flowChartManualOperation">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2"/>
            <p:cNvSpPr/>
            <p:nvPr/>
          </p:nvSpPr>
          <p:spPr>
            <a:xfrm rot="17610301" flipH="1">
              <a:off x="1015696" y="3889422"/>
              <a:ext cx="337483" cy="420531"/>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
            <p:cNvSpPr/>
            <p:nvPr/>
          </p:nvSpPr>
          <p:spPr>
            <a:xfrm rot="3989699">
              <a:off x="521205" y="3880698"/>
              <a:ext cx="337483" cy="420531"/>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Flowchart: Manual Operation 4"/>
            <p:cNvSpPr/>
            <p:nvPr/>
          </p:nvSpPr>
          <p:spPr>
            <a:xfrm rot="10800000">
              <a:off x="304800" y="2999139"/>
              <a:ext cx="1313429" cy="1022568"/>
            </a:xfrm>
            <a:prstGeom prst="flowChartManualOperation">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Flowchart: Extract 7"/>
            <p:cNvSpPr/>
            <p:nvPr/>
          </p:nvSpPr>
          <p:spPr>
            <a:xfrm>
              <a:off x="304800" y="1856269"/>
              <a:ext cx="1362075" cy="1804532"/>
            </a:xfrm>
            <a:prstGeom prst="flowChartExtra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14"/>
            <p:cNvSpPr/>
            <p:nvPr/>
          </p:nvSpPr>
          <p:spPr>
            <a:xfrm>
              <a:off x="1083129" y="893506"/>
              <a:ext cx="212271" cy="361253"/>
            </a:xfrm>
            <a:prstGeom prst="ellipse">
              <a:avLst/>
            </a:prstGeom>
            <a:solidFill>
              <a:srgbClr val="DAA600"/>
            </a:solidFill>
            <a:ln w="12700">
              <a:solidFill>
                <a:srgbClr val="DAA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ed Rectangle 350"/>
            <p:cNvSpPr/>
            <p:nvPr/>
          </p:nvSpPr>
          <p:spPr>
            <a:xfrm>
              <a:off x="860854" y="2086232"/>
              <a:ext cx="228600" cy="228600"/>
            </a:xfrm>
            <a:prstGeom prst="roundRe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10"/>
            <p:cNvSpPr/>
            <p:nvPr/>
          </p:nvSpPr>
          <p:spPr>
            <a:xfrm>
              <a:off x="596673" y="893852"/>
              <a:ext cx="826974" cy="132332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Wave 12"/>
            <p:cNvSpPr/>
            <p:nvPr/>
          </p:nvSpPr>
          <p:spPr>
            <a:xfrm rot="17342052" flipH="1">
              <a:off x="-282813" y="1590421"/>
              <a:ext cx="1599243" cy="366626"/>
            </a:xfrm>
            <a:prstGeom prst="wave">
              <a:avLst/>
            </a:prstGeom>
            <a:solidFill>
              <a:srgbClr val="DAA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Wave 11"/>
            <p:cNvSpPr/>
            <p:nvPr/>
          </p:nvSpPr>
          <p:spPr>
            <a:xfrm rot="4050276">
              <a:off x="551570" y="1366176"/>
              <a:ext cx="1630881" cy="475055"/>
            </a:xfrm>
            <a:prstGeom prst="wave">
              <a:avLst/>
            </a:prstGeom>
            <a:solidFill>
              <a:srgbClr val="DAA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Wave 13"/>
            <p:cNvSpPr/>
            <p:nvPr/>
          </p:nvSpPr>
          <p:spPr>
            <a:xfrm rot="312085" flipH="1">
              <a:off x="553912" y="717541"/>
              <a:ext cx="722269" cy="485311"/>
            </a:xfrm>
            <a:prstGeom prst="wave">
              <a:avLst/>
            </a:prstGeom>
            <a:solidFill>
              <a:srgbClr val="DAA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a:off x="1091297" y="924199"/>
              <a:ext cx="234995" cy="406212"/>
            </a:xfrm>
            <a:prstGeom prst="ellipse">
              <a:avLst/>
            </a:prstGeom>
            <a:solidFill>
              <a:srgbClr val="E2AC00"/>
            </a:solidFill>
            <a:ln w="12700">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rot="812099">
              <a:off x="308919" y="1841158"/>
              <a:ext cx="321276" cy="642551"/>
            </a:xfrm>
            <a:prstGeom prst="ellipse">
              <a:avLst/>
            </a:prstGeom>
            <a:solidFill>
              <a:srgbClr val="E2AC00"/>
            </a:solidFill>
            <a:ln w="12700">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8" name="Group 29"/>
            <p:cNvGrpSpPr/>
            <p:nvPr/>
          </p:nvGrpSpPr>
          <p:grpSpPr>
            <a:xfrm rot="966488">
              <a:off x="990600" y="3048000"/>
              <a:ext cx="457200" cy="533403"/>
              <a:chOff x="2438400" y="3423138"/>
              <a:chExt cx="609600" cy="844062"/>
            </a:xfrm>
          </p:grpSpPr>
          <p:sp>
            <p:nvSpPr>
              <p:cNvPr id="359" name="Moon 358"/>
              <p:cNvSpPr/>
              <p:nvPr/>
            </p:nvSpPr>
            <p:spPr>
              <a:xfrm>
                <a:off x="2639643" y="3423138"/>
                <a:ext cx="228600" cy="533400"/>
              </a:xfrm>
              <a:prstGeom prst="moon">
                <a:avLst>
                  <a:gd name="adj" fmla="val 22549"/>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p:cNvSpPr/>
              <p:nvPr/>
            </p:nvSpPr>
            <p:spPr>
              <a:xfrm>
                <a:off x="2438400" y="3733800"/>
                <a:ext cx="304800" cy="304800"/>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p:cNvSpPr/>
              <p:nvPr/>
            </p:nvSpPr>
            <p:spPr>
              <a:xfrm>
                <a:off x="2667000" y="3962400"/>
                <a:ext cx="304800" cy="304800"/>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p:cNvSpPr/>
              <p:nvPr/>
            </p:nvSpPr>
            <p:spPr>
              <a:xfrm>
                <a:off x="2743200" y="3657600"/>
                <a:ext cx="304800" cy="304800"/>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4" name="Group 8"/>
          <p:cNvGrpSpPr/>
          <p:nvPr/>
        </p:nvGrpSpPr>
        <p:grpSpPr>
          <a:xfrm>
            <a:off x="6781800" y="4495800"/>
            <a:ext cx="670004" cy="2209800"/>
            <a:chOff x="7389973" y="1460776"/>
            <a:chExt cx="1312971" cy="4330424"/>
          </a:xfrm>
        </p:grpSpPr>
        <p:grpSp>
          <p:nvGrpSpPr>
            <p:cNvPr id="365" name="Group 238"/>
            <p:cNvGrpSpPr/>
            <p:nvPr/>
          </p:nvGrpSpPr>
          <p:grpSpPr>
            <a:xfrm rot="21065330">
              <a:off x="7389973" y="1460776"/>
              <a:ext cx="1312971" cy="2073815"/>
              <a:chOff x="6747898" y="3506037"/>
              <a:chExt cx="1509789" cy="2015745"/>
            </a:xfrm>
          </p:grpSpPr>
          <p:sp>
            <p:nvSpPr>
              <p:cNvPr id="371" name="Wave 370"/>
              <p:cNvSpPr/>
              <p:nvPr/>
            </p:nvSpPr>
            <p:spPr>
              <a:xfrm rot="5400000">
                <a:off x="6325602" y="3928333"/>
                <a:ext cx="1779818" cy="935225"/>
              </a:xfrm>
              <a:prstGeom prst="wave">
                <a:avLst>
                  <a:gd name="adj1" fmla="val 20000"/>
                  <a:gd name="adj2" fmla="val -1000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Wave 371"/>
              <p:cNvSpPr/>
              <p:nvPr/>
            </p:nvSpPr>
            <p:spPr>
              <a:xfrm rot="6864377">
                <a:off x="6900166" y="4164260"/>
                <a:ext cx="1779818" cy="935225"/>
              </a:xfrm>
              <a:prstGeom prst="wave">
                <a:avLst>
                  <a:gd name="adj1" fmla="val 20000"/>
                  <a:gd name="adj2" fmla="val -1000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Wave 372"/>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Wave 373"/>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rot="1354397">
                <a:off x="7334017" y="4312390"/>
                <a:ext cx="451496" cy="838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Wave 375"/>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Wave 376"/>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p:cNvSpPr/>
              <p:nvPr/>
            </p:nvSpPr>
            <p:spPr>
              <a:xfrm>
                <a:off x="7488888" y="4781766"/>
                <a:ext cx="212338" cy="3790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6" name="Group 106"/>
            <p:cNvGrpSpPr/>
            <p:nvPr/>
          </p:nvGrpSpPr>
          <p:grpSpPr>
            <a:xfrm>
              <a:off x="7696200" y="3200400"/>
              <a:ext cx="914400" cy="2590800"/>
              <a:chOff x="7696200" y="3200400"/>
              <a:chExt cx="914400" cy="2590800"/>
            </a:xfrm>
          </p:grpSpPr>
          <p:sp>
            <p:nvSpPr>
              <p:cNvPr id="367" name="Isosceles Triangle 366"/>
              <p:cNvSpPr/>
              <p:nvPr/>
            </p:nvSpPr>
            <p:spPr>
              <a:xfrm rot="10800000">
                <a:off x="7696200" y="3200400"/>
                <a:ext cx="914400" cy="25908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7848600" y="3962400"/>
                <a:ext cx="609600" cy="76200"/>
              </a:xfrm>
              <a:prstGeom prst="rect">
                <a:avLst/>
              </a:prstGeom>
              <a:solidFill>
                <a:srgbClr val="FFA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7954818" y="4645891"/>
                <a:ext cx="394855" cy="69273"/>
              </a:xfrm>
              <a:prstGeom prst="rect">
                <a:avLst/>
              </a:prstGeom>
              <a:solidFill>
                <a:srgbClr val="FFAD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Flowchart: Summing Junction 369"/>
              <p:cNvSpPr/>
              <p:nvPr/>
            </p:nvSpPr>
            <p:spPr>
              <a:xfrm>
                <a:off x="8001000" y="4038600"/>
                <a:ext cx="304800" cy="609600"/>
              </a:xfrm>
              <a:prstGeom prst="flowChartSummingJunction">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2" name="Group 381"/>
          <p:cNvGrpSpPr/>
          <p:nvPr/>
        </p:nvGrpSpPr>
        <p:grpSpPr>
          <a:xfrm>
            <a:off x="7543800" y="5105400"/>
            <a:ext cx="2971800" cy="1600200"/>
            <a:chOff x="6019800" y="5105400"/>
            <a:chExt cx="2971800" cy="1600200"/>
          </a:xfrm>
        </p:grpSpPr>
        <p:sp>
          <p:nvSpPr>
            <p:cNvPr id="380" name="Rounded Rectangle 379"/>
            <p:cNvSpPr/>
            <p:nvPr/>
          </p:nvSpPr>
          <p:spPr>
            <a:xfrm>
              <a:off x="6019800" y="5105400"/>
              <a:ext cx="2819400" cy="1600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TextBox 378"/>
            <p:cNvSpPr txBox="1"/>
            <p:nvPr/>
          </p:nvSpPr>
          <p:spPr>
            <a:xfrm>
              <a:off x="6096000" y="5105400"/>
              <a:ext cx="2895600" cy="1477328"/>
            </a:xfrm>
            <a:prstGeom prst="rect">
              <a:avLst/>
            </a:prstGeom>
            <a:noFill/>
          </p:spPr>
          <p:txBody>
            <a:bodyPr wrap="square" rtlCol="0">
              <a:spAutoFit/>
            </a:bodyPr>
            <a:lstStyle/>
            <a:p>
              <a:r>
                <a:rPr lang="en-US" dirty="0">
                  <a:solidFill>
                    <a:srgbClr val="FF0000"/>
                  </a:solidFill>
                </a:rPr>
                <a:t>Passing the torch:</a:t>
              </a:r>
            </a:p>
            <a:p>
              <a:endParaRPr lang="en-US" dirty="0">
                <a:solidFill>
                  <a:srgbClr val="FF0000"/>
                </a:solidFill>
              </a:endParaRPr>
            </a:p>
            <a:p>
              <a:r>
                <a:rPr lang="en-US" dirty="0">
                  <a:solidFill>
                    <a:srgbClr val="FF0000"/>
                  </a:solidFill>
                </a:rPr>
                <a:t>Each generation passes the “truth and light” to their children</a:t>
              </a:r>
              <a:endParaRPr lang="en-US" dirty="0">
                <a:solidFill>
                  <a:srgbClr val="FF0000"/>
                </a:solidFill>
                <a:cs typeface="Calibri" panose="020F0502020204030204" pitchFamily="34" charset="0"/>
              </a:endParaRPr>
            </a:p>
          </p:txBody>
        </p:sp>
      </p:grpSp>
      <p:pic>
        <p:nvPicPr>
          <p:cNvPr id="5" name="Picture 4">
            <a:extLst>
              <a:ext uri="{FF2B5EF4-FFF2-40B4-BE49-F238E27FC236}">
                <a16:creationId xmlns:a16="http://schemas.microsoft.com/office/drawing/2014/main" id="{B81D2263-B62C-4A1F-B5A1-4FF9C7931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54" y="2729733"/>
            <a:ext cx="870567" cy="1085522"/>
          </a:xfrm>
          <a:prstGeom prst="rect">
            <a:avLst/>
          </a:prstGeom>
        </p:spPr>
      </p:pic>
      <p:pic>
        <p:nvPicPr>
          <p:cNvPr id="10" name="Picture 9">
            <a:extLst>
              <a:ext uri="{FF2B5EF4-FFF2-40B4-BE49-F238E27FC236}">
                <a16:creationId xmlns:a16="http://schemas.microsoft.com/office/drawing/2014/main" id="{B7E5E55D-922B-491E-9BE0-64ED4F873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365" y="1160736"/>
            <a:ext cx="874969" cy="1088478"/>
          </a:xfrm>
          <a:prstGeom prst="rect">
            <a:avLst/>
          </a:prstGeom>
        </p:spPr>
      </p:pic>
    </p:spTree>
    <p:extLst>
      <p:ext uri="{BB962C8B-B14F-4D97-AF65-F5344CB8AC3E}">
        <p14:creationId xmlns:p14="http://schemas.microsoft.com/office/powerpoint/2010/main" val="1913410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6530</Words>
  <Application>Microsoft Office PowerPoint</Application>
  <PresentationFormat>Widescreen</PresentationFormat>
  <Paragraphs>517</Paragraphs>
  <Slides>56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Calibri Light</vt:lpstr>
      <vt:lpstr>Abadi</vt:lpstr>
      <vt:lpstr>Berlin Sans FB</vt:lpstr>
      <vt:lpstr>Open Sans</vt:lpstr>
      <vt:lpstr>Californian FB</vt:lpstr>
      <vt:lpstr>Tempus Sans ITC</vt:lpstr>
      <vt:lpstr>Algerian</vt:lpstr>
      <vt:lpstr>French Script MT</vt:lpstr>
      <vt:lpstr>Comic Sans MS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6</cp:revision>
  <dcterms:created xsi:type="dcterms:W3CDTF">2023-10-20T15:16:03Z</dcterms:created>
  <dcterms:modified xsi:type="dcterms:W3CDTF">2024-01-13T15:43:43Z</dcterms:modified>
</cp:coreProperties>
</file>