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2" r:id="rId2"/>
    <p:sldId id="256" r:id="rId3"/>
    <p:sldId id="366" r:id="rId4"/>
    <p:sldId id="258" r:id="rId5"/>
    <p:sldId id="275" r:id="rId6"/>
    <p:sldId id="259" r:id="rId7"/>
    <p:sldId id="260" r:id="rId8"/>
    <p:sldId id="261" r:id="rId9"/>
    <p:sldId id="262" r:id="rId10"/>
    <p:sldId id="263" r:id="rId11"/>
    <p:sldId id="264" r:id="rId12"/>
    <p:sldId id="265" r:id="rId13"/>
    <p:sldId id="266" r:id="rId14"/>
    <p:sldId id="267" r:id="rId15"/>
    <p:sldId id="268" r:id="rId16"/>
    <p:sldId id="269" r:id="rId17"/>
    <p:sldId id="277" r:id="rId18"/>
    <p:sldId id="270" r:id="rId19"/>
    <p:sldId id="367" r:id="rId20"/>
    <p:sldId id="271" r:id="rId21"/>
    <p:sldId id="272" r:id="rId22"/>
    <p:sldId id="274" r:id="rId23"/>
    <p:sldId id="368" r:id="rId24"/>
    <p:sldId id="363" r:id="rId25"/>
    <p:sldId id="279" r:id="rId26"/>
    <p:sldId id="280" r:id="rId27"/>
    <p:sldId id="281" r:id="rId28"/>
    <p:sldId id="282" r:id="rId29"/>
    <p:sldId id="283" r:id="rId30"/>
    <p:sldId id="284" r:id="rId31"/>
    <p:sldId id="285" r:id="rId32"/>
    <p:sldId id="286" r:id="rId33"/>
    <p:sldId id="287" r:id="rId34"/>
    <p:sldId id="288" r:id="rId35"/>
    <p:sldId id="289" r:id="rId36"/>
    <p:sldId id="369" r:id="rId37"/>
    <p:sldId id="290" r:id="rId38"/>
    <p:sldId id="291" r:id="rId39"/>
    <p:sldId id="292" r:id="rId40"/>
    <p:sldId id="293" r:id="rId41"/>
    <p:sldId id="294" r:id="rId42"/>
    <p:sldId id="273" r:id="rId43"/>
    <p:sldId id="295" r:id="rId44"/>
    <p:sldId id="296" r:id="rId45"/>
    <p:sldId id="27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70" r:id="rId65"/>
    <p:sldId id="315" r:id="rId66"/>
    <p:sldId id="316" r:id="rId67"/>
    <p:sldId id="317" r:id="rId68"/>
    <p:sldId id="318" r:id="rId69"/>
    <p:sldId id="364"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65"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Lst>
  <p:sldSz cx="12192000" cy="6858000"/>
  <p:notesSz cx="6858000" cy="9144000"/>
  <p:embeddedFontLst>
    <p:embeddedFont>
      <p:font typeface="Abadi" panose="020B0604020104020204" pitchFamily="34" charset="0"/>
      <p:regular r:id="rId113"/>
    </p:embeddedFont>
    <p:embeddedFont>
      <p:font typeface="Britannic Bold" panose="020B0903060703020204" pitchFamily="34" charset="0"/>
      <p:regular r:id="rId114"/>
    </p:embeddedFont>
    <p:embeddedFont>
      <p:font typeface="Comic Sans MS" panose="030F0702030302020204" pitchFamily="66" charset="0"/>
      <p:regular r:id="rId115"/>
      <p:bold r:id="rId116"/>
      <p:italic r:id="rId117"/>
      <p:boldItalic r:id="rId118"/>
    </p:embeddedFont>
    <p:embeddedFont>
      <p:font typeface="Elephant" panose="02020904090505020303" pitchFamily="18" charset="0"/>
      <p:regular r:id="rId119"/>
      <p:italic r:id="rId120"/>
    </p:embeddedFont>
    <p:embeddedFont>
      <p:font typeface="Tempus Sans ITC" panose="04020404030D07020202" pitchFamily="82" charset="0"/>
      <p:regular r:id="rId121"/>
    </p:embeddedFont>
    <p:embeddedFont>
      <p:font typeface="Vivaldi" panose="03020602050506090804" pitchFamily="66" charset="0"/>
      <p:italic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fntdata"/><Relationship Id="rId119" Type="http://schemas.openxmlformats.org/officeDocument/2006/relationships/font" Target="fonts/font7.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8.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093A-DDD5-5F60-6FC8-500C5D5ECE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B0A6F-7232-362F-7223-FC77B719F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C1D9BC-7A0F-8306-AF03-AFE0B19EB246}"/>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5" name="Footer Placeholder 4">
            <a:extLst>
              <a:ext uri="{FF2B5EF4-FFF2-40B4-BE49-F238E27FC236}">
                <a16:creationId xmlns:a16="http://schemas.microsoft.com/office/drawing/2014/main" id="{A4F28993-272A-064B-9AAB-AF347ABA9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25E77-AD68-0274-DDB1-B8D19AB0E3D9}"/>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1003859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53F6-55E9-824B-A647-6F05B7291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585804-0613-E128-537E-E0C03A6222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FD244-0770-BFAA-6619-50E27FDC1565}"/>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5" name="Footer Placeholder 4">
            <a:extLst>
              <a:ext uri="{FF2B5EF4-FFF2-40B4-BE49-F238E27FC236}">
                <a16:creationId xmlns:a16="http://schemas.microsoft.com/office/drawing/2014/main" id="{069E3816-721D-6B3C-1378-9AC8B4BB6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3ECBD-0119-9649-3A6E-02994F14D91D}"/>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263415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1596B-FC28-41A2-05CF-741A6AB88D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95A4D6-6FD9-869F-A23B-40C2E3819B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36E2E-B949-FCA4-2A41-F71BD7280DF3}"/>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5" name="Footer Placeholder 4">
            <a:extLst>
              <a:ext uri="{FF2B5EF4-FFF2-40B4-BE49-F238E27FC236}">
                <a16:creationId xmlns:a16="http://schemas.microsoft.com/office/drawing/2014/main" id="{C5D359CA-35FC-3FBF-8594-57AA9DF9F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A6103-93A7-3E1A-D733-E1674F60F618}"/>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183633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8AA1-A29F-E032-28AB-A3743785A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7A3748-82A9-00B4-5BF3-0F141E7F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D61B6-5D57-DD6A-62AD-012B448FA56A}"/>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5" name="Footer Placeholder 4">
            <a:extLst>
              <a:ext uri="{FF2B5EF4-FFF2-40B4-BE49-F238E27FC236}">
                <a16:creationId xmlns:a16="http://schemas.microsoft.com/office/drawing/2014/main" id="{701658E6-2E03-6943-0764-F687003C6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F6AE7-14FA-092D-A087-90CDD184FE88}"/>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304563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7D4D-3ADE-EC7E-7006-E44C786FE6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43530A-CE45-9F38-22BD-C9FA0EF9F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7C9CE-F59A-A484-4240-2DDC96B9D571}"/>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5" name="Footer Placeholder 4">
            <a:extLst>
              <a:ext uri="{FF2B5EF4-FFF2-40B4-BE49-F238E27FC236}">
                <a16:creationId xmlns:a16="http://schemas.microsoft.com/office/drawing/2014/main" id="{538B9372-D914-3C29-53BA-AB6705A86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A6A46-D185-15D4-D3E2-AFFE935E37BC}"/>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302714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DDFC-B299-689A-C90A-641281D4E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9FE6B-05B0-3EF7-D54A-19326F88EC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D8EEB-7058-9808-D332-01185F028D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4B713-5A76-569D-9E2E-0FEBE4D3BBC6}"/>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6" name="Footer Placeholder 5">
            <a:extLst>
              <a:ext uri="{FF2B5EF4-FFF2-40B4-BE49-F238E27FC236}">
                <a16:creationId xmlns:a16="http://schemas.microsoft.com/office/drawing/2014/main" id="{86F3FB48-3981-7E51-6CDD-DF1A533E0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C2F8D-4340-7332-25EF-CD8F156B6797}"/>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197763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D26C-CFAC-B54B-462A-3A4C7EA6EE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10C489-A67A-E93A-C62E-7768D6797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4BDD98-19CB-7309-CE92-8B9979351D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A2345-C0CB-C8BA-D0A3-D2D8411DA8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66827-F19B-CC2C-1835-E2D13DB8D4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C5557-E779-9EB2-B22A-1FE599109048}"/>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8" name="Footer Placeholder 7">
            <a:extLst>
              <a:ext uri="{FF2B5EF4-FFF2-40B4-BE49-F238E27FC236}">
                <a16:creationId xmlns:a16="http://schemas.microsoft.com/office/drawing/2014/main" id="{A60BBA50-E8B5-F04D-2024-7DFDC6E97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5B07C-E4E0-0B7B-A318-F028D6B01CFC}"/>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101441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AAA5-9D64-756F-EED3-88E1B4A4D1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E7604A-3DF4-0966-0D1C-C66C9C2CFDA1}"/>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4" name="Footer Placeholder 3">
            <a:extLst>
              <a:ext uri="{FF2B5EF4-FFF2-40B4-BE49-F238E27FC236}">
                <a16:creationId xmlns:a16="http://schemas.microsoft.com/office/drawing/2014/main" id="{BB23748C-73C7-656C-C187-3892EC1705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F1FC74-FFE6-4D97-07F9-BD81D4F9CDBD}"/>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22634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23198A-AB0E-D9A9-5818-ACCC09407449}"/>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3" name="Footer Placeholder 2">
            <a:extLst>
              <a:ext uri="{FF2B5EF4-FFF2-40B4-BE49-F238E27FC236}">
                <a16:creationId xmlns:a16="http://schemas.microsoft.com/office/drawing/2014/main" id="{D121A634-0577-0C59-573C-DE30C6CC6E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9B5793-8C3A-D1B9-5F14-C1BB49068E76}"/>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3922819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A2E5-89C0-E48D-9058-267712C7A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C66CFC-8299-6C89-8055-756BA9A67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5A573-4FAB-CDDF-AB93-EF2BB03F6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71BF4-9C9F-5CBF-A4DB-6D9AC936EEA4}"/>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6" name="Footer Placeholder 5">
            <a:extLst>
              <a:ext uri="{FF2B5EF4-FFF2-40B4-BE49-F238E27FC236}">
                <a16:creationId xmlns:a16="http://schemas.microsoft.com/office/drawing/2014/main" id="{087C6976-B7A2-119D-985C-0446AAA83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6537E-DE68-C8A1-BB30-0FF357C8283A}"/>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51249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63D1-A93C-F724-C321-96CE407EC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3EE5CF-B2F8-1A8E-8A35-55CFE24F5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D21CD2-2D5B-84C0-1A32-2E1B6A452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371DE-219D-8C1E-6F71-98FDCC73867B}"/>
              </a:ext>
            </a:extLst>
          </p:cNvPr>
          <p:cNvSpPr>
            <a:spLocks noGrp="1"/>
          </p:cNvSpPr>
          <p:nvPr>
            <p:ph type="dt" sz="half" idx="10"/>
          </p:nvPr>
        </p:nvSpPr>
        <p:spPr/>
        <p:txBody>
          <a:bodyPr/>
          <a:lstStyle/>
          <a:p>
            <a:fld id="{CFA848EA-4BAF-4ED4-A6BC-4CCC7C72C24A}" type="datetimeFigureOut">
              <a:rPr lang="en-US" smtClean="0"/>
              <a:t>1/13/2024</a:t>
            </a:fld>
            <a:endParaRPr lang="en-US"/>
          </a:p>
        </p:txBody>
      </p:sp>
      <p:sp>
        <p:nvSpPr>
          <p:cNvPr id="6" name="Footer Placeholder 5">
            <a:extLst>
              <a:ext uri="{FF2B5EF4-FFF2-40B4-BE49-F238E27FC236}">
                <a16:creationId xmlns:a16="http://schemas.microsoft.com/office/drawing/2014/main" id="{63D25C68-1FBE-8BF2-4AD7-F4DA62DA3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578FF-C13D-544F-7E40-1B61D9C9AC30}"/>
              </a:ext>
            </a:extLst>
          </p:cNvPr>
          <p:cNvSpPr>
            <a:spLocks noGrp="1"/>
          </p:cNvSpPr>
          <p:nvPr>
            <p:ph type="sldNum" sz="quarter" idx="12"/>
          </p:nvPr>
        </p:nvSpPr>
        <p:spPr/>
        <p:txBody>
          <a:bodyPr/>
          <a:lstStyle/>
          <a:p>
            <a:fld id="{40AB3E5E-09E8-49BE-9864-24ACDED641F6}" type="slidenum">
              <a:rPr lang="en-US" smtClean="0"/>
              <a:t>‹#›</a:t>
            </a:fld>
            <a:endParaRPr lang="en-US"/>
          </a:p>
        </p:txBody>
      </p:sp>
    </p:spTree>
    <p:extLst>
      <p:ext uri="{BB962C8B-B14F-4D97-AF65-F5344CB8AC3E}">
        <p14:creationId xmlns:p14="http://schemas.microsoft.com/office/powerpoint/2010/main" val="3211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F64574-8D48-C76F-9DDA-6901C8907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4477BE-BA06-554F-F62E-3491398B6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D0B5E-17A2-81AB-3218-60393AB77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848EA-4BAF-4ED4-A6BC-4CCC7C72C24A}" type="datetimeFigureOut">
              <a:rPr lang="en-US" smtClean="0"/>
              <a:t>1/13/2024</a:t>
            </a:fld>
            <a:endParaRPr lang="en-US"/>
          </a:p>
        </p:txBody>
      </p:sp>
      <p:sp>
        <p:nvSpPr>
          <p:cNvPr id="5" name="Footer Placeholder 4">
            <a:extLst>
              <a:ext uri="{FF2B5EF4-FFF2-40B4-BE49-F238E27FC236}">
                <a16:creationId xmlns:a16="http://schemas.microsoft.com/office/drawing/2014/main" id="{B9AE1BD1-69F2-DDDE-EFF9-064C1A6F1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21FBBF-C347-C686-98BF-BD0FF7014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AB3E5E-09E8-49BE-9864-24ACDED641F6}" type="slidenum">
              <a:rPr lang="en-US" smtClean="0"/>
              <a:t>‹#›</a:t>
            </a:fld>
            <a:endParaRPr lang="en-US"/>
          </a:p>
        </p:txBody>
      </p:sp>
    </p:spTree>
    <p:extLst>
      <p:ext uri="{BB962C8B-B14F-4D97-AF65-F5344CB8AC3E}">
        <p14:creationId xmlns:p14="http://schemas.microsoft.com/office/powerpoint/2010/main" val="3929994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5.jpg"/><Relationship Id="rId1" Type="http://schemas.openxmlformats.org/officeDocument/2006/relationships/slideLayout" Target="../slideLayouts/slideLayout7.xml"/><Relationship Id="rId4" Type="http://schemas.openxmlformats.org/officeDocument/2006/relationships/image" Target="../media/image149.jpg"/></Relationships>
</file>

<file path=ppt/slides/_rels/slide10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5.jpg"/><Relationship Id="rId1" Type="http://schemas.openxmlformats.org/officeDocument/2006/relationships/slideLayout" Target="../slideLayouts/slideLayout7.xml"/><Relationship Id="rId4" Type="http://schemas.openxmlformats.org/officeDocument/2006/relationships/image" Target="../media/image151.jpg"/></Relationships>
</file>

<file path=ppt/slides/_rels/slide10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5.jpg"/><Relationship Id="rId1" Type="http://schemas.openxmlformats.org/officeDocument/2006/relationships/slideLayout" Target="../slideLayouts/slideLayout7.xml"/><Relationship Id="rId5" Type="http://schemas.openxmlformats.org/officeDocument/2006/relationships/image" Target="../media/image154.jpg"/><Relationship Id="rId4" Type="http://schemas.openxmlformats.org/officeDocument/2006/relationships/image" Target="../media/image153.jpg"/></Relationships>
</file>

<file path=ppt/slides/_rels/slide10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45.jp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11.jp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g"/></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5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5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91.jpg"/><Relationship Id="rId4" Type="http://schemas.openxmlformats.org/officeDocument/2006/relationships/image" Target="../media/image90.jpg"/></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8.jpg"/><Relationship Id="rId4" Type="http://schemas.openxmlformats.org/officeDocument/2006/relationships/image" Target="../media/image97.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91.jp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6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107.jpg"/></Relationships>
</file>

<file path=ppt/slides/_rels/slide6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0.jp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1.jpg"/></Relationships>
</file>

<file path=ppt/slides/_rels/slide7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0.jpg"/><Relationship Id="rId1" Type="http://schemas.openxmlformats.org/officeDocument/2006/relationships/slideLayout" Target="../slideLayouts/slideLayout7.xml"/><Relationship Id="rId5" Type="http://schemas.openxmlformats.org/officeDocument/2006/relationships/image" Target="../media/image114.jpg"/><Relationship Id="rId4" Type="http://schemas.openxmlformats.org/officeDocument/2006/relationships/image" Target="../media/image111.jpg"/></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7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10.jpg"/><Relationship Id="rId1" Type="http://schemas.openxmlformats.org/officeDocument/2006/relationships/slideLayout" Target="../slideLayouts/slideLayout7.xml"/><Relationship Id="rId5" Type="http://schemas.openxmlformats.org/officeDocument/2006/relationships/image" Target="../media/image123.jpg"/><Relationship Id="rId4" Type="http://schemas.openxmlformats.org/officeDocument/2006/relationships/image" Target="../media/image122.jpg"/></Relationships>
</file>

<file path=ppt/slides/_rels/slide7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8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10.jp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11.jpg"/></Relationships>
</file>

<file path=ppt/slides/_rels/slide8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jpg"/></Relationships>
</file>

<file path=ppt/slides/_rels/slide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9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14.jpg"/></Relationships>
</file>

<file path=ppt/slides/_rels/slide9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9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42.jpg"/></Relationships>
</file>

<file path=ppt/slides/_rels/slide9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0.jpg"/><Relationship Id="rId1" Type="http://schemas.openxmlformats.org/officeDocument/2006/relationships/slideLayout" Target="../slideLayouts/slideLayout7.xml"/><Relationship Id="rId4" Type="http://schemas.openxmlformats.org/officeDocument/2006/relationships/image" Target="../media/image144.jpg"/></Relationships>
</file>

<file path=ppt/slides/_rels/slide9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3DB7F-7CE4-64EF-1CA7-C2862BEDE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7" name="TextBox 6">
            <a:extLst>
              <a:ext uri="{FF2B5EF4-FFF2-40B4-BE49-F238E27FC236}">
                <a16:creationId xmlns:a16="http://schemas.microsoft.com/office/drawing/2014/main" id="{221F219A-4A42-8CF0-E029-03F1424F5A32}"/>
              </a:ext>
            </a:extLst>
          </p:cNvPr>
          <p:cNvSpPr txBox="1"/>
          <p:nvPr/>
        </p:nvSpPr>
        <p:spPr>
          <a:xfrm>
            <a:off x="1537982" y="1375795"/>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Mosiah 11-17</a:t>
            </a:r>
          </a:p>
        </p:txBody>
      </p:sp>
      <p:grpSp>
        <p:nvGrpSpPr>
          <p:cNvPr id="34" name="Group 33">
            <a:extLst>
              <a:ext uri="{FF2B5EF4-FFF2-40B4-BE49-F238E27FC236}">
                <a16:creationId xmlns:a16="http://schemas.microsoft.com/office/drawing/2014/main" id="{44E84CE5-F1E2-693B-8584-81739426F9D4}"/>
              </a:ext>
            </a:extLst>
          </p:cNvPr>
          <p:cNvGrpSpPr/>
          <p:nvPr/>
        </p:nvGrpSpPr>
        <p:grpSpPr>
          <a:xfrm>
            <a:off x="1634836" y="2367209"/>
            <a:ext cx="1173019" cy="3453803"/>
            <a:chOff x="544699" y="1966364"/>
            <a:chExt cx="1349002" cy="3540469"/>
          </a:xfrm>
        </p:grpSpPr>
        <p:sp>
          <p:nvSpPr>
            <p:cNvPr id="35" name="Cloud 34">
              <a:extLst>
                <a:ext uri="{FF2B5EF4-FFF2-40B4-BE49-F238E27FC236}">
                  <a16:creationId xmlns:a16="http://schemas.microsoft.com/office/drawing/2014/main" id="{62ED54BC-0BAA-2A63-22B7-BB85F923D12E}"/>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05C0CED-AAB4-9877-0B2B-89A269626098}"/>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682037C-AE98-7F9C-90DE-65E43DA65439}"/>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37">
              <a:extLst>
                <a:ext uri="{FF2B5EF4-FFF2-40B4-BE49-F238E27FC236}">
                  <a16:creationId xmlns:a16="http://schemas.microsoft.com/office/drawing/2014/main" id="{3C403DC6-CE7A-6854-E1AF-8A046FF0460E}"/>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a:extLst>
                <a:ext uri="{FF2B5EF4-FFF2-40B4-BE49-F238E27FC236}">
                  <a16:creationId xmlns:a16="http://schemas.microsoft.com/office/drawing/2014/main" id="{6363FF06-4724-4797-2305-BB0A70F614F1}"/>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erge 39">
              <a:extLst>
                <a:ext uri="{FF2B5EF4-FFF2-40B4-BE49-F238E27FC236}">
                  <a16:creationId xmlns:a16="http://schemas.microsoft.com/office/drawing/2014/main" id="{3D4D8618-02E9-3C58-FBF9-1DCB7AD4B99B}"/>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BE153434-32FE-CBC1-4B52-DB1C93FF387C}"/>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6737DFA-EE05-62D7-EDDD-C0E74EB7DBF4}"/>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lowchart: Merge 42">
              <a:extLst>
                <a:ext uri="{FF2B5EF4-FFF2-40B4-BE49-F238E27FC236}">
                  <a16:creationId xmlns:a16="http://schemas.microsoft.com/office/drawing/2014/main" id="{A8234E71-55E9-C42C-0A80-D3503D5207A7}"/>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353ABC1-9C2C-5A81-F73E-746ABF5F9FDA}"/>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lowchart: Merge 44">
              <a:extLst>
                <a:ext uri="{FF2B5EF4-FFF2-40B4-BE49-F238E27FC236}">
                  <a16:creationId xmlns:a16="http://schemas.microsoft.com/office/drawing/2014/main" id="{A2E55AF4-3A65-F2F5-59F0-F7E2A4D1BF6C}"/>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erge 45">
              <a:extLst>
                <a:ext uri="{FF2B5EF4-FFF2-40B4-BE49-F238E27FC236}">
                  <a16:creationId xmlns:a16="http://schemas.microsoft.com/office/drawing/2014/main" id="{A4FA6411-17EE-2C8D-F270-27A65760600C}"/>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D73306E-7AE0-63CF-2F8E-27E0B16BCBF2}"/>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47DCACAD-AC39-9ED8-76CA-8959ADE8D510}"/>
              </a:ext>
            </a:extLst>
          </p:cNvPr>
          <p:cNvGrpSpPr/>
          <p:nvPr/>
        </p:nvGrpSpPr>
        <p:grpSpPr>
          <a:xfrm>
            <a:off x="9058567" y="2659194"/>
            <a:ext cx="1728818" cy="3207027"/>
            <a:chOff x="5334536" y="1600200"/>
            <a:chExt cx="2365749" cy="4388559"/>
          </a:xfrm>
        </p:grpSpPr>
        <p:sp>
          <p:nvSpPr>
            <p:cNvPr id="49" name="Oval 48">
              <a:extLst>
                <a:ext uri="{FF2B5EF4-FFF2-40B4-BE49-F238E27FC236}">
                  <a16:creationId xmlns:a16="http://schemas.microsoft.com/office/drawing/2014/main" id="{9D716FCE-C953-CBBB-6035-1C2D05BA6495}"/>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E3C6C13-41A8-1C6C-9F9F-36E0BE482744}"/>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258A940-DA22-D238-86C9-0406CB5659C1}"/>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a:extLst>
                <a:ext uri="{FF2B5EF4-FFF2-40B4-BE49-F238E27FC236}">
                  <a16:creationId xmlns:a16="http://schemas.microsoft.com/office/drawing/2014/main" id="{F3A7B312-FE70-3F6D-AC65-1256E8F0809E}"/>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anual Operation 52">
              <a:extLst>
                <a:ext uri="{FF2B5EF4-FFF2-40B4-BE49-F238E27FC236}">
                  <a16:creationId xmlns:a16="http://schemas.microsoft.com/office/drawing/2014/main" id="{80C9691F-D8FE-77FE-AC9F-5AB88935232D}"/>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Extract 53">
              <a:extLst>
                <a:ext uri="{FF2B5EF4-FFF2-40B4-BE49-F238E27FC236}">
                  <a16:creationId xmlns:a16="http://schemas.microsoft.com/office/drawing/2014/main" id="{88978D36-F9FC-C68D-73BA-51689324B65B}"/>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54">
              <a:extLst>
                <a:ext uri="{FF2B5EF4-FFF2-40B4-BE49-F238E27FC236}">
                  <a16:creationId xmlns:a16="http://schemas.microsoft.com/office/drawing/2014/main" id="{3EC87F5A-50C7-2374-0E73-528373311B41}"/>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55">
              <a:extLst>
                <a:ext uri="{FF2B5EF4-FFF2-40B4-BE49-F238E27FC236}">
                  <a16:creationId xmlns:a16="http://schemas.microsoft.com/office/drawing/2014/main" id="{33270117-9AEF-2A4B-19A0-E37CE48375AC}"/>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ocument 56">
              <a:extLst>
                <a:ext uri="{FF2B5EF4-FFF2-40B4-BE49-F238E27FC236}">
                  <a16:creationId xmlns:a16="http://schemas.microsoft.com/office/drawing/2014/main" id="{AF31E165-91CE-049C-14BC-8FA659D40D49}"/>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Extract 57">
              <a:extLst>
                <a:ext uri="{FF2B5EF4-FFF2-40B4-BE49-F238E27FC236}">
                  <a16:creationId xmlns:a16="http://schemas.microsoft.com/office/drawing/2014/main" id="{C7E80BC8-08E1-B908-13E1-B7291B69181E}"/>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Extract 58">
              <a:extLst>
                <a:ext uri="{FF2B5EF4-FFF2-40B4-BE49-F238E27FC236}">
                  <a16:creationId xmlns:a16="http://schemas.microsoft.com/office/drawing/2014/main" id="{757597E3-B2C2-3C03-B5AD-29C06B8C55F7}"/>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Extract 59">
              <a:extLst>
                <a:ext uri="{FF2B5EF4-FFF2-40B4-BE49-F238E27FC236}">
                  <a16:creationId xmlns:a16="http://schemas.microsoft.com/office/drawing/2014/main" id="{25AF5EFF-49FA-7EEB-DD6A-6D85F6DC652C}"/>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6AE9D97-936B-0504-D167-A4923DAABFC2}"/>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944294B-6E13-B223-854D-EF1DD8A7A6E0}"/>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E87A202-90A2-27E1-2F1F-5AB960086C02}"/>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BBD36D9-FB8B-3196-EAE2-558E66901D5C}"/>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E807142F-D8DB-C4DC-A6CB-F5BAAAA2EE0B}"/>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hevron 74">
              <a:extLst>
                <a:ext uri="{FF2B5EF4-FFF2-40B4-BE49-F238E27FC236}">
                  <a16:creationId xmlns:a16="http://schemas.microsoft.com/office/drawing/2014/main" id="{B7B73F61-5121-7829-200D-9A487F3F2C75}"/>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E05A9FD0-009B-01EB-C2E0-4FE716D8DA8D}"/>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entagon 76">
              <a:extLst>
                <a:ext uri="{FF2B5EF4-FFF2-40B4-BE49-F238E27FC236}">
                  <a16:creationId xmlns:a16="http://schemas.microsoft.com/office/drawing/2014/main" id="{F527F078-BA94-433D-982E-104E53A238DB}"/>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ightning Bolt 68">
              <a:extLst>
                <a:ext uri="{FF2B5EF4-FFF2-40B4-BE49-F238E27FC236}">
                  <a16:creationId xmlns:a16="http://schemas.microsoft.com/office/drawing/2014/main" id="{A1393CEB-1EC7-E216-773B-A4CF13424591}"/>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Lightning Bolt 69">
              <a:extLst>
                <a:ext uri="{FF2B5EF4-FFF2-40B4-BE49-F238E27FC236}">
                  <a16:creationId xmlns:a16="http://schemas.microsoft.com/office/drawing/2014/main" id="{659CD4E6-8FFE-DFBE-76F0-4DAB1F6CE0D2}"/>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138">
              <a:extLst>
                <a:ext uri="{FF2B5EF4-FFF2-40B4-BE49-F238E27FC236}">
                  <a16:creationId xmlns:a16="http://schemas.microsoft.com/office/drawing/2014/main" id="{871D3192-AD49-118C-65D4-3D57C32C7E67}"/>
                </a:ext>
              </a:extLst>
            </p:cNvPr>
            <p:cNvGrpSpPr/>
            <p:nvPr/>
          </p:nvGrpSpPr>
          <p:grpSpPr>
            <a:xfrm>
              <a:off x="7162800" y="3124200"/>
              <a:ext cx="373464" cy="2736443"/>
              <a:chOff x="7298478" y="3159157"/>
              <a:chExt cx="373464" cy="2736443"/>
            </a:xfrm>
          </p:grpSpPr>
          <p:sp>
            <p:nvSpPr>
              <p:cNvPr id="76" name="Rounded Rectangle 84">
                <a:extLst>
                  <a:ext uri="{FF2B5EF4-FFF2-40B4-BE49-F238E27FC236}">
                    <a16:creationId xmlns:a16="http://schemas.microsoft.com/office/drawing/2014/main" id="{6F4C2A75-6144-2066-3B52-F74C2D0F0FF0}"/>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gular Pentagon 85">
                <a:extLst>
                  <a:ext uri="{FF2B5EF4-FFF2-40B4-BE49-F238E27FC236}">
                    <a16:creationId xmlns:a16="http://schemas.microsoft.com/office/drawing/2014/main" id="{94B4A229-DC14-2976-7546-2055D7308F14}"/>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E53BCA68-25CD-40B6-A668-32335AB679C7}"/>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ightning Bolt 72">
              <a:extLst>
                <a:ext uri="{FF2B5EF4-FFF2-40B4-BE49-F238E27FC236}">
                  <a16:creationId xmlns:a16="http://schemas.microsoft.com/office/drawing/2014/main" id="{71C8C0E1-10BA-5DC8-38C6-C3AF62FE591D}"/>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82">
              <a:extLst>
                <a:ext uri="{FF2B5EF4-FFF2-40B4-BE49-F238E27FC236}">
                  <a16:creationId xmlns:a16="http://schemas.microsoft.com/office/drawing/2014/main" id="{6783EF01-4D18-C1F1-9F48-34D257667908}"/>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B62264AA-1331-6B78-D306-CFF6B5D130F1}"/>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47BBAF0-90C7-ECC5-CB0E-46A2B6A74816}"/>
              </a:ext>
            </a:extLst>
          </p:cNvPr>
          <p:cNvGrpSpPr/>
          <p:nvPr/>
        </p:nvGrpSpPr>
        <p:grpSpPr>
          <a:xfrm>
            <a:off x="3485337" y="2995819"/>
            <a:ext cx="1476393" cy="3549067"/>
            <a:chOff x="795001" y="2752626"/>
            <a:chExt cx="1729850" cy="3762638"/>
          </a:xfrm>
        </p:grpSpPr>
        <p:sp>
          <p:nvSpPr>
            <p:cNvPr id="79" name="Moon 78">
              <a:extLst>
                <a:ext uri="{FF2B5EF4-FFF2-40B4-BE49-F238E27FC236}">
                  <a16:creationId xmlns:a16="http://schemas.microsoft.com/office/drawing/2014/main" id="{3D204B50-6ABE-BBC0-EE33-6573E695C611}"/>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FAF0739-383A-9E75-9CFD-7458266BCF49}"/>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CA1B1C8-4BEC-260B-6040-175CDAB54E09}"/>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DC13EB1F-CBB0-DB52-B5DA-8F52CF48C118}"/>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5EBC3C9-4CCC-7100-1B03-13FB07C595D3}"/>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C82D6532-277E-0C98-A5D4-C6FF56628466}"/>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51625C50-5A51-E8F8-E0D2-827E78962539}"/>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3CCC8D4E-8120-5169-F93E-5097D51AC3CF}"/>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CB4FB4BA-B8D6-7C1A-1D1D-60CF2A7C5550}"/>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C08CABD7-1D46-3F54-A089-1C268F6D9F3B}"/>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29645052-E445-F823-81FE-F8686F0CA04D}"/>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74">
              <a:extLst>
                <a:ext uri="{FF2B5EF4-FFF2-40B4-BE49-F238E27FC236}">
                  <a16:creationId xmlns:a16="http://schemas.microsoft.com/office/drawing/2014/main" id="{BFDFBAF7-8BDC-96BF-5534-DAF6693AACD9}"/>
                </a:ext>
              </a:extLst>
            </p:cNvPr>
            <p:cNvGrpSpPr/>
            <p:nvPr/>
          </p:nvGrpSpPr>
          <p:grpSpPr>
            <a:xfrm rot="20913872" flipH="1">
              <a:off x="1942990" y="3031456"/>
              <a:ext cx="517033" cy="1139635"/>
              <a:chOff x="6528137" y="1535176"/>
              <a:chExt cx="450325" cy="1073251"/>
            </a:xfrm>
          </p:grpSpPr>
          <p:sp>
            <p:nvSpPr>
              <p:cNvPr id="129" name="Moon 128">
                <a:extLst>
                  <a:ext uri="{FF2B5EF4-FFF2-40B4-BE49-F238E27FC236}">
                    <a16:creationId xmlns:a16="http://schemas.microsoft.com/office/drawing/2014/main" id="{14232F88-EB8B-5EB2-34F5-48CD47D2572D}"/>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C013D12A-3272-A568-F70C-B0256F44BB03}"/>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A60BCA08-DD86-C3F1-F984-2268EEAE0862}"/>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AD34FA38-A6C7-B291-1A84-DAA2ADFBDAE7}"/>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0C31248D-CBA6-8F35-A5DA-6DDAD82A5444}"/>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73">
              <a:extLst>
                <a:ext uri="{FF2B5EF4-FFF2-40B4-BE49-F238E27FC236}">
                  <a16:creationId xmlns:a16="http://schemas.microsoft.com/office/drawing/2014/main" id="{32D0444D-2051-6BC0-F49F-E14A7B7302D6}"/>
                </a:ext>
              </a:extLst>
            </p:cNvPr>
            <p:cNvGrpSpPr/>
            <p:nvPr/>
          </p:nvGrpSpPr>
          <p:grpSpPr>
            <a:xfrm rot="686128">
              <a:off x="1100663" y="2914453"/>
              <a:ext cx="604067" cy="1177100"/>
              <a:chOff x="6477000" y="1545521"/>
              <a:chExt cx="526130" cy="1108534"/>
            </a:xfrm>
          </p:grpSpPr>
          <p:sp>
            <p:nvSpPr>
              <p:cNvPr id="124" name="Moon 123">
                <a:extLst>
                  <a:ext uri="{FF2B5EF4-FFF2-40B4-BE49-F238E27FC236}">
                    <a16:creationId xmlns:a16="http://schemas.microsoft.com/office/drawing/2014/main" id="{82C6A718-98C1-F06D-D1C8-F79FE3541F72}"/>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9E2DA2DC-5D8A-4F0A-E417-9A9847291B08}"/>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46FBEF44-E1EC-C78C-A6FA-6F02A5EC991E}"/>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93B904D7-EDBE-88CA-DD87-1AD239C74007}"/>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4D0486C4-D2BF-3EA9-10BA-265DF99BF459}"/>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14">
              <a:extLst>
                <a:ext uri="{FF2B5EF4-FFF2-40B4-BE49-F238E27FC236}">
                  <a16:creationId xmlns:a16="http://schemas.microsoft.com/office/drawing/2014/main" id="{07A97CB9-83F5-51DC-EC65-A36FB93D3D3C}"/>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0AC7A7E-9BFC-3B96-FF8C-9C8BFF8CA844}"/>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a:extLst>
                <a:ext uri="{FF2B5EF4-FFF2-40B4-BE49-F238E27FC236}">
                  <a16:creationId xmlns:a16="http://schemas.microsoft.com/office/drawing/2014/main" id="{CC4C7599-DA00-ED58-FB05-66054D427C58}"/>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13">
              <a:extLst>
                <a:ext uri="{FF2B5EF4-FFF2-40B4-BE49-F238E27FC236}">
                  <a16:creationId xmlns:a16="http://schemas.microsoft.com/office/drawing/2014/main" id="{B17217C2-CE46-1240-59FB-A640D3458BD2}"/>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80">
              <a:extLst>
                <a:ext uri="{FF2B5EF4-FFF2-40B4-BE49-F238E27FC236}">
                  <a16:creationId xmlns:a16="http://schemas.microsoft.com/office/drawing/2014/main" id="{F2A2319F-3A6C-3DAB-9F20-F91178AD3C54}"/>
                </a:ext>
              </a:extLst>
            </p:cNvPr>
            <p:cNvGrpSpPr/>
            <p:nvPr/>
          </p:nvGrpSpPr>
          <p:grpSpPr>
            <a:xfrm rot="16200000" flipH="1">
              <a:off x="1639604" y="2476150"/>
              <a:ext cx="496897" cy="1049852"/>
              <a:chOff x="6477000" y="1545521"/>
              <a:chExt cx="526130" cy="1108534"/>
            </a:xfrm>
          </p:grpSpPr>
          <p:sp>
            <p:nvSpPr>
              <p:cNvPr id="119" name="Moon 118">
                <a:extLst>
                  <a:ext uri="{FF2B5EF4-FFF2-40B4-BE49-F238E27FC236}">
                    <a16:creationId xmlns:a16="http://schemas.microsoft.com/office/drawing/2014/main" id="{A16BC91B-1987-5A0B-77DC-57BCD6A3B712}"/>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a:extLst>
                  <a:ext uri="{FF2B5EF4-FFF2-40B4-BE49-F238E27FC236}">
                    <a16:creationId xmlns:a16="http://schemas.microsoft.com/office/drawing/2014/main" id="{96CE5C3E-07AF-D78C-192E-29D45B9130F5}"/>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E541CF93-4DA2-2298-080F-9D4271AA273E}"/>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121">
                <a:extLst>
                  <a:ext uri="{FF2B5EF4-FFF2-40B4-BE49-F238E27FC236}">
                    <a16:creationId xmlns:a16="http://schemas.microsoft.com/office/drawing/2014/main" id="{424BE0E1-2BE0-BE8C-68B9-66332758755D}"/>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6F4F2311-5636-5463-AC13-A65815DC618D}"/>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Moon 96">
              <a:extLst>
                <a:ext uri="{FF2B5EF4-FFF2-40B4-BE49-F238E27FC236}">
                  <a16:creationId xmlns:a16="http://schemas.microsoft.com/office/drawing/2014/main" id="{B485427D-352F-82A0-B7AA-079BA57906BD}"/>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AD7C7CC-5B50-04A1-BC9B-2D9F391CB48C}"/>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29">
              <a:extLst>
                <a:ext uri="{FF2B5EF4-FFF2-40B4-BE49-F238E27FC236}">
                  <a16:creationId xmlns:a16="http://schemas.microsoft.com/office/drawing/2014/main" id="{94C946FB-3EFD-D5F0-4B18-A1E8D5F309D8}"/>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48">
              <a:extLst>
                <a:ext uri="{FF2B5EF4-FFF2-40B4-BE49-F238E27FC236}">
                  <a16:creationId xmlns:a16="http://schemas.microsoft.com/office/drawing/2014/main" id="{F1C73D6D-3D03-5F78-7D70-8BC65DB38398}"/>
                </a:ext>
              </a:extLst>
            </p:cNvPr>
            <p:cNvGrpSpPr/>
            <p:nvPr/>
          </p:nvGrpSpPr>
          <p:grpSpPr>
            <a:xfrm>
              <a:off x="1363126" y="4694543"/>
              <a:ext cx="699902" cy="174274"/>
              <a:chOff x="553453" y="4798401"/>
              <a:chExt cx="1858183" cy="519282"/>
            </a:xfrm>
          </p:grpSpPr>
          <p:sp>
            <p:nvSpPr>
              <p:cNvPr id="114" name="Frame 113">
                <a:extLst>
                  <a:ext uri="{FF2B5EF4-FFF2-40B4-BE49-F238E27FC236}">
                    <a16:creationId xmlns:a16="http://schemas.microsoft.com/office/drawing/2014/main" id="{1A92EE37-B967-FB41-FBAB-B7AF5D718AE8}"/>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Frame 114">
                <a:extLst>
                  <a:ext uri="{FF2B5EF4-FFF2-40B4-BE49-F238E27FC236}">
                    <a16:creationId xmlns:a16="http://schemas.microsoft.com/office/drawing/2014/main" id="{B77E4D4F-488A-A25C-1D32-06FC9F379D10}"/>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Frame 115">
                <a:extLst>
                  <a:ext uri="{FF2B5EF4-FFF2-40B4-BE49-F238E27FC236}">
                    <a16:creationId xmlns:a16="http://schemas.microsoft.com/office/drawing/2014/main" id="{73F4F452-4FFD-38B7-9A10-7373314D5CFD}"/>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Frame 116">
                <a:extLst>
                  <a:ext uri="{FF2B5EF4-FFF2-40B4-BE49-F238E27FC236}">
                    <a16:creationId xmlns:a16="http://schemas.microsoft.com/office/drawing/2014/main" id="{8D9CCFA8-F449-865A-D27B-F73F8652999E}"/>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Frame 117">
                <a:extLst>
                  <a:ext uri="{FF2B5EF4-FFF2-40B4-BE49-F238E27FC236}">
                    <a16:creationId xmlns:a16="http://schemas.microsoft.com/office/drawing/2014/main" id="{6B3E436F-E0F8-ED43-673C-AF7358F0CD10}"/>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1" name="Rounded Rectangle 131">
              <a:extLst>
                <a:ext uri="{FF2B5EF4-FFF2-40B4-BE49-F238E27FC236}">
                  <a16:creationId xmlns:a16="http://schemas.microsoft.com/office/drawing/2014/main" id="{5FFA71D0-A636-DE19-DB66-AF9C8C2802A4}"/>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60">
              <a:extLst>
                <a:ext uri="{FF2B5EF4-FFF2-40B4-BE49-F238E27FC236}">
                  <a16:creationId xmlns:a16="http://schemas.microsoft.com/office/drawing/2014/main" id="{27602CC2-0D4C-F678-F9F3-BFBEAB8B4546}"/>
                </a:ext>
              </a:extLst>
            </p:cNvPr>
            <p:cNvGrpSpPr/>
            <p:nvPr/>
          </p:nvGrpSpPr>
          <p:grpSpPr>
            <a:xfrm>
              <a:off x="1219200" y="2971800"/>
              <a:ext cx="1021829" cy="307918"/>
              <a:chOff x="1187970" y="2667000"/>
              <a:chExt cx="2889355" cy="870678"/>
            </a:xfrm>
          </p:grpSpPr>
          <p:grpSp>
            <p:nvGrpSpPr>
              <p:cNvPr id="103" name="Group 25">
                <a:extLst>
                  <a:ext uri="{FF2B5EF4-FFF2-40B4-BE49-F238E27FC236}">
                    <a16:creationId xmlns:a16="http://schemas.microsoft.com/office/drawing/2014/main" id="{4F72246D-C7A8-5839-451C-FCD5A29028D6}"/>
                  </a:ext>
                </a:extLst>
              </p:cNvPr>
              <p:cNvGrpSpPr/>
              <p:nvPr/>
            </p:nvGrpSpPr>
            <p:grpSpPr>
              <a:xfrm>
                <a:off x="1187970" y="2667000"/>
                <a:ext cx="838200" cy="838200"/>
                <a:chOff x="1219200" y="2971800"/>
                <a:chExt cx="838200" cy="838200"/>
              </a:xfrm>
            </p:grpSpPr>
            <p:sp>
              <p:nvSpPr>
                <p:cNvPr id="112" name="Frame 111">
                  <a:extLst>
                    <a:ext uri="{FF2B5EF4-FFF2-40B4-BE49-F238E27FC236}">
                      <a16:creationId xmlns:a16="http://schemas.microsoft.com/office/drawing/2014/main" id="{0C98392C-C1BA-5694-1964-DF57ED5E3985}"/>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Quad Arrow 143">
                  <a:extLst>
                    <a:ext uri="{FF2B5EF4-FFF2-40B4-BE49-F238E27FC236}">
                      <a16:creationId xmlns:a16="http://schemas.microsoft.com/office/drawing/2014/main" id="{7527BFF5-99D3-FE6E-2DF1-5794CB36C0D2}"/>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26">
                <a:extLst>
                  <a:ext uri="{FF2B5EF4-FFF2-40B4-BE49-F238E27FC236}">
                    <a16:creationId xmlns:a16="http://schemas.microsoft.com/office/drawing/2014/main" id="{B877ED8F-4501-1F02-9E07-89B37C2CF5BF}"/>
                  </a:ext>
                </a:extLst>
              </p:cNvPr>
              <p:cNvGrpSpPr/>
              <p:nvPr/>
            </p:nvGrpSpPr>
            <p:grpSpPr>
              <a:xfrm>
                <a:off x="2214797" y="2683239"/>
                <a:ext cx="838200" cy="838200"/>
                <a:chOff x="1219200" y="2971800"/>
                <a:chExt cx="838200" cy="838200"/>
              </a:xfrm>
            </p:grpSpPr>
            <p:sp>
              <p:nvSpPr>
                <p:cNvPr id="110" name="Frame 109">
                  <a:extLst>
                    <a:ext uri="{FF2B5EF4-FFF2-40B4-BE49-F238E27FC236}">
                      <a16:creationId xmlns:a16="http://schemas.microsoft.com/office/drawing/2014/main" id="{4DCE1D25-172C-31C8-E7A8-D47B5608EBB7}"/>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Quad Arrow 141">
                  <a:extLst>
                    <a:ext uri="{FF2B5EF4-FFF2-40B4-BE49-F238E27FC236}">
                      <a16:creationId xmlns:a16="http://schemas.microsoft.com/office/drawing/2014/main" id="{2F5946FE-9BD9-4EB2-891B-2D83C903830D}"/>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9">
                <a:extLst>
                  <a:ext uri="{FF2B5EF4-FFF2-40B4-BE49-F238E27FC236}">
                    <a16:creationId xmlns:a16="http://schemas.microsoft.com/office/drawing/2014/main" id="{BDE2DC8D-65DB-8343-79C6-6DB109E21D67}"/>
                  </a:ext>
                </a:extLst>
              </p:cNvPr>
              <p:cNvGrpSpPr/>
              <p:nvPr/>
            </p:nvGrpSpPr>
            <p:grpSpPr>
              <a:xfrm>
                <a:off x="3239125" y="2699478"/>
                <a:ext cx="838200" cy="838200"/>
                <a:chOff x="1219200" y="2971800"/>
                <a:chExt cx="838200" cy="838200"/>
              </a:xfrm>
            </p:grpSpPr>
            <p:sp>
              <p:nvSpPr>
                <p:cNvPr id="108" name="Frame 107">
                  <a:extLst>
                    <a:ext uri="{FF2B5EF4-FFF2-40B4-BE49-F238E27FC236}">
                      <a16:creationId xmlns:a16="http://schemas.microsoft.com/office/drawing/2014/main" id="{E8E8E4C4-5ABA-D0C9-21EB-2424129A9C1F}"/>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Quad Arrow 139">
                  <a:extLst>
                    <a:ext uri="{FF2B5EF4-FFF2-40B4-BE49-F238E27FC236}">
                      <a16:creationId xmlns:a16="http://schemas.microsoft.com/office/drawing/2014/main" id="{0A176AC4-96C4-0777-0FDA-0EA1CE78AD6E}"/>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Diamond 105">
                <a:extLst>
                  <a:ext uri="{FF2B5EF4-FFF2-40B4-BE49-F238E27FC236}">
                    <a16:creationId xmlns:a16="http://schemas.microsoft.com/office/drawing/2014/main" id="{950428F4-2B29-22A7-5711-37F91916FBB5}"/>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5E1C7414-F6A9-00A1-F923-FC44272BDF26}"/>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D20C3725-2537-C3B7-7E7A-E905B82A4B4B}"/>
              </a:ext>
            </a:extLst>
          </p:cNvPr>
          <p:cNvGrpSpPr/>
          <p:nvPr/>
        </p:nvGrpSpPr>
        <p:grpSpPr>
          <a:xfrm>
            <a:off x="7016601" y="2881934"/>
            <a:ext cx="1590596" cy="3688624"/>
            <a:chOff x="1519855" y="349452"/>
            <a:chExt cx="2655905" cy="6159097"/>
          </a:xfrm>
        </p:grpSpPr>
        <p:sp>
          <p:nvSpPr>
            <p:cNvPr id="135" name="Freeform: Shape 134">
              <a:extLst>
                <a:ext uri="{FF2B5EF4-FFF2-40B4-BE49-F238E27FC236}">
                  <a16:creationId xmlns:a16="http://schemas.microsoft.com/office/drawing/2014/main" id="{3CC519F6-1393-E15A-6122-7F556F1EF3B7}"/>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6" name="Oval 135">
              <a:extLst>
                <a:ext uri="{FF2B5EF4-FFF2-40B4-BE49-F238E27FC236}">
                  <a16:creationId xmlns:a16="http://schemas.microsoft.com/office/drawing/2014/main" id="{7AAED3E6-E269-220A-E2BB-032C63A28EC8}"/>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B658CA9E-C770-DD8E-9DBE-A659745D3E69}"/>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D88762DC-D503-6C33-1173-912386FE1E02}"/>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EC6B51F-660F-7130-2A6C-08D5B8E2FBCE}"/>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2D7C4198-BF06-4C15-F5A4-C17AA5A5D209}"/>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63DDBB15-F46B-E67C-3A20-1C6AC773B8BB}"/>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9F1C8817-78E2-05CF-1452-14AC96B32417}"/>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0">
              <a:extLst>
                <a:ext uri="{FF2B5EF4-FFF2-40B4-BE49-F238E27FC236}">
                  <a16:creationId xmlns:a16="http://schemas.microsoft.com/office/drawing/2014/main" id="{CAC91D17-13CC-1A38-D550-E304F23F4539}"/>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1">
              <a:extLst>
                <a:ext uri="{FF2B5EF4-FFF2-40B4-BE49-F238E27FC236}">
                  <a16:creationId xmlns:a16="http://schemas.microsoft.com/office/drawing/2014/main" id="{E5761DA6-790F-2A24-8FB5-877D73012238}"/>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2">
              <a:extLst>
                <a:ext uri="{FF2B5EF4-FFF2-40B4-BE49-F238E27FC236}">
                  <a16:creationId xmlns:a16="http://schemas.microsoft.com/office/drawing/2014/main" id="{FF9E22B1-2A1B-C5F2-23DF-B479A281A1E9}"/>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A8BEC9FE-47D0-8B70-29F7-E5240FB24B7F}"/>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5">
              <a:extLst>
                <a:ext uri="{FF2B5EF4-FFF2-40B4-BE49-F238E27FC236}">
                  <a16:creationId xmlns:a16="http://schemas.microsoft.com/office/drawing/2014/main" id="{F0975EF9-D2DB-742B-7034-0BF73580BF0D}"/>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a:extLst>
                <a:ext uri="{FF2B5EF4-FFF2-40B4-BE49-F238E27FC236}">
                  <a16:creationId xmlns:a16="http://schemas.microsoft.com/office/drawing/2014/main" id="{56FAA7D5-EBAD-C911-29A3-0B20D513C2EA}"/>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08455C38-39D8-FDBD-A683-F9B637549DF2}"/>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DEE003F1-14CD-60EF-86AC-A7F766265FB5}"/>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Freeform: Shape 150">
              <a:extLst>
                <a:ext uri="{FF2B5EF4-FFF2-40B4-BE49-F238E27FC236}">
                  <a16:creationId xmlns:a16="http://schemas.microsoft.com/office/drawing/2014/main" id="{4991412F-E4D7-5C8F-6DA3-6BA50DAB9541}"/>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2" name="Oval 151">
              <a:extLst>
                <a:ext uri="{FF2B5EF4-FFF2-40B4-BE49-F238E27FC236}">
                  <a16:creationId xmlns:a16="http://schemas.microsoft.com/office/drawing/2014/main" id="{D824BAD2-79F2-50D7-88EE-027809375512}"/>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Shape 152">
              <a:extLst>
                <a:ext uri="{FF2B5EF4-FFF2-40B4-BE49-F238E27FC236}">
                  <a16:creationId xmlns:a16="http://schemas.microsoft.com/office/drawing/2014/main" id="{729C964C-D5B6-73CE-55F5-2317496052C4}"/>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4" name="Oval 153">
              <a:extLst>
                <a:ext uri="{FF2B5EF4-FFF2-40B4-BE49-F238E27FC236}">
                  <a16:creationId xmlns:a16="http://schemas.microsoft.com/office/drawing/2014/main" id="{1E3A7AE8-71CE-72A4-E5EE-C6B724E559DC}"/>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A34DBB80-848D-EBF3-7007-589B67577C14}"/>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A8662428-78E2-2618-6A28-01FB95B9FCE8}"/>
              </a:ext>
            </a:extLst>
          </p:cNvPr>
          <p:cNvGrpSpPr/>
          <p:nvPr/>
        </p:nvGrpSpPr>
        <p:grpSpPr>
          <a:xfrm>
            <a:off x="5152343" y="2616974"/>
            <a:ext cx="1790488" cy="2904341"/>
            <a:chOff x="219202" y="763794"/>
            <a:chExt cx="3617703" cy="5868256"/>
          </a:xfrm>
        </p:grpSpPr>
        <p:grpSp>
          <p:nvGrpSpPr>
            <p:cNvPr id="157" name="Group 33">
              <a:extLst>
                <a:ext uri="{FF2B5EF4-FFF2-40B4-BE49-F238E27FC236}">
                  <a16:creationId xmlns:a16="http://schemas.microsoft.com/office/drawing/2014/main" id="{CDD133D9-D6E9-1E8E-E82C-BAB85B10789B}"/>
                </a:ext>
              </a:extLst>
            </p:cNvPr>
            <p:cNvGrpSpPr/>
            <p:nvPr/>
          </p:nvGrpSpPr>
          <p:grpSpPr>
            <a:xfrm>
              <a:off x="219202" y="763794"/>
              <a:ext cx="3617703" cy="5868256"/>
              <a:chOff x="1593589" y="398948"/>
              <a:chExt cx="1375870" cy="4260181"/>
            </a:xfrm>
          </p:grpSpPr>
          <p:sp>
            <p:nvSpPr>
              <p:cNvPr id="175" name="Oval 28">
                <a:extLst>
                  <a:ext uri="{FF2B5EF4-FFF2-40B4-BE49-F238E27FC236}">
                    <a16:creationId xmlns:a16="http://schemas.microsoft.com/office/drawing/2014/main" id="{65E35EF4-FBBD-418D-9EC8-E33FDD2E8B5E}"/>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29">
                <a:extLst>
                  <a:ext uri="{FF2B5EF4-FFF2-40B4-BE49-F238E27FC236}">
                    <a16:creationId xmlns:a16="http://schemas.microsoft.com/office/drawing/2014/main" id="{CD5BAFD7-9F96-46C0-42DE-120D7A2844E6}"/>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30">
                <a:extLst>
                  <a:ext uri="{FF2B5EF4-FFF2-40B4-BE49-F238E27FC236}">
                    <a16:creationId xmlns:a16="http://schemas.microsoft.com/office/drawing/2014/main" id="{37D9326A-2198-5B2D-E945-D813B3E04C6E}"/>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31">
                <a:extLst>
                  <a:ext uri="{FF2B5EF4-FFF2-40B4-BE49-F238E27FC236}">
                    <a16:creationId xmlns:a16="http://schemas.microsoft.com/office/drawing/2014/main" id="{38461EEB-CC5E-772D-4E14-71C03E0E9071}"/>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32">
                <a:extLst>
                  <a:ext uri="{FF2B5EF4-FFF2-40B4-BE49-F238E27FC236}">
                    <a16:creationId xmlns:a16="http://schemas.microsoft.com/office/drawing/2014/main" id="{072CE7ED-9B22-DA24-2CDD-6A7AD9C83165}"/>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33">
                <a:extLst>
                  <a:ext uri="{FF2B5EF4-FFF2-40B4-BE49-F238E27FC236}">
                    <a16:creationId xmlns:a16="http://schemas.microsoft.com/office/drawing/2014/main" id="{BB028186-1265-E78F-A4F3-41B8F02118A1}"/>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34">
                <a:extLst>
                  <a:ext uri="{FF2B5EF4-FFF2-40B4-BE49-F238E27FC236}">
                    <a16:creationId xmlns:a16="http://schemas.microsoft.com/office/drawing/2014/main" id="{B812D189-FB63-84CE-9793-3B76FB21E337}"/>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35">
                <a:extLst>
                  <a:ext uri="{FF2B5EF4-FFF2-40B4-BE49-F238E27FC236}">
                    <a16:creationId xmlns:a16="http://schemas.microsoft.com/office/drawing/2014/main" id="{31ED5D3B-B063-CC2F-D36D-30425F76C38B}"/>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loud 36">
                <a:extLst>
                  <a:ext uri="{FF2B5EF4-FFF2-40B4-BE49-F238E27FC236}">
                    <a16:creationId xmlns:a16="http://schemas.microsoft.com/office/drawing/2014/main" id="{44D80D75-BCA6-2B29-DFF8-D9BC102BED78}"/>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loud 37">
                <a:extLst>
                  <a:ext uri="{FF2B5EF4-FFF2-40B4-BE49-F238E27FC236}">
                    <a16:creationId xmlns:a16="http://schemas.microsoft.com/office/drawing/2014/main" id="{A32AAF76-F386-0B88-EC85-ECCC4AD7ACDE}"/>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38">
                <a:extLst>
                  <a:ext uri="{FF2B5EF4-FFF2-40B4-BE49-F238E27FC236}">
                    <a16:creationId xmlns:a16="http://schemas.microsoft.com/office/drawing/2014/main" id="{4DECE400-71F0-A710-D83F-006C7A6782F0}"/>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23">
                <a:extLst>
                  <a:ext uri="{FF2B5EF4-FFF2-40B4-BE49-F238E27FC236}">
                    <a16:creationId xmlns:a16="http://schemas.microsoft.com/office/drawing/2014/main" id="{09D7CE4E-CECA-CD78-EA1A-3E5FDE676D12}"/>
                  </a:ext>
                </a:extLst>
              </p:cNvPr>
              <p:cNvGrpSpPr/>
              <p:nvPr/>
            </p:nvGrpSpPr>
            <p:grpSpPr>
              <a:xfrm>
                <a:off x="2383609" y="1732280"/>
                <a:ext cx="585850" cy="1566411"/>
                <a:chOff x="4699336" y="2759583"/>
                <a:chExt cx="1168064" cy="2193417"/>
              </a:xfrm>
            </p:grpSpPr>
            <p:sp>
              <p:nvSpPr>
                <p:cNvPr id="191" name="Oval 44">
                  <a:extLst>
                    <a:ext uri="{FF2B5EF4-FFF2-40B4-BE49-F238E27FC236}">
                      <a16:creationId xmlns:a16="http://schemas.microsoft.com/office/drawing/2014/main" id="{7C5156AB-A734-4EED-05CD-4EE7B6A000D3}"/>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45">
                  <a:extLst>
                    <a:ext uri="{FF2B5EF4-FFF2-40B4-BE49-F238E27FC236}">
                      <a16:creationId xmlns:a16="http://schemas.microsoft.com/office/drawing/2014/main" id="{44B86F27-5DDE-DA5D-5E1D-C45F58CC4A09}"/>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46">
                  <a:extLst>
                    <a:ext uri="{FF2B5EF4-FFF2-40B4-BE49-F238E27FC236}">
                      <a16:creationId xmlns:a16="http://schemas.microsoft.com/office/drawing/2014/main" id="{C1C0D9EB-38A3-E284-6FA2-EFEFFBA1DFBE}"/>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Cloud 37">
                <a:extLst>
                  <a:ext uri="{FF2B5EF4-FFF2-40B4-BE49-F238E27FC236}">
                    <a16:creationId xmlns:a16="http://schemas.microsoft.com/office/drawing/2014/main" id="{5E55CDB9-B800-9D9F-5ADC-2478C5711244}"/>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39">
                <a:extLst>
                  <a:ext uri="{FF2B5EF4-FFF2-40B4-BE49-F238E27FC236}">
                    <a16:creationId xmlns:a16="http://schemas.microsoft.com/office/drawing/2014/main" id="{E3DAA23A-57E5-C9B1-2AED-A679C0EB8676}"/>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loud 42">
                <a:extLst>
                  <a:ext uri="{FF2B5EF4-FFF2-40B4-BE49-F238E27FC236}">
                    <a16:creationId xmlns:a16="http://schemas.microsoft.com/office/drawing/2014/main" id="{893F5844-E709-DCEF-341C-4F9EC9A93105}"/>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43">
                <a:extLst>
                  <a:ext uri="{FF2B5EF4-FFF2-40B4-BE49-F238E27FC236}">
                    <a16:creationId xmlns:a16="http://schemas.microsoft.com/office/drawing/2014/main" id="{9E0A0CE6-2790-33E9-86A9-B81ED097FFE5}"/>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43">
              <a:extLst>
                <a:ext uri="{FF2B5EF4-FFF2-40B4-BE49-F238E27FC236}">
                  <a16:creationId xmlns:a16="http://schemas.microsoft.com/office/drawing/2014/main" id="{0F5AA0FF-0ECF-B026-A62A-29A137FE70EE}"/>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68" name="Chevron 96">
                <a:extLst>
                  <a:ext uri="{FF2B5EF4-FFF2-40B4-BE49-F238E27FC236}">
                    <a16:creationId xmlns:a16="http://schemas.microsoft.com/office/drawing/2014/main" id="{64A92150-691E-38DB-A9F1-2074A9427EAD}"/>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Chevron 97">
                <a:extLst>
                  <a:ext uri="{FF2B5EF4-FFF2-40B4-BE49-F238E27FC236}">
                    <a16:creationId xmlns:a16="http://schemas.microsoft.com/office/drawing/2014/main" id="{92FDFA0C-F5B6-615C-9872-BF35DE9340B7}"/>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Chevron 98">
                <a:extLst>
                  <a:ext uri="{FF2B5EF4-FFF2-40B4-BE49-F238E27FC236}">
                    <a16:creationId xmlns:a16="http://schemas.microsoft.com/office/drawing/2014/main" id="{C32F43ED-16A5-F36C-9F90-76992480F7CA}"/>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Chevron 99">
                <a:extLst>
                  <a:ext uri="{FF2B5EF4-FFF2-40B4-BE49-F238E27FC236}">
                    <a16:creationId xmlns:a16="http://schemas.microsoft.com/office/drawing/2014/main" id="{C5C7866B-45CD-1FE0-F4B1-3D3358CC3E38}"/>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Chevron 100">
                <a:extLst>
                  <a:ext uri="{FF2B5EF4-FFF2-40B4-BE49-F238E27FC236}">
                    <a16:creationId xmlns:a16="http://schemas.microsoft.com/office/drawing/2014/main" id="{E765B1B7-6942-369D-8D43-4BD5E13ED563}"/>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Chevron 101">
                <a:extLst>
                  <a:ext uri="{FF2B5EF4-FFF2-40B4-BE49-F238E27FC236}">
                    <a16:creationId xmlns:a16="http://schemas.microsoft.com/office/drawing/2014/main" id="{28290A77-F655-D27E-3985-7671D02C093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Chevron 102">
                <a:extLst>
                  <a:ext uri="{FF2B5EF4-FFF2-40B4-BE49-F238E27FC236}">
                    <a16:creationId xmlns:a16="http://schemas.microsoft.com/office/drawing/2014/main" id="{E8C9427F-33A0-A9E2-9D0B-271450B21C60}"/>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9" name="Group 44">
              <a:extLst>
                <a:ext uri="{FF2B5EF4-FFF2-40B4-BE49-F238E27FC236}">
                  <a16:creationId xmlns:a16="http://schemas.microsoft.com/office/drawing/2014/main" id="{424D6E54-81DF-727E-7946-2040BDD4B459}"/>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161" name="Chevron 89">
                <a:extLst>
                  <a:ext uri="{FF2B5EF4-FFF2-40B4-BE49-F238E27FC236}">
                    <a16:creationId xmlns:a16="http://schemas.microsoft.com/office/drawing/2014/main" id="{E7E9F12B-866E-B35A-CC96-1D7E47C0258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Chevron 90">
                <a:extLst>
                  <a:ext uri="{FF2B5EF4-FFF2-40B4-BE49-F238E27FC236}">
                    <a16:creationId xmlns:a16="http://schemas.microsoft.com/office/drawing/2014/main" id="{9E1477BC-DDA1-7E0E-6F0E-71FFED66E5B8}"/>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Chevron 91">
                <a:extLst>
                  <a:ext uri="{FF2B5EF4-FFF2-40B4-BE49-F238E27FC236}">
                    <a16:creationId xmlns:a16="http://schemas.microsoft.com/office/drawing/2014/main" id="{79B7FDF4-D09E-EC17-83A5-48C6A546B35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Chevron 92">
                <a:extLst>
                  <a:ext uri="{FF2B5EF4-FFF2-40B4-BE49-F238E27FC236}">
                    <a16:creationId xmlns:a16="http://schemas.microsoft.com/office/drawing/2014/main" id="{8A82A317-3E22-C4C9-2AB0-0091CDEDE33D}"/>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Chevron 93">
                <a:extLst>
                  <a:ext uri="{FF2B5EF4-FFF2-40B4-BE49-F238E27FC236}">
                    <a16:creationId xmlns:a16="http://schemas.microsoft.com/office/drawing/2014/main" id="{6B0A9D54-A2D4-BB7D-6E7C-5EBC252E465F}"/>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Chevron 94">
                <a:extLst>
                  <a:ext uri="{FF2B5EF4-FFF2-40B4-BE49-F238E27FC236}">
                    <a16:creationId xmlns:a16="http://schemas.microsoft.com/office/drawing/2014/main" id="{A19D45EC-4B6A-2EC5-4BE5-B87E03A60E8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Chevron 95">
                <a:extLst>
                  <a:ext uri="{FF2B5EF4-FFF2-40B4-BE49-F238E27FC236}">
                    <a16:creationId xmlns:a16="http://schemas.microsoft.com/office/drawing/2014/main" id="{17EA8322-26A6-5E00-04FD-5366AB09E2F4}"/>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0" name="Rectangle 159">
              <a:extLst>
                <a:ext uri="{FF2B5EF4-FFF2-40B4-BE49-F238E27FC236}">
                  <a16:creationId xmlns:a16="http://schemas.microsoft.com/office/drawing/2014/main" id="{2947981F-7B1E-3FD4-F0AB-CDD6324A548C}"/>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3455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CFECB3-4809-447F-967B-A31FA4C9A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228600" y="310897"/>
            <a:ext cx="9601200" cy="6124754"/>
          </a:xfrm>
          <a:prstGeom prst="rect">
            <a:avLst/>
          </a:prstGeom>
          <a:noFill/>
        </p:spPr>
        <p:txBody>
          <a:bodyPr wrap="square" rtlCol="0">
            <a:spAutoFit/>
          </a:bodyPr>
          <a:lstStyle/>
          <a:p>
            <a:pPr fontAlgn="base"/>
            <a:r>
              <a:rPr lang="en-US" sz="2800" dirty="0">
                <a:solidFill>
                  <a:srgbClr val="FFFF00"/>
                </a:solidFill>
              </a:rPr>
              <a:t>Why do you think the people were willing to support Noah in his wickedness?</a:t>
            </a:r>
          </a:p>
          <a:p>
            <a:pPr fontAlgn="base"/>
            <a:endParaRPr lang="en-US" sz="2800" dirty="0">
              <a:solidFill>
                <a:srgbClr val="FFFF00"/>
              </a:solidFill>
            </a:endParaRPr>
          </a:p>
          <a:p>
            <a:pPr fontAlgn="base"/>
            <a:r>
              <a:rPr lang="en-US" sz="2800" dirty="0">
                <a:solidFill>
                  <a:srgbClr val="FFFF00"/>
                </a:solidFill>
              </a:rPr>
              <a:t>Why can “vain and flattering words” lead people to be deceived? </a:t>
            </a:r>
          </a:p>
          <a:p>
            <a:pPr fontAlgn="base"/>
            <a:endParaRPr lang="en-US" sz="2800" dirty="0">
              <a:solidFill>
                <a:srgbClr val="FFFF00"/>
              </a:solidFill>
            </a:endParaRPr>
          </a:p>
          <a:p>
            <a:pPr fontAlgn="base"/>
            <a:r>
              <a:rPr lang="en-US" sz="2800" dirty="0">
                <a:solidFill>
                  <a:schemeClr val="bg1"/>
                </a:solidFill>
              </a:rPr>
              <a:t>Flattery is false praise, usually given</a:t>
            </a:r>
          </a:p>
          <a:p>
            <a:pPr fontAlgn="base"/>
            <a:r>
              <a:rPr lang="en-US" sz="2800" dirty="0">
                <a:solidFill>
                  <a:schemeClr val="bg1"/>
                </a:solidFill>
              </a:rPr>
              <a:t>to manipulate the person being </a:t>
            </a:r>
          </a:p>
          <a:p>
            <a:pPr fontAlgn="base"/>
            <a:r>
              <a:rPr lang="en-US" sz="2800" dirty="0">
                <a:solidFill>
                  <a:schemeClr val="bg1"/>
                </a:solidFill>
              </a:rPr>
              <a:t>praised.</a:t>
            </a:r>
          </a:p>
          <a:p>
            <a:pPr fontAlgn="base"/>
            <a:endParaRPr lang="en-US" sz="2800" dirty="0">
              <a:solidFill>
                <a:schemeClr val="bg1"/>
              </a:solidFill>
            </a:endParaRPr>
          </a:p>
          <a:p>
            <a:pPr fontAlgn="base"/>
            <a:r>
              <a:rPr lang="en-US" sz="2800" dirty="0">
                <a:solidFill>
                  <a:schemeClr val="bg1"/>
                </a:solidFill>
              </a:rPr>
              <a:t>When we believe the vain and flattering words of others, we open ourselves to be misled</a:t>
            </a:r>
          </a:p>
          <a:p>
            <a:pPr fontAlgn="base"/>
            <a:endParaRPr lang="en-US" sz="2800" dirty="0">
              <a:solidFill>
                <a:schemeClr val="bg1"/>
              </a:solidFill>
            </a:endParaRPr>
          </a:p>
          <a:p>
            <a:pPr fontAlgn="base"/>
            <a:r>
              <a:rPr lang="en-US" sz="2800" dirty="0">
                <a:solidFill>
                  <a:srgbClr val="FFFF00"/>
                </a:solidFill>
              </a:rPr>
              <a:t>What can we do when people all around us are living </a:t>
            </a:r>
            <a:r>
              <a:rPr lang="en-US" sz="2800" dirty="0" err="1">
                <a:solidFill>
                  <a:srgbClr val="FFFF00"/>
                </a:solidFill>
              </a:rPr>
              <a:t>unrighteously</a:t>
            </a:r>
            <a:r>
              <a:rPr lang="en-US" sz="2800" dirty="0">
                <a:solidFill>
                  <a:srgbClr val="FFFF00"/>
                </a:solidFill>
              </a:rPr>
              <a:t>?</a:t>
            </a:r>
          </a:p>
        </p:txBody>
      </p:sp>
      <p:sp>
        <p:nvSpPr>
          <p:cNvPr id="9" name="TextBox 8"/>
          <p:cNvSpPr txBox="1"/>
          <p:nvPr/>
        </p:nvSpPr>
        <p:spPr>
          <a:xfrm>
            <a:off x="106680" y="6550223"/>
            <a:ext cx="9144000" cy="307777"/>
          </a:xfrm>
          <a:prstGeom prst="rect">
            <a:avLst/>
          </a:prstGeom>
          <a:noFill/>
        </p:spPr>
        <p:txBody>
          <a:bodyPr wrap="square" rtlCol="0">
            <a:spAutoFit/>
          </a:bodyPr>
          <a:lstStyle/>
          <a:p>
            <a:r>
              <a:rPr lang="en-US" sz="1400" dirty="0">
                <a:solidFill>
                  <a:schemeClr val="bg1"/>
                </a:solidFill>
              </a:rPr>
              <a:t>Mosiah 11:5-7</a:t>
            </a:r>
          </a:p>
        </p:txBody>
      </p:sp>
      <p:pic>
        <p:nvPicPr>
          <p:cNvPr id="4" name="Picture 3">
            <a:extLst>
              <a:ext uri="{FF2B5EF4-FFF2-40B4-BE49-F238E27FC236}">
                <a16:creationId xmlns:a16="http://schemas.microsoft.com/office/drawing/2014/main" id="{B4127786-FE50-42F8-BDDA-9DFDCED24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976" y="2178558"/>
            <a:ext cx="3088957" cy="2054342"/>
          </a:xfrm>
          <a:prstGeom prst="rect">
            <a:avLst/>
          </a:prstGeom>
        </p:spPr>
      </p:pic>
      <p:grpSp>
        <p:nvGrpSpPr>
          <p:cNvPr id="10" name="Group 9">
            <a:extLst>
              <a:ext uri="{FF2B5EF4-FFF2-40B4-BE49-F238E27FC236}">
                <a16:creationId xmlns:a16="http://schemas.microsoft.com/office/drawing/2014/main" id="{E592B61D-2081-46DE-A82C-382490331713}"/>
              </a:ext>
            </a:extLst>
          </p:cNvPr>
          <p:cNvGrpSpPr/>
          <p:nvPr/>
        </p:nvGrpSpPr>
        <p:grpSpPr>
          <a:xfrm>
            <a:off x="8177048" y="5023945"/>
            <a:ext cx="3478924" cy="1702676"/>
            <a:chOff x="8177048" y="5023945"/>
            <a:chExt cx="3478924" cy="1702676"/>
          </a:xfrm>
        </p:grpSpPr>
        <p:sp>
          <p:nvSpPr>
            <p:cNvPr id="5" name="Rectangle 4">
              <a:extLst>
                <a:ext uri="{FF2B5EF4-FFF2-40B4-BE49-F238E27FC236}">
                  <a16:creationId xmlns:a16="http://schemas.microsoft.com/office/drawing/2014/main" id="{9A318F18-9DB4-43C8-80A8-1389C257F894}"/>
                </a:ext>
              </a:extLst>
            </p:cNvPr>
            <p:cNvSpPr/>
            <p:nvPr/>
          </p:nvSpPr>
          <p:spPr>
            <a:xfrm>
              <a:off x="8177048" y="5023945"/>
              <a:ext cx="3478924" cy="169216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C1C9C6B-CD89-4997-AA3A-DECCBD2BBA3A}"/>
                </a:ext>
              </a:extLst>
            </p:cNvPr>
            <p:cNvGrpSpPr/>
            <p:nvPr/>
          </p:nvGrpSpPr>
          <p:grpSpPr>
            <a:xfrm>
              <a:off x="8344769" y="5089170"/>
              <a:ext cx="677279" cy="1637451"/>
              <a:chOff x="6055488" y="1021562"/>
              <a:chExt cx="959917" cy="2320783"/>
            </a:xfrm>
          </p:grpSpPr>
          <p:grpSp>
            <p:nvGrpSpPr>
              <p:cNvPr id="12" name="Group 11">
                <a:extLst>
                  <a:ext uri="{FF2B5EF4-FFF2-40B4-BE49-F238E27FC236}">
                    <a16:creationId xmlns:a16="http://schemas.microsoft.com/office/drawing/2014/main" id="{1E2BE96F-CCE2-4D92-A778-573237C18628}"/>
                  </a:ext>
                </a:extLst>
              </p:cNvPr>
              <p:cNvGrpSpPr/>
              <p:nvPr/>
            </p:nvGrpSpPr>
            <p:grpSpPr>
              <a:xfrm flipH="1">
                <a:off x="6104267" y="1021562"/>
                <a:ext cx="729589" cy="2320783"/>
                <a:chOff x="10470729" y="2163808"/>
                <a:chExt cx="1018117" cy="3238576"/>
              </a:xfrm>
            </p:grpSpPr>
            <p:grpSp>
              <p:nvGrpSpPr>
                <p:cNvPr id="15" name="Group 14">
                  <a:extLst>
                    <a:ext uri="{FF2B5EF4-FFF2-40B4-BE49-F238E27FC236}">
                      <a16:creationId xmlns:a16="http://schemas.microsoft.com/office/drawing/2014/main" id="{7FCA7AE2-9396-48EF-B942-DFF6F3C1D966}"/>
                    </a:ext>
                  </a:extLst>
                </p:cNvPr>
                <p:cNvGrpSpPr/>
                <p:nvPr/>
              </p:nvGrpSpPr>
              <p:grpSpPr>
                <a:xfrm flipH="1">
                  <a:off x="10470729" y="2163808"/>
                  <a:ext cx="1018117" cy="3238576"/>
                  <a:chOff x="3728259" y="1071668"/>
                  <a:chExt cx="997053" cy="3238576"/>
                </a:xfrm>
              </p:grpSpPr>
              <p:sp>
                <p:nvSpPr>
                  <p:cNvPr id="17" name="Rounded Rectangle 53">
                    <a:extLst>
                      <a:ext uri="{FF2B5EF4-FFF2-40B4-BE49-F238E27FC236}">
                        <a16:creationId xmlns:a16="http://schemas.microsoft.com/office/drawing/2014/main" id="{58A512F5-5755-4B0C-AE4B-84B3058E8D38}"/>
                      </a:ext>
                    </a:extLst>
                  </p:cNvPr>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54">
                    <a:extLst>
                      <a:ext uri="{FF2B5EF4-FFF2-40B4-BE49-F238E27FC236}">
                        <a16:creationId xmlns:a16="http://schemas.microsoft.com/office/drawing/2014/main" id="{940A8D5D-3629-4C9D-9DD2-C64DD3E65483}"/>
                      </a:ext>
                    </a:extLst>
                  </p:cNvPr>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55">
                    <a:extLst>
                      <a:ext uri="{FF2B5EF4-FFF2-40B4-BE49-F238E27FC236}">
                        <a16:creationId xmlns:a16="http://schemas.microsoft.com/office/drawing/2014/main" id="{0866F49F-35AE-4D49-AF79-D5C46601C2C5}"/>
                      </a:ext>
                    </a:extLst>
                  </p:cNvPr>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ounded Rectangle 56">
                    <a:extLst>
                      <a:ext uri="{FF2B5EF4-FFF2-40B4-BE49-F238E27FC236}">
                        <a16:creationId xmlns:a16="http://schemas.microsoft.com/office/drawing/2014/main" id="{B2408138-7C5D-4BDE-86AA-0FD1320F20A5}"/>
                      </a:ext>
                    </a:extLst>
                  </p:cNvPr>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ounded Rectangle 57">
                    <a:extLst>
                      <a:ext uri="{FF2B5EF4-FFF2-40B4-BE49-F238E27FC236}">
                        <a16:creationId xmlns:a16="http://schemas.microsoft.com/office/drawing/2014/main" id="{1BB41337-73C1-44B2-B5B5-5F3F482EB30B}"/>
                      </a:ext>
                    </a:extLst>
                  </p:cNvPr>
                  <p:cNvSpPr/>
                  <p:nvPr/>
                </p:nvSpPr>
                <p:spPr>
                  <a:xfrm rot="10017092">
                    <a:off x="4253781" y="2904558"/>
                    <a:ext cx="299401" cy="13445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4A43F76E-59CF-49F1-97FA-3290D6D806D7}"/>
                      </a:ext>
                    </a:extLst>
                  </p:cNvPr>
                  <p:cNvSpPr/>
                  <p:nvPr/>
                </p:nvSpPr>
                <p:spPr>
                  <a:xfrm>
                    <a:off x="3970622"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ounded Rectangle 59">
                    <a:extLst>
                      <a:ext uri="{FF2B5EF4-FFF2-40B4-BE49-F238E27FC236}">
                        <a16:creationId xmlns:a16="http://schemas.microsoft.com/office/drawing/2014/main" id="{5139EF6F-B51A-4251-8897-1ADBC354AB7F}"/>
                      </a:ext>
                    </a:extLst>
                  </p:cNvPr>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6" name="Rounded Rectangle 52">
                  <a:extLst>
                    <a:ext uri="{FF2B5EF4-FFF2-40B4-BE49-F238E27FC236}">
                      <a16:creationId xmlns:a16="http://schemas.microsoft.com/office/drawing/2014/main" id="{B8EC795A-973B-4E00-9C91-73F5ED2E2B21}"/>
                    </a:ext>
                  </a:extLst>
                </p:cNvPr>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3" name="Can 49">
                <a:extLst>
                  <a:ext uri="{FF2B5EF4-FFF2-40B4-BE49-F238E27FC236}">
                    <a16:creationId xmlns:a16="http://schemas.microsoft.com/office/drawing/2014/main" id="{73472AE0-88EE-44FB-8750-5A72FE4BC4E8}"/>
                  </a:ext>
                </a:extLst>
              </p:cNvPr>
              <p:cNvSpPr/>
              <p:nvPr/>
            </p:nvSpPr>
            <p:spPr>
              <a:xfrm rot="5910802">
                <a:off x="6805924" y="1359550"/>
                <a:ext cx="83399" cy="335563"/>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0">
                <a:extLst>
                  <a:ext uri="{FF2B5EF4-FFF2-40B4-BE49-F238E27FC236}">
                    <a16:creationId xmlns:a16="http://schemas.microsoft.com/office/drawing/2014/main" id="{10D5B780-C362-4AB0-ADCF-F6A20DB2037C}"/>
                  </a:ext>
                </a:extLst>
              </p:cNvPr>
              <p:cNvSpPr/>
              <p:nvPr/>
            </p:nvSpPr>
            <p:spPr>
              <a:xfrm rot="19696941">
                <a:off x="6055488" y="1835542"/>
                <a:ext cx="200042" cy="492655"/>
              </a:xfrm>
              <a:custGeom>
                <a:avLst/>
                <a:gdLst>
                  <a:gd name="connsiteX0" fmla="*/ 79973 w 262550"/>
                  <a:gd name="connsiteY0" fmla="*/ 0 h 674484"/>
                  <a:gd name="connsiteX1" fmla="*/ 182578 w 262550"/>
                  <a:gd name="connsiteY1" fmla="*/ 0 h 674484"/>
                  <a:gd name="connsiteX2" fmla="*/ 208230 w 262550"/>
                  <a:gd name="connsiteY2" fmla="*/ 25652 h 674484"/>
                  <a:gd name="connsiteX3" fmla="*/ 208230 w 262550"/>
                  <a:gd name="connsiteY3" fmla="*/ 146852 h 674484"/>
                  <a:gd name="connsiteX4" fmla="*/ 209640 w 262550"/>
                  <a:gd name="connsiteY4" fmla="*/ 147137 h 674484"/>
                  <a:gd name="connsiteX5" fmla="*/ 262550 w 262550"/>
                  <a:gd name="connsiteY5" fmla="*/ 226960 h 674484"/>
                  <a:gd name="connsiteX6" fmla="*/ 262550 w 262550"/>
                  <a:gd name="connsiteY6" fmla="*/ 587853 h 674484"/>
                  <a:gd name="connsiteX7" fmla="*/ 175919 w 262550"/>
                  <a:gd name="connsiteY7" fmla="*/ 674484 h 674484"/>
                  <a:gd name="connsiteX8" fmla="*/ 86631 w 262550"/>
                  <a:gd name="connsiteY8" fmla="*/ 674484 h 674484"/>
                  <a:gd name="connsiteX9" fmla="*/ 0 w 262550"/>
                  <a:gd name="connsiteY9" fmla="*/ 587853 h 674484"/>
                  <a:gd name="connsiteX10" fmla="*/ 0 w 262550"/>
                  <a:gd name="connsiteY10" fmla="*/ 226960 h 674484"/>
                  <a:gd name="connsiteX11" fmla="*/ 52910 w 262550"/>
                  <a:gd name="connsiteY11" fmla="*/ 147137 h 674484"/>
                  <a:gd name="connsiteX12" fmla="*/ 54321 w 262550"/>
                  <a:gd name="connsiteY12" fmla="*/ 146852 h 674484"/>
                  <a:gd name="connsiteX13" fmla="*/ 54321 w 262550"/>
                  <a:gd name="connsiteY13" fmla="*/ 25652 h 674484"/>
                  <a:gd name="connsiteX14" fmla="*/ 79973 w 262550"/>
                  <a:gd name="connsiteY14" fmla="*/ 0 h 6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50" h="674484">
                    <a:moveTo>
                      <a:pt x="79973" y="0"/>
                    </a:moveTo>
                    <a:lnTo>
                      <a:pt x="182578" y="0"/>
                    </a:lnTo>
                    <a:cubicBezTo>
                      <a:pt x="196745" y="0"/>
                      <a:pt x="208230" y="11485"/>
                      <a:pt x="208230" y="25652"/>
                    </a:cubicBezTo>
                    <a:lnTo>
                      <a:pt x="208230" y="146852"/>
                    </a:lnTo>
                    <a:lnTo>
                      <a:pt x="209640" y="147137"/>
                    </a:lnTo>
                    <a:cubicBezTo>
                      <a:pt x="240733" y="160288"/>
                      <a:pt x="262550" y="191076"/>
                      <a:pt x="262550" y="226960"/>
                    </a:cubicBezTo>
                    <a:lnTo>
                      <a:pt x="262550" y="587853"/>
                    </a:lnTo>
                    <a:cubicBezTo>
                      <a:pt x="262550" y="635698"/>
                      <a:pt x="223764" y="674484"/>
                      <a:pt x="175919" y="674484"/>
                    </a:cubicBezTo>
                    <a:lnTo>
                      <a:pt x="86631" y="674484"/>
                    </a:lnTo>
                    <a:cubicBezTo>
                      <a:pt x="38786" y="674484"/>
                      <a:pt x="0" y="635698"/>
                      <a:pt x="0" y="587853"/>
                    </a:cubicBezTo>
                    <a:lnTo>
                      <a:pt x="0" y="226960"/>
                    </a:lnTo>
                    <a:cubicBezTo>
                      <a:pt x="0" y="191076"/>
                      <a:pt x="21817" y="160288"/>
                      <a:pt x="52910" y="147137"/>
                    </a:cubicBezTo>
                    <a:lnTo>
                      <a:pt x="54321" y="146852"/>
                    </a:lnTo>
                    <a:lnTo>
                      <a:pt x="54321" y="25652"/>
                    </a:lnTo>
                    <a:cubicBezTo>
                      <a:pt x="54321" y="11485"/>
                      <a:pt x="65806" y="0"/>
                      <a:pt x="79973"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737947A-0BCD-4054-BB0E-30D814A8547E}"/>
                </a:ext>
              </a:extLst>
            </p:cNvPr>
            <p:cNvGrpSpPr/>
            <p:nvPr/>
          </p:nvGrpSpPr>
          <p:grpSpPr>
            <a:xfrm>
              <a:off x="10941268" y="5089633"/>
              <a:ext cx="641132" cy="1608296"/>
              <a:chOff x="10941268" y="5089633"/>
              <a:chExt cx="641132" cy="1608296"/>
            </a:xfrm>
          </p:grpSpPr>
          <p:grpSp>
            <p:nvGrpSpPr>
              <p:cNvPr id="38" name="Group 37">
                <a:extLst>
                  <a:ext uri="{FF2B5EF4-FFF2-40B4-BE49-F238E27FC236}">
                    <a16:creationId xmlns:a16="http://schemas.microsoft.com/office/drawing/2014/main" id="{C993DBA9-DA80-4DFB-9DAA-3D67F878A528}"/>
                  </a:ext>
                </a:extLst>
              </p:cNvPr>
              <p:cNvGrpSpPr/>
              <p:nvPr/>
            </p:nvGrpSpPr>
            <p:grpSpPr>
              <a:xfrm>
                <a:off x="10962290" y="5089633"/>
                <a:ext cx="620110" cy="1608296"/>
                <a:chOff x="2369495" y="2792757"/>
                <a:chExt cx="1457242" cy="3779455"/>
              </a:xfrm>
            </p:grpSpPr>
            <p:grpSp>
              <p:nvGrpSpPr>
                <p:cNvPr id="39" name="Group 38">
                  <a:extLst>
                    <a:ext uri="{FF2B5EF4-FFF2-40B4-BE49-F238E27FC236}">
                      <a16:creationId xmlns:a16="http://schemas.microsoft.com/office/drawing/2014/main" id="{87FDA804-65AD-46C2-83F4-A50A651926D2}"/>
                    </a:ext>
                  </a:extLst>
                </p:cNvPr>
                <p:cNvGrpSpPr/>
                <p:nvPr/>
              </p:nvGrpSpPr>
              <p:grpSpPr>
                <a:xfrm>
                  <a:off x="2369495" y="2792757"/>
                  <a:ext cx="1438555" cy="3779455"/>
                  <a:chOff x="3719927" y="990600"/>
                  <a:chExt cx="1438555" cy="3779455"/>
                </a:xfrm>
              </p:grpSpPr>
              <p:sp>
                <p:nvSpPr>
                  <p:cNvPr id="44" name="Rounded Rectangle 13">
                    <a:extLst>
                      <a:ext uri="{FF2B5EF4-FFF2-40B4-BE49-F238E27FC236}">
                        <a16:creationId xmlns:a16="http://schemas.microsoft.com/office/drawing/2014/main" id="{9F03B4C8-F7BF-4261-B24F-C362B86B2CC9}"/>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4">
                    <a:extLst>
                      <a:ext uri="{FF2B5EF4-FFF2-40B4-BE49-F238E27FC236}">
                        <a16:creationId xmlns:a16="http://schemas.microsoft.com/office/drawing/2014/main" id="{4285ED6B-5DAB-4093-A21A-0971CE8E3ABB}"/>
                      </a:ext>
                    </a:extLst>
                  </p:cNvPr>
                  <p:cNvSpPr/>
                  <p:nvPr/>
                </p:nvSpPr>
                <p:spPr>
                  <a:xfrm rot="469201">
                    <a:off x="4596697" y="2775315"/>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5">
                    <a:extLst>
                      <a:ext uri="{FF2B5EF4-FFF2-40B4-BE49-F238E27FC236}">
                        <a16:creationId xmlns:a16="http://schemas.microsoft.com/office/drawing/2014/main" id="{A7173290-9BD4-414F-B367-135798EBB372}"/>
                      </a:ext>
                    </a:extLst>
                  </p:cNvPr>
                  <p:cNvSpPr/>
                  <p:nvPr/>
                </p:nvSpPr>
                <p:spPr>
                  <a:xfrm rot="20356230">
                    <a:off x="4337990" y="1882799"/>
                    <a:ext cx="290675" cy="108406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6">
                    <a:extLst>
                      <a:ext uri="{FF2B5EF4-FFF2-40B4-BE49-F238E27FC236}">
                        <a16:creationId xmlns:a16="http://schemas.microsoft.com/office/drawing/2014/main" id="{5D02D990-D902-40D7-95EC-B0797195D5FF}"/>
                      </a:ext>
                    </a:extLst>
                  </p:cNvPr>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7">
                    <a:extLst>
                      <a:ext uri="{FF2B5EF4-FFF2-40B4-BE49-F238E27FC236}">
                        <a16:creationId xmlns:a16="http://schemas.microsoft.com/office/drawing/2014/main" id="{FD3268EB-47D4-499E-88FD-E617E1512A4A}"/>
                      </a:ext>
                    </a:extLst>
                  </p:cNvPr>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FB3D1B3-EE99-41CD-AA0B-26F0BBD9E6E2}"/>
                      </a:ext>
                    </a:extLst>
                  </p:cNvPr>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9">
                    <a:extLst>
                      <a:ext uri="{FF2B5EF4-FFF2-40B4-BE49-F238E27FC236}">
                        <a16:creationId xmlns:a16="http://schemas.microsoft.com/office/drawing/2014/main" id="{78A256D1-0B5F-4E16-AF39-901D84446365}"/>
                      </a:ext>
                    </a:extLst>
                  </p:cNvPr>
                  <p:cNvSpPr/>
                  <p:nvPr/>
                </p:nvSpPr>
                <p:spPr>
                  <a:xfrm rot="7107398">
                    <a:off x="3174592" y="2376991"/>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7379541-1BD0-40CF-888A-5DFC9B7458CD}"/>
                    </a:ext>
                  </a:extLst>
                </p:cNvPr>
                <p:cNvGrpSpPr/>
                <p:nvPr/>
              </p:nvGrpSpPr>
              <p:grpSpPr>
                <a:xfrm flipH="1">
                  <a:off x="3542885" y="3958355"/>
                  <a:ext cx="283852" cy="761657"/>
                  <a:chOff x="6699589" y="2735033"/>
                  <a:chExt cx="965234" cy="2590001"/>
                </a:xfrm>
              </p:grpSpPr>
              <p:sp>
                <p:nvSpPr>
                  <p:cNvPr id="41" name="Rounded Rectangle 17">
                    <a:extLst>
                      <a:ext uri="{FF2B5EF4-FFF2-40B4-BE49-F238E27FC236}">
                        <a16:creationId xmlns:a16="http://schemas.microsoft.com/office/drawing/2014/main" id="{DC895AA7-DE9A-493B-8169-34DC8305237F}"/>
                      </a:ext>
                    </a:extLst>
                  </p:cNvPr>
                  <p:cNvSpPr/>
                  <p:nvPr/>
                </p:nvSpPr>
                <p:spPr>
                  <a:xfrm rot="10800000">
                    <a:off x="6885605" y="2737498"/>
                    <a:ext cx="593199" cy="775993"/>
                  </a:xfrm>
                  <a:prstGeom prst="roundRect">
                    <a:avLst>
                      <a:gd name="adj" fmla="val 426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7">
                    <a:extLst>
                      <a:ext uri="{FF2B5EF4-FFF2-40B4-BE49-F238E27FC236}">
                        <a16:creationId xmlns:a16="http://schemas.microsoft.com/office/drawing/2014/main" id="{DE212E4A-9355-4EE6-8658-64D5BB3B5F9D}"/>
                      </a:ext>
                    </a:extLst>
                  </p:cNvPr>
                  <p:cNvSpPr/>
                  <p:nvPr/>
                </p:nvSpPr>
                <p:spPr>
                  <a:xfrm rot="10800000">
                    <a:off x="6699589" y="3252965"/>
                    <a:ext cx="965234" cy="2072069"/>
                  </a:xfrm>
                  <a:prstGeom prst="roundRect">
                    <a:avLst>
                      <a:gd name="adj" fmla="val 217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gnetic Disk 42">
                    <a:extLst>
                      <a:ext uri="{FF2B5EF4-FFF2-40B4-BE49-F238E27FC236}">
                        <a16:creationId xmlns:a16="http://schemas.microsoft.com/office/drawing/2014/main" id="{1A6943BD-3CCE-4B95-8EBB-9135AE733ABB}"/>
                      </a:ext>
                    </a:extLst>
                  </p:cNvPr>
                  <p:cNvSpPr/>
                  <p:nvPr/>
                </p:nvSpPr>
                <p:spPr>
                  <a:xfrm>
                    <a:off x="6865904" y="2735033"/>
                    <a:ext cx="612900" cy="144723"/>
                  </a:xfrm>
                  <a:prstGeom prst="flowChartMagneticDisk">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Isosceles Triangle 6">
                <a:extLst>
                  <a:ext uri="{FF2B5EF4-FFF2-40B4-BE49-F238E27FC236}">
                    <a16:creationId xmlns:a16="http://schemas.microsoft.com/office/drawing/2014/main" id="{1FC0DE9E-6E8C-4782-BC0D-77505DC6CDCE}"/>
                  </a:ext>
                </a:extLst>
              </p:cNvPr>
              <p:cNvSpPr/>
              <p:nvPr/>
            </p:nvSpPr>
            <p:spPr>
              <a:xfrm>
                <a:off x="10941268" y="5801710"/>
                <a:ext cx="451946" cy="48347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4A16A400-BC4F-45F1-BE6E-4A72E78CE53D}"/>
                </a:ext>
              </a:extLst>
            </p:cNvPr>
            <p:cNvGrpSpPr/>
            <p:nvPr/>
          </p:nvGrpSpPr>
          <p:grpSpPr>
            <a:xfrm>
              <a:off x="9968149" y="5088163"/>
              <a:ext cx="429209" cy="1606926"/>
              <a:chOff x="3719927" y="990600"/>
              <a:chExt cx="986008" cy="3779455"/>
            </a:xfrm>
            <a:solidFill>
              <a:schemeClr val="bg1"/>
            </a:solidFill>
          </p:grpSpPr>
          <p:sp>
            <p:nvSpPr>
              <p:cNvPr id="53" name="Rounded Rectangle 13">
                <a:extLst>
                  <a:ext uri="{FF2B5EF4-FFF2-40B4-BE49-F238E27FC236}">
                    <a16:creationId xmlns:a16="http://schemas.microsoft.com/office/drawing/2014/main" id="{FC338F3A-EB5E-4A72-9831-B21E29F1F371}"/>
                  </a:ext>
                </a:extLst>
              </p:cNvPr>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4">
                <a:extLst>
                  <a:ext uri="{FF2B5EF4-FFF2-40B4-BE49-F238E27FC236}">
                    <a16:creationId xmlns:a16="http://schemas.microsoft.com/office/drawing/2014/main" id="{C02A84C8-2795-4169-8E07-CF414B7E6C2F}"/>
                  </a:ext>
                </a:extLst>
              </p:cNvPr>
              <p:cNvSpPr/>
              <p:nvPr/>
            </p:nvSpPr>
            <p:spPr>
              <a:xfrm rot="5745961">
                <a:off x="4320028" y="2856130"/>
                <a:ext cx="561785" cy="21002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5">
                <a:extLst>
                  <a:ext uri="{FF2B5EF4-FFF2-40B4-BE49-F238E27FC236}">
                    <a16:creationId xmlns:a16="http://schemas.microsoft.com/office/drawing/2014/main" id="{A39734D3-F37C-4768-B4A3-65858B13EF7C}"/>
                  </a:ext>
                </a:extLst>
              </p:cNvPr>
              <p:cNvSpPr/>
              <p:nvPr/>
            </p:nvSpPr>
            <p:spPr>
              <a:xfrm rot="20356230">
                <a:off x="4318730" y="1891268"/>
                <a:ext cx="263635" cy="970284"/>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6">
                <a:extLst>
                  <a:ext uri="{FF2B5EF4-FFF2-40B4-BE49-F238E27FC236}">
                    <a16:creationId xmlns:a16="http://schemas.microsoft.com/office/drawing/2014/main" id="{D6B461D3-8547-44EE-B4D4-B4591E79B782}"/>
                  </a:ext>
                </a:extLst>
              </p:cNvPr>
              <p:cNvSpPr/>
              <p:nvPr/>
            </p:nvSpPr>
            <p:spPr>
              <a:xfrm rot="1069183">
                <a:off x="3817347" y="3302077"/>
                <a:ext cx="310163" cy="146797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7">
                <a:extLst>
                  <a:ext uri="{FF2B5EF4-FFF2-40B4-BE49-F238E27FC236}">
                    <a16:creationId xmlns:a16="http://schemas.microsoft.com/office/drawing/2014/main" id="{BDDC4FA2-32BC-4DAE-9843-1E7FE4CC80B9}"/>
                  </a:ext>
                </a:extLst>
              </p:cNvPr>
              <p:cNvSpPr/>
              <p:nvPr/>
            </p:nvSpPr>
            <p:spPr>
              <a:xfrm rot="10017092">
                <a:off x="4245417" y="3449161"/>
                <a:ext cx="339233" cy="128464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D35E5B7-B677-404A-8F7C-D39D0D7C253F}"/>
                  </a:ext>
                </a:extLst>
              </p:cNvPr>
              <p:cNvSpPr/>
              <p:nvPr/>
            </p:nvSpPr>
            <p:spPr>
              <a:xfrm>
                <a:off x="3828296" y="990600"/>
                <a:ext cx="754690" cy="75475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9">
                <a:extLst>
                  <a:ext uri="{FF2B5EF4-FFF2-40B4-BE49-F238E27FC236}">
                    <a16:creationId xmlns:a16="http://schemas.microsoft.com/office/drawing/2014/main" id="{6AC60A35-217E-4544-967E-0F78F7352856}"/>
                  </a:ext>
                </a:extLst>
              </p:cNvPr>
              <p:cNvSpPr/>
              <p:nvPr/>
            </p:nvSpPr>
            <p:spPr>
              <a:xfrm rot="7107398">
                <a:off x="3174592" y="2376991"/>
                <a:ext cx="1349509" cy="25884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F2412B93-A957-446A-AB93-5E82A1EF9F5D}"/>
                </a:ext>
              </a:extLst>
            </p:cNvPr>
            <p:cNvGrpSpPr/>
            <p:nvPr/>
          </p:nvGrpSpPr>
          <p:grpSpPr>
            <a:xfrm>
              <a:off x="9070426" y="5405311"/>
              <a:ext cx="672663" cy="911406"/>
              <a:chOff x="6432656" y="1210435"/>
              <a:chExt cx="1612762" cy="2445385"/>
            </a:xfrm>
          </p:grpSpPr>
          <p:grpSp>
            <p:nvGrpSpPr>
              <p:cNvPr id="61" name="Group 60">
                <a:extLst>
                  <a:ext uri="{FF2B5EF4-FFF2-40B4-BE49-F238E27FC236}">
                    <a16:creationId xmlns:a16="http://schemas.microsoft.com/office/drawing/2014/main" id="{454997C7-FDA4-4D96-8CAF-51403223FB9F}"/>
                  </a:ext>
                </a:extLst>
              </p:cNvPr>
              <p:cNvGrpSpPr/>
              <p:nvPr/>
            </p:nvGrpSpPr>
            <p:grpSpPr>
              <a:xfrm>
                <a:off x="6873174" y="1217760"/>
                <a:ext cx="1172244" cy="2392522"/>
                <a:chOff x="288648" y="1045622"/>
                <a:chExt cx="1903857" cy="3885726"/>
              </a:xfrm>
              <a:solidFill>
                <a:schemeClr val="tx1"/>
              </a:solidFill>
            </p:grpSpPr>
            <p:sp>
              <p:nvSpPr>
                <p:cNvPr id="65" name="Freeform: Shape 64">
                  <a:extLst>
                    <a:ext uri="{FF2B5EF4-FFF2-40B4-BE49-F238E27FC236}">
                      <a16:creationId xmlns:a16="http://schemas.microsoft.com/office/drawing/2014/main" id="{8309D32F-CDC7-47BC-B08E-A5A2D4BEFEDF}"/>
                    </a:ext>
                  </a:extLst>
                </p:cNvPr>
                <p:cNvSpPr/>
                <p:nvPr/>
              </p:nvSpPr>
              <p:spPr>
                <a:xfrm rot="9815699">
                  <a:off x="288648" y="1984237"/>
                  <a:ext cx="1903857" cy="2947111"/>
                </a:xfrm>
                <a:custGeom>
                  <a:avLst/>
                  <a:gdLst>
                    <a:gd name="connsiteX0" fmla="*/ 475322 w 1903857"/>
                    <a:gd name="connsiteY0" fmla="*/ 2936059 h 2947111"/>
                    <a:gd name="connsiteX1" fmla="*/ 283420 w 1903857"/>
                    <a:gd name="connsiteY1" fmla="*/ 2707820 h 2947111"/>
                    <a:gd name="connsiteX2" fmla="*/ 283091 w 1903857"/>
                    <a:gd name="connsiteY2" fmla="*/ 2685431 h 2947111"/>
                    <a:gd name="connsiteX3" fmla="*/ 4001 w 1903857"/>
                    <a:gd name="connsiteY3" fmla="*/ 1574214 h 2947111"/>
                    <a:gd name="connsiteX4" fmla="*/ 99739 w 1903857"/>
                    <a:gd name="connsiteY4" fmla="*/ 1414256 h 2947111"/>
                    <a:gd name="connsiteX5" fmla="*/ 99738 w 1903857"/>
                    <a:gd name="connsiteY5" fmla="*/ 1414258 h 2947111"/>
                    <a:gd name="connsiteX6" fmla="*/ 259695 w 1903857"/>
                    <a:gd name="connsiteY6" fmla="*/ 1509996 h 2947111"/>
                    <a:gd name="connsiteX7" fmla="*/ 422792 w 1903857"/>
                    <a:gd name="connsiteY7" fmla="*/ 2159372 h 2947111"/>
                    <a:gd name="connsiteX8" fmla="*/ 650096 w 1903857"/>
                    <a:gd name="connsiteY8" fmla="*/ 1387308 h 2947111"/>
                    <a:gd name="connsiteX9" fmla="*/ 670707 w 1903857"/>
                    <a:gd name="connsiteY9" fmla="*/ 1336705 h 2947111"/>
                    <a:gd name="connsiteX10" fmla="*/ 699164 w 1903857"/>
                    <a:gd name="connsiteY10" fmla="*/ 1293957 h 2947111"/>
                    <a:gd name="connsiteX11" fmla="*/ 687425 w 1903857"/>
                    <a:gd name="connsiteY11" fmla="*/ 1276547 h 2947111"/>
                    <a:gd name="connsiteX12" fmla="*/ 675311 w 1903857"/>
                    <a:gd name="connsiteY12" fmla="*/ 1216543 h 2947111"/>
                    <a:gd name="connsiteX13" fmla="*/ 675311 w 1903857"/>
                    <a:gd name="connsiteY13" fmla="*/ 154155 h 2947111"/>
                    <a:gd name="connsiteX14" fmla="*/ 829466 w 1903857"/>
                    <a:gd name="connsiteY14" fmla="*/ 0 h 2947111"/>
                    <a:gd name="connsiteX15" fmla="*/ 983621 w 1903857"/>
                    <a:gd name="connsiteY15" fmla="*/ 154155 h 2947111"/>
                    <a:gd name="connsiteX16" fmla="*/ 983621 w 1903857"/>
                    <a:gd name="connsiteY16" fmla="*/ 1204600 h 2947111"/>
                    <a:gd name="connsiteX17" fmla="*/ 985046 w 1903857"/>
                    <a:gd name="connsiteY17" fmla="*/ 1204725 h 2947111"/>
                    <a:gd name="connsiteX18" fmla="*/ 985045 w 1903857"/>
                    <a:gd name="connsiteY18" fmla="*/ 1204726 h 2947111"/>
                    <a:gd name="connsiteX19" fmla="*/ 1002144 w 1903857"/>
                    <a:gd name="connsiteY19" fmla="*/ 1213749 h 2947111"/>
                    <a:gd name="connsiteX20" fmla="*/ 1620535 w 1903857"/>
                    <a:gd name="connsiteY20" fmla="*/ 304661 h 2947111"/>
                    <a:gd name="connsiteX21" fmla="*/ 1835987 w 1903857"/>
                    <a:gd name="connsiteY21" fmla="*/ 263658 h 2947111"/>
                    <a:gd name="connsiteX22" fmla="*/ 1835985 w 1903857"/>
                    <a:gd name="connsiteY22" fmla="*/ 263658 h 2947111"/>
                    <a:gd name="connsiteX23" fmla="*/ 1876989 w 1903857"/>
                    <a:gd name="connsiteY23" fmla="*/ 479110 h 2947111"/>
                    <a:gd name="connsiteX24" fmla="*/ 1225787 w 1903857"/>
                    <a:gd name="connsiteY24" fmla="*/ 1436435 h 2947111"/>
                    <a:gd name="connsiteX25" fmla="*/ 1181759 w 1903857"/>
                    <a:gd name="connsiteY25" fmla="*/ 1479492 h 2947111"/>
                    <a:gd name="connsiteX26" fmla="*/ 1177653 w 1903857"/>
                    <a:gd name="connsiteY26" fmla="*/ 1481133 h 2947111"/>
                    <a:gd name="connsiteX27" fmla="*/ 1177724 w 1903857"/>
                    <a:gd name="connsiteY27" fmla="*/ 1485979 h 2947111"/>
                    <a:gd name="connsiteX28" fmla="*/ 1167628 w 1903857"/>
                    <a:gd name="connsiteY28" fmla="*/ 1539677 h 2947111"/>
                    <a:gd name="connsiteX29" fmla="*/ 958194 w 1903857"/>
                    <a:gd name="connsiteY29" fmla="*/ 2251037 h 2947111"/>
                    <a:gd name="connsiteX30" fmla="*/ 1394950 w 1903857"/>
                    <a:gd name="connsiteY30" fmla="*/ 1791151 h 2947111"/>
                    <a:gd name="connsiteX31" fmla="*/ 1578086 w 1903857"/>
                    <a:gd name="connsiteY31" fmla="*/ 1786426 h 2947111"/>
                    <a:gd name="connsiteX32" fmla="*/ 1582811 w 1903857"/>
                    <a:gd name="connsiteY32" fmla="*/ 1969563 h 2947111"/>
                    <a:gd name="connsiteX33" fmla="*/ 788236 w 1903857"/>
                    <a:gd name="connsiteY33" fmla="*/ 2806218 h 2947111"/>
                    <a:gd name="connsiteX34" fmla="*/ 760282 w 1903857"/>
                    <a:gd name="connsiteY34" fmla="*/ 2848214 h 2947111"/>
                    <a:gd name="connsiteX35" fmla="*/ 475322 w 1903857"/>
                    <a:gd name="connsiteY35" fmla="*/ 2936059 h 294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03857" h="2947111">
                      <a:moveTo>
                        <a:pt x="475322" y="2936059"/>
                      </a:moveTo>
                      <a:cubicBezTo>
                        <a:pt x="368136" y="2904503"/>
                        <a:pt x="295360" y="2812261"/>
                        <a:pt x="283420" y="2707820"/>
                      </a:cubicBezTo>
                      <a:lnTo>
                        <a:pt x="283091" y="2685431"/>
                      </a:lnTo>
                      <a:lnTo>
                        <a:pt x="4001" y="1574214"/>
                      </a:lnTo>
                      <a:cubicBezTo>
                        <a:pt x="-13733" y="1503606"/>
                        <a:pt x="29131" y="1431990"/>
                        <a:pt x="99739" y="1414256"/>
                      </a:cubicBezTo>
                      <a:lnTo>
                        <a:pt x="99738" y="1414258"/>
                      </a:lnTo>
                      <a:cubicBezTo>
                        <a:pt x="170346" y="1396524"/>
                        <a:pt x="241961" y="1439388"/>
                        <a:pt x="259695" y="1509996"/>
                      </a:cubicBezTo>
                      <a:lnTo>
                        <a:pt x="422792" y="2159372"/>
                      </a:lnTo>
                      <a:lnTo>
                        <a:pt x="650096" y="1387308"/>
                      </a:lnTo>
                      <a:cubicBezTo>
                        <a:pt x="655356" y="1369444"/>
                        <a:pt x="662301" y="1352536"/>
                        <a:pt x="670707" y="1336705"/>
                      </a:cubicBezTo>
                      <a:lnTo>
                        <a:pt x="699164" y="1293957"/>
                      </a:lnTo>
                      <a:lnTo>
                        <a:pt x="687425" y="1276547"/>
                      </a:lnTo>
                      <a:cubicBezTo>
                        <a:pt x="679625" y="1258104"/>
                        <a:pt x="675311" y="1237827"/>
                        <a:pt x="675311" y="1216543"/>
                      </a:cubicBezTo>
                      <a:lnTo>
                        <a:pt x="675311" y="154155"/>
                      </a:lnTo>
                      <a:cubicBezTo>
                        <a:pt x="675311" y="69018"/>
                        <a:pt x="744329" y="0"/>
                        <a:pt x="829466" y="0"/>
                      </a:cubicBezTo>
                      <a:cubicBezTo>
                        <a:pt x="914603" y="0"/>
                        <a:pt x="983621" y="69018"/>
                        <a:pt x="983621" y="154155"/>
                      </a:cubicBezTo>
                      <a:lnTo>
                        <a:pt x="983621" y="1204600"/>
                      </a:lnTo>
                      <a:lnTo>
                        <a:pt x="985046" y="1204725"/>
                      </a:lnTo>
                      <a:lnTo>
                        <a:pt x="985045" y="1204726"/>
                      </a:lnTo>
                      <a:lnTo>
                        <a:pt x="1002144" y="1213749"/>
                      </a:lnTo>
                      <a:lnTo>
                        <a:pt x="1620535" y="304661"/>
                      </a:lnTo>
                      <a:cubicBezTo>
                        <a:pt x="1668707" y="233843"/>
                        <a:pt x="1765169" y="215486"/>
                        <a:pt x="1835987" y="263658"/>
                      </a:cubicBezTo>
                      <a:lnTo>
                        <a:pt x="1835985" y="263658"/>
                      </a:lnTo>
                      <a:cubicBezTo>
                        <a:pt x="1906803" y="311831"/>
                        <a:pt x="1925161" y="408292"/>
                        <a:pt x="1876989" y="479110"/>
                      </a:cubicBezTo>
                      <a:lnTo>
                        <a:pt x="1225787" y="1436435"/>
                      </a:lnTo>
                      <a:cubicBezTo>
                        <a:pt x="1213744" y="1454139"/>
                        <a:pt x="1198683" y="1468565"/>
                        <a:pt x="1181759" y="1479492"/>
                      </a:cubicBezTo>
                      <a:lnTo>
                        <a:pt x="1177653" y="1481133"/>
                      </a:lnTo>
                      <a:lnTo>
                        <a:pt x="1177724" y="1485979"/>
                      </a:lnTo>
                      <a:cubicBezTo>
                        <a:pt x="1176212" y="1503839"/>
                        <a:pt x="1172887" y="1521813"/>
                        <a:pt x="1167628" y="1539677"/>
                      </a:cubicBezTo>
                      <a:lnTo>
                        <a:pt x="958194" y="2251037"/>
                      </a:lnTo>
                      <a:lnTo>
                        <a:pt x="1394950" y="1791151"/>
                      </a:lnTo>
                      <a:cubicBezTo>
                        <a:pt x="1444217" y="1739274"/>
                        <a:pt x="1526210" y="1737159"/>
                        <a:pt x="1578086" y="1786426"/>
                      </a:cubicBezTo>
                      <a:cubicBezTo>
                        <a:pt x="1629962" y="1835694"/>
                        <a:pt x="1632077" y="1917686"/>
                        <a:pt x="1582811" y="1969563"/>
                      </a:cubicBezTo>
                      <a:lnTo>
                        <a:pt x="788236" y="2806218"/>
                      </a:lnTo>
                      <a:lnTo>
                        <a:pt x="760282" y="2848214"/>
                      </a:lnTo>
                      <a:cubicBezTo>
                        <a:pt x="693656" y="2929523"/>
                        <a:pt x="582505" y="2967616"/>
                        <a:pt x="475322" y="2936059"/>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Oval 65">
                  <a:extLst>
                    <a:ext uri="{FF2B5EF4-FFF2-40B4-BE49-F238E27FC236}">
                      <a16:creationId xmlns:a16="http://schemas.microsoft.com/office/drawing/2014/main" id="{539BFD8D-39BA-4D3A-9E1C-07F2A0DB578D}"/>
                    </a:ext>
                  </a:extLst>
                </p:cNvPr>
                <p:cNvSpPr/>
                <p:nvPr/>
              </p:nvSpPr>
              <p:spPr>
                <a:xfrm>
                  <a:off x="862223" y="104562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4797F66-4DC3-4FDD-B478-6D2DB336D425}"/>
                  </a:ext>
                </a:extLst>
              </p:cNvPr>
              <p:cNvGrpSpPr/>
              <p:nvPr/>
            </p:nvGrpSpPr>
            <p:grpSpPr>
              <a:xfrm>
                <a:off x="6432656" y="1210435"/>
                <a:ext cx="1156787" cy="2445385"/>
                <a:chOff x="2012743" y="1056767"/>
                <a:chExt cx="1858543" cy="3928857"/>
              </a:xfrm>
              <a:solidFill>
                <a:schemeClr val="tx1"/>
              </a:solidFill>
            </p:grpSpPr>
            <p:sp>
              <p:nvSpPr>
                <p:cNvPr id="63" name="Freeform: Shape 62">
                  <a:extLst>
                    <a:ext uri="{FF2B5EF4-FFF2-40B4-BE49-F238E27FC236}">
                      <a16:creationId xmlns:a16="http://schemas.microsoft.com/office/drawing/2014/main" id="{33560E73-F1CB-4418-94EE-8BAA34287E66}"/>
                    </a:ext>
                  </a:extLst>
                </p:cNvPr>
                <p:cNvSpPr/>
                <p:nvPr/>
              </p:nvSpPr>
              <p:spPr>
                <a:xfrm rot="9815699">
                  <a:off x="2012743" y="1999936"/>
                  <a:ext cx="1858543" cy="2985688"/>
                </a:xfrm>
                <a:custGeom>
                  <a:avLst/>
                  <a:gdLst>
                    <a:gd name="connsiteX0" fmla="*/ 465141 w 1858543"/>
                    <a:gd name="connsiteY0" fmla="*/ 2975914 h 2985688"/>
                    <a:gd name="connsiteX1" fmla="*/ 305075 w 1858543"/>
                    <a:gd name="connsiteY1" fmla="*/ 2819142 h 2985688"/>
                    <a:gd name="connsiteX2" fmla="*/ 298499 w 1858543"/>
                    <a:gd name="connsiteY2" fmla="*/ 2788432 h 2985688"/>
                    <a:gd name="connsiteX3" fmla="*/ 4037 w 1858543"/>
                    <a:gd name="connsiteY3" fmla="*/ 1616013 h 2985688"/>
                    <a:gd name="connsiteX4" fmla="*/ 100611 w 1858543"/>
                    <a:gd name="connsiteY4" fmla="*/ 1454660 h 2985688"/>
                    <a:gd name="connsiteX5" fmla="*/ 100610 w 1858543"/>
                    <a:gd name="connsiteY5" fmla="*/ 1454661 h 2985688"/>
                    <a:gd name="connsiteX6" fmla="*/ 261964 w 1858543"/>
                    <a:gd name="connsiteY6" fmla="*/ 1551234 h 2985688"/>
                    <a:gd name="connsiteX7" fmla="*/ 434104 w 1858543"/>
                    <a:gd name="connsiteY7" fmla="*/ 2236618 h 2985688"/>
                    <a:gd name="connsiteX8" fmla="*/ 546293 w 1858543"/>
                    <a:gd name="connsiteY8" fmla="*/ 1855559 h 2985688"/>
                    <a:gd name="connsiteX9" fmla="*/ 550647 w 1858543"/>
                    <a:gd name="connsiteY9" fmla="*/ 504186 h 2985688"/>
                    <a:gd name="connsiteX10" fmla="*/ 680020 w 1858543"/>
                    <a:gd name="connsiteY10" fmla="*/ 542275 h 2985688"/>
                    <a:gd name="connsiteX11" fmla="*/ 680020 w 1858543"/>
                    <a:gd name="connsiteY11" fmla="*/ 155501 h 2985688"/>
                    <a:gd name="connsiteX12" fmla="*/ 835521 w 1858543"/>
                    <a:gd name="connsiteY12" fmla="*/ 0 h 2985688"/>
                    <a:gd name="connsiteX13" fmla="*/ 991022 w 1858543"/>
                    <a:gd name="connsiteY13" fmla="*/ 155501 h 2985688"/>
                    <a:gd name="connsiteX14" fmla="*/ 991022 w 1858543"/>
                    <a:gd name="connsiteY14" fmla="*/ 633838 h 2985688"/>
                    <a:gd name="connsiteX15" fmla="*/ 1296204 w 1858543"/>
                    <a:gd name="connsiteY15" fmla="*/ 723687 h 2985688"/>
                    <a:gd name="connsiteX16" fmla="*/ 1572746 w 1858543"/>
                    <a:gd name="connsiteY16" fmla="*/ 317145 h 2985688"/>
                    <a:gd name="connsiteX17" fmla="*/ 1790079 w 1858543"/>
                    <a:gd name="connsiteY17" fmla="*/ 275783 h 2985688"/>
                    <a:gd name="connsiteX18" fmla="*/ 1790078 w 1858543"/>
                    <a:gd name="connsiteY18" fmla="*/ 275784 h 2985688"/>
                    <a:gd name="connsiteX19" fmla="*/ 1831440 w 1858543"/>
                    <a:gd name="connsiteY19" fmla="*/ 493117 h 2985688"/>
                    <a:gd name="connsiteX20" fmla="*/ 1611462 w 1858543"/>
                    <a:gd name="connsiteY20" fmla="*/ 816503 h 2985688"/>
                    <a:gd name="connsiteX21" fmla="*/ 1715962 w 1858543"/>
                    <a:gd name="connsiteY21" fmla="*/ 847268 h 2985688"/>
                    <a:gd name="connsiteX22" fmla="*/ 1020841 w 1858543"/>
                    <a:gd name="connsiteY22" fmla="*/ 1933139 h 2985688"/>
                    <a:gd name="connsiteX23" fmla="*/ 911810 w 1858543"/>
                    <a:gd name="connsiteY23" fmla="*/ 2303472 h 2985688"/>
                    <a:gd name="connsiteX24" fmla="*/ 1332168 w 1858543"/>
                    <a:gd name="connsiteY24" fmla="*/ 1860851 h 2985688"/>
                    <a:gd name="connsiteX25" fmla="*/ 1516903 w 1858543"/>
                    <a:gd name="connsiteY25" fmla="*/ 1856085 h 2985688"/>
                    <a:gd name="connsiteX26" fmla="*/ 1516902 w 1858543"/>
                    <a:gd name="connsiteY26" fmla="*/ 1856086 h 2985688"/>
                    <a:gd name="connsiteX27" fmla="*/ 1521668 w 1858543"/>
                    <a:gd name="connsiteY27" fmla="*/ 2040822 h 2985688"/>
                    <a:gd name="connsiteX28" fmla="*/ 740070 w 1858543"/>
                    <a:gd name="connsiteY28" fmla="*/ 2863814 h 2985688"/>
                    <a:gd name="connsiteX29" fmla="*/ 717166 w 1858543"/>
                    <a:gd name="connsiteY29" fmla="*/ 2898222 h 2985688"/>
                    <a:gd name="connsiteX30" fmla="*/ 684620 w 1858543"/>
                    <a:gd name="connsiteY30" fmla="*/ 2930884 h 2985688"/>
                    <a:gd name="connsiteX31" fmla="*/ 649483 w 1858543"/>
                    <a:gd name="connsiteY31" fmla="*/ 2954647 h 2985688"/>
                    <a:gd name="connsiteX32" fmla="*/ 635013 w 1858543"/>
                    <a:gd name="connsiteY32" fmla="*/ 2965904 h 2985688"/>
                    <a:gd name="connsiteX33" fmla="*/ 599538 w 1858543"/>
                    <a:gd name="connsiteY33" fmla="*/ 2979382 h 2985688"/>
                    <a:gd name="connsiteX34" fmla="*/ 579144 w 1858543"/>
                    <a:gd name="connsiteY34" fmla="*/ 2977937 h 2985688"/>
                    <a:gd name="connsiteX35" fmla="*/ 559518 w 1858543"/>
                    <a:gd name="connsiteY35" fmla="*/ 2984156 h 2985688"/>
                    <a:gd name="connsiteX36" fmla="*/ 465141 w 1858543"/>
                    <a:gd name="connsiteY36" fmla="*/ 2975914 h 298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8543" h="2985688">
                      <a:moveTo>
                        <a:pt x="465141" y="2975914"/>
                      </a:moveTo>
                      <a:cubicBezTo>
                        <a:pt x="386144" y="2952657"/>
                        <a:pt x="328280" y="2892127"/>
                        <a:pt x="305075" y="2819142"/>
                      </a:cubicBezTo>
                      <a:lnTo>
                        <a:pt x="298499" y="2788432"/>
                      </a:lnTo>
                      <a:lnTo>
                        <a:pt x="4037" y="1616013"/>
                      </a:lnTo>
                      <a:cubicBezTo>
                        <a:pt x="-13852" y="1544788"/>
                        <a:pt x="29386" y="1472549"/>
                        <a:pt x="100611" y="1454660"/>
                      </a:cubicBezTo>
                      <a:lnTo>
                        <a:pt x="100610" y="1454661"/>
                      </a:lnTo>
                      <a:cubicBezTo>
                        <a:pt x="171835" y="1436772"/>
                        <a:pt x="244075" y="1480009"/>
                        <a:pt x="261964" y="1551234"/>
                      </a:cubicBezTo>
                      <a:lnTo>
                        <a:pt x="434104" y="2236618"/>
                      </a:lnTo>
                      <a:lnTo>
                        <a:pt x="546293" y="1855559"/>
                      </a:lnTo>
                      <a:lnTo>
                        <a:pt x="550647" y="504186"/>
                      </a:lnTo>
                      <a:lnTo>
                        <a:pt x="680020" y="542275"/>
                      </a:lnTo>
                      <a:lnTo>
                        <a:pt x="680020" y="155501"/>
                      </a:lnTo>
                      <a:cubicBezTo>
                        <a:pt x="680020" y="69620"/>
                        <a:pt x="749640" y="0"/>
                        <a:pt x="835521" y="0"/>
                      </a:cubicBezTo>
                      <a:cubicBezTo>
                        <a:pt x="921402" y="0"/>
                        <a:pt x="991022" y="69620"/>
                        <a:pt x="991022" y="155501"/>
                      </a:cubicBezTo>
                      <a:lnTo>
                        <a:pt x="991022" y="633838"/>
                      </a:lnTo>
                      <a:lnTo>
                        <a:pt x="1296204" y="723687"/>
                      </a:lnTo>
                      <a:lnTo>
                        <a:pt x="1572746" y="317145"/>
                      </a:lnTo>
                      <a:cubicBezTo>
                        <a:pt x="1621340" y="245708"/>
                        <a:pt x="1718643" y="227190"/>
                        <a:pt x="1790079" y="275783"/>
                      </a:cubicBezTo>
                      <a:lnTo>
                        <a:pt x="1790078" y="275784"/>
                      </a:lnTo>
                      <a:cubicBezTo>
                        <a:pt x="1861514" y="324377"/>
                        <a:pt x="1880033" y="421680"/>
                        <a:pt x="1831440" y="493117"/>
                      </a:cubicBezTo>
                      <a:lnTo>
                        <a:pt x="1611462" y="816503"/>
                      </a:lnTo>
                      <a:lnTo>
                        <a:pt x="1715962" y="847268"/>
                      </a:lnTo>
                      <a:lnTo>
                        <a:pt x="1020841" y="1933139"/>
                      </a:lnTo>
                      <a:lnTo>
                        <a:pt x="911810" y="2303472"/>
                      </a:lnTo>
                      <a:lnTo>
                        <a:pt x="1332168" y="1860851"/>
                      </a:lnTo>
                      <a:cubicBezTo>
                        <a:pt x="1381865" y="1808522"/>
                        <a:pt x="1464574" y="1806387"/>
                        <a:pt x="1516903" y="1856085"/>
                      </a:cubicBezTo>
                      <a:lnTo>
                        <a:pt x="1516902" y="1856086"/>
                      </a:lnTo>
                      <a:cubicBezTo>
                        <a:pt x="1569231" y="1905784"/>
                        <a:pt x="1571366" y="1988492"/>
                        <a:pt x="1521668" y="2040822"/>
                      </a:cubicBezTo>
                      <a:lnTo>
                        <a:pt x="740070" y="2863814"/>
                      </a:lnTo>
                      <a:lnTo>
                        <a:pt x="717166" y="2898222"/>
                      </a:lnTo>
                      <a:cubicBezTo>
                        <a:pt x="707345" y="2910207"/>
                        <a:pt x="696430" y="2921131"/>
                        <a:pt x="684620" y="2930884"/>
                      </a:cubicBezTo>
                      <a:lnTo>
                        <a:pt x="649483" y="2954647"/>
                      </a:lnTo>
                      <a:lnTo>
                        <a:pt x="635013" y="2965904"/>
                      </a:lnTo>
                      <a:cubicBezTo>
                        <a:pt x="623791" y="2972175"/>
                        <a:pt x="611827" y="2976672"/>
                        <a:pt x="599538" y="2979382"/>
                      </a:cubicBezTo>
                      <a:lnTo>
                        <a:pt x="579144" y="2977937"/>
                      </a:lnTo>
                      <a:lnTo>
                        <a:pt x="559518" y="2984156"/>
                      </a:lnTo>
                      <a:cubicBezTo>
                        <a:pt x="528728" y="2987676"/>
                        <a:pt x="496740" y="2985217"/>
                        <a:pt x="465141" y="29759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Oval 63">
                  <a:extLst>
                    <a:ext uri="{FF2B5EF4-FFF2-40B4-BE49-F238E27FC236}">
                      <a16:creationId xmlns:a16="http://schemas.microsoft.com/office/drawing/2014/main" id="{32A1EE2A-1747-4F15-A9C0-56A0043A7B68}"/>
                    </a:ext>
                  </a:extLst>
                </p:cNvPr>
                <p:cNvSpPr/>
                <p:nvPr/>
              </p:nvSpPr>
              <p:spPr>
                <a:xfrm>
                  <a:off x="2533764" y="1056767"/>
                  <a:ext cx="815269" cy="8153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66">
              <a:extLst>
                <a:ext uri="{FF2B5EF4-FFF2-40B4-BE49-F238E27FC236}">
                  <a16:creationId xmlns:a16="http://schemas.microsoft.com/office/drawing/2014/main" id="{54F170E6-4D85-47CC-A9D6-A144A603E01E}"/>
                </a:ext>
              </a:extLst>
            </p:cNvPr>
            <p:cNvGrpSpPr/>
            <p:nvPr/>
          </p:nvGrpSpPr>
          <p:grpSpPr>
            <a:xfrm>
              <a:off x="10384219" y="5159564"/>
              <a:ext cx="383015" cy="600106"/>
              <a:chOff x="7614286" y="2673590"/>
              <a:chExt cx="1754411" cy="3520920"/>
            </a:xfrm>
            <a:solidFill>
              <a:schemeClr val="tx1"/>
            </a:solidFill>
          </p:grpSpPr>
          <p:sp>
            <p:nvSpPr>
              <p:cNvPr id="68" name="Rounded Rectangle 36">
                <a:extLst>
                  <a:ext uri="{FF2B5EF4-FFF2-40B4-BE49-F238E27FC236}">
                    <a16:creationId xmlns:a16="http://schemas.microsoft.com/office/drawing/2014/main" id="{27127E52-E1C7-4F25-8ED7-A28902811EBF}"/>
                  </a:ext>
                </a:extLst>
              </p:cNvPr>
              <p:cNvSpPr/>
              <p:nvPr/>
            </p:nvSpPr>
            <p:spPr>
              <a:xfrm rot="10454407">
                <a:off x="8283548" y="3678802"/>
                <a:ext cx="1085149" cy="392696"/>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A8A4ABB-0540-4461-94A5-CBDB8BE5F686}"/>
                  </a:ext>
                </a:extLst>
              </p:cNvPr>
              <p:cNvSpPr/>
              <p:nvPr/>
            </p:nvSpPr>
            <p:spPr>
              <a:xfrm>
                <a:off x="7956133" y="2673590"/>
                <a:ext cx="997056" cy="105551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35">
                <a:extLst>
                  <a:ext uri="{FF2B5EF4-FFF2-40B4-BE49-F238E27FC236}">
                    <a16:creationId xmlns:a16="http://schemas.microsoft.com/office/drawing/2014/main" id="{36EF910C-CA89-41EB-B6CE-B26BD60749A5}"/>
                  </a:ext>
                </a:extLst>
              </p:cNvPr>
              <p:cNvSpPr/>
              <p:nvPr/>
            </p:nvSpPr>
            <p:spPr>
              <a:xfrm rot="21445812">
                <a:off x="8310189" y="3768208"/>
                <a:ext cx="568322" cy="1677024"/>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38">
                <a:extLst>
                  <a:ext uri="{FF2B5EF4-FFF2-40B4-BE49-F238E27FC236}">
                    <a16:creationId xmlns:a16="http://schemas.microsoft.com/office/drawing/2014/main" id="{C87EA948-20D1-4944-AC45-D9E1104C7D8D}"/>
                  </a:ext>
                </a:extLst>
              </p:cNvPr>
              <p:cNvSpPr/>
              <p:nvPr/>
            </p:nvSpPr>
            <p:spPr>
              <a:xfrm rot="1088844">
                <a:off x="7614286" y="3717816"/>
                <a:ext cx="1199522" cy="32448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39">
                <a:extLst>
                  <a:ext uri="{FF2B5EF4-FFF2-40B4-BE49-F238E27FC236}">
                    <a16:creationId xmlns:a16="http://schemas.microsoft.com/office/drawing/2014/main" id="{3B9D1D0B-571E-4809-AC4E-EA62559C56F4}"/>
                  </a:ext>
                </a:extLst>
              </p:cNvPr>
              <p:cNvSpPr/>
              <p:nvPr/>
            </p:nvSpPr>
            <p:spPr>
              <a:xfrm rot="17208686">
                <a:off x="8056605" y="5608782"/>
                <a:ext cx="924966" cy="246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40">
                <a:extLst>
                  <a:ext uri="{FF2B5EF4-FFF2-40B4-BE49-F238E27FC236}">
                    <a16:creationId xmlns:a16="http://schemas.microsoft.com/office/drawing/2014/main" id="{B0E741C4-4355-4DBB-8690-D7A89985F7B3}"/>
                  </a:ext>
                </a:extLst>
              </p:cNvPr>
              <p:cNvSpPr/>
              <p:nvPr/>
            </p:nvSpPr>
            <p:spPr>
              <a:xfrm rot="16200000">
                <a:off x="8273076" y="5583872"/>
                <a:ext cx="924966" cy="246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2A6EF5F0-7324-4714-A473-4201CB9AF879}"/>
                </a:ext>
              </a:extLst>
            </p:cNvPr>
            <p:cNvGrpSpPr/>
            <p:nvPr/>
          </p:nvGrpSpPr>
          <p:grpSpPr>
            <a:xfrm flipH="1">
              <a:off x="10641723" y="5185840"/>
              <a:ext cx="383015" cy="600106"/>
              <a:chOff x="7614286" y="2673590"/>
              <a:chExt cx="1754411" cy="3520920"/>
            </a:xfrm>
            <a:solidFill>
              <a:schemeClr val="tx1"/>
            </a:solidFill>
          </p:grpSpPr>
          <p:sp>
            <p:nvSpPr>
              <p:cNvPr id="75" name="Rounded Rectangle 36">
                <a:extLst>
                  <a:ext uri="{FF2B5EF4-FFF2-40B4-BE49-F238E27FC236}">
                    <a16:creationId xmlns:a16="http://schemas.microsoft.com/office/drawing/2014/main" id="{39045C57-2310-4DA2-BCC2-4F409CC2221A}"/>
                  </a:ext>
                </a:extLst>
              </p:cNvPr>
              <p:cNvSpPr/>
              <p:nvPr/>
            </p:nvSpPr>
            <p:spPr>
              <a:xfrm rot="10454407">
                <a:off x="8283548" y="3678802"/>
                <a:ext cx="1085149" cy="392696"/>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076E511-2B7B-4E9A-BFE7-DD5176F3CF51}"/>
                  </a:ext>
                </a:extLst>
              </p:cNvPr>
              <p:cNvSpPr/>
              <p:nvPr/>
            </p:nvSpPr>
            <p:spPr>
              <a:xfrm>
                <a:off x="7956133" y="2673590"/>
                <a:ext cx="997056" cy="105551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35">
                <a:extLst>
                  <a:ext uri="{FF2B5EF4-FFF2-40B4-BE49-F238E27FC236}">
                    <a16:creationId xmlns:a16="http://schemas.microsoft.com/office/drawing/2014/main" id="{740AC3AF-2676-4595-ACD5-1E477EF9A197}"/>
                  </a:ext>
                </a:extLst>
              </p:cNvPr>
              <p:cNvSpPr/>
              <p:nvPr/>
            </p:nvSpPr>
            <p:spPr>
              <a:xfrm rot="21445812">
                <a:off x="8310189" y="3768208"/>
                <a:ext cx="568322" cy="1677024"/>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38">
                <a:extLst>
                  <a:ext uri="{FF2B5EF4-FFF2-40B4-BE49-F238E27FC236}">
                    <a16:creationId xmlns:a16="http://schemas.microsoft.com/office/drawing/2014/main" id="{7D57DC22-4A0D-4D70-B45C-50E47265487A}"/>
                  </a:ext>
                </a:extLst>
              </p:cNvPr>
              <p:cNvSpPr/>
              <p:nvPr/>
            </p:nvSpPr>
            <p:spPr>
              <a:xfrm rot="1088844">
                <a:off x="7614286" y="3717816"/>
                <a:ext cx="1199522" cy="32448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39">
                <a:extLst>
                  <a:ext uri="{FF2B5EF4-FFF2-40B4-BE49-F238E27FC236}">
                    <a16:creationId xmlns:a16="http://schemas.microsoft.com/office/drawing/2014/main" id="{FB1701E2-7148-4909-AEA1-A871F030470F}"/>
                  </a:ext>
                </a:extLst>
              </p:cNvPr>
              <p:cNvSpPr/>
              <p:nvPr/>
            </p:nvSpPr>
            <p:spPr>
              <a:xfrm rot="17208686">
                <a:off x="8056605" y="5608782"/>
                <a:ext cx="924966" cy="246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40">
                <a:extLst>
                  <a:ext uri="{FF2B5EF4-FFF2-40B4-BE49-F238E27FC236}">
                    <a16:creationId xmlns:a16="http://schemas.microsoft.com/office/drawing/2014/main" id="{B9933328-9C97-4099-A68B-B6E727B1F6D8}"/>
                  </a:ext>
                </a:extLst>
              </p:cNvPr>
              <p:cNvSpPr/>
              <p:nvPr/>
            </p:nvSpPr>
            <p:spPr>
              <a:xfrm rot="16200000">
                <a:off x="8273076" y="5583872"/>
                <a:ext cx="924966" cy="246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5746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4">
                                            <p:txEl>
                                              <p:pRg st="4" end="4"/>
                                            </p:txEl>
                                          </p:spTgt>
                                        </p:tgtEl>
                                        <p:attrNameLst>
                                          <p:attrName>style.visibility</p:attrName>
                                        </p:attrNameLst>
                                      </p:cBhvr>
                                      <p:to>
                                        <p:strVal val="visible"/>
                                      </p:to>
                                    </p:set>
                                    <p:animEffect transition="in" filter="dissolve">
                                      <p:cBhvr>
                                        <p:cTn id="15" dur="500"/>
                                        <p:tgtEl>
                                          <p:spTgt spid="3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9" presetClass="entr" presetSubtype="0" fill="hold" nodeType="withEffect">
                                  <p:stCondLst>
                                    <p:cond delay="0"/>
                                  </p:stCondLst>
                                  <p:childTnLst>
                                    <p:set>
                                      <p:cBhvr>
                                        <p:cTn id="20" dur="1" fill="hold">
                                          <p:stCondLst>
                                            <p:cond delay="0"/>
                                          </p:stCondLst>
                                        </p:cTn>
                                        <p:tgtEl>
                                          <p:spTgt spid="34">
                                            <p:txEl>
                                              <p:pRg st="5" end="5"/>
                                            </p:txEl>
                                          </p:spTgt>
                                        </p:tgtEl>
                                        <p:attrNameLst>
                                          <p:attrName>style.visibility</p:attrName>
                                        </p:attrNameLst>
                                      </p:cBhvr>
                                      <p:to>
                                        <p:strVal val="visible"/>
                                      </p:to>
                                    </p:set>
                                    <p:animEffect transition="in" filter="dissolve">
                                      <p:cBhvr>
                                        <p:cTn id="21" dur="500"/>
                                        <p:tgtEl>
                                          <p:spTgt spid="34">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4">
                                            <p:txEl>
                                              <p:pRg st="6" end="6"/>
                                            </p:txEl>
                                          </p:spTgt>
                                        </p:tgtEl>
                                        <p:attrNameLst>
                                          <p:attrName>style.visibility</p:attrName>
                                        </p:attrNameLst>
                                      </p:cBhvr>
                                      <p:to>
                                        <p:strVal val="visible"/>
                                      </p:to>
                                    </p:set>
                                    <p:animEffect transition="in" filter="dissolve">
                                      <p:cBhvr>
                                        <p:cTn id="24" dur="500"/>
                                        <p:tgtEl>
                                          <p:spTgt spid="3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56FB12-4A56-46D7-8626-D3E715191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0811" y="6488668"/>
            <a:ext cx="1524000" cy="369332"/>
          </a:xfrm>
          <a:prstGeom prst="rect">
            <a:avLst/>
          </a:prstGeom>
          <a:noFill/>
        </p:spPr>
        <p:txBody>
          <a:bodyPr wrap="square" rtlCol="0">
            <a:spAutoFit/>
          </a:bodyPr>
          <a:lstStyle/>
          <a:p>
            <a:r>
              <a:rPr lang="en-US" dirty="0" err="1">
                <a:solidFill>
                  <a:schemeClr val="bg1"/>
                </a:solidFill>
              </a:rPr>
              <a:t>Mosiah</a:t>
            </a:r>
            <a:r>
              <a:rPr lang="en-US" dirty="0">
                <a:solidFill>
                  <a:schemeClr val="bg1"/>
                </a:solidFill>
              </a:rPr>
              <a:t> 17:1</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Fire of Testimony and Death</a:t>
            </a:r>
          </a:p>
        </p:txBody>
      </p:sp>
      <p:sp>
        <p:nvSpPr>
          <p:cNvPr id="4" name="TextBox 3"/>
          <p:cNvSpPr txBox="1"/>
          <p:nvPr/>
        </p:nvSpPr>
        <p:spPr>
          <a:xfrm>
            <a:off x="746760" y="1127605"/>
            <a:ext cx="2971800" cy="1569660"/>
          </a:xfrm>
          <a:prstGeom prst="rect">
            <a:avLst/>
          </a:prstGeom>
          <a:noFill/>
        </p:spPr>
        <p:txBody>
          <a:bodyPr wrap="square" rtlCol="0">
            <a:spAutoFit/>
          </a:bodyPr>
          <a:lstStyle/>
          <a:p>
            <a:r>
              <a:rPr lang="en-US" sz="3200" dirty="0" err="1">
                <a:solidFill>
                  <a:schemeClr val="bg1"/>
                </a:solidFill>
              </a:rPr>
              <a:t>Abinadi</a:t>
            </a:r>
            <a:r>
              <a:rPr lang="en-US" sz="3200" dirty="0">
                <a:solidFill>
                  <a:schemeClr val="bg1"/>
                </a:solidFill>
              </a:rPr>
              <a:t> ‘s words kindle a fire of testimony</a:t>
            </a:r>
          </a:p>
        </p:txBody>
      </p:sp>
      <p:sp>
        <p:nvSpPr>
          <p:cNvPr id="8" name="TextBox 7"/>
          <p:cNvSpPr txBox="1"/>
          <p:nvPr/>
        </p:nvSpPr>
        <p:spPr>
          <a:xfrm>
            <a:off x="7132320" y="999745"/>
            <a:ext cx="3886200" cy="2246769"/>
          </a:xfrm>
          <a:prstGeom prst="rect">
            <a:avLst/>
          </a:prstGeom>
          <a:noFill/>
        </p:spPr>
        <p:txBody>
          <a:bodyPr wrap="square" rtlCol="0">
            <a:spAutoFit/>
          </a:bodyPr>
          <a:lstStyle/>
          <a:p>
            <a:r>
              <a:rPr lang="en-US" sz="3200" dirty="0">
                <a:solidFill>
                  <a:schemeClr val="bg1"/>
                </a:solidFill>
              </a:rPr>
              <a:t>Spiritual--</a:t>
            </a:r>
            <a:r>
              <a:rPr lang="en-US" dirty="0">
                <a:solidFill>
                  <a:schemeClr val="bg1"/>
                </a:solidFill>
              </a:rPr>
              <a:t>Conversion is always a miraculous matter, particularly in the midst of wickedness and among a people who are smitten with hardheartedness, as a result of their iniquities</a:t>
            </a:r>
          </a:p>
          <a:p>
            <a:r>
              <a:rPr lang="en-US" dirty="0">
                <a:solidFill>
                  <a:schemeClr val="bg1"/>
                </a:solidFill>
              </a:rPr>
              <a:t>JFM and RLM</a:t>
            </a:r>
          </a:p>
        </p:txBody>
      </p:sp>
      <p:sp>
        <p:nvSpPr>
          <p:cNvPr id="9" name="TextBox 8"/>
          <p:cNvSpPr txBox="1"/>
          <p:nvPr/>
        </p:nvSpPr>
        <p:spPr>
          <a:xfrm>
            <a:off x="760999" y="3870162"/>
            <a:ext cx="2971800" cy="1569660"/>
          </a:xfrm>
          <a:prstGeom prst="rect">
            <a:avLst/>
          </a:prstGeom>
          <a:noFill/>
        </p:spPr>
        <p:txBody>
          <a:bodyPr wrap="square" rtlCol="0">
            <a:spAutoFit/>
          </a:bodyPr>
          <a:lstStyle/>
          <a:p>
            <a:r>
              <a:rPr lang="en-US" sz="3200" dirty="0" err="1">
                <a:solidFill>
                  <a:schemeClr val="bg1"/>
                </a:solidFill>
              </a:rPr>
              <a:t>Abinadi</a:t>
            </a:r>
            <a:r>
              <a:rPr lang="en-US" sz="3200" dirty="0">
                <a:solidFill>
                  <a:schemeClr val="bg1"/>
                </a:solidFill>
              </a:rPr>
              <a:t> is sentenced to death by fire</a:t>
            </a:r>
          </a:p>
        </p:txBody>
      </p:sp>
      <p:sp>
        <p:nvSpPr>
          <p:cNvPr id="10" name="TextBox 9"/>
          <p:cNvSpPr txBox="1"/>
          <p:nvPr/>
        </p:nvSpPr>
        <p:spPr>
          <a:xfrm>
            <a:off x="7101840" y="3661362"/>
            <a:ext cx="4572000" cy="3077766"/>
          </a:xfrm>
          <a:prstGeom prst="rect">
            <a:avLst/>
          </a:prstGeom>
          <a:noFill/>
        </p:spPr>
        <p:txBody>
          <a:bodyPr wrap="square" rtlCol="0">
            <a:spAutoFit/>
          </a:bodyPr>
          <a:lstStyle/>
          <a:p>
            <a:r>
              <a:rPr lang="en-US" sz="3200" dirty="0">
                <a:solidFill>
                  <a:schemeClr val="bg1"/>
                </a:solidFill>
              </a:rPr>
              <a:t>Physical--</a:t>
            </a:r>
            <a:r>
              <a:rPr lang="en-US" dirty="0">
                <a:solidFill>
                  <a:schemeClr val="bg1"/>
                </a:solidFill>
              </a:rPr>
              <a:t>Deliberately causing death through the effects of combustion has a long history as a form of capital punishment. Many societies have employed it as an execution method for such crimes as treason, heresy, and witchcraft. The form of this type of execution in which the condemned is bound to a large wooden stake is usually called </a:t>
            </a:r>
            <a:r>
              <a:rPr lang="en-US" b="1" dirty="0">
                <a:solidFill>
                  <a:schemeClr val="bg1"/>
                </a:solidFill>
              </a:rPr>
              <a:t>burning at the stake</a:t>
            </a:r>
          </a:p>
          <a:p>
            <a:r>
              <a:rPr lang="en-US" sz="1200" b="1" dirty="0">
                <a:solidFill>
                  <a:schemeClr val="bg1"/>
                </a:solidFill>
              </a:rPr>
              <a:t>Wikipedia</a:t>
            </a:r>
            <a:endParaRPr lang="en-US" sz="1200" dirty="0">
              <a:solidFill>
                <a:schemeClr val="bg1"/>
              </a:solidFill>
            </a:endParaRPr>
          </a:p>
        </p:txBody>
      </p:sp>
      <p:pic>
        <p:nvPicPr>
          <p:cNvPr id="13" name="Picture 12">
            <a:extLst>
              <a:ext uri="{FF2B5EF4-FFF2-40B4-BE49-F238E27FC236}">
                <a16:creationId xmlns:a16="http://schemas.microsoft.com/office/drawing/2014/main" id="{AD80E570-CBBE-4385-832F-2BF5DB0FA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322" y="1721739"/>
            <a:ext cx="2857500" cy="3524250"/>
          </a:xfrm>
          <a:prstGeom prst="rect">
            <a:avLst/>
          </a:prstGeom>
        </p:spPr>
      </p:pic>
    </p:spTree>
    <p:extLst>
      <p:ext uri="{BB962C8B-B14F-4D97-AF65-F5344CB8AC3E}">
        <p14:creationId xmlns:p14="http://schemas.microsoft.com/office/powerpoint/2010/main" val="164640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7F0AF3EC-49A5-4D62-9F9D-0B49BAAE9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668000" y="6488668"/>
            <a:ext cx="1524000" cy="369332"/>
          </a:xfrm>
          <a:prstGeom prst="rect">
            <a:avLst/>
          </a:prstGeom>
          <a:noFill/>
        </p:spPr>
        <p:txBody>
          <a:bodyPr wrap="square" rtlCol="0">
            <a:spAutoFit/>
          </a:bodyPr>
          <a:lstStyle/>
          <a:p>
            <a:r>
              <a:rPr lang="en-US" dirty="0">
                <a:solidFill>
                  <a:schemeClr val="bg1"/>
                </a:solidFill>
              </a:rPr>
              <a:t>Who’s Who</a:t>
            </a:r>
          </a:p>
        </p:txBody>
      </p:sp>
      <p:sp>
        <p:nvSpPr>
          <p:cNvPr id="7" name="TextBox 6"/>
          <p:cNvSpPr txBox="1"/>
          <p:nvPr/>
        </p:nvSpPr>
        <p:spPr>
          <a:xfrm>
            <a:off x="1606296" y="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Alma</a:t>
            </a:r>
          </a:p>
        </p:txBody>
      </p:sp>
      <p:sp>
        <p:nvSpPr>
          <p:cNvPr id="4" name="TextBox 3"/>
          <p:cNvSpPr txBox="1"/>
          <p:nvPr/>
        </p:nvSpPr>
        <p:spPr>
          <a:xfrm>
            <a:off x="304800" y="762000"/>
            <a:ext cx="7467600" cy="5262979"/>
          </a:xfrm>
          <a:prstGeom prst="rect">
            <a:avLst/>
          </a:prstGeom>
          <a:noFill/>
        </p:spPr>
        <p:txBody>
          <a:bodyPr wrap="square" rtlCol="0">
            <a:spAutoFit/>
          </a:bodyPr>
          <a:lstStyle/>
          <a:p>
            <a:r>
              <a:rPr lang="en-US" sz="1600" dirty="0">
                <a:solidFill>
                  <a:schemeClr val="bg1"/>
                </a:solidFill>
              </a:rPr>
              <a:t>He was a descendant of Nephi—One of the son’s of colonizer </a:t>
            </a:r>
            <a:r>
              <a:rPr lang="en-US" sz="1600" dirty="0" err="1">
                <a:solidFill>
                  <a:schemeClr val="bg1"/>
                </a:solidFill>
              </a:rPr>
              <a:t>Zeniff</a:t>
            </a:r>
            <a:endParaRPr lang="en-US" sz="1600" dirty="0">
              <a:solidFill>
                <a:schemeClr val="bg1"/>
              </a:solidFill>
            </a:endParaRPr>
          </a:p>
          <a:p>
            <a:endParaRPr lang="en-US" sz="1600" dirty="0">
              <a:solidFill>
                <a:schemeClr val="bg1"/>
              </a:solidFill>
            </a:endParaRPr>
          </a:p>
          <a:p>
            <a:r>
              <a:rPr lang="en-US" sz="1600" dirty="0">
                <a:solidFill>
                  <a:schemeClr val="bg1"/>
                </a:solidFill>
              </a:rPr>
              <a:t>He was a young man and a priest at King Noah’s court—about 25 years old</a:t>
            </a:r>
          </a:p>
          <a:p>
            <a:endParaRPr lang="en-US" sz="1600" dirty="0">
              <a:solidFill>
                <a:schemeClr val="bg1"/>
              </a:solidFill>
            </a:endParaRPr>
          </a:p>
          <a:p>
            <a:r>
              <a:rPr lang="en-US" sz="1600" dirty="0">
                <a:solidFill>
                  <a:schemeClr val="bg1"/>
                </a:solidFill>
              </a:rPr>
              <a:t>He repented of his sins and had a mighty change of heart because of </a:t>
            </a:r>
            <a:r>
              <a:rPr lang="en-US" sz="1600" dirty="0" err="1">
                <a:solidFill>
                  <a:schemeClr val="bg1"/>
                </a:solidFill>
              </a:rPr>
              <a:t>Abinadi’s</a:t>
            </a:r>
            <a:r>
              <a:rPr lang="en-US" sz="1600" dirty="0">
                <a:solidFill>
                  <a:schemeClr val="bg1"/>
                </a:solidFill>
              </a:rPr>
              <a:t> words</a:t>
            </a:r>
          </a:p>
          <a:p>
            <a:endParaRPr lang="en-US" sz="1600" dirty="0">
              <a:solidFill>
                <a:schemeClr val="bg1"/>
              </a:solidFill>
            </a:endParaRPr>
          </a:p>
          <a:p>
            <a:r>
              <a:rPr lang="en-US" sz="1600" dirty="0">
                <a:solidFill>
                  <a:schemeClr val="bg1"/>
                </a:solidFill>
              </a:rPr>
              <a:t>He pled for </a:t>
            </a:r>
            <a:r>
              <a:rPr lang="en-US" sz="1600" dirty="0" err="1">
                <a:solidFill>
                  <a:schemeClr val="bg1"/>
                </a:solidFill>
              </a:rPr>
              <a:t>Abinadi’s</a:t>
            </a:r>
            <a:r>
              <a:rPr lang="en-US" sz="1600" dirty="0">
                <a:solidFill>
                  <a:schemeClr val="bg1"/>
                </a:solidFill>
              </a:rPr>
              <a:t> release and King Noah ordered Alma’s execution</a:t>
            </a:r>
          </a:p>
          <a:p>
            <a:endParaRPr lang="en-US" sz="1600" dirty="0">
              <a:solidFill>
                <a:schemeClr val="bg1"/>
              </a:solidFill>
            </a:endParaRPr>
          </a:p>
          <a:p>
            <a:r>
              <a:rPr lang="en-US" sz="1600" dirty="0">
                <a:solidFill>
                  <a:schemeClr val="bg1"/>
                </a:solidFill>
              </a:rPr>
              <a:t>Alma fled for his life and gathered secretly to teach the words of </a:t>
            </a:r>
            <a:r>
              <a:rPr lang="en-US" sz="1600" dirty="0" err="1">
                <a:solidFill>
                  <a:schemeClr val="bg1"/>
                </a:solidFill>
              </a:rPr>
              <a:t>Abinadi</a:t>
            </a:r>
            <a:r>
              <a:rPr lang="en-US" sz="1600" dirty="0">
                <a:solidFill>
                  <a:schemeClr val="bg1"/>
                </a:solidFill>
              </a:rPr>
              <a:t> baptizing many at the Waters of Mormon</a:t>
            </a:r>
          </a:p>
          <a:p>
            <a:endParaRPr lang="en-US" sz="1600" dirty="0">
              <a:solidFill>
                <a:schemeClr val="bg1"/>
              </a:solidFill>
            </a:endParaRPr>
          </a:p>
          <a:p>
            <a:r>
              <a:rPr lang="en-US" sz="1600" dirty="0">
                <a:solidFill>
                  <a:schemeClr val="bg1"/>
                </a:solidFill>
              </a:rPr>
              <a:t>He and many people made their way to </a:t>
            </a:r>
            <a:r>
              <a:rPr lang="en-US" sz="1600" dirty="0" err="1">
                <a:solidFill>
                  <a:schemeClr val="bg1"/>
                </a:solidFill>
              </a:rPr>
              <a:t>Zarahemla</a:t>
            </a:r>
            <a:r>
              <a:rPr lang="en-US" sz="1600" dirty="0">
                <a:solidFill>
                  <a:schemeClr val="bg1"/>
                </a:solidFill>
              </a:rPr>
              <a:t>—around 120 BC and joined Mosiah and his people</a:t>
            </a:r>
          </a:p>
          <a:p>
            <a:endParaRPr lang="en-US" sz="1600" dirty="0">
              <a:solidFill>
                <a:schemeClr val="bg1"/>
              </a:solidFill>
            </a:endParaRPr>
          </a:p>
          <a:p>
            <a:r>
              <a:rPr lang="en-US" sz="1600" dirty="0">
                <a:solidFill>
                  <a:schemeClr val="bg1"/>
                </a:solidFill>
              </a:rPr>
              <a:t>He baptized </a:t>
            </a:r>
            <a:r>
              <a:rPr lang="en-US" sz="1600" dirty="0" err="1">
                <a:solidFill>
                  <a:schemeClr val="bg1"/>
                </a:solidFill>
              </a:rPr>
              <a:t>Limhi</a:t>
            </a:r>
            <a:r>
              <a:rPr lang="en-US" sz="1600" dirty="0">
                <a:solidFill>
                  <a:schemeClr val="bg1"/>
                </a:solidFill>
              </a:rPr>
              <a:t>, son of Noah</a:t>
            </a:r>
          </a:p>
          <a:p>
            <a:endParaRPr lang="en-US" sz="1600" dirty="0">
              <a:solidFill>
                <a:schemeClr val="bg1"/>
              </a:solidFill>
            </a:endParaRPr>
          </a:p>
          <a:p>
            <a:r>
              <a:rPr lang="en-US" sz="1600" dirty="0">
                <a:solidFill>
                  <a:schemeClr val="bg1"/>
                </a:solidFill>
              </a:rPr>
              <a:t>He established the Church throughout </a:t>
            </a:r>
            <a:r>
              <a:rPr lang="en-US" sz="1600" dirty="0" err="1">
                <a:solidFill>
                  <a:schemeClr val="bg1"/>
                </a:solidFill>
              </a:rPr>
              <a:t>Zarahemla</a:t>
            </a:r>
            <a:r>
              <a:rPr lang="en-US" sz="1600" dirty="0">
                <a:solidFill>
                  <a:schemeClr val="bg1"/>
                </a:solidFill>
              </a:rPr>
              <a:t>—Mosiah 25:21-22</a:t>
            </a:r>
          </a:p>
          <a:p>
            <a:endParaRPr lang="en-US" sz="1600" dirty="0">
              <a:solidFill>
                <a:schemeClr val="bg1"/>
              </a:solidFill>
            </a:endParaRPr>
          </a:p>
          <a:p>
            <a:r>
              <a:rPr lang="en-US" sz="1600" dirty="0">
                <a:solidFill>
                  <a:schemeClr val="bg1"/>
                </a:solidFill>
              </a:rPr>
              <a:t>He had a son, Alma the younger, and consecrated him High Priest</a:t>
            </a:r>
          </a:p>
          <a:p>
            <a:endParaRPr lang="en-US" sz="1600" dirty="0">
              <a:solidFill>
                <a:schemeClr val="bg1"/>
              </a:solidFill>
            </a:endParaRPr>
          </a:p>
          <a:p>
            <a:r>
              <a:rPr lang="en-US" sz="1600" dirty="0">
                <a:solidFill>
                  <a:schemeClr val="bg1"/>
                </a:solidFill>
              </a:rPr>
              <a:t>He died at age 82 years of age around 91 BC</a:t>
            </a:r>
          </a:p>
        </p:txBody>
      </p:sp>
      <p:grpSp>
        <p:nvGrpSpPr>
          <p:cNvPr id="2" name="Group 1">
            <a:extLst>
              <a:ext uri="{FF2B5EF4-FFF2-40B4-BE49-F238E27FC236}">
                <a16:creationId xmlns:a16="http://schemas.microsoft.com/office/drawing/2014/main" id="{1C27EC89-6DC2-093F-DE25-DE74F31C5EA6}"/>
              </a:ext>
            </a:extLst>
          </p:cNvPr>
          <p:cNvGrpSpPr/>
          <p:nvPr/>
        </p:nvGrpSpPr>
        <p:grpSpPr>
          <a:xfrm>
            <a:off x="8628381" y="1360967"/>
            <a:ext cx="2133097" cy="5127701"/>
            <a:chOff x="795001" y="2752626"/>
            <a:chExt cx="1729850" cy="3762638"/>
          </a:xfrm>
        </p:grpSpPr>
        <p:sp>
          <p:nvSpPr>
            <p:cNvPr id="3" name="Moon 2">
              <a:extLst>
                <a:ext uri="{FF2B5EF4-FFF2-40B4-BE49-F238E27FC236}">
                  <a16:creationId xmlns:a16="http://schemas.microsoft.com/office/drawing/2014/main" id="{873D89FA-0C92-2CD5-524D-40969DC3AA40}"/>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E6D62E3-56CF-64C1-ADE7-F33E3D60DDDE}"/>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638A034-3AD3-D465-F333-AA548F6732F1}"/>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9AB2152B-0C90-7125-8781-5466904AC1A4}"/>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B0F480A-0FE1-F1F9-1E7A-AE1C0A9D5FC9}"/>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4B1F0FA-DE6D-C03F-A715-9B9D732CB4D1}"/>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E3CFEFC0-11A1-8447-6417-2F82C0EE2D64}"/>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ADD7EC49-79FC-DECF-39CD-9538CC17AF52}"/>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5BF5CB82-AC66-3EAB-F227-B8E814B7BD1C}"/>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40733427-40FE-9E60-4F2F-10E2F7F18786}"/>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56B770E4-7905-53D1-FEEC-B2A736A158B0}"/>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4">
              <a:extLst>
                <a:ext uri="{FF2B5EF4-FFF2-40B4-BE49-F238E27FC236}">
                  <a16:creationId xmlns:a16="http://schemas.microsoft.com/office/drawing/2014/main" id="{05E5427D-BA30-8660-A278-E7E85880D4D7}"/>
                </a:ext>
              </a:extLst>
            </p:cNvPr>
            <p:cNvGrpSpPr/>
            <p:nvPr/>
          </p:nvGrpSpPr>
          <p:grpSpPr>
            <a:xfrm rot="20913872" flipH="1">
              <a:off x="1942990" y="3031456"/>
              <a:ext cx="517033" cy="1139635"/>
              <a:chOff x="6528137" y="1535176"/>
              <a:chExt cx="450325" cy="1073251"/>
            </a:xfrm>
          </p:grpSpPr>
          <p:sp>
            <p:nvSpPr>
              <p:cNvPr id="113" name="Moon 112">
                <a:extLst>
                  <a:ext uri="{FF2B5EF4-FFF2-40B4-BE49-F238E27FC236}">
                    <a16:creationId xmlns:a16="http://schemas.microsoft.com/office/drawing/2014/main" id="{B7CA955A-0943-DD63-7741-CDECA1CFD524}"/>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a:extLst>
                  <a:ext uri="{FF2B5EF4-FFF2-40B4-BE49-F238E27FC236}">
                    <a16:creationId xmlns:a16="http://schemas.microsoft.com/office/drawing/2014/main" id="{8EFA16AE-BA28-D046-7516-C17A73B5EEAE}"/>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3F181FA5-D4F1-56B9-7CF6-EFA2FFF8935F}"/>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a:extLst>
                  <a:ext uri="{FF2B5EF4-FFF2-40B4-BE49-F238E27FC236}">
                    <a16:creationId xmlns:a16="http://schemas.microsoft.com/office/drawing/2014/main" id="{E1A5CBF9-8ADD-9848-3683-B23509DCFC6F}"/>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a:extLst>
                  <a:ext uri="{FF2B5EF4-FFF2-40B4-BE49-F238E27FC236}">
                    <a16:creationId xmlns:a16="http://schemas.microsoft.com/office/drawing/2014/main" id="{E5AA7AB8-F3AB-2D64-AFCE-547ED8AD9143}"/>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3">
              <a:extLst>
                <a:ext uri="{FF2B5EF4-FFF2-40B4-BE49-F238E27FC236}">
                  <a16:creationId xmlns:a16="http://schemas.microsoft.com/office/drawing/2014/main" id="{B17B377C-821A-83EA-2864-E887293CD712}"/>
                </a:ext>
              </a:extLst>
            </p:cNvPr>
            <p:cNvGrpSpPr/>
            <p:nvPr/>
          </p:nvGrpSpPr>
          <p:grpSpPr>
            <a:xfrm rot="686128">
              <a:off x="1100663" y="2914453"/>
              <a:ext cx="604067" cy="1177100"/>
              <a:chOff x="6477000" y="1545521"/>
              <a:chExt cx="526130" cy="1108534"/>
            </a:xfrm>
          </p:grpSpPr>
          <p:sp>
            <p:nvSpPr>
              <p:cNvPr id="108" name="Moon 107">
                <a:extLst>
                  <a:ext uri="{FF2B5EF4-FFF2-40B4-BE49-F238E27FC236}">
                    <a16:creationId xmlns:a16="http://schemas.microsoft.com/office/drawing/2014/main" id="{F907BCBB-225C-45BB-EC7F-96E58B5B6676}"/>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C230D20E-D5C5-8F3B-A747-9F18F7C5C487}"/>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F62F6F2D-FDF0-6990-4FCC-4E3F7D387A69}"/>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C35BA67A-1DE7-AFBB-1D1B-29E7AF0B0E74}"/>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6ECFA1A1-52B8-1920-1642-C0692F178CDC}"/>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14">
              <a:extLst>
                <a:ext uri="{FF2B5EF4-FFF2-40B4-BE49-F238E27FC236}">
                  <a16:creationId xmlns:a16="http://schemas.microsoft.com/office/drawing/2014/main" id="{D73DE5FD-EF27-EE92-6FA1-B61AA5C25975}"/>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7FE4CF9-53CD-0A4F-9E97-DEA406D5ACEF}"/>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26EA9F76-3944-BD9C-9F2E-1F73548EF6F3}"/>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3">
              <a:extLst>
                <a:ext uri="{FF2B5EF4-FFF2-40B4-BE49-F238E27FC236}">
                  <a16:creationId xmlns:a16="http://schemas.microsoft.com/office/drawing/2014/main" id="{168BD3BF-B81B-38DA-9F35-ABC1353F5F86}"/>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80">
              <a:extLst>
                <a:ext uri="{FF2B5EF4-FFF2-40B4-BE49-F238E27FC236}">
                  <a16:creationId xmlns:a16="http://schemas.microsoft.com/office/drawing/2014/main" id="{A8ABB235-6E67-4763-4343-30A33405201A}"/>
                </a:ext>
              </a:extLst>
            </p:cNvPr>
            <p:cNvGrpSpPr/>
            <p:nvPr/>
          </p:nvGrpSpPr>
          <p:grpSpPr>
            <a:xfrm rot="16200000" flipH="1">
              <a:off x="1639604" y="2476150"/>
              <a:ext cx="496897" cy="1049852"/>
              <a:chOff x="6477000" y="1545521"/>
              <a:chExt cx="526130" cy="1108534"/>
            </a:xfrm>
          </p:grpSpPr>
          <p:sp>
            <p:nvSpPr>
              <p:cNvPr id="103" name="Moon 102">
                <a:extLst>
                  <a:ext uri="{FF2B5EF4-FFF2-40B4-BE49-F238E27FC236}">
                    <a16:creationId xmlns:a16="http://schemas.microsoft.com/office/drawing/2014/main" id="{F870E62C-56C5-313D-7839-94823427AACB}"/>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a:extLst>
                  <a:ext uri="{FF2B5EF4-FFF2-40B4-BE49-F238E27FC236}">
                    <a16:creationId xmlns:a16="http://schemas.microsoft.com/office/drawing/2014/main" id="{505CDD39-B8D1-CC6D-9653-19D5A03B2C46}"/>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71B21337-611A-1DA9-CB55-FE8427A36095}"/>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a:extLst>
                  <a:ext uri="{FF2B5EF4-FFF2-40B4-BE49-F238E27FC236}">
                    <a16:creationId xmlns:a16="http://schemas.microsoft.com/office/drawing/2014/main" id="{2B33F0AE-6002-06EA-74F9-E4B4B716D99D}"/>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a:extLst>
                  <a:ext uri="{FF2B5EF4-FFF2-40B4-BE49-F238E27FC236}">
                    <a16:creationId xmlns:a16="http://schemas.microsoft.com/office/drawing/2014/main" id="{409D134E-9F61-5E8F-27EB-6BE467D98BA7}"/>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Moon 80">
              <a:extLst>
                <a:ext uri="{FF2B5EF4-FFF2-40B4-BE49-F238E27FC236}">
                  <a16:creationId xmlns:a16="http://schemas.microsoft.com/office/drawing/2014/main" id="{1F6E4BF9-DCC3-5843-B35E-B4020DDAD7AF}"/>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1B95E4B-DAB4-9D4D-8AF3-160092E2362A}"/>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129">
              <a:extLst>
                <a:ext uri="{FF2B5EF4-FFF2-40B4-BE49-F238E27FC236}">
                  <a16:creationId xmlns:a16="http://schemas.microsoft.com/office/drawing/2014/main" id="{044C6EB2-FD06-4A37-7D9A-62F036B3E351}"/>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48">
              <a:extLst>
                <a:ext uri="{FF2B5EF4-FFF2-40B4-BE49-F238E27FC236}">
                  <a16:creationId xmlns:a16="http://schemas.microsoft.com/office/drawing/2014/main" id="{C04A6EB3-096F-A622-8730-05ECFFD648B0}"/>
                </a:ext>
              </a:extLst>
            </p:cNvPr>
            <p:cNvGrpSpPr/>
            <p:nvPr/>
          </p:nvGrpSpPr>
          <p:grpSpPr>
            <a:xfrm>
              <a:off x="1363126" y="4694543"/>
              <a:ext cx="699902" cy="174274"/>
              <a:chOff x="553453" y="4798401"/>
              <a:chExt cx="1858183" cy="519282"/>
            </a:xfrm>
          </p:grpSpPr>
          <p:sp>
            <p:nvSpPr>
              <p:cNvPr id="98" name="Frame 97">
                <a:extLst>
                  <a:ext uri="{FF2B5EF4-FFF2-40B4-BE49-F238E27FC236}">
                    <a16:creationId xmlns:a16="http://schemas.microsoft.com/office/drawing/2014/main" id="{5F26AB2E-9B60-228A-829B-1FC09A687FCE}"/>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a:extLst>
                  <a:ext uri="{FF2B5EF4-FFF2-40B4-BE49-F238E27FC236}">
                    <a16:creationId xmlns:a16="http://schemas.microsoft.com/office/drawing/2014/main" id="{A52CCD16-75EA-E5E9-2C66-870629951E75}"/>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ame 99">
                <a:extLst>
                  <a:ext uri="{FF2B5EF4-FFF2-40B4-BE49-F238E27FC236}">
                    <a16:creationId xmlns:a16="http://schemas.microsoft.com/office/drawing/2014/main" id="{5D611A87-A2CF-A435-18EB-326A65CB10CF}"/>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a:extLst>
                  <a:ext uri="{FF2B5EF4-FFF2-40B4-BE49-F238E27FC236}">
                    <a16:creationId xmlns:a16="http://schemas.microsoft.com/office/drawing/2014/main" id="{9B2F4235-D5C0-6CBD-4DAA-EF1A57B24DF0}"/>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Frame 101">
                <a:extLst>
                  <a:ext uri="{FF2B5EF4-FFF2-40B4-BE49-F238E27FC236}">
                    <a16:creationId xmlns:a16="http://schemas.microsoft.com/office/drawing/2014/main" id="{11051631-13FA-62E1-EF72-0A932A44A318}"/>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5" name="Rounded Rectangle 131">
              <a:extLst>
                <a:ext uri="{FF2B5EF4-FFF2-40B4-BE49-F238E27FC236}">
                  <a16:creationId xmlns:a16="http://schemas.microsoft.com/office/drawing/2014/main" id="{73A2D07F-546E-AB49-D223-29A47FD24C5F}"/>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60">
              <a:extLst>
                <a:ext uri="{FF2B5EF4-FFF2-40B4-BE49-F238E27FC236}">
                  <a16:creationId xmlns:a16="http://schemas.microsoft.com/office/drawing/2014/main" id="{3D227394-8365-371C-5469-52A10A99C3D1}"/>
                </a:ext>
              </a:extLst>
            </p:cNvPr>
            <p:cNvGrpSpPr/>
            <p:nvPr/>
          </p:nvGrpSpPr>
          <p:grpSpPr>
            <a:xfrm>
              <a:off x="1219200" y="2971800"/>
              <a:ext cx="1021829" cy="307918"/>
              <a:chOff x="1187970" y="2667000"/>
              <a:chExt cx="2889355" cy="870678"/>
            </a:xfrm>
          </p:grpSpPr>
          <p:grpSp>
            <p:nvGrpSpPr>
              <p:cNvPr id="87" name="Group 25">
                <a:extLst>
                  <a:ext uri="{FF2B5EF4-FFF2-40B4-BE49-F238E27FC236}">
                    <a16:creationId xmlns:a16="http://schemas.microsoft.com/office/drawing/2014/main" id="{65A60E15-F688-ECDF-7924-9A0D420681E0}"/>
                  </a:ext>
                </a:extLst>
              </p:cNvPr>
              <p:cNvGrpSpPr/>
              <p:nvPr/>
            </p:nvGrpSpPr>
            <p:grpSpPr>
              <a:xfrm>
                <a:off x="1187970" y="2667000"/>
                <a:ext cx="838200" cy="838200"/>
                <a:chOff x="1219200" y="2971800"/>
                <a:chExt cx="838200" cy="838200"/>
              </a:xfrm>
            </p:grpSpPr>
            <p:sp>
              <p:nvSpPr>
                <p:cNvPr id="96" name="Frame 95">
                  <a:extLst>
                    <a:ext uri="{FF2B5EF4-FFF2-40B4-BE49-F238E27FC236}">
                      <a16:creationId xmlns:a16="http://schemas.microsoft.com/office/drawing/2014/main" id="{A39F2316-024A-75D6-C847-F4A1970A5E9E}"/>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Quad Arrow 143">
                  <a:extLst>
                    <a:ext uri="{FF2B5EF4-FFF2-40B4-BE49-F238E27FC236}">
                      <a16:creationId xmlns:a16="http://schemas.microsoft.com/office/drawing/2014/main" id="{810C6BDA-0CA0-2B84-EF71-6606E2A8D407}"/>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26">
                <a:extLst>
                  <a:ext uri="{FF2B5EF4-FFF2-40B4-BE49-F238E27FC236}">
                    <a16:creationId xmlns:a16="http://schemas.microsoft.com/office/drawing/2014/main" id="{74A8C686-44F2-A99E-196F-1203884CFB2E}"/>
                  </a:ext>
                </a:extLst>
              </p:cNvPr>
              <p:cNvGrpSpPr/>
              <p:nvPr/>
            </p:nvGrpSpPr>
            <p:grpSpPr>
              <a:xfrm>
                <a:off x="2214797" y="2683239"/>
                <a:ext cx="838200" cy="838200"/>
                <a:chOff x="1219200" y="2971800"/>
                <a:chExt cx="838200" cy="838200"/>
              </a:xfrm>
            </p:grpSpPr>
            <p:sp>
              <p:nvSpPr>
                <p:cNvPr id="94" name="Frame 93">
                  <a:extLst>
                    <a:ext uri="{FF2B5EF4-FFF2-40B4-BE49-F238E27FC236}">
                      <a16:creationId xmlns:a16="http://schemas.microsoft.com/office/drawing/2014/main" id="{E8CEE5D0-87E7-2AAA-0C9C-C292B39EF979}"/>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Quad Arrow 141">
                  <a:extLst>
                    <a:ext uri="{FF2B5EF4-FFF2-40B4-BE49-F238E27FC236}">
                      <a16:creationId xmlns:a16="http://schemas.microsoft.com/office/drawing/2014/main" id="{A2CFDE4C-976C-044E-29F3-2EEE3EE6519E}"/>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9">
                <a:extLst>
                  <a:ext uri="{FF2B5EF4-FFF2-40B4-BE49-F238E27FC236}">
                    <a16:creationId xmlns:a16="http://schemas.microsoft.com/office/drawing/2014/main" id="{42622547-C657-8237-3E8F-0E9F5A86DBCF}"/>
                  </a:ext>
                </a:extLst>
              </p:cNvPr>
              <p:cNvGrpSpPr/>
              <p:nvPr/>
            </p:nvGrpSpPr>
            <p:grpSpPr>
              <a:xfrm>
                <a:off x="3239125" y="2699478"/>
                <a:ext cx="838200" cy="838200"/>
                <a:chOff x="1219200" y="2971800"/>
                <a:chExt cx="838200" cy="838200"/>
              </a:xfrm>
            </p:grpSpPr>
            <p:sp>
              <p:nvSpPr>
                <p:cNvPr id="92" name="Frame 91">
                  <a:extLst>
                    <a:ext uri="{FF2B5EF4-FFF2-40B4-BE49-F238E27FC236}">
                      <a16:creationId xmlns:a16="http://schemas.microsoft.com/office/drawing/2014/main" id="{D27F9E45-4EFA-2ED8-BA14-04486EA8C870}"/>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Quad Arrow 139">
                  <a:extLst>
                    <a:ext uri="{FF2B5EF4-FFF2-40B4-BE49-F238E27FC236}">
                      <a16:creationId xmlns:a16="http://schemas.microsoft.com/office/drawing/2014/main" id="{85B198F6-DA3E-8D2D-1820-0636C64DE98C}"/>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Diamond 89">
                <a:extLst>
                  <a:ext uri="{FF2B5EF4-FFF2-40B4-BE49-F238E27FC236}">
                    <a16:creationId xmlns:a16="http://schemas.microsoft.com/office/drawing/2014/main" id="{CF3FCF0A-069F-4989-39A3-BF93BD9FD3AC}"/>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BE376520-D874-E356-9544-01DA620F0D5B}"/>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240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006FFD-12E3-49DB-9CAE-51EEF1CAE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91667" y="6403324"/>
            <a:ext cx="1524000" cy="369332"/>
          </a:xfrm>
          <a:prstGeom prst="rect">
            <a:avLst/>
          </a:prstGeom>
          <a:noFill/>
        </p:spPr>
        <p:txBody>
          <a:bodyPr wrap="square" rtlCol="0">
            <a:spAutoFit/>
          </a:bodyPr>
          <a:lstStyle/>
          <a:p>
            <a:r>
              <a:rPr lang="en-US" dirty="0" err="1">
                <a:solidFill>
                  <a:schemeClr val="bg1"/>
                </a:solidFill>
              </a:rPr>
              <a:t>Mosiah</a:t>
            </a:r>
            <a:r>
              <a:rPr lang="en-US" dirty="0">
                <a:solidFill>
                  <a:schemeClr val="bg1"/>
                </a:solidFill>
              </a:rPr>
              <a:t> 17:2-4</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Alma Believes</a:t>
            </a:r>
          </a:p>
        </p:txBody>
      </p:sp>
      <p:sp>
        <p:nvSpPr>
          <p:cNvPr id="4" name="TextBox 3"/>
          <p:cNvSpPr txBox="1"/>
          <p:nvPr/>
        </p:nvSpPr>
        <p:spPr>
          <a:xfrm>
            <a:off x="833651" y="1056239"/>
            <a:ext cx="4362734" cy="923330"/>
          </a:xfrm>
          <a:prstGeom prst="rect">
            <a:avLst/>
          </a:prstGeom>
          <a:noFill/>
        </p:spPr>
        <p:txBody>
          <a:bodyPr wrap="square" rtlCol="0">
            <a:spAutoFit/>
          </a:bodyPr>
          <a:lstStyle/>
          <a:p>
            <a:r>
              <a:rPr lang="en-US" dirty="0">
                <a:solidFill>
                  <a:schemeClr val="bg1"/>
                </a:solidFill>
              </a:rPr>
              <a:t>Alma knew of the things which </a:t>
            </a:r>
            <a:r>
              <a:rPr lang="en-US" dirty="0" err="1">
                <a:solidFill>
                  <a:schemeClr val="bg1"/>
                </a:solidFill>
              </a:rPr>
              <a:t>Abinadi</a:t>
            </a:r>
            <a:r>
              <a:rPr lang="en-US" dirty="0">
                <a:solidFill>
                  <a:schemeClr val="bg1"/>
                </a:solidFill>
              </a:rPr>
              <a:t> had testified of and plead that King Noah would not be angry with </a:t>
            </a:r>
            <a:r>
              <a:rPr lang="en-US" dirty="0" err="1">
                <a:solidFill>
                  <a:schemeClr val="bg1"/>
                </a:solidFill>
              </a:rPr>
              <a:t>Abinadi</a:t>
            </a:r>
            <a:endParaRPr lang="en-US" dirty="0">
              <a:solidFill>
                <a:schemeClr val="bg1"/>
              </a:solidFill>
            </a:endParaRPr>
          </a:p>
        </p:txBody>
      </p:sp>
      <p:sp>
        <p:nvSpPr>
          <p:cNvPr id="8" name="TextBox 7"/>
          <p:cNvSpPr txBox="1"/>
          <p:nvPr/>
        </p:nvSpPr>
        <p:spPr>
          <a:xfrm>
            <a:off x="6038088" y="1386686"/>
            <a:ext cx="4362734" cy="646331"/>
          </a:xfrm>
          <a:prstGeom prst="rect">
            <a:avLst/>
          </a:prstGeom>
          <a:noFill/>
        </p:spPr>
        <p:txBody>
          <a:bodyPr wrap="square" rtlCol="0">
            <a:spAutoFit/>
          </a:bodyPr>
          <a:lstStyle/>
          <a:p>
            <a:r>
              <a:rPr lang="en-US" dirty="0">
                <a:solidFill>
                  <a:schemeClr val="bg1"/>
                </a:solidFill>
              </a:rPr>
              <a:t>“…the guilty </a:t>
            </a:r>
            <a:r>
              <a:rPr lang="en-US" dirty="0" err="1">
                <a:solidFill>
                  <a:schemeClr val="bg1"/>
                </a:solidFill>
              </a:rPr>
              <a:t>taketh</a:t>
            </a:r>
            <a:r>
              <a:rPr lang="en-US" dirty="0">
                <a:solidFill>
                  <a:schemeClr val="bg1"/>
                </a:solidFill>
              </a:rPr>
              <a:t> the truth to be hard…”</a:t>
            </a:r>
          </a:p>
          <a:p>
            <a:r>
              <a:rPr lang="en-US" dirty="0">
                <a:solidFill>
                  <a:schemeClr val="bg1"/>
                </a:solidFill>
              </a:rPr>
              <a:t>1 Nephi 16:2</a:t>
            </a:r>
          </a:p>
        </p:txBody>
      </p:sp>
      <p:sp>
        <p:nvSpPr>
          <p:cNvPr id="9" name="TextBox 8"/>
          <p:cNvSpPr txBox="1"/>
          <p:nvPr/>
        </p:nvSpPr>
        <p:spPr>
          <a:xfrm>
            <a:off x="1228344" y="4331208"/>
            <a:ext cx="4706112" cy="1200329"/>
          </a:xfrm>
          <a:prstGeom prst="rect">
            <a:avLst/>
          </a:prstGeom>
          <a:noFill/>
        </p:spPr>
        <p:txBody>
          <a:bodyPr wrap="square" rtlCol="0">
            <a:spAutoFit/>
          </a:bodyPr>
          <a:lstStyle/>
          <a:p>
            <a:r>
              <a:rPr lang="en-US" dirty="0">
                <a:solidFill>
                  <a:schemeClr val="bg1"/>
                </a:solidFill>
              </a:rPr>
              <a:t>In King Noah’s eyes Alma added insult to injury, not only had </a:t>
            </a:r>
            <a:r>
              <a:rPr lang="en-US" dirty="0" err="1">
                <a:solidFill>
                  <a:schemeClr val="bg1"/>
                </a:solidFill>
              </a:rPr>
              <a:t>Abinadi</a:t>
            </a:r>
            <a:r>
              <a:rPr lang="en-US" dirty="0">
                <a:solidFill>
                  <a:schemeClr val="bg1"/>
                </a:solidFill>
              </a:rPr>
              <a:t> delivered a message which tore away at his kingdom, but </a:t>
            </a:r>
            <a:r>
              <a:rPr lang="en-US" dirty="0" err="1">
                <a:solidFill>
                  <a:schemeClr val="bg1"/>
                </a:solidFill>
              </a:rPr>
              <a:t>Abinadi</a:t>
            </a:r>
            <a:r>
              <a:rPr lang="en-US" dirty="0">
                <a:solidFill>
                  <a:schemeClr val="bg1"/>
                </a:solidFill>
              </a:rPr>
              <a:t> had converted a soul in the process</a:t>
            </a:r>
          </a:p>
        </p:txBody>
      </p:sp>
      <p:sp>
        <p:nvSpPr>
          <p:cNvPr id="11266" name="AutoShape 2" descr="data:image/jpeg;base64,/9j/4AAQSkZJRgABAQAAAQABAAD/2wCEAAkGBxQTEhUUExQWFhUXGBwYFxgXFRcUFBgYFxgXGBcXGBQYHCggHBwlHBcXITEhJSkrLi4uFx8zODMsNygtLisBCgoKDg0OGhAQGiwkICQsLCwsLCwsLCwsLCwsLCwsLCwsLCwsLCwsLCwsLCwsLCwsLCwsLCwsLCwsLCwsLCwsLP/AABEIAPQAzwMBIgACEQEDEQH/xAAbAAABBQEBAAAAAAAAAAAAAAAEAAIDBQYBB//EAD4QAAEDAgMEBwcDAwMEAwAAAAEAAhEDIQQSMQVBUWEGEyJxgZGhBzJCscHR8CNS4RRi8YKSoiQzsuI1Q3L/xAAZAQADAQEBAAAAAAAAAAAAAAACAwQBAAX/xAApEQACAgICAgEEAgIDAAAAAAAAAQIRAyESMUFRBBMiMnFh8LHBM0Kh/9oADAMBAAIRAxEAPwDzrG4gvcTulRNZa6c6nCc1qlUqVI9Rq3bInBIskaKWE4CVjkHGIEacJNRpopDClEpryC8foFBToU7sORuUJsUSkmA4tET6BTOpKIJTSVrMugbIU4ssnFIrgHsHdYQowpKupTAjQloa4CU1Pf3KJagGdLl3OmonZ+I6uoyplD8jg7K7Qx+a8YRA2yNpkWv68vzvSK0dPpJT6+rVqYfOKjWsLC5uUta9tSXjJ2nZmMG4ZRF9VPS6S4UOJOzqJbPZEMloyMaASGS/tB7u1rn/ALQULRqkzMMbOgPgCdf8eicWGA6CGnQwcpjWDoVosH0pp0nl1PCsaD1MtEBuaiKoLmjLZzusF7kQdZsPhtu0hTZRfhxUp06VRjM7mlwfUquqNfmyxYOywBe5BEwuoLkymewixseBkHySa47onuWsx3S+hVqvqVMDTeXmTnLXOtTYxo6zJmAGSbEe94qm29tSnXc00cPToNbMhjWguJIuS1o0AiNNdJQtBJlcHkm/lpKlok5jbd9kMHIzDukjuQSGxCWhOITmjempBQ9HYRDaSglFUXRdDIZEnw2GRNaGiBqmYaok9t0ht3sdetAeICrqzFfdRKFxuH4JkMqToCULRRXT+rKJNC67UZCp530J+mkBuCiLSp6z4+iBr1OJTYqyXLKtDX8AfJIOA3JjQT9V1rJRUITJW1Bw+akNAG8W5WKjbRU1KgdZjl/HBCw0QVMNAkGePEfwmNarBtPfoRZNxNEFmdoi8OG7vXKR3EBK6uELgRgMSbKfCa8LUc1RwOUrCh8vJENC5oyLY9gRNLVRU0RRbdKkimAY8wFE5PqmyjYVOihktII1lOyHwrVYsbZKySDgiOnUhF4emShqYCsqLhCnnL0OgvY7JCgrU0UCoap4JSHOgN2FCCxFCTyVsRZQPYnQyNCZ0ZfHiHRwCrmGYVptlnbPMKuFKCBvXqY39qPJy/mySiyTACMZgDoBJ3xeO9WvRrAtPadflvWlp4MOHYytnfElT5Pk8ZUVYviuUUzB9RxEclY4VgA08VosTspjBMlz9YADifsFTVKLpJNuW9csvNHSxcGIUgbciTvtG/yCBfg5a68QBI3md/orrYuyqlZ8CzSbn+UR0xwYw4YWDUFrjx3grFkSlxXZzxvjyMPUp2soYUme0JhKsRNKrOFMCc8qOUSFMlhSMKgDpTguZyCGFE0nIEIikCgkPxsOqlcanVylSF1MuijyE0TdHscgKIujqTt6nyDoD3BT0HISrUXadcJXHQd7DeskqRA0615RmaUElQSdkwFlFWbZJrkqjkHTNbMttwxVj+0Hzn+EEw2571odpU2uJDx2WtuRYgnSPVZ6q003QRA1niDvC9bBK4JHm54OMr9ml6LPsVodlVNyy+wJDCeOi0Gyh2lHmjtl3x56ijRswjbyNfJWWxtlUSSKjBEW4/llFhmWE/hU+HBBJn+FDzaZbKKlFoOxtBjezTaAOSwHtFpfotPMR4rbOrHfv3/wsH7SsTApMGpJd/tEfVP+PbyoRljxxNMwNSkAoCFMTKjhewmeZOF9DCoYUjlEjRPJUSNXAU5iULTBzEXT0Q7AiGFLkPxhJMkqegxC03dpHioAFLO1opjs4NVMKqFNQErrWpbXsNMIzyo3PhcBhNN1yRrZJSq3VphakqnYFY4NphLyJGwbDXFMJTwoikBsgrgjNFyQI8JVXj6WenTJubnn+WVhjsX1Yzb5gcb6/JTf0kAcNY0VUJNKxU0pKiPAMhjRy+aPw20xSMmm8xwbay5sxgL2grT1uibaoD2OIJ1Gk87giRzCCUk3Ug4xklcR2y+m+DgNqOLCdczYHnorcbSpPMscC3iNFmn9FnMbNV7ahEw3q6bLRb3LggwZk9yP6P7Ka/ClzjBzZABaJA7Xr6JMscP+o2M5p/d/f8ku0+kdGmcpcCeAu7y1CwXTLHitVpuEgBkQQQR2j/C1zOhVVtQZaopt+IhlJ+eTMtD2mLbvVZ/pY5rsQ47mgNbvMCTc95KbiUISTWwJuU1T0Y8tMprmK1LRwQdVitjOxTxle5qgLEa9qjyJykTzxpgykapRQnckKS2xXChNKe0pFqcyyFhR0JlS6Ic6yGLu0nuegaDTJWVUVRdKAaJRlKwSpoZFhFUJ1KjKhpNLjZWdJgaEmUuKobHYMylBVlQiEK97Qo3YiEmScgk0izzBQ1HhDUqVR5hoM8Ij1Kbi8JVZOZjgRu3+QWxxGPIio25XJc1u6JHfK1Rb2QOAhUeHwhc8OqNjLcA6zxKu3nsps2qUfQMFuT9g1NxaQRqFu9g4suAusAKkra9HwGtzE2A0ScqHYJdljtzHAvDGgufqQ28Dd4pmwb4aqQDDXtcT8/RZfaGLJquq0HtMumMwJBFtQZHcr3YmIqdQSexTfJccwkjedwjmh40grvRY47aOWkSHWAsvLsc8ueSd5la/bFRzqRNJrjTDpJg6buybkb5WNe4kyUWKNM6bIXkBCuN0a5QvYqYuhTvwCihKd1MJ7WqWAnxYmWyCAmOp8UQGhNIlGhcl7BHNURO5PqPuU0FEIbI6YhdLlHvXYusDXQbRTy5DZ4Ca2ol8bGckiwGIgWTevceQQtME6Ak8Fpej2x+svUbvsCYE8CNf8pcko7O+oVuDoOebcYk6BXOE2Z1TpqszA6O1aD3gwf4Wx2f0dbiKTusPVFphgYALRqWkKfZuxHUi6nWIex4jv4+k+SRLLEy2wCjhzT6uq0Z6bvfadW8+fDxRm3sC0ta8eY1j8PoptkYXq3OoEyImmTfM3Qg80czCZ6LqZJlvZBGsH3T+cEpypmUedbawxYQ7LBBh30kfmqYypIkaLTYLDtxdN1OocuJpgsew/G1ujxxMRMaR3LLYrBuw9Q06ggbj9U6S8PtDMORMAq1MrpHiPqtBsrbZDcoGabBVNCm3NccpVjg9guDz1dTKCOE2PJDJxa2Mhyi9EjMr6svaHDXK1up3Nnhx5BX5wtR5Dq7202GzaYi0aTNp36blTbJqsotac4c83jVxM27OqscHhnu7dQ5nfDacviTc80lt9Fajey1w1Z1ywucBaHNEGN7XAA6rLbZ2M19RpogML3ZXtdZrXG7YEWBMjvha/Ch7W/psYXcyQDxvB4BR4atUfWY6rQLcpFyAQDMEzJkX9EEZtMya0YDbewKuHLQ6DmsCDaeF/DzVZiMDVpuyvpuaeYMHuOh8F610wwnXYIlol1NxeOMaOHnHkqnYdIvZgiJc91R4Mk6QRFzpDfVVQncbIPrNdnmTrd6eV6j086L06jnVhLXBmjAILgJgyOXqvKqbpTcc+StDFJSJw1NAhLjKjL+KoiLmBYll7KNgupq77ofPdGhD7IwE5NldauMTHG6fQpZiBpz3BNlFURlaXH84BY3SOLJuObQZlpTmPvOP0A0XoD9mRhOtwjc+cdmTJg6uB3nf+QvJutzG48FvfZx0pFB39NW/7bvcJ0aTq3uknzPJTZ8b42uzYM3XRPHiswNqgCs0Q74S6NXDx1CsdqXDm/G0ZmnuVJtXCPFVtakCTId2feP3MeatalUl2ZzSHDVttI9QoGldoZZU7Qx+ZjK7RDqZGcDWx7Vu75K/o1Wi4jK8a8tQfX1WfxWHDapLT+nUYcwI36W/PmpujWIzYfIfepEsPcLD0RZFq/X+zYsxXtAY7D4hmIZILjeLHM3eOcKB23qWMphlVwZWbZryYB/tdOi1/T/ZRrYJ7gO3T7Y7mjtf8SvEalKSSVfg45MdPwT5E4zuJrmE+Su8LtHLRcPiPZb42PosDs+pUZdjrDc67e5aTZucAGr3jvPAd3zS8mGn2V4srl4LKk8MdJaSIi2onRanZOGL2XLsse6Dl8yL+SzGFpl7gI5rd7IpEN71HmnT0XY46tmSwWLrjEvo5gWMIAcbOuAQJAuYtdbegczDJusL1v8A1WIjc+PEBv1Wt2LiiRB170OTsKEbhf8Aey22ZUBzMOhHzH3BVWxmSvhmNAGUufAtFo+5UuzKuWuWnUk2/t1+boTW/wDyJaR7rC7wIEAJsGeVkVSaJ+m2L6miXDiLbiTa/wCbl4xiRlqHdN+V9QPFeqe0mtGHaONQDyXnG0cNmZnGo17t/wB0zDLikNxxtNor6lWyHeZTcy6SrkY+iGqE0MSqG661yMR5ApTwbKNpUiMRYpRmKqS1o8fIR80GbLrnzB5fdC1tBXoduROGcC2CJjUb+/uQtQ2HcnYZhcbWMSNx/NEM0mgsbaZ6B0f6ZvYwU6pztFg74wNL/usV6BsmvTq089J4c0z4GLtv5wV4K5rt4g8Rbz3Kx6MbdqYatmaTlntCbEc1JP49q0Ocl4PYsQyxYdfeYeY1b4jcqvo/VyYh7Do9uYd7f4PorejiGVmNc33XAEHeCqfFM6uuxx3O15OsY5QZ8FMtppmGjrP7B4EXHLT6rwfbeD6qvUp7g8x/+TcehC9t63K+CbX+pXmfTKg1+LzM90sBPhITPiS4tphZIORR7Lw0mSOyPotVszZwqkZiRJtwCC2fhZ3WWw2PQgZvALs+VluDClEttn7Ip0hrJ3qHpBtqnhqRee4DeSiq9YNY5x91ok+C8h6SbWdiqsuMNFmgbh9+aT8fD9SVvpHZ8v01rtkmxdqjM/Me05xceebX1W32PtJriIP3C8nILXSO9bPo7W7bDxAkKn5OFfkhfxc7rgz07HU+y2s332a8wd3yRgph9SniGx2qWXycP5QkZREzbzUWxsY6nVNIiWPMsJmx1I+qijI35GK1yRRe06t+nTHF8/NZGi7duIWj9p9Tt0Wm2u/mPuVmcPeTPJUpfYgMBR43DZHkbtR3KOLK12vRls72/JU7nqvFLlEDIuLogqhMDlOQoyLp/gnfYELJzXJjbrqMnHPKVMLgU+EpyWjisYVBOFw5cZ3AgHxUWF7FS+4x+eiJ2dUuRO+UDjmkPMixKSnbaY+SqKkjRPoZwYs4KBtEE5XDK+PArmycZ7s7xrzFlb1C02MHeFLKTi6ZXCKmrRoPZ7jYDqD/AIZLe4/Y/Nava2Fa6nJImxHLgvN8FiRSrseDEujztC0O0dsDOS0mCIIGiTK27FyxNSpBG39pRTse0dOQ3lZGjQL3SfVH1Aarpd5dyNw+FuAttRRRix32EbMwMxZaKlRyiALJmzaXZ0Vg5sNKmlK2VvSMv032lkwzmaF8NHO8/ILy+nTmTu1Wn9oOOzVAz9gjxMfSFT4ehlpSeBK9LEvp4l7Z5OV/Uyv0iubTzE9yvdmVcoaR8Lv5+6rtnU5dHFH4cQXN8fJdkd6NxKnZ6bgcUXQJ3Sia0PYLwdQd4I0KzvR/FS0HgI+QVtTrweRXlyVSo9JO0ZX2iVKlR1OqRZrcjv7XydeREQVQYWoQOe9ej43DB4MgFpEEHhzWMxOw3MdDILTpmOnI7/8ACtxTU1xeiKcXidpN/oExfaaRvWeqUy0wd3ivRcD0YAbNVxedwaMrBzAFz4rBbWwZpVnsN4Mg8QbgqjC8dtRdisn1HUppL/0HKY9PcmPVIllbTMKTLqh3lENfZGTrsaU84otiN3mo3FNrMtPFca7J8Ni8psO9F/1lNxvI+SXR9rTmB962t7K7o4RrngOFpg/nikZMkYy2h+PFOUdSBsLWpwLTGka80U6u0gWObuuVY43Y+HbLtDym571LsnYskGLbm/cqac8TVpMpw4sylTaa/QLg8E43I7t6sXYfKL6q+/ocovaEJhaHWPLtwsBxUvOy1xS0NwOBMTvKusHhI70wCETSfw4JTk2xipIJoiBfVQ7Txwo0nPduH4PNFU6SxXTnHZnCiD/ceXCfU+SLFHlIVlnxiYnFZq9XMfidJ8bozarsrQwb/kiNm0RJduFgq+uc9Vx3CwV7lyl+iBR4x/Z3Z1ii2/8AdHMFDYUXRdEj+opTobH/AFGPqse5GrUTQdFq8OLeI+SusY+COErK4IllWDuMLT1xnbbgpMsalZZB6DcNXzN+fNM2jhQ5thdVuzcTNjYhWtKpxSmqYxbQPhsY5nZcA4R3EfdZrp3gwctdot7rjvg3bPr5rUYlg3Kpx2EzMc03adR9UzFPjKxeSNqjzwvG5RlyWIolj3MPwkjy3pUwvXXR5r7KxwT2hccuMcmE1bHEJ9Bs9nj80xS4M9sLH0atj8J+nUkiI1HI2+y1NF1uXFUlamM1tD9bEFWmEMDKeAhS5t0yv47q0XWGomvUYNzd26f3FbbB4UMbA14rDbIxnVPvodVqH7bGWRAPmvOzKVpLo9HHJUGYm88NI+qZhqAaLW3KDZ9UvBcT+blPUrRp+dyD+Al7YsRUhGYSkSBxQWGol5kiytswYI8gu6RrZ3H4ttGk55MANleT4is6o51V3vPPpoFfdLtqmrV6gWDT2+8fD4KmLbgbh9FRjXBfslm+bH1+xSgan8KrKNOATyVniGTfwQeL7LSmQfj2BNbv0DUD81PXtUpngR8wocCLIjGiHN/N6O/vAr7S0x5/Uzj4r+O9XuysRmbG9VOJol1JpjST6Cy5sTF5XQd6XljasbhlaoPxFPK+QrDBVsyc+mHAoDCvyOg7yp+0UfyXFRt53Iepoiaplqo9vY4UqZIN4hvehgrdGydKzz7ab81aodxefQwoWuUdQ3UuYBe0tKjyewAC645sLrDcJpRizgTmGCE0hOXApbLx7LB3FEh2hG6EPgHZqcJzQR4KZ70Mi+LstaTswEKWnUjUquo1YV3s+mypr5j6qWa4noQfLaDcNtWIaGkrQ4Gi5/aNh6IPA7PpiCCCrTE4prG6wFO2m9D1aWyc1m0wrLBsyUxVd77rjk3cI4lY3B4rr64HwNIPGTO/yJ8Fqcfi5DxPutHrJ+i542nsky5+WkebYlpNWq86l7ie8uJXMJSsXFEVh2XHiXH1TKoil4R4lE3eiiMaV/wDtFm+fmq3aruyrciAeQVBtA5nNHEpuLcrFZdKgzZ9GGt5qTHCXTwCIw1P0CHxehK5O5myVQSNl0ewhq4R8Xi7uQGWVmMbTymQCCPe7yYW79lTc1FwdcEnygD7p1fo6x7cSDMhsACNxIzeYXLIlKSZHycXaMXgNpkG5n6q2pVA5wIWMbWLGyRYPynjJH/qVdbMxYlpmx0O5ZmxcdluHKpm+wlMFo7oK849o5DHsY3mStTV2t1bHFzoaBOq8t2xtF2IquqHTRo4AaeK34eNyny8Iz5k1CHHywMuXSUwhdC9No86LtDWBchTRZRNWmM48JMCe/8APJcYsNrZYbHqwS1W4p9lxWcwz4cCtRh+00gfmiTkVM0HxOGNN0OsYB80qOIc0yJH5vVn0uEVmgftA8v8KtqPBEEJb2goTcdovNn9IYHa1HAaoWvj3Vn5nGG/CNwvbvKqqbZMC0ogSLftk+lvWEEccYvQ3JmlNbNl0VYCS4aEmO5vZHqSrfC1esGIPMgX/awRCrNk/o4dzt4aG7tYk+pR/RJn/Tkn4sx87fRJn5YpGVoVM1Mzz+qgxTu0xnDtH6KXDiA5vAkepQ9MS4uKV02el2kdxxhniqHDnNVJ3DRWe3K0NgcCUHsujDZOpT8a4wsTP7pUWTbN8FBjWwxTUnS48gmbSEMCCP5IN7izf+yZ36ZHf/5LUsrAYtzNzx87/NZP2Te4783n7KwxuIjFsPcfz0QON5JEMjzXpnhOqp1maRicw7i0keHaWRp1XAWcR4lel+1WiBM/ESe8gWXmTQvSwu4bF/oVXEvfAe9zgNxJI8lHmScwyuhieqXQErbOFSMaIXHBTURZDJ6DgqZASo2p1S1k0XWmWSRZRp7ioiVhtjlq+iX6j2DmP+Jk/JZQL0L2U7NFSqXOs1rbnmZMeQ9UrM6icRdM2N/qGRMltwd19yp6jd/FW3SmuKmMe5vu2jkI0VaBCUukEkLCM1O/QI3AYbO8D9zmt8JzO9AoQAArno1RJOeLNk+LuyPTMsb8mvou+krgyhkbvk/7tFdbBoZKTW8h5xP1VBt0ZqtNnEj6BarBQG/6lLPUUajBY21as0/vdy5oRgEo7pPSyYpx3VAT4iQfoqiu+GkDVY47LoS+xMBrHrap/aLT3cEVGUfJMwtGAnvJn8hMb8IFLV+x2GIBS2i4FihxUtEHVQ16/YAWKNuwpOlxPSvZTTig4/nxKv2/iIxLD3jyhW/s47OFd3T81nelLi0sedzpXY95WefMk9qLc9BtTlP+5v3XldNq9i6S4Q1cE6B/9Zi5mWiV5BS0VeF/bRsEJ7UzKpXKMhNsLiNKlphcDERSZIW2ZWyBlAOBJ3CfUIZ5gwEklyBkPZdRMgmIHhZdSWnCpsuvU+h7erwDnts5xJJ9PkEkknN0jGZbGO/Xf3ruXT84riSEJdDqnujvWv6P0gGsbuOUnjdod83FJJBP8Tn2TvbOPIOjRby/lajZ/u/6/KGjRJJS5Ol+jV2Ynpy79cDgD3/CqKuwRKSSNdIfH8QcjVNoPgpJI30HHsDx5OYiSmATAXUkXg1nrXs+b+i8d31CqPahQDKbA39w+RSSScX/ADf30R5PJdbNbnw1MHQ0zP8Ax+68UFMCQNASPIkBJJUYu5BYyKou5Ukk4YyYMBb+cUm2CSS5GS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xQTEhUUExQWFhUXGBwYFxgXFRcUFBgYFxgXGBcXGBQYHCggHBwlHBcXITEhJSkrLi4uFx8zODMsNygtLisBCgoKDg0OGhAQGiwkICQsLCwsLCwsLCwsLCwsLCwsLCwsLCwsLCwsLCwsLCwsLCwsLCwsLCwsLCwsLCwsLCwsLP/AABEIAPQAzwMBIgACEQEDEQH/xAAbAAABBQEBAAAAAAAAAAAAAAAEAAIDBQYBB//EAD4QAAEDAgMEBwcDAwMEAwAAAAEAAhEDIQQSMQVBUWEGEyJxgZGhBzJCscHR8CNS4RRi8YKSoiQzsuI1Q3L/xAAZAQADAQEBAAAAAAAAAAAAAAACAwQBAAX/xAApEQACAgICAgEEAgIDAAAAAAAAAQIRAyESMUFRBBMiMnFh8LHBM0Kh/9oADAMBAAIRAxEAPwDzrG4gvcTulRNZa6c6nCc1qlUqVI9Rq3bInBIskaKWE4CVjkHGIEacJNRpopDClEpryC8foFBToU7sORuUJsUSkmA4tET6BTOpKIJTSVrMugbIU4ssnFIrgHsHdYQowpKupTAjQloa4CU1Pf3KJagGdLl3OmonZ+I6uoyplD8jg7K7Qx+a8YRA2yNpkWv68vzvSK0dPpJT6+rVqYfOKjWsLC5uUta9tSXjJ2nZmMG4ZRF9VPS6S4UOJOzqJbPZEMloyMaASGS/tB7u1rn/ALQULRqkzMMbOgPgCdf8eicWGA6CGnQwcpjWDoVosH0pp0nl1PCsaD1MtEBuaiKoLmjLZzusF7kQdZsPhtu0hTZRfhxUp06VRjM7mlwfUquqNfmyxYOywBe5BEwuoLkymewixseBkHySa47onuWsx3S+hVqvqVMDTeXmTnLXOtTYxo6zJmAGSbEe94qm29tSnXc00cPToNbMhjWguJIuS1o0AiNNdJQtBJlcHkm/lpKlok5jbd9kMHIzDukjuQSGxCWhOITmjempBQ9HYRDaSglFUXRdDIZEnw2GRNaGiBqmYaok9t0ht3sdetAeICrqzFfdRKFxuH4JkMqToCULRRXT+rKJNC67UZCp530J+mkBuCiLSp6z4+iBr1OJTYqyXLKtDX8AfJIOA3JjQT9V1rJRUITJW1Bw+akNAG8W5WKjbRU1KgdZjl/HBCw0QVMNAkGePEfwmNarBtPfoRZNxNEFmdoi8OG7vXKR3EBK6uELgRgMSbKfCa8LUc1RwOUrCh8vJENC5oyLY9gRNLVRU0RRbdKkimAY8wFE5PqmyjYVOihktII1lOyHwrVYsbZKySDgiOnUhF4emShqYCsqLhCnnL0OgvY7JCgrU0UCoap4JSHOgN2FCCxFCTyVsRZQPYnQyNCZ0ZfHiHRwCrmGYVptlnbPMKuFKCBvXqY39qPJy/mySiyTACMZgDoBJ3xeO9WvRrAtPadflvWlp4MOHYytnfElT5Pk8ZUVYviuUUzB9RxEclY4VgA08VosTspjBMlz9YADifsFTVKLpJNuW9csvNHSxcGIUgbciTvtG/yCBfg5a68QBI3md/orrYuyqlZ8CzSbn+UR0xwYw4YWDUFrjx3grFkSlxXZzxvjyMPUp2soYUme0JhKsRNKrOFMCc8qOUSFMlhSMKgDpTguZyCGFE0nIEIikCgkPxsOqlcanVylSF1MuijyE0TdHscgKIujqTt6nyDoD3BT0HISrUXadcJXHQd7DeskqRA0615RmaUElQSdkwFlFWbZJrkqjkHTNbMttwxVj+0Hzn+EEw2571odpU2uJDx2WtuRYgnSPVZ6q003QRA1niDvC9bBK4JHm54OMr9ml6LPsVodlVNyy+wJDCeOi0Gyh2lHmjtl3x56ijRswjbyNfJWWxtlUSSKjBEW4/llFhmWE/hU+HBBJn+FDzaZbKKlFoOxtBjezTaAOSwHtFpfotPMR4rbOrHfv3/wsH7SsTApMGpJd/tEfVP+PbyoRljxxNMwNSkAoCFMTKjhewmeZOF9DCoYUjlEjRPJUSNXAU5iULTBzEXT0Q7AiGFLkPxhJMkqegxC03dpHioAFLO1opjs4NVMKqFNQErrWpbXsNMIzyo3PhcBhNN1yRrZJSq3VphakqnYFY4NphLyJGwbDXFMJTwoikBsgrgjNFyQI8JVXj6WenTJubnn+WVhjsX1Yzb5gcb6/JTf0kAcNY0VUJNKxU0pKiPAMhjRy+aPw20xSMmm8xwbay5sxgL2grT1uibaoD2OIJ1Gk87giRzCCUk3Ug4xklcR2y+m+DgNqOLCdczYHnorcbSpPMscC3iNFmn9FnMbNV7ahEw3q6bLRb3LggwZk9yP6P7Ka/ClzjBzZABaJA7Xr6JMscP+o2M5p/d/f8ku0+kdGmcpcCeAu7y1CwXTLHitVpuEgBkQQQR2j/C1zOhVVtQZaopt+IhlJ+eTMtD2mLbvVZ/pY5rsQ47mgNbvMCTc95KbiUISTWwJuU1T0Y8tMprmK1LRwQdVitjOxTxle5qgLEa9qjyJykTzxpgykapRQnckKS2xXChNKe0pFqcyyFhR0JlS6Ic6yGLu0nuegaDTJWVUVRdKAaJRlKwSpoZFhFUJ1KjKhpNLjZWdJgaEmUuKobHYMylBVlQiEK97Qo3YiEmScgk0izzBQ1HhDUqVR5hoM8Ij1Kbi8JVZOZjgRu3+QWxxGPIio25XJc1u6JHfK1Rb2QOAhUeHwhc8OqNjLcA6zxKu3nsps2qUfQMFuT9g1NxaQRqFu9g4suAusAKkra9HwGtzE2A0ScqHYJdljtzHAvDGgufqQ28Dd4pmwb4aqQDDXtcT8/RZfaGLJquq0HtMumMwJBFtQZHcr3YmIqdQSexTfJccwkjedwjmh40grvRY47aOWkSHWAsvLsc8ueSd5la/bFRzqRNJrjTDpJg6buybkb5WNe4kyUWKNM6bIXkBCuN0a5QvYqYuhTvwCihKd1MJ7WqWAnxYmWyCAmOp8UQGhNIlGhcl7BHNURO5PqPuU0FEIbI6YhdLlHvXYusDXQbRTy5DZ4Ca2ol8bGckiwGIgWTevceQQtME6Ak8Fpej2x+svUbvsCYE8CNf8pcko7O+oVuDoOebcYk6BXOE2Z1TpqszA6O1aD3gwf4Wx2f0dbiKTusPVFphgYALRqWkKfZuxHUi6nWIex4jv4+k+SRLLEy2wCjhzT6uq0Z6bvfadW8+fDxRm3sC0ta8eY1j8PoptkYXq3OoEyImmTfM3Qg80czCZ6LqZJlvZBGsH3T+cEpypmUedbawxYQ7LBBh30kfmqYypIkaLTYLDtxdN1OocuJpgsew/G1ujxxMRMaR3LLYrBuw9Q06ggbj9U6S8PtDMORMAq1MrpHiPqtBsrbZDcoGabBVNCm3NccpVjg9guDz1dTKCOE2PJDJxa2Mhyi9EjMr6svaHDXK1up3Nnhx5BX5wtR5Dq7202GzaYi0aTNp36blTbJqsotac4c83jVxM27OqscHhnu7dQ5nfDacviTc80lt9Fajey1w1Z1ywucBaHNEGN7XAA6rLbZ2M19RpogML3ZXtdZrXG7YEWBMjvha/Ch7W/psYXcyQDxvB4BR4atUfWY6rQLcpFyAQDMEzJkX9EEZtMya0YDbewKuHLQ6DmsCDaeF/DzVZiMDVpuyvpuaeYMHuOh8F610wwnXYIlol1NxeOMaOHnHkqnYdIvZgiJc91R4Mk6QRFzpDfVVQncbIPrNdnmTrd6eV6j086L06jnVhLXBmjAILgJgyOXqvKqbpTcc+StDFJSJw1NAhLjKjL+KoiLmBYll7KNgupq77ofPdGhD7IwE5NldauMTHG6fQpZiBpz3BNlFURlaXH84BY3SOLJuObQZlpTmPvOP0A0XoD9mRhOtwjc+cdmTJg6uB3nf+QvJutzG48FvfZx0pFB39NW/7bvcJ0aTq3uknzPJTZ8b42uzYM3XRPHiswNqgCs0Q74S6NXDx1CsdqXDm/G0ZmnuVJtXCPFVtakCTId2feP3MeatalUl2ZzSHDVttI9QoGldoZZU7Qx+ZjK7RDqZGcDWx7Vu75K/o1Wi4jK8a8tQfX1WfxWHDapLT+nUYcwI36W/PmpujWIzYfIfepEsPcLD0RZFq/X+zYsxXtAY7D4hmIZILjeLHM3eOcKB23qWMphlVwZWbZryYB/tdOi1/T/ZRrYJ7gO3T7Y7mjtf8SvEalKSSVfg45MdPwT5E4zuJrmE+Su8LtHLRcPiPZb42PosDs+pUZdjrDc67e5aTZucAGr3jvPAd3zS8mGn2V4srl4LKk8MdJaSIi2onRanZOGL2XLsse6Dl8yL+SzGFpl7gI5rd7IpEN71HmnT0XY46tmSwWLrjEvo5gWMIAcbOuAQJAuYtdbegczDJusL1v8A1WIjc+PEBv1Wt2LiiRB170OTsKEbhf8Aey22ZUBzMOhHzH3BVWxmSvhmNAGUufAtFo+5UuzKuWuWnUk2/t1+boTW/wDyJaR7rC7wIEAJsGeVkVSaJ+m2L6miXDiLbiTa/wCbl4xiRlqHdN+V9QPFeqe0mtGHaONQDyXnG0cNmZnGo17t/wB0zDLikNxxtNor6lWyHeZTcy6SrkY+iGqE0MSqG661yMR5ApTwbKNpUiMRYpRmKqS1o8fIR80GbLrnzB5fdC1tBXoduROGcC2CJjUb+/uQtQ2HcnYZhcbWMSNx/NEM0mgsbaZ6B0f6ZvYwU6pztFg74wNL/usV6BsmvTq089J4c0z4GLtv5wV4K5rt4g8Rbz3Kx6MbdqYatmaTlntCbEc1JP49q0Ocl4PYsQyxYdfeYeY1b4jcqvo/VyYh7Do9uYd7f4PorejiGVmNc33XAEHeCqfFM6uuxx3O15OsY5QZ8FMtppmGjrP7B4EXHLT6rwfbeD6qvUp7g8x/+TcehC9t63K+CbX+pXmfTKg1+LzM90sBPhITPiS4tphZIORR7Lw0mSOyPotVszZwqkZiRJtwCC2fhZ3WWw2PQgZvALs+VluDClEttn7Ip0hrJ3qHpBtqnhqRee4DeSiq9YNY5x91ok+C8h6SbWdiqsuMNFmgbh9+aT8fD9SVvpHZ8v01rtkmxdqjM/Me05xceebX1W32PtJriIP3C8nILXSO9bPo7W7bDxAkKn5OFfkhfxc7rgz07HU+y2s332a8wd3yRgph9SniGx2qWXycP5QkZREzbzUWxsY6nVNIiWPMsJmx1I+qijI35GK1yRRe06t+nTHF8/NZGi7duIWj9p9Tt0Wm2u/mPuVmcPeTPJUpfYgMBR43DZHkbtR3KOLK12vRls72/JU7nqvFLlEDIuLogqhMDlOQoyLp/gnfYELJzXJjbrqMnHPKVMLgU+EpyWjisYVBOFw5cZ3AgHxUWF7FS+4x+eiJ2dUuRO+UDjmkPMixKSnbaY+SqKkjRPoZwYs4KBtEE5XDK+PArmycZ7s7xrzFlb1C02MHeFLKTi6ZXCKmrRoPZ7jYDqD/AIZLe4/Y/Nava2Fa6nJImxHLgvN8FiRSrseDEujztC0O0dsDOS0mCIIGiTK27FyxNSpBG39pRTse0dOQ3lZGjQL3SfVH1Aarpd5dyNw+FuAttRRRix32EbMwMxZaKlRyiALJmzaXZ0Vg5sNKmlK2VvSMv032lkwzmaF8NHO8/ILy+nTmTu1Wn9oOOzVAz9gjxMfSFT4ehlpSeBK9LEvp4l7Z5OV/Uyv0iubTzE9yvdmVcoaR8Lv5+6rtnU5dHFH4cQXN8fJdkd6NxKnZ6bgcUXQJ3Sia0PYLwdQd4I0KzvR/FS0HgI+QVtTrweRXlyVSo9JO0ZX2iVKlR1OqRZrcjv7XydeREQVQYWoQOe9ej43DB4MgFpEEHhzWMxOw3MdDILTpmOnI7/8ACtxTU1xeiKcXidpN/oExfaaRvWeqUy0wd3ivRcD0YAbNVxedwaMrBzAFz4rBbWwZpVnsN4Mg8QbgqjC8dtRdisn1HUppL/0HKY9PcmPVIllbTMKTLqh3lENfZGTrsaU84otiN3mo3FNrMtPFca7J8Ni8psO9F/1lNxvI+SXR9rTmB962t7K7o4RrngOFpg/nikZMkYy2h+PFOUdSBsLWpwLTGka80U6u0gWObuuVY43Y+HbLtDym571LsnYskGLbm/cqac8TVpMpw4sylTaa/QLg8E43I7t6sXYfKL6q+/ocovaEJhaHWPLtwsBxUvOy1xS0NwOBMTvKusHhI70wCETSfw4JTk2xipIJoiBfVQ7Txwo0nPduH4PNFU6SxXTnHZnCiD/ceXCfU+SLFHlIVlnxiYnFZq9XMfidJ8bozarsrQwb/kiNm0RJduFgq+uc9Vx3CwV7lyl+iBR4x/Z3Z1ii2/8AdHMFDYUXRdEj+opTobH/AFGPqse5GrUTQdFq8OLeI+SusY+COErK4IllWDuMLT1xnbbgpMsalZZB6DcNXzN+fNM2jhQ5thdVuzcTNjYhWtKpxSmqYxbQPhsY5nZcA4R3EfdZrp3gwctdot7rjvg3bPr5rUYlg3Kpx2EzMc03adR9UzFPjKxeSNqjzwvG5RlyWIolj3MPwkjy3pUwvXXR5r7KxwT2hccuMcmE1bHEJ9Bs9nj80xS4M9sLH0atj8J+nUkiI1HI2+y1NF1uXFUlamM1tD9bEFWmEMDKeAhS5t0yv47q0XWGomvUYNzd26f3FbbB4UMbA14rDbIxnVPvodVqH7bGWRAPmvOzKVpLo9HHJUGYm88NI+qZhqAaLW3KDZ9UvBcT+blPUrRp+dyD+Al7YsRUhGYSkSBxQWGol5kiytswYI8gu6RrZ3H4ttGk55MANleT4is6o51V3vPPpoFfdLtqmrV6gWDT2+8fD4KmLbgbh9FRjXBfslm+bH1+xSgan8KrKNOATyVniGTfwQeL7LSmQfj2BNbv0DUD81PXtUpngR8wocCLIjGiHN/N6O/vAr7S0x5/Uzj4r+O9XuysRmbG9VOJol1JpjST6Cy5sTF5XQd6XljasbhlaoPxFPK+QrDBVsyc+mHAoDCvyOg7yp+0UfyXFRt53Iepoiaplqo9vY4UqZIN4hvehgrdGydKzz7ab81aodxefQwoWuUdQ3UuYBe0tKjyewAC645sLrDcJpRizgTmGCE0hOXApbLx7LB3FEh2hG6EPgHZqcJzQR4KZ70Mi+LstaTswEKWnUjUquo1YV3s+mypr5j6qWa4noQfLaDcNtWIaGkrQ4Gi5/aNh6IPA7PpiCCCrTE4prG6wFO2m9D1aWyc1m0wrLBsyUxVd77rjk3cI4lY3B4rr64HwNIPGTO/yJ8Fqcfi5DxPutHrJ+i542nsky5+WkebYlpNWq86l7ie8uJXMJSsXFEVh2XHiXH1TKoil4R4lE3eiiMaV/wDtFm+fmq3aruyrciAeQVBtA5nNHEpuLcrFZdKgzZ9GGt5qTHCXTwCIw1P0CHxehK5O5myVQSNl0ewhq4R8Xi7uQGWVmMbTymQCCPe7yYW79lTc1FwdcEnygD7p1fo6x7cSDMhsACNxIzeYXLIlKSZHycXaMXgNpkG5n6q2pVA5wIWMbWLGyRYPynjJH/qVdbMxYlpmx0O5ZmxcdluHKpm+wlMFo7oK849o5DHsY3mStTV2t1bHFzoaBOq8t2xtF2IquqHTRo4AaeK34eNyny8Iz5k1CHHywMuXSUwhdC9No86LtDWBchTRZRNWmM48JMCe/8APJcYsNrZYbHqwS1W4p9lxWcwz4cCtRh+00gfmiTkVM0HxOGNN0OsYB80qOIc0yJH5vVn0uEVmgftA8v8KtqPBEEJb2goTcdovNn9IYHa1HAaoWvj3Vn5nGG/CNwvbvKqqbZMC0ogSLftk+lvWEEccYvQ3JmlNbNl0VYCS4aEmO5vZHqSrfC1esGIPMgX/awRCrNk/o4dzt4aG7tYk+pR/RJn/Tkn4sx87fRJn5YpGVoVM1Mzz+qgxTu0xnDtH6KXDiA5vAkepQ9MS4uKV02el2kdxxhniqHDnNVJ3DRWe3K0NgcCUHsujDZOpT8a4wsTP7pUWTbN8FBjWwxTUnS48gmbSEMCCP5IN7izf+yZ36ZHf/5LUsrAYtzNzx87/NZP2Te4783n7KwxuIjFsPcfz0QON5JEMjzXpnhOqp1maRicw7i0keHaWRp1XAWcR4lel+1WiBM/ESe8gWXmTQvSwu4bF/oVXEvfAe9zgNxJI8lHmScwyuhieqXQErbOFSMaIXHBTURZDJ6DgqZASo2p1S1k0XWmWSRZRp7ioiVhtjlq+iX6j2DmP+Jk/JZQL0L2U7NFSqXOs1rbnmZMeQ9UrM6icRdM2N/qGRMltwd19yp6jd/FW3SmuKmMe5vu2jkI0VaBCUukEkLCM1O/QI3AYbO8D9zmt8JzO9AoQAArno1RJOeLNk+LuyPTMsb8mvou+krgyhkbvk/7tFdbBoZKTW8h5xP1VBt0ZqtNnEj6BarBQG/6lLPUUajBY21as0/vdy5oRgEo7pPSyYpx3VAT4iQfoqiu+GkDVY47LoS+xMBrHrap/aLT3cEVGUfJMwtGAnvJn8hMb8IFLV+x2GIBS2i4FihxUtEHVQ16/YAWKNuwpOlxPSvZTTig4/nxKv2/iIxLD3jyhW/s47OFd3T81nelLi0sedzpXY95WefMk9qLc9BtTlP+5v3XldNq9i6S4Q1cE6B/9Zi5mWiV5BS0VeF/bRsEJ7UzKpXKMhNsLiNKlphcDERSZIW2ZWyBlAOBJ3CfUIZ5gwEklyBkPZdRMgmIHhZdSWnCpsuvU+h7erwDnts5xJJ9PkEkknN0jGZbGO/Xf3ruXT84riSEJdDqnujvWv6P0gGsbuOUnjdod83FJJBP8Tn2TvbOPIOjRby/lajZ/u/6/KGjRJJS5Ol+jV2Ynpy79cDgD3/CqKuwRKSSNdIfH8QcjVNoPgpJI30HHsDx5OYiSmATAXUkXg1nrXs+b+i8d31CqPahQDKbA39w+RSSScX/ADf30R5PJdbNbnw1MHQ0zP8Ax+68UFMCQNASPIkBJJUYu5BYyKou5Ukk4YyYMBb+cUm2CSS5GS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0" name="AutoShape 6" descr="data:image/jpeg;base64,/9j/4AAQSkZJRgABAQAAAQABAAD/2wCEAAkGBxQTEhUUExQWFhUXGBwYFxgXFRcUFBgYFxgXGBcXGBQYHCggHBwlHBcXITEhJSkrLi4uFx8zODMsNygtLisBCgoKDg0OGhAQGiwkICQsLCwsLCwsLCwsLCwsLCwsLCwsLCwsLCwsLCwsLCwsLCwsLCwsLCwsLCwsLCwsLCwsLP/AABEIAPQAzwMBIgACEQEDEQH/xAAbAAABBQEBAAAAAAAAAAAAAAAEAAIDBQYBB//EAD4QAAEDAgMEBwcDAwMEAwAAAAEAAhEDIQQSMQVBUWEGEyJxgZGhBzJCscHR8CNS4RRi8YKSoiQzsuI1Q3L/xAAZAQADAQEBAAAAAAAAAAAAAAACAwQBAAX/xAApEQACAgICAgEEAgIDAAAAAAAAAQIRAyESMUFRBBMiMnFh8LHBM0Kh/9oADAMBAAIRAxEAPwDzrG4gvcTulRNZa6c6nCc1qlUqVI9Rq3bInBIskaKWE4CVjkHGIEacJNRpopDClEpryC8foFBToU7sORuUJsUSkmA4tET6BTOpKIJTSVrMugbIU4ssnFIrgHsHdYQowpKupTAjQloa4CU1Pf3KJagGdLl3OmonZ+I6uoyplD8jg7K7Qx+a8YRA2yNpkWv68vzvSK0dPpJT6+rVqYfOKjWsLC5uUta9tSXjJ2nZmMG4ZRF9VPS6S4UOJOzqJbPZEMloyMaASGS/tB7u1rn/ALQULRqkzMMbOgPgCdf8eicWGA6CGnQwcpjWDoVosH0pp0nl1PCsaD1MtEBuaiKoLmjLZzusF7kQdZsPhtu0hTZRfhxUp06VRjM7mlwfUquqNfmyxYOywBe5BEwuoLkymewixseBkHySa47onuWsx3S+hVqvqVMDTeXmTnLXOtTYxo6zJmAGSbEe94qm29tSnXc00cPToNbMhjWguJIuS1o0AiNNdJQtBJlcHkm/lpKlok5jbd9kMHIzDukjuQSGxCWhOITmjempBQ9HYRDaSglFUXRdDIZEnw2GRNaGiBqmYaok9t0ht3sdetAeICrqzFfdRKFxuH4JkMqToCULRRXT+rKJNC67UZCp530J+mkBuCiLSp6z4+iBr1OJTYqyXLKtDX8AfJIOA3JjQT9V1rJRUITJW1Bw+akNAG8W5WKjbRU1KgdZjl/HBCw0QVMNAkGePEfwmNarBtPfoRZNxNEFmdoi8OG7vXKR3EBK6uELgRgMSbKfCa8LUc1RwOUrCh8vJENC5oyLY9gRNLVRU0RRbdKkimAY8wFE5PqmyjYVOihktII1lOyHwrVYsbZKySDgiOnUhF4emShqYCsqLhCnnL0OgvY7JCgrU0UCoap4JSHOgN2FCCxFCTyVsRZQPYnQyNCZ0ZfHiHRwCrmGYVptlnbPMKuFKCBvXqY39qPJy/mySiyTACMZgDoBJ3xeO9WvRrAtPadflvWlp4MOHYytnfElT5Pk8ZUVYviuUUzB9RxEclY4VgA08VosTspjBMlz9YADifsFTVKLpJNuW9csvNHSxcGIUgbciTvtG/yCBfg5a68QBI3md/orrYuyqlZ8CzSbn+UR0xwYw4YWDUFrjx3grFkSlxXZzxvjyMPUp2soYUme0JhKsRNKrOFMCc8qOUSFMlhSMKgDpTguZyCGFE0nIEIikCgkPxsOqlcanVylSF1MuijyE0TdHscgKIujqTt6nyDoD3BT0HISrUXadcJXHQd7DeskqRA0615RmaUElQSdkwFlFWbZJrkqjkHTNbMttwxVj+0Hzn+EEw2571odpU2uJDx2WtuRYgnSPVZ6q003QRA1niDvC9bBK4JHm54OMr9ml6LPsVodlVNyy+wJDCeOi0Gyh2lHmjtl3x56ijRswjbyNfJWWxtlUSSKjBEW4/llFhmWE/hU+HBBJn+FDzaZbKKlFoOxtBjezTaAOSwHtFpfotPMR4rbOrHfv3/wsH7SsTApMGpJd/tEfVP+PbyoRljxxNMwNSkAoCFMTKjhewmeZOF9DCoYUjlEjRPJUSNXAU5iULTBzEXT0Q7AiGFLkPxhJMkqegxC03dpHioAFLO1opjs4NVMKqFNQErrWpbXsNMIzyo3PhcBhNN1yRrZJSq3VphakqnYFY4NphLyJGwbDXFMJTwoikBsgrgjNFyQI8JVXj6WenTJubnn+WVhjsX1Yzb5gcb6/JTf0kAcNY0VUJNKxU0pKiPAMhjRy+aPw20xSMmm8xwbay5sxgL2grT1uibaoD2OIJ1Gk87giRzCCUk3Ug4xklcR2y+m+DgNqOLCdczYHnorcbSpPMscC3iNFmn9FnMbNV7ahEw3q6bLRb3LggwZk9yP6P7Ka/ClzjBzZABaJA7Xr6JMscP+o2M5p/d/f8ku0+kdGmcpcCeAu7y1CwXTLHitVpuEgBkQQQR2j/C1zOhVVtQZaopt+IhlJ+eTMtD2mLbvVZ/pY5rsQ47mgNbvMCTc95KbiUISTWwJuU1T0Y8tMprmK1LRwQdVitjOxTxle5qgLEa9qjyJykTzxpgykapRQnckKS2xXChNKe0pFqcyyFhR0JlS6Ic6yGLu0nuegaDTJWVUVRdKAaJRlKwSpoZFhFUJ1KjKhpNLjZWdJgaEmUuKobHYMylBVlQiEK97Qo3YiEmScgk0izzBQ1HhDUqVR5hoM8Ij1Kbi8JVZOZjgRu3+QWxxGPIio25XJc1u6JHfK1Rb2QOAhUeHwhc8OqNjLcA6zxKu3nsps2qUfQMFuT9g1NxaQRqFu9g4suAusAKkra9HwGtzE2A0ScqHYJdljtzHAvDGgufqQ28Dd4pmwb4aqQDDXtcT8/RZfaGLJquq0HtMumMwJBFtQZHcr3YmIqdQSexTfJccwkjedwjmh40grvRY47aOWkSHWAsvLsc8ueSd5la/bFRzqRNJrjTDpJg6buybkb5WNe4kyUWKNM6bIXkBCuN0a5QvYqYuhTvwCihKd1MJ7WqWAnxYmWyCAmOp8UQGhNIlGhcl7BHNURO5PqPuU0FEIbI6YhdLlHvXYusDXQbRTy5DZ4Ca2ol8bGckiwGIgWTevceQQtME6Ak8Fpej2x+svUbvsCYE8CNf8pcko7O+oVuDoOebcYk6BXOE2Z1TpqszA6O1aD3gwf4Wx2f0dbiKTusPVFphgYALRqWkKfZuxHUi6nWIex4jv4+k+SRLLEy2wCjhzT6uq0Z6bvfadW8+fDxRm3sC0ta8eY1j8PoptkYXq3OoEyImmTfM3Qg80czCZ6LqZJlvZBGsH3T+cEpypmUedbawxYQ7LBBh30kfmqYypIkaLTYLDtxdN1OocuJpgsew/G1ujxxMRMaR3LLYrBuw9Q06ggbj9U6S8PtDMORMAq1MrpHiPqtBsrbZDcoGabBVNCm3NccpVjg9guDz1dTKCOE2PJDJxa2Mhyi9EjMr6svaHDXK1up3Nnhx5BX5wtR5Dq7202GzaYi0aTNp36blTbJqsotac4c83jVxM27OqscHhnu7dQ5nfDacviTc80lt9Fajey1w1Z1ywucBaHNEGN7XAA6rLbZ2M19RpogML3ZXtdZrXG7YEWBMjvha/Ch7W/psYXcyQDxvB4BR4atUfWY6rQLcpFyAQDMEzJkX9EEZtMya0YDbewKuHLQ6DmsCDaeF/DzVZiMDVpuyvpuaeYMHuOh8F610wwnXYIlol1NxeOMaOHnHkqnYdIvZgiJc91R4Mk6QRFzpDfVVQncbIPrNdnmTrd6eV6j086L06jnVhLXBmjAILgJgyOXqvKqbpTcc+StDFJSJw1NAhLjKjL+KoiLmBYll7KNgupq77ofPdGhD7IwE5NldauMTHG6fQpZiBpz3BNlFURlaXH84BY3SOLJuObQZlpTmPvOP0A0XoD9mRhOtwjc+cdmTJg6uB3nf+QvJutzG48FvfZx0pFB39NW/7bvcJ0aTq3uknzPJTZ8b42uzYM3XRPHiswNqgCs0Q74S6NXDx1CsdqXDm/G0ZmnuVJtXCPFVtakCTId2feP3MeatalUl2ZzSHDVttI9QoGldoZZU7Qx+ZjK7RDqZGcDWx7Vu75K/o1Wi4jK8a8tQfX1WfxWHDapLT+nUYcwI36W/PmpujWIzYfIfepEsPcLD0RZFq/X+zYsxXtAY7D4hmIZILjeLHM3eOcKB23qWMphlVwZWbZryYB/tdOi1/T/ZRrYJ7gO3T7Y7mjtf8SvEalKSSVfg45MdPwT5E4zuJrmE+Su8LtHLRcPiPZb42PosDs+pUZdjrDc67e5aTZucAGr3jvPAd3zS8mGn2V4srl4LKk8MdJaSIi2onRanZOGL2XLsse6Dl8yL+SzGFpl7gI5rd7IpEN71HmnT0XY46tmSwWLrjEvo5gWMIAcbOuAQJAuYtdbegczDJusL1v8A1WIjc+PEBv1Wt2LiiRB170OTsKEbhf8Aey22ZUBzMOhHzH3BVWxmSvhmNAGUufAtFo+5UuzKuWuWnUk2/t1+boTW/wDyJaR7rC7wIEAJsGeVkVSaJ+m2L6miXDiLbiTa/wCbl4xiRlqHdN+V9QPFeqe0mtGHaONQDyXnG0cNmZnGo17t/wB0zDLikNxxtNor6lWyHeZTcy6SrkY+iGqE0MSqG661yMR5ApTwbKNpUiMRYpRmKqS1o8fIR80GbLrnzB5fdC1tBXoduROGcC2CJjUb+/uQtQ2HcnYZhcbWMSNx/NEM0mgsbaZ6B0f6ZvYwU6pztFg74wNL/usV6BsmvTq089J4c0z4GLtv5wV4K5rt4g8Rbz3Kx6MbdqYatmaTlntCbEc1JP49q0Ocl4PYsQyxYdfeYeY1b4jcqvo/VyYh7Do9uYd7f4PorejiGVmNc33XAEHeCqfFM6uuxx3O15OsY5QZ8FMtppmGjrP7B4EXHLT6rwfbeD6qvUp7g8x/+TcehC9t63K+CbX+pXmfTKg1+LzM90sBPhITPiS4tphZIORR7Lw0mSOyPotVszZwqkZiRJtwCC2fhZ3WWw2PQgZvALs+VluDClEttn7Ip0hrJ3qHpBtqnhqRee4DeSiq9YNY5x91ok+C8h6SbWdiqsuMNFmgbh9+aT8fD9SVvpHZ8v01rtkmxdqjM/Me05xceebX1W32PtJriIP3C8nILXSO9bPo7W7bDxAkKn5OFfkhfxc7rgz07HU+y2s332a8wd3yRgph9SniGx2qWXycP5QkZREzbzUWxsY6nVNIiWPMsJmx1I+qijI35GK1yRRe06t+nTHF8/NZGi7duIWj9p9Tt0Wm2u/mPuVmcPeTPJUpfYgMBR43DZHkbtR3KOLK12vRls72/JU7nqvFLlEDIuLogqhMDlOQoyLp/gnfYELJzXJjbrqMnHPKVMLgU+EpyWjisYVBOFw5cZ3AgHxUWF7FS+4x+eiJ2dUuRO+UDjmkPMixKSnbaY+SqKkjRPoZwYs4KBtEE5XDK+PArmycZ7s7xrzFlb1C02MHeFLKTi6ZXCKmrRoPZ7jYDqD/AIZLe4/Y/Nava2Fa6nJImxHLgvN8FiRSrseDEujztC0O0dsDOS0mCIIGiTK27FyxNSpBG39pRTse0dOQ3lZGjQL3SfVH1Aarpd5dyNw+FuAttRRRix32EbMwMxZaKlRyiALJmzaXZ0Vg5sNKmlK2VvSMv032lkwzmaF8NHO8/ILy+nTmTu1Wn9oOOzVAz9gjxMfSFT4ehlpSeBK9LEvp4l7Z5OV/Uyv0iubTzE9yvdmVcoaR8Lv5+6rtnU5dHFH4cQXN8fJdkd6NxKnZ6bgcUXQJ3Sia0PYLwdQd4I0KzvR/FS0HgI+QVtTrweRXlyVSo9JO0ZX2iVKlR1OqRZrcjv7XydeREQVQYWoQOe9ej43DB4MgFpEEHhzWMxOw3MdDILTpmOnI7/8ACtxTU1xeiKcXidpN/oExfaaRvWeqUy0wd3ivRcD0YAbNVxedwaMrBzAFz4rBbWwZpVnsN4Mg8QbgqjC8dtRdisn1HUppL/0HKY9PcmPVIllbTMKTLqh3lENfZGTrsaU84otiN3mo3FNrMtPFca7J8Ni8psO9F/1lNxvI+SXR9rTmB962t7K7o4RrngOFpg/nikZMkYy2h+PFOUdSBsLWpwLTGka80U6u0gWObuuVY43Y+HbLtDym571LsnYskGLbm/cqac8TVpMpw4sylTaa/QLg8E43I7t6sXYfKL6q+/ocovaEJhaHWPLtwsBxUvOy1xS0NwOBMTvKusHhI70wCETSfw4JTk2xipIJoiBfVQ7Txwo0nPduH4PNFU6SxXTnHZnCiD/ceXCfU+SLFHlIVlnxiYnFZq9XMfidJ8bozarsrQwb/kiNm0RJduFgq+uc9Vx3CwV7lyl+iBR4x/Z3Z1ii2/8AdHMFDYUXRdEj+opTobH/AFGPqse5GrUTQdFq8OLeI+SusY+COErK4IllWDuMLT1xnbbgpMsalZZB6DcNXzN+fNM2jhQ5thdVuzcTNjYhWtKpxSmqYxbQPhsY5nZcA4R3EfdZrp3gwctdot7rjvg3bPr5rUYlg3Kpx2EzMc03adR9UzFPjKxeSNqjzwvG5RlyWIolj3MPwkjy3pUwvXXR5r7KxwT2hccuMcmE1bHEJ9Bs9nj80xS4M9sLH0atj8J+nUkiI1HI2+y1NF1uXFUlamM1tD9bEFWmEMDKeAhS5t0yv47q0XWGomvUYNzd26f3FbbB4UMbA14rDbIxnVPvodVqH7bGWRAPmvOzKVpLo9HHJUGYm88NI+qZhqAaLW3KDZ9UvBcT+blPUrRp+dyD+Al7YsRUhGYSkSBxQWGol5kiytswYI8gu6RrZ3H4ttGk55MANleT4is6o51V3vPPpoFfdLtqmrV6gWDT2+8fD4KmLbgbh9FRjXBfslm+bH1+xSgan8KrKNOATyVniGTfwQeL7LSmQfj2BNbv0DUD81PXtUpngR8wocCLIjGiHN/N6O/vAr7S0x5/Uzj4r+O9XuysRmbG9VOJol1JpjST6Cy5sTF5XQd6XljasbhlaoPxFPK+QrDBVsyc+mHAoDCvyOg7yp+0UfyXFRt53Iepoiaplqo9vY4UqZIN4hvehgrdGydKzz7ab81aodxefQwoWuUdQ3UuYBe0tKjyewAC645sLrDcJpRizgTmGCE0hOXApbLx7LB3FEh2hG6EPgHZqcJzQR4KZ70Mi+LstaTswEKWnUjUquo1YV3s+mypr5j6qWa4noQfLaDcNtWIaGkrQ4Gi5/aNh6IPA7PpiCCCrTE4prG6wFO2m9D1aWyc1m0wrLBsyUxVd77rjk3cI4lY3B4rr64HwNIPGTO/yJ8Fqcfi5DxPutHrJ+i542nsky5+WkebYlpNWq86l7ie8uJXMJSsXFEVh2XHiXH1TKoil4R4lE3eiiMaV/wDtFm+fmq3aruyrciAeQVBtA5nNHEpuLcrFZdKgzZ9GGt5qTHCXTwCIw1P0CHxehK5O5myVQSNl0ewhq4R8Xi7uQGWVmMbTymQCCPe7yYW79lTc1FwdcEnygD7p1fo6x7cSDMhsACNxIzeYXLIlKSZHycXaMXgNpkG5n6q2pVA5wIWMbWLGyRYPynjJH/qVdbMxYlpmx0O5ZmxcdluHKpm+wlMFo7oK849o5DHsY3mStTV2t1bHFzoaBOq8t2xtF2IquqHTRo4AaeK34eNyny8Iz5k1CHHywMuXSUwhdC9No86LtDWBchTRZRNWmM48JMCe/8APJcYsNrZYbHqwS1W4p9lxWcwz4cCtRh+00gfmiTkVM0HxOGNN0OsYB80qOIc0yJH5vVn0uEVmgftA8v8KtqPBEEJb2goTcdovNn9IYHa1HAaoWvj3Vn5nGG/CNwvbvKqqbZMC0ogSLftk+lvWEEccYvQ3JmlNbNl0VYCS4aEmO5vZHqSrfC1esGIPMgX/awRCrNk/o4dzt4aG7tYk+pR/RJn/Tkn4sx87fRJn5YpGVoVM1Mzz+qgxTu0xnDtH6KXDiA5vAkepQ9MS4uKV02el2kdxxhniqHDnNVJ3DRWe3K0NgcCUHsujDZOpT8a4wsTP7pUWTbN8FBjWwxTUnS48gmbSEMCCP5IN7izf+yZ36ZHf/5LUsrAYtzNzx87/NZP2Te4783n7KwxuIjFsPcfz0QON5JEMjzXpnhOqp1maRicw7i0keHaWRp1XAWcR4lel+1WiBM/ESe8gWXmTQvSwu4bF/oVXEvfAe9zgNxJI8lHmScwyuhieqXQErbOFSMaIXHBTURZDJ6DgqZASo2p1S1k0XWmWSRZRp7ioiVhtjlq+iX6j2DmP+Jk/JZQL0L2U7NFSqXOs1rbnmZMeQ9UrM6icRdM2N/qGRMltwd19yp6jd/FW3SmuKmMe5vu2jkI0VaBCUukEkLCM1O/QI3AYbO8D9zmt8JzO9AoQAArno1RJOeLNk+LuyPTMsb8mvou+krgyhkbvk/7tFdbBoZKTW8h5xP1VBt0ZqtNnEj6BarBQG/6lLPUUajBY21as0/vdy5oRgEo7pPSyYpx3VAT4iQfoqiu+GkDVY47LoS+xMBrHrap/aLT3cEVGUfJMwtGAnvJn8hMb8IFLV+x2GIBS2i4FihxUtEHVQ16/YAWKNuwpOlxPSvZTTig4/nxKv2/iIxLD3jyhW/s47OFd3T81nelLi0sedzpXY95WefMk9qLc9BtTlP+5v3XldNq9i6S4Q1cE6B/9Zi5mWiV5BS0VeF/bRsEJ7UzKpXKMhNsLiNKlphcDERSZIW2ZWyBlAOBJ3CfUIZ5gwEklyBkPZdRMgmIHhZdSWnCpsuvU+h7erwDnts5xJJ9PkEkknN0jGZbGO/Xf3ruXT84riSEJdDqnujvWv6P0gGsbuOUnjdod83FJJBP8Tn2TvbOPIOjRby/lajZ/u/6/KGjRJJS5Ol+jV2Ynpy79cDgD3/CqKuwRKSSNdIfH8QcjVNoPgpJI30HHsDx5OYiSmATAXUkXg1nrXs+b+i8d31CqPahQDKbA39w+RSSScX/ADf30R5PJdbNbnw1MHQ0zP8Ax+68UFMCQNASPIkBJJUYu5BYyKou5Ukk4YyYMBb+cUm2CSS5GS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72" name="AutoShape 8" descr="data:image/jpeg;base64,/9j/4AAQSkZJRgABAQAAAQABAAD/2wCEAAkGBxQTEhUUExQWFhUXGBwYFxgXFRcUFBgYFxgXGBcXGBQYHCggHBwlHBcXITEhJSkrLi4uFx8zODMsNygtLisBCgoKDg0OGhAQGiwkICQsLCwsLCwsLCwsLCwsLCwsLCwsLCwsLCwsLCwsLCwsLCwsLCwsLCwsLCwsLCwsLCwsLP/AABEIAPQAzwMBIgACEQEDEQH/xAAbAAABBQEBAAAAAAAAAAAAAAAEAAIDBQYBB//EAD4QAAEDAgMEBwcDAwMEAwAAAAEAAhEDIQQSMQVBUWEGEyJxgZGhBzJCscHR8CNS4RRi8YKSoiQzsuI1Q3L/xAAZAQADAQEBAAAAAAAAAAAAAAACAwQBAAX/xAApEQACAgICAgEEAgIDAAAAAAAAAQIRAyESMUFRBBMiMnFh8LHBM0Kh/9oADAMBAAIRAxEAPwDzrG4gvcTulRNZa6c6nCc1qlUqVI9Rq3bInBIskaKWE4CVjkHGIEacJNRpopDClEpryC8foFBToU7sORuUJsUSkmA4tET6BTOpKIJTSVrMugbIU4ssnFIrgHsHdYQowpKupTAjQloa4CU1Pf3KJagGdLl3OmonZ+I6uoyplD8jg7K7Qx+a8YRA2yNpkWv68vzvSK0dPpJT6+rVqYfOKjWsLC5uUta9tSXjJ2nZmMG4ZRF9VPS6S4UOJOzqJbPZEMloyMaASGS/tB7u1rn/ALQULRqkzMMbOgPgCdf8eicWGA6CGnQwcpjWDoVosH0pp0nl1PCsaD1MtEBuaiKoLmjLZzusF7kQdZsPhtu0hTZRfhxUp06VRjM7mlwfUquqNfmyxYOywBe5BEwuoLkymewixseBkHySa47onuWsx3S+hVqvqVMDTeXmTnLXOtTYxo6zJmAGSbEe94qm29tSnXc00cPToNbMhjWguJIuS1o0AiNNdJQtBJlcHkm/lpKlok5jbd9kMHIzDukjuQSGxCWhOITmjempBQ9HYRDaSglFUXRdDIZEnw2GRNaGiBqmYaok9t0ht3sdetAeICrqzFfdRKFxuH4JkMqToCULRRXT+rKJNC67UZCp530J+mkBuCiLSp6z4+iBr1OJTYqyXLKtDX8AfJIOA3JjQT9V1rJRUITJW1Bw+akNAG8W5WKjbRU1KgdZjl/HBCw0QVMNAkGePEfwmNarBtPfoRZNxNEFmdoi8OG7vXKR3EBK6uELgRgMSbKfCa8LUc1RwOUrCh8vJENC5oyLY9gRNLVRU0RRbdKkimAY8wFE5PqmyjYVOihktII1lOyHwrVYsbZKySDgiOnUhF4emShqYCsqLhCnnL0OgvY7JCgrU0UCoap4JSHOgN2FCCxFCTyVsRZQPYnQyNCZ0ZfHiHRwCrmGYVptlnbPMKuFKCBvXqY39qPJy/mySiyTACMZgDoBJ3xeO9WvRrAtPadflvWlp4MOHYytnfElT5Pk8ZUVYviuUUzB9RxEclY4VgA08VosTspjBMlz9YADifsFTVKLpJNuW9csvNHSxcGIUgbciTvtG/yCBfg5a68QBI3md/orrYuyqlZ8CzSbn+UR0xwYw4YWDUFrjx3grFkSlxXZzxvjyMPUp2soYUme0JhKsRNKrOFMCc8qOUSFMlhSMKgDpTguZyCGFE0nIEIikCgkPxsOqlcanVylSF1MuijyE0TdHscgKIujqTt6nyDoD3BT0HISrUXadcJXHQd7DeskqRA0615RmaUElQSdkwFlFWbZJrkqjkHTNbMttwxVj+0Hzn+EEw2571odpU2uJDx2WtuRYgnSPVZ6q003QRA1niDvC9bBK4JHm54OMr9ml6LPsVodlVNyy+wJDCeOi0Gyh2lHmjtl3x56ijRswjbyNfJWWxtlUSSKjBEW4/llFhmWE/hU+HBBJn+FDzaZbKKlFoOxtBjezTaAOSwHtFpfotPMR4rbOrHfv3/wsH7SsTApMGpJd/tEfVP+PbyoRljxxNMwNSkAoCFMTKjhewmeZOF9DCoYUjlEjRPJUSNXAU5iULTBzEXT0Q7AiGFLkPxhJMkqegxC03dpHioAFLO1opjs4NVMKqFNQErrWpbXsNMIzyo3PhcBhNN1yRrZJSq3VphakqnYFY4NphLyJGwbDXFMJTwoikBsgrgjNFyQI8JVXj6WenTJubnn+WVhjsX1Yzb5gcb6/JTf0kAcNY0VUJNKxU0pKiPAMhjRy+aPw20xSMmm8xwbay5sxgL2grT1uibaoD2OIJ1Gk87giRzCCUk3Ug4xklcR2y+m+DgNqOLCdczYHnorcbSpPMscC3iNFmn9FnMbNV7ahEw3q6bLRb3LggwZk9yP6P7Ka/ClzjBzZABaJA7Xr6JMscP+o2M5p/d/f8ku0+kdGmcpcCeAu7y1CwXTLHitVpuEgBkQQQR2j/C1zOhVVtQZaopt+IhlJ+eTMtD2mLbvVZ/pY5rsQ47mgNbvMCTc95KbiUISTWwJuU1T0Y8tMprmK1LRwQdVitjOxTxle5qgLEa9qjyJykTzxpgykapRQnckKS2xXChNKe0pFqcyyFhR0JlS6Ic6yGLu0nuegaDTJWVUVRdKAaJRlKwSpoZFhFUJ1KjKhpNLjZWdJgaEmUuKobHYMylBVlQiEK97Qo3YiEmScgk0izzBQ1HhDUqVR5hoM8Ij1Kbi8JVZOZjgRu3+QWxxGPIio25XJc1u6JHfK1Rb2QOAhUeHwhc8OqNjLcA6zxKu3nsps2qUfQMFuT9g1NxaQRqFu9g4suAusAKkra9HwGtzE2A0ScqHYJdljtzHAvDGgufqQ28Dd4pmwb4aqQDDXtcT8/RZfaGLJquq0HtMumMwJBFtQZHcr3YmIqdQSexTfJccwkjedwjmh40grvRY47aOWkSHWAsvLsc8ueSd5la/bFRzqRNJrjTDpJg6buybkb5WNe4kyUWKNM6bIXkBCuN0a5QvYqYuhTvwCihKd1MJ7WqWAnxYmWyCAmOp8UQGhNIlGhcl7BHNURO5PqPuU0FEIbI6YhdLlHvXYusDXQbRTy5DZ4Ca2ol8bGckiwGIgWTevceQQtME6Ak8Fpej2x+svUbvsCYE8CNf8pcko7O+oVuDoOebcYk6BXOE2Z1TpqszA6O1aD3gwf4Wx2f0dbiKTusPVFphgYALRqWkKfZuxHUi6nWIex4jv4+k+SRLLEy2wCjhzT6uq0Z6bvfadW8+fDxRm3sC0ta8eY1j8PoptkYXq3OoEyImmTfM3Qg80czCZ6LqZJlvZBGsH3T+cEpypmUedbawxYQ7LBBh30kfmqYypIkaLTYLDtxdN1OocuJpgsew/G1ujxxMRMaR3LLYrBuw9Q06ggbj9U6S8PtDMORMAq1MrpHiPqtBsrbZDcoGabBVNCm3NccpVjg9guDz1dTKCOE2PJDJxa2Mhyi9EjMr6svaHDXK1up3Nnhx5BX5wtR5Dq7202GzaYi0aTNp36blTbJqsotac4c83jVxM27OqscHhnu7dQ5nfDacviTc80lt9Fajey1w1Z1ywucBaHNEGN7XAA6rLbZ2M19RpogML3ZXtdZrXG7YEWBMjvha/Ch7W/psYXcyQDxvB4BR4atUfWY6rQLcpFyAQDMEzJkX9EEZtMya0YDbewKuHLQ6DmsCDaeF/DzVZiMDVpuyvpuaeYMHuOh8F610wwnXYIlol1NxeOMaOHnHkqnYdIvZgiJc91R4Mk6QRFzpDfVVQncbIPrNdnmTrd6eV6j086L06jnVhLXBmjAILgJgyOXqvKqbpTcc+StDFJSJw1NAhLjKjL+KoiLmBYll7KNgupq77ofPdGhD7IwE5NldauMTHG6fQpZiBpz3BNlFURlaXH84BY3SOLJuObQZlpTmPvOP0A0XoD9mRhOtwjc+cdmTJg6uB3nf+QvJutzG48FvfZx0pFB39NW/7bvcJ0aTq3uknzPJTZ8b42uzYM3XRPHiswNqgCs0Q74S6NXDx1CsdqXDm/G0ZmnuVJtXCPFVtakCTId2feP3MeatalUl2ZzSHDVttI9QoGldoZZU7Qx+ZjK7RDqZGcDWx7Vu75K/o1Wi4jK8a8tQfX1WfxWHDapLT+nUYcwI36W/PmpujWIzYfIfepEsPcLD0RZFq/X+zYsxXtAY7D4hmIZILjeLHM3eOcKB23qWMphlVwZWbZryYB/tdOi1/T/ZRrYJ7gO3T7Y7mjtf8SvEalKSSVfg45MdPwT5E4zuJrmE+Su8LtHLRcPiPZb42PosDs+pUZdjrDc67e5aTZucAGr3jvPAd3zS8mGn2V4srl4LKk8MdJaSIi2onRanZOGL2XLsse6Dl8yL+SzGFpl7gI5rd7IpEN71HmnT0XY46tmSwWLrjEvo5gWMIAcbOuAQJAuYtdbegczDJusL1v8A1WIjc+PEBv1Wt2LiiRB170OTsKEbhf8Aey22ZUBzMOhHzH3BVWxmSvhmNAGUufAtFo+5UuzKuWuWnUk2/t1+boTW/wDyJaR7rC7wIEAJsGeVkVSaJ+m2L6miXDiLbiTa/wCbl4xiRlqHdN+V9QPFeqe0mtGHaONQDyXnG0cNmZnGo17t/wB0zDLikNxxtNor6lWyHeZTcy6SrkY+iGqE0MSqG661yMR5ApTwbKNpUiMRYpRmKqS1o8fIR80GbLrnzB5fdC1tBXoduROGcC2CJjUb+/uQtQ2HcnYZhcbWMSNx/NEM0mgsbaZ6B0f6ZvYwU6pztFg74wNL/usV6BsmvTq089J4c0z4GLtv5wV4K5rt4g8Rbz3Kx6MbdqYatmaTlntCbEc1JP49q0Ocl4PYsQyxYdfeYeY1b4jcqvo/VyYh7Do9uYd7f4PorejiGVmNc33XAEHeCqfFM6uuxx3O15OsY5QZ8FMtppmGjrP7B4EXHLT6rwfbeD6qvUp7g8x/+TcehC9t63K+CbX+pXmfTKg1+LzM90sBPhITPiS4tphZIORR7Lw0mSOyPotVszZwqkZiRJtwCC2fhZ3WWw2PQgZvALs+VluDClEttn7Ip0hrJ3qHpBtqnhqRee4DeSiq9YNY5x91ok+C8h6SbWdiqsuMNFmgbh9+aT8fD9SVvpHZ8v01rtkmxdqjM/Me05xceebX1W32PtJriIP3C8nILXSO9bPo7W7bDxAkKn5OFfkhfxc7rgz07HU+y2s332a8wd3yRgph9SniGx2qWXycP5QkZREzbzUWxsY6nVNIiWPMsJmx1I+qijI35GK1yRRe06t+nTHF8/NZGi7duIWj9p9Tt0Wm2u/mPuVmcPeTPJUpfYgMBR43DZHkbtR3KOLK12vRls72/JU7nqvFLlEDIuLogqhMDlOQoyLp/gnfYELJzXJjbrqMnHPKVMLgU+EpyWjisYVBOFw5cZ3AgHxUWF7FS+4x+eiJ2dUuRO+UDjmkPMixKSnbaY+SqKkjRPoZwYs4KBtEE5XDK+PArmycZ7s7xrzFlb1C02MHeFLKTi6ZXCKmrRoPZ7jYDqD/AIZLe4/Y/Nava2Fa6nJImxHLgvN8FiRSrseDEujztC0O0dsDOS0mCIIGiTK27FyxNSpBG39pRTse0dOQ3lZGjQL3SfVH1Aarpd5dyNw+FuAttRRRix32EbMwMxZaKlRyiALJmzaXZ0Vg5sNKmlK2VvSMv032lkwzmaF8NHO8/ILy+nTmTu1Wn9oOOzVAz9gjxMfSFT4ehlpSeBK9LEvp4l7Z5OV/Uyv0iubTzE9yvdmVcoaR8Lv5+6rtnU5dHFH4cQXN8fJdkd6NxKnZ6bgcUXQJ3Sia0PYLwdQd4I0KzvR/FS0HgI+QVtTrweRXlyVSo9JO0ZX2iVKlR1OqRZrcjv7XydeREQVQYWoQOe9ej43DB4MgFpEEHhzWMxOw3MdDILTpmOnI7/8ACtxTU1xeiKcXidpN/oExfaaRvWeqUy0wd3ivRcD0YAbNVxedwaMrBzAFz4rBbWwZpVnsN4Mg8QbgqjC8dtRdisn1HUppL/0HKY9PcmPVIllbTMKTLqh3lENfZGTrsaU84otiN3mo3FNrMtPFca7J8Ni8psO9F/1lNxvI+SXR9rTmB962t7K7o4RrngOFpg/nikZMkYy2h+PFOUdSBsLWpwLTGka80U6u0gWObuuVY43Y+HbLtDym571LsnYskGLbm/cqac8TVpMpw4sylTaa/QLg8E43I7t6sXYfKL6q+/ocovaEJhaHWPLtwsBxUvOy1xS0NwOBMTvKusHhI70wCETSfw4JTk2xipIJoiBfVQ7Txwo0nPduH4PNFU6SxXTnHZnCiD/ceXCfU+SLFHlIVlnxiYnFZq9XMfidJ8bozarsrQwb/kiNm0RJduFgq+uc9Vx3CwV7lyl+iBR4x/Z3Z1ii2/8AdHMFDYUXRdEj+opTobH/AFGPqse5GrUTQdFq8OLeI+SusY+COErK4IllWDuMLT1xnbbgpMsalZZB6DcNXzN+fNM2jhQ5thdVuzcTNjYhWtKpxSmqYxbQPhsY5nZcA4R3EfdZrp3gwctdot7rjvg3bPr5rUYlg3Kpx2EzMc03adR9UzFPjKxeSNqjzwvG5RlyWIolj3MPwkjy3pUwvXXR5r7KxwT2hccuMcmE1bHEJ9Bs9nj80xS4M9sLH0atj8J+nUkiI1HI2+y1NF1uXFUlamM1tD9bEFWmEMDKeAhS5t0yv47q0XWGomvUYNzd26f3FbbB4UMbA14rDbIxnVPvodVqH7bGWRAPmvOzKVpLo9HHJUGYm88NI+qZhqAaLW3KDZ9UvBcT+blPUrRp+dyD+Al7YsRUhGYSkSBxQWGol5kiytswYI8gu6RrZ3H4ttGk55MANleT4is6o51V3vPPpoFfdLtqmrV6gWDT2+8fD4KmLbgbh9FRjXBfslm+bH1+xSgan8KrKNOATyVniGTfwQeL7LSmQfj2BNbv0DUD81PXtUpngR8wocCLIjGiHN/N6O/vAr7S0x5/Uzj4r+O9XuysRmbG9VOJol1JpjST6Cy5sTF5XQd6XljasbhlaoPxFPK+QrDBVsyc+mHAoDCvyOg7yp+0UfyXFRt53Iepoiaplqo9vY4UqZIN4hvehgrdGydKzz7ab81aodxefQwoWuUdQ3UuYBe0tKjyewAC645sLrDcJpRizgTmGCE0hOXApbLx7LB3FEh2hG6EPgHZqcJzQR4KZ70Mi+LstaTswEKWnUjUquo1YV3s+mypr5j6qWa4noQfLaDcNtWIaGkrQ4Gi5/aNh6IPA7PpiCCCrTE4prG6wFO2m9D1aWyc1m0wrLBsyUxVd77rjk3cI4lY3B4rr64HwNIPGTO/yJ8Fqcfi5DxPutHrJ+i542nsky5+WkebYlpNWq86l7ie8uJXMJSsXFEVh2XHiXH1TKoil4R4lE3eiiMaV/wDtFm+fmq3aruyrciAeQVBtA5nNHEpuLcrFZdKgzZ9GGt5qTHCXTwCIw1P0CHxehK5O5myVQSNl0ewhq4R8Xi7uQGWVmMbTymQCCPe7yYW79lTc1FwdcEnygD7p1fo6x7cSDMhsACNxIzeYXLIlKSZHycXaMXgNpkG5n6q2pVA5wIWMbWLGyRYPynjJH/qVdbMxYlpmx0O5ZmxcdluHKpm+wlMFo7oK849o5DHsY3mStTV2t1bHFzoaBOq8t2xtF2IquqHTRo4AaeK34eNyny8Iz5k1CHHywMuXSUwhdC9No86LtDWBchTRZRNWmM48JMCe/8APJcYsNrZYbHqwS1W4p9lxWcwz4cCtRh+00gfmiTkVM0HxOGNN0OsYB80qOIc0yJH5vVn0uEVmgftA8v8KtqPBEEJb2goTcdovNn9IYHa1HAaoWvj3Vn5nGG/CNwvbvKqqbZMC0ogSLftk+lvWEEccYvQ3JmlNbNl0VYCS4aEmO5vZHqSrfC1esGIPMgX/awRCrNk/o4dzt4aG7tYk+pR/RJn/Tkn4sx87fRJn5YpGVoVM1Mzz+qgxTu0xnDtH6KXDiA5vAkepQ9MS4uKV02el2kdxxhniqHDnNVJ3DRWe3K0NgcCUHsujDZOpT8a4wsTP7pUWTbN8FBjWwxTUnS48gmbSEMCCP5IN7izf+yZ36ZHf/5LUsrAYtzNzx87/NZP2Te4783n7KwxuIjFsPcfz0QON5JEMjzXpnhOqp1maRicw7i0keHaWRp1XAWcR4lel+1WiBM/ESe8gWXmTQvSwu4bF/oVXEvfAe9zgNxJI8lHmScwyuhieqXQErbOFSMaIXHBTURZDJ6DgqZASo2p1S1k0XWmWSRZRp7ioiVhtjlq+iX6j2DmP+Jk/JZQL0L2U7NFSqXOs1rbnmZMeQ9UrM6icRdM2N/qGRMltwd19yp6jd/FW3SmuKmMe5vu2jkI0VaBCUukEkLCM1O/QI3AYbO8D9zmt8JzO9AoQAArno1RJOeLNk+LuyPTMsb8mvou+krgyhkbvk/7tFdbBoZKTW8h5xP1VBt0ZqtNnEj6BarBQG/6lLPUUajBY21as0/vdy5oRgEo7pPSyYpx3VAT4iQfoqiu+GkDVY47LoS+xMBrHrap/aLT3cEVGUfJMwtGAnvJn8hMb8IFLV+x2GIBS2i4FihxUtEHVQ16/YAWKNuwpOlxPSvZTTig4/nxKv2/iIxLD3jyhW/s47OFd3T81nelLi0sedzpXY95WefMk9qLc9BtTlP+5v3XldNq9i6S4Q1cE6B/9Zi5mWiV5BS0VeF/bRsEJ7UzKpXKMhNsLiNKlphcDERSZIW2ZWyBlAOBJ3CfUIZ5gwEklyBkPZdRMgmIHhZdSWnCpsuvU+h7erwDnts5xJJ9PkEkknN0jGZbGO/Xf3ruXT84riSEJdDqnujvWv6P0gGsbuOUnjdod83FJJBP8Tn2TvbOPIOjRby/lajZ/u/6/KGjRJJS5Ol+jV2Ynpy79cDgD3/CqKuwRKSSNdIfH8QcjVNoPgpJI30HHsDx5OYiSmATAXUkXg1nrXs+b+i8d31CqPahQDKbA39w+RSSScX/ADf30R5PJdbNbnw1MHQ0zP8Ax+68UFMCQNASPIkBJJUYu5BYyKou5Ukk4YyYMBb+cUm2CSS5GS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A86E783E-7386-45FC-BB26-03E849B5E88D}"/>
              </a:ext>
            </a:extLst>
          </p:cNvPr>
          <p:cNvGrpSpPr/>
          <p:nvPr/>
        </p:nvGrpSpPr>
        <p:grpSpPr>
          <a:xfrm>
            <a:off x="7120354" y="2146173"/>
            <a:ext cx="3618893" cy="4445460"/>
            <a:chOff x="7120354" y="2146173"/>
            <a:chExt cx="3618893" cy="4445460"/>
          </a:xfrm>
        </p:grpSpPr>
        <p:pic>
          <p:nvPicPr>
            <p:cNvPr id="11" name="Picture 10">
              <a:extLst>
                <a:ext uri="{FF2B5EF4-FFF2-40B4-BE49-F238E27FC236}">
                  <a16:creationId xmlns:a16="http://schemas.microsoft.com/office/drawing/2014/main" id="{BB810069-6CE2-4356-A9DB-554C0B44D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897" y="2146173"/>
              <a:ext cx="3562350" cy="4248150"/>
            </a:xfrm>
            <a:prstGeom prst="rect">
              <a:avLst/>
            </a:prstGeom>
          </p:spPr>
        </p:pic>
        <p:sp>
          <p:nvSpPr>
            <p:cNvPr id="18" name="TextBox 17">
              <a:extLst>
                <a:ext uri="{FF2B5EF4-FFF2-40B4-BE49-F238E27FC236}">
                  <a16:creationId xmlns:a16="http://schemas.microsoft.com/office/drawing/2014/main" id="{BF084A2A-9FC6-4610-A3D7-2822E9788401}"/>
                </a:ext>
              </a:extLst>
            </p:cNvPr>
            <p:cNvSpPr txBox="1"/>
            <p:nvPr/>
          </p:nvSpPr>
          <p:spPr>
            <a:xfrm>
              <a:off x="7120354" y="6345412"/>
              <a:ext cx="2261390" cy="246221"/>
            </a:xfrm>
            <a:prstGeom prst="rect">
              <a:avLst/>
            </a:prstGeom>
            <a:noFill/>
          </p:spPr>
          <p:txBody>
            <a:bodyPr wrap="square" rtlCol="0">
              <a:spAutoFit/>
            </a:bodyPr>
            <a:lstStyle/>
            <a:p>
              <a:r>
                <a:rPr lang="en-US" sz="1000" dirty="0">
                  <a:solidFill>
                    <a:schemeClr val="bg1"/>
                  </a:solidFill>
                </a:rPr>
                <a:t>James H. </a:t>
              </a:r>
              <a:r>
                <a:rPr lang="en-US" sz="1000" dirty="0" err="1">
                  <a:solidFill>
                    <a:schemeClr val="bg1"/>
                  </a:solidFill>
                </a:rPr>
                <a:t>Fullmer</a:t>
              </a:r>
              <a:endParaRPr lang="en-US" sz="1000" dirty="0">
                <a:solidFill>
                  <a:schemeClr val="bg1"/>
                </a:solidFill>
              </a:endParaRPr>
            </a:p>
          </p:txBody>
        </p:sp>
      </p:grpSp>
    </p:spTree>
    <p:extLst>
      <p:ext uri="{BB962C8B-B14F-4D97-AF65-F5344CB8AC3E}">
        <p14:creationId xmlns:p14="http://schemas.microsoft.com/office/powerpoint/2010/main" val="13373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B4062F-AAA8-427B-B292-DB1E09B3D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5675" y="6488668"/>
            <a:ext cx="1524000" cy="369332"/>
          </a:xfrm>
          <a:prstGeom prst="rect">
            <a:avLst/>
          </a:prstGeom>
          <a:noFill/>
        </p:spPr>
        <p:txBody>
          <a:bodyPr wrap="square" rtlCol="0">
            <a:spAutoFit/>
          </a:bodyPr>
          <a:lstStyle/>
          <a:p>
            <a:r>
              <a:rPr lang="en-US" dirty="0" err="1">
                <a:solidFill>
                  <a:schemeClr val="bg1"/>
                </a:solidFill>
              </a:rPr>
              <a:t>Mosiah</a:t>
            </a:r>
            <a:r>
              <a:rPr lang="en-US" dirty="0">
                <a:solidFill>
                  <a:schemeClr val="bg1"/>
                </a:solidFill>
              </a:rPr>
              <a:t> 17:2-4</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Standing for Truth</a:t>
            </a:r>
          </a:p>
        </p:txBody>
      </p:sp>
      <p:sp>
        <p:nvSpPr>
          <p:cNvPr id="4" name="TextBox 3"/>
          <p:cNvSpPr txBox="1"/>
          <p:nvPr/>
        </p:nvSpPr>
        <p:spPr>
          <a:xfrm>
            <a:off x="1748051" y="1367135"/>
            <a:ext cx="4362734" cy="1938992"/>
          </a:xfrm>
          <a:prstGeom prst="rect">
            <a:avLst/>
          </a:prstGeom>
          <a:noFill/>
        </p:spPr>
        <p:txBody>
          <a:bodyPr wrap="square" rtlCol="0">
            <a:spAutoFit/>
          </a:bodyPr>
          <a:lstStyle/>
          <a:p>
            <a:pPr fontAlgn="base"/>
            <a:r>
              <a:rPr lang="en-US" sz="2400" dirty="0">
                <a:solidFill>
                  <a:srgbClr val="FFFF00"/>
                </a:solidFill>
              </a:rPr>
              <a:t>Have you ever seen someone stand up for what is right when it was difficult for them to do so? </a:t>
            </a:r>
          </a:p>
          <a:p>
            <a:pPr fontAlgn="base"/>
            <a:endParaRPr lang="en-US" sz="2400" dirty="0">
              <a:solidFill>
                <a:srgbClr val="FFFF00"/>
              </a:solidFill>
            </a:endParaRPr>
          </a:p>
          <a:p>
            <a:pPr fontAlgn="base"/>
            <a:r>
              <a:rPr lang="en-US" sz="2400" dirty="0">
                <a:solidFill>
                  <a:srgbClr val="FFFF00"/>
                </a:solidFill>
              </a:rPr>
              <a:t>What happened?</a:t>
            </a:r>
          </a:p>
        </p:txBody>
      </p:sp>
      <p:sp>
        <p:nvSpPr>
          <p:cNvPr id="10" name="TextBox 9"/>
          <p:cNvSpPr txBox="1"/>
          <p:nvPr/>
        </p:nvSpPr>
        <p:spPr>
          <a:xfrm>
            <a:off x="4372514" y="5017436"/>
            <a:ext cx="7478110" cy="1477328"/>
          </a:xfrm>
          <a:prstGeom prst="rect">
            <a:avLst/>
          </a:prstGeom>
          <a:noFill/>
        </p:spPr>
        <p:txBody>
          <a:bodyPr wrap="square" rtlCol="0">
            <a:spAutoFit/>
          </a:bodyPr>
          <a:lstStyle/>
          <a:p>
            <a:r>
              <a:rPr lang="en-US" dirty="0">
                <a:solidFill>
                  <a:schemeClr val="bg1"/>
                </a:solidFill>
              </a:rPr>
              <a:t>Consequences of Alma’s Actions:</a:t>
            </a:r>
          </a:p>
          <a:p>
            <a:r>
              <a:rPr lang="en-US" dirty="0">
                <a:solidFill>
                  <a:schemeClr val="bg1"/>
                </a:solidFill>
              </a:rPr>
              <a:t>The king was angrier and sought more to cast him out</a:t>
            </a:r>
          </a:p>
          <a:p>
            <a:endParaRPr lang="en-US" dirty="0">
              <a:solidFill>
                <a:schemeClr val="bg1"/>
              </a:solidFill>
            </a:endParaRPr>
          </a:p>
          <a:p>
            <a:r>
              <a:rPr lang="en-US" dirty="0">
                <a:solidFill>
                  <a:schemeClr val="bg1"/>
                </a:solidFill>
              </a:rPr>
              <a:t>Alma fled and hid himself and began to write all the words which Abinadi had spoken—</a:t>
            </a:r>
            <a:r>
              <a:rPr lang="en-US" dirty="0">
                <a:solidFill>
                  <a:srgbClr val="FFFF00"/>
                </a:solidFill>
              </a:rPr>
              <a:t>sometimes you need to remove yourself from the situation</a:t>
            </a:r>
          </a:p>
        </p:txBody>
      </p:sp>
      <p:sp>
        <p:nvSpPr>
          <p:cNvPr id="11" name="TextBox 10"/>
          <p:cNvSpPr txBox="1"/>
          <p:nvPr/>
        </p:nvSpPr>
        <p:spPr>
          <a:xfrm>
            <a:off x="5181600" y="3048000"/>
            <a:ext cx="4819934" cy="1754326"/>
          </a:xfrm>
          <a:prstGeom prst="rect">
            <a:avLst/>
          </a:prstGeom>
          <a:noFill/>
        </p:spPr>
        <p:txBody>
          <a:bodyPr wrap="square" rtlCol="0">
            <a:spAutoFit/>
          </a:bodyPr>
          <a:lstStyle/>
          <a:p>
            <a:r>
              <a:rPr lang="en-US" dirty="0">
                <a:solidFill>
                  <a:schemeClr val="bg1"/>
                </a:solidFill>
              </a:rPr>
              <a:t>“</a:t>
            </a:r>
            <a:r>
              <a:rPr lang="en-US" i="1" dirty="0">
                <a:solidFill>
                  <a:schemeClr val="bg1"/>
                </a:solidFill>
              </a:rPr>
              <a:t>Be strong—in standing for the right.</a:t>
            </a:r>
            <a:r>
              <a:rPr lang="en-US" dirty="0">
                <a:solidFill>
                  <a:schemeClr val="bg1"/>
                </a:solidFill>
              </a:rPr>
              <a:t> We live in an age of compromise. … In situations with which we are daily confronted, we know what is right. … We must cultivate the strength to follow our convictions” </a:t>
            </a:r>
          </a:p>
          <a:p>
            <a:r>
              <a:rPr lang="en-US" sz="1600" dirty="0">
                <a:solidFill>
                  <a:schemeClr val="bg1"/>
                </a:solidFill>
              </a:rPr>
              <a:t>Gordon B. Hinckley</a:t>
            </a:r>
          </a:p>
        </p:txBody>
      </p:sp>
      <p:pic>
        <p:nvPicPr>
          <p:cNvPr id="9" name="Picture 8">
            <a:extLst>
              <a:ext uri="{FF2B5EF4-FFF2-40B4-BE49-F238E27FC236}">
                <a16:creationId xmlns:a16="http://schemas.microsoft.com/office/drawing/2014/main" id="{8ED99901-C468-4160-9674-1D37D5CFF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169" y="967549"/>
            <a:ext cx="3040779" cy="1985963"/>
          </a:xfrm>
          <a:prstGeom prst="rect">
            <a:avLst/>
          </a:prstGeom>
        </p:spPr>
      </p:pic>
      <p:pic>
        <p:nvPicPr>
          <p:cNvPr id="14" name="Picture 13">
            <a:extLst>
              <a:ext uri="{FF2B5EF4-FFF2-40B4-BE49-F238E27FC236}">
                <a16:creationId xmlns:a16="http://schemas.microsoft.com/office/drawing/2014/main" id="{66A8D183-A0BE-4FF3-89CA-FD092CE215DD}"/>
              </a:ext>
            </a:extLst>
          </p:cNvPr>
          <p:cNvPicPr>
            <a:picLocks noChangeAspect="1"/>
          </p:cNvPicPr>
          <p:nvPr/>
        </p:nvPicPr>
        <p:blipFill rotWithShape="1">
          <a:blip r:embed="rId4">
            <a:extLst>
              <a:ext uri="{28A0092B-C50C-407E-A947-70E740481C1C}">
                <a14:useLocalDpi xmlns:a14="http://schemas.microsoft.com/office/drawing/2010/main" val="0"/>
              </a:ext>
            </a:extLst>
          </a:blip>
          <a:srcRect r="2156" b="10130"/>
          <a:stretch/>
        </p:blipFill>
        <p:spPr>
          <a:xfrm>
            <a:off x="506334" y="3607299"/>
            <a:ext cx="3271190" cy="2568054"/>
          </a:xfrm>
          <a:prstGeom prst="rect">
            <a:avLst/>
          </a:prstGeom>
        </p:spPr>
      </p:pic>
    </p:spTree>
    <p:extLst>
      <p:ext uri="{BB962C8B-B14F-4D97-AF65-F5344CB8AC3E}">
        <p14:creationId xmlns:p14="http://schemas.microsoft.com/office/powerpoint/2010/main" val="30153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 presetClass="entr" presetSubtype="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5CECE7-2A8F-48C3-A89D-F2B3207A1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73379" y="6488668"/>
            <a:ext cx="2255293" cy="369332"/>
          </a:xfrm>
          <a:prstGeom prst="rect">
            <a:avLst/>
          </a:prstGeom>
          <a:noFill/>
        </p:spPr>
        <p:txBody>
          <a:bodyPr wrap="square" rtlCol="0">
            <a:spAutoFit/>
          </a:bodyPr>
          <a:lstStyle/>
          <a:p>
            <a:r>
              <a:rPr lang="en-US" dirty="0" err="1">
                <a:solidFill>
                  <a:schemeClr val="bg1"/>
                </a:solidFill>
              </a:rPr>
              <a:t>Mosiah</a:t>
            </a:r>
            <a:r>
              <a:rPr lang="en-US" dirty="0">
                <a:solidFill>
                  <a:schemeClr val="bg1"/>
                </a:solidFill>
              </a:rPr>
              <a:t> 17:5-20</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A Martyr’s Death</a:t>
            </a:r>
          </a:p>
        </p:txBody>
      </p:sp>
      <p:sp>
        <p:nvSpPr>
          <p:cNvPr id="4" name="TextBox 3"/>
          <p:cNvSpPr txBox="1"/>
          <p:nvPr/>
        </p:nvSpPr>
        <p:spPr>
          <a:xfrm>
            <a:off x="1748052" y="1367136"/>
            <a:ext cx="2595349" cy="646331"/>
          </a:xfrm>
          <a:prstGeom prst="rect">
            <a:avLst/>
          </a:prstGeom>
          <a:noFill/>
        </p:spPr>
        <p:txBody>
          <a:bodyPr wrap="square" rtlCol="0">
            <a:spAutoFit/>
          </a:bodyPr>
          <a:lstStyle/>
          <a:p>
            <a:r>
              <a:rPr lang="en-US" dirty="0" err="1">
                <a:solidFill>
                  <a:schemeClr val="bg1"/>
                </a:solidFill>
              </a:rPr>
              <a:t>Abinadi</a:t>
            </a:r>
            <a:r>
              <a:rPr lang="en-US" dirty="0">
                <a:solidFill>
                  <a:schemeClr val="bg1"/>
                </a:solidFill>
              </a:rPr>
              <a:t> bound and cast into prison for 3 days</a:t>
            </a:r>
          </a:p>
        </p:txBody>
      </p:sp>
      <p:sp>
        <p:nvSpPr>
          <p:cNvPr id="8" name="TextBox 7"/>
          <p:cNvSpPr txBox="1"/>
          <p:nvPr/>
        </p:nvSpPr>
        <p:spPr>
          <a:xfrm>
            <a:off x="6361176" y="1082040"/>
            <a:ext cx="4362734" cy="369332"/>
          </a:xfrm>
          <a:prstGeom prst="rect">
            <a:avLst/>
          </a:prstGeom>
          <a:noFill/>
        </p:spPr>
        <p:txBody>
          <a:bodyPr wrap="square" rtlCol="0">
            <a:spAutoFit/>
          </a:bodyPr>
          <a:lstStyle/>
          <a:p>
            <a:r>
              <a:rPr lang="en-US" dirty="0">
                <a:solidFill>
                  <a:schemeClr val="bg1"/>
                </a:solidFill>
              </a:rPr>
              <a:t>King Noah judges </a:t>
            </a:r>
            <a:r>
              <a:rPr lang="en-US" dirty="0" err="1">
                <a:solidFill>
                  <a:schemeClr val="bg1"/>
                </a:solidFill>
              </a:rPr>
              <a:t>Abinadi</a:t>
            </a:r>
            <a:r>
              <a:rPr lang="en-US" dirty="0">
                <a:solidFill>
                  <a:schemeClr val="bg1"/>
                </a:solidFill>
              </a:rPr>
              <a:t> with treason</a:t>
            </a:r>
          </a:p>
        </p:txBody>
      </p:sp>
      <p:sp>
        <p:nvSpPr>
          <p:cNvPr id="9" name="TextBox 8"/>
          <p:cNvSpPr txBox="1"/>
          <p:nvPr/>
        </p:nvSpPr>
        <p:spPr>
          <a:xfrm>
            <a:off x="3806952" y="3995928"/>
            <a:ext cx="4953000" cy="369332"/>
          </a:xfrm>
          <a:prstGeom prst="rect">
            <a:avLst/>
          </a:prstGeom>
          <a:noFill/>
        </p:spPr>
        <p:txBody>
          <a:bodyPr wrap="square" rtlCol="0">
            <a:spAutoFit/>
          </a:bodyPr>
          <a:lstStyle/>
          <a:p>
            <a:r>
              <a:rPr lang="en-US" dirty="0" err="1">
                <a:solidFill>
                  <a:schemeClr val="bg1"/>
                </a:solidFill>
              </a:rPr>
              <a:t>Abinadi’s</a:t>
            </a:r>
            <a:r>
              <a:rPr lang="en-US" dirty="0">
                <a:solidFill>
                  <a:schemeClr val="bg1"/>
                </a:solidFill>
              </a:rPr>
              <a:t> last words “Oh God, receive my soul.”</a:t>
            </a:r>
          </a:p>
        </p:txBody>
      </p:sp>
      <p:sp>
        <p:nvSpPr>
          <p:cNvPr id="10" name="TextBox 9"/>
          <p:cNvSpPr txBox="1"/>
          <p:nvPr/>
        </p:nvSpPr>
        <p:spPr>
          <a:xfrm>
            <a:off x="1341120" y="2801112"/>
            <a:ext cx="4362734" cy="923330"/>
          </a:xfrm>
          <a:prstGeom prst="rect">
            <a:avLst/>
          </a:prstGeom>
          <a:noFill/>
        </p:spPr>
        <p:txBody>
          <a:bodyPr wrap="square" rtlCol="0">
            <a:spAutoFit/>
          </a:bodyPr>
          <a:lstStyle/>
          <a:p>
            <a:r>
              <a:rPr lang="en-US" dirty="0" err="1">
                <a:solidFill>
                  <a:schemeClr val="bg1"/>
                </a:solidFill>
              </a:rPr>
              <a:t>Abinadi</a:t>
            </a:r>
            <a:r>
              <a:rPr lang="en-US" dirty="0">
                <a:solidFill>
                  <a:schemeClr val="bg1"/>
                </a:solidFill>
              </a:rPr>
              <a:t> refuses to recall all that he has said to King Noah and the priests…He has come to do what he was sent to do</a:t>
            </a:r>
          </a:p>
        </p:txBody>
      </p:sp>
      <p:pic>
        <p:nvPicPr>
          <p:cNvPr id="12" name="Picture 11">
            <a:extLst>
              <a:ext uri="{FF2B5EF4-FFF2-40B4-BE49-F238E27FC236}">
                <a16:creationId xmlns:a16="http://schemas.microsoft.com/office/drawing/2014/main" id="{63FB1434-D6F7-4F9B-9B61-5496C9065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391" y="1533525"/>
            <a:ext cx="2076450" cy="2419350"/>
          </a:xfrm>
          <a:prstGeom prst="rect">
            <a:avLst/>
          </a:prstGeom>
        </p:spPr>
      </p:pic>
      <p:pic>
        <p:nvPicPr>
          <p:cNvPr id="15" name="Picture 14">
            <a:extLst>
              <a:ext uri="{FF2B5EF4-FFF2-40B4-BE49-F238E27FC236}">
                <a16:creationId xmlns:a16="http://schemas.microsoft.com/office/drawing/2014/main" id="{A553FFA6-488D-42C1-9426-7FB7F5AB9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85" y="4488699"/>
            <a:ext cx="5887194" cy="2217510"/>
          </a:xfrm>
          <a:prstGeom prst="rect">
            <a:avLst/>
          </a:prstGeom>
        </p:spPr>
      </p:pic>
    </p:spTree>
    <p:extLst>
      <p:ext uri="{BB962C8B-B14F-4D97-AF65-F5344CB8AC3E}">
        <p14:creationId xmlns:p14="http://schemas.microsoft.com/office/powerpoint/2010/main" val="322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4C037BB0-9351-443C-A83B-BE2AF5129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488668"/>
            <a:ext cx="2255293" cy="369332"/>
          </a:xfrm>
          <a:prstGeom prst="rect">
            <a:avLst/>
          </a:prstGeom>
          <a:noFill/>
        </p:spPr>
        <p:txBody>
          <a:bodyPr wrap="square" rtlCol="0">
            <a:spAutoFit/>
          </a:bodyPr>
          <a:lstStyle/>
          <a:p>
            <a:r>
              <a:rPr lang="en-US" dirty="0" err="1">
                <a:solidFill>
                  <a:schemeClr val="bg1"/>
                </a:solidFill>
              </a:rPr>
              <a:t>Mosiah</a:t>
            </a:r>
            <a:r>
              <a:rPr lang="en-US" dirty="0">
                <a:solidFill>
                  <a:schemeClr val="bg1"/>
                </a:solidFill>
              </a:rPr>
              <a:t> 17:10</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Shedding Innocent Blood</a:t>
            </a:r>
          </a:p>
        </p:txBody>
      </p:sp>
      <p:sp>
        <p:nvSpPr>
          <p:cNvPr id="4" name="TextBox 3"/>
          <p:cNvSpPr txBox="1"/>
          <p:nvPr/>
        </p:nvSpPr>
        <p:spPr>
          <a:xfrm>
            <a:off x="1554707" y="949446"/>
            <a:ext cx="3357349" cy="2862322"/>
          </a:xfrm>
          <a:prstGeom prst="rect">
            <a:avLst/>
          </a:prstGeom>
          <a:noFill/>
        </p:spPr>
        <p:txBody>
          <a:bodyPr wrap="square" rtlCol="0">
            <a:spAutoFit/>
          </a:bodyPr>
          <a:lstStyle/>
          <a:p>
            <a:r>
              <a:rPr lang="en-US" dirty="0">
                <a:solidFill>
                  <a:schemeClr val="bg1"/>
                </a:solidFill>
              </a:rPr>
              <a:t>To murder—to take the life of one who is innocent</a:t>
            </a:r>
          </a:p>
          <a:p>
            <a:endParaRPr lang="en-US" dirty="0">
              <a:solidFill>
                <a:schemeClr val="bg1"/>
              </a:solidFill>
            </a:endParaRPr>
          </a:p>
          <a:p>
            <a:r>
              <a:rPr lang="en-US" dirty="0">
                <a:solidFill>
                  <a:schemeClr val="bg1"/>
                </a:solidFill>
              </a:rPr>
              <a:t>“sin unto death”</a:t>
            </a:r>
          </a:p>
          <a:p>
            <a:r>
              <a:rPr lang="en-US" dirty="0">
                <a:solidFill>
                  <a:schemeClr val="bg1"/>
                </a:solidFill>
              </a:rPr>
              <a:t>1 John 5:16-17</a:t>
            </a:r>
          </a:p>
          <a:p>
            <a:endParaRPr lang="en-US" dirty="0">
              <a:solidFill>
                <a:schemeClr val="bg1"/>
              </a:solidFill>
            </a:endParaRPr>
          </a:p>
          <a:p>
            <a:r>
              <a:rPr lang="en-US" dirty="0">
                <a:solidFill>
                  <a:schemeClr val="bg1"/>
                </a:solidFill>
              </a:rPr>
              <a:t>A crime against humanity, a heinous offense to heaven for which there is no forgiveness</a:t>
            </a:r>
          </a:p>
          <a:p>
            <a:r>
              <a:rPr lang="en-US" dirty="0">
                <a:solidFill>
                  <a:schemeClr val="bg1"/>
                </a:solidFill>
              </a:rPr>
              <a:t>2 Nephi 9:35</a:t>
            </a:r>
          </a:p>
        </p:txBody>
      </p:sp>
      <p:sp>
        <p:nvSpPr>
          <p:cNvPr id="8" name="TextBox 7"/>
          <p:cNvSpPr txBox="1"/>
          <p:nvPr/>
        </p:nvSpPr>
        <p:spPr>
          <a:xfrm>
            <a:off x="5409062" y="949446"/>
            <a:ext cx="5105400" cy="5355312"/>
          </a:xfrm>
          <a:prstGeom prst="rect">
            <a:avLst/>
          </a:prstGeom>
          <a:noFill/>
        </p:spPr>
        <p:txBody>
          <a:bodyPr wrap="square" rtlCol="0">
            <a:spAutoFit/>
          </a:bodyPr>
          <a:lstStyle/>
          <a:p>
            <a:r>
              <a:rPr lang="en-US" dirty="0">
                <a:solidFill>
                  <a:schemeClr val="bg1"/>
                </a:solidFill>
              </a:rPr>
              <a:t>Other  Martyrdoms:</a:t>
            </a:r>
          </a:p>
          <a:p>
            <a:r>
              <a:rPr lang="en-US" dirty="0">
                <a:solidFill>
                  <a:schemeClr val="bg1"/>
                </a:solidFill>
              </a:rPr>
              <a:t>Joseph and Hyrum Smith D&amp;C 135:1</a:t>
            </a:r>
          </a:p>
          <a:p>
            <a:endParaRPr lang="en-US" dirty="0">
              <a:solidFill>
                <a:schemeClr val="bg1"/>
              </a:solidFill>
            </a:endParaRPr>
          </a:p>
          <a:p>
            <a:r>
              <a:rPr lang="en-US" dirty="0">
                <a:solidFill>
                  <a:schemeClr val="bg1"/>
                </a:solidFill>
              </a:rPr>
              <a:t>Women and Children when Alma and </a:t>
            </a:r>
            <a:r>
              <a:rPr lang="en-US" dirty="0" err="1">
                <a:solidFill>
                  <a:schemeClr val="bg1"/>
                </a:solidFill>
              </a:rPr>
              <a:t>Amulek</a:t>
            </a:r>
            <a:r>
              <a:rPr lang="en-US" dirty="0">
                <a:solidFill>
                  <a:schemeClr val="bg1"/>
                </a:solidFill>
              </a:rPr>
              <a:t> were taken prisoners   Alma 14:10</a:t>
            </a:r>
          </a:p>
          <a:p>
            <a:endParaRPr lang="en-US" dirty="0">
              <a:solidFill>
                <a:schemeClr val="bg1"/>
              </a:solidFill>
            </a:endParaRPr>
          </a:p>
          <a:p>
            <a:r>
              <a:rPr lang="en-US" dirty="0">
                <a:solidFill>
                  <a:schemeClr val="bg1"/>
                </a:solidFill>
              </a:rPr>
              <a:t>John the Baptist   Mark 6:16</a:t>
            </a:r>
          </a:p>
          <a:p>
            <a:endParaRPr lang="en-US" dirty="0">
              <a:solidFill>
                <a:schemeClr val="bg1"/>
              </a:solidFill>
            </a:endParaRPr>
          </a:p>
          <a:p>
            <a:r>
              <a:rPr lang="en-US" dirty="0">
                <a:solidFill>
                  <a:schemeClr val="bg1"/>
                </a:solidFill>
              </a:rPr>
              <a:t>James   Acts 12:1</a:t>
            </a:r>
          </a:p>
          <a:p>
            <a:endParaRPr lang="en-US" dirty="0">
              <a:solidFill>
                <a:schemeClr val="bg1"/>
              </a:solidFill>
            </a:endParaRPr>
          </a:p>
          <a:p>
            <a:r>
              <a:rPr lang="en-US" dirty="0">
                <a:solidFill>
                  <a:schemeClr val="bg1"/>
                </a:solidFill>
              </a:rPr>
              <a:t>Stephen Acts 7:59-60</a:t>
            </a:r>
          </a:p>
          <a:p>
            <a:endParaRPr lang="en-US" dirty="0">
              <a:solidFill>
                <a:schemeClr val="bg1"/>
              </a:solidFill>
            </a:endParaRPr>
          </a:p>
          <a:p>
            <a:r>
              <a:rPr lang="en-US" dirty="0">
                <a:solidFill>
                  <a:schemeClr val="bg1"/>
                </a:solidFill>
              </a:rPr>
              <a:t>Paul—</a:t>
            </a:r>
            <a:r>
              <a:rPr lang="en-US" sz="1200" dirty="0">
                <a:solidFill>
                  <a:schemeClr val="bg1"/>
                </a:solidFill>
              </a:rPr>
              <a:t>see sources</a:t>
            </a:r>
          </a:p>
          <a:p>
            <a:endParaRPr lang="en-US" dirty="0">
              <a:solidFill>
                <a:schemeClr val="bg1"/>
              </a:solidFill>
            </a:endParaRPr>
          </a:p>
          <a:p>
            <a:r>
              <a:rPr lang="en-US" dirty="0" err="1">
                <a:solidFill>
                  <a:schemeClr val="bg1"/>
                </a:solidFill>
              </a:rPr>
              <a:t>Zenock</a:t>
            </a:r>
            <a:r>
              <a:rPr lang="en-US" dirty="0">
                <a:solidFill>
                  <a:schemeClr val="bg1"/>
                </a:solidFill>
              </a:rPr>
              <a:t>   Alma 33:17</a:t>
            </a:r>
          </a:p>
          <a:p>
            <a:endParaRPr lang="en-US" dirty="0">
              <a:solidFill>
                <a:schemeClr val="bg1"/>
              </a:solidFill>
            </a:endParaRPr>
          </a:p>
          <a:p>
            <a:r>
              <a:rPr lang="en-US" dirty="0">
                <a:solidFill>
                  <a:schemeClr val="bg1"/>
                </a:solidFill>
              </a:rPr>
              <a:t>Abel The first Martyr</a:t>
            </a:r>
          </a:p>
          <a:p>
            <a:r>
              <a:rPr lang="en-US" dirty="0">
                <a:solidFill>
                  <a:schemeClr val="bg1"/>
                </a:solidFill>
              </a:rPr>
              <a:t>D&amp;C 138:40  and Genesis 4:8</a:t>
            </a:r>
          </a:p>
          <a:p>
            <a:endParaRPr lang="en-US" dirty="0">
              <a:solidFill>
                <a:schemeClr val="bg1"/>
              </a:solidFill>
            </a:endParaRPr>
          </a:p>
        </p:txBody>
      </p:sp>
      <p:sp>
        <p:nvSpPr>
          <p:cNvPr id="11" name="TextBox 10"/>
          <p:cNvSpPr txBox="1"/>
          <p:nvPr/>
        </p:nvSpPr>
        <p:spPr>
          <a:xfrm>
            <a:off x="372683" y="4349016"/>
            <a:ext cx="4792646" cy="1938992"/>
          </a:xfrm>
          <a:prstGeom prst="rect">
            <a:avLst/>
          </a:prstGeom>
          <a:noFill/>
        </p:spPr>
        <p:txBody>
          <a:bodyPr wrap="square" rtlCol="0">
            <a:spAutoFit/>
          </a:bodyPr>
          <a:lstStyle/>
          <a:p>
            <a:r>
              <a:rPr lang="en-US" sz="2400" dirty="0">
                <a:solidFill>
                  <a:srgbClr val="FFFF00"/>
                </a:solidFill>
              </a:rPr>
              <a:t>“…and the blood  of the innocent shall stand as a witness against them, yea, and cry mightily against them at the last day.</a:t>
            </a:r>
          </a:p>
          <a:p>
            <a:r>
              <a:rPr lang="en-US" sz="2400" dirty="0">
                <a:solidFill>
                  <a:srgbClr val="FFFF00"/>
                </a:solidFill>
              </a:rPr>
              <a:t>Alma 14:11</a:t>
            </a:r>
          </a:p>
        </p:txBody>
      </p:sp>
      <p:grpSp>
        <p:nvGrpSpPr>
          <p:cNvPr id="2" name="Group 1">
            <a:extLst>
              <a:ext uri="{FF2B5EF4-FFF2-40B4-BE49-F238E27FC236}">
                <a16:creationId xmlns:a16="http://schemas.microsoft.com/office/drawing/2014/main" id="{C570D562-8CBF-FFD9-9D49-37B731725B33}"/>
              </a:ext>
            </a:extLst>
          </p:cNvPr>
          <p:cNvGrpSpPr/>
          <p:nvPr/>
        </p:nvGrpSpPr>
        <p:grpSpPr>
          <a:xfrm>
            <a:off x="9414057" y="306347"/>
            <a:ext cx="769791" cy="1459575"/>
            <a:chOff x="8452105" y="4176679"/>
            <a:chExt cx="1240535" cy="2352137"/>
          </a:xfrm>
        </p:grpSpPr>
        <p:sp>
          <p:nvSpPr>
            <p:cNvPr id="3" name="Oval 2">
              <a:extLst>
                <a:ext uri="{FF2B5EF4-FFF2-40B4-BE49-F238E27FC236}">
                  <a16:creationId xmlns:a16="http://schemas.microsoft.com/office/drawing/2014/main" id="{CCC30A5C-DCA2-42E9-7877-28618C31FEC9}"/>
                </a:ext>
              </a:extLst>
            </p:cNvPr>
            <p:cNvSpPr/>
            <p:nvPr/>
          </p:nvSpPr>
          <p:spPr>
            <a:xfrm rot="19338880">
              <a:off x="9485409" y="5415871"/>
              <a:ext cx="207231" cy="2770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573FBD6-4708-C21B-4EDB-3615AAB98C7C}"/>
                </a:ext>
              </a:extLst>
            </p:cNvPr>
            <p:cNvSpPr/>
            <p:nvPr/>
          </p:nvSpPr>
          <p:spPr>
            <a:xfrm rot="1933618">
              <a:off x="8491765" y="5416715"/>
              <a:ext cx="207231" cy="2770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9A80B6BE-BA5B-BDE0-507D-7C0BA8367F67}"/>
                </a:ext>
              </a:extLst>
            </p:cNvPr>
            <p:cNvSpPr/>
            <p:nvPr/>
          </p:nvSpPr>
          <p:spPr>
            <a:xfrm rot="1297750" flipH="1">
              <a:off x="8452105" y="5324136"/>
              <a:ext cx="312756" cy="275532"/>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1D1D0E6C-BAD4-51AD-9487-310D152F59D1}"/>
                </a:ext>
              </a:extLst>
            </p:cNvPr>
            <p:cNvSpPr/>
            <p:nvPr/>
          </p:nvSpPr>
          <p:spPr>
            <a:xfrm rot="20302250">
              <a:off x="9365860" y="5333165"/>
              <a:ext cx="312756" cy="275532"/>
            </a:xfrm>
            <a:prstGeom prst="trapezoid">
              <a:avLst>
                <a:gd name="adj" fmla="val 11213"/>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F01BFF-7A88-D663-1AD2-73C29820FDBC}"/>
                </a:ext>
              </a:extLst>
            </p:cNvPr>
            <p:cNvSpPr/>
            <p:nvPr/>
          </p:nvSpPr>
          <p:spPr>
            <a:xfrm rot="4886474">
              <a:off x="9064450" y="6202513"/>
              <a:ext cx="188001" cy="464603"/>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B759BC-CA96-4CFF-0A83-693E95CC191C}"/>
                </a:ext>
              </a:extLst>
            </p:cNvPr>
            <p:cNvSpPr/>
            <p:nvPr/>
          </p:nvSpPr>
          <p:spPr>
            <a:xfrm rot="4886474">
              <a:off x="8756239" y="6202514"/>
              <a:ext cx="188001" cy="464603"/>
            </a:xfrm>
            <a:prstGeom prst="ellipse">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DEE08BBB-5591-56C4-63CB-72DEE0466F20}"/>
                </a:ext>
              </a:extLst>
            </p:cNvPr>
            <p:cNvSpPr/>
            <p:nvPr/>
          </p:nvSpPr>
          <p:spPr>
            <a:xfrm>
              <a:off x="8992282" y="5634697"/>
              <a:ext cx="408329" cy="785806"/>
            </a:xfrm>
            <a:prstGeom prst="trapezoid">
              <a:avLst>
                <a:gd name="adj" fmla="val 7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E0A27AC-D200-780C-5E4E-538C1BF9E3FE}"/>
                </a:ext>
              </a:extLst>
            </p:cNvPr>
            <p:cNvSpPr/>
            <p:nvPr/>
          </p:nvSpPr>
          <p:spPr>
            <a:xfrm rot="263894">
              <a:off x="8726645" y="5600853"/>
              <a:ext cx="366851" cy="833807"/>
            </a:xfrm>
            <a:prstGeom prst="trapezoid">
              <a:avLst>
                <a:gd name="adj" fmla="val 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15B9910-A0A7-E768-0770-473CF57CAB09}"/>
                </a:ext>
              </a:extLst>
            </p:cNvPr>
            <p:cNvSpPr/>
            <p:nvPr/>
          </p:nvSpPr>
          <p:spPr>
            <a:xfrm rot="1375821">
              <a:off x="8591680" y="4849203"/>
              <a:ext cx="312756" cy="667385"/>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5B7EBC45-C1D8-305D-6AC2-31127B258406}"/>
                </a:ext>
              </a:extLst>
            </p:cNvPr>
            <p:cNvSpPr/>
            <p:nvPr/>
          </p:nvSpPr>
          <p:spPr>
            <a:xfrm rot="20337671">
              <a:off x="9241915" y="4862803"/>
              <a:ext cx="312756" cy="650011"/>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8C675B30-0736-E9E5-5459-D829375106FB}"/>
                </a:ext>
              </a:extLst>
            </p:cNvPr>
            <p:cNvSpPr/>
            <p:nvPr/>
          </p:nvSpPr>
          <p:spPr>
            <a:xfrm>
              <a:off x="8716612" y="4854636"/>
              <a:ext cx="695012" cy="844545"/>
            </a:xfrm>
            <a:prstGeom prst="trapezoid">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5036E6-66B4-B41C-22F3-2F13BCB988A5}"/>
                </a:ext>
              </a:extLst>
            </p:cNvPr>
            <p:cNvSpPr/>
            <p:nvPr/>
          </p:nvSpPr>
          <p:spPr>
            <a:xfrm>
              <a:off x="8786114" y="4382146"/>
              <a:ext cx="556010" cy="6392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Input 19">
              <a:extLst>
                <a:ext uri="{FF2B5EF4-FFF2-40B4-BE49-F238E27FC236}">
                  <a16:creationId xmlns:a16="http://schemas.microsoft.com/office/drawing/2014/main" id="{2183AA10-0AEB-7E7D-9CC5-EF8F0148B307}"/>
                </a:ext>
              </a:extLst>
            </p:cNvPr>
            <p:cNvSpPr/>
            <p:nvPr/>
          </p:nvSpPr>
          <p:spPr>
            <a:xfrm rot="7269359" flipV="1">
              <a:off x="9060183" y="4866503"/>
              <a:ext cx="301540" cy="115232"/>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Input 20">
              <a:extLst>
                <a:ext uri="{FF2B5EF4-FFF2-40B4-BE49-F238E27FC236}">
                  <a16:creationId xmlns:a16="http://schemas.microsoft.com/office/drawing/2014/main" id="{CB8D7B12-05F5-7F19-74B9-DE046F6F0AB6}"/>
                </a:ext>
              </a:extLst>
            </p:cNvPr>
            <p:cNvSpPr/>
            <p:nvPr/>
          </p:nvSpPr>
          <p:spPr>
            <a:xfrm rot="14330641" flipH="1" flipV="1">
              <a:off x="8782178" y="4866503"/>
              <a:ext cx="301540" cy="115232"/>
            </a:xfrm>
            <a:prstGeom prst="flowChartManualInput">
              <a:avLst/>
            </a:prstGeom>
            <a:solidFill>
              <a:srgbClr val="DDCE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BA9EC90-B999-BE16-BD25-EF783DD85308}"/>
                </a:ext>
              </a:extLst>
            </p:cNvPr>
            <p:cNvSpPr/>
            <p:nvPr/>
          </p:nvSpPr>
          <p:spPr>
            <a:xfrm>
              <a:off x="8751363" y="4298765"/>
              <a:ext cx="660262" cy="6392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BDDDA63-AEDE-CACB-3126-3D24649DB17F}"/>
                </a:ext>
              </a:extLst>
            </p:cNvPr>
            <p:cNvCxnSpPr>
              <a:endCxn id="18" idx="2"/>
            </p:cNvCxnSpPr>
            <p:nvPr/>
          </p:nvCxnSpPr>
          <p:spPr>
            <a:xfrm flipH="1">
              <a:off x="9064118" y="5041779"/>
              <a:ext cx="20853" cy="6574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rapezoid 23">
              <a:extLst>
                <a:ext uri="{FF2B5EF4-FFF2-40B4-BE49-F238E27FC236}">
                  <a16:creationId xmlns:a16="http://schemas.microsoft.com/office/drawing/2014/main" id="{848F4A34-A163-BF61-54D7-5A174D237263}"/>
                </a:ext>
              </a:extLst>
            </p:cNvPr>
            <p:cNvSpPr/>
            <p:nvPr/>
          </p:nvSpPr>
          <p:spPr>
            <a:xfrm>
              <a:off x="8694321" y="5620928"/>
              <a:ext cx="727646" cy="114890"/>
            </a:xfrm>
            <a:prstGeom prst="trapezoid">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ame 24">
              <a:extLst>
                <a:ext uri="{FF2B5EF4-FFF2-40B4-BE49-F238E27FC236}">
                  <a16:creationId xmlns:a16="http://schemas.microsoft.com/office/drawing/2014/main" id="{56F1D46F-5CF9-B6D1-6C3D-981A4D52FC33}"/>
                </a:ext>
              </a:extLst>
            </p:cNvPr>
            <p:cNvSpPr/>
            <p:nvPr/>
          </p:nvSpPr>
          <p:spPr>
            <a:xfrm>
              <a:off x="9035166" y="5596850"/>
              <a:ext cx="104252" cy="138968"/>
            </a:xfrm>
            <a:prstGeom prst="frame">
              <a:avLst/>
            </a:prstGeom>
            <a:solidFill>
              <a:srgbClr val="BF7717"/>
            </a:solidFill>
            <a:ln w="12700">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AA3C48AA-581B-B176-2A66-679EEFE1689F}"/>
                </a:ext>
              </a:extLst>
            </p:cNvPr>
            <p:cNvSpPr/>
            <p:nvPr/>
          </p:nvSpPr>
          <p:spPr>
            <a:xfrm rot="711584">
              <a:off x="8705946" y="4176679"/>
              <a:ext cx="726353" cy="550607"/>
            </a:xfrm>
            <a:custGeom>
              <a:avLst/>
              <a:gdLst>
                <a:gd name="connsiteX0" fmla="*/ 351002 w 726353"/>
                <a:gd name="connsiteY0" fmla="*/ 38771 h 550607"/>
                <a:gd name="connsiteX1" fmla="*/ 726353 w 726353"/>
                <a:gd name="connsiteY1" fmla="*/ 0 h 550607"/>
                <a:gd name="connsiteX2" fmla="*/ 649568 w 726353"/>
                <a:gd name="connsiteY2" fmla="*/ 243077 h 550607"/>
                <a:gd name="connsiteX3" fmla="*/ 274217 w 726353"/>
                <a:gd name="connsiteY3" fmla="*/ 281847 h 550607"/>
                <a:gd name="connsiteX4" fmla="*/ 243254 w 726353"/>
                <a:gd name="connsiteY4" fmla="*/ 290924 h 550607"/>
                <a:gd name="connsiteX5" fmla="*/ 243254 w 726353"/>
                <a:gd name="connsiteY5" fmla="*/ 356052 h 550607"/>
                <a:gd name="connsiteX6" fmla="*/ 121627 w 726353"/>
                <a:gd name="connsiteY6" fmla="*/ 550607 h 550607"/>
                <a:gd name="connsiteX7" fmla="*/ 0 w 726353"/>
                <a:gd name="connsiteY7" fmla="*/ 356052 h 550607"/>
                <a:gd name="connsiteX8" fmla="*/ 121627 w 726353"/>
                <a:gd name="connsiteY8" fmla="*/ 161497 h 550607"/>
                <a:gd name="connsiteX9" fmla="*/ 218098 w 726353"/>
                <a:gd name="connsiteY9" fmla="*/ 161497 h 550607"/>
                <a:gd name="connsiteX10" fmla="*/ 236626 w 726353"/>
                <a:gd name="connsiteY10" fmla="*/ 102843 h 550607"/>
                <a:gd name="connsiteX11" fmla="*/ 351002 w 726353"/>
                <a:gd name="connsiteY11" fmla="*/ 38771 h 5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353" h="550607">
                  <a:moveTo>
                    <a:pt x="351002" y="38771"/>
                  </a:moveTo>
                  <a:cubicBezTo>
                    <a:pt x="476119" y="25848"/>
                    <a:pt x="625404" y="128009"/>
                    <a:pt x="726353" y="0"/>
                  </a:cubicBezTo>
                  <a:lnTo>
                    <a:pt x="649568" y="243077"/>
                  </a:lnTo>
                  <a:cubicBezTo>
                    <a:pt x="548619" y="371084"/>
                    <a:pt x="399335" y="268923"/>
                    <a:pt x="274217" y="281847"/>
                  </a:cubicBezTo>
                  <a:lnTo>
                    <a:pt x="243254" y="290924"/>
                  </a:lnTo>
                  <a:lnTo>
                    <a:pt x="243254" y="356052"/>
                  </a:lnTo>
                  <a:cubicBezTo>
                    <a:pt x="243254" y="463502"/>
                    <a:pt x="188800" y="550607"/>
                    <a:pt x="121627" y="550607"/>
                  </a:cubicBezTo>
                  <a:cubicBezTo>
                    <a:pt x="54454" y="550607"/>
                    <a:pt x="0" y="463502"/>
                    <a:pt x="0" y="356052"/>
                  </a:cubicBezTo>
                  <a:cubicBezTo>
                    <a:pt x="0" y="248602"/>
                    <a:pt x="54454" y="161497"/>
                    <a:pt x="121627" y="161497"/>
                  </a:cubicBezTo>
                  <a:lnTo>
                    <a:pt x="218098" y="161497"/>
                  </a:lnTo>
                  <a:lnTo>
                    <a:pt x="236626" y="102843"/>
                  </a:lnTo>
                  <a:cubicBezTo>
                    <a:pt x="270276" y="60174"/>
                    <a:pt x="309297" y="43078"/>
                    <a:pt x="351002" y="38771"/>
                  </a:cubicBezTo>
                  <a:close/>
                </a:path>
              </a:pathLst>
            </a:custGeom>
            <a:solidFill>
              <a:srgbClr val="AC6E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FE80ACF3-09F6-BC0E-D215-5C632CAF53F1}"/>
                </a:ext>
              </a:extLst>
            </p:cNvPr>
            <p:cNvSpPr/>
            <p:nvPr/>
          </p:nvSpPr>
          <p:spPr>
            <a:xfrm rot="15873315">
              <a:off x="8957831" y="5609592"/>
              <a:ext cx="180333" cy="50044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00F6B7C-9841-B822-ADDE-BC87173C0B37}"/>
              </a:ext>
            </a:extLst>
          </p:cNvPr>
          <p:cNvGrpSpPr/>
          <p:nvPr/>
        </p:nvGrpSpPr>
        <p:grpSpPr>
          <a:xfrm>
            <a:off x="10369002" y="304766"/>
            <a:ext cx="736314" cy="1598204"/>
            <a:chOff x="2743200" y="2667000"/>
            <a:chExt cx="1462785" cy="3733800"/>
          </a:xfrm>
        </p:grpSpPr>
        <p:grpSp>
          <p:nvGrpSpPr>
            <p:cNvPr id="29" name="Group 127">
              <a:extLst>
                <a:ext uri="{FF2B5EF4-FFF2-40B4-BE49-F238E27FC236}">
                  <a16:creationId xmlns:a16="http://schemas.microsoft.com/office/drawing/2014/main" id="{371CD085-71A1-5727-1F20-40766C78E05E}"/>
                </a:ext>
              </a:extLst>
            </p:cNvPr>
            <p:cNvGrpSpPr/>
            <p:nvPr/>
          </p:nvGrpSpPr>
          <p:grpSpPr>
            <a:xfrm>
              <a:off x="2743200" y="2895600"/>
              <a:ext cx="1462785" cy="3505200"/>
              <a:chOff x="2971800" y="1828800"/>
              <a:chExt cx="1942590" cy="4654932"/>
            </a:xfrm>
          </p:grpSpPr>
          <p:sp>
            <p:nvSpPr>
              <p:cNvPr id="34" name="Oval 33">
                <a:extLst>
                  <a:ext uri="{FF2B5EF4-FFF2-40B4-BE49-F238E27FC236}">
                    <a16:creationId xmlns:a16="http://schemas.microsoft.com/office/drawing/2014/main" id="{032C96A7-1501-E26A-44C8-A33E41A9C2D8}"/>
                  </a:ext>
                </a:extLst>
              </p:cNvPr>
              <p:cNvSpPr/>
              <p:nvPr/>
            </p:nvSpPr>
            <p:spPr>
              <a:xfrm rot="19338880">
                <a:off x="4563442" y="4049330"/>
                <a:ext cx="350948" cy="5683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F807496-0BF8-55C5-384A-F82E0CB424FE}"/>
                  </a:ext>
                </a:extLst>
              </p:cNvPr>
              <p:cNvSpPr/>
              <p:nvPr/>
            </p:nvSpPr>
            <p:spPr>
              <a:xfrm rot="1933618">
                <a:off x="2971800" y="4052955"/>
                <a:ext cx="350948" cy="5683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27F625A7-8A06-3C16-CE1F-B8F0EA457C6B}"/>
                  </a:ext>
                </a:extLst>
              </p:cNvPr>
              <p:cNvSpPr/>
              <p:nvPr/>
            </p:nvSpPr>
            <p:spPr>
              <a:xfrm rot="1762537">
                <a:off x="3158618" y="3064794"/>
                <a:ext cx="674661" cy="136938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1C8DED15-0871-4099-442E-FE8908BBA8A8}"/>
                  </a:ext>
                </a:extLst>
              </p:cNvPr>
              <p:cNvSpPr/>
              <p:nvPr/>
            </p:nvSpPr>
            <p:spPr>
              <a:xfrm rot="20084270">
                <a:off x="4042821" y="3106536"/>
                <a:ext cx="763332" cy="133373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9EE5961B-D4A3-E076-237E-5DB7D9E839E8}"/>
                  </a:ext>
                </a:extLst>
              </p:cNvPr>
              <p:cNvSpPr/>
              <p:nvPr/>
            </p:nvSpPr>
            <p:spPr>
              <a:xfrm>
                <a:off x="3429000" y="3049343"/>
                <a:ext cx="1066800" cy="1732892"/>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A4575DE-2FFC-8C8D-56DE-6EA06E4D676C}"/>
                  </a:ext>
                </a:extLst>
              </p:cNvPr>
              <p:cNvSpPr/>
              <p:nvPr/>
            </p:nvSpPr>
            <p:spPr>
              <a:xfrm rot="4886474">
                <a:off x="4094533" y="6037111"/>
                <a:ext cx="304276" cy="552627"/>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9FAA4E2-7536-4C25-ADC2-243D9EAA4B97}"/>
                  </a:ext>
                </a:extLst>
              </p:cNvPr>
              <p:cNvSpPr/>
              <p:nvPr/>
            </p:nvSpPr>
            <p:spPr>
              <a:xfrm rot="4886474">
                <a:off x="3437601" y="6044669"/>
                <a:ext cx="319946" cy="558180"/>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55CA1760-6229-BD4E-D31F-E176AF5B62F6}"/>
                  </a:ext>
                </a:extLst>
              </p:cNvPr>
              <p:cNvSpPr/>
              <p:nvPr/>
            </p:nvSpPr>
            <p:spPr>
              <a:xfrm>
                <a:off x="3843958" y="4649923"/>
                <a:ext cx="691509" cy="1612367"/>
              </a:xfrm>
              <a:prstGeom prst="trapezoid">
                <a:avLst>
                  <a:gd name="adj" fmla="val 9153"/>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167A5DB6-3968-D391-EC63-6D823D90EA99}"/>
                  </a:ext>
                </a:extLst>
              </p:cNvPr>
              <p:cNvSpPr/>
              <p:nvPr/>
            </p:nvSpPr>
            <p:spPr>
              <a:xfrm rot="263894">
                <a:off x="3355162" y="4646795"/>
                <a:ext cx="657656" cy="1643048"/>
              </a:xfrm>
              <a:prstGeom prst="trapezoid">
                <a:avLst>
                  <a:gd name="adj" fmla="val 8155"/>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6F6A145-4A30-0445-73D1-89BFEF7E97C0}"/>
                  </a:ext>
                </a:extLst>
              </p:cNvPr>
              <p:cNvSpPr/>
              <p:nvPr/>
            </p:nvSpPr>
            <p:spPr>
              <a:xfrm rot="15873315">
                <a:off x="3827820" y="4508020"/>
                <a:ext cx="181408" cy="847500"/>
              </a:xfrm>
              <a:prstGeom prst="ellipse">
                <a:avLst/>
              </a:prstGeom>
              <a:solidFill>
                <a:srgbClr val="CE9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Diagonal Corner Rectangle 24">
                <a:extLst>
                  <a:ext uri="{FF2B5EF4-FFF2-40B4-BE49-F238E27FC236}">
                    <a16:creationId xmlns:a16="http://schemas.microsoft.com/office/drawing/2014/main" id="{867191A6-9A4A-DC1A-D700-94C932A909E2}"/>
                  </a:ext>
                </a:extLst>
              </p:cNvPr>
              <p:cNvSpPr/>
              <p:nvPr/>
            </p:nvSpPr>
            <p:spPr>
              <a:xfrm rot="15994925">
                <a:off x="3264739" y="2005667"/>
                <a:ext cx="822301" cy="496715"/>
              </a:xfrm>
              <a:prstGeom prst="round2DiagRect">
                <a:avLst>
                  <a:gd name="adj1" fmla="val 16667"/>
                  <a:gd name="adj2" fmla="val 500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25">
                <a:extLst>
                  <a:ext uri="{FF2B5EF4-FFF2-40B4-BE49-F238E27FC236}">
                    <a16:creationId xmlns:a16="http://schemas.microsoft.com/office/drawing/2014/main" id="{97EACD05-24CA-90FA-EA66-F1A682457EC5}"/>
                  </a:ext>
                </a:extLst>
              </p:cNvPr>
              <p:cNvSpPr/>
              <p:nvPr/>
            </p:nvSpPr>
            <p:spPr>
              <a:xfrm>
                <a:off x="3874548" y="1828800"/>
                <a:ext cx="621252" cy="914400"/>
              </a:xfrm>
              <a:prstGeom prst="round2DiagRect">
                <a:avLst>
                  <a:gd name="adj1" fmla="val 16667"/>
                  <a:gd name="adj2" fmla="val 500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F7B6D7C-9EDE-7846-D991-18CE8301435F}"/>
                  </a:ext>
                </a:extLst>
              </p:cNvPr>
              <p:cNvSpPr/>
              <p:nvPr/>
            </p:nvSpPr>
            <p:spPr>
              <a:xfrm>
                <a:off x="3581400" y="3276600"/>
                <a:ext cx="228600" cy="914400"/>
              </a:xfrm>
              <a:prstGeom prst="rect">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1DFAFE4-8AEE-2331-A6F5-E472D49EC72C}"/>
                  </a:ext>
                </a:extLst>
              </p:cNvPr>
              <p:cNvSpPr/>
              <p:nvPr/>
            </p:nvSpPr>
            <p:spPr>
              <a:xfrm rot="5400000">
                <a:off x="3848100" y="4152900"/>
                <a:ext cx="228600" cy="1066800"/>
              </a:xfrm>
              <a:prstGeom prst="rect">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29C4C4F-A133-D4A9-E436-13E84884A2E9}"/>
                  </a:ext>
                </a:extLst>
              </p:cNvPr>
              <p:cNvSpPr/>
              <p:nvPr/>
            </p:nvSpPr>
            <p:spPr>
              <a:xfrm>
                <a:off x="4114800" y="3276600"/>
                <a:ext cx="228600" cy="914400"/>
              </a:xfrm>
              <a:prstGeom prst="rect">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Input 48">
                <a:extLst>
                  <a:ext uri="{FF2B5EF4-FFF2-40B4-BE49-F238E27FC236}">
                    <a16:creationId xmlns:a16="http://schemas.microsoft.com/office/drawing/2014/main" id="{424713AE-6A78-E27D-52EA-318422071524}"/>
                  </a:ext>
                </a:extLst>
              </p:cNvPr>
              <p:cNvSpPr/>
              <p:nvPr/>
            </p:nvSpPr>
            <p:spPr>
              <a:xfrm rot="2091275" flipV="1">
                <a:off x="4076176" y="3047724"/>
                <a:ext cx="248057" cy="719928"/>
              </a:xfrm>
              <a:prstGeom prst="flowChartManualInp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Input 49">
                <a:extLst>
                  <a:ext uri="{FF2B5EF4-FFF2-40B4-BE49-F238E27FC236}">
                    <a16:creationId xmlns:a16="http://schemas.microsoft.com/office/drawing/2014/main" id="{B32D122E-8AE4-63B0-4CC6-F0C2FC6388F4}"/>
                  </a:ext>
                </a:extLst>
              </p:cNvPr>
              <p:cNvSpPr/>
              <p:nvPr/>
            </p:nvSpPr>
            <p:spPr>
              <a:xfrm rot="19508725" flipH="1" flipV="1">
                <a:off x="3630563" y="3068712"/>
                <a:ext cx="286393" cy="717981"/>
              </a:xfrm>
              <a:prstGeom prst="flowChartManualInpu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D9291ED-16C2-053E-0541-05256479093F}"/>
                  </a:ext>
                </a:extLst>
              </p:cNvPr>
              <p:cNvSpPr/>
              <p:nvPr/>
            </p:nvSpPr>
            <p:spPr>
              <a:xfrm>
                <a:off x="3581400" y="3810000"/>
                <a:ext cx="762000" cy="762000"/>
              </a:xfrm>
              <a:prstGeom prst="rect">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entagon 32">
                <a:extLst>
                  <a:ext uri="{FF2B5EF4-FFF2-40B4-BE49-F238E27FC236}">
                    <a16:creationId xmlns:a16="http://schemas.microsoft.com/office/drawing/2014/main" id="{37AD42FF-B821-74D3-5294-69B3AB4427AF}"/>
                  </a:ext>
                </a:extLst>
              </p:cNvPr>
              <p:cNvSpPr/>
              <p:nvPr/>
            </p:nvSpPr>
            <p:spPr>
              <a:xfrm rot="5400000">
                <a:off x="3695700" y="3924300"/>
                <a:ext cx="533400" cy="609600"/>
              </a:xfrm>
              <a:prstGeom prst="homePlate">
                <a:avLst/>
              </a:prstGeom>
              <a:solidFill>
                <a:srgbClr val="CE9D6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E0A2C4E3-0DD8-7751-7670-98872D83CF8E}"/>
                  </a:ext>
                </a:extLst>
              </p:cNvPr>
              <p:cNvSpPr/>
              <p:nvPr/>
            </p:nvSpPr>
            <p:spPr>
              <a:xfrm rot="10800000">
                <a:off x="3664463" y="3013299"/>
                <a:ext cx="630257" cy="54669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3BB3954-2331-15E2-0305-47AD79010A96}"/>
                  </a:ext>
                </a:extLst>
              </p:cNvPr>
              <p:cNvSpPr/>
              <p:nvPr/>
            </p:nvSpPr>
            <p:spPr>
              <a:xfrm>
                <a:off x="3505200" y="1981200"/>
                <a:ext cx="914400" cy="12354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35">
                <a:extLst>
                  <a:ext uri="{FF2B5EF4-FFF2-40B4-BE49-F238E27FC236}">
                    <a16:creationId xmlns:a16="http://schemas.microsoft.com/office/drawing/2014/main" id="{8D6C2C2A-210A-A218-91D6-A050D6056CF8}"/>
                  </a:ext>
                </a:extLst>
              </p:cNvPr>
              <p:cNvSpPr/>
              <p:nvPr/>
            </p:nvSpPr>
            <p:spPr>
              <a:xfrm rot="20181764">
                <a:off x="3657600" y="1981200"/>
                <a:ext cx="545052" cy="304800"/>
              </a:xfrm>
              <a:prstGeom prst="round2DiagRect">
                <a:avLst>
                  <a:gd name="adj1" fmla="val 16667"/>
                  <a:gd name="adj2" fmla="val 500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FFBFC5C-3A98-D98C-77BD-15DE6BA9D30F}"/>
                  </a:ext>
                </a:extLst>
              </p:cNvPr>
              <p:cNvSpPr/>
              <p:nvPr/>
            </p:nvSpPr>
            <p:spPr>
              <a:xfrm>
                <a:off x="3657600" y="1828800"/>
                <a:ext cx="685799" cy="30479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35">
              <a:extLst>
                <a:ext uri="{FF2B5EF4-FFF2-40B4-BE49-F238E27FC236}">
                  <a16:creationId xmlns:a16="http://schemas.microsoft.com/office/drawing/2014/main" id="{21AE0B9E-EE0C-256D-EDE6-FDDB53890E48}"/>
                </a:ext>
              </a:extLst>
            </p:cNvPr>
            <p:cNvGrpSpPr/>
            <p:nvPr/>
          </p:nvGrpSpPr>
          <p:grpSpPr>
            <a:xfrm>
              <a:off x="2819400" y="2667000"/>
              <a:ext cx="1371600" cy="457200"/>
              <a:chOff x="3733800" y="1066800"/>
              <a:chExt cx="1371600" cy="457200"/>
            </a:xfrm>
          </p:grpSpPr>
          <p:sp>
            <p:nvSpPr>
              <p:cNvPr id="31" name="Oval 30">
                <a:extLst>
                  <a:ext uri="{FF2B5EF4-FFF2-40B4-BE49-F238E27FC236}">
                    <a16:creationId xmlns:a16="http://schemas.microsoft.com/office/drawing/2014/main" id="{F12A4445-0EA6-BBF8-114D-636DC4F142B2}"/>
                  </a:ext>
                </a:extLst>
              </p:cNvPr>
              <p:cNvSpPr/>
              <p:nvPr/>
            </p:nvSpPr>
            <p:spPr>
              <a:xfrm>
                <a:off x="3733800" y="1295400"/>
                <a:ext cx="1371600" cy="228600"/>
              </a:xfrm>
              <a:prstGeom prst="ellipse">
                <a:avLst/>
              </a:prstGeom>
              <a:solidFill>
                <a:srgbClr val="EECB4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a:extLst>
                  <a:ext uri="{FF2B5EF4-FFF2-40B4-BE49-F238E27FC236}">
                    <a16:creationId xmlns:a16="http://schemas.microsoft.com/office/drawing/2014/main" id="{10DC3258-3E24-2D5F-A5E9-9C9E782C394C}"/>
                  </a:ext>
                </a:extLst>
              </p:cNvPr>
              <p:cNvSpPr/>
              <p:nvPr/>
            </p:nvSpPr>
            <p:spPr>
              <a:xfrm rot="16200000">
                <a:off x="4296612" y="845990"/>
                <a:ext cx="266251" cy="707871"/>
              </a:xfrm>
              <a:prstGeom prst="flowChartDelay">
                <a:avLst/>
              </a:prstGeom>
              <a:solidFill>
                <a:srgbClr val="EECB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106D5513-3717-BFE3-72F2-937CA4DA7752}"/>
                  </a:ext>
                </a:extLst>
              </p:cNvPr>
              <p:cNvSpPr/>
              <p:nvPr/>
            </p:nvSpPr>
            <p:spPr>
              <a:xfrm rot="5400000" flipH="1" flipV="1">
                <a:off x="4394917" y="974943"/>
                <a:ext cx="102592" cy="797296"/>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9" name="Group 228">
            <a:extLst>
              <a:ext uri="{FF2B5EF4-FFF2-40B4-BE49-F238E27FC236}">
                <a16:creationId xmlns:a16="http://schemas.microsoft.com/office/drawing/2014/main" id="{A6E973DC-39DA-BC01-735A-51B397B5D81A}"/>
              </a:ext>
            </a:extLst>
          </p:cNvPr>
          <p:cNvGrpSpPr/>
          <p:nvPr/>
        </p:nvGrpSpPr>
        <p:grpSpPr>
          <a:xfrm>
            <a:off x="9815728" y="5113258"/>
            <a:ext cx="802189" cy="1484052"/>
            <a:chOff x="4398738" y="337573"/>
            <a:chExt cx="3481580" cy="6440935"/>
          </a:xfrm>
        </p:grpSpPr>
        <p:grpSp>
          <p:nvGrpSpPr>
            <p:cNvPr id="230" name="Group 229">
              <a:extLst>
                <a:ext uri="{FF2B5EF4-FFF2-40B4-BE49-F238E27FC236}">
                  <a16:creationId xmlns:a16="http://schemas.microsoft.com/office/drawing/2014/main" id="{180D3533-4F07-F4D9-9FA8-A49F2B75C87C}"/>
                </a:ext>
              </a:extLst>
            </p:cNvPr>
            <p:cNvGrpSpPr/>
            <p:nvPr/>
          </p:nvGrpSpPr>
          <p:grpSpPr>
            <a:xfrm rot="1888854">
              <a:off x="5482513" y="5688796"/>
              <a:ext cx="853271" cy="1089712"/>
              <a:chOff x="8027970" y="4984850"/>
              <a:chExt cx="789512" cy="1008286"/>
            </a:xfrm>
          </p:grpSpPr>
          <p:sp>
            <p:nvSpPr>
              <p:cNvPr id="286" name="Oval 285">
                <a:extLst>
                  <a:ext uri="{FF2B5EF4-FFF2-40B4-BE49-F238E27FC236}">
                    <a16:creationId xmlns:a16="http://schemas.microsoft.com/office/drawing/2014/main" id="{348562C9-FAD4-73DA-5016-DDAD3269F032}"/>
                  </a:ext>
                </a:extLst>
              </p:cNvPr>
              <p:cNvSpPr/>
              <p:nvPr/>
            </p:nvSpPr>
            <p:spPr>
              <a:xfrm>
                <a:off x="8027970" y="5121348"/>
                <a:ext cx="766783" cy="8717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D4F3898E-8640-CEBD-5844-11411B8B85F5}"/>
                  </a:ext>
                </a:extLst>
              </p:cNvPr>
              <p:cNvSpPr/>
              <p:nvPr/>
            </p:nvSpPr>
            <p:spPr>
              <a:xfrm>
                <a:off x="8149673" y="4984850"/>
                <a:ext cx="553968" cy="8717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D8265556-4CBC-E051-AB4D-3B57140BB12D}"/>
                  </a:ext>
                </a:extLst>
              </p:cNvPr>
              <p:cNvSpPr/>
              <p:nvPr/>
            </p:nvSpPr>
            <p:spPr>
              <a:xfrm rot="305140">
                <a:off x="8048698" y="5467451"/>
                <a:ext cx="768784" cy="45719"/>
              </a:xfrm>
              <a:custGeom>
                <a:avLst/>
                <a:gdLst>
                  <a:gd name="connsiteX0" fmla="*/ 437665 w 875330"/>
                  <a:gd name="connsiteY0" fmla="*/ 0 h 519679"/>
                  <a:gd name="connsiteX1" fmla="*/ 875330 w 875330"/>
                  <a:gd name="connsiteY1" fmla="*/ 450426 h 519679"/>
                  <a:gd name="connsiteX2" fmla="*/ 868546 w 875330"/>
                  <a:gd name="connsiteY2" fmla="*/ 519679 h 519679"/>
                  <a:gd name="connsiteX3" fmla="*/ 807985 w 875330"/>
                  <a:gd name="connsiteY3" fmla="*/ 519679 h 519679"/>
                  <a:gd name="connsiteX4" fmla="*/ 814738 w 875330"/>
                  <a:gd name="connsiteY4" fmla="*/ 450426 h 519679"/>
                  <a:gd name="connsiteX5" fmla="*/ 437664 w 875330"/>
                  <a:gd name="connsiteY5" fmla="*/ 60590 h 519679"/>
                  <a:gd name="connsiteX6" fmla="*/ 60590 w 875330"/>
                  <a:gd name="connsiteY6" fmla="*/ 450426 h 519679"/>
                  <a:gd name="connsiteX7" fmla="*/ 67343 w 875330"/>
                  <a:gd name="connsiteY7" fmla="*/ 519679 h 519679"/>
                  <a:gd name="connsiteX8" fmla="*/ 6784 w 875330"/>
                  <a:gd name="connsiteY8" fmla="*/ 519679 h 519679"/>
                  <a:gd name="connsiteX9" fmla="*/ 0 w 875330"/>
                  <a:gd name="connsiteY9" fmla="*/ 450426 h 519679"/>
                  <a:gd name="connsiteX10" fmla="*/ 437665 w 875330"/>
                  <a:gd name="connsiteY10" fmla="*/ 0 h 5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30" h="519679">
                    <a:moveTo>
                      <a:pt x="437665" y="0"/>
                    </a:moveTo>
                    <a:cubicBezTo>
                      <a:pt x="679381" y="0"/>
                      <a:pt x="875330" y="201663"/>
                      <a:pt x="875330" y="450426"/>
                    </a:cubicBezTo>
                    <a:lnTo>
                      <a:pt x="868546" y="519679"/>
                    </a:lnTo>
                    <a:lnTo>
                      <a:pt x="807985" y="519679"/>
                    </a:lnTo>
                    <a:lnTo>
                      <a:pt x="814738" y="450426"/>
                    </a:lnTo>
                    <a:cubicBezTo>
                      <a:pt x="814738" y="235126"/>
                      <a:pt x="645916" y="60590"/>
                      <a:pt x="437664" y="60590"/>
                    </a:cubicBezTo>
                    <a:cubicBezTo>
                      <a:pt x="229412" y="60590"/>
                      <a:pt x="60590" y="235126"/>
                      <a:pt x="60590" y="450426"/>
                    </a:cubicBezTo>
                    <a:lnTo>
                      <a:pt x="67343" y="519679"/>
                    </a:lnTo>
                    <a:lnTo>
                      <a:pt x="6784" y="519679"/>
                    </a:lnTo>
                    <a:lnTo>
                      <a:pt x="0" y="450426"/>
                    </a:lnTo>
                    <a:cubicBezTo>
                      <a:pt x="0" y="201663"/>
                      <a:pt x="195949" y="0"/>
                      <a:pt x="437665"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4411EE54-BA51-5A32-930E-2CED5CDC1709}"/>
                </a:ext>
              </a:extLst>
            </p:cNvPr>
            <p:cNvGrpSpPr/>
            <p:nvPr/>
          </p:nvGrpSpPr>
          <p:grpSpPr>
            <a:xfrm rot="18849425">
              <a:off x="6258331" y="5726422"/>
              <a:ext cx="853271" cy="1089712"/>
              <a:chOff x="8027970" y="4984850"/>
              <a:chExt cx="789512" cy="1008286"/>
            </a:xfrm>
          </p:grpSpPr>
          <p:sp>
            <p:nvSpPr>
              <p:cNvPr id="283" name="Oval 282">
                <a:extLst>
                  <a:ext uri="{FF2B5EF4-FFF2-40B4-BE49-F238E27FC236}">
                    <a16:creationId xmlns:a16="http://schemas.microsoft.com/office/drawing/2014/main" id="{75DECF28-A4EA-0981-EF1F-319C48958583}"/>
                  </a:ext>
                </a:extLst>
              </p:cNvPr>
              <p:cNvSpPr/>
              <p:nvPr/>
            </p:nvSpPr>
            <p:spPr>
              <a:xfrm>
                <a:off x="8027970" y="5121348"/>
                <a:ext cx="766783" cy="87178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F894AADF-5500-23AB-2846-1BFA071D2D42}"/>
                  </a:ext>
                </a:extLst>
              </p:cNvPr>
              <p:cNvSpPr/>
              <p:nvPr/>
            </p:nvSpPr>
            <p:spPr>
              <a:xfrm>
                <a:off x="8149673" y="4984850"/>
                <a:ext cx="553968" cy="8717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Shape 284">
                <a:extLst>
                  <a:ext uri="{FF2B5EF4-FFF2-40B4-BE49-F238E27FC236}">
                    <a16:creationId xmlns:a16="http://schemas.microsoft.com/office/drawing/2014/main" id="{F2475AFA-FCBB-AB24-ED25-B65D77657D1A}"/>
                  </a:ext>
                </a:extLst>
              </p:cNvPr>
              <p:cNvSpPr/>
              <p:nvPr/>
            </p:nvSpPr>
            <p:spPr>
              <a:xfrm rot="305140">
                <a:off x="8048698" y="5467451"/>
                <a:ext cx="768784" cy="45719"/>
              </a:xfrm>
              <a:custGeom>
                <a:avLst/>
                <a:gdLst>
                  <a:gd name="connsiteX0" fmla="*/ 437665 w 875330"/>
                  <a:gd name="connsiteY0" fmla="*/ 0 h 519679"/>
                  <a:gd name="connsiteX1" fmla="*/ 875330 w 875330"/>
                  <a:gd name="connsiteY1" fmla="*/ 450426 h 519679"/>
                  <a:gd name="connsiteX2" fmla="*/ 868546 w 875330"/>
                  <a:gd name="connsiteY2" fmla="*/ 519679 h 519679"/>
                  <a:gd name="connsiteX3" fmla="*/ 807985 w 875330"/>
                  <a:gd name="connsiteY3" fmla="*/ 519679 h 519679"/>
                  <a:gd name="connsiteX4" fmla="*/ 814738 w 875330"/>
                  <a:gd name="connsiteY4" fmla="*/ 450426 h 519679"/>
                  <a:gd name="connsiteX5" fmla="*/ 437664 w 875330"/>
                  <a:gd name="connsiteY5" fmla="*/ 60590 h 519679"/>
                  <a:gd name="connsiteX6" fmla="*/ 60590 w 875330"/>
                  <a:gd name="connsiteY6" fmla="*/ 450426 h 519679"/>
                  <a:gd name="connsiteX7" fmla="*/ 67343 w 875330"/>
                  <a:gd name="connsiteY7" fmla="*/ 519679 h 519679"/>
                  <a:gd name="connsiteX8" fmla="*/ 6784 w 875330"/>
                  <a:gd name="connsiteY8" fmla="*/ 519679 h 519679"/>
                  <a:gd name="connsiteX9" fmla="*/ 0 w 875330"/>
                  <a:gd name="connsiteY9" fmla="*/ 450426 h 519679"/>
                  <a:gd name="connsiteX10" fmla="*/ 437665 w 875330"/>
                  <a:gd name="connsiteY10" fmla="*/ 0 h 51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30" h="519679">
                    <a:moveTo>
                      <a:pt x="437665" y="0"/>
                    </a:moveTo>
                    <a:cubicBezTo>
                      <a:pt x="679381" y="0"/>
                      <a:pt x="875330" y="201663"/>
                      <a:pt x="875330" y="450426"/>
                    </a:cubicBezTo>
                    <a:lnTo>
                      <a:pt x="868546" y="519679"/>
                    </a:lnTo>
                    <a:lnTo>
                      <a:pt x="807985" y="519679"/>
                    </a:lnTo>
                    <a:lnTo>
                      <a:pt x="814738" y="450426"/>
                    </a:lnTo>
                    <a:cubicBezTo>
                      <a:pt x="814738" y="235126"/>
                      <a:pt x="645916" y="60590"/>
                      <a:pt x="437664" y="60590"/>
                    </a:cubicBezTo>
                    <a:cubicBezTo>
                      <a:pt x="229412" y="60590"/>
                      <a:pt x="60590" y="235126"/>
                      <a:pt x="60590" y="450426"/>
                    </a:cubicBezTo>
                    <a:lnTo>
                      <a:pt x="67343" y="519679"/>
                    </a:lnTo>
                    <a:lnTo>
                      <a:pt x="6784" y="519679"/>
                    </a:lnTo>
                    <a:lnTo>
                      <a:pt x="0" y="450426"/>
                    </a:lnTo>
                    <a:cubicBezTo>
                      <a:pt x="0" y="201663"/>
                      <a:pt x="195949" y="0"/>
                      <a:pt x="437665" y="0"/>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Moon 231">
              <a:extLst>
                <a:ext uri="{FF2B5EF4-FFF2-40B4-BE49-F238E27FC236}">
                  <a16:creationId xmlns:a16="http://schemas.microsoft.com/office/drawing/2014/main" id="{1DCA24D8-FD48-03BB-002A-891BD0F7CF21}"/>
                </a:ext>
              </a:extLst>
            </p:cNvPr>
            <p:cNvSpPr/>
            <p:nvPr/>
          </p:nvSpPr>
          <p:spPr>
            <a:xfrm rot="269367">
              <a:off x="4906889" y="875418"/>
              <a:ext cx="1116321" cy="1720052"/>
            </a:xfrm>
            <a:prstGeom prst="moon">
              <a:avLst>
                <a:gd name="adj" fmla="val 702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232">
              <a:extLst>
                <a:ext uri="{FF2B5EF4-FFF2-40B4-BE49-F238E27FC236}">
                  <a16:creationId xmlns:a16="http://schemas.microsoft.com/office/drawing/2014/main" id="{7ED5B896-D621-AF27-3FAA-A7A7BCA7FF6E}"/>
                </a:ext>
              </a:extLst>
            </p:cNvPr>
            <p:cNvSpPr/>
            <p:nvPr/>
          </p:nvSpPr>
          <p:spPr>
            <a:xfrm rot="10543047">
              <a:off x="6687436" y="883686"/>
              <a:ext cx="1116321" cy="1720052"/>
            </a:xfrm>
            <a:prstGeom prst="moon">
              <a:avLst>
                <a:gd name="adj" fmla="val 70233"/>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1DFDE644-D544-8055-9CAE-99C387353375}"/>
                </a:ext>
              </a:extLst>
            </p:cNvPr>
            <p:cNvSpPr/>
            <p:nvPr/>
          </p:nvSpPr>
          <p:spPr>
            <a:xfrm rot="2156283">
              <a:off x="4398738" y="3813602"/>
              <a:ext cx="678057" cy="9686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E60785D0-CDDD-1645-7DBB-1E3336F601FD}"/>
                </a:ext>
              </a:extLst>
            </p:cNvPr>
            <p:cNvSpPr/>
            <p:nvPr/>
          </p:nvSpPr>
          <p:spPr>
            <a:xfrm rot="1996156">
              <a:off x="4550726" y="2657897"/>
              <a:ext cx="1283732" cy="183479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a:extLst>
                <a:ext uri="{FF2B5EF4-FFF2-40B4-BE49-F238E27FC236}">
                  <a16:creationId xmlns:a16="http://schemas.microsoft.com/office/drawing/2014/main" id="{14701D7D-E2F2-8B09-3B67-F53C29F1F8E6}"/>
                </a:ext>
              </a:extLst>
            </p:cNvPr>
            <p:cNvSpPr/>
            <p:nvPr/>
          </p:nvSpPr>
          <p:spPr>
            <a:xfrm rot="2041752">
              <a:off x="4743494" y="2434750"/>
              <a:ext cx="1276155" cy="166076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rapezoid 236">
              <a:extLst>
                <a:ext uri="{FF2B5EF4-FFF2-40B4-BE49-F238E27FC236}">
                  <a16:creationId xmlns:a16="http://schemas.microsoft.com/office/drawing/2014/main" id="{00CDC868-E474-6FDE-0A02-8B7729510AD4}"/>
                </a:ext>
              </a:extLst>
            </p:cNvPr>
            <p:cNvSpPr/>
            <p:nvPr/>
          </p:nvSpPr>
          <p:spPr>
            <a:xfrm rot="19870960">
              <a:off x="6325482" y="2377431"/>
              <a:ext cx="1205810" cy="183479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A1FBDD2B-B4D3-7C2A-AA47-2AB057A3AA0E}"/>
                </a:ext>
              </a:extLst>
            </p:cNvPr>
            <p:cNvSpPr/>
            <p:nvPr/>
          </p:nvSpPr>
          <p:spPr>
            <a:xfrm rot="20036208">
              <a:off x="6071383" y="2136576"/>
              <a:ext cx="1276155" cy="166076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9FE23632-DE1E-A193-4218-F340394B141A}"/>
                </a:ext>
              </a:extLst>
            </p:cNvPr>
            <p:cNvSpPr/>
            <p:nvPr/>
          </p:nvSpPr>
          <p:spPr>
            <a:xfrm>
              <a:off x="5356722" y="2510469"/>
              <a:ext cx="1840441" cy="368088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57BC81DB-745E-00E0-A4F3-D69678FFAC97}"/>
                </a:ext>
              </a:extLst>
            </p:cNvPr>
            <p:cNvSpPr/>
            <p:nvPr/>
          </p:nvSpPr>
          <p:spPr>
            <a:xfrm>
              <a:off x="5866456" y="2219873"/>
              <a:ext cx="762217" cy="774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rapezoid 240">
              <a:extLst>
                <a:ext uri="{FF2B5EF4-FFF2-40B4-BE49-F238E27FC236}">
                  <a16:creationId xmlns:a16="http://schemas.microsoft.com/office/drawing/2014/main" id="{1CE25B51-0A9A-DF94-2307-A83BCAC6D2AA}"/>
                </a:ext>
              </a:extLst>
            </p:cNvPr>
            <p:cNvSpPr/>
            <p:nvPr/>
          </p:nvSpPr>
          <p:spPr>
            <a:xfrm rot="21335299">
              <a:off x="6347891" y="2315871"/>
              <a:ext cx="888694" cy="3685095"/>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a:extLst>
                <a:ext uri="{FF2B5EF4-FFF2-40B4-BE49-F238E27FC236}">
                  <a16:creationId xmlns:a16="http://schemas.microsoft.com/office/drawing/2014/main" id="{8969DF62-B12F-F73D-8EA7-E96AE6F762E5}"/>
                </a:ext>
              </a:extLst>
            </p:cNvPr>
            <p:cNvSpPr/>
            <p:nvPr/>
          </p:nvSpPr>
          <p:spPr>
            <a:xfrm rot="353417">
              <a:off x="5335027" y="2412487"/>
              <a:ext cx="888694" cy="352252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193E97A4-A861-2C1E-6693-1A9658EA0C0A}"/>
                </a:ext>
              </a:extLst>
            </p:cNvPr>
            <p:cNvSpPr/>
            <p:nvPr/>
          </p:nvSpPr>
          <p:spPr>
            <a:xfrm>
              <a:off x="5162992" y="644538"/>
              <a:ext cx="2324768" cy="19627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reeform: Shape 243">
              <a:extLst>
                <a:ext uri="{FF2B5EF4-FFF2-40B4-BE49-F238E27FC236}">
                  <a16:creationId xmlns:a16="http://schemas.microsoft.com/office/drawing/2014/main" id="{3D08A664-1480-0ED5-60B5-F9D9167B0654}"/>
                </a:ext>
              </a:extLst>
            </p:cNvPr>
            <p:cNvSpPr/>
            <p:nvPr/>
          </p:nvSpPr>
          <p:spPr>
            <a:xfrm rot="4812317">
              <a:off x="5629283" y="-143189"/>
              <a:ext cx="1278117" cy="2239641"/>
            </a:xfrm>
            <a:custGeom>
              <a:avLst/>
              <a:gdLst>
                <a:gd name="connsiteX0" fmla="*/ 6800 w 1278117"/>
                <a:gd name="connsiteY0" fmla="*/ 1278555 h 2239641"/>
                <a:gd name="connsiteX1" fmla="*/ 153484 w 1278117"/>
                <a:gd name="connsiteY1" fmla="*/ 986745 h 2239641"/>
                <a:gd name="connsiteX2" fmla="*/ 189509 w 1278117"/>
                <a:gd name="connsiteY2" fmla="*/ 952989 h 2239641"/>
                <a:gd name="connsiteX3" fmla="*/ 166876 w 1278117"/>
                <a:gd name="connsiteY3" fmla="*/ 895539 h 2239641"/>
                <a:gd name="connsiteX4" fmla="*/ 153643 w 1278117"/>
                <a:gd name="connsiteY4" fmla="*/ 638478 h 2239641"/>
                <a:gd name="connsiteX5" fmla="*/ 689533 w 1278117"/>
                <a:gd name="connsiteY5" fmla="*/ 127891 h 2239641"/>
                <a:gd name="connsiteX6" fmla="*/ 784437 w 1278117"/>
                <a:gd name="connsiteY6" fmla="*/ 118424 h 2239641"/>
                <a:gd name="connsiteX7" fmla="*/ 803012 w 1278117"/>
                <a:gd name="connsiteY7" fmla="*/ 104853 h 2239641"/>
                <a:gd name="connsiteX8" fmla="*/ 1208329 w 1278117"/>
                <a:gd name="connsiteY8" fmla="*/ 244 h 2239641"/>
                <a:gd name="connsiteX9" fmla="*/ 1144175 w 1278117"/>
                <a:gd name="connsiteY9" fmla="*/ 96370 h 2239641"/>
                <a:gd name="connsiteX10" fmla="*/ 1104278 w 1278117"/>
                <a:gd name="connsiteY10" fmla="*/ 170597 h 2239641"/>
                <a:gd name="connsiteX11" fmla="*/ 1123068 w 1278117"/>
                <a:gd name="connsiteY11" fmla="*/ 173714 h 2239641"/>
                <a:gd name="connsiteX12" fmla="*/ 1254253 w 1278117"/>
                <a:gd name="connsiteY12" fmla="*/ 217432 h 2239641"/>
                <a:gd name="connsiteX13" fmla="*/ 1123900 w 1278117"/>
                <a:gd name="connsiteY13" fmla="*/ 297218 h 2239641"/>
                <a:gd name="connsiteX14" fmla="*/ 1019263 w 1278117"/>
                <a:gd name="connsiteY14" fmla="*/ 388738 h 2239641"/>
                <a:gd name="connsiteX15" fmla="*/ 1013996 w 1278117"/>
                <a:gd name="connsiteY15" fmla="*/ 405641 h 2239641"/>
                <a:gd name="connsiteX16" fmla="*/ 1009219 w 1278117"/>
                <a:gd name="connsiteY16" fmla="*/ 428448 h 2239641"/>
                <a:gd name="connsiteX17" fmla="*/ 1146001 w 1278117"/>
                <a:gd name="connsiteY17" fmla="*/ 418613 h 2239641"/>
                <a:gd name="connsiteX18" fmla="*/ 991193 w 1278117"/>
                <a:gd name="connsiteY18" fmla="*/ 636615 h 2239641"/>
                <a:gd name="connsiteX19" fmla="*/ 978650 w 1278117"/>
                <a:gd name="connsiteY19" fmla="*/ 663385 h 2239641"/>
                <a:gd name="connsiteX20" fmla="*/ 977595 w 1278117"/>
                <a:gd name="connsiteY20" fmla="*/ 731958 h 2239641"/>
                <a:gd name="connsiteX21" fmla="*/ 986379 w 1278117"/>
                <a:gd name="connsiteY21" fmla="*/ 841343 h 2239641"/>
                <a:gd name="connsiteX22" fmla="*/ 1007475 w 1278117"/>
                <a:gd name="connsiteY22" fmla="*/ 943068 h 2239641"/>
                <a:gd name="connsiteX23" fmla="*/ 1033997 w 1278117"/>
                <a:gd name="connsiteY23" fmla="*/ 942692 h 2239641"/>
                <a:gd name="connsiteX24" fmla="*/ 1278117 w 1278117"/>
                <a:gd name="connsiteY24" fmla="*/ 1000650 h 2239641"/>
                <a:gd name="connsiteX25" fmla="*/ 1097035 w 1278117"/>
                <a:gd name="connsiteY25" fmla="*/ 1140680 h 2239641"/>
                <a:gd name="connsiteX26" fmla="*/ 1077129 w 1278117"/>
                <a:gd name="connsiteY26" fmla="*/ 1161250 h 2239641"/>
                <a:gd name="connsiteX27" fmla="*/ 1085054 w 1278117"/>
                <a:gd name="connsiteY27" fmla="*/ 1182459 h 2239641"/>
                <a:gd name="connsiteX28" fmla="*/ 1174835 w 1278117"/>
                <a:gd name="connsiteY28" fmla="*/ 1342870 h 2239641"/>
                <a:gd name="connsiteX29" fmla="*/ 1030108 w 1278117"/>
                <a:gd name="connsiteY29" fmla="*/ 1325612 h 2239641"/>
                <a:gd name="connsiteX30" fmla="*/ 954842 w 1278117"/>
                <a:gd name="connsiteY30" fmla="*/ 1301774 h 2239641"/>
                <a:gd name="connsiteX31" fmla="*/ 949942 w 1278117"/>
                <a:gd name="connsiteY31" fmla="*/ 1307917 h 2239641"/>
                <a:gd name="connsiteX32" fmla="*/ 945666 w 1278117"/>
                <a:gd name="connsiteY32" fmla="*/ 1314476 h 2239641"/>
                <a:gd name="connsiteX33" fmla="*/ 955468 w 1278117"/>
                <a:gd name="connsiteY33" fmla="*/ 1341819 h 2239641"/>
                <a:gd name="connsiteX34" fmla="*/ 1146001 w 1278117"/>
                <a:gd name="connsiteY34" fmla="*/ 1636071 h 2239641"/>
                <a:gd name="connsiteX35" fmla="*/ 813802 w 1278117"/>
                <a:gd name="connsiteY35" fmla="*/ 1588234 h 2239641"/>
                <a:gd name="connsiteX36" fmla="*/ 803546 w 1278117"/>
                <a:gd name="connsiteY36" fmla="*/ 1584263 h 2239641"/>
                <a:gd name="connsiteX37" fmla="*/ 797629 w 1278117"/>
                <a:gd name="connsiteY37" fmla="*/ 1598793 h 2239641"/>
                <a:gd name="connsiteX38" fmla="*/ 766129 w 1278117"/>
                <a:gd name="connsiteY38" fmla="*/ 1703913 h 2239641"/>
                <a:gd name="connsiteX39" fmla="*/ 749125 w 1278117"/>
                <a:gd name="connsiteY39" fmla="*/ 1804905 h 2239641"/>
                <a:gd name="connsiteX40" fmla="*/ 786078 w 1278117"/>
                <a:gd name="connsiteY40" fmla="*/ 1848310 h 2239641"/>
                <a:gd name="connsiteX41" fmla="*/ 893530 w 1278117"/>
                <a:gd name="connsiteY41" fmla="*/ 1942051 h 2239641"/>
                <a:gd name="connsiteX42" fmla="*/ 893529 w 1278117"/>
                <a:gd name="connsiteY42" fmla="*/ 1942052 h 2239641"/>
                <a:gd name="connsiteX43" fmla="*/ 787701 w 1278117"/>
                <a:gd name="connsiteY43" fmla="*/ 1968081 h 2239641"/>
                <a:gd name="connsiteX44" fmla="*/ 735520 w 1278117"/>
                <a:gd name="connsiteY44" fmla="*/ 1970396 h 2239641"/>
                <a:gd name="connsiteX45" fmla="*/ 734318 w 1278117"/>
                <a:gd name="connsiteY45" fmla="*/ 2057585 h 2239641"/>
                <a:gd name="connsiteX46" fmla="*/ 759784 w 1278117"/>
                <a:gd name="connsiteY46" fmla="*/ 2239641 h 2239641"/>
                <a:gd name="connsiteX47" fmla="*/ 365993 w 1278117"/>
                <a:gd name="connsiteY47" fmla="*/ 1861696 h 2239641"/>
                <a:gd name="connsiteX48" fmla="*/ 359859 w 1278117"/>
                <a:gd name="connsiteY48" fmla="*/ 1843670 h 2239641"/>
                <a:gd name="connsiteX49" fmla="*/ 296269 w 1278117"/>
                <a:gd name="connsiteY49" fmla="*/ 1819692 h 2239641"/>
                <a:gd name="connsiteX50" fmla="*/ 18884 w 1278117"/>
                <a:gd name="connsiteY50" fmla="*/ 1496433 h 2239641"/>
                <a:gd name="connsiteX51" fmla="*/ 6800 w 1278117"/>
                <a:gd name="connsiteY51" fmla="*/ 1278555 h 223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78117" h="2239641">
                  <a:moveTo>
                    <a:pt x="6800" y="1278555"/>
                  </a:moveTo>
                  <a:cubicBezTo>
                    <a:pt x="24489" y="1171499"/>
                    <a:pt x="76018" y="1070051"/>
                    <a:pt x="153484" y="986745"/>
                  </a:cubicBezTo>
                  <a:lnTo>
                    <a:pt x="189509" y="952989"/>
                  </a:lnTo>
                  <a:lnTo>
                    <a:pt x="166876" y="895539"/>
                  </a:lnTo>
                  <a:cubicBezTo>
                    <a:pt x="143981" y="813279"/>
                    <a:pt x="138492" y="726236"/>
                    <a:pt x="153643" y="638478"/>
                  </a:cubicBezTo>
                  <a:cubicBezTo>
                    <a:pt x="199092" y="375206"/>
                    <a:pt x="417370" y="180269"/>
                    <a:pt x="689533" y="127891"/>
                  </a:cubicBezTo>
                  <a:lnTo>
                    <a:pt x="784437" y="118424"/>
                  </a:lnTo>
                  <a:lnTo>
                    <a:pt x="803012" y="104853"/>
                  </a:lnTo>
                  <a:cubicBezTo>
                    <a:pt x="919703" y="35336"/>
                    <a:pt x="1059250" y="-3474"/>
                    <a:pt x="1208329" y="244"/>
                  </a:cubicBezTo>
                  <a:cubicBezTo>
                    <a:pt x="1185218" y="31554"/>
                    <a:pt x="1163832" y="63634"/>
                    <a:pt x="1144175" y="96370"/>
                  </a:cubicBezTo>
                  <a:lnTo>
                    <a:pt x="1104278" y="170597"/>
                  </a:lnTo>
                  <a:lnTo>
                    <a:pt x="1123068" y="173714"/>
                  </a:lnTo>
                  <a:cubicBezTo>
                    <a:pt x="1166827" y="184550"/>
                    <a:pt x="1210742" y="199075"/>
                    <a:pt x="1254253" y="217432"/>
                  </a:cubicBezTo>
                  <a:cubicBezTo>
                    <a:pt x="1207414" y="241146"/>
                    <a:pt x="1163915" y="267853"/>
                    <a:pt x="1123900" y="297218"/>
                  </a:cubicBezTo>
                  <a:lnTo>
                    <a:pt x="1019263" y="388738"/>
                  </a:lnTo>
                  <a:lnTo>
                    <a:pt x="1013996" y="405641"/>
                  </a:lnTo>
                  <a:lnTo>
                    <a:pt x="1009219" y="428448"/>
                  </a:lnTo>
                  <a:lnTo>
                    <a:pt x="1146001" y="418613"/>
                  </a:lnTo>
                  <a:cubicBezTo>
                    <a:pt x="1082490" y="487962"/>
                    <a:pt x="1030887" y="561104"/>
                    <a:pt x="991193" y="636615"/>
                  </a:cubicBezTo>
                  <a:lnTo>
                    <a:pt x="978650" y="663385"/>
                  </a:lnTo>
                  <a:lnTo>
                    <a:pt x="977595" y="731958"/>
                  </a:lnTo>
                  <a:cubicBezTo>
                    <a:pt x="978777" y="768482"/>
                    <a:pt x="981704" y="804982"/>
                    <a:pt x="986379" y="841343"/>
                  </a:cubicBezTo>
                  <a:lnTo>
                    <a:pt x="1007475" y="943068"/>
                  </a:lnTo>
                  <a:lnTo>
                    <a:pt x="1033997" y="942692"/>
                  </a:lnTo>
                  <a:cubicBezTo>
                    <a:pt x="1115388" y="948166"/>
                    <a:pt x="1197866" y="967077"/>
                    <a:pt x="1278117" y="1000650"/>
                  </a:cubicBezTo>
                  <a:cubicBezTo>
                    <a:pt x="1212326" y="1042233"/>
                    <a:pt x="1151847" y="1089189"/>
                    <a:pt x="1097035" y="1140680"/>
                  </a:cubicBezTo>
                  <a:lnTo>
                    <a:pt x="1077129" y="1161250"/>
                  </a:lnTo>
                  <a:lnTo>
                    <a:pt x="1085054" y="1182459"/>
                  </a:lnTo>
                  <a:cubicBezTo>
                    <a:pt x="1110479" y="1237367"/>
                    <a:pt x="1140403" y="1290992"/>
                    <a:pt x="1174835" y="1342870"/>
                  </a:cubicBezTo>
                  <a:cubicBezTo>
                    <a:pt x="1125144" y="1341631"/>
                    <a:pt x="1076744" y="1335724"/>
                    <a:pt x="1030108" y="1325612"/>
                  </a:cubicBezTo>
                  <a:lnTo>
                    <a:pt x="954842" y="1301774"/>
                  </a:lnTo>
                  <a:lnTo>
                    <a:pt x="949942" y="1307917"/>
                  </a:lnTo>
                  <a:lnTo>
                    <a:pt x="945666" y="1314476"/>
                  </a:lnTo>
                  <a:lnTo>
                    <a:pt x="955468" y="1341819"/>
                  </a:lnTo>
                  <a:cubicBezTo>
                    <a:pt x="997808" y="1444398"/>
                    <a:pt x="1061320" y="1543606"/>
                    <a:pt x="1146001" y="1636071"/>
                  </a:cubicBezTo>
                  <a:cubicBezTo>
                    <a:pt x="1028165" y="1636071"/>
                    <a:pt x="915907" y="1619037"/>
                    <a:pt x="813802" y="1588234"/>
                  </a:cubicBezTo>
                  <a:lnTo>
                    <a:pt x="803546" y="1584263"/>
                  </a:lnTo>
                  <a:lnTo>
                    <a:pt x="797629" y="1598793"/>
                  </a:lnTo>
                  <a:cubicBezTo>
                    <a:pt x="785480" y="1633258"/>
                    <a:pt x="774965" y="1668332"/>
                    <a:pt x="766129" y="1703913"/>
                  </a:cubicBezTo>
                  <a:lnTo>
                    <a:pt x="749125" y="1804905"/>
                  </a:lnTo>
                  <a:lnTo>
                    <a:pt x="786078" y="1848310"/>
                  </a:lnTo>
                  <a:cubicBezTo>
                    <a:pt x="819155" y="1881815"/>
                    <a:pt x="855012" y="1913178"/>
                    <a:pt x="893530" y="1942051"/>
                  </a:cubicBezTo>
                  <a:lnTo>
                    <a:pt x="893529" y="1942052"/>
                  </a:lnTo>
                  <a:cubicBezTo>
                    <a:pt x="858501" y="1954428"/>
                    <a:pt x="823072" y="1963034"/>
                    <a:pt x="787701" y="1968081"/>
                  </a:cubicBezTo>
                  <a:lnTo>
                    <a:pt x="735520" y="1970396"/>
                  </a:lnTo>
                  <a:lnTo>
                    <a:pt x="734318" y="2057585"/>
                  </a:lnTo>
                  <a:cubicBezTo>
                    <a:pt x="738091" y="2117975"/>
                    <a:pt x="746519" y="2178805"/>
                    <a:pt x="759784" y="2239641"/>
                  </a:cubicBezTo>
                  <a:cubicBezTo>
                    <a:pt x="576355" y="2162903"/>
                    <a:pt x="439300" y="2024090"/>
                    <a:pt x="365993" y="1861696"/>
                  </a:cubicBezTo>
                  <a:lnTo>
                    <a:pt x="359859" y="1843670"/>
                  </a:lnTo>
                  <a:lnTo>
                    <a:pt x="296269" y="1819692"/>
                  </a:lnTo>
                  <a:cubicBezTo>
                    <a:pt x="163126" y="1754614"/>
                    <a:pt x="60146" y="1641718"/>
                    <a:pt x="18884" y="1496433"/>
                  </a:cubicBezTo>
                  <a:cubicBezTo>
                    <a:pt x="-1747" y="1423790"/>
                    <a:pt x="-4994" y="1349927"/>
                    <a:pt x="6800" y="127855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Rounded Corners 244">
              <a:extLst>
                <a:ext uri="{FF2B5EF4-FFF2-40B4-BE49-F238E27FC236}">
                  <a16:creationId xmlns:a16="http://schemas.microsoft.com/office/drawing/2014/main" id="{1630273C-A675-F19F-D11C-643D405BF8F7}"/>
                </a:ext>
              </a:extLst>
            </p:cNvPr>
            <p:cNvSpPr/>
            <p:nvPr/>
          </p:nvSpPr>
          <p:spPr>
            <a:xfrm rot="16200000">
              <a:off x="6013638" y="4894419"/>
              <a:ext cx="1690043" cy="195088"/>
            </a:xfrm>
            <a:prstGeom prst="roundRect">
              <a:avLst/>
            </a:prstGeom>
            <a:solidFill>
              <a:srgbClr val="E3C4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Rectangle: Rounded Corners 245">
              <a:extLst>
                <a:ext uri="{FF2B5EF4-FFF2-40B4-BE49-F238E27FC236}">
                  <a16:creationId xmlns:a16="http://schemas.microsoft.com/office/drawing/2014/main" id="{A31C50F7-54EA-A172-3ACC-903748E96C39}"/>
                </a:ext>
              </a:extLst>
            </p:cNvPr>
            <p:cNvSpPr/>
            <p:nvPr/>
          </p:nvSpPr>
          <p:spPr>
            <a:xfrm rot="15699828">
              <a:off x="6288637" y="4871404"/>
              <a:ext cx="1690043" cy="195088"/>
            </a:xfrm>
            <a:prstGeom prst="roundRect">
              <a:avLst/>
            </a:prstGeom>
            <a:solidFill>
              <a:srgbClr val="E3C4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ectangle: Rounded Corners 246">
              <a:extLst>
                <a:ext uri="{FF2B5EF4-FFF2-40B4-BE49-F238E27FC236}">
                  <a16:creationId xmlns:a16="http://schemas.microsoft.com/office/drawing/2014/main" id="{FC3CFD8E-DFFB-F1FE-7983-CA74BE4F4A35}"/>
                </a:ext>
              </a:extLst>
            </p:cNvPr>
            <p:cNvSpPr/>
            <p:nvPr/>
          </p:nvSpPr>
          <p:spPr>
            <a:xfrm>
              <a:off x="5442162" y="4101016"/>
              <a:ext cx="1690043" cy="195088"/>
            </a:xfrm>
            <a:prstGeom prst="roundRect">
              <a:avLst/>
            </a:prstGeom>
            <a:solidFill>
              <a:srgbClr val="E3C4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8" name="Group 247">
              <a:extLst>
                <a:ext uri="{FF2B5EF4-FFF2-40B4-BE49-F238E27FC236}">
                  <a16:creationId xmlns:a16="http://schemas.microsoft.com/office/drawing/2014/main" id="{D8533643-DD6C-A46B-462A-55F64F9A5020}"/>
                </a:ext>
              </a:extLst>
            </p:cNvPr>
            <p:cNvGrpSpPr/>
            <p:nvPr/>
          </p:nvGrpSpPr>
          <p:grpSpPr>
            <a:xfrm>
              <a:off x="5912842" y="2972730"/>
              <a:ext cx="1631752" cy="1416495"/>
              <a:chOff x="8072686" y="3477380"/>
              <a:chExt cx="1891121" cy="1641648"/>
            </a:xfrm>
          </p:grpSpPr>
          <p:grpSp>
            <p:nvGrpSpPr>
              <p:cNvPr id="250" name="Group 249">
                <a:extLst>
                  <a:ext uri="{FF2B5EF4-FFF2-40B4-BE49-F238E27FC236}">
                    <a16:creationId xmlns:a16="http://schemas.microsoft.com/office/drawing/2014/main" id="{3197F9CF-665A-545E-D6CB-596EEEAC3689}"/>
                  </a:ext>
                </a:extLst>
              </p:cNvPr>
              <p:cNvGrpSpPr/>
              <p:nvPr/>
            </p:nvGrpSpPr>
            <p:grpSpPr>
              <a:xfrm>
                <a:off x="8571018" y="4448073"/>
                <a:ext cx="493987" cy="599274"/>
                <a:chOff x="9469820" y="1834713"/>
                <a:chExt cx="872126" cy="599274"/>
              </a:xfrm>
            </p:grpSpPr>
            <p:sp>
              <p:nvSpPr>
                <p:cNvPr id="281" name="Trapezoid 280">
                  <a:extLst>
                    <a:ext uri="{FF2B5EF4-FFF2-40B4-BE49-F238E27FC236}">
                      <a16:creationId xmlns:a16="http://schemas.microsoft.com/office/drawing/2014/main" id="{A271A890-9EDE-7417-D3C4-9DE3E03FB888}"/>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a:extLst>
                    <a:ext uri="{FF2B5EF4-FFF2-40B4-BE49-F238E27FC236}">
                      <a16:creationId xmlns:a16="http://schemas.microsoft.com/office/drawing/2014/main" id="{A3A7EDB6-9358-5052-48D7-EB705654AB2C}"/>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a:extLst>
                  <a:ext uri="{FF2B5EF4-FFF2-40B4-BE49-F238E27FC236}">
                    <a16:creationId xmlns:a16="http://schemas.microsoft.com/office/drawing/2014/main" id="{7C26938B-B327-FBBF-30DA-5E2C3BF01E93}"/>
                  </a:ext>
                </a:extLst>
              </p:cNvPr>
              <p:cNvGrpSpPr/>
              <p:nvPr/>
            </p:nvGrpSpPr>
            <p:grpSpPr>
              <a:xfrm>
                <a:off x="8911081" y="4519754"/>
                <a:ext cx="493987" cy="599274"/>
                <a:chOff x="9469820" y="1834713"/>
                <a:chExt cx="872126" cy="599274"/>
              </a:xfrm>
            </p:grpSpPr>
            <p:sp>
              <p:nvSpPr>
                <p:cNvPr id="279" name="Trapezoid 278">
                  <a:extLst>
                    <a:ext uri="{FF2B5EF4-FFF2-40B4-BE49-F238E27FC236}">
                      <a16:creationId xmlns:a16="http://schemas.microsoft.com/office/drawing/2014/main" id="{C6C0E343-98EA-D10F-E495-1B7C9D883E05}"/>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737B9ADA-0431-7510-156C-CE55AFD8F5BF}"/>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a:extLst>
                  <a:ext uri="{FF2B5EF4-FFF2-40B4-BE49-F238E27FC236}">
                    <a16:creationId xmlns:a16="http://schemas.microsoft.com/office/drawing/2014/main" id="{106CBE0C-4B5C-F061-AB26-A9393499AD3C}"/>
                  </a:ext>
                </a:extLst>
              </p:cNvPr>
              <p:cNvGrpSpPr/>
              <p:nvPr/>
            </p:nvGrpSpPr>
            <p:grpSpPr>
              <a:xfrm>
                <a:off x="9196918" y="4295852"/>
                <a:ext cx="493987" cy="599274"/>
                <a:chOff x="9469820" y="1834713"/>
                <a:chExt cx="872126" cy="599274"/>
              </a:xfrm>
            </p:grpSpPr>
            <p:sp>
              <p:nvSpPr>
                <p:cNvPr id="277" name="Trapezoid 276">
                  <a:extLst>
                    <a:ext uri="{FF2B5EF4-FFF2-40B4-BE49-F238E27FC236}">
                      <a16:creationId xmlns:a16="http://schemas.microsoft.com/office/drawing/2014/main" id="{704FF738-AB6D-50E8-EF7E-74584F2B63DD}"/>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a:extLst>
                    <a:ext uri="{FF2B5EF4-FFF2-40B4-BE49-F238E27FC236}">
                      <a16:creationId xmlns:a16="http://schemas.microsoft.com/office/drawing/2014/main" id="{B010536D-7361-479B-69C0-91B9FE567137}"/>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a:extLst>
                  <a:ext uri="{FF2B5EF4-FFF2-40B4-BE49-F238E27FC236}">
                    <a16:creationId xmlns:a16="http://schemas.microsoft.com/office/drawing/2014/main" id="{B0198C68-3CDC-9C00-DE57-D6FAEED2DC3E}"/>
                  </a:ext>
                </a:extLst>
              </p:cNvPr>
              <p:cNvGrpSpPr/>
              <p:nvPr/>
            </p:nvGrpSpPr>
            <p:grpSpPr>
              <a:xfrm>
                <a:off x="9469820" y="4262054"/>
                <a:ext cx="493987" cy="599274"/>
                <a:chOff x="9469820" y="1834713"/>
                <a:chExt cx="872126" cy="599274"/>
              </a:xfrm>
            </p:grpSpPr>
            <p:sp>
              <p:nvSpPr>
                <p:cNvPr id="275" name="Trapezoid 274">
                  <a:extLst>
                    <a:ext uri="{FF2B5EF4-FFF2-40B4-BE49-F238E27FC236}">
                      <a16:creationId xmlns:a16="http://schemas.microsoft.com/office/drawing/2014/main" id="{7E1A4E93-134F-1135-D327-069B8319718A}"/>
                    </a:ext>
                  </a:extLst>
                </p:cNvPr>
                <p:cNvSpPr/>
                <p:nvPr/>
              </p:nvSpPr>
              <p:spPr>
                <a:xfrm>
                  <a:off x="9469821" y="1834713"/>
                  <a:ext cx="872125" cy="541472"/>
                </a:xfrm>
                <a:prstGeom prst="trapezoi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1D22CC46-D97B-FC11-90DB-54AAF5E0B121}"/>
                    </a:ext>
                  </a:extLst>
                </p:cNvPr>
                <p:cNvSpPr/>
                <p:nvPr/>
              </p:nvSpPr>
              <p:spPr>
                <a:xfrm>
                  <a:off x="9469820" y="2264640"/>
                  <a:ext cx="872126" cy="1693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4" name="Cloud 253">
                <a:extLst>
                  <a:ext uri="{FF2B5EF4-FFF2-40B4-BE49-F238E27FC236}">
                    <a16:creationId xmlns:a16="http://schemas.microsoft.com/office/drawing/2014/main" id="{11D4943F-ECE9-95EF-6623-2D4AB2335347}"/>
                  </a:ext>
                </a:extLst>
              </p:cNvPr>
              <p:cNvSpPr/>
              <p:nvPr/>
            </p:nvSpPr>
            <p:spPr>
              <a:xfrm>
                <a:off x="8492359" y="3767129"/>
                <a:ext cx="1471448" cy="113524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9B1C3B61-3FDA-C440-66F2-ED5C118077AF}"/>
                  </a:ext>
                </a:extLst>
              </p:cNvPr>
              <p:cNvSpPr/>
              <p:nvPr/>
            </p:nvSpPr>
            <p:spPr>
              <a:xfrm>
                <a:off x="8178998" y="3636355"/>
                <a:ext cx="891430" cy="925336"/>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a:extLst>
                  <a:ext uri="{FF2B5EF4-FFF2-40B4-BE49-F238E27FC236}">
                    <a16:creationId xmlns:a16="http://schemas.microsoft.com/office/drawing/2014/main" id="{F3A033F3-4895-7E5E-CDD0-DB9A8677408C}"/>
                  </a:ext>
                </a:extLst>
              </p:cNvPr>
              <p:cNvGrpSpPr/>
              <p:nvPr/>
            </p:nvGrpSpPr>
            <p:grpSpPr>
              <a:xfrm>
                <a:off x="8337890" y="3888665"/>
                <a:ext cx="438030" cy="214202"/>
                <a:chOff x="8464948" y="1309592"/>
                <a:chExt cx="1898019" cy="928154"/>
              </a:xfrm>
            </p:grpSpPr>
            <p:grpSp>
              <p:nvGrpSpPr>
                <p:cNvPr id="269" name="Group 268">
                  <a:extLst>
                    <a:ext uri="{FF2B5EF4-FFF2-40B4-BE49-F238E27FC236}">
                      <a16:creationId xmlns:a16="http://schemas.microsoft.com/office/drawing/2014/main" id="{8F807260-882D-9783-5ADC-9DD77E06EED2}"/>
                    </a:ext>
                  </a:extLst>
                </p:cNvPr>
                <p:cNvGrpSpPr/>
                <p:nvPr/>
              </p:nvGrpSpPr>
              <p:grpSpPr>
                <a:xfrm>
                  <a:off x="8464948" y="1327466"/>
                  <a:ext cx="910280" cy="910280"/>
                  <a:chOff x="8464948" y="1327466"/>
                  <a:chExt cx="910280" cy="910280"/>
                </a:xfrm>
              </p:grpSpPr>
              <p:sp>
                <p:nvSpPr>
                  <p:cNvPr id="273" name="Oval 272">
                    <a:extLst>
                      <a:ext uri="{FF2B5EF4-FFF2-40B4-BE49-F238E27FC236}">
                        <a16:creationId xmlns:a16="http://schemas.microsoft.com/office/drawing/2014/main" id="{7B31CACE-0C5A-238E-9E86-744E648BB881}"/>
                      </a:ext>
                    </a:extLst>
                  </p:cNvPr>
                  <p:cNvSpPr/>
                  <p:nvPr/>
                </p:nvSpPr>
                <p:spPr>
                  <a:xfrm>
                    <a:off x="8464948" y="1327466"/>
                    <a:ext cx="910280" cy="9102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7432A0E0-1E75-99A7-78AD-C9647A2654F5}"/>
                      </a:ext>
                    </a:extLst>
                  </p:cNvPr>
                  <p:cNvSpPr/>
                  <p:nvPr/>
                </p:nvSpPr>
                <p:spPr>
                  <a:xfrm>
                    <a:off x="8770982" y="1656159"/>
                    <a:ext cx="526652" cy="5266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75382C8A-735F-92F0-D501-BD957005E642}"/>
                    </a:ext>
                  </a:extLst>
                </p:cNvPr>
                <p:cNvGrpSpPr/>
                <p:nvPr/>
              </p:nvGrpSpPr>
              <p:grpSpPr>
                <a:xfrm>
                  <a:off x="9452687" y="1309592"/>
                  <a:ext cx="910280" cy="910280"/>
                  <a:chOff x="8464948" y="1327466"/>
                  <a:chExt cx="910280" cy="910280"/>
                </a:xfrm>
              </p:grpSpPr>
              <p:sp>
                <p:nvSpPr>
                  <p:cNvPr id="271" name="Oval 270">
                    <a:extLst>
                      <a:ext uri="{FF2B5EF4-FFF2-40B4-BE49-F238E27FC236}">
                        <a16:creationId xmlns:a16="http://schemas.microsoft.com/office/drawing/2014/main" id="{B1B53F95-AAA5-66F0-04B4-13412E41E754}"/>
                      </a:ext>
                    </a:extLst>
                  </p:cNvPr>
                  <p:cNvSpPr/>
                  <p:nvPr/>
                </p:nvSpPr>
                <p:spPr>
                  <a:xfrm>
                    <a:off x="8464948" y="1327466"/>
                    <a:ext cx="910280" cy="9102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63991EB6-EF1B-BCB9-E6C8-5A53F5C37DEA}"/>
                      </a:ext>
                    </a:extLst>
                  </p:cNvPr>
                  <p:cNvSpPr/>
                  <p:nvPr/>
                </p:nvSpPr>
                <p:spPr>
                  <a:xfrm>
                    <a:off x="8770982" y="1656159"/>
                    <a:ext cx="526652" cy="5266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7" name="Group 256">
                <a:extLst>
                  <a:ext uri="{FF2B5EF4-FFF2-40B4-BE49-F238E27FC236}">
                    <a16:creationId xmlns:a16="http://schemas.microsoft.com/office/drawing/2014/main" id="{17C0F44B-CC6C-4DA8-9AC9-70C3BDF6D241}"/>
                  </a:ext>
                </a:extLst>
              </p:cNvPr>
              <p:cNvGrpSpPr/>
              <p:nvPr/>
            </p:nvGrpSpPr>
            <p:grpSpPr>
              <a:xfrm>
                <a:off x="8383393" y="4165238"/>
                <a:ext cx="437627" cy="316355"/>
                <a:chOff x="8424058" y="1224704"/>
                <a:chExt cx="728213" cy="716569"/>
              </a:xfrm>
            </p:grpSpPr>
            <p:sp>
              <p:nvSpPr>
                <p:cNvPr id="266" name="Oval 265">
                  <a:extLst>
                    <a:ext uri="{FF2B5EF4-FFF2-40B4-BE49-F238E27FC236}">
                      <a16:creationId xmlns:a16="http://schemas.microsoft.com/office/drawing/2014/main" id="{2A9E2F0E-4E79-811C-7B6C-E0319DC5BA99}"/>
                    </a:ext>
                  </a:extLst>
                </p:cNvPr>
                <p:cNvSpPr/>
                <p:nvPr/>
              </p:nvSpPr>
              <p:spPr>
                <a:xfrm>
                  <a:off x="8697241" y="1704515"/>
                  <a:ext cx="194511" cy="2367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Isosceles Triangle 266">
                  <a:extLst>
                    <a:ext uri="{FF2B5EF4-FFF2-40B4-BE49-F238E27FC236}">
                      <a16:creationId xmlns:a16="http://schemas.microsoft.com/office/drawing/2014/main" id="{B7D455C2-0D18-E09A-64B1-D40EAEEB0C60}"/>
                    </a:ext>
                  </a:extLst>
                </p:cNvPr>
                <p:cNvSpPr/>
                <p:nvPr/>
              </p:nvSpPr>
              <p:spPr>
                <a:xfrm rot="10800000">
                  <a:off x="8492359" y="1224704"/>
                  <a:ext cx="591612" cy="35827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Shape 267">
                  <a:extLst>
                    <a:ext uri="{FF2B5EF4-FFF2-40B4-BE49-F238E27FC236}">
                      <a16:creationId xmlns:a16="http://schemas.microsoft.com/office/drawing/2014/main" id="{8168A640-5153-38CC-60B8-5F76422352F7}"/>
                    </a:ext>
                  </a:extLst>
                </p:cNvPr>
                <p:cNvSpPr/>
                <p:nvPr/>
              </p:nvSpPr>
              <p:spPr>
                <a:xfrm rot="10603395">
                  <a:off x="8424058" y="1548631"/>
                  <a:ext cx="728213" cy="311767"/>
                </a:xfrm>
                <a:custGeom>
                  <a:avLst/>
                  <a:gdLst>
                    <a:gd name="connsiteX0" fmla="*/ 6784 w 1696215"/>
                    <a:gd name="connsiteY0" fmla="*/ 550949 h 550949"/>
                    <a:gd name="connsiteX1" fmla="*/ 0 w 1696215"/>
                    <a:gd name="connsiteY1" fmla="*/ 481696 h 550949"/>
                    <a:gd name="connsiteX2" fmla="*/ 437665 w 1696215"/>
                    <a:gd name="connsiteY2" fmla="*/ 31270 h 550949"/>
                    <a:gd name="connsiteX3" fmla="*/ 840936 w 1696215"/>
                    <a:gd name="connsiteY3" fmla="*/ 306370 h 550949"/>
                    <a:gd name="connsiteX4" fmla="*/ 845910 w 1696215"/>
                    <a:gd name="connsiteY4" fmla="*/ 322860 h 550949"/>
                    <a:gd name="connsiteX5" fmla="*/ 855279 w 1696215"/>
                    <a:gd name="connsiteY5" fmla="*/ 275100 h 550949"/>
                    <a:gd name="connsiteX6" fmla="*/ 1258551 w 1696215"/>
                    <a:gd name="connsiteY6" fmla="*/ 0 h 550949"/>
                    <a:gd name="connsiteX7" fmla="*/ 1696215 w 1696215"/>
                    <a:gd name="connsiteY7" fmla="*/ 450426 h 550949"/>
                    <a:gd name="connsiteX8" fmla="*/ 1689431 w 1696215"/>
                    <a:gd name="connsiteY8" fmla="*/ 519679 h 550949"/>
                    <a:gd name="connsiteX9" fmla="*/ 1628870 w 1696215"/>
                    <a:gd name="connsiteY9" fmla="*/ 519679 h 550949"/>
                    <a:gd name="connsiteX10" fmla="*/ 1635623 w 1696215"/>
                    <a:gd name="connsiteY10" fmla="*/ 450426 h 550949"/>
                    <a:gd name="connsiteX11" fmla="*/ 1258549 w 1696215"/>
                    <a:gd name="connsiteY11" fmla="*/ 60590 h 550949"/>
                    <a:gd name="connsiteX12" fmla="*/ 881475 w 1696215"/>
                    <a:gd name="connsiteY12" fmla="*/ 450426 h 550949"/>
                    <a:gd name="connsiteX13" fmla="*/ 888229 w 1696215"/>
                    <a:gd name="connsiteY13" fmla="*/ 519679 h 550949"/>
                    <a:gd name="connsiteX14" fmla="*/ 871610 w 1696215"/>
                    <a:gd name="connsiteY14" fmla="*/ 519679 h 550949"/>
                    <a:gd name="connsiteX15" fmla="*/ 868546 w 1696215"/>
                    <a:gd name="connsiteY15" fmla="*/ 550949 h 550949"/>
                    <a:gd name="connsiteX16" fmla="*/ 807985 w 1696215"/>
                    <a:gd name="connsiteY16" fmla="*/ 550949 h 550949"/>
                    <a:gd name="connsiteX17" fmla="*/ 814738 w 1696215"/>
                    <a:gd name="connsiteY17" fmla="*/ 481696 h 550949"/>
                    <a:gd name="connsiteX18" fmla="*/ 437664 w 1696215"/>
                    <a:gd name="connsiteY18" fmla="*/ 91860 h 550949"/>
                    <a:gd name="connsiteX19" fmla="*/ 60590 w 1696215"/>
                    <a:gd name="connsiteY19" fmla="*/ 481696 h 550949"/>
                    <a:gd name="connsiteX20" fmla="*/ 67343 w 1696215"/>
                    <a:gd name="connsiteY20" fmla="*/ 550949 h 55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6215" h="550949">
                      <a:moveTo>
                        <a:pt x="6784" y="550949"/>
                      </a:moveTo>
                      <a:lnTo>
                        <a:pt x="0" y="481696"/>
                      </a:lnTo>
                      <a:cubicBezTo>
                        <a:pt x="0" y="232933"/>
                        <a:pt x="195949" y="31270"/>
                        <a:pt x="437665" y="31270"/>
                      </a:cubicBezTo>
                      <a:cubicBezTo>
                        <a:pt x="618953" y="31270"/>
                        <a:pt x="774495" y="144705"/>
                        <a:pt x="840936" y="306370"/>
                      </a:cubicBezTo>
                      <a:lnTo>
                        <a:pt x="845910" y="322860"/>
                      </a:lnTo>
                      <a:lnTo>
                        <a:pt x="855279" y="275100"/>
                      </a:lnTo>
                      <a:cubicBezTo>
                        <a:pt x="921720" y="113435"/>
                        <a:pt x="1077263" y="0"/>
                        <a:pt x="1258551" y="0"/>
                      </a:cubicBezTo>
                      <a:cubicBezTo>
                        <a:pt x="1500266" y="0"/>
                        <a:pt x="1696215" y="201663"/>
                        <a:pt x="1696215" y="450426"/>
                      </a:cubicBezTo>
                      <a:lnTo>
                        <a:pt x="1689431" y="519679"/>
                      </a:lnTo>
                      <a:lnTo>
                        <a:pt x="1628870" y="519679"/>
                      </a:lnTo>
                      <a:lnTo>
                        <a:pt x="1635623" y="450426"/>
                      </a:lnTo>
                      <a:cubicBezTo>
                        <a:pt x="1635624" y="235126"/>
                        <a:pt x="1466801" y="60590"/>
                        <a:pt x="1258549" y="60590"/>
                      </a:cubicBezTo>
                      <a:cubicBezTo>
                        <a:pt x="1050298" y="60590"/>
                        <a:pt x="881476" y="235126"/>
                        <a:pt x="881475" y="450426"/>
                      </a:cubicBezTo>
                      <a:lnTo>
                        <a:pt x="888229" y="519679"/>
                      </a:lnTo>
                      <a:lnTo>
                        <a:pt x="871610" y="519679"/>
                      </a:lnTo>
                      <a:lnTo>
                        <a:pt x="868546" y="550949"/>
                      </a:lnTo>
                      <a:lnTo>
                        <a:pt x="807985" y="550949"/>
                      </a:lnTo>
                      <a:lnTo>
                        <a:pt x="814738" y="481696"/>
                      </a:lnTo>
                      <a:cubicBezTo>
                        <a:pt x="814738" y="266396"/>
                        <a:pt x="645916" y="91860"/>
                        <a:pt x="437664" y="91860"/>
                      </a:cubicBezTo>
                      <a:cubicBezTo>
                        <a:pt x="229412" y="91860"/>
                        <a:pt x="60590" y="266396"/>
                        <a:pt x="60590" y="481696"/>
                      </a:cubicBezTo>
                      <a:lnTo>
                        <a:pt x="67343" y="55094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8" name="Cloud 257">
                <a:extLst>
                  <a:ext uri="{FF2B5EF4-FFF2-40B4-BE49-F238E27FC236}">
                    <a16:creationId xmlns:a16="http://schemas.microsoft.com/office/drawing/2014/main" id="{7E06A0AE-16CF-C45D-1358-8B8EA1B84F37}"/>
                  </a:ext>
                </a:extLst>
              </p:cNvPr>
              <p:cNvSpPr/>
              <p:nvPr/>
            </p:nvSpPr>
            <p:spPr>
              <a:xfrm>
                <a:off x="8199436" y="3497679"/>
                <a:ext cx="768107" cy="33274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id="{A766B075-F20F-EFB7-7942-4CAB3C09FC31}"/>
                  </a:ext>
                </a:extLst>
              </p:cNvPr>
              <p:cNvGrpSpPr/>
              <p:nvPr/>
            </p:nvGrpSpPr>
            <p:grpSpPr>
              <a:xfrm rot="2249374">
                <a:off x="8918645" y="3477380"/>
                <a:ext cx="233635" cy="416833"/>
                <a:chOff x="9548135" y="2093944"/>
                <a:chExt cx="415672" cy="741610"/>
              </a:xfrm>
            </p:grpSpPr>
            <p:sp>
              <p:nvSpPr>
                <p:cNvPr id="264" name="Oval 263">
                  <a:extLst>
                    <a:ext uri="{FF2B5EF4-FFF2-40B4-BE49-F238E27FC236}">
                      <a16:creationId xmlns:a16="http://schemas.microsoft.com/office/drawing/2014/main" id="{00D608D6-3079-4E98-36A6-77DCA210CC88}"/>
                    </a:ext>
                  </a:extLst>
                </p:cNvPr>
                <p:cNvSpPr/>
                <p:nvPr/>
              </p:nvSpPr>
              <p:spPr>
                <a:xfrm>
                  <a:off x="9548135" y="2093944"/>
                  <a:ext cx="415672" cy="74161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D29CE662-9E47-2433-47D0-952BBE4D0531}"/>
                    </a:ext>
                  </a:extLst>
                </p:cNvPr>
                <p:cNvSpPr/>
                <p:nvPr/>
              </p:nvSpPr>
              <p:spPr>
                <a:xfrm>
                  <a:off x="9645139" y="2246344"/>
                  <a:ext cx="221663" cy="58921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34058DEF-DA75-E1F8-F814-3780368868DF}"/>
                  </a:ext>
                </a:extLst>
              </p:cNvPr>
              <p:cNvGrpSpPr/>
              <p:nvPr/>
            </p:nvGrpSpPr>
            <p:grpSpPr>
              <a:xfrm rot="18900000">
                <a:off x="8072686" y="3512254"/>
                <a:ext cx="233635" cy="416833"/>
                <a:chOff x="9548135" y="2093944"/>
                <a:chExt cx="415672" cy="741610"/>
              </a:xfrm>
            </p:grpSpPr>
            <p:sp>
              <p:nvSpPr>
                <p:cNvPr id="262" name="Oval 261">
                  <a:extLst>
                    <a:ext uri="{FF2B5EF4-FFF2-40B4-BE49-F238E27FC236}">
                      <a16:creationId xmlns:a16="http://schemas.microsoft.com/office/drawing/2014/main" id="{4137413D-0ABF-02B0-CFDF-BA92C0E7D07F}"/>
                    </a:ext>
                  </a:extLst>
                </p:cNvPr>
                <p:cNvSpPr/>
                <p:nvPr/>
              </p:nvSpPr>
              <p:spPr>
                <a:xfrm>
                  <a:off x="9548135" y="2093944"/>
                  <a:ext cx="415672" cy="74161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F9B2B792-034C-0363-FA79-AAFD7F36D55A}"/>
                    </a:ext>
                  </a:extLst>
                </p:cNvPr>
                <p:cNvSpPr/>
                <p:nvPr/>
              </p:nvSpPr>
              <p:spPr>
                <a:xfrm>
                  <a:off x="9645139" y="2246344"/>
                  <a:ext cx="221663" cy="58921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1" name="Cloud 260">
                <a:extLst>
                  <a:ext uri="{FF2B5EF4-FFF2-40B4-BE49-F238E27FC236}">
                    <a16:creationId xmlns:a16="http://schemas.microsoft.com/office/drawing/2014/main" id="{976A879A-E9E0-2744-21C7-D5E671E7FF62}"/>
                  </a:ext>
                </a:extLst>
              </p:cNvPr>
              <p:cNvSpPr/>
              <p:nvPr/>
            </p:nvSpPr>
            <p:spPr>
              <a:xfrm>
                <a:off x="9506873" y="3688634"/>
                <a:ext cx="449227" cy="34658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9" name="Freeform: Shape 248">
              <a:extLst>
                <a:ext uri="{FF2B5EF4-FFF2-40B4-BE49-F238E27FC236}">
                  <a16:creationId xmlns:a16="http://schemas.microsoft.com/office/drawing/2014/main" id="{35EBF0C8-C251-EEC0-AE95-D57CD74AE147}"/>
                </a:ext>
              </a:extLst>
            </p:cNvPr>
            <p:cNvSpPr/>
            <p:nvPr/>
          </p:nvSpPr>
          <p:spPr>
            <a:xfrm rot="15466886">
              <a:off x="6749699" y="3256216"/>
              <a:ext cx="788862" cy="1472376"/>
            </a:xfrm>
            <a:custGeom>
              <a:avLst/>
              <a:gdLst>
                <a:gd name="connsiteX0" fmla="*/ 878823 w 880987"/>
                <a:gd name="connsiteY0" fmla="*/ 801981 h 1199137"/>
                <a:gd name="connsiteX1" fmla="*/ 570888 w 880987"/>
                <a:gd name="connsiteY1" fmla="*/ 1155052 h 1199137"/>
                <a:gd name="connsiteX2" fmla="*/ 19864 w 880987"/>
                <a:gd name="connsiteY2" fmla="*/ 1010557 h 1199137"/>
                <a:gd name="connsiteX3" fmla="*/ 156618 w 880987"/>
                <a:gd name="connsiteY3" fmla="*/ 612596 h 1199137"/>
                <a:gd name="connsiteX4" fmla="*/ 196591 w 880987"/>
                <a:gd name="connsiteY4" fmla="*/ 584064 h 1199137"/>
                <a:gd name="connsiteX5" fmla="*/ 196123 w 880987"/>
                <a:gd name="connsiteY5" fmla="*/ 581936 h 1199137"/>
                <a:gd name="connsiteX6" fmla="*/ 189152 w 880987"/>
                <a:gd name="connsiteY6" fmla="*/ 484327 h 1199137"/>
                <a:gd name="connsiteX7" fmla="*/ 532233 w 880987"/>
                <a:gd name="connsiteY7" fmla="*/ 0 h 1199137"/>
                <a:gd name="connsiteX8" fmla="*/ 875314 w 880987"/>
                <a:gd name="connsiteY8" fmla="*/ 484327 h 1199137"/>
                <a:gd name="connsiteX9" fmla="*/ 868344 w 880987"/>
                <a:gd name="connsiteY9" fmla="*/ 581936 h 1199137"/>
                <a:gd name="connsiteX10" fmla="*/ 853149 w 880987"/>
                <a:gd name="connsiteY10" fmla="*/ 651039 h 1199137"/>
                <a:gd name="connsiteX11" fmla="*/ 861122 w 880987"/>
                <a:gd name="connsiteY11" fmla="*/ 664878 h 1199137"/>
                <a:gd name="connsiteX12" fmla="*/ 878823 w 880987"/>
                <a:gd name="connsiteY12" fmla="*/ 801981 h 119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987" h="1199137">
                  <a:moveTo>
                    <a:pt x="878823" y="801981"/>
                  </a:moveTo>
                  <a:cubicBezTo>
                    <a:pt x="861769" y="942116"/>
                    <a:pt x="745119" y="1083460"/>
                    <a:pt x="570888" y="1155052"/>
                  </a:cubicBezTo>
                  <a:cubicBezTo>
                    <a:pt x="338582" y="1250509"/>
                    <a:pt x="91880" y="1185816"/>
                    <a:pt x="19864" y="1010557"/>
                  </a:cubicBezTo>
                  <a:cubicBezTo>
                    <a:pt x="-34147" y="879112"/>
                    <a:pt x="25443" y="722805"/>
                    <a:pt x="156618" y="612596"/>
                  </a:cubicBezTo>
                  <a:lnTo>
                    <a:pt x="196591" y="584064"/>
                  </a:lnTo>
                  <a:lnTo>
                    <a:pt x="196123" y="581936"/>
                  </a:lnTo>
                  <a:cubicBezTo>
                    <a:pt x="191552" y="550407"/>
                    <a:pt x="189152" y="517763"/>
                    <a:pt x="189152" y="484327"/>
                  </a:cubicBezTo>
                  <a:cubicBezTo>
                    <a:pt x="189152" y="216841"/>
                    <a:pt x="342755" y="0"/>
                    <a:pt x="532233" y="0"/>
                  </a:cubicBezTo>
                  <a:cubicBezTo>
                    <a:pt x="721711" y="0"/>
                    <a:pt x="875314" y="216841"/>
                    <a:pt x="875314" y="484327"/>
                  </a:cubicBezTo>
                  <a:cubicBezTo>
                    <a:pt x="875314" y="517763"/>
                    <a:pt x="872914" y="550407"/>
                    <a:pt x="868344" y="581936"/>
                  </a:cubicBezTo>
                  <a:lnTo>
                    <a:pt x="853149" y="651039"/>
                  </a:lnTo>
                  <a:lnTo>
                    <a:pt x="861122" y="664878"/>
                  </a:lnTo>
                  <a:cubicBezTo>
                    <a:pt x="879126" y="708692"/>
                    <a:pt x="884508" y="755270"/>
                    <a:pt x="878823" y="801981"/>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89" name="Group 288">
            <a:extLst>
              <a:ext uri="{FF2B5EF4-FFF2-40B4-BE49-F238E27FC236}">
                <a16:creationId xmlns:a16="http://schemas.microsoft.com/office/drawing/2014/main" id="{BEE63B65-376C-5C41-64C0-660F8BCE2CA0}"/>
              </a:ext>
            </a:extLst>
          </p:cNvPr>
          <p:cNvGrpSpPr/>
          <p:nvPr/>
        </p:nvGrpSpPr>
        <p:grpSpPr>
          <a:xfrm>
            <a:off x="7831193" y="3216388"/>
            <a:ext cx="853930" cy="1638901"/>
            <a:chOff x="304800" y="466773"/>
            <a:chExt cx="2438400" cy="4679887"/>
          </a:xfrm>
        </p:grpSpPr>
        <p:sp>
          <p:nvSpPr>
            <p:cNvPr id="290" name="Cloud 289">
              <a:extLst>
                <a:ext uri="{FF2B5EF4-FFF2-40B4-BE49-F238E27FC236}">
                  <a16:creationId xmlns:a16="http://schemas.microsoft.com/office/drawing/2014/main" id="{665AC73B-994B-DCB9-300D-ECEB71C8F0CB}"/>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Cloud 290">
              <a:extLst>
                <a:ext uri="{FF2B5EF4-FFF2-40B4-BE49-F238E27FC236}">
                  <a16:creationId xmlns:a16="http://schemas.microsoft.com/office/drawing/2014/main" id="{9CA446C8-F9E1-1FC6-3541-90476BCF8187}"/>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37D89F54-4D16-2AEE-46BA-2FB7CB780B94}"/>
                </a:ext>
              </a:extLst>
            </p:cNvPr>
            <p:cNvSpPr/>
            <p:nvPr/>
          </p:nvSpPr>
          <p:spPr>
            <a:xfrm>
              <a:off x="2243016" y="3074956"/>
              <a:ext cx="500184" cy="6892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E8374ABD-C167-26AB-159D-8AF86F79246F}"/>
                </a:ext>
              </a:extLst>
            </p:cNvPr>
            <p:cNvSpPr/>
            <p:nvPr/>
          </p:nvSpPr>
          <p:spPr>
            <a:xfrm>
              <a:off x="304800" y="2936552"/>
              <a:ext cx="500184" cy="7644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EF48FDB8-D69B-AE1D-FCA6-F9E981B87DE7}"/>
                </a:ext>
              </a:extLst>
            </p:cNvPr>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176AC395-8446-D134-636F-DD82DE06B837}"/>
                </a:ext>
              </a:extLst>
            </p:cNvPr>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a:extLst>
                <a:ext uri="{FF2B5EF4-FFF2-40B4-BE49-F238E27FC236}">
                  <a16:creationId xmlns:a16="http://schemas.microsoft.com/office/drawing/2014/main" id="{76CF61B3-C4C6-2181-F89C-E0F2A19E64C4}"/>
                </a:ext>
              </a:extLst>
            </p:cNvPr>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33617975-5A7E-BA1B-92D5-91FC397B6854}"/>
                </a:ext>
              </a:extLst>
            </p:cNvPr>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rapezoid 297">
              <a:extLst>
                <a:ext uri="{FF2B5EF4-FFF2-40B4-BE49-F238E27FC236}">
                  <a16:creationId xmlns:a16="http://schemas.microsoft.com/office/drawing/2014/main" id="{8B683D57-7C14-1940-0F5F-0D23CEAABFB5}"/>
                </a:ext>
              </a:extLst>
            </p:cNvPr>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rapezoid 298">
              <a:extLst>
                <a:ext uri="{FF2B5EF4-FFF2-40B4-BE49-F238E27FC236}">
                  <a16:creationId xmlns:a16="http://schemas.microsoft.com/office/drawing/2014/main" id="{9029C6DE-7662-B786-1AD3-DF6159CD9378}"/>
                </a:ext>
              </a:extLst>
            </p:cNvPr>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FE2DF90B-A520-5798-732C-8D0527C57230}"/>
                </a:ext>
              </a:extLst>
            </p:cNvPr>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B6F3E64B-E9F1-F30F-B377-430B803776C2}"/>
                </a:ext>
              </a:extLst>
            </p:cNvPr>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0F42E3EE-1455-8AEA-315C-C855F6F53B0F}"/>
                </a:ext>
              </a:extLst>
            </p:cNvPr>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2034702E-EBE2-687F-D49A-8A39583FA9F5}"/>
                </a:ext>
              </a:extLst>
            </p:cNvPr>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5EF53E4B-7297-F3F2-5D9B-309C8FD54883}"/>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7B776188-61D7-03BD-21F7-77164D7E2F1F}"/>
                </a:ext>
              </a:extLst>
            </p:cNvPr>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F9D1426D-F0B2-40F3-3941-0863D4650533}"/>
                </a:ext>
              </a:extLst>
            </p:cNvPr>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loud 2">
              <a:extLst>
                <a:ext uri="{FF2B5EF4-FFF2-40B4-BE49-F238E27FC236}">
                  <a16:creationId xmlns:a16="http://schemas.microsoft.com/office/drawing/2014/main" id="{28CEC3E3-E49B-E8FC-C722-849EF7935BF5}"/>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D30E025A-0993-195C-B43A-A0DB79348C5A}"/>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80">
            <a:extLst>
              <a:ext uri="{FF2B5EF4-FFF2-40B4-BE49-F238E27FC236}">
                <a16:creationId xmlns:a16="http://schemas.microsoft.com/office/drawing/2014/main" id="{970C455E-2AB8-C1A3-F476-4F4E10F97AF7}"/>
              </a:ext>
            </a:extLst>
          </p:cNvPr>
          <p:cNvGrpSpPr/>
          <p:nvPr/>
        </p:nvGrpSpPr>
        <p:grpSpPr>
          <a:xfrm>
            <a:off x="9291768" y="2323131"/>
            <a:ext cx="904435" cy="1770247"/>
            <a:chOff x="4648199" y="990600"/>
            <a:chExt cx="2144079" cy="4196596"/>
          </a:xfrm>
        </p:grpSpPr>
        <p:sp>
          <p:nvSpPr>
            <p:cNvPr id="310" name="Oval 309">
              <a:extLst>
                <a:ext uri="{FF2B5EF4-FFF2-40B4-BE49-F238E27FC236}">
                  <a16:creationId xmlns:a16="http://schemas.microsoft.com/office/drawing/2014/main" id="{6EDB46AD-6F9B-4017-1895-89C7A93C0194}"/>
                </a:ext>
              </a:extLst>
            </p:cNvPr>
            <p:cNvSpPr/>
            <p:nvPr/>
          </p:nvSpPr>
          <p:spPr>
            <a:xfrm rot="20275293" flipH="1">
              <a:off x="6376021" y="3200400"/>
              <a:ext cx="416257"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CB4EE8D9-1006-B05F-0616-4801552BE5BD}"/>
                </a:ext>
              </a:extLst>
            </p:cNvPr>
            <p:cNvSpPr/>
            <p:nvPr/>
          </p:nvSpPr>
          <p:spPr>
            <a:xfrm rot="1639096" flipH="1">
              <a:off x="4648199" y="3200400"/>
              <a:ext cx="421452"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61">
              <a:extLst>
                <a:ext uri="{FF2B5EF4-FFF2-40B4-BE49-F238E27FC236}">
                  <a16:creationId xmlns:a16="http://schemas.microsoft.com/office/drawing/2014/main" id="{F983B3B8-A91A-656A-789F-86DE0049876A}"/>
                </a:ext>
              </a:extLst>
            </p:cNvPr>
            <p:cNvGrpSpPr/>
            <p:nvPr/>
          </p:nvGrpSpPr>
          <p:grpSpPr>
            <a:xfrm>
              <a:off x="5142345" y="4629728"/>
              <a:ext cx="520849" cy="515905"/>
              <a:chOff x="7122338" y="5361709"/>
              <a:chExt cx="520849" cy="515905"/>
            </a:xfrm>
          </p:grpSpPr>
          <p:sp>
            <p:nvSpPr>
              <p:cNvPr id="349" name="Oval 348">
                <a:extLst>
                  <a:ext uri="{FF2B5EF4-FFF2-40B4-BE49-F238E27FC236}">
                    <a16:creationId xmlns:a16="http://schemas.microsoft.com/office/drawing/2014/main" id="{52733D24-0C9A-B355-F8E5-04A1B4C286FA}"/>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7661C4D2-907E-D2CA-4B4B-7D31BBF4D7C3}"/>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60">
              <a:extLst>
                <a:ext uri="{FF2B5EF4-FFF2-40B4-BE49-F238E27FC236}">
                  <a16:creationId xmlns:a16="http://schemas.microsoft.com/office/drawing/2014/main" id="{ACC5C173-519B-E038-5C4C-BB206B5A678E}"/>
                </a:ext>
              </a:extLst>
            </p:cNvPr>
            <p:cNvGrpSpPr/>
            <p:nvPr/>
          </p:nvGrpSpPr>
          <p:grpSpPr>
            <a:xfrm>
              <a:off x="5634182" y="4671291"/>
              <a:ext cx="520849" cy="515905"/>
              <a:chOff x="7122338" y="5361709"/>
              <a:chExt cx="520849" cy="515905"/>
            </a:xfrm>
          </p:grpSpPr>
          <p:sp>
            <p:nvSpPr>
              <p:cNvPr id="347" name="Oval 346">
                <a:extLst>
                  <a:ext uri="{FF2B5EF4-FFF2-40B4-BE49-F238E27FC236}">
                    <a16:creationId xmlns:a16="http://schemas.microsoft.com/office/drawing/2014/main" id="{16D0233A-97E2-6665-FBE9-B55A8BEB709F}"/>
                  </a:ext>
                </a:extLst>
              </p:cNvPr>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3C23E5EF-C48E-0416-A8D4-006D1050834C}"/>
                  </a:ext>
                </a:extLst>
              </p:cNvPr>
              <p:cNvSpPr/>
              <p:nvPr/>
            </p:nvSpPr>
            <p:spPr>
              <a:xfrm flipH="1">
                <a:off x="7123545" y="5361709"/>
                <a:ext cx="519642" cy="3650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4" name="Trapezoid 313">
              <a:extLst>
                <a:ext uri="{FF2B5EF4-FFF2-40B4-BE49-F238E27FC236}">
                  <a16:creationId xmlns:a16="http://schemas.microsoft.com/office/drawing/2014/main" id="{D33B02D9-C471-8AE0-7D44-9CE2A1414B15}"/>
                </a:ext>
              </a:extLst>
            </p:cNvPr>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314">
              <a:extLst>
                <a:ext uri="{FF2B5EF4-FFF2-40B4-BE49-F238E27FC236}">
                  <a16:creationId xmlns:a16="http://schemas.microsoft.com/office/drawing/2014/main" id="{6B0EE104-8754-B155-396D-C5C1A8EEF416}"/>
                </a:ext>
              </a:extLst>
            </p:cNvPr>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315">
              <a:extLst>
                <a:ext uri="{FF2B5EF4-FFF2-40B4-BE49-F238E27FC236}">
                  <a16:creationId xmlns:a16="http://schemas.microsoft.com/office/drawing/2014/main" id="{AAD47E2D-DAB8-E3D7-A4B6-2D26DC2002FC}"/>
                </a:ext>
              </a:extLst>
            </p:cNvPr>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316">
              <a:extLst>
                <a:ext uri="{FF2B5EF4-FFF2-40B4-BE49-F238E27FC236}">
                  <a16:creationId xmlns:a16="http://schemas.microsoft.com/office/drawing/2014/main" id="{63E74F32-FACB-1EC7-5C88-07F2E45AFF80}"/>
                </a:ext>
              </a:extLst>
            </p:cNvPr>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Isosceles Triangle 317">
              <a:extLst>
                <a:ext uri="{FF2B5EF4-FFF2-40B4-BE49-F238E27FC236}">
                  <a16:creationId xmlns:a16="http://schemas.microsoft.com/office/drawing/2014/main" id="{5EFEA76A-BC73-4C3E-7C06-88728CEBEB93}"/>
                </a:ext>
              </a:extLst>
            </p:cNvPr>
            <p:cNvSpPr/>
            <p:nvPr/>
          </p:nvSpPr>
          <p:spPr>
            <a:xfrm rot="10800000">
              <a:off x="5501046" y="2206782"/>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Cloud 318">
              <a:extLst>
                <a:ext uri="{FF2B5EF4-FFF2-40B4-BE49-F238E27FC236}">
                  <a16:creationId xmlns:a16="http://schemas.microsoft.com/office/drawing/2014/main" id="{83CDBB08-B2DA-21DE-ACF5-4895EED5090B}"/>
                </a:ext>
              </a:extLst>
            </p:cNvPr>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Cloud 319">
              <a:extLst>
                <a:ext uri="{FF2B5EF4-FFF2-40B4-BE49-F238E27FC236}">
                  <a16:creationId xmlns:a16="http://schemas.microsoft.com/office/drawing/2014/main" id="{7C81FFDB-7889-0300-22D4-9D3DDC711CDB}"/>
                </a:ext>
              </a:extLst>
            </p:cNvPr>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3837DC9B-977C-AA9B-49FD-1834A3802905}"/>
                </a:ext>
              </a:extLst>
            </p:cNvPr>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rapezoid 11">
              <a:extLst>
                <a:ext uri="{FF2B5EF4-FFF2-40B4-BE49-F238E27FC236}">
                  <a16:creationId xmlns:a16="http://schemas.microsoft.com/office/drawing/2014/main" id="{6CB57664-A1BC-58ED-D259-B5D6E23D204A}"/>
                </a:ext>
              </a:extLst>
            </p:cNvPr>
            <p:cNvSpPr/>
            <p:nvPr/>
          </p:nvSpPr>
          <p:spPr>
            <a:xfrm rot="647929" flipH="1">
              <a:off x="5091379" y="2194939"/>
              <a:ext cx="392672" cy="2555731"/>
            </a:xfrm>
            <a:prstGeom prst="trapezoid">
              <a:avLst>
                <a:gd name="adj" fmla="val 22121"/>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322">
              <a:extLst>
                <a:ext uri="{FF2B5EF4-FFF2-40B4-BE49-F238E27FC236}">
                  <a16:creationId xmlns:a16="http://schemas.microsoft.com/office/drawing/2014/main" id="{9D351C85-8BB4-D9D8-6834-BA0F759C9114}"/>
                </a:ext>
              </a:extLst>
            </p:cNvPr>
            <p:cNvSpPr/>
            <p:nvPr/>
          </p:nvSpPr>
          <p:spPr>
            <a:xfrm rot="21080486" flipH="1">
              <a:off x="5901806" y="2227657"/>
              <a:ext cx="427558" cy="2514081"/>
            </a:xfrm>
            <a:prstGeom prst="trapezoid">
              <a:avLst>
                <a:gd name="adj" fmla="val 24980"/>
              </a:avLst>
            </a:prstGeom>
            <a:solidFill>
              <a:srgbClr val="D5C7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58">
              <a:extLst>
                <a:ext uri="{FF2B5EF4-FFF2-40B4-BE49-F238E27FC236}">
                  <a16:creationId xmlns:a16="http://schemas.microsoft.com/office/drawing/2014/main" id="{51D53F6D-32AB-F38F-4343-AE35F510FF59}"/>
                </a:ext>
              </a:extLst>
            </p:cNvPr>
            <p:cNvGrpSpPr/>
            <p:nvPr/>
          </p:nvGrpSpPr>
          <p:grpSpPr>
            <a:xfrm rot="262221">
              <a:off x="4831890" y="3637028"/>
              <a:ext cx="1493485" cy="878243"/>
              <a:chOff x="5486400" y="5562600"/>
              <a:chExt cx="1088184" cy="878243"/>
            </a:xfrm>
          </p:grpSpPr>
          <p:sp>
            <p:nvSpPr>
              <p:cNvPr id="343" name="Diagonal Stripe 342">
                <a:extLst>
                  <a:ext uri="{FF2B5EF4-FFF2-40B4-BE49-F238E27FC236}">
                    <a16:creationId xmlns:a16="http://schemas.microsoft.com/office/drawing/2014/main" id="{3F20BD48-FC7E-00C9-E2D3-C9E582BAA93D}"/>
                  </a:ext>
                </a:extLst>
              </p:cNvPr>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4" name="Diagonal Stripe 343">
                <a:extLst>
                  <a:ext uri="{FF2B5EF4-FFF2-40B4-BE49-F238E27FC236}">
                    <a16:creationId xmlns:a16="http://schemas.microsoft.com/office/drawing/2014/main" id="{C30197D4-A78F-368A-A6BB-93D09A62FF52}"/>
                  </a:ext>
                </a:extLst>
              </p:cNvPr>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5" name="Diagonal Stripe 344">
                <a:extLst>
                  <a:ext uri="{FF2B5EF4-FFF2-40B4-BE49-F238E27FC236}">
                    <a16:creationId xmlns:a16="http://schemas.microsoft.com/office/drawing/2014/main" id="{F33AFF06-AFE2-BE06-F66D-6FAF6525FCBC}"/>
                  </a:ext>
                </a:extLst>
              </p:cNvPr>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6" name="Flowchart: Display 345">
                <a:extLst>
                  <a:ext uri="{FF2B5EF4-FFF2-40B4-BE49-F238E27FC236}">
                    <a16:creationId xmlns:a16="http://schemas.microsoft.com/office/drawing/2014/main" id="{E75894AA-5EB6-E9A2-2E88-0B81359E826E}"/>
                  </a:ext>
                </a:extLst>
              </p:cNvPr>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5" name="Oval 1">
              <a:extLst>
                <a:ext uri="{FF2B5EF4-FFF2-40B4-BE49-F238E27FC236}">
                  <a16:creationId xmlns:a16="http://schemas.microsoft.com/office/drawing/2014/main" id="{A3750987-93D0-F0F7-3B3B-6F8FA12EC3C1}"/>
                </a:ext>
              </a:extLst>
            </p:cNvPr>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Cloud 325">
              <a:extLst>
                <a:ext uri="{FF2B5EF4-FFF2-40B4-BE49-F238E27FC236}">
                  <a16:creationId xmlns:a16="http://schemas.microsoft.com/office/drawing/2014/main" id="{DBABDEC4-F9F6-B7A5-EBD8-83B7FB756079}"/>
                </a:ext>
              </a:extLst>
            </p:cNvPr>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A61F46E7-DA27-3E08-28AF-5A029D1E63E3}"/>
                </a:ext>
              </a:extLst>
            </p:cNvPr>
            <p:cNvSpPr/>
            <p:nvPr/>
          </p:nvSpPr>
          <p:spPr>
            <a:xfrm flipH="1">
              <a:off x="5638897" y="2180596"/>
              <a:ext cx="256116" cy="1528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loud 327">
              <a:extLst>
                <a:ext uri="{FF2B5EF4-FFF2-40B4-BE49-F238E27FC236}">
                  <a16:creationId xmlns:a16="http://schemas.microsoft.com/office/drawing/2014/main" id="{5C797915-78E3-6105-7D38-0B406FABF475}"/>
                </a:ext>
              </a:extLst>
            </p:cNvPr>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C277A628-26A4-2E82-E51D-40B698201545}"/>
                </a:ext>
              </a:extLst>
            </p:cNvPr>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50161D81-CB85-B31F-5AC1-DFFEEAF829FC}"/>
                </a:ext>
              </a:extLst>
            </p:cNvPr>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79">
              <a:extLst>
                <a:ext uri="{FF2B5EF4-FFF2-40B4-BE49-F238E27FC236}">
                  <a16:creationId xmlns:a16="http://schemas.microsoft.com/office/drawing/2014/main" id="{17771A73-8006-D887-ACB7-E9BBB62A235B}"/>
                </a:ext>
              </a:extLst>
            </p:cNvPr>
            <p:cNvGrpSpPr/>
            <p:nvPr/>
          </p:nvGrpSpPr>
          <p:grpSpPr>
            <a:xfrm>
              <a:off x="5029200" y="1295400"/>
              <a:ext cx="1295400" cy="294409"/>
              <a:chOff x="6858000" y="2438400"/>
              <a:chExt cx="1676400" cy="381000"/>
            </a:xfrm>
          </p:grpSpPr>
          <p:sp>
            <p:nvSpPr>
              <p:cNvPr id="332" name="Rounded Rectangle 182">
                <a:extLst>
                  <a:ext uri="{FF2B5EF4-FFF2-40B4-BE49-F238E27FC236}">
                    <a16:creationId xmlns:a16="http://schemas.microsoft.com/office/drawing/2014/main" id="{5C96BDE7-1973-47F9-D33A-E9C1DA434A8D}"/>
                  </a:ext>
                </a:extLst>
              </p:cNvPr>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oup 78">
                <a:extLst>
                  <a:ext uri="{FF2B5EF4-FFF2-40B4-BE49-F238E27FC236}">
                    <a16:creationId xmlns:a16="http://schemas.microsoft.com/office/drawing/2014/main" id="{B6C902D7-E056-DE5B-0A8E-6E72F5841438}"/>
                  </a:ext>
                </a:extLst>
              </p:cNvPr>
              <p:cNvGrpSpPr/>
              <p:nvPr/>
            </p:nvGrpSpPr>
            <p:grpSpPr>
              <a:xfrm>
                <a:off x="7086600" y="2438400"/>
                <a:ext cx="1219200" cy="353961"/>
                <a:chOff x="6934200" y="990600"/>
                <a:chExt cx="2362200" cy="685800"/>
              </a:xfrm>
            </p:grpSpPr>
            <p:grpSp>
              <p:nvGrpSpPr>
                <p:cNvPr id="334" name="Group 71">
                  <a:extLst>
                    <a:ext uri="{FF2B5EF4-FFF2-40B4-BE49-F238E27FC236}">
                      <a16:creationId xmlns:a16="http://schemas.microsoft.com/office/drawing/2014/main" id="{896DBD3E-2DD7-89D4-EF7B-FA396ECED543}"/>
                    </a:ext>
                  </a:extLst>
                </p:cNvPr>
                <p:cNvGrpSpPr/>
                <p:nvPr/>
              </p:nvGrpSpPr>
              <p:grpSpPr>
                <a:xfrm>
                  <a:off x="6934200" y="990600"/>
                  <a:ext cx="838200" cy="685800"/>
                  <a:chOff x="6934200" y="990600"/>
                  <a:chExt cx="838200" cy="685800"/>
                </a:xfrm>
              </p:grpSpPr>
              <p:sp>
                <p:nvSpPr>
                  <p:cNvPr id="341" name="Plaque 340">
                    <a:extLst>
                      <a:ext uri="{FF2B5EF4-FFF2-40B4-BE49-F238E27FC236}">
                        <a16:creationId xmlns:a16="http://schemas.microsoft.com/office/drawing/2014/main" id="{3D0BCD8A-2C2F-2E6B-E499-108E927D2934}"/>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Diamond 341">
                    <a:extLst>
                      <a:ext uri="{FF2B5EF4-FFF2-40B4-BE49-F238E27FC236}">
                        <a16:creationId xmlns:a16="http://schemas.microsoft.com/office/drawing/2014/main" id="{7579B5E7-4994-D060-24DF-18899441FB7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72">
                  <a:extLst>
                    <a:ext uri="{FF2B5EF4-FFF2-40B4-BE49-F238E27FC236}">
                      <a16:creationId xmlns:a16="http://schemas.microsoft.com/office/drawing/2014/main" id="{7A479F55-4981-D09E-B3A5-5DF4E0D185FF}"/>
                    </a:ext>
                  </a:extLst>
                </p:cNvPr>
                <p:cNvGrpSpPr/>
                <p:nvPr/>
              </p:nvGrpSpPr>
              <p:grpSpPr>
                <a:xfrm>
                  <a:off x="7696200" y="990600"/>
                  <a:ext cx="838200" cy="685800"/>
                  <a:chOff x="6934200" y="990600"/>
                  <a:chExt cx="838200" cy="685800"/>
                </a:xfrm>
              </p:grpSpPr>
              <p:sp>
                <p:nvSpPr>
                  <p:cNvPr id="339" name="Plaque 338">
                    <a:extLst>
                      <a:ext uri="{FF2B5EF4-FFF2-40B4-BE49-F238E27FC236}">
                        <a16:creationId xmlns:a16="http://schemas.microsoft.com/office/drawing/2014/main" id="{2372AAA2-1D5F-4F6B-E97F-CB3AED5C6457}"/>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Diamond 339">
                    <a:extLst>
                      <a:ext uri="{FF2B5EF4-FFF2-40B4-BE49-F238E27FC236}">
                        <a16:creationId xmlns:a16="http://schemas.microsoft.com/office/drawing/2014/main" id="{DCA775DD-F925-9E11-1C66-B81563A55505}"/>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75">
                  <a:extLst>
                    <a:ext uri="{FF2B5EF4-FFF2-40B4-BE49-F238E27FC236}">
                      <a16:creationId xmlns:a16="http://schemas.microsoft.com/office/drawing/2014/main" id="{B151E6E5-06A7-4572-51A0-AA15E494412D}"/>
                    </a:ext>
                  </a:extLst>
                </p:cNvPr>
                <p:cNvGrpSpPr/>
                <p:nvPr/>
              </p:nvGrpSpPr>
              <p:grpSpPr>
                <a:xfrm>
                  <a:off x="8458200" y="990600"/>
                  <a:ext cx="838200" cy="685800"/>
                  <a:chOff x="6934200" y="990600"/>
                  <a:chExt cx="838200" cy="685800"/>
                </a:xfrm>
              </p:grpSpPr>
              <p:sp>
                <p:nvSpPr>
                  <p:cNvPr id="337" name="Plaque 336">
                    <a:extLst>
                      <a:ext uri="{FF2B5EF4-FFF2-40B4-BE49-F238E27FC236}">
                        <a16:creationId xmlns:a16="http://schemas.microsoft.com/office/drawing/2014/main" id="{CDD0AC63-9324-5A6E-DC8C-9C3C72B48F06}"/>
                      </a:ext>
                    </a:extLst>
                  </p:cNvPr>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Diamond 337">
                    <a:extLst>
                      <a:ext uri="{FF2B5EF4-FFF2-40B4-BE49-F238E27FC236}">
                        <a16:creationId xmlns:a16="http://schemas.microsoft.com/office/drawing/2014/main" id="{0EFE8DDF-D352-B711-279E-5DC9C0F91DCF}"/>
                      </a:ext>
                    </a:extLst>
                  </p:cNvPr>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51" name="Group 94">
            <a:extLst>
              <a:ext uri="{FF2B5EF4-FFF2-40B4-BE49-F238E27FC236}">
                <a16:creationId xmlns:a16="http://schemas.microsoft.com/office/drawing/2014/main" id="{D1BAB78B-5E53-7C53-8DB2-D315640E8FE1}"/>
              </a:ext>
            </a:extLst>
          </p:cNvPr>
          <p:cNvGrpSpPr/>
          <p:nvPr/>
        </p:nvGrpSpPr>
        <p:grpSpPr>
          <a:xfrm>
            <a:off x="8468692" y="4737032"/>
            <a:ext cx="843905" cy="1736956"/>
            <a:chOff x="4405860" y="139189"/>
            <a:chExt cx="2861871" cy="6475262"/>
          </a:xfrm>
        </p:grpSpPr>
        <p:grpSp>
          <p:nvGrpSpPr>
            <p:cNvPr id="352" name="Group 86">
              <a:extLst>
                <a:ext uri="{FF2B5EF4-FFF2-40B4-BE49-F238E27FC236}">
                  <a16:creationId xmlns:a16="http://schemas.microsoft.com/office/drawing/2014/main" id="{D024C1EC-49C0-665D-4BD6-52FACBDB035D}"/>
                </a:ext>
              </a:extLst>
            </p:cNvPr>
            <p:cNvGrpSpPr/>
            <p:nvPr/>
          </p:nvGrpSpPr>
          <p:grpSpPr>
            <a:xfrm rot="2107423">
              <a:off x="4802579" y="139189"/>
              <a:ext cx="743864" cy="1806453"/>
              <a:chOff x="7696200" y="914400"/>
              <a:chExt cx="685800" cy="2438400"/>
            </a:xfrm>
          </p:grpSpPr>
          <p:sp>
            <p:nvSpPr>
              <p:cNvPr id="392" name="Moon 391">
                <a:extLst>
                  <a:ext uri="{FF2B5EF4-FFF2-40B4-BE49-F238E27FC236}">
                    <a16:creationId xmlns:a16="http://schemas.microsoft.com/office/drawing/2014/main" id="{70867BB6-3899-0193-1F4D-C342E974445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Moon 392">
                <a:extLst>
                  <a:ext uri="{FF2B5EF4-FFF2-40B4-BE49-F238E27FC236}">
                    <a16:creationId xmlns:a16="http://schemas.microsoft.com/office/drawing/2014/main" id="{5DB3A181-C9C1-F987-72F3-F43A8670CFB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Moon 393">
                <a:extLst>
                  <a:ext uri="{FF2B5EF4-FFF2-40B4-BE49-F238E27FC236}">
                    <a16:creationId xmlns:a16="http://schemas.microsoft.com/office/drawing/2014/main" id="{1C35E8FB-3610-2910-A99F-D496B58AA52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585A4765-CEB1-92DA-1CE9-901C9BA8989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3" name="Group 87">
              <a:extLst>
                <a:ext uri="{FF2B5EF4-FFF2-40B4-BE49-F238E27FC236}">
                  <a16:creationId xmlns:a16="http://schemas.microsoft.com/office/drawing/2014/main" id="{6C4267EF-D710-1F98-56AD-E08B60EB9412}"/>
                </a:ext>
              </a:extLst>
            </p:cNvPr>
            <p:cNvGrpSpPr/>
            <p:nvPr/>
          </p:nvGrpSpPr>
          <p:grpSpPr>
            <a:xfrm rot="19262140" flipH="1">
              <a:off x="6126313" y="231425"/>
              <a:ext cx="743864" cy="1645187"/>
              <a:chOff x="7696200" y="914400"/>
              <a:chExt cx="685800" cy="2438400"/>
            </a:xfrm>
          </p:grpSpPr>
          <p:sp>
            <p:nvSpPr>
              <p:cNvPr id="388" name="Moon 387">
                <a:extLst>
                  <a:ext uri="{FF2B5EF4-FFF2-40B4-BE49-F238E27FC236}">
                    <a16:creationId xmlns:a16="http://schemas.microsoft.com/office/drawing/2014/main" id="{53719395-CE1B-8819-2D14-520E8818045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Moon 388">
                <a:extLst>
                  <a:ext uri="{FF2B5EF4-FFF2-40B4-BE49-F238E27FC236}">
                    <a16:creationId xmlns:a16="http://schemas.microsoft.com/office/drawing/2014/main" id="{4A33FFAA-BD2F-7BC4-B451-39FB57CC553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389">
                <a:extLst>
                  <a:ext uri="{FF2B5EF4-FFF2-40B4-BE49-F238E27FC236}">
                    <a16:creationId xmlns:a16="http://schemas.microsoft.com/office/drawing/2014/main" id="{6275BFE4-CE68-4937-79C5-AD82797EBB9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47A9BA8B-7B26-E5E5-F703-0B223AC1297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4" name="Group 47">
              <a:extLst>
                <a:ext uri="{FF2B5EF4-FFF2-40B4-BE49-F238E27FC236}">
                  <a16:creationId xmlns:a16="http://schemas.microsoft.com/office/drawing/2014/main" id="{E32FEE5B-0CB3-3BCA-2C6B-035BED8ACF63}"/>
                </a:ext>
              </a:extLst>
            </p:cNvPr>
            <p:cNvGrpSpPr/>
            <p:nvPr/>
          </p:nvGrpSpPr>
          <p:grpSpPr>
            <a:xfrm rot="562843">
              <a:off x="5697438" y="5840305"/>
              <a:ext cx="666047" cy="774146"/>
              <a:chOff x="6106804" y="4039302"/>
              <a:chExt cx="666047" cy="774146"/>
            </a:xfrm>
          </p:grpSpPr>
          <p:sp>
            <p:nvSpPr>
              <p:cNvPr id="385" name="Oval 384">
                <a:extLst>
                  <a:ext uri="{FF2B5EF4-FFF2-40B4-BE49-F238E27FC236}">
                    <a16:creationId xmlns:a16="http://schemas.microsoft.com/office/drawing/2014/main" id="{8DD65A85-18F0-5836-370F-CCE0C55B869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C947C1B2-A554-C353-C6EF-310565F39DF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D3039F17-6BFF-1581-8B85-DDC6D38139B5}"/>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47">
              <a:extLst>
                <a:ext uri="{FF2B5EF4-FFF2-40B4-BE49-F238E27FC236}">
                  <a16:creationId xmlns:a16="http://schemas.microsoft.com/office/drawing/2014/main" id="{885CE499-ECF4-9EBE-252A-10C9BE5B404D}"/>
                </a:ext>
              </a:extLst>
            </p:cNvPr>
            <p:cNvGrpSpPr/>
            <p:nvPr/>
          </p:nvGrpSpPr>
          <p:grpSpPr>
            <a:xfrm rot="2613352">
              <a:off x="5128037" y="5761712"/>
              <a:ext cx="666047" cy="774146"/>
              <a:chOff x="6106804" y="4039302"/>
              <a:chExt cx="666047" cy="774146"/>
            </a:xfrm>
          </p:grpSpPr>
          <p:sp>
            <p:nvSpPr>
              <p:cNvPr id="382" name="Oval 381">
                <a:extLst>
                  <a:ext uri="{FF2B5EF4-FFF2-40B4-BE49-F238E27FC236}">
                    <a16:creationId xmlns:a16="http://schemas.microsoft.com/office/drawing/2014/main" id="{860634F2-F12F-18C5-1AFE-F3E148B875F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EF4A7D91-B083-55BB-488E-8A2F1009444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DB8C378F-8343-C2D9-9F51-74D3072A8FC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6" name="Oval 355">
              <a:extLst>
                <a:ext uri="{FF2B5EF4-FFF2-40B4-BE49-F238E27FC236}">
                  <a16:creationId xmlns:a16="http://schemas.microsoft.com/office/drawing/2014/main" id="{E82570F3-BB12-13F1-660D-1932DDDD45AA}"/>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BCE65F8B-A548-A49C-75C9-2BC4756C18E6}"/>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a:extLst>
                <a:ext uri="{FF2B5EF4-FFF2-40B4-BE49-F238E27FC236}">
                  <a16:creationId xmlns:a16="http://schemas.microsoft.com/office/drawing/2014/main" id="{12FB93A1-D24B-6484-E545-F781BB2B10E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rapezoid 358">
              <a:extLst>
                <a:ext uri="{FF2B5EF4-FFF2-40B4-BE49-F238E27FC236}">
                  <a16:creationId xmlns:a16="http://schemas.microsoft.com/office/drawing/2014/main" id="{6EB36295-BD62-6E85-2171-3CF079C33D99}"/>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a:extLst>
                <a:ext uri="{FF2B5EF4-FFF2-40B4-BE49-F238E27FC236}">
                  <a16:creationId xmlns:a16="http://schemas.microsoft.com/office/drawing/2014/main" id="{937C374E-3C0D-3B86-90D3-511AC07A29F9}"/>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a:extLst>
                <a:ext uri="{FF2B5EF4-FFF2-40B4-BE49-F238E27FC236}">
                  <a16:creationId xmlns:a16="http://schemas.microsoft.com/office/drawing/2014/main" id="{0B00D8DB-5CC8-53BC-B884-5DC37A35249C}"/>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a:extLst>
                <a:ext uri="{FF2B5EF4-FFF2-40B4-BE49-F238E27FC236}">
                  <a16:creationId xmlns:a16="http://schemas.microsoft.com/office/drawing/2014/main" id="{CDF83C91-BF8F-9781-F198-CF06D5B43F47}"/>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rapezoid 362">
              <a:extLst>
                <a:ext uri="{FF2B5EF4-FFF2-40B4-BE49-F238E27FC236}">
                  <a16:creationId xmlns:a16="http://schemas.microsoft.com/office/drawing/2014/main" id="{67667761-4366-CF3D-692C-97F0089A013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C26FDC3D-5DBA-5EC6-1A67-D0BED6BB5297}"/>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141CADE9-0D0D-9200-F241-C4A61FC8217E}"/>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6" name="Group 57">
              <a:extLst>
                <a:ext uri="{FF2B5EF4-FFF2-40B4-BE49-F238E27FC236}">
                  <a16:creationId xmlns:a16="http://schemas.microsoft.com/office/drawing/2014/main" id="{B817CAA6-C5E1-F5EF-99F9-D4374A08ED43}"/>
                </a:ext>
              </a:extLst>
            </p:cNvPr>
            <p:cNvGrpSpPr/>
            <p:nvPr/>
          </p:nvGrpSpPr>
          <p:grpSpPr>
            <a:xfrm>
              <a:off x="4953000" y="5334000"/>
              <a:ext cx="1828800" cy="609600"/>
              <a:chOff x="1371600" y="3962400"/>
              <a:chExt cx="6705600" cy="2057400"/>
            </a:xfrm>
          </p:grpSpPr>
          <p:grpSp>
            <p:nvGrpSpPr>
              <p:cNvPr id="370" name="Group 195">
                <a:extLst>
                  <a:ext uri="{FF2B5EF4-FFF2-40B4-BE49-F238E27FC236}">
                    <a16:creationId xmlns:a16="http://schemas.microsoft.com/office/drawing/2014/main" id="{BCB075CF-6B95-1FA4-7D3B-C9219B953778}"/>
                  </a:ext>
                </a:extLst>
              </p:cNvPr>
              <p:cNvGrpSpPr/>
              <p:nvPr/>
            </p:nvGrpSpPr>
            <p:grpSpPr>
              <a:xfrm>
                <a:off x="1371600" y="3962400"/>
                <a:ext cx="1676400" cy="2057400"/>
                <a:chOff x="1371600" y="3962400"/>
                <a:chExt cx="1676400" cy="2057400"/>
              </a:xfrm>
            </p:grpSpPr>
            <p:sp>
              <p:nvSpPr>
                <p:cNvPr id="380" name="Right Arrow Callout 111">
                  <a:extLst>
                    <a:ext uri="{FF2B5EF4-FFF2-40B4-BE49-F238E27FC236}">
                      <a16:creationId xmlns:a16="http://schemas.microsoft.com/office/drawing/2014/main" id="{39F13988-B79B-6DB5-22E4-C84963E3C0E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Quad Arrow 112">
                  <a:extLst>
                    <a:ext uri="{FF2B5EF4-FFF2-40B4-BE49-F238E27FC236}">
                      <a16:creationId xmlns:a16="http://schemas.microsoft.com/office/drawing/2014/main" id="{9E1065A6-916A-769F-D2B1-B927448C7AB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196">
                <a:extLst>
                  <a:ext uri="{FF2B5EF4-FFF2-40B4-BE49-F238E27FC236}">
                    <a16:creationId xmlns:a16="http://schemas.microsoft.com/office/drawing/2014/main" id="{6F480BEF-92F7-FDD5-486B-52D751231332}"/>
                  </a:ext>
                </a:extLst>
              </p:cNvPr>
              <p:cNvGrpSpPr/>
              <p:nvPr/>
            </p:nvGrpSpPr>
            <p:grpSpPr>
              <a:xfrm>
                <a:off x="3048000" y="3962400"/>
                <a:ext cx="1676400" cy="2057400"/>
                <a:chOff x="1371600" y="3962400"/>
                <a:chExt cx="1676400" cy="2057400"/>
              </a:xfrm>
            </p:grpSpPr>
            <p:sp>
              <p:nvSpPr>
                <p:cNvPr id="378" name="Right Arrow Callout 109">
                  <a:extLst>
                    <a:ext uri="{FF2B5EF4-FFF2-40B4-BE49-F238E27FC236}">
                      <a16:creationId xmlns:a16="http://schemas.microsoft.com/office/drawing/2014/main" id="{6C827D00-1AE4-073B-6598-909BB959CFD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Quad Arrow 110">
                  <a:extLst>
                    <a:ext uri="{FF2B5EF4-FFF2-40B4-BE49-F238E27FC236}">
                      <a16:creationId xmlns:a16="http://schemas.microsoft.com/office/drawing/2014/main" id="{54B29609-CA7C-49CE-D13F-BB32C3D7867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199">
                <a:extLst>
                  <a:ext uri="{FF2B5EF4-FFF2-40B4-BE49-F238E27FC236}">
                    <a16:creationId xmlns:a16="http://schemas.microsoft.com/office/drawing/2014/main" id="{8E70F822-7325-4430-6400-3613F42718E9}"/>
                  </a:ext>
                </a:extLst>
              </p:cNvPr>
              <p:cNvGrpSpPr/>
              <p:nvPr/>
            </p:nvGrpSpPr>
            <p:grpSpPr>
              <a:xfrm>
                <a:off x="4724400" y="3962400"/>
                <a:ext cx="1676400" cy="2057400"/>
                <a:chOff x="1371600" y="3962400"/>
                <a:chExt cx="1676400" cy="2057400"/>
              </a:xfrm>
            </p:grpSpPr>
            <p:sp>
              <p:nvSpPr>
                <p:cNvPr id="376" name="Right Arrow Callout 107">
                  <a:extLst>
                    <a:ext uri="{FF2B5EF4-FFF2-40B4-BE49-F238E27FC236}">
                      <a16:creationId xmlns:a16="http://schemas.microsoft.com/office/drawing/2014/main" id="{5CE2A4A1-B360-F4A7-D0EE-2659CA6B765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Quad Arrow 108">
                  <a:extLst>
                    <a:ext uri="{FF2B5EF4-FFF2-40B4-BE49-F238E27FC236}">
                      <a16:creationId xmlns:a16="http://schemas.microsoft.com/office/drawing/2014/main" id="{E39E1698-ECE3-EBE5-897B-680E1A5DB2D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202">
                <a:extLst>
                  <a:ext uri="{FF2B5EF4-FFF2-40B4-BE49-F238E27FC236}">
                    <a16:creationId xmlns:a16="http://schemas.microsoft.com/office/drawing/2014/main" id="{9C86D486-7400-3471-1A3A-4BDE92FB0137}"/>
                  </a:ext>
                </a:extLst>
              </p:cNvPr>
              <p:cNvGrpSpPr/>
              <p:nvPr/>
            </p:nvGrpSpPr>
            <p:grpSpPr>
              <a:xfrm>
                <a:off x="6400800" y="3962400"/>
                <a:ext cx="1676400" cy="2057400"/>
                <a:chOff x="1371600" y="3962400"/>
                <a:chExt cx="1676400" cy="2057400"/>
              </a:xfrm>
            </p:grpSpPr>
            <p:sp>
              <p:nvSpPr>
                <p:cNvPr id="374" name="Right Arrow Callout 105">
                  <a:extLst>
                    <a:ext uri="{FF2B5EF4-FFF2-40B4-BE49-F238E27FC236}">
                      <a16:creationId xmlns:a16="http://schemas.microsoft.com/office/drawing/2014/main" id="{738F3045-E0A8-B528-CD34-AC6EB41262D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Quad Arrow 106">
                  <a:extLst>
                    <a:ext uri="{FF2B5EF4-FFF2-40B4-BE49-F238E27FC236}">
                      <a16:creationId xmlns:a16="http://schemas.microsoft.com/office/drawing/2014/main" id="{573941AC-7FB4-7050-BE9D-2DD575FD601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7" name="Cloud 366">
              <a:extLst>
                <a:ext uri="{FF2B5EF4-FFF2-40B4-BE49-F238E27FC236}">
                  <a16:creationId xmlns:a16="http://schemas.microsoft.com/office/drawing/2014/main" id="{85721A95-38EB-CEE3-48FD-58C1AB0BC51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Flowchart: Delay 367">
              <a:extLst>
                <a:ext uri="{FF2B5EF4-FFF2-40B4-BE49-F238E27FC236}">
                  <a16:creationId xmlns:a16="http://schemas.microsoft.com/office/drawing/2014/main" id="{41F920C5-D226-529F-C91A-D50E9006BB47}"/>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A29CAD1A-B4D2-A5AA-F59F-A1E93D498285}"/>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72">
            <a:extLst>
              <a:ext uri="{FF2B5EF4-FFF2-40B4-BE49-F238E27FC236}">
                <a16:creationId xmlns:a16="http://schemas.microsoft.com/office/drawing/2014/main" id="{D68198EB-3D69-FEA1-F6E1-64B2796BA7E5}"/>
              </a:ext>
            </a:extLst>
          </p:cNvPr>
          <p:cNvGrpSpPr/>
          <p:nvPr/>
        </p:nvGrpSpPr>
        <p:grpSpPr>
          <a:xfrm>
            <a:off x="10356439" y="3159851"/>
            <a:ext cx="1052298" cy="2040605"/>
            <a:chOff x="4939046" y="533400"/>
            <a:chExt cx="3011767" cy="5840386"/>
          </a:xfrm>
        </p:grpSpPr>
        <p:sp>
          <p:nvSpPr>
            <p:cNvPr id="397" name="Rounded Rectangle 482">
              <a:extLst>
                <a:ext uri="{FF2B5EF4-FFF2-40B4-BE49-F238E27FC236}">
                  <a16:creationId xmlns:a16="http://schemas.microsoft.com/office/drawing/2014/main" id="{C437B890-580B-1403-17AC-8C4B1CE38C2A}"/>
                </a:ext>
              </a:extLst>
            </p:cNvPr>
            <p:cNvSpPr/>
            <p:nvPr/>
          </p:nvSpPr>
          <p:spPr>
            <a:xfrm>
              <a:off x="5867400" y="533400"/>
              <a:ext cx="1143000" cy="685800"/>
            </a:xfrm>
            <a:prstGeom prst="roundRect">
              <a:avLst>
                <a:gd name="adj" fmla="val 50000"/>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28">
              <a:extLst>
                <a:ext uri="{FF2B5EF4-FFF2-40B4-BE49-F238E27FC236}">
                  <a16:creationId xmlns:a16="http://schemas.microsoft.com/office/drawing/2014/main" id="{DFC2236E-FB95-1688-E927-53F4522524AC}"/>
                </a:ext>
              </a:extLst>
            </p:cNvPr>
            <p:cNvGrpSpPr/>
            <p:nvPr/>
          </p:nvGrpSpPr>
          <p:grpSpPr>
            <a:xfrm>
              <a:off x="4939046" y="838200"/>
              <a:ext cx="3011767" cy="5535586"/>
              <a:chOff x="595646" y="712814"/>
              <a:chExt cx="3011767" cy="5535586"/>
            </a:xfrm>
          </p:grpSpPr>
          <p:sp>
            <p:nvSpPr>
              <p:cNvPr id="403" name="Cloud 402">
                <a:extLst>
                  <a:ext uri="{FF2B5EF4-FFF2-40B4-BE49-F238E27FC236}">
                    <a16:creationId xmlns:a16="http://schemas.microsoft.com/office/drawing/2014/main" id="{0BC892C9-C145-B9EE-7CA3-5B3E9C8F634C}"/>
                  </a:ext>
                </a:extLst>
              </p:cNvPr>
              <p:cNvSpPr/>
              <p:nvPr/>
            </p:nvSpPr>
            <p:spPr>
              <a:xfrm rot="7971735" flipH="1">
                <a:off x="861195" y="756077"/>
                <a:ext cx="2392410" cy="2353905"/>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ACDDED72-0B61-1D4F-0E46-EAD642A7C071}"/>
                  </a:ext>
                </a:extLst>
              </p:cNvPr>
              <p:cNvSpPr/>
              <p:nvPr/>
            </p:nvSpPr>
            <p:spPr>
              <a:xfrm rot="19475791">
                <a:off x="3013854" y="3600037"/>
                <a:ext cx="593559"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4E135293-0121-B12D-493B-516420F4F2F1}"/>
                  </a:ext>
                </a:extLst>
              </p:cNvPr>
              <p:cNvSpPr/>
              <p:nvPr/>
            </p:nvSpPr>
            <p:spPr>
              <a:xfrm rot="1613318">
                <a:off x="595646" y="3618726"/>
                <a:ext cx="519363" cy="8890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Oval 405">
                <a:extLst>
                  <a:ext uri="{FF2B5EF4-FFF2-40B4-BE49-F238E27FC236}">
                    <a16:creationId xmlns:a16="http://schemas.microsoft.com/office/drawing/2014/main" id="{7F4D2BBD-A0A1-5187-1F60-B1636ABF4258}"/>
                  </a:ext>
                </a:extLst>
              </p:cNvPr>
              <p:cNvSpPr/>
              <p:nvPr/>
            </p:nvSpPr>
            <p:spPr>
              <a:xfrm>
                <a:off x="1501943" y="5448243"/>
                <a:ext cx="631658" cy="7509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FBE6187A-1415-F6DF-E83B-EC4E256B5E35}"/>
                  </a:ext>
                </a:extLst>
              </p:cNvPr>
              <p:cNvSpPr/>
              <p:nvPr/>
            </p:nvSpPr>
            <p:spPr>
              <a:xfrm>
                <a:off x="2209800" y="5448243"/>
                <a:ext cx="553452" cy="80015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DDAF4144-3F18-0048-17F5-4C7E2D90CA27}"/>
                  </a:ext>
                </a:extLst>
              </p:cNvPr>
              <p:cNvSpPr/>
              <p:nvPr/>
            </p:nvSpPr>
            <p:spPr>
              <a:xfrm rot="1996156">
                <a:off x="810389" y="2560744"/>
                <a:ext cx="983285"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2F174CCA-871A-5220-F131-60A7AEEB14C8}"/>
                  </a:ext>
                </a:extLst>
              </p:cNvPr>
              <p:cNvSpPr/>
              <p:nvPr/>
            </p:nvSpPr>
            <p:spPr>
              <a:xfrm rot="2041752">
                <a:off x="958040" y="2355932"/>
                <a:ext cx="977481" cy="152430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rapezoid 409">
                <a:extLst>
                  <a:ext uri="{FF2B5EF4-FFF2-40B4-BE49-F238E27FC236}">
                    <a16:creationId xmlns:a16="http://schemas.microsoft.com/office/drawing/2014/main" id="{3EBADC71-524D-C748-EA91-E9EA9917A0E8}"/>
                  </a:ext>
                </a:extLst>
              </p:cNvPr>
              <p:cNvSpPr/>
              <p:nvPr/>
            </p:nvSpPr>
            <p:spPr>
              <a:xfrm rot="19870960">
                <a:off x="2431469" y="2565424"/>
                <a:ext cx="923600" cy="168403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3C50CB57-BA73-5E72-A335-097F9DE4CD14}"/>
                  </a:ext>
                </a:extLst>
              </p:cNvPr>
              <p:cNvSpPr/>
              <p:nvPr/>
            </p:nvSpPr>
            <p:spPr>
              <a:xfrm rot="20036208">
                <a:off x="2251055" y="2381548"/>
                <a:ext cx="977481" cy="152430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rapezoid 411">
                <a:extLst>
                  <a:ext uri="{FF2B5EF4-FFF2-40B4-BE49-F238E27FC236}">
                    <a16:creationId xmlns:a16="http://schemas.microsoft.com/office/drawing/2014/main" id="{3DA6AEB1-9EC6-8D8B-4F50-8D3DEEF801E9}"/>
                  </a:ext>
                </a:extLst>
              </p:cNvPr>
              <p:cNvSpPr/>
              <p:nvPr/>
            </p:nvSpPr>
            <p:spPr>
              <a:xfrm>
                <a:off x="1427747" y="2425429"/>
                <a:ext cx="1409700" cy="3378439"/>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D1168182-996F-4A12-CD11-F73873CB14AD}"/>
                  </a:ext>
                </a:extLst>
              </p:cNvPr>
              <p:cNvSpPr/>
              <p:nvPr/>
            </p:nvSpPr>
            <p:spPr>
              <a:xfrm>
                <a:off x="1818183" y="2158710"/>
                <a:ext cx="583825" cy="7112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a:extLst>
                  <a:ext uri="{FF2B5EF4-FFF2-40B4-BE49-F238E27FC236}">
                    <a16:creationId xmlns:a16="http://schemas.microsoft.com/office/drawing/2014/main" id="{B8086143-B571-EE16-0149-F70912A70965}"/>
                  </a:ext>
                </a:extLst>
              </p:cNvPr>
              <p:cNvSpPr/>
              <p:nvPr/>
            </p:nvSpPr>
            <p:spPr>
              <a:xfrm rot="21335299">
                <a:off x="2186941" y="2246821"/>
                <a:ext cx="680701" cy="3382306"/>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C39A43F7-E410-E794-3453-37E8912B78E4}"/>
                  </a:ext>
                </a:extLst>
              </p:cNvPr>
              <p:cNvSpPr/>
              <p:nvPr/>
            </p:nvSpPr>
            <p:spPr>
              <a:xfrm rot="353417">
                <a:off x="1411130" y="2370479"/>
                <a:ext cx="680701" cy="3233093"/>
              </a:xfrm>
              <a:prstGeom prst="trapezoid">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35004306-8360-8341-1614-5F7F484396C2}"/>
                  </a:ext>
                </a:extLst>
              </p:cNvPr>
              <p:cNvSpPr/>
              <p:nvPr/>
            </p:nvSpPr>
            <p:spPr>
              <a:xfrm>
                <a:off x="1437640" y="712814"/>
                <a:ext cx="1409700" cy="18015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Cloud 416">
                <a:extLst>
                  <a:ext uri="{FF2B5EF4-FFF2-40B4-BE49-F238E27FC236}">
                    <a16:creationId xmlns:a16="http://schemas.microsoft.com/office/drawing/2014/main" id="{B6671F21-1122-DDDD-AFCA-B7DBB6D1F910}"/>
                  </a:ext>
                </a:extLst>
              </p:cNvPr>
              <p:cNvSpPr/>
              <p:nvPr/>
            </p:nvSpPr>
            <p:spPr>
              <a:xfrm rot="7971735" flipH="1">
                <a:off x="1682227" y="1860917"/>
                <a:ext cx="874341" cy="85016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904D7250-6A7C-A40E-7472-CA0E708EF4EB}"/>
                  </a:ext>
                </a:extLst>
              </p:cNvPr>
              <p:cNvSpPr/>
              <p:nvPr/>
            </p:nvSpPr>
            <p:spPr>
              <a:xfrm>
                <a:off x="1891369" y="2057400"/>
                <a:ext cx="449538" cy="1951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ounded Rectangle 504">
                <a:extLst>
                  <a:ext uri="{FF2B5EF4-FFF2-40B4-BE49-F238E27FC236}">
                    <a16:creationId xmlns:a16="http://schemas.microsoft.com/office/drawing/2014/main" id="{AA5112C2-348D-07E2-CBD9-4B5A37D92B32}"/>
                  </a:ext>
                </a:extLst>
              </p:cNvPr>
              <p:cNvSpPr/>
              <p:nvPr/>
            </p:nvSpPr>
            <p:spPr>
              <a:xfrm>
                <a:off x="1371600" y="4114800"/>
                <a:ext cx="15240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Double Wave 419">
                <a:extLst>
                  <a:ext uri="{FF2B5EF4-FFF2-40B4-BE49-F238E27FC236}">
                    <a16:creationId xmlns:a16="http://schemas.microsoft.com/office/drawing/2014/main" id="{087F610C-122A-7C5F-8EBF-09CFB815C4DB}"/>
                  </a:ext>
                </a:extLst>
              </p:cNvPr>
              <p:cNvSpPr/>
              <p:nvPr/>
            </p:nvSpPr>
            <p:spPr>
              <a:xfrm rot="5400000">
                <a:off x="1562100" y="4610100"/>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Double Wave 420">
                <a:extLst>
                  <a:ext uri="{FF2B5EF4-FFF2-40B4-BE49-F238E27FC236}">
                    <a16:creationId xmlns:a16="http://schemas.microsoft.com/office/drawing/2014/main" id="{5F27785F-0D05-7834-568D-118ABF819F59}"/>
                  </a:ext>
                </a:extLst>
              </p:cNvPr>
              <p:cNvSpPr/>
              <p:nvPr/>
            </p:nvSpPr>
            <p:spPr>
              <a:xfrm rot="4302222">
                <a:off x="1857850" y="4697547"/>
                <a:ext cx="1447800" cy="304800"/>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ed Rectangle 507">
                <a:extLst>
                  <a:ext uri="{FF2B5EF4-FFF2-40B4-BE49-F238E27FC236}">
                    <a16:creationId xmlns:a16="http://schemas.microsoft.com/office/drawing/2014/main" id="{550D9842-6B5C-FA09-0FF0-526795D366E4}"/>
                  </a:ext>
                </a:extLst>
              </p:cNvPr>
              <p:cNvSpPr/>
              <p:nvPr/>
            </p:nvSpPr>
            <p:spPr>
              <a:xfrm>
                <a:off x="2209800" y="4047344"/>
                <a:ext cx="484682" cy="372256"/>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9" name="Rounded Rectangle 484">
              <a:extLst>
                <a:ext uri="{FF2B5EF4-FFF2-40B4-BE49-F238E27FC236}">
                  <a16:creationId xmlns:a16="http://schemas.microsoft.com/office/drawing/2014/main" id="{B571BD0F-7D70-1D2F-6B46-70E29E9227E4}"/>
                </a:ext>
              </a:extLst>
            </p:cNvPr>
            <p:cNvSpPr/>
            <p:nvPr/>
          </p:nvSpPr>
          <p:spPr>
            <a:xfrm>
              <a:off x="5715000" y="838200"/>
              <a:ext cx="1447800" cy="533400"/>
            </a:xfrm>
            <a:prstGeom prst="roundRect">
              <a:avLst>
                <a:gd name="adj" fmla="val 50000"/>
              </a:avLst>
            </a:prstGeom>
            <a:solidFill>
              <a:srgbClr val="CAB49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ounded Rectangle 485">
              <a:extLst>
                <a:ext uri="{FF2B5EF4-FFF2-40B4-BE49-F238E27FC236}">
                  <a16:creationId xmlns:a16="http://schemas.microsoft.com/office/drawing/2014/main" id="{E3F4A3EC-8782-E723-B707-15411F3D8AAF}"/>
                </a:ext>
              </a:extLst>
            </p:cNvPr>
            <p:cNvSpPr/>
            <p:nvPr/>
          </p:nvSpPr>
          <p:spPr>
            <a:xfrm rot="1530523">
              <a:off x="5982019" y="798387"/>
              <a:ext cx="199231" cy="57740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ed Rectangle 486">
              <a:extLst>
                <a:ext uri="{FF2B5EF4-FFF2-40B4-BE49-F238E27FC236}">
                  <a16:creationId xmlns:a16="http://schemas.microsoft.com/office/drawing/2014/main" id="{5E2ABF1B-2297-006F-1FCA-42DFFEE87121}"/>
                </a:ext>
              </a:extLst>
            </p:cNvPr>
            <p:cNvSpPr/>
            <p:nvPr/>
          </p:nvSpPr>
          <p:spPr>
            <a:xfrm rot="1530523">
              <a:off x="6496153" y="826272"/>
              <a:ext cx="168174" cy="583307"/>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ed Rectangle 487">
              <a:extLst>
                <a:ext uri="{FF2B5EF4-FFF2-40B4-BE49-F238E27FC236}">
                  <a16:creationId xmlns:a16="http://schemas.microsoft.com/office/drawing/2014/main" id="{7296848D-57DC-D051-F228-160605CE89FF}"/>
                </a:ext>
              </a:extLst>
            </p:cNvPr>
            <p:cNvSpPr/>
            <p:nvPr/>
          </p:nvSpPr>
          <p:spPr>
            <a:xfrm rot="1530523">
              <a:off x="6958477" y="920759"/>
              <a:ext cx="136326" cy="497490"/>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 name="Group 422">
            <a:extLst>
              <a:ext uri="{FF2B5EF4-FFF2-40B4-BE49-F238E27FC236}">
                <a16:creationId xmlns:a16="http://schemas.microsoft.com/office/drawing/2014/main" id="{917E8424-27A6-A6F2-DD01-0CDB97F27A9A}"/>
              </a:ext>
            </a:extLst>
          </p:cNvPr>
          <p:cNvGrpSpPr/>
          <p:nvPr/>
        </p:nvGrpSpPr>
        <p:grpSpPr>
          <a:xfrm>
            <a:off x="11171653" y="4626752"/>
            <a:ext cx="840817" cy="2047945"/>
            <a:chOff x="6001451" y="990600"/>
            <a:chExt cx="1908394" cy="4648200"/>
          </a:xfrm>
        </p:grpSpPr>
        <p:sp>
          <p:nvSpPr>
            <p:cNvPr id="424" name="Cloud 423">
              <a:extLst>
                <a:ext uri="{FF2B5EF4-FFF2-40B4-BE49-F238E27FC236}">
                  <a16:creationId xmlns:a16="http://schemas.microsoft.com/office/drawing/2014/main" id="{8582810D-E7B8-C330-EAAC-857AF1AA3F3E}"/>
                </a:ext>
              </a:extLst>
            </p:cNvPr>
            <p:cNvSpPr/>
            <p:nvPr/>
          </p:nvSpPr>
          <p:spPr>
            <a:xfrm>
              <a:off x="6324600" y="1828800"/>
              <a:ext cx="343008" cy="914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loud 424">
              <a:extLst>
                <a:ext uri="{FF2B5EF4-FFF2-40B4-BE49-F238E27FC236}">
                  <a16:creationId xmlns:a16="http://schemas.microsoft.com/office/drawing/2014/main" id="{8AE27762-136D-58D4-4C19-E87DD649E9B5}"/>
                </a:ext>
              </a:extLst>
            </p:cNvPr>
            <p:cNvSpPr/>
            <p:nvPr/>
          </p:nvSpPr>
          <p:spPr>
            <a:xfrm>
              <a:off x="7239000" y="1752600"/>
              <a:ext cx="381000" cy="990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D405AD43-0B0D-0855-15F6-4CE8D428C2ED}"/>
                </a:ext>
              </a:extLst>
            </p:cNvPr>
            <p:cNvSpPr/>
            <p:nvPr/>
          </p:nvSpPr>
          <p:spPr>
            <a:xfrm rot="18574131">
              <a:off x="5834097" y="3318625"/>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F1089B81-8973-4618-252F-89BD2CBF4411}"/>
                </a:ext>
              </a:extLst>
            </p:cNvPr>
            <p:cNvSpPr/>
            <p:nvPr/>
          </p:nvSpPr>
          <p:spPr>
            <a:xfrm rot="3249317">
              <a:off x="7378778" y="3328051"/>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Trapezoid 427">
              <a:extLst>
                <a:ext uri="{FF2B5EF4-FFF2-40B4-BE49-F238E27FC236}">
                  <a16:creationId xmlns:a16="http://schemas.microsoft.com/office/drawing/2014/main" id="{D44739E8-53F2-8B7E-A6F2-A27DFB74AD43}"/>
                </a:ext>
              </a:extLst>
            </p:cNvPr>
            <p:cNvSpPr/>
            <p:nvPr/>
          </p:nvSpPr>
          <p:spPr>
            <a:xfrm rot="1753374" flipH="1">
              <a:off x="6199642"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a:extLst>
                <a:ext uri="{FF2B5EF4-FFF2-40B4-BE49-F238E27FC236}">
                  <a16:creationId xmlns:a16="http://schemas.microsoft.com/office/drawing/2014/main" id="{5EDFF3EE-792B-E374-0A14-560EB18F3E17}"/>
                </a:ext>
              </a:extLst>
            </p:cNvPr>
            <p:cNvSpPr/>
            <p:nvPr/>
          </p:nvSpPr>
          <p:spPr>
            <a:xfrm rot="19846626">
              <a:off x="7177937"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8014797D-B87A-73A9-E649-FF09ACD35A99}"/>
                </a:ext>
              </a:extLst>
            </p:cNvPr>
            <p:cNvSpPr/>
            <p:nvPr/>
          </p:nvSpPr>
          <p:spPr>
            <a:xfrm rot="20950279">
              <a:off x="6490289" y="5170026"/>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17CD86AD-55E8-68F2-188F-A63ADAEEF4B8}"/>
                </a:ext>
              </a:extLst>
            </p:cNvPr>
            <p:cNvSpPr/>
            <p:nvPr/>
          </p:nvSpPr>
          <p:spPr>
            <a:xfrm rot="1946972">
              <a:off x="6961115" y="5172301"/>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a:extLst>
                <a:ext uri="{FF2B5EF4-FFF2-40B4-BE49-F238E27FC236}">
                  <a16:creationId xmlns:a16="http://schemas.microsoft.com/office/drawing/2014/main" id="{1FBDCD89-0829-E3BD-9BCD-EFD596E8D4E8}"/>
                </a:ext>
              </a:extLst>
            </p:cNvPr>
            <p:cNvSpPr/>
            <p:nvPr/>
          </p:nvSpPr>
          <p:spPr>
            <a:xfrm>
              <a:off x="6367692" y="2459248"/>
              <a:ext cx="1272921" cy="2937296"/>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a:extLst>
                <a:ext uri="{FF2B5EF4-FFF2-40B4-BE49-F238E27FC236}">
                  <a16:creationId xmlns:a16="http://schemas.microsoft.com/office/drawing/2014/main" id="{36A4C414-EAE0-CAAF-4768-4CA319D7BFC0}"/>
                </a:ext>
              </a:extLst>
            </p:cNvPr>
            <p:cNvSpPr/>
            <p:nvPr/>
          </p:nvSpPr>
          <p:spPr>
            <a:xfrm>
              <a:off x="6367692" y="1969699"/>
              <a:ext cx="1212619" cy="2741476"/>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8C6B3A2F-039A-02C8-7FCF-592FA7B2AB52}"/>
                </a:ext>
              </a:extLst>
            </p:cNvPr>
            <p:cNvSpPr/>
            <p:nvPr/>
          </p:nvSpPr>
          <p:spPr>
            <a:xfrm>
              <a:off x="6723436" y="2361338"/>
              <a:ext cx="449266" cy="470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a:extLst>
                <a:ext uri="{FF2B5EF4-FFF2-40B4-BE49-F238E27FC236}">
                  <a16:creationId xmlns:a16="http://schemas.microsoft.com/office/drawing/2014/main" id="{16121FEB-88D5-F144-105B-48B8225B396A}"/>
                </a:ext>
              </a:extLst>
            </p:cNvPr>
            <p:cNvSpPr/>
            <p:nvPr/>
          </p:nvSpPr>
          <p:spPr>
            <a:xfrm rot="20470604">
              <a:off x="6807163" y="247285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Moon 435">
              <a:extLst>
                <a:ext uri="{FF2B5EF4-FFF2-40B4-BE49-F238E27FC236}">
                  <a16:creationId xmlns:a16="http://schemas.microsoft.com/office/drawing/2014/main" id="{5D399739-4AFF-4B3C-2955-03E791D50C8C}"/>
                </a:ext>
              </a:extLst>
            </p:cNvPr>
            <p:cNvSpPr/>
            <p:nvPr/>
          </p:nvSpPr>
          <p:spPr>
            <a:xfrm rot="9678363">
              <a:off x="7147661" y="256580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a:extLst>
                <a:ext uri="{FF2B5EF4-FFF2-40B4-BE49-F238E27FC236}">
                  <a16:creationId xmlns:a16="http://schemas.microsoft.com/office/drawing/2014/main" id="{B9BB2C89-1AED-083C-E94E-6D20A7187C98}"/>
                </a:ext>
              </a:extLst>
            </p:cNvPr>
            <p:cNvSpPr/>
            <p:nvPr/>
          </p:nvSpPr>
          <p:spPr>
            <a:xfrm rot="20505743">
              <a:off x="6808050" y="2454407"/>
              <a:ext cx="533789" cy="2688258"/>
            </a:xfrm>
            <a:prstGeom prst="trapezoid">
              <a:avLst>
                <a:gd name="adj" fmla="val 32963"/>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CECB0EC0-74E5-BC59-504F-AEAB7F220640}"/>
                </a:ext>
              </a:extLst>
            </p:cNvPr>
            <p:cNvSpPr/>
            <p:nvPr/>
          </p:nvSpPr>
          <p:spPr>
            <a:xfrm>
              <a:off x="6367692" y="990600"/>
              <a:ext cx="1156167"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CD44D898-88B0-3569-A314-A5CF0CAB56CA}"/>
                </a:ext>
              </a:extLst>
            </p:cNvPr>
            <p:cNvSpPr/>
            <p:nvPr/>
          </p:nvSpPr>
          <p:spPr>
            <a:xfrm>
              <a:off x="6545564" y="1186420"/>
              <a:ext cx="839474"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3904E865-E635-77FD-5A33-579DEAC885BF}"/>
                </a:ext>
              </a:extLst>
            </p:cNvPr>
            <p:cNvSpPr/>
            <p:nvPr/>
          </p:nvSpPr>
          <p:spPr>
            <a:xfrm>
              <a:off x="6545564" y="1382239"/>
              <a:ext cx="839474" cy="1303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1" name="Group 125">
              <a:extLst>
                <a:ext uri="{FF2B5EF4-FFF2-40B4-BE49-F238E27FC236}">
                  <a16:creationId xmlns:a16="http://schemas.microsoft.com/office/drawing/2014/main" id="{C49D787F-8224-A167-E0CD-D6465EF375B8}"/>
                </a:ext>
              </a:extLst>
            </p:cNvPr>
            <p:cNvGrpSpPr/>
            <p:nvPr/>
          </p:nvGrpSpPr>
          <p:grpSpPr>
            <a:xfrm>
              <a:off x="6477000" y="2438400"/>
              <a:ext cx="304800" cy="381000"/>
              <a:chOff x="8153400" y="2362200"/>
              <a:chExt cx="838200" cy="914400"/>
            </a:xfrm>
          </p:grpSpPr>
          <p:sp>
            <p:nvSpPr>
              <p:cNvPr id="458" name="Oval 457">
                <a:extLst>
                  <a:ext uri="{FF2B5EF4-FFF2-40B4-BE49-F238E27FC236}">
                    <a16:creationId xmlns:a16="http://schemas.microsoft.com/office/drawing/2014/main" id="{C7E7BEA9-9BB5-4A64-F31B-5B9CC78F0E31}"/>
                  </a:ext>
                </a:extLst>
              </p:cNvPr>
              <p:cNvSpPr/>
              <p:nvPr/>
            </p:nvSpPr>
            <p:spPr>
              <a:xfrm>
                <a:off x="8153400" y="2362200"/>
                <a:ext cx="838200" cy="9144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Sun 458">
                <a:extLst>
                  <a:ext uri="{FF2B5EF4-FFF2-40B4-BE49-F238E27FC236}">
                    <a16:creationId xmlns:a16="http://schemas.microsoft.com/office/drawing/2014/main" id="{4E93615B-83FE-9DB0-B291-4ABE9B6B87DC}"/>
                  </a:ext>
                </a:extLst>
              </p:cNvPr>
              <p:cNvSpPr/>
              <p:nvPr/>
            </p:nvSpPr>
            <p:spPr>
              <a:xfrm>
                <a:off x="8274423" y="2415988"/>
                <a:ext cx="632011" cy="775448"/>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2" name="Cloud 441">
              <a:extLst>
                <a:ext uri="{FF2B5EF4-FFF2-40B4-BE49-F238E27FC236}">
                  <a16:creationId xmlns:a16="http://schemas.microsoft.com/office/drawing/2014/main" id="{3FD05B2A-5472-C922-A88C-674FC6272BC7}"/>
                </a:ext>
              </a:extLst>
            </p:cNvPr>
            <p:cNvSpPr/>
            <p:nvPr/>
          </p:nvSpPr>
          <p:spPr>
            <a:xfrm>
              <a:off x="6781800" y="2286000"/>
              <a:ext cx="457200" cy="49975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19834C60-9B14-C4DB-CE11-12F7AF6BC406}"/>
                </a:ext>
              </a:extLst>
            </p:cNvPr>
            <p:cNvSpPr/>
            <p:nvPr/>
          </p:nvSpPr>
          <p:spPr>
            <a:xfrm>
              <a:off x="6923485" y="2362200"/>
              <a:ext cx="230038" cy="1186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Cloud 443">
              <a:extLst>
                <a:ext uri="{FF2B5EF4-FFF2-40B4-BE49-F238E27FC236}">
                  <a16:creationId xmlns:a16="http://schemas.microsoft.com/office/drawing/2014/main" id="{54C88D1A-922B-D92B-C3B9-030964AC789B}"/>
                </a:ext>
              </a:extLst>
            </p:cNvPr>
            <p:cNvSpPr/>
            <p:nvPr/>
          </p:nvSpPr>
          <p:spPr>
            <a:xfrm>
              <a:off x="6629400" y="1371600"/>
              <a:ext cx="685800" cy="381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131">
              <a:extLst>
                <a:ext uri="{FF2B5EF4-FFF2-40B4-BE49-F238E27FC236}">
                  <a16:creationId xmlns:a16="http://schemas.microsoft.com/office/drawing/2014/main" id="{24F635B3-8869-687A-6BC9-231B6DDE6E3F}"/>
                </a:ext>
              </a:extLst>
            </p:cNvPr>
            <p:cNvGrpSpPr/>
            <p:nvPr/>
          </p:nvGrpSpPr>
          <p:grpSpPr>
            <a:xfrm rot="4313902">
              <a:off x="5937184" y="3781511"/>
              <a:ext cx="2353655" cy="250328"/>
              <a:chOff x="3048000" y="457200"/>
              <a:chExt cx="4876800" cy="1371600"/>
            </a:xfrm>
            <a:solidFill>
              <a:srgbClr val="A26D26"/>
            </a:solidFill>
          </p:grpSpPr>
          <p:grpSp>
            <p:nvGrpSpPr>
              <p:cNvPr id="446" name="Group 73">
                <a:extLst>
                  <a:ext uri="{FF2B5EF4-FFF2-40B4-BE49-F238E27FC236}">
                    <a16:creationId xmlns:a16="http://schemas.microsoft.com/office/drawing/2014/main" id="{C664030A-8850-54CF-0A94-F308277B13A7}"/>
                  </a:ext>
                </a:extLst>
              </p:cNvPr>
              <p:cNvGrpSpPr/>
              <p:nvPr/>
            </p:nvGrpSpPr>
            <p:grpSpPr>
              <a:xfrm>
                <a:off x="3048000" y="457200"/>
                <a:ext cx="1828800" cy="1371600"/>
                <a:chOff x="3048000" y="457200"/>
                <a:chExt cx="1828800" cy="1371600"/>
              </a:xfrm>
              <a:grpFill/>
            </p:grpSpPr>
            <p:sp>
              <p:nvSpPr>
                <p:cNvPr id="456" name="Block Arc 455">
                  <a:extLst>
                    <a:ext uri="{FF2B5EF4-FFF2-40B4-BE49-F238E27FC236}">
                      <a16:creationId xmlns:a16="http://schemas.microsoft.com/office/drawing/2014/main" id="{1C323477-FC0F-9CC8-519A-7EE6D55A2FCD}"/>
                    </a:ext>
                  </a:extLst>
                </p:cNvPr>
                <p:cNvSpPr/>
                <p:nvPr/>
              </p:nvSpPr>
              <p:spPr>
                <a:xfrm>
                  <a:off x="3048000" y="609600"/>
                  <a:ext cx="1295400" cy="1219200"/>
                </a:xfrm>
                <a:prstGeom prst="blockArc">
                  <a:avLst>
                    <a:gd name="adj1" fmla="val 2416508"/>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7" name="Block Arc 456">
                  <a:extLst>
                    <a:ext uri="{FF2B5EF4-FFF2-40B4-BE49-F238E27FC236}">
                      <a16:creationId xmlns:a16="http://schemas.microsoft.com/office/drawing/2014/main" id="{0FDABFA3-0760-1E6F-0B7E-F4F449B8C615}"/>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7" name="Group 74">
                <a:extLst>
                  <a:ext uri="{FF2B5EF4-FFF2-40B4-BE49-F238E27FC236}">
                    <a16:creationId xmlns:a16="http://schemas.microsoft.com/office/drawing/2014/main" id="{CCC7CA2C-8DBF-4B23-6E03-7A3346C4230B}"/>
                  </a:ext>
                </a:extLst>
              </p:cNvPr>
              <p:cNvGrpSpPr/>
              <p:nvPr/>
            </p:nvGrpSpPr>
            <p:grpSpPr>
              <a:xfrm>
                <a:off x="4114800" y="457200"/>
                <a:ext cx="1828800" cy="1371600"/>
                <a:chOff x="3048000" y="457200"/>
                <a:chExt cx="1828800" cy="1371600"/>
              </a:xfrm>
              <a:grpFill/>
            </p:grpSpPr>
            <p:sp>
              <p:nvSpPr>
                <p:cNvPr id="454" name="Block Arc 453">
                  <a:extLst>
                    <a:ext uri="{FF2B5EF4-FFF2-40B4-BE49-F238E27FC236}">
                      <a16:creationId xmlns:a16="http://schemas.microsoft.com/office/drawing/2014/main" id="{39BE3658-A9B9-B5D7-14A5-2DA18DE809B3}"/>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5" name="Block Arc 454">
                  <a:extLst>
                    <a:ext uri="{FF2B5EF4-FFF2-40B4-BE49-F238E27FC236}">
                      <a16:creationId xmlns:a16="http://schemas.microsoft.com/office/drawing/2014/main" id="{40FAB4F8-D065-7A00-0546-AE962DD2CBB3}"/>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8" name="Group 77">
                <a:extLst>
                  <a:ext uri="{FF2B5EF4-FFF2-40B4-BE49-F238E27FC236}">
                    <a16:creationId xmlns:a16="http://schemas.microsoft.com/office/drawing/2014/main" id="{CF313C33-D590-EC3E-F9DD-3E956DA12BC5}"/>
                  </a:ext>
                </a:extLst>
              </p:cNvPr>
              <p:cNvGrpSpPr/>
              <p:nvPr/>
            </p:nvGrpSpPr>
            <p:grpSpPr>
              <a:xfrm>
                <a:off x="5105400" y="457200"/>
                <a:ext cx="1828800" cy="1371600"/>
                <a:chOff x="3048000" y="457200"/>
                <a:chExt cx="1828800" cy="1371600"/>
              </a:xfrm>
              <a:grpFill/>
            </p:grpSpPr>
            <p:sp>
              <p:nvSpPr>
                <p:cNvPr id="452" name="Block Arc 451">
                  <a:extLst>
                    <a:ext uri="{FF2B5EF4-FFF2-40B4-BE49-F238E27FC236}">
                      <a16:creationId xmlns:a16="http://schemas.microsoft.com/office/drawing/2014/main" id="{3E1AA512-DD31-0A89-99BD-A04F375B7F26}"/>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Block Arc 452">
                  <a:extLst>
                    <a:ext uri="{FF2B5EF4-FFF2-40B4-BE49-F238E27FC236}">
                      <a16:creationId xmlns:a16="http://schemas.microsoft.com/office/drawing/2014/main" id="{3934FC63-FC60-E830-E2B5-80DC1F2BE175}"/>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9" name="Group 80">
                <a:extLst>
                  <a:ext uri="{FF2B5EF4-FFF2-40B4-BE49-F238E27FC236}">
                    <a16:creationId xmlns:a16="http://schemas.microsoft.com/office/drawing/2014/main" id="{884513A0-6C50-7285-9A72-4699399CA1CF}"/>
                  </a:ext>
                </a:extLst>
              </p:cNvPr>
              <p:cNvGrpSpPr/>
              <p:nvPr/>
            </p:nvGrpSpPr>
            <p:grpSpPr>
              <a:xfrm>
                <a:off x="6096000" y="457200"/>
                <a:ext cx="1828800" cy="1371600"/>
                <a:chOff x="3048000" y="457200"/>
                <a:chExt cx="1828800" cy="1371600"/>
              </a:xfrm>
              <a:grpFill/>
            </p:grpSpPr>
            <p:sp>
              <p:nvSpPr>
                <p:cNvPr id="450" name="Block Arc 449">
                  <a:extLst>
                    <a:ext uri="{FF2B5EF4-FFF2-40B4-BE49-F238E27FC236}">
                      <a16:creationId xmlns:a16="http://schemas.microsoft.com/office/drawing/2014/main" id="{FFA9DE2D-64A3-9A9F-2952-4300D6947C5D}"/>
                    </a:ext>
                  </a:extLst>
                </p:cNvPr>
                <p:cNvSpPr/>
                <p:nvPr/>
              </p:nvSpPr>
              <p:spPr>
                <a:xfrm rot="10800000">
                  <a:off x="3581400" y="457200"/>
                  <a:ext cx="1295400" cy="1219200"/>
                </a:xfrm>
                <a:prstGeom prst="blockArc">
                  <a:avLst>
                    <a:gd name="adj1" fmla="val 2294751"/>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1" name="Block Arc 450">
                  <a:extLst>
                    <a:ext uri="{FF2B5EF4-FFF2-40B4-BE49-F238E27FC236}">
                      <a16:creationId xmlns:a16="http://schemas.microsoft.com/office/drawing/2014/main" id="{D3570163-6193-952A-BD25-8937EF22A995}"/>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Tree>
    <p:extLst>
      <p:ext uri="{BB962C8B-B14F-4D97-AF65-F5344CB8AC3E}">
        <p14:creationId xmlns:p14="http://schemas.microsoft.com/office/powerpoint/2010/main" val="302928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13" end="1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15" end="15"/>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xEl>
                                              <p:pRg st="16" end="16"/>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anim calcmode="lin" valueType="num">
                                      <p:cBhvr>
                                        <p:cTn id="76" dur="1000" fill="hold"/>
                                        <p:tgtEl>
                                          <p:spTgt spid="11"/>
                                        </p:tgtEl>
                                        <p:attrNameLst>
                                          <p:attrName>ppt_x</p:attrName>
                                        </p:attrNameLst>
                                      </p:cBhvr>
                                      <p:tavLst>
                                        <p:tav tm="0">
                                          <p:val>
                                            <p:strVal val="#ppt_x"/>
                                          </p:val>
                                        </p:tav>
                                        <p:tav tm="100000">
                                          <p:val>
                                            <p:strVal val="#ppt_x"/>
                                          </p:val>
                                        </p:tav>
                                      </p:tavLst>
                                    </p:anim>
                                    <p:anim calcmode="lin" valueType="num">
                                      <p:cBhvr>
                                        <p:cTn id="7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93B1AB-62A0-4AF6-9D23-DA2AE8B4D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7851" y="6488668"/>
            <a:ext cx="2255293" cy="369332"/>
          </a:xfrm>
          <a:prstGeom prst="rect">
            <a:avLst/>
          </a:prstGeom>
          <a:noFill/>
        </p:spPr>
        <p:txBody>
          <a:bodyPr wrap="square" rtlCol="0">
            <a:spAutoFit/>
          </a:bodyPr>
          <a:lstStyle/>
          <a:p>
            <a:r>
              <a:rPr lang="en-US" dirty="0" err="1">
                <a:solidFill>
                  <a:schemeClr val="bg1"/>
                </a:solidFill>
              </a:rPr>
              <a:t>Mosiah</a:t>
            </a:r>
            <a:r>
              <a:rPr lang="en-US" dirty="0">
                <a:solidFill>
                  <a:schemeClr val="bg1"/>
                </a:solidFill>
              </a:rPr>
              <a:t> 17:11</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Those Who Know</a:t>
            </a:r>
          </a:p>
        </p:txBody>
      </p:sp>
      <p:sp>
        <p:nvSpPr>
          <p:cNvPr id="4" name="TextBox 3"/>
          <p:cNvSpPr txBox="1"/>
          <p:nvPr/>
        </p:nvSpPr>
        <p:spPr>
          <a:xfrm>
            <a:off x="917028" y="1043152"/>
            <a:ext cx="4716516" cy="646331"/>
          </a:xfrm>
          <a:prstGeom prst="rect">
            <a:avLst/>
          </a:prstGeom>
          <a:noFill/>
        </p:spPr>
        <p:txBody>
          <a:bodyPr wrap="square" rtlCol="0">
            <a:spAutoFit/>
          </a:bodyPr>
          <a:lstStyle/>
          <a:p>
            <a:r>
              <a:rPr lang="en-US" dirty="0">
                <a:solidFill>
                  <a:schemeClr val="bg1"/>
                </a:solidFill>
              </a:rPr>
              <a:t>Pontius Pilate knew that Jesus was innocent and feared him and the people</a:t>
            </a:r>
          </a:p>
        </p:txBody>
      </p:sp>
      <p:sp>
        <p:nvSpPr>
          <p:cNvPr id="8" name="TextBox 7"/>
          <p:cNvSpPr txBox="1"/>
          <p:nvPr/>
        </p:nvSpPr>
        <p:spPr>
          <a:xfrm>
            <a:off x="7269344" y="902788"/>
            <a:ext cx="4386628" cy="923330"/>
          </a:xfrm>
          <a:prstGeom prst="rect">
            <a:avLst/>
          </a:prstGeom>
          <a:noFill/>
        </p:spPr>
        <p:txBody>
          <a:bodyPr wrap="square" rtlCol="0">
            <a:spAutoFit/>
          </a:bodyPr>
          <a:lstStyle/>
          <a:p>
            <a:r>
              <a:rPr lang="en-US" dirty="0">
                <a:solidFill>
                  <a:schemeClr val="bg1"/>
                </a:solidFill>
              </a:rPr>
              <a:t>King Noah knew that </a:t>
            </a:r>
            <a:r>
              <a:rPr lang="en-US" dirty="0" err="1">
                <a:solidFill>
                  <a:schemeClr val="bg1"/>
                </a:solidFill>
              </a:rPr>
              <a:t>Abinadi</a:t>
            </a:r>
            <a:r>
              <a:rPr lang="en-US" dirty="0">
                <a:solidFill>
                  <a:schemeClr val="bg1"/>
                </a:solidFill>
              </a:rPr>
              <a:t> was innocent and feared him and the priests</a:t>
            </a:r>
          </a:p>
          <a:p>
            <a:endParaRPr lang="en-US" dirty="0">
              <a:solidFill>
                <a:schemeClr val="bg1"/>
              </a:solidFill>
            </a:endParaRPr>
          </a:p>
        </p:txBody>
      </p:sp>
      <p:sp>
        <p:nvSpPr>
          <p:cNvPr id="10" name="TextBox 9"/>
          <p:cNvSpPr txBox="1"/>
          <p:nvPr/>
        </p:nvSpPr>
        <p:spPr>
          <a:xfrm>
            <a:off x="4288221" y="4306614"/>
            <a:ext cx="5370786" cy="1754326"/>
          </a:xfrm>
          <a:prstGeom prst="rect">
            <a:avLst/>
          </a:prstGeom>
          <a:noFill/>
        </p:spPr>
        <p:txBody>
          <a:bodyPr wrap="square" rtlCol="0">
            <a:spAutoFit/>
          </a:bodyPr>
          <a:lstStyle/>
          <a:p>
            <a:r>
              <a:rPr lang="en-US" dirty="0">
                <a:solidFill>
                  <a:schemeClr val="bg1"/>
                </a:solidFill>
              </a:rPr>
              <a:t>“…on the basis that he does not know they are true, because everything the Lord does or says has within itself the evidence of its own authenticity, and every person is divinely endowed with the means to discover that evidence and know for himself that it is true.”</a:t>
            </a:r>
          </a:p>
          <a:p>
            <a:r>
              <a:rPr lang="en-US" dirty="0">
                <a:solidFill>
                  <a:schemeClr val="bg1"/>
                </a:solidFill>
              </a:rPr>
              <a:t>Marion G. Romney</a:t>
            </a:r>
          </a:p>
        </p:txBody>
      </p:sp>
      <p:sp>
        <p:nvSpPr>
          <p:cNvPr id="6148" name="AutoShape 4" descr="data:image/jpeg;base64,/9j/4AAQSkZJRgABAQAAAQABAAD/2wCEAAkGBhQSERQUExQVFRUVGBgaGBgXFxgYFxcYFxgXGBcXFhgXHCYeFxwjGhcVHy8gJCcpLCwsGB4xNTAqNSYrLCkBCQoKDgwOGg8PGi8kHCQsKiksLywpLCksLCopKSwsLCwpLCwsLCwsKSwpKSwsLCwpKSwsLCwsLCksLCwpLCkpLP/AABEIAMIBBAMBIgACEQEDEQH/xAAcAAABBQEBAQAAAAAAAAAAAAADAAECBAUGBwj/xABAEAABAwIEBAMHAgUDAwMFAAABAAIRAyEEEjFBBVFhcSKBkQYTMqGxwfDR4SNCUnLxFGKyM4KSBxWiFiRDc8L/xAAZAQADAQEBAAAAAAAAAAAAAAABAgMABAX/xAAjEQACAgIDAAIDAQEAAAAAAAAAAQIRITEDEkEiUQQycWET/9oADAMBAAIRAxEAPwDyV73E3cT3M+SEah5lKq257n6qAN0QE3OI3KXvDzKsY+mIY4WzDTtCpytF2hpKmE94eZRDIvPz+vJQo0Zva2tyjYOjmkDr3Ouuw/NUrYVGyHvDzPqj03nKdULFYc03lp6H1UWQm2K1WBxWM6n1KmcS6NT6lAm6fMiAM2seZ9SmdWPM+pUMyZzljFgViYAzaCb8tSk6oQ43I8yh4SsWuJEGAdVH3nNIUVBTinGbn1IURWPM+pQKblIFMIEdXP8AUfUoZru5u9SouKYogD0qx/qPqUavXMWJHmVUpOv5K7hIc6HaRv1I+0pZDJFM13f1O9SpNxLv6nepUsWGgnLBuY1FrR6qvNllkzwFNc8z6qxQrEzciOpVRrCdBpr0SDtkQFx2M/uP/cQkzGDkfMkj9kThzGQ/PGkjym3Q6KpXZleQDodkm3Q3VdS+4TY25HfppbzUTUvJJtJN9x+v3QcI0khtyToPv0VnFYUt1y/+TbxvYo2tMkkIO0P5v6/smdibRExpt3+coLq53ienLkhvqk7oozRYYTlkm35ZNnnQhVA9OHIhoutqHfN0uYjpGySBSxBCSASnXb4nc8x+RKkMISfDPmFocQyw4wLucPhvztHWblZTaxnU6FKm2ikkkwuIBsHCIsPuev7IJapVcSS0D13k8+nJDpmEVdC+hqVYtFtT9ETAvIdA1JBHOWkER6R5qvKsYeoGkEjTW076+gWaMmzR9oADUabTluBprIv/AN0eSycyJWdLtbnbsLJ8NWjNvLbdYj9VtIP7MACisok6LW4RwR1YgMAk/X7L0Hg3/pXWewl72NkG5myolZNujyd1MjVIAHvaF3HtT7GVsKA97Q5gPxC7SDz3ErjcVhcpJaDluR21SyVDRYKj06fX/K0eGVWtLmuk5oFh4pnTzE6IXCmtlxcJAG/VWcUQxlNhbBjxdySTI0JuLnlZScrdFYxpWZmJqS466naN+XaEJSkfIqKdE2QJTyouVvhGB99Wp05jMev2RulYErdAmtyw4iZ28p89VPFVQYibDcyr3tDgmMfDJGSzmzmDXQDZ24vrA03WOSkXyyUkuuCZFpT06ZJDeZHzQ4U6VSDP5e3knJmjjMWwMLGXJJLjG2wHO0KeGaKYNg58eIa5R2+qpcOZnqibyRA2JJAaD0mPILQ47TcxzGm+XN4gR4i4l0kbSCk9od5Vma99zl0Mx2UAoZk4cqCG17PMz1iB/K1z56sHhnpPzVPD1RmdnGYzPmCSZG4Oiu+y1QB1aTH8InUg2cyQI189h5inULASWgiOoNyoN/Jo6IJdQNUjNbQRbbr91Ks9pIyiLfP9EqeGzfD2vAvyGkmEEi/7KkWiUkxP1SzJioFUJh2JJ6WiSFhBYvESXA/1O+pROHUASXOEgadSg1v+q6f63f8AIo2IxxIgWGn6Dold6QVXpHiJaXDLy5en50Vdrkz0wRoFk91Kmz/Gh7g6ISkx6zCgtS3oe4nmOai1txCRf3U6FW8c9UEE9M9gcA1jMzrC0kWJ5Ce8d+0rtKHtaBWc15DaQpkBu5lpGp1JMLieDVxkpt0blE9YkEdL/VWeJuDnHLewJFotrfkDt0R5ZOKtB4YqTpnovEsXh8Th2s8ADrNFgC6LATubgc5Xg/tBwt1Cq5gPhvE8v1C6jhWMNGoQ852vyyJMwHSAHg5mkODXNIIOYW3Qv/UbDD/VOyAhpuJBBAcM1w4Bw81uKXdUbmh0dnD0XmkQSNHAxzym36qviK7qji53p5o+Nf4SOv4EInKYm4ACEo07FjK8FciExcncFPD4YvdA7+SOlbN/CLMO52gW17H4MPqVDmGdrDkbeTNnOHYH/wCU6Kriq4aQ1jYyxy1Gs+Sq4d+WtItr5WMm3L7Kbbkn4MvjJPYbiBe+oWuMEklzibEzcyLcln1aZaYP51W5ReK8vbZ7LuFpfJPjEDwwLGN4JWZjJu03A0nXX5dkIyp0NNelQOSBTZUoViQak4tuDBBBHQgq5WxDqpkkm035+VlSHw+atUKHiyyBYCSYaD1PJJLQ0bsplMiVRFuSjPJNYGi7wioxry5xEgDK0gw4uMGY5Nn1HJH4oQKj2hoaASAANpNzznWVnUWEuG3WYiN5VnGkZzl0tpJFhqJulcc2MpUqLeEHgZMZWydpLtlF4bmLnWnQDU+SLhuFZXVBW/8AxszZAbl5cxoa6NIzFxHSFUbUY2rYCAQecEageamoZeR3yKqIYxkHQgeiqwrXEcRndPQf5KqAqyVEm7yFaUyTAksAhiP+o/8Auf8A8ik8Q0DmZ9B+6WJdFR/97v8AkVGu+SOyK0B7BppSJSWCPKdMEVnY+vS9vzVA1EFIJA9PzREa0uIHkPwLBo7HhGL/APthmkETB/PNaOFxOYNIsD1kggEbrmX4rK0MvsD+gVnC48tAi4Upztr6LQg1Fv06jh2FeawIc5oJbL2/ENNCBIN3m3Nd/wC03sW3FUmFr/GxmUOJzEtElofeXEAxmkmOa5L2Jw9esC5rS1lr9RaW84m69O4fQLR/EAaSIABEefXRUjKMVaZKSnN0z5q41w11CoWPElhvGh5HRY9S7iva/bf2RZiGPxFCS5sh9PUtjWB05LxrF4XK69p0TWpZQiTi6YP3Iib27fqrDsSZdkECdoGnPRU3Nt+fm6IKEyALzaT0f87D0SuNj34aWF4lUa3LnyQLwxjjOY3lzgTfktfF+0VB1INNKDlyG3xRAJZBtOvMTzuuYp4fMCdILQOUFribeQ9SpOwg/wB89BpabXSS40x4ckkQw+Zjs7HZS3oZg7G17KzVqtqO/iENyzmNNhJJ2ABgCXACZgTN9FnvpxuoEFNSeRbrBrUGU75KeYsBc41Hlwyght2jI3Ui15lEoFzwAG0omT/DZ87LPwjsjiT4gCA4bObckEHaWhEfxR5zEG5Mk8y68gbXBttKSUZeFYSitov47FOaPd5oaGEEBoAu41DGUWkhqE7iL3vzEt0FsrYAZLWiItYabzJuVk+9Os/r5yrFPEyIIjqFutI3ZNmiOOuAIFOjPMUmfSIQf9Y8jxZSORYwj6W8kBlCbgg+aNUoOiANUrGS9LXCjRcf4lNvMklwAAuXGCrtWpRYC4i2aaVMQyAcuV7zE3bBDbxM7qvwbCZM1RwkN1blm0gydAGyBvslTwFTGF9V9Roayxe60gf0jkBHqBupury8AetZKeNxuZ7y0sN3XyiXSfivz1hUCeViPybLWx3DRTcQxjiGlwzEOMiTEWjTLcwsx4B0EdNvIk/Irog01g55BaFQGc0l0QL7dQqrqcKbDfslKqIM0JKbAmQGA44/xH/3v/5FARMUfG883O+bihwstGex4ShEp3IGk81OtSA30+aVyzQ1Ag1TYbfnI/qozPz+gTNKIAo+w+rlqcIw83Fi7fkBrHKVkB2n5uVt8Fecv9pjyP7qfL+pXi2aTsAI5o1Hh8WhWcM8StPjXD/dU6dZjoY6GuG7XHR3Yn6rm7eHQo3k6b2e446jSDMjQwdTMmJtCuH2vzVYLoG8nQDQDmdlxmFxNRo1kd/VZ+JovfWcafiDYnkDySVZQ6njPGKmHqNxVN3hqENe3YmPCY3loj/tWJ7Q8BbjKZxGGaM2r6QO/Onznkg8XfXr0XTZtPKco11ibWWRwnGupusY1F/2VYNxVolOKlhnOV8O5hc1zS06QQQdRsVEamI+LflDv1Xpf/1A57T75tKqwDR4a6wE2J8W3NcDjsTSeA73TaeYm1NxEDs4uteJtMFWhPsQnx9fSphqsf8Ak35NKs4Kg6qW0qbS5zos0En5D1Wl7MYWgXve5jqwpgFtODlc4zd+W7mtAmLTPLXZrcSq4gCmXOpAEGGBrKYA+EBgLRbYDfXRaXIlgaPE3k5PjHD/AHMtfZ7SQ5uhGhEDsQe0arObSMlsSYdYX/lMG3KfJdU72cBNqrHvOgqO9xbnL5a4k8njvyx61V7WkAimDIyt8OaJsQPjuB8RctB1tizi29Ga+QTbXy2N0Nn3H3R6TS7NAmSOgHxXJ0A6mFbwvCg5roJLwRp8MeY8Xrpcp5SS2LGDlooU6c9ypVKUc/PfqPzZXKmE93eTb4muEHkS2948lXrYjNExb1PnsPzqlTbeBpR64ewIRqIc4hrZk2QPz6q/waqG1A7LmIFmnQknKJ9U0sKxIt2amNHvGNptcKdKiBmJIu54aczoPieTIDb2B0uqWN4sXUxQpmKQJhsCPikOm5J9FDiZLGikPhJDidZqCQ4zG12x06qvTwTg0ve2GkQC7MASdwAJdGvLRTjFVYzk7B1JmSZPW5/LKf8AqJs4CwgR3kTz5c0bDtzBoIaAJvFzPMnWNgrGL4TN6egEkEgRAmQd5TdknQHHGDPqMH4QfmokJmlOCrEiTQkpAJIWGgWJA97Un+t//Io9ThsMBILS5oLb7aguGoBBsOx0iR4vL7x2h8TyZ3OY2PTT5rRZi34hgoPGZ5sx41PJr42H9Ww1tcJ4UX+mFUEGDsfy6cOlWOJ4UMqHK7M2JB57H5g/JNRpAAkfFaO5Ovkta2BRd0GHB35A+xa5pcCJPhFqhsP5LFw1AINxdVcRQdTcWOEOaftr5gg9iu04LUNZrmAfxMtw0wXPyvaKgj+fI4NcLh951QMbwd2KpMcykf8AUMqOpFoB8VNoOTN1blyTyLRsprk+ysuLFo45aXBa8PLCbOEDv+63sD7CvdTDnNykgEbgjUEDcEdlS4x7NV8K5peGtDxLXCzXcxHMcra7oucZYFUHHJo4aouuxYbWwNSm34vd5h3aQ4R/4riqVawdz177roOEU3ODXsfIHxMMzHMEWIXHK4s7IfJGRwaqX5W5onSdBy0ufVbjaoYTSpkGDc8yVwn+pfRqOY6QWOI6iDre62+C8aaCOe5PO6pKDWULCV7Nji+Oe3DvYZuAJHWFxYrHXNI7TfkZgjzXT8ZxWdga0ZpI0vOuw17LNf7N1A4Co1tI8qhAdcj+US75KnH+tslyP5Uivw+hUrmGCdiSAImwnxWBmxQ8RwtrXOs6GZZIpkty3b7zMXbuDYH+7orOJxJpSyk5jL5CaZJc4giahdAMSDAMRJVCI8OZ5BIiTYRYW8/JOrWRN4LFPECkf4UsuJ8Ukm0eHQepW3T4ux8e+ytftUaDeLgPYDMHQkE66WXO4jChtMnU/e8+ijwrBCo18kyIy331+Yn0SuKlkom4/E3cZ7Qub4aTbSI/iOq0yL293XaYBt2jqueNYvdm2bYDYuOkDkLFbH/t1EAlpJsDBJzN6sO6zMdSiA2BDRYEWmZ03tvdCLSdDTjJqwPC8MH1mACQLmbiBoY9PVdHWxdOk1rxGU6Aal15OxG2u06yuZwWKdTDnMIkkNjWxkz6tCIQ94BtABmBfmZOuqecOz/wjxzUUWcTjmPc+2ZxechPwsYBDQdnTNzF8vWFWxFRpEgeOfFDWhsQB4QBA32RqFNxbkL2hrBLGumHFxJMBoIJ1Mui0DkFTpWBBR7NGUVIr1Kd4E30EX9BqtfgNK8ZTnLmwIjwiSXGdBr6Kvgse+l4qZgkkEwNINuegd6pDjdXxy4k1Br5sF+mVkdJPMou5IRUmb1U0adT3lTK4tJNNuWGAF0jwj4iJ3ssDiWPfWqF7zPLoOQVR9UkybypMMoKNDdk2GoOvZXH1oHL6Qs4PI6JOqF3YX/P0W65NKeKGLtTzPlfkoNTv36qLSrHOHYElFiZAIKv8b5MDM4m0nUwrWFxXgczKDmBk/zWBykkXgEzGlhZVa13O6uMd5P7qFJ0b6patDp0w2JeXmSQSBc+epO5O5Q2MJIG8/siHcDordDDe88JMPLpHY6/Q2tfuhdYGUW8lrhWMZhw95zPqQ3IAS1oJkkud01iDJ9U2N9pa1au6sSGucT8JgAEAG4Ekw0CZWieGsfTIkz4YdF8wBLjA0ETPJYtej7ow9pPUX0tG3fdJGn/AEpNSX8Ov9nvbllBpD6b5gQQ8umBGWH/AAiNI9Fl+0ftTVxj2l9mMkMYPhE6mdybX6Bc+K5ItHQEEehbr5pS7UWMQYdE8tNPujGKQspN4L+GrwCD8Nr6wfLRa/AuNnDvdJ6Dl+65d8m5gkanc7X5/VHPEgAARMDn8jb5pZ8dofj5FHZ2vtF7T0qlCoXUqbqpAa15Y1xHiAkEjZuaPJcU3iNo93THXLB+vzTVOINc2Mhj+79lVDxyWhGlTNKdu4m1wnjj2VGhjmsJa4A3kOIMEE/CT8MjmtrgmKoOqluJLmscPipi7XbGAZPzN7QVyVAyOV9rKy7EPFrGLXaCT33lGreDOTSz6dFxf2NfTfnpVaNSk8ksdnazafgvJ0sDPSVkVOAEAvNR5IBJii8sAE3LhOXTUgfJBocQrMkNdAmTrGg1vdA/9xfVfLjcNJLhrHInU8vMrNhjGkTPEZpkRZwv3B+LvFlSo4hzJynVRxdfO61hENGiEORlOlgnKf0XHcRtpf8ANPzdAOLJJPM67aQhATMfNSZiLQQLdFuiQHzSl6TPhJBEgkEjtMER3PqrraFQNn3b8jrh0HITOkkCfVURVzWIvt25FXKOMewBjKjr8iRqRpdB34BJPY+P4bWpsa+pTexr/hLhqOfTbVUs0efney2K3tCTIc54Bm2uu5JPindpVTDcQay7LFslkCCHEzmBP8wvBvHcBZSbWUFxrTGr8PqtA8JBFyCRINtRseip1sM5sTF9IIOvbRPWxbnXcbwPlZCc86bIqwS60OGdU5PVDlIFPROyQ5KxVaGtAg55JdyHKOZi89UIMIm1xz27qDXLUYkTKYKMp5RFDMNkyixJYw+Ipy4xzP1QC0zO6LXq3OhubX+Y39SgOq/mnyQWgt5JNqKxSrjMDqdPLdVc55+qPQB2HzhJJIrCbs6HCcTy1KJg5WuBIESQ7wm8G91Y9p8M2jiKLXtBaR4sxIbZxa7TSQGutubarHpsAY5zjEaAXl3+52luQ+S9B4RSw/FMOadcxVbfw2InSqzmDuOvZQwmdc7o8592GuIMSPodCO4g+aRpAghafE+H+4qe4ecz6QM2HiZPgy8wGx68hKr1GBukTzA2hXTOOWGUntIBn8lU6o+Sv1SYaDpmB+aoVH3P5zTC2Qa1WMLhM5iYtPfsNz0VdpsUUPsDyKDsKNjh3u2fBZwkZ3kAgHU02c43JJHJCqCXyNCJ9VmV6sn181sYKlnb2ClXV2O5WqKGIaYAvf09FawdECTp9miI8yfsrYw5vbNOnIdTzhVxOaBI5Rc21gc+Szdjwlh/Zk4qlDoiLqbsQWvlvMyOYOy6Fvsjmo1KtR2UgeFsgk3FyfVc7WpZXkEzB15p1JSEacR6sBxLdNfI/wCVXe3fnNlZc2w0tZCq04jn+QniJP7IU6ii4owwpiYspYbh76hhjS4nQC5/x1RtIXOhqjMxuRmO1+nlMXhDmLH87IuMwLmWMHsZuLHuhMaXA2nLefz8shdjPBEuSBUZToijyjspgNl030A1PXoEFguiOqEx0/UoMyoTpjXyQ07nkplkZkiEySYphQtMpJMCSxgLzc9z9U5dOlybf4TVtY6lFwTRm7An038hKW8DqNyoC+mQ4jWDFtz0TvdFgZ57CenMJw6L77d1BoWNdBS+Y6R+BXsJjX08j2OLXNtI1t+x+SoF11bovGWLAm8E69vJJJYKQlk6GlxWoAMRXDKzHu92WOYyXQLkOAzMiR4gdSFXwvhmZM7wXS20eWivcToUjg8MWgscKuQgzLmuaSXGfhhzQdBM20VLhj8waI1mOwPiHkfEOjuinCSqw8itlfiDBlkDS4jSOg8lg1dV1nEaUUqhj4Rr+b/quSfqqwdkWiI3TtNioSiNOvZOBEquo6re4C4EXMALnXv06BaOFqQ1w6/XRSmsFYK2aWNxokhpht5duY5fJV3cWaGwxpnMDJ5QRt3Cyn1JNzYaKDsRsAEVx/YXyViJsYnjz3NyuNojKPudljvqy6TuolpU2UCTpbnt+6eMVHROUnLYmSSrVDDy7fqeq0cJwXXNPSLSOsrRqUG+EBuWBeJg/v2Syn4jJGX/AKayuDizMMz3bWEucJcRAMTGWfJKqy9iD3kLP4tQYLucc8CABM9XE6DbSeyj+zplVjKFiuJ06lxmZ3l3377KriS3L4XbzB1Ppy6x05KlCUK6ikTcmOSlCYIjqDgJixE+R0J5f4RF2EoYaWOdyIFuZkiTsIBUHvgwP0Wj7OYZxrtk5aZMPJMAtg+E87x2WfiB4jtc2Sdrk0UcWoqQmjMhqVIE2GqinRNiSSKZMKWKWiSixySwR6GAfUJFMZjcxobbCTeyiyplaWjV3xc7aN6XBJ8lZ4bisjuW/wA/sAtPi3Dvfe7q0QMzqc1GyA4nMRmaDEjbnvCm3WyiWLRz6YiTA3U6jYJDpBGoNiD1GybNy/OyfwQ138DaG5zmysOWqGkFwLm5mOaYjK643Egf1KtjsH7p76Zk5YAIs17YBDtdwWkd1q8N4mMrXaEfw6g1a+g7Unqw/IsP8qv0Jik8kfwqjcNWI0dTJ8DjFi0sztneAufu1s6f+aeUEo1HP4bXpgMEBr4Z4j4HNcTUfJ20Ek9lk8MxGQwHBuUMhxuAXB+eeYcHFsLpcC5rMPiKZ/ko1p85EnmdFx3B8bTbUp+9+DM1z7TZoECPX1Swj8XQJ12ydHiGsdh6oa4Xad5AgyASQJ7wuIqNuuhxb6LjmouLSZsT9DyhYD2/dPxR6i8qXhXCkFFOFcgKFfZTJz5f9vzCq0mLofZuk0Fz3kAGIneAdz5qU5UUiipgvZarUE2A+6uH2OI+J/oJ+S69lOW2IyztEfKyhlGRxIvsormm3/hTojAp+zjGtJIB5GHAgzYmZCMzA3bmaPBI21OpgeS06xgNA1O3bcodTDwIk6b/ADSqcvTOIDwGbgfnJUcbxGnSdJbJMZQYI3EOzEEixOkXvstDH8TZRbDoPIQCT56xquMx+MdVdMAcgB+ibjVgeDQp8RFOq8OyuLWvgyC3NltlGmpJHYLFxDy4k9ShZk5K6FBLIjneBp0TgJnMjzuOx0SnzToRiW37PcMOIe4unJSZmcQYkNEBs9YWRSbmIHNdbwyoMPg3A/FUuet4HlAHqofkScYY2y/40e86ejExNW8CwlDx+FaGhwtJMdhAk97oIfLp6o1SsC2DtoP3/NkiTjR1SaknZTo1S02R8S5rhmsDy5zqqidhXUecSNIxO3dDhFfzm5OiHCKAwjCklTCSICOGeAb6fkfZeh+zdWhUYWMdDmseAHNBnOCIk7XHoF56WEw0QdToAdCSJ3H6LV9mKw97qWkxH56Lm5Vas6eLGGWuP4F/+p93Wc1/umNGZurgQD4ibm5PYdFn8U4bk8bP+mTHVpOgPTkVre1Di3EBzZLaoza5gX5jmEH4T8IgdFbwDW1GlrrgxI6SPp9kndxp+CtJtnJ4ak65i33U21y2QCQCIPWDIkdCu8r8Co5PhjqDfuuGxjYJETsR+d1oz7st16rZ1/EeLsfgX1mth9bLTqDYvABLhyBGY91xRxrY/wCm3uJBP2XS8NYwYINrghj6udt/iyNcL3kfEO6q4mrTDYpMDRztN511N/wJoSSwTnFvJz4cDoCE75Wg/hTnCWNcfk31/SVWrYF1MDMIzTHUDVV7pk+jRRITgI1No3MKDgNk1iUEFQNHVXMNxN2UNDshFyQYsAYFtSSVm5UUYR0TlMJXFDKTOqw2OeCGvZ/LLnWabzBBabyAugoMaWzndrEHxQRte/qV53SxDwSQXSQBsbDQQdrBdRwrjQFIio67j4iIGVo0Ebdxa+y5uSFItdo1KEz7xzmXFhBbYT3F/wBFQ4tx8AQ2C+NoIHchZnEvaEulrDkB/mj5DcDrCyaTZB1zC5/3N5jmR8wtCHsiUuShqr3Olxkk36wdQPNCYTsYJRXHwEjYj5z+kqD6xcB0/JH19V0ImmwTgDraPryQqbJ6dToEVzbTpI+YP6FQ280yCFxbwXeCcoADZ1yttJ6kyVWIUoJMXJ6a2RGs8JMG0Acp3+X2T6BlkcN8be60sdiDlaOg+iqYRgBJcQI+/L83RKpmD0+ilyq6ZbgdOSX0DpC0lCqGSpF0IQWis2NOWFEYpNTgXTuKcgIJJAp0QBKWiSlTFkljAHK1h8O4OEDXcG3c+V5VRjr9CtrhePy06lgXMbLewIJjylTk2tFYJS2HeHPM+8cC3ncXPxFujged1bweMM5agDSdHNPgd25HoqrnCgaQeZa4ZixmrHDwnLNhJklsRG2istoZmTAuA6P5SDYOaf6SQexBB0UpKv4BfZa4li3C1xbyPWeS5vFOnOXOAvMeKSfIQO5W/SrHIWEwRORx+l9D/lc9ls6GieZz5h1ABjzKEFTKOVo6HimKZVwFFrHPLm1B4ajG2Ba4ENc12XLMWyjadLYVJjWaw5w9B9l02D4k6pw+qxxpvLWggGkKdVmUglzSBD7A7yuNdUn8ujxK7T+zTdaLuJ4u929oj85LPr1yTrt+BNUUW6K9JEbsiHqTClVCZhujsGjT4Xwp1Vw8JibnkNdrr0LC4RppHLAAkkbiLE6z15rmuAsrhocym3KRHiIAN7nn9lY4lxh1IQSC4iCASSTpOaB63XFy9pS+LOnjar5IBxzh9IMzhwa4x8O/OR+l+h1XK1nzYaehP1RcZiHPNz9bILXZdI9B91eEeqySnNvAqbgAfE4dIDh5yQPkpioGwWPMjbKRE6wQSNNlH/UEcvT9LoLag3GZPRJhGP1gWOoG1wZ7SlTIBE6XB8vwJxiIIIDmkaEO/ZEdTzagjr4Rtvo36LAAtp3jlm/+In7KWGZZzpuBAHMmRPkJupvpFpfoTlGhB1iTbpPPVMyib9r8mzaCeZE2690VkdbGz+FulibaEze57CPNRNcwQettg7nCLUgNAtNjIvMWgmbD1Q6gbYTMawNT3P7p0ZuiNiBaIHiM68u3KFJtfn+dEJ7+wHL81UWrNXgEZNO0GqEIcpJigkGUuzsdPCWWydYBAKSkAOSchazUTp6JkRgSWDRTrDxu7n6lafAx/Gpf3D6FJJKwxJ8aF29z/wAaatezx8I//Y4eXuwY7SmSWn+gsdl6r8Pp9SFjg+If3D6pJLmWi8DcxJ/hP/s//lcmG2SSR/H0xvyP2IP1Ts1SSXWzmjsiVNg1/N0kkpmdPwt5DQASBlmOsarGqPJdJJJza7pJKC2yv0CfuhHdJJVJvY1NolTqWFrJJLMACE4YOQSST+GLuNpgAQALDQdEJo8B7tSSSR0PHYMtHJDISSVCYwCQCSSxhymcEklgjlJqdJABJO0JJLBNLC0gWiw9Ekkkox//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hQSERQUExQVFRUVGBgaGBgXFxgYFxcYFxgXGBcXFhgXHCYeFxwjGhcVHy8gJCcpLCwsGB4xNTAqNSYrLCkBCQoKDgwOGg8PGi8kHCQsKiksLywpLCksLCopKSwsLCwpLCwsLCwsKSwpKSwsLCwpKSwsLCwsLCksLCwpLCkpLP/AABEIAMIBBAMBIgACEQEDEQH/xAAcAAABBQEBAQAAAAAAAAAAAAADAAECBAUGBwj/xABAEAABAwIEBAMHAgUDAwMFAAABAAIRAyEEEjFBBVFhcSKBkQYTMqGxwfDR4SNCUnLxFGKyM4KSBxWiFiRDc8L/xAAZAQADAQEBAAAAAAAAAAAAAAABAgMABAX/xAAjEQACAgIDAAIDAQEAAAAAAAAAAQIRITEDEkEiUQQycWET/9oADAMBAAIRAxEAPwDyV73E3cT3M+SEah5lKq257n6qAN0QE3OI3KXvDzKsY+mIY4WzDTtCpytF2hpKmE94eZRDIvPz+vJQo0Zva2tyjYOjmkDr3Ouuw/NUrYVGyHvDzPqj03nKdULFYc03lp6H1UWQm2K1WBxWM6n1KmcS6NT6lAm6fMiAM2seZ9SmdWPM+pUMyZzljFgViYAzaCb8tSk6oQ43I8yh4SsWuJEGAdVH3nNIUVBTinGbn1IURWPM+pQKblIFMIEdXP8AUfUoZru5u9SouKYogD0qx/qPqUavXMWJHmVUpOv5K7hIc6HaRv1I+0pZDJFM13f1O9SpNxLv6nepUsWGgnLBuY1FrR6qvNllkzwFNc8z6qxQrEzciOpVRrCdBpr0SDtkQFx2M/uP/cQkzGDkfMkj9kThzGQ/PGkjym3Q6KpXZleQDodkm3Q3VdS+4TY25HfppbzUTUvJJtJN9x+v3QcI0khtyToPv0VnFYUt1y/+TbxvYo2tMkkIO0P5v6/smdibRExpt3+coLq53ienLkhvqk7oozRYYTlkm35ZNnnQhVA9OHIhoutqHfN0uYjpGySBSxBCSASnXb4nc8x+RKkMISfDPmFocQyw4wLucPhvztHWblZTaxnU6FKm2ikkkwuIBsHCIsPuev7IJapVcSS0D13k8+nJDpmEVdC+hqVYtFtT9ETAvIdA1JBHOWkER6R5qvKsYeoGkEjTW076+gWaMmzR9oADUabTluBprIv/AN0eSycyJWdLtbnbsLJ8NWjNvLbdYj9VtIP7MACisok6LW4RwR1YgMAk/X7L0Hg3/pXWewl72NkG5myolZNujyd1MjVIAHvaF3HtT7GVsKA97Q5gPxC7SDz3ErjcVhcpJaDluR21SyVDRYKj06fX/K0eGVWtLmuk5oFh4pnTzE6IXCmtlxcJAG/VWcUQxlNhbBjxdySTI0JuLnlZScrdFYxpWZmJqS466naN+XaEJSkfIqKdE2QJTyouVvhGB99Wp05jMev2RulYErdAmtyw4iZ28p89VPFVQYibDcyr3tDgmMfDJGSzmzmDXQDZ24vrA03WOSkXyyUkuuCZFpT06ZJDeZHzQ4U6VSDP5e3knJmjjMWwMLGXJJLjG2wHO0KeGaKYNg58eIa5R2+qpcOZnqibyRA2JJAaD0mPILQ47TcxzGm+XN4gR4i4l0kbSCk9od5Vma99zl0Mx2UAoZk4cqCG17PMz1iB/K1z56sHhnpPzVPD1RmdnGYzPmCSZG4Oiu+y1QB1aTH8InUg2cyQI189h5inULASWgiOoNyoN/Jo6IJdQNUjNbQRbbr91Ks9pIyiLfP9EqeGzfD2vAvyGkmEEi/7KkWiUkxP1SzJioFUJh2JJ6WiSFhBYvESXA/1O+pROHUASXOEgadSg1v+q6f63f8AIo2IxxIgWGn6Dold6QVXpHiJaXDLy5en50Vdrkz0wRoFk91Kmz/Gh7g6ISkx6zCgtS3oe4nmOai1txCRf3U6FW8c9UEE9M9gcA1jMzrC0kWJ5Ce8d+0rtKHtaBWc15DaQpkBu5lpGp1JMLieDVxkpt0blE9YkEdL/VWeJuDnHLewJFotrfkDt0R5ZOKtB4YqTpnovEsXh8Th2s8ADrNFgC6LATubgc5Xg/tBwt1Cq5gPhvE8v1C6jhWMNGoQ852vyyJMwHSAHg5mkODXNIIOYW3Qv/UbDD/VOyAhpuJBBAcM1w4Bw81uKXdUbmh0dnD0XmkQSNHAxzym36qviK7qji53p5o+Nf4SOv4EInKYm4ACEo07FjK8FciExcncFPD4YvdA7+SOlbN/CLMO52gW17H4MPqVDmGdrDkbeTNnOHYH/wCU6Kriq4aQ1jYyxy1Gs+Sq4d+WtItr5WMm3L7Kbbkn4MvjJPYbiBe+oWuMEklzibEzcyLcln1aZaYP51W5ReK8vbZ7LuFpfJPjEDwwLGN4JWZjJu03A0nXX5dkIyp0NNelQOSBTZUoViQak4tuDBBBHQgq5WxDqpkkm035+VlSHw+atUKHiyyBYCSYaD1PJJLQ0bsplMiVRFuSjPJNYGi7wioxry5xEgDK0gw4uMGY5Nn1HJH4oQKj2hoaASAANpNzznWVnUWEuG3WYiN5VnGkZzl0tpJFhqJulcc2MpUqLeEHgZMZWydpLtlF4bmLnWnQDU+SLhuFZXVBW/8AxszZAbl5cxoa6NIzFxHSFUbUY2rYCAQecEageamoZeR3yKqIYxkHQgeiqwrXEcRndPQf5KqAqyVEm7yFaUyTAksAhiP+o/8Auf8A8ik8Q0DmZ9B+6WJdFR/97v8AkVGu+SOyK0B7BppSJSWCPKdMEVnY+vS9vzVA1EFIJA9PzREa0uIHkPwLBo7HhGL/APthmkETB/PNaOFxOYNIsD1kggEbrmX4rK0MvsD+gVnC48tAi4Upztr6LQg1Fv06jh2FeawIc5oJbL2/ENNCBIN3m3Nd/wC03sW3FUmFr/GxmUOJzEtElofeXEAxmkmOa5L2Jw9esC5rS1lr9RaW84m69O4fQLR/EAaSIABEefXRUjKMVaZKSnN0z5q41w11CoWPElhvGh5HRY9S7iva/bf2RZiGPxFCS5sh9PUtjWB05LxrF4XK69p0TWpZQiTi6YP3Iib27fqrDsSZdkECdoGnPRU3Nt+fm6IKEyALzaT0f87D0SuNj34aWF4lUa3LnyQLwxjjOY3lzgTfktfF+0VB1INNKDlyG3xRAJZBtOvMTzuuYp4fMCdILQOUFribeQ9SpOwg/wB89BpabXSS40x4ckkQw+Zjs7HZS3oZg7G17KzVqtqO/iENyzmNNhJJ2ABgCXACZgTN9FnvpxuoEFNSeRbrBrUGU75KeYsBc41Hlwyght2jI3Ui15lEoFzwAG0omT/DZ87LPwjsjiT4gCA4bObckEHaWhEfxR5zEG5Mk8y68gbXBttKSUZeFYSitov47FOaPd5oaGEEBoAu41DGUWkhqE7iL3vzEt0FsrYAZLWiItYabzJuVk+9Os/r5yrFPEyIIjqFutI3ZNmiOOuAIFOjPMUmfSIQf9Y8jxZSORYwj6W8kBlCbgg+aNUoOiANUrGS9LXCjRcf4lNvMklwAAuXGCrtWpRYC4i2aaVMQyAcuV7zE3bBDbxM7qvwbCZM1RwkN1blm0gydAGyBvslTwFTGF9V9Roayxe60gf0jkBHqBupury8AetZKeNxuZ7y0sN3XyiXSfivz1hUCeViPybLWx3DRTcQxjiGlwzEOMiTEWjTLcwsx4B0EdNvIk/Irog01g55BaFQGc0l0QL7dQqrqcKbDfslKqIM0JKbAmQGA44/xH/3v/5FARMUfG883O+bihwstGex4ShEp3IGk81OtSA30+aVyzQ1Ag1TYbfnI/qozPz+gTNKIAo+w+rlqcIw83Fi7fkBrHKVkB2n5uVt8Fecv9pjyP7qfL+pXi2aTsAI5o1Hh8WhWcM8StPjXD/dU6dZjoY6GuG7XHR3Yn6rm7eHQo3k6b2e446jSDMjQwdTMmJtCuH2vzVYLoG8nQDQDmdlxmFxNRo1kd/VZ+JovfWcafiDYnkDySVZQ6njPGKmHqNxVN3hqENe3YmPCY3loj/tWJ7Q8BbjKZxGGaM2r6QO/Onznkg8XfXr0XTZtPKco11ibWWRwnGupusY1F/2VYNxVolOKlhnOV8O5hc1zS06QQQdRsVEamI+LflDv1Xpf/1A57T75tKqwDR4a6wE2J8W3NcDjsTSeA73TaeYm1NxEDs4uteJtMFWhPsQnx9fSphqsf8Ak35NKs4Kg6qW0qbS5zos0En5D1Wl7MYWgXve5jqwpgFtODlc4zd+W7mtAmLTPLXZrcSq4gCmXOpAEGGBrKYA+EBgLRbYDfXRaXIlgaPE3k5PjHD/AHMtfZ7SQ5uhGhEDsQe0arObSMlsSYdYX/lMG3KfJdU72cBNqrHvOgqO9xbnL5a4k8njvyx61V7WkAimDIyt8OaJsQPjuB8RctB1tizi29Ga+QTbXy2N0Nn3H3R6TS7NAmSOgHxXJ0A6mFbwvCg5roJLwRp8MeY8Xrpcp5SS2LGDlooU6c9ypVKUc/PfqPzZXKmE93eTb4muEHkS2948lXrYjNExb1PnsPzqlTbeBpR64ewIRqIc4hrZk2QPz6q/waqG1A7LmIFmnQknKJ9U0sKxIt2amNHvGNptcKdKiBmJIu54aczoPieTIDb2B0uqWN4sXUxQpmKQJhsCPikOm5J9FDiZLGikPhJDidZqCQ4zG12x06qvTwTg0ve2GkQC7MASdwAJdGvLRTjFVYzk7B1JmSZPW5/LKf8AqJs4CwgR3kTz5c0bDtzBoIaAJvFzPMnWNgrGL4TN6egEkEgRAmQd5TdknQHHGDPqMH4QfmokJmlOCrEiTQkpAJIWGgWJA97Un+t//Io9ThsMBILS5oLb7aguGoBBsOx0iR4vL7x2h8TyZ3OY2PTT5rRZi34hgoPGZ5sx41PJr42H9Ww1tcJ4UX+mFUEGDsfy6cOlWOJ4UMqHK7M2JB57H5g/JNRpAAkfFaO5Ovkta2BRd0GHB35A+xa5pcCJPhFqhsP5LFw1AINxdVcRQdTcWOEOaftr5gg9iu04LUNZrmAfxMtw0wXPyvaKgj+fI4NcLh951QMbwd2KpMcykf8AUMqOpFoB8VNoOTN1blyTyLRsprk+ysuLFo45aXBa8PLCbOEDv+63sD7CvdTDnNykgEbgjUEDcEdlS4x7NV8K5peGtDxLXCzXcxHMcra7oucZYFUHHJo4aouuxYbWwNSm34vd5h3aQ4R/4riqVawdz177roOEU3ODXsfIHxMMzHMEWIXHK4s7IfJGRwaqX5W5onSdBy0ufVbjaoYTSpkGDc8yVwn+pfRqOY6QWOI6iDre62+C8aaCOe5PO6pKDWULCV7Nji+Oe3DvYZuAJHWFxYrHXNI7TfkZgjzXT8ZxWdga0ZpI0vOuw17LNf7N1A4Co1tI8qhAdcj+US75KnH+tslyP5Uivw+hUrmGCdiSAImwnxWBmxQ8RwtrXOs6GZZIpkty3b7zMXbuDYH+7orOJxJpSyk5jL5CaZJc4giahdAMSDAMRJVCI8OZ5BIiTYRYW8/JOrWRN4LFPECkf4UsuJ8Ukm0eHQepW3T4ux8e+ytftUaDeLgPYDMHQkE66WXO4jChtMnU/e8+ijwrBCo18kyIy331+Yn0SuKlkom4/E3cZ7Qub4aTbSI/iOq0yL293XaYBt2jqueNYvdm2bYDYuOkDkLFbH/t1EAlpJsDBJzN6sO6zMdSiA2BDRYEWmZ03tvdCLSdDTjJqwPC8MH1mACQLmbiBoY9PVdHWxdOk1rxGU6Aal15OxG2u06yuZwWKdTDnMIkkNjWxkz6tCIQ94BtABmBfmZOuqecOz/wjxzUUWcTjmPc+2ZxechPwsYBDQdnTNzF8vWFWxFRpEgeOfFDWhsQB4QBA32RqFNxbkL2hrBLGumHFxJMBoIJ1Mui0DkFTpWBBR7NGUVIr1Kd4E30EX9BqtfgNK8ZTnLmwIjwiSXGdBr6Kvgse+l4qZgkkEwNINuegd6pDjdXxy4k1Br5sF+mVkdJPMou5IRUmb1U0adT3lTK4tJNNuWGAF0jwj4iJ3ssDiWPfWqF7zPLoOQVR9UkybypMMoKNDdk2GoOvZXH1oHL6Qs4PI6JOqF3YX/P0W65NKeKGLtTzPlfkoNTv36qLSrHOHYElFiZAIKv8b5MDM4m0nUwrWFxXgczKDmBk/zWBykkXgEzGlhZVa13O6uMd5P7qFJ0b6patDp0w2JeXmSQSBc+epO5O5Q2MJIG8/siHcDordDDe88JMPLpHY6/Q2tfuhdYGUW8lrhWMZhw95zPqQ3IAS1oJkkud01iDJ9U2N9pa1au6sSGucT8JgAEAG4Ekw0CZWieGsfTIkz4YdF8wBLjA0ETPJYtej7ow9pPUX0tG3fdJGn/AEpNSX8Ov9nvbllBpD6b5gQQ8umBGWH/AAiNI9Fl+0ftTVxj2l9mMkMYPhE6mdybX6Bc+K5ItHQEEehbr5pS7UWMQYdE8tNPujGKQspN4L+GrwCD8Nr6wfLRa/AuNnDvdJ6Dl+65d8m5gkanc7X5/VHPEgAARMDn8jb5pZ8dofj5FHZ2vtF7T0qlCoXUqbqpAa15Y1xHiAkEjZuaPJcU3iNo93THXLB+vzTVOINc2Mhj+79lVDxyWhGlTNKdu4m1wnjj2VGhjmsJa4A3kOIMEE/CT8MjmtrgmKoOqluJLmscPipi7XbGAZPzN7QVyVAyOV9rKy7EPFrGLXaCT33lGreDOTSz6dFxf2NfTfnpVaNSk8ksdnazafgvJ0sDPSVkVOAEAvNR5IBJii8sAE3LhOXTUgfJBocQrMkNdAmTrGg1vdA/9xfVfLjcNJLhrHInU8vMrNhjGkTPEZpkRZwv3B+LvFlSo4hzJynVRxdfO61hENGiEORlOlgnKf0XHcRtpf8ANPzdAOLJJPM67aQhATMfNSZiLQQLdFuiQHzSl6TPhJBEgkEjtMER3PqrraFQNn3b8jrh0HITOkkCfVURVzWIvt25FXKOMewBjKjr8iRqRpdB34BJPY+P4bWpsa+pTexr/hLhqOfTbVUs0efney2K3tCTIc54Bm2uu5JPindpVTDcQay7LFslkCCHEzmBP8wvBvHcBZSbWUFxrTGr8PqtA8JBFyCRINtRseip1sM5sTF9IIOvbRPWxbnXcbwPlZCc86bIqwS60OGdU5PVDlIFPROyQ5KxVaGtAg55JdyHKOZi89UIMIm1xz27qDXLUYkTKYKMp5RFDMNkyixJYw+Ipy4xzP1QC0zO6LXq3OhubX+Y39SgOq/mnyQWgt5JNqKxSrjMDqdPLdVc55+qPQB2HzhJJIrCbs6HCcTy1KJg5WuBIESQ7wm8G91Y9p8M2jiKLXtBaR4sxIbZxa7TSQGutubarHpsAY5zjEaAXl3+52luQ+S9B4RSw/FMOadcxVbfw2InSqzmDuOvZQwmdc7o8592GuIMSPodCO4g+aRpAghafE+H+4qe4ecz6QM2HiZPgy8wGx68hKr1GBukTzA2hXTOOWGUntIBn8lU6o+Sv1SYaDpmB+aoVH3P5zTC2Qa1WMLhM5iYtPfsNz0VdpsUUPsDyKDsKNjh3u2fBZwkZ3kAgHU02c43JJHJCqCXyNCJ9VmV6sn181sYKlnb2ClXV2O5WqKGIaYAvf09FawdECTp9miI8yfsrYw5vbNOnIdTzhVxOaBI5Rc21gc+Szdjwlh/Zk4qlDoiLqbsQWvlvMyOYOy6Fvsjmo1KtR2UgeFsgk3FyfVc7WpZXkEzB15p1JSEacR6sBxLdNfI/wCVXe3fnNlZc2w0tZCq04jn+QniJP7IU6ii4owwpiYspYbh76hhjS4nQC5/x1RtIXOhqjMxuRmO1+nlMXhDmLH87IuMwLmWMHsZuLHuhMaXA2nLefz8shdjPBEuSBUZToijyjspgNl030A1PXoEFguiOqEx0/UoMyoTpjXyQ07nkplkZkiEySYphQtMpJMCSxgLzc9z9U5dOlybf4TVtY6lFwTRm7An038hKW8DqNyoC+mQ4jWDFtz0TvdFgZ57CenMJw6L77d1BoWNdBS+Y6R+BXsJjX08j2OLXNtI1t+x+SoF11bovGWLAm8E69vJJJYKQlk6GlxWoAMRXDKzHu92WOYyXQLkOAzMiR4gdSFXwvhmZM7wXS20eWivcToUjg8MWgscKuQgzLmuaSXGfhhzQdBM20VLhj8waI1mOwPiHkfEOjuinCSqw8itlfiDBlkDS4jSOg8lg1dV1nEaUUqhj4Rr+b/quSfqqwdkWiI3TtNioSiNOvZOBEquo6re4C4EXMALnXv06BaOFqQ1w6/XRSmsFYK2aWNxokhpht5duY5fJV3cWaGwxpnMDJ5QRt3Cyn1JNzYaKDsRsAEVx/YXyViJsYnjz3NyuNojKPudljvqy6TuolpU2UCTpbnt+6eMVHROUnLYmSSrVDDy7fqeq0cJwXXNPSLSOsrRqUG+EBuWBeJg/v2Syn4jJGX/AKayuDizMMz3bWEucJcRAMTGWfJKqy9iD3kLP4tQYLucc8CABM9XE6DbSeyj+zplVjKFiuJ06lxmZ3l3377KriS3L4XbzB1Ppy6x05KlCUK6ikTcmOSlCYIjqDgJixE+R0J5f4RF2EoYaWOdyIFuZkiTsIBUHvgwP0Wj7OYZxrtk5aZMPJMAtg+E87x2WfiB4jtc2Sdrk0UcWoqQmjMhqVIE2GqinRNiSSKZMKWKWiSixySwR6GAfUJFMZjcxobbCTeyiyplaWjV3xc7aN6XBJ8lZ4bisjuW/wA/sAtPi3Dvfe7q0QMzqc1GyA4nMRmaDEjbnvCm3WyiWLRz6YiTA3U6jYJDpBGoNiD1GybNy/OyfwQ138DaG5zmysOWqGkFwLm5mOaYjK643Egf1KtjsH7p76Zk5YAIs17YBDtdwWkd1q8N4mMrXaEfw6g1a+g7Unqw/IsP8qv0Jik8kfwqjcNWI0dTJ8DjFi0sztneAufu1s6f+aeUEo1HP4bXpgMEBr4Z4j4HNcTUfJ20Ek9lk8MxGQwHBuUMhxuAXB+eeYcHFsLpcC5rMPiKZ/ko1p85EnmdFx3B8bTbUp+9+DM1z7TZoECPX1Swj8XQJ12ydHiGsdh6oa4Xad5AgyASQJ7wuIqNuuhxb6LjmouLSZsT9DyhYD2/dPxR6i8qXhXCkFFOFcgKFfZTJz5f9vzCq0mLofZuk0Fz3kAGIneAdz5qU5UUiipgvZarUE2A+6uH2OI+J/oJ+S69lOW2IyztEfKyhlGRxIvsormm3/hTojAp+zjGtJIB5GHAgzYmZCMzA3bmaPBI21OpgeS06xgNA1O3bcodTDwIk6b/ADSqcvTOIDwGbgfnJUcbxGnSdJbJMZQYI3EOzEEixOkXvstDH8TZRbDoPIQCT56xquMx+MdVdMAcgB+ibjVgeDQp8RFOq8OyuLWvgyC3NltlGmpJHYLFxDy4k9ShZk5K6FBLIjneBp0TgJnMjzuOx0SnzToRiW37PcMOIe4unJSZmcQYkNEBs9YWRSbmIHNdbwyoMPg3A/FUuet4HlAHqofkScYY2y/40e86ejExNW8CwlDx+FaGhwtJMdhAk97oIfLp6o1SsC2DtoP3/NkiTjR1SaknZTo1S02R8S5rhmsDy5zqqidhXUecSNIxO3dDhFfzm5OiHCKAwjCklTCSICOGeAb6fkfZeh+zdWhUYWMdDmseAHNBnOCIk7XHoF56WEw0QdToAdCSJ3H6LV9mKw97qWkxH56Lm5Vas6eLGGWuP4F/+p93Wc1/umNGZurgQD4ibm5PYdFn8U4bk8bP+mTHVpOgPTkVre1Di3EBzZLaoza5gX5jmEH4T8IgdFbwDW1GlrrgxI6SPp9kndxp+CtJtnJ4ak65i33U21y2QCQCIPWDIkdCu8r8Co5PhjqDfuuGxjYJETsR+d1oz7st16rZ1/EeLsfgX1mth9bLTqDYvABLhyBGY91xRxrY/wCm3uJBP2XS8NYwYINrghj6udt/iyNcL3kfEO6q4mrTDYpMDRztN511N/wJoSSwTnFvJz4cDoCE75Wg/hTnCWNcfk31/SVWrYF1MDMIzTHUDVV7pk+jRRITgI1No3MKDgNk1iUEFQNHVXMNxN2UNDshFyQYsAYFtSSVm5UUYR0TlMJXFDKTOqw2OeCGvZ/LLnWabzBBabyAugoMaWzndrEHxQRte/qV53SxDwSQXSQBsbDQQdrBdRwrjQFIio67j4iIGVo0Ebdxa+y5uSFItdo1KEz7xzmXFhBbYT3F/wBFQ4tx8AQ2C+NoIHchZnEvaEulrDkB/mj5DcDrCyaTZB1zC5/3N5jmR8wtCHsiUuShqr3Olxkk36wdQPNCYTsYJRXHwEjYj5z+kqD6xcB0/JH19V0ImmwTgDraPryQqbJ6dToEVzbTpI+YP6FQ280yCFxbwXeCcoADZ1yttJ6kyVWIUoJMXJ6a2RGs8JMG0Acp3+X2T6BlkcN8be60sdiDlaOg+iqYRgBJcQI+/L83RKpmD0+ilyq6ZbgdOSX0DpC0lCqGSpF0IQWis2NOWFEYpNTgXTuKcgIJJAp0QBKWiSlTFkljAHK1h8O4OEDXcG3c+V5VRjr9CtrhePy06lgXMbLewIJjylTk2tFYJS2HeHPM+8cC3ncXPxFujged1bweMM5agDSdHNPgd25HoqrnCgaQeZa4ZixmrHDwnLNhJklsRG2istoZmTAuA6P5SDYOaf6SQexBB0UpKv4BfZa4li3C1xbyPWeS5vFOnOXOAvMeKSfIQO5W/SrHIWEwRORx+l9D/lc9ls6GieZz5h1ABjzKEFTKOVo6HimKZVwFFrHPLm1B4ajG2Ba4ENc12XLMWyjadLYVJjWaw5w9B9l02D4k6pw+qxxpvLWggGkKdVmUglzSBD7A7yuNdUn8ujxK7T+zTdaLuJ4u929oj85LPr1yTrt+BNUUW6K9JEbsiHqTClVCZhujsGjT4Xwp1Vw8JibnkNdrr0LC4RppHLAAkkbiLE6z15rmuAsrhocym3KRHiIAN7nn9lY4lxh1IQSC4iCASSTpOaB63XFy9pS+LOnjar5IBxzh9IMzhwa4x8O/OR+l+h1XK1nzYaehP1RcZiHPNz9bILXZdI9B91eEeqySnNvAqbgAfE4dIDh5yQPkpioGwWPMjbKRE6wQSNNlH/UEcvT9LoLag3GZPRJhGP1gWOoG1wZ7SlTIBE6XB8vwJxiIIIDmkaEO/ZEdTzagjr4Rtvo36LAAtp3jlm/+In7KWGZZzpuBAHMmRPkJupvpFpfoTlGhB1iTbpPPVMyib9r8mzaCeZE2690VkdbGz+FulibaEze57CPNRNcwQettg7nCLUgNAtNjIvMWgmbD1Q6gbYTMawNT3P7p0ZuiNiBaIHiM68u3KFJtfn+dEJ7+wHL81UWrNXgEZNO0GqEIcpJigkGUuzsdPCWWydYBAKSkAOSchazUTp6JkRgSWDRTrDxu7n6lafAx/Gpf3D6FJJKwxJ8aF29z/wAaatezx8I//Y4eXuwY7SmSWn+gsdl6r8Pp9SFjg+If3D6pJLmWi8DcxJ/hP/s//lcmG2SSR/H0xvyP2IP1Ts1SSXWzmjsiVNg1/N0kkpmdPwt5DQASBlmOsarGqPJdJJJza7pJKC2yv0CfuhHdJJVJvY1NolTqWFrJJLMACE4YOQSST+GLuNpgAQALDQdEJo8B7tSSSR0PHYMtHJDISSVCYwCQCSSxhymcEklgjlJqdJABJO0JJLBNLC0gWiw9Ekkkox//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2" name="AutoShape 8" descr="data:image/jpeg;base64,/9j/4AAQSkZJRgABAQAAAQABAAD/2wCEAAkGBxQTEhUUExMUFBIXGBYVGBYUFRcUFRUUFxQWFxQUFRQYHCggGB0lHBQVITEhJSksLjAvFx8zODMsNygtLisBCgoKBQUFDgUFDisZExkrKysrKysrKysrKysrKysrKysrKysrKysrKysrKysrKysrKysrKysrKysrKysrKysrK//AABEIAJkAdAMBIgACEQEDEQH/xAAcAAABBQEBAQAAAAAAAAAAAAAEAgMFBgcBAAj/xAA7EAABAwIEAwYEAwUJAAAAAAABAAIDBBEFEiExBkFREyJhcYGRBzJSsUKhwTM0cnPRFCNDYpKys8Lh/8QAFAEBAAAAAAAAAAAAAAAAAAAAAP/EABQRAQAAAAAAAAAAAAAAAAAAAAD/2gAMAwEAAhEDEQA/AA4QiSLJiEJc7kDjpgnmyaICBlzcohjboHopNUVeyFbolmUX1IQPXK626QHE7Nd5kWH5pxjXfTdA25iWyNENp3H8J9khzLIB3xlJeyyIJTTggZa4810zHqQl5Fx1kCe2d9Tvcri4QuoA2jVdlauRp+wsgbYNE7EF1jF2RwaCeQBKAR85c/I3dSNPE1ulrv635+Cp9LiJzZhoSdNeV1Z6F9yD5f8AqCw0dFm3+6naPDmoPDDcAnTwU3AAg7BSgck1iGDRyD6XdQpBlvFccgz2WEtJadwSEO5qvmKYSJmnk/cHx6FUuSPLoRYjQhAI9pTBfqji26Dli1QeK8uWXkAoAslsTMd0qMoCwg8cky08jujSPU6fqiGHmq5xVikckBEbw5zXi4GxA3152KCvU9TYq6YLV3DOu6zqOo1Ois3C+LRNcO0cWjloTdBq9HKbi3NWGmeAFnlLxPAHi2o2vfRXbA6+OZocw3B67hBMRSC26ceUMxgunSgKg2VT4yp2te1w0Lh3h5bFWaF5Cq3GJvM3+AfcoK9msmpdQnHBeIQMhcSyV1AHyXGxpDrpcbyECqhvcd/C7/aVmDm5Dpo0nZakSCCOoI9xb9VmOJRkWHMEg+BB/VA06G503XIKd7LEA7nw16XRGDvtI0kXsRp1WjR0zJWu/u8t7aWu2/PUag+KCksxBzmHNGWuZzyW9Q+1knBuLaqnlDmEvBOXIRfPfSzQPxeSuzMNysIs8DmC0297WKgMFw5orY3B7e6SWgcnC4JPRBY5fiTNEMs9HLHIRdod3M3uEnD/AIhVLzr2DB9Ls9h4F11YuN6AVMUBkBcI5LuI1c1j2lpPkCWk+6pj+D2tOsk0dvwtIyu8dkF8w7jbQ9tFsAbxODh5gHUhRtZxHTVdQRA4lwYC5paQRlNib7cwq7wlgYEzzOXGJl3DXkNcptrbRT9JgUdM1rsjRPI27zzawm7Wb+RKBfZpqQp8FMSNQDuXksgrqANwCacddF5ovqnAg61qpPFsBbITkcGkg5gDl25u2BvfRXYlQHHMzRTtYXWc57S1vMht8xt0CCnYdJZ2botQ4ZxIFZzw/Tte5wdtlJ9rq74Hg2URyRFz2ubd2osDzGqAzjfFKh0WRhLYydhoXAdTyCqcXE7u2ifJEGiMZLgAXHUkKyTYhNJJY0spZtplPtZymsIp4G37SnlYf88RcD6i4QSVBxXDOGs7KUiTuNLY3kA2vmLrWtp5JeFRMnjIBLZGEsfG+5ykEjTmEbBicAs1sjRbQD5fa9lG4o4RTidh0lsHgfWBo71A/JBNUWDMha5xsSfa/InrZQ1VKZJHO6k28uSNdXZ4RrubeiCyAIEOZZCShGSv0QhF0HA1eXcq6giY2m9kUyJD4nXRQDNLI1g6HVx8GtGpVRxbjl50pmBg+t4zOPk3Yet0FmxvEI6ZmeQ7/K0fM89Gj9dlmVZXvqZi+T5iC1rRs0D5WhMV9dJM/PK8vf1d06ADQeiHjkLXB3Q39kEhRTlrunJaBwlxCG0wgJs7MRfwKp2IUOdjZY+YubfZRbKgjUaEINupqXPZ7DYjQ25qz0Lnho7xOiyDhPjAR9yXRp57rS6DHosos9tvPqglqhmf9o1rm9C0FR9RDE1mVo05Dk3y91yq4lgjbcyNI89z4BR0dQ6W7wLRkm3igIjAAAXS0JlxS45b6IGpQEO5vRFzBMubZANYryW568gxWZ5cS5xJcdySST6lMuTrwmygae1MuCKvom3NQWDg+rFzC7n3m/8AYfqpzEeHY3i4GV3IhUSmkcx7Xj5mm4/p67LdeG8ObPFHKNY5Ghw+xHobhBjNVQPjfleN9jyKlsEwOSe+XOQ3cAnntdapxnw7QwUzpamRzBswM1kfJ+ERt5+Pgqb8N+KoqRz+2ic9shGoI7gGxy/iQG43wW2lo45nkmoe/K1t+61ga4u05u2UBS4nPD+zkcB9JOZv+k6LQ/izijS2iDCHMkMkjXDYjKAPus9ljHognqHi++krNfqZp6lp09lP0uJRP1a8G/I6H2KzSVtil01QQUGnyS3Sb3Cp9Njzo7FxLmDcHpzsVZ/7QHNu03B1B6g7FA3LJqvJo6ryDJHtTTgn3piUaFAiId0LxakskFk40oPNjWx/BTGAWPo3HvNcZYr7ZXftG3/i19VkTVOcGYqaatglDrNzhr+mR/dN/IkH0QaL8bcKz07Zd3xm3k0nUjw6+SybBiS8NG50HmVv3xDpzJSOdu2xDvAkLBeGLCohzWsHtvfoHBBofxCw2SHDqVsg79PM6PNydHI0vYQelzb0VWgkuLrYPi/R9rhk9v8ADdHKPJrv6FYphEt22QEysuPzCBgfdxB0IKKmlDdzbkoyudZ4eNP6oDauWzfyVn4Qq88Aad2m3pyVTriDEHDY2PrzUpwRUWeW8nbeaC5EryeEa4gyAbJtycBXCEDJC5G1Lc1dAQKC8CvBIQbTiHFgdgJnOr5GCG3SpjkEbj5EDN6rHcOJa4O53B9bp12JPFO6nLj2bpGyAdHgZSR6AeyGhdayD6jxSIVNFI0aiWnNvWMEfZfNmDus4tPl6jQrbvhTjfbQf2dxu5jMzP5Z0cPQke6xKtZ2dXK3bLK8emYlBJyt11Qs9PmGX2PijZ9geXNDnkgjYiQyRh3Go8CCjOGJskjT4j2vZOVMQOvO1j7KNw59iEGsPdY2Xkmj7zGuPMD7LyDGIZx9Q9wnu2b9TfcLf590BUbIMOEjfqb7hJY4Xtce4Ww1Wyiav5fUIM436L1lcp9lE1G6CCcy4SmNUi9NILN8P8YNNPBLfutkEb/5cvdd7EtPomPifQCHFagM+V+SUeGdgLvzuohv7CX0+6s3xZ/fx/Ji/wCNqCLpnXaNOSQ5iXR/IPJKl2Hmgac1QsDbO9T91PKHj+Y+Z+6DUeG2Z6dh8Ley8lcH/uzfN33Xk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14" descr="marion G romney.jpg"/>
          <p:cNvPicPr>
            <a:picLocks noChangeAspect="1"/>
          </p:cNvPicPr>
          <p:nvPr/>
        </p:nvPicPr>
        <p:blipFill>
          <a:blip r:embed="rId3" cstate="print"/>
          <a:stretch>
            <a:fillRect/>
          </a:stretch>
        </p:blipFill>
        <p:spPr>
          <a:xfrm>
            <a:off x="9835054" y="4391684"/>
            <a:ext cx="1104900" cy="1457325"/>
          </a:xfrm>
          <a:prstGeom prst="rect">
            <a:avLst/>
          </a:prstGeom>
        </p:spPr>
      </p:pic>
      <p:pic>
        <p:nvPicPr>
          <p:cNvPr id="14" name="Picture 13">
            <a:extLst>
              <a:ext uri="{FF2B5EF4-FFF2-40B4-BE49-F238E27FC236}">
                <a16:creationId xmlns:a16="http://schemas.microsoft.com/office/drawing/2014/main" id="{297F617B-7247-42CB-8E28-E6626B1D0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96" y="1807779"/>
            <a:ext cx="3384817" cy="4667313"/>
          </a:xfrm>
          <a:prstGeom prst="rect">
            <a:avLst/>
          </a:prstGeom>
        </p:spPr>
      </p:pic>
      <p:pic>
        <p:nvPicPr>
          <p:cNvPr id="18" name="Picture 17">
            <a:extLst>
              <a:ext uri="{FF2B5EF4-FFF2-40B4-BE49-F238E27FC236}">
                <a16:creationId xmlns:a16="http://schemas.microsoft.com/office/drawing/2014/main" id="{9182AC10-EDDB-497B-BC30-6E2FA9371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404" y="1663813"/>
            <a:ext cx="3761389" cy="2649690"/>
          </a:xfrm>
          <a:prstGeom prst="rect">
            <a:avLst/>
          </a:prstGeom>
        </p:spPr>
      </p:pic>
      <p:sp>
        <p:nvSpPr>
          <p:cNvPr id="19" name="Rectangle 18">
            <a:extLst>
              <a:ext uri="{FF2B5EF4-FFF2-40B4-BE49-F238E27FC236}">
                <a16:creationId xmlns:a16="http://schemas.microsoft.com/office/drawing/2014/main" id="{4FCF6AD8-4C7C-46F6-ACB7-52F7B1A8BC9E}"/>
              </a:ext>
            </a:extLst>
          </p:cNvPr>
          <p:cNvSpPr/>
          <p:nvPr/>
        </p:nvSpPr>
        <p:spPr>
          <a:xfrm>
            <a:off x="3867806" y="6111793"/>
            <a:ext cx="6096000" cy="646331"/>
          </a:xfrm>
          <a:prstGeom prst="rect">
            <a:avLst/>
          </a:prstGeom>
        </p:spPr>
        <p:txBody>
          <a:bodyPr>
            <a:spAutoFit/>
          </a:bodyPr>
          <a:lstStyle/>
          <a:p>
            <a:pPr algn="ctr"/>
            <a:r>
              <a:rPr lang="en-US" b="1" dirty="0">
                <a:solidFill>
                  <a:srgbClr val="FFFF00"/>
                </a:solidFill>
                <a:latin typeface="Abadi" panose="020B0604020104020204" pitchFamily="34" charset="0"/>
              </a:rPr>
              <a:t>If we remain true to God in all circumstances, we can help others recognize the truth</a:t>
            </a:r>
            <a:endParaRPr lang="en-US" dirty="0">
              <a:solidFill>
                <a:srgbClr val="FFFF00"/>
              </a:solidFill>
            </a:endParaRPr>
          </a:p>
        </p:txBody>
      </p:sp>
    </p:spTree>
    <p:extLst>
      <p:ext uri="{BB962C8B-B14F-4D97-AF65-F5344CB8AC3E}">
        <p14:creationId xmlns:p14="http://schemas.microsoft.com/office/powerpoint/2010/main" val="48043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CDE0DD-0F08-49B8-8F2F-27D332600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67341" y="6488668"/>
            <a:ext cx="5760494" cy="369332"/>
          </a:xfrm>
          <a:prstGeom prst="rect">
            <a:avLst/>
          </a:prstGeom>
          <a:noFill/>
        </p:spPr>
        <p:txBody>
          <a:bodyPr wrap="square" rtlCol="0">
            <a:spAutoFit/>
          </a:bodyPr>
          <a:lstStyle/>
          <a:p>
            <a:r>
              <a:rPr lang="en-US" dirty="0">
                <a:solidFill>
                  <a:schemeClr val="bg1"/>
                </a:solidFill>
              </a:rPr>
              <a:t>Mosiah 17:13-20 and Revelation 11:3,7,12</a:t>
            </a:r>
          </a:p>
        </p:txBody>
      </p:sp>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Testament Lives On</a:t>
            </a:r>
          </a:p>
        </p:txBody>
      </p:sp>
      <p:sp>
        <p:nvSpPr>
          <p:cNvPr id="4" name="TextBox 3"/>
          <p:cNvSpPr txBox="1"/>
          <p:nvPr/>
        </p:nvSpPr>
        <p:spPr>
          <a:xfrm>
            <a:off x="1323901" y="1129917"/>
            <a:ext cx="5612925" cy="2585323"/>
          </a:xfrm>
          <a:prstGeom prst="rect">
            <a:avLst/>
          </a:prstGeom>
          <a:noFill/>
        </p:spPr>
        <p:txBody>
          <a:bodyPr wrap="square" rtlCol="0">
            <a:spAutoFit/>
          </a:bodyPr>
          <a:lstStyle/>
          <a:p>
            <a:r>
              <a:rPr lang="en-US" dirty="0">
                <a:solidFill>
                  <a:schemeClr val="bg1"/>
                </a:solidFill>
              </a:rPr>
              <a:t>“It is not easy to die, even to die for one’s testimony, but the taste of death is so much sweeter to those whose lives and words bear fervent witness of him whose servants they are. Frequently the Lord requires certain of his representative to shed their own blood in a martyr’s death that their testament might be in full force.”</a:t>
            </a:r>
          </a:p>
          <a:p>
            <a:r>
              <a:rPr lang="en-US" dirty="0">
                <a:solidFill>
                  <a:schemeClr val="bg1"/>
                </a:solidFill>
              </a:rPr>
              <a:t>D&amp;C 135:5</a:t>
            </a:r>
          </a:p>
          <a:p>
            <a:r>
              <a:rPr lang="en-US" dirty="0">
                <a:solidFill>
                  <a:schemeClr val="bg1"/>
                </a:solidFill>
              </a:rPr>
              <a:t>Hebrews 9:16-17</a:t>
            </a:r>
          </a:p>
          <a:p>
            <a:r>
              <a:rPr lang="en-US" dirty="0">
                <a:solidFill>
                  <a:schemeClr val="bg1"/>
                </a:solidFill>
              </a:rPr>
              <a:t>JFM and RLM</a:t>
            </a:r>
          </a:p>
        </p:txBody>
      </p:sp>
      <p:sp>
        <p:nvSpPr>
          <p:cNvPr id="10" name="TextBox 9"/>
          <p:cNvSpPr txBox="1"/>
          <p:nvPr/>
        </p:nvSpPr>
        <p:spPr>
          <a:xfrm>
            <a:off x="5197364" y="4390697"/>
            <a:ext cx="6710855" cy="2031325"/>
          </a:xfrm>
          <a:prstGeom prst="rect">
            <a:avLst/>
          </a:prstGeom>
          <a:noFill/>
        </p:spPr>
        <p:txBody>
          <a:bodyPr wrap="square" rtlCol="0">
            <a:spAutoFit/>
          </a:bodyPr>
          <a:lstStyle/>
          <a:p>
            <a:r>
              <a:rPr lang="en-US" dirty="0">
                <a:solidFill>
                  <a:schemeClr val="bg1"/>
                </a:solidFill>
              </a:rPr>
              <a:t>“And I will give </a:t>
            </a:r>
            <a:r>
              <a:rPr lang="en-US" i="1" dirty="0">
                <a:solidFill>
                  <a:schemeClr val="bg1"/>
                </a:solidFill>
              </a:rPr>
              <a:t>power </a:t>
            </a:r>
            <a:r>
              <a:rPr lang="en-US" dirty="0">
                <a:solidFill>
                  <a:schemeClr val="bg1"/>
                </a:solidFill>
              </a:rPr>
              <a:t>unto my two witnesses and they shall prophesy a thousand two hundred </a:t>
            </a:r>
            <a:r>
              <a:rPr lang="en-US" i="1" dirty="0">
                <a:solidFill>
                  <a:schemeClr val="bg1"/>
                </a:solidFill>
              </a:rPr>
              <a:t>and</a:t>
            </a:r>
            <a:r>
              <a:rPr lang="en-US" dirty="0">
                <a:solidFill>
                  <a:schemeClr val="bg1"/>
                </a:solidFill>
              </a:rPr>
              <a:t> threescore days, clothed in sackcloth...</a:t>
            </a:r>
          </a:p>
          <a:p>
            <a:r>
              <a:rPr lang="en-US" dirty="0">
                <a:solidFill>
                  <a:schemeClr val="bg1"/>
                </a:solidFill>
              </a:rPr>
              <a:t>and when they shall have finished their testimony, the beast that </a:t>
            </a:r>
            <a:r>
              <a:rPr lang="en-US" dirty="0" err="1">
                <a:solidFill>
                  <a:schemeClr val="bg1"/>
                </a:solidFill>
              </a:rPr>
              <a:t>ascendeth</a:t>
            </a:r>
            <a:r>
              <a:rPr lang="en-US" dirty="0">
                <a:solidFill>
                  <a:schemeClr val="bg1"/>
                </a:solidFill>
              </a:rPr>
              <a:t> out of the bottomless pit shall make war against them, and shall overcome them, and kill them…</a:t>
            </a:r>
          </a:p>
          <a:p>
            <a:r>
              <a:rPr lang="en-US" dirty="0">
                <a:solidFill>
                  <a:schemeClr val="bg1"/>
                </a:solidFill>
              </a:rPr>
              <a:t>After 3 days… “And they ascended up to heaven in a cloud; and their enemies beheld them.”</a:t>
            </a:r>
          </a:p>
        </p:txBody>
      </p:sp>
      <p:sp>
        <p:nvSpPr>
          <p:cNvPr id="5122" name="AutoShape 2" descr="data:image/jpeg;base64,/9j/4AAQSkZJRgABAQAAAQABAAD/2wCEAAkGBhQSEBQUExQWFRUWGBoYGBcYGBgXGBsYGBcVFhkXFxsYGyYeFxojGhcUHy8gIycpLCwsFx4xNTAqNSYrLCkBCQoKDgwOGg8PGikfHx8sKSkpLSwpKSwsLCwqLCksKSksLCwsLCkpKSksKSwsLCwsKSwpKSksLCwpLCkpLCkpLP/AABEIAMEAxQMBIgACEQEDEQH/xAAbAAACAwEBAQAAAAAAAAAAAAADBAACBQEGB//EADoQAAEDAgMECQIDCAMBAAAAAAEAAhEDIQQxQQUSUWETInGBkaGxwfAG0TJC4QcUI1JicrLxFYLCU//EABoBAAMBAQEBAAAAAAAAAAAAAAECAwQABQb/xAAsEQACAgEEAQMCBQUAAAAAAAAAAQIRAwQSITFBEyJRMmEFcYGRoRQVI2LR/9oADAMBAAIRAxEAPwD5jVqGTHP1KGax5q9QXzF+HbaUMD4VxUnTlTpiqAKQuCdNc81BVKrF1YNvzXHENUqCp2pqhgCT1gR6qmMwwaY18UtplHikluA9Iea6Kh4qoarBi7gTad6UqVa53hnkPuullk9g8M11RxcJAAgHKSBY9iVtJWVhic3tRShhXuZv5C+pvzSvTGNfFb9SkC2JgAaDhoJy1WRiMDu3b1m8rnvhThPd2aM2m9NLbz8j1Gmd0Ej5oo3CyRAIvrZMYGqNwffl46LRpV+IvlaMlGc2jdhwQmlYq3Z+gnhGeSr+5Rxt3aLRpvLbZWJA53uSudKZ3nTy4R+igpyNz02NeBAYY8LdvZpC7WwDTe4PMH2WiMeDaxPPPtkeiZoPnUcYK55GuRVp8b4XJ5x+yz/NPY2PUoX/AB03Lh2Ex+q9l+7gjJp8R5oR2SLyyR23HeitU0JL8PxvweOOCFwOtGu9HrddGzuRz19iCvXnZQAsIvxk9/FDP08SAQL8bH2RWqXkR/h0Ozy7NnyMif8AsVF6YbI3NBfPNRP/AFCF/t8fg8GB8lDcruK4CvQPAJCqVYFQeK4NFNE7sapFZh5pQp7ZmFJJcMm/Ckk1RbCnvVG1t4SARYluesgzfxAXmTe/et7GYrfaGnTXXsWVVp3MZKWPhGvVe6VoC1ttCiMZC43xRGtsqNmeMStSnbuWnhaQDIH5jOYF4HNJNCKHQpTdo2YopO2N4ujUczdYAJMOJcBa1h2+yRZs6qzKB2OHtmmWuUe5TUmuC88cZ+52FbUJaLACLwL65qzKhHPuysgUgim2c39EOxo8B3YmY7IF+KZo1N5oYYnRJscOFs+5M4b+bM3DeKRpeDTGT8su7ZJDA7eichMXBifnBHwrTPWz0Iue8cVXFuMhhMw2M5vN03SpTukSCRFuQ5hJkfHJ2GKvgfw9Ubp3dLcD8zTFNptz5IdPDSJIhxGccOPBXps65E+Zt2RosJuobY8j9SiXOVu5Bpi4gTA4/dGe25vPK1ucdqiK0ZmLMugjLkoma9K9/NRVTRx8lhWhQ5rptmvoz4xIqVQohy7LKkID0SVvYDq0TzKxKTJPzyW6ynAAnL3Uchs0seWxavTMH58ySRBtZa7WW7ZSFZgB+aoRY+SACnT70djVGjJGDUWwRVFQ2F3o/kK25fsVgJ1UmaYo4Gf6Vms5Iu/bILpM8hoks0JIs1l1R4k6IsqF4B5oIaVUCaIzyV2YgMMOMjSCePD3VHtuTkPXkl61xA/EbDjKolZmlko2sNQDn8uPI3HstVg3QIGUgcfl1m0nboAH5QB4LVL+qSeIjlooZVwa8ErYbp3O4SO0ey6azQZDb8ZB+BBwhBdeezSM8kyMMBNhnmsD4Z6dFXV9QHTyPkiYfGFxjJ3EwO6FR9KZ/CSO1BDoPWAIGUDLTtXJX0I6HHVjABMEZqKtKtvAGLaSLwol2g4PlRK7ChC5C+jZ8cjhVVYLkIM6hvZzJf2LXWfsxliZ18k+3O/os+Ts9LBxApWqwLpA+aaxg6tjr8CGxk5po9CytyoG0FFBVhTXdxc2dVFmrkarrVI+fNEtWUshIRG1oQiuNNkriMpsK6qhOdrHzgu8ldlNd0FtvgGXGLd6mz6c12l2knvAMeaNUo25dqAWxccc00XZKaaabNyY48U50k0jGu75mfdZWGxXSN/qFjz0kLWwhlsHL3n9VDL0btM03Z1jnNMgSm2Y4xG75+oyQ6bSLfLIpZcn2t6LA+WesSljCTBkA2z9YTFRgmfQpZ4kZd+Xgq06jg4zHghXlE+iwp71t0ndMSLe6iqWvzuOwj3UTci8HzYlccVYnRRy91nxy6KFQBdkqLrGSNDDVAAL5K9fFSYHeUmzJXZSJSNLs0qTqkGYPnij0WqjERrkrKrgMGrjgutcpmlorfBQN8lJCDUqEKn7weKO0g80UHhEbRmEmKpOvkjMxHHyQcWFZYDHQ2/VdaI7EMYrh6LrsUNB5JXCQ6zQGWjQeyWqMntWhhx6IraGotdS3bWbI4vUVmVgx0T5IkQRHaPvC2Kb5G8JIkePD9Vx9GbETzTVAAHlFx81SyyWXxadx6Y/SeXm5mb94RMsx4oFOq1sboMxqI8k+zFgi4WSUbZtUq4F5B/0oKF8ijtg5T3om6eE3F1yiLJguhPzyXE2xllEaE3HyCJ+cl1wRBTtwsrih1Qe/wA17Nny6gxaFZrDK7WduxF/nJMYTrDKIzug+jo05bSU8OSbp6nRSzsW0ZX+cU1Sx4gQCS7T9c4SSs1Q2dBG4ddFBNChu3cZ8mjkFanVa4EtcHRnF/FSs1RivPADokNzYB5BHZXaXRvN3jkNexFxbIpP/t9SEb5oSSW1teDEqBLhGdcidf1S9T8O8Bad0+a0JHlSm+y4RAlWPkoon4UWqEU00HaU1Qpk5pWg0nmn8Owi3r/tBlIqzSo5/OSYYwwq4eiUy6isEj6DFF7UAFKD4+tkXJdi1r9norwlpeS25x6Kb5sAjUXjUGeNz7oAbe8ozaobofILnFBWRvlj1Izrn3J2mywhZ+GrCcvunt/WT3cfBTaoe9yDFvy6is5wGsa9yilYtHyeq3di0g6cwLdyKzHtESItouVgA08ojwWVXfC9dKz5/JP0+g+IrBziQIGg+6LhKjQxxJIdMNAPK896QoZG/d7qbpzH2TV4M6lT3UOmvAnSZjX0ur4TaTmHehpJ46chwSBYQJmysXdg+arttnPLJO1wa2M2t0sBwgDQG2RvbPRX2EOuHwdyCLxcxkB2+ELKZ2A3t3aolVjiAZJiwAkwAJsBl7oOKqkNHM290uaNTC4AnEsF4HXJ/tv/AJQt/GNBEEWPtksf6brOLgL5kGeBa4mfBPbfx/RMEfiOXKMz3KTtySN0HCOCU10xM0mM6USGlu6GMJMbxbJO6c1Ng4I1abnPzDyABA01EcY8FgmZ60zzz469yLhsa9tTfa6D+bgRbquGoKtPG6tMw4tTBSSlHg9JX2E1odUb+JomCJaYIBsInNIbL2L0zC4ndEiIGpJJF8tD3prbGKmm10k77bcADoBoBfthZmwMeWVRuuiQRBMAmLTpnqpRU9rdmrJLCsqjt4/6HxuxuiqNuSHAknIWMbp4mOCe2XSBJbwgj+088plV2ntfpSGj8Ih3Pegzflcea0dkvmmCPwg7o9e+6SUpbeSuKGN5PZ0O0qWXy6WrbXpNfuE9aY+XXcTtujTduvfcZwCY7Y1Xk6lZ5cSSNTvAZtvEHW3okhj3dmrLqFjpR5+T19XBEOLqcB2o/K7+7gf6h5q2GcHkiCHDNpzH3HMLA27WqMp02h8AsBfufzcZ5iPNM7KxwrMAqPdvtG7OTg2wa8EZnRwKRwdWVjmjv2JUa7ajN4s32lwzaHNnwmUtjdp06Rh5voAJ9F57FYfocQBDR0b2uDgIPGDxDgc+KY+oXE1ZLWuhshofIgaHd15ckY4ra+BJ6qShLhJpnpMJXD2BzTIPrwTbMUCd2RvcJg+Ga839KYzffUYTuCA4NABBMlpu6SPy5I9an0eIc1xH8RwdIgwI3YB7p7UssdNotj1HqRUkvsepbT3sgbcCophsUN0RJMQZ0ImRkoszdOjQmfL8Q6QB3pFwAMyi49xG6OU+OXoUsCvYiuD5XJO5B8ON5wByJEjlKJjx/FfGU+gQGuj9F17pJJ4rvNiuXto4w387oMS4p5lAbu9rBE6TCC2l528kyZOUWqGMNgnFu/HUa4AnSTePLzRdoUml5eyWgkmLCOEAZL1GCpNGEAIEBh3geJk+ZgrzTBMNa3eJsOJU4z3GyWH04pX3yaWwKjacucYEOvnJMCAMyToFMdUc7F4fpWBoJENNzuk/m03jnGnNW2dhy07w6zmXFpAvp3SJ5p/6gaA6m+Je2bC5GR3vEZqO6pM1rFL0l4pp/wAnnvqJ84mrzI/xbMLuwcMyoKzXkAbkNOcO3hfySGKBc9xJJJJnUxOpWn9MACo8aFo8nBXnJxx2efgxrLqUn02ytOiTRqtqAzS/DnADpuPZBw2B36rQGua4lkR+G8XFtRzXpMRhw9lRkxNNw7xcBee2biKznU9xjzuOH4Wk2kWPcSJUYZHJWjVm08cWRQfJo/Uexf3ZzGgy6HBxnMEBzTytLYHBaX0nhX9YP6tN0RP80i4HCFz6xry4PsSHMt2NcIPBJ7L2s4mmJ6rTBHblPHPXghblEdxhhy/t/Jj7dwRp16gMiXFzeDml1nCdM/BI9Od0A6ZHl3r3+P2zSpWLmudowQ519IExrZeD2q4dNU3RDd4kDKxuBGloVMc3NVRDVYY4ncZXYyNsE4Z1EgEbwLXE3aBmB6JOhjC1wIznPl3IJGoV6jAOOlj7qm1IzyyzfN9DGOxTnu3iTykyYy/RVwtUg2IjK+UHNA6Q2ldNjyP3CKXAjm7uxr963XSyGnQ9mUJj/lKlR2895eRaHGZCznET4iPtyTOCYDY3lB1XJWE5bqTPa7K2wXtJB3uINiOU6qLC2Xg43iXA70RE5X58/JRefOEb4Z9BjzTcU5R5MLbrv4lhYADwF0k0/PNHqNNSpYXc61tSbBbu09hsZRAbO9MF02JzyXo7lGkz55Y5Zd049I8+wyFYIFKQT87kbhzRogWc87sSn/p/ENZiKZItP+TS33Tn0p9PfvNQl4PRM/EW2Jccmg6Wkk8Ert/ZH7vXLRJaRvMJz3TIg8wQRPYVzaftKKM4pZX1Zt7Uq7gcwEEGd28ZHLsBn2R/p3ZobTLzdzgRPLlwC89hgaji43c6BznJe7weH3KbWcAB91ln7FtPU079aTnXRi7NqbrnugWHnMR4oG2apFHeJvVJBHBo0HkrUqRdULcpcPCZPlKrtw79ZlMflAHe4j/yAlSW4ec36dfp+5XZOzQKRJF3iOwRb7rK2CN2vHDeC9axoAA0+BeYpUIxDhln5hdjk5qVnajGsUsTj4YTGbQPS77S7o6Z3XEZOcScuMa9iK36sr7gawNaBIDiN5xtJzO6LHKChbVtTY0WEzHYMlzaNLcpUR/c49rgD9k0IxaVohnnl3TalVcv82E2niy+k1ziS5xBJ5xHsk8JTeKrWtEl27A0M3bPomMZTii0c/ZGw7YxNLtaPAhNH6a/MnlTeRX/AKnpMGGOpANY1rTYsDQIcDcGNZ714n6nwoZXcGzEA300hewxb+iqGqPwOIFUcOFQR4FeP+on71eoQQ7QEZQP9qeD6rNWva9JRa5TMynb5Klep1bcfGy65xiOXdZVc2wlbDxW3QMOumd0mDnn9/VLtF06JDRzn2RYIK0Srgz0XSDIODe0kTZCo1YI5FaZAGCM61AR2ixKyWRrkkjz+5fJHY1XlJnpdj4gGnpmeXNRYOErlsgLijLBbs1Q17jFJml9NYUF7qhFmWb/AHOHsPVbO0gCzshJYRgYwM7yZzcbk/OCM6pNuKWdylZfT5I48fpvz2eZ2hSDakiLwexCDSbC+g43yCviKgc8uzkntgWHkE9sKmOlDzkwgj+68eEStV0jzKUp/az3+xKLcNQDCQN0Eud/UbuJ7II7gvBbb2ka1RzzbRo4NGQ857yvS/8AINc0sIO64EGbZiLc/svJ1qP8QtB3oO7Ok5E+MqMO7Zr1WROKhHo1fpPCb1QvOTRPebD79y9ix6wti0wxgGrut2AWE+Z71uYamTl458Roo5fdI06Wax40jNwFMdK8nRpPcDHos/CDexDnkakjwgLd2DgRVxPRuB3XFwdHAXInmYXssX9C4d4b0YNM6uEklUjB0zPLURUo/CZ4F+nzJY9Smf3nx8wYX0zE/s6YR1Kz2u/qDS37rCp/s6xDq3WfTaLdYS4mLSAQLwhDFKNlc2shlprw7PH7TwDntBbcsBJHEWuOYSOJxnStpt1FjzktA8gvprv2fVW3p1qdQjRzTTJPItkA9oXg/qTYr6GIh9N1Ob3HVJBzYYgg52TY1XDXRDPNTuUHw6tEx9Kw5OjyP2QmiKrDwcPUFNbRcCLQbk2PIj3Sb2kAG/4hHbfJLHopmf8Akf6HqTkRxBEdsi6+digX1A0GLxM8Bn4Be0qYze3uYPdLTbxK8dgsNNKq+TNPcga3dulLgjtuw63KsrVfcUbcqzXSQNJnsTezcMCSTlYR2/JVWUgKreBDp7QHA98gLUealdC4p3KcDZpg8D6x9kv0ZmPnFNUwW0nCc/uEG7LQj2jmPxP8Ck0HLfJ/7Ot5BJ0sOS1zgCQ2JPauYx3WjgB6LZw7yyh0X5T1nCNTxPILvpXAjanP3fBjtHdKiNSaBIOh4cVFQlS8mox2nooaxJAJnwC6bZpd0iTlAUqH3PsxwfdbOEAa0CAYvfjOqyGMgieXst9rQRw7x62TSYEwFatutJ/S/JL7NbJc43iBHM6o1envZzb/AFdGobKexwILHNOYDoPgYEjLNI2kuRoRlN+1GhhHAuBImPDl91s9K6o4t390AG4BkkflbB5ScknszYldzhDQANSRHdx+y3qeyBSqipUMCATB3WktJEnXWIUpI1YF8jf0ztmlh+koEu3nPBafxCWMuDPWEwSCZzzWs/6xFFm68SRMRaW5jW0THcvPYzb2Hp9WhSdBF2hu6106lxu48z4rzmPNSoZLNwCYl0mD/MTCty1yzLOcN3tXB9N2P9TsxIkWItH6G6034wW4jPvXxfCVH0yXNdBPzOU//wA9XMTUPeJH3QcnQjcW7SPq9F73NmmR3gweXFVxmENZm5Wosew6Az3gOgtPML57gfrnE04nccBxaQeGYK2MH+0x4tVoAjix8HweIPil3fJ1iG2P2evBnCvD2/8AzcYeNeqSIdpnBXm8fsDEUetVpPaP5okd5BIC9L9QfWHTACkDTIM783HLqjmg4b61xFOz9yoNQcj2yL2RtUFSZ5PpCM1kbOLiys0ZlgHgZHsvTbd2zRqUhTpYRrHBomtMEk3d1G2i8XKyNk4eHOzsBPZKK6A5cmfgKuY/mHg78s8jMd6riqZLpGh/yhymzgBWLSJ/EBw3hMeh8kcu67u48NB7pmxFLoBiq0gtgfdEwlGRu9h8wEtiB1vnan9nPh1U5wwx27wAQrgup8uzPwzd+uZyDib6gaLWqPJz1WVsq9QnkStW1s51iQjLglGXAGrhDUg6ixtmPynPOPRRHa/P7nTuuohbGteSrnyf9odY2I8e5FLQRadbyqGhK4UQdTTuCrlrQDbQE3t7Lm4Z/wBorWwL/qicWJ388u4eyaOJO7DoIOeYuZk8JvKVjl7om/yPaklGysMssf0j+G2pVAAa4gcjCJWrOM77y4/1Gx9VnjFmLqnT/B+qFE9zHWuk3fHicuzJXO0HXaX27iD4hZxxB0n4FQ4gnj5LnEW2PPqk5kd5HsOxUIjv4JE1yJXDWPH53JlEA8Ht5z3QiNeO3uMeSzRW5roroUCzR6XkDaeWi46sScx87Uj03yV0VP6vPkioh3DL6t7gH55rlWqGCXOAHDXsEIXScwVYkEiQDCaqEbMpx/ib4Edfe4GC7Ip3GHdNM6SWnvR2UhOQi2imLpdI2LC8iABxCLfIEuDNxYg/OxDoYjdL+LmwO2Z9k3WwhECQdJ+ckGlgSXSR2DuiexHwPZzZjYcTwHqVoSHOvAgdmpQ6dLdy+y61xSvkKdBCxh19VFVsnQGOz7Li6gbvsXKs3I93qF1RHyOFbql6mXcuKInFW5n5qrH8QUUQOB6n5qEJ3zyUUXHHXZeKGxRRcAuPcrgy8FFEQEPsraDuUUQCcKtTUUREZd2SPS9lFFzFZ1ys3I9qiiQ6IHimKX4R3ei4oiMugLcx84rn2XFEBkObOzd3f+lFFEsuww6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4" name="AutoShape 4" descr="data:image/jpeg;base64,/9j/4AAQSkZJRgABAQAAAQABAAD/2wCEAAkGBhQSEBQUExQWFRUWGBoYGBcYGBgXGBsYGBcVFhkXFxsYGyYeFxojGhcUHy8gIycpLCwsFx4xNTAqNSYrLCkBCQoKDgwOGg8PGikfHx8sKSkpLSwpKSwsLCwqLCksKSksLCwsLCkpKSksKSwsLCwsKSwpKSksLCwpLCkpLCkpLP/AABEIAMEAxQMBIgACEQEDEQH/xAAbAAACAwEBAQAAAAAAAAAAAAADBAACBQEGB//EADoQAAEDAgMECQIDCAMBAAAAAAEAAhEDIQQxQQUSUWETInGBkaGxwfAG0TJC4QcUI1JicrLxFYLCU//EABoBAAMBAQEBAAAAAAAAAAAAAAECAwQABQb/xAAsEQACAgEEAQMCBQUAAAAAAAAAAQIRAwQSITFBEyJRMmEFcYGRoRQVI2LR/9oADAMBAAIRAxEAPwD5jVqGTHP1KGax5q9QXzF+HbaUMD4VxUnTlTpiqAKQuCdNc81BVKrF1YNvzXHENUqCp2pqhgCT1gR6qmMwwaY18UtplHikluA9Iea6Kh4qoarBi7gTad6UqVa53hnkPuullk9g8M11RxcJAAgHKSBY9iVtJWVhic3tRShhXuZv5C+pvzSvTGNfFb9SkC2JgAaDhoJy1WRiMDu3b1m8rnvhThPd2aM2m9NLbz8j1Gmd0Ej5oo3CyRAIvrZMYGqNwffl46LRpV+IvlaMlGc2jdhwQmlYq3Z+gnhGeSr+5Rxt3aLRpvLbZWJA53uSudKZ3nTy4R+igpyNz02NeBAYY8LdvZpC7WwDTe4PMH2WiMeDaxPPPtkeiZoPnUcYK55GuRVp8b4XJ5x+yz/NPY2PUoX/AB03Lh2Ex+q9l+7gjJp8R5oR2SLyyR23HeitU0JL8PxvweOOCFwOtGu9HrddGzuRz19iCvXnZQAsIvxk9/FDP08SAQL8bH2RWqXkR/h0Ozy7NnyMif8AsVF6YbI3NBfPNRP/AFCF/t8fg8GB8lDcruK4CvQPAJCqVYFQeK4NFNE7sapFZh5pQp7ZmFJJcMm/Ckk1RbCnvVG1t4SARYluesgzfxAXmTe/et7GYrfaGnTXXsWVVp3MZKWPhGvVe6VoC1ttCiMZC43xRGtsqNmeMStSnbuWnhaQDIH5jOYF4HNJNCKHQpTdo2YopO2N4ujUczdYAJMOJcBa1h2+yRZs6qzKB2OHtmmWuUe5TUmuC88cZ+52FbUJaLACLwL65qzKhHPuysgUgim2c39EOxo8B3YmY7IF+KZo1N5oYYnRJscOFs+5M4b+bM3DeKRpeDTGT8su7ZJDA7eichMXBifnBHwrTPWz0Iue8cVXFuMhhMw2M5vN03SpTukSCRFuQ5hJkfHJ2GKvgfw9Ubp3dLcD8zTFNptz5IdPDSJIhxGccOPBXps65E+Zt2RosJuobY8j9SiXOVu5Bpi4gTA4/dGe25vPK1ucdqiK0ZmLMugjLkoma9K9/NRVTRx8lhWhQ5rptmvoz4xIqVQohy7LKkID0SVvYDq0TzKxKTJPzyW6ynAAnL3Uchs0seWxavTMH58ySRBtZa7WW7ZSFZgB+aoRY+SACnT70djVGjJGDUWwRVFQ2F3o/kK25fsVgJ1UmaYo4Gf6Vms5Iu/bILpM8hoks0JIs1l1R4k6IsqF4B5oIaVUCaIzyV2YgMMOMjSCePD3VHtuTkPXkl61xA/EbDjKolZmlko2sNQDn8uPI3HstVg3QIGUgcfl1m0nboAH5QB4LVL+qSeIjlooZVwa8ErYbp3O4SO0ey6azQZDb8ZB+BBwhBdeezSM8kyMMBNhnmsD4Z6dFXV9QHTyPkiYfGFxjJ3EwO6FR9KZ/CSO1BDoPWAIGUDLTtXJX0I6HHVjABMEZqKtKtvAGLaSLwol2g4PlRK7ChC5C+jZ8cjhVVYLkIM6hvZzJf2LXWfsxliZ18k+3O/os+Ts9LBxApWqwLpA+aaxg6tjr8CGxk5po9CytyoG0FFBVhTXdxc2dVFmrkarrVI+fNEtWUshIRG1oQiuNNkriMpsK6qhOdrHzgu8ldlNd0FtvgGXGLd6mz6c12l2knvAMeaNUo25dqAWxccc00XZKaaabNyY48U50k0jGu75mfdZWGxXSN/qFjz0kLWwhlsHL3n9VDL0btM03Z1jnNMgSm2Y4xG75+oyQ6bSLfLIpZcn2t6LA+WesSljCTBkA2z9YTFRgmfQpZ4kZd+Xgq06jg4zHghXlE+iwp71t0ndMSLe6iqWvzuOwj3UTci8HzYlccVYnRRy91nxy6KFQBdkqLrGSNDDVAAL5K9fFSYHeUmzJXZSJSNLs0qTqkGYPnij0WqjERrkrKrgMGrjgutcpmlorfBQN8lJCDUqEKn7weKO0g80UHhEbRmEmKpOvkjMxHHyQcWFZYDHQ2/VdaI7EMYrh6LrsUNB5JXCQ6zQGWjQeyWqMntWhhx6IraGotdS3bWbI4vUVmVgx0T5IkQRHaPvC2Kb5G8JIkePD9Vx9GbETzTVAAHlFx81SyyWXxadx6Y/SeXm5mb94RMsx4oFOq1sboMxqI8k+zFgi4WSUbZtUq4F5B/0oKF8ijtg5T3om6eE3F1yiLJguhPzyXE2xllEaE3HyCJ+cl1wRBTtwsrih1Qe/wA17Nny6gxaFZrDK7WduxF/nJMYTrDKIzug+jo05bSU8OSbp6nRSzsW0ZX+cU1Sx4gQCS7T9c4SSs1Q2dBG4ddFBNChu3cZ8mjkFanVa4EtcHRnF/FSs1RivPADokNzYB5BHZXaXRvN3jkNexFxbIpP/t9SEb5oSSW1teDEqBLhGdcidf1S9T8O8Bad0+a0JHlSm+y4RAlWPkoon4UWqEU00HaU1Qpk5pWg0nmn8Owi3r/tBlIqzSo5/OSYYwwq4eiUy6isEj6DFF7UAFKD4+tkXJdi1r9norwlpeS25x6Kb5sAjUXjUGeNz7oAbe8ozaobofILnFBWRvlj1Izrn3J2mywhZ+GrCcvunt/WT3cfBTaoe9yDFvy6is5wGsa9yilYtHyeq3di0g6cwLdyKzHtESItouVgA08ojwWVXfC9dKz5/JP0+g+IrBziQIGg+6LhKjQxxJIdMNAPK896QoZG/d7qbpzH2TV4M6lT3UOmvAnSZjX0ur4TaTmHehpJ46chwSBYQJmysXdg+arttnPLJO1wa2M2t0sBwgDQG2RvbPRX2EOuHwdyCLxcxkB2+ELKZ2A3t3aolVjiAZJiwAkwAJsBl7oOKqkNHM290uaNTC4AnEsF4HXJ/tv/AJQt/GNBEEWPtksf6brOLgL5kGeBa4mfBPbfx/RMEfiOXKMz3KTtySN0HCOCU10xM0mM6USGlu6GMJMbxbJO6c1Ng4I1abnPzDyABA01EcY8FgmZ60zzz469yLhsa9tTfa6D+bgRbquGoKtPG6tMw4tTBSSlHg9JX2E1odUb+JomCJaYIBsInNIbL2L0zC4ndEiIGpJJF8tD3prbGKmm10k77bcADoBoBfthZmwMeWVRuuiQRBMAmLTpnqpRU9rdmrJLCsqjt4/6HxuxuiqNuSHAknIWMbp4mOCe2XSBJbwgj+088plV2ntfpSGj8Ih3Pegzflcea0dkvmmCPwg7o9e+6SUpbeSuKGN5PZ0O0qWXy6WrbXpNfuE9aY+XXcTtujTduvfcZwCY7Y1Xk6lZ5cSSNTvAZtvEHW3okhj3dmrLqFjpR5+T19XBEOLqcB2o/K7+7gf6h5q2GcHkiCHDNpzH3HMLA27WqMp02h8AsBfufzcZ5iPNM7KxwrMAqPdvtG7OTg2wa8EZnRwKRwdWVjmjv2JUa7ajN4s32lwzaHNnwmUtjdp06Rh5voAJ9F57FYfocQBDR0b2uDgIPGDxDgc+KY+oXE1ZLWuhshofIgaHd15ckY4ra+BJ6qShLhJpnpMJXD2BzTIPrwTbMUCd2RvcJg+Ga839KYzffUYTuCA4NABBMlpu6SPy5I9an0eIc1xH8RwdIgwI3YB7p7UssdNotj1HqRUkvsepbT3sgbcCophsUN0RJMQZ0ImRkoszdOjQmfL8Q6QB3pFwAMyi49xG6OU+OXoUsCvYiuD5XJO5B8ON5wByJEjlKJjx/FfGU+gQGuj9F17pJJ4rvNiuXto4w387oMS4p5lAbu9rBE6TCC2l528kyZOUWqGMNgnFu/HUa4AnSTePLzRdoUml5eyWgkmLCOEAZL1GCpNGEAIEBh3geJk+ZgrzTBMNa3eJsOJU4z3GyWH04pX3yaWwKjacucYEOvnJMCAMyToFMdUc7F4fpWBoJENNzuk/m03jnGnNW2dhy07w6zmXFpAvp3SJ5p/6gaA6m+Je2bC5GR3vEZqO6pM1rFL0l4pp/wAnnvqJ84mrzI/xbMLuwcMyoKzXkAbkNOcO3hfySGKBc9xJJJJnUxOpWn9MACo8aFo8nBXnJxx2efgxrLqUn02ytOiTRqtqAzS/DnADpuPZBw2B36rQGua4lkR+G8XFtRzXpMRhw9lRkxNNw7xcBee2biKznU9xjzuOH4Wk2kWPcSJUYZHJWjVm08cWRQfJo/Uexf3ZzGgy6HBxnMEBzTytLYHBaX0nhX9YP6tN0RP80i4HCFz6xry4PsSHMt2NcIPBJ7L2s4mmJ6rTBHblPHPXghblEdxhhy/t/Jj7dwRp16gMiXFzeDml1nCdM/BI9Od0A6ZHl3r3+P2zSpWLmudowQ519IExrZeD2q4dNU3RDd4kDKxuBGloVMc3NVRDVYY4ncZXYyNsE4Z1EgEbwLXE3aBmB6JOhjC1wIznPl3IJGoV6jAOOlj7qm1IzyyzfN9DGOxTnu3iTykyYy/RVwtUg2IjK+UHNA6Q2ldNjyP3CKXAjm7uxr963XSyGnQ9mUJj/lKlR2895eRaHGZCznET4iPtyTOCYDY3lB1XJWE5bqTPa7K2wXtJB3uINiOU6qLC2Xg43iXA70RE5X58/JRefOEb4Z9BjzTcU5R5MLbrv4lhYADwF0k0/PNHqNNSpYXc61tSbBbu09hsZRAbO9MF02JzyXo7lGkz55Y5Zd049I8+wyFYIFKQT87kbhzRogWc87sSn/p/ENZiKZItP+TS33Tn0p9PfvNQl4PRM/EW2Jccmg6Wkk8Ert/ZH7vXLRJaRvMJz3TIg8wQRPYVzaftKKM4pZX1Zt7Uq7gcwEEGd28ZHLsBn2R/p3ZobTLzdzgRPLlwC89hgaji43c6BznJe7weH3KbWcAB91ln7FtPU079aTnXRi7NqbrnugWHnMR4oG2apFHeJvVJBHBo0HkrUqRdULcpcPCZPlKrtw79ZlMflAHe4j/yAlSW4ec36dfp+5XZOzQKRJF3iOwRb7rK2CN2vHDeC9axoAA0+BeYpUIxDhln5hdjk5qVnajGsUsTj4YTGbQPS77S7o6Z3XEZOcScuMa9iK36sr7gawNaBIDiN5xtJzO6LHKChbVtTY0WEzHYMlzaNLcpUR/c49rgD9k0IxaVohnnl3TalVcv82E2niy+k1ziS5xBJ5xHsk8JTeKrWtEl27A0M3bPomMZTii0c/ZGw7YxNLtaPAhNH6a/MnlTeRX/AKnpMGGOpANY1rTYsDQIcDcGNZ714n6nwoZXcGzEA300hewxb+iqGqPwOIFUcOFQR4FeP+on71eoQQ7QEZQP9qeD6rNWva9JRa5TMynb5Klep1bcfGy65xiOXdZVc2wlbDxW3QMOumd0mDnn9/VLtF06JDRzn2RYIK0Srgz0XSDIODe0kTZCo1YI5FaZAGCM61AR2ixKyWRrkkjz+5fJHY1XlJnpdj4gGnpmeXNRYOErlsgLijLBbs1Q17jFJml9NYUF7qhFmWb/AHOHsPVbO0gCzshJYRgYwM7yZzcbk/OCM6pNuKWdylZfT5I48fpvz2eZ2hSDakiLwexCDSbC+g43yCviKgc8uzkntgWHkE9sKmOlDzkwgj+68eEStV0jzKUp/az3+xKLcNQDCQN0Eud/UbuJ7II7gvBbb2ka1RzzbRo4NGQ857yvS/8AINc0sIO64EGbZiLc/svJ1qP8QtB3oO7Ok5E+MqMO7Zr1WROKhHo1fpPCb1QvOTRPebD79y9ix6wti0wxgGrut2AWE+Z71uYamTl458Roo5fdI06Wax40jNwFMdK8nRpPcDHos/CDexDnkakjwgLd2DgRVxPRuB3XFwdHAXInmYXssX9C4d4b0YNM6uEklUjB0zPLURUo/CZ4F+nzJY9Smf3nx8wYX0zE/s6YR1Kz2u/qDS37rCp/s6xDq3WfTaLdYS4mLSAQLwhDFKNlc2shlprw7PH7TwDntBbcsBJHEWuOYSOJxnStpt1FjzktA8gvprv2fVW3p1qdQjRzTTJPItkA9oXg/qTYr6GIh9N1Ob3HVJBzYYgg52TY1XDXRDPNTuUHw6tEx9Kw5OjyP2QmiKrDwcPUFNbRcCLQbk2PIj3Sb2kAG/4hHbfJLHopmf8Akf6HqTkRxBEdsi6+digX1A0GLxM8Bn4Be0qYze3uYPdLTbxK8dgsNNKq+TNPcga3dulLgjtuw63KsrVfcUbcqzXSQNJnsTezcMCSTlYR2/JVWUgKreBDp7QHA98gLUealdC4p3KcDZpg8D6x9kv0ZmPnFNUwW0nCc/uEG7LQj2jmPxP8Ck0HLfJ/7Ot5BJ0sOS1zgCQ2JPauYx3WjgB6LZw7yyh0X5T1nCNTxPILvpXAjanP3fBjtHdKiNSaBIOh4cVFQlS8mox2nooaxJAJnwC6bZpd0iTlAUqH3PsxwfdbOEAa0CAYvfjOqyGMgieXst9rQRw7x62TSYEwFatutJ/S/JL7NbJc43iBHM6o1envZzb/AFdGobKexwILHNOYDoPgYEjLNI2kuRoRlN+1GhhHAuBImPDl91s9K6o4t390AG4BkkflbB5ScknszYldzhDQANSRHdx+y3qeyBSqipUMCATB3WktJEnXWIUpI1YF8jf0ztmlh+koEu3nPBafxCWMuDPWEwSCZzzWs/6xFFm68SRMRaW5jW0THcvPYzb2Hp9WhSdBF2hu6106lxu48z4rzmPNSoZLNwCYl0mD/MTCty1yzLOcN3tXB9N2P9TsxIkWItH6G6034wW4jPvXxfCVH0yXNdBPzOU//wA9XMTUPeJH3QcnQjcW7SPq9F73NmmR3gweXFVxmENZm5Wosew6Az3gOgtPML57gfrnE04nccBxaQeGYK2MH+0x4tVoAjix8HweIPil3fJ1iG2P2evBnCvD2/8AzcYeNeqSIdpnBXm8fsDEUetVpPaP5okd5BIC9L9QfWHTACkDTIM783HLqjmg4b61xFOz9yoNQcj2yL2RtUFSZ5PpCM1kbOLiys0ZlgHgZHsvTbd2zRqUhTpYRrHBomtMEk3d1G2i8XKyNk4eHOzsBPZKK6A5cmfgKuY/mHg78s8jMd6riqZLpGh/yhymzgBWLSJ/EBw3hMeh8kcu67u48NB7pmxFLoBiq0gtgfdEwlGRu9h8wEtiB1vnan9nPh1U5wwx27wAQrgup8uzPwzd+uZyDib6gaLWqPJz1WVsq9QnkStW1s51iQjLglGXAGrhDUg6ixtmPynPOPRRHa/P7nTuuohbGteSrnyf9odY2I8e5FLQRadbyqGhK4UQdTTuCrlrQDbQE3t7Lm4Z/wBorWwL/qicWJ388u4eyaOJO7DoIOeYuZk8JvKVjl7om/yPaklGysMssf0j+G2pVAAa4gcjCJWrOM77y4/1Gx9VnjFmLqnT/B+qFE9zHWuk3fHicuzJXO0HXaX27iD4hZxxB0n4FQ4gnj5LnEW2PPqk5kd5HsOxUIjv4JE1yJXDWPH53JlEA8Ht5z3QiNeO3uMeSzRW5roroUCzR6XkDaeWi46sScx87Uj03yV0VP6vPkioh3DL6t7gH55rlWqGCXOAHDXsEIXScwVYkEiQDCaqEbMpx/ib4Edfe4GC7Ip3GHdNM6SWnvR2UhOQi2imLpdI2LC8iABxCLfIEuDNxYg/OxDoYjdL+LmwO2Z9k3WwhECQdJ+ckGlgSXSR2DuiexHwPZzZjYcTwHqVoSHOvAgdmpQ6dLdy+y61xSvkKdBCxh19VFVsnQGOz7Li6gbvsXKs3I93qF1RHyOFbql6mXcuKInFW5n5qrH8QUUQOB6n5qEJ3zyUUXHHXZeKGxRRcAuPcrgy8FFEQEPsraDuUUQCcKtTUUREZd2SPS9lFFzFZ1ys3I9qiiQ6IHimKX4R3ei4oiMugLcx84rn2XFEBkObOzd3f+lFFEsuww6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data:image/jpeg;base64,/9j/4AAQSkZJRgABAQAAAQABAAD/2wCEAAkGBhQSEBQUExQWFRUWGBoYGBcYGBgXGBsYGBcVFhkXFxsYGyYeFxojGhcUHy8gIycpLCwsFx4xNTAqNSYrLCkBCQoKDgwOGg8PGikfHx8sKSkpLSwpKSwsLCwqLCksKSksLCwsLCkpKSksKSwsLCwsKSwpKSksLCwpLCkpLCkpLP/AABEIAMEAxQMBIgACEQEDEQH/xAAbAAACAwEBAQAAAAAAAAAAAAADBAACBQEGB//EADoQAAEDAgMECQIDCAMBAAAAAAEAAhEDIQQxQQUSUWETInGBkaGxwfAG0TJC4QcUI1JicrLxFYLCU//EABoBAAMBAQEBAAAAAAAAAAAAAAECAwQABQb/xAAsEQACAgEEAQMCBQUAAAAAAAAAAQIRAwQSITFBEyJRMmEFcYGRoRQVI2LR/9oADAMBAAIRAxEAPwD5jVqGTHP1KGax5q9QXzF+HbaUMD4VxUnTlTpiqAKQuCdNc81BVKrF1YNvzXHENUqCp2pqhgCT1gR6qmMwwaY18UtplHikluA9Iea6Kh4qoarBi7gTad6UqVa53hnkPuullk9g8M11RxcJAAgHKSBY9iVtJWVhic3tRShhXuZv5C+pvzSvTGNfFb9SkC2JgAaDhoJy1WRiMDu3b1m8rnvhThPd2aM2m9NLbz8j1Gmd0Ej5oo3CyRAIvrZMYGqNwffl46LRpV+IvlaMlGc2jdhwQmlYq3Z+gnhGeSr+5Rxt3aLRpvLbZWJA53uSudKZ3nTy4R+igpyNz02NeBAYY8LdvZpC7WwDTe4PMH2WiMeDaxPPPtkeiZoPnUcYK55GuRVp8b4XJ5x+yz/NPY2PUoX/AB03Lh2Ex+q9l+7gjJp8R5oR2SLyyR23HeitU0JL8PxvweOOCFwOtGu9HrddGzuRz19iCvXnZQAsIvxk9/FDP08SAQL8bH2RWqXkR/h0Ozy7NnyMif8AsVF6YbI3NBfPNRP/AFCF/t8fg8GB8lDcruK4CvQPAJCqVYFQeK4NFNE7sapFZh5pQp7ZmFJJcMm/Ckk1RbCnvVG1t4SARYluesgzfxAXmTe/et7GYrfaGnTXXsWVVp3MZKWPhGvVe6VoC1ttCiMZC43xRGtsqNmeMStSnbuWnhaQDIH5jOYF4HNJNCKHQpTdo2YopO2N4ujUczdYAJMOJcBa1h2+yRZs6qzKB2OHtmmWuUe5TUmuC88cZ+52FbUJaLACLwL65qzKhHPuysgUgim2c39EOxo8B3YmY7IF+KZo1N5oYYnRJscOFs+5M4b+bM3DeKRpeDTGT8su7ZJDA7eichMXBifnBHwrTPWz0Iue8cVXFuMhhMw2M5vN03SpTukSCRFuQ5hJkfHJ2GKvgfw9Ubp3dLcD8zTFNptz5IdPDSJIhxGccOPBXps65E+Zt2RosJuobY8j9SiXOVu5Bpi4gTA4/dGe25vPK1ucdqiK0ZmLMugjLkoma9K9/NRVTRx8lhWhQ5rptmvoz4xIqVQohy7LKkID0SVvYDq0TzKxKTJPzyW6ynAAnL3Uchs0seWxavTMH58ySRBtZa7WW7ZSFZgB+aoRY+SACnT70djVGjJGDUWwRVFQ2F3o/kK25fsVgJ1UmaYo4Gf6Vms5Iu/bILpM8hoks0JIs1l1R4k6IsqF4B5oIaVUCaIzyV2YgMMOMjSCePD3VHtuTkPXkl61xA/EbDjKolZmlko2sNQDn8uPI3HstVg3QIGUgcfl1m0nboAH5QB4LVL+qSeIjlooZVwa8ErYbp3O4SO0ey6azQZDb8ZB+BBwhBdeezSM8kyMMBNhnmsD4Z6dFXV9QHTyPkiYfGFxjJ3EwO6FR9KZ/CSO1BDoPWAIGUDLTtXJX0I6HHVjABMEZqKtKtvAGLaSLwol2g4PlRK7ChC5C+jZ8cjhVVYLkIM6hvZzJf2LXWfsxliZ18k+3O/os+Ts9LBxApWqwLpA+aaxg6tjr8CGxk5po9CytyoG0FFBVhTXdxc2dVFmrkarrVI+fNEtWUshIRG1oQiuNNkriMpsK6qhOdrHzgu8ldlNd0FtvgGXGLd6mz6c12l2knvAMeaNUo25dqAWxccc00XZKaaabNyY48U50k0jGu75mfdZWGxXSN/qFjz0kLWwhlsHL3n9VDL0btM03Z1jnNMgSm2Y4xG75+oyQ6bSLfLIpZcn2t6LA+WesSljCTBkA2z9YTFRgmfQpZ4kZd+Xgq06jg4zHghXlE+iwp71t0ndMSLe6iqWvzuOwj3UTci8HzYlccVYnRRy91nxy6KFQBdkqLrGSNDDVAAL5K9fFSYHeUmzJXZSJSNLs0qTqkGYPnij0WqjERrkrKrgMGrjgutcpmlorfBQN8lJCDUqEKn7weKO0g80UHhEbRmEmKpOvkjMxHHyQcWFZYDHQ2/VdaI7EMYrh6LrsUNB5JXCQ6zQGWjQeyWqMntWhhx6IraGotdS3bWbI4vUVmVgx0T5IkQRHaPvC2Kb5G8JIkePD9Vx9GbETzTVAAHlFx81SyyWXxadx6Y/SeXm5mb94RMsx4oFOq1sboMxqI8k+zFgi4WSUbZtUq4F5B/0oKF8ijtg5T3om6eE3F1yiLJguhPzyXE2xllEaE3HyCJ+cl1wRBTtwsrih1Qe/wA17Nny6gxaFZrDK7WduxF/nJMYTrDKIzug+jo05bSU8OSbp6nRSzsW0ZX+cU1Sx4gQCS7T9c4SSs1Q2dBG4ddFBNChu3cZ8mjkFanVa4EtcHRnF/FSs1RivPADokNzYB5BHZXaXRvN3jkNexFxbIpP/t9SEb5oSSW1teDEqBLhGdcidf1S9T8O8Bad0+a0JHlSm+y4RAlWPkoon4UWqEU00HaU1Qpk5pWg0nmn8Owi3r/tBlIqzSo5/OSYYwwq4eiUy6isEj6DFF7UAFKD4+tkXJdi1r9norwlpeS25x6Kb5sAjUXjUGeNz7oAbe8ozaobofILnFBWRvlj1Izrn3J2mywhZ+GrCcvunt/WT3cfBTaoe9yDFvy6is5wGsa9yilYtHyeq3di0g6cwLdyKzHtESItouVgA08ojwWVXfC9dKz5/JP0+g+IrBziQIGg+6LhKjQxxJIdMNAPK896QoZG/d7qbpzH2TV4M6lT3UOmvAnSZjX0ur4TaTmHehpJ46chwSBYQJmysXdg+arttnPLJO1wa2M2t0sBwgDQG2RvbPRX2EOuHwdyCLxcxkB2+ELKZ2A3t3aolVjiAZJiwAkwAJsBl7oOKqkNHM290uaNTC4AnEsF4HXJ/tv/AJQt/GNBEEWPtksf6brOLgL5kGeBa4mfBPbfx/RMEfiOXKMz3KTtySN0HCOCU10xM0mM6USGlu6GMJMbxbJO6c1Ng4I1abnPzDyABA01EcY8FgmZ60zzz469yLhsa9tTfa6D+bgRbquGoKtPG6tMw4tTBSSlHg9JX2E1odUb+JomCJaYIBsInNIbL2L0zC4ndEiIGpJJF8tD3prbGKmm10k77bcADoBoBfthZmwMeWVRuuiQRBMAmLTpnqpRU9rdmrJLCsqjt4/6HxuxuiqNuSHAknIWMbp4mOCe2XSBJbwgj+088plV2ntfpSGj8Ih3Pegzflcea0dkvmmCPwg7o9e+6SUpbeSuKGN5PZ0O0qWXy6WrbXpNfuE9aY+XXcTtujTduvfcZwCY7Y1Xk6lZ5cSSNTvAZtvEHW3okhj3dmrLqFjpR5+T19XBEOLqcB2o/K7+7gf6h5q2GcHkiCHDNpzH3HMLA27WqMp02h8AsBfufzcZ5iPNM7KxwrMAqPdvtG7OTg2wa8EZnRwKRwdWVjmjv2JUa7ajN4s32lwzaHNnwmUtjdp06Rh5voAJ9F57FYfocQBDR0b2uDgIPGDxDgc+KY+oXE1ZLWuhshofIgaHd15ckY4ra+BJ6qShLhJpnpMJXD2BzTIPrwTbMUCd2RvcJg+Ga839KYzffUYTuCA4NABBMlpu6SPy5I9an0eIc1xH8RwdIgwI3YB7p7UssdNotj1HqRUkvsepbT3sgbcCophsUN0RJMQZ0ImRkoszdOjQmfL8Q6QB3pFwAMyi49xG6OU+OXoUsCvYiuD5XJO5B8ON5wByJEjlKJjx/FfGU+gQGuj9F17pJJ4rvNiuXto4w387oMS4p5lAbu9rBE6TCC2l528kyZOUWqGMNgnFu/HUa4AnSTePLzRdoUml5eyWgkmLCOEAZL1GCpNGEAIEBh3geJk+ZgrzTBMNa3eJsOJU4z3GyWH04pX3yaWwKjacucYEOvnJMCAMyToFMdUc7F4fpWBoJENNzuk/m03jnGnNW2dhy07w6zmXFpAvp3SJ5p/6gaA6m+Je2bC5GR3vEZqO6pM1rFL0l4pp/wAnnvqJ84mrzI/xbMLuwcMyoKzXkAbkNOcO3hfySGKBc9xJJJJnUxOpWn9MACo8aFo8nBXnJxx2efgxrLqUn02ytOiTRqtqAzS/DnADpuPZBw2B36rQGua4lkR+G8XFtRzXpMRhw9lRkxNNw7xcBee2biKznU9xjzuOH4Wk2kWPcSJUYZHJWjVm08cWRQfJo/Uexf3ZzGgy6HBxnMEBzTytLYHBaX0nhX9YP6tN0RP80i4HCFz6xry4PsSHMt2NcIPBJ7L2s4mmJ6rTBHblPHPXghblEdxhhy/t/Jj7dwRp16gMiXFzeDml1nCdM/BI9Od0A6ZHl3r3+P2zSpWLmudowQ519IExrZeD2q4dNU3RDd4kDKxuBGloVMc3NVRDVYY4ncZXYyNsE4Z1EgEbwLXE3aBmB6JOhjC1wIznPl3IJGoV6jAOOlj7qm1IzyyzfN9DGOxTnu3iTykyYy/RVwtUg2IjK+UHNA6Q2ldNjyP3CKXAjm7uxr963XSyGnQ9mUJj/lKlR2895eRaHGZCznET4iPtyTOCYDY3lB1XJWE5bqTPa7K2wXtJB3uINiOU6qLC2Xg43iXA70RE5X58/JRefOEb4Z9BjzTcU5R5MLbrv4lhYADwF0k0/PNHqNNSpYXc61tSbBbu09hsZRAbO9MF02JzyXo7lGkz55Y5Zd049I8+wyFYIFKQT87kbhzRogWc87sSn/p/ENZiKZItP+TS33Tn0p9PfvNQl4PRM/EW2Jccmg6Wkk8Ert/ZH7vXLRJaRvMJz3TIg8wQRPYVzaftKKM4pZX1Zt7Uq7gcwEEGd28ZHLsBn2R/p3ZobTLzdzgRPLlwC89hgaji43c6BznJe7weH3KbWcAB91ln7FtPU079aTnXRi7NqbrnugWHnMR4oG2apFHeJvVJBHBo0HkrUqRdULcpcPCZPlKrtw79ZlMflAHe4j/yAlSW4ec36dfp+5XZOzQKRJF3iOwRb7rK2CN2vHDeC9axoAA0+BeYpUIxDhln5hdjk5qVnajGsUsTj4YTGbQPS77S7o6Z3XEZOcScuMa9iK36sr7gawNaBIDiN5xtJzO6LHKChbVtTY0WEzHYMlzaNLcpUR/c49rgD9k0IxaVohnnl3TalVcv82E2niy+k1ziS5xBJ5xHsk8JTeKrWtEl27A0M3bPomMZTii0c/ZGw7YxNLtaPAhNH6a/MnlTeRX/AKnpMGGOpANY1rTYsDQIcDcGNZ714n6nwoZXcGzEA300hewxb+iqGqPwOIFUcOFQR4FeP+on71eoQQ7QEZQP9qeD6rNWva9JRa5TMynb5Klep1bcfGy65xiOXdZVc2wlbDxW3QMOumd0mDnn9/VLtF06JDRzn2RYIK0Srgz0XSDIODe0kTZCo1YI5FaZAGCM61AR2ixKyWRrkkjz+5fJHY1XlJnpdj4gGnpmeXNRYOErlsgLijLBbs1Q17jFJml9NYUF7qhFmWb/AHOHsPVbO0gCzshJYRgYwM7yZzcbk/OCM6pNuKWdylZfT5I48fpvz2eZ2hSDakiLwexCDSbC+g43yCviKgc8uzkntgWHkE9sKmOlDzkwgj+68eEStV0jzKUp/az3+xKLcNQDCQN0Eud/UbuJ7II7gvBbb2ka1RzzbRo4NGQ857yvS/8AINc0sIO64EGbZiLc/svJ1qP8QtB3oO7Ok5E+MqMO7Zr1WROKhHo1fpPCb1QvOTRPebD79y9ix6wti0wxgGrut2AWE+Z71uYamTl458Roo5fdI06Wax40jNwFMdK8nRpPcDHos/CDexDnkakjwgLd2DgRVxPRuB3XFwdHAXInmYXssX9C4d4b0YNM6uEklUjB0zPLURUo/CZ4F+nzJY9Smf3nx8wYX0zE/s6YR1Kz2u/qDS37rCp/s6xDq3WfTaLdYS4mLSAQLwhDFKNlc2shlprw7PH7TwDntBbcsBJHEWuOYSOJxnStpt1FjzktA8gvprv2fVW3p1qdQjRzTTJPItkA9oXg/qTYr6GIh9N1Ob3HVJBzYYgg52TY1XDXRDPNTuUHw6tEx9Kw5OjyP2QmiKrDwcPUFNbRcCLQbk2PIj3Sb2kAG/4hHbfJLHopmf8Akf6HqTkRxBEdsi6+digX1A0GLxM8Bn4Be0qYze3uYPdLTbxK8dgsNNKq+TNPcga3dulLgjtuw63KsrVfcUbcqzXSQNJnsTezcMCSTlYR2/JVWUgKreBDp7QHA98gLUealdC4p3KcDZpg8D6x9kv0ZmPnFNUwW0nCc/uEG7LQj2jmPxP8Ck0HLfJ/7Ot5BJ0sOS1zgCQ2JPauYx3WjgB6LZw7yyh0X5T1nCNTxPILvpXAjanP3fBjtHdKiNSaBIOh4cVFQlS8mox2nooaxJAJnwC6bZpd0iTlAUqH3PsxwfdbOEAa0CAYvfjOqyGMgieXst9rQRw7x62TSYEwFatutJ/S/JL7NbJc43iBHM6o1envZzb/AFdGobKexwILHNOYDoPgYEjLNI2kuRoRlN+1GhhHAuBImPDl91s9K6o4t390AG4BkkflbB5ScknszYldzhDQANSRHdx+y3qeyBSqipUMCATB3WktJEnXWIUpI1YF8jf0ztmlh+koEu3nPBafxCWMuDPWEwSCZzzWs/6xFFm68SRMRaW5jW0THcvPYzb2Hp9WhSdBF2hu6106lxu48z4rzmPNSoZLNwCYl0mD/MTCty1yzLOcN3tXB9N2P9TsxIkWItH6G6034wW4jPvXxfCVH0yXNdBPzOU//wA9XMTUPeJH3QcnQjcW7SPq9F73NmmR3gweXFVxmENZm5Wosew6Az3gOgtPML57gfrnE04nccBxaQeGYK2MH+0x4tVoAjix8HweIPil3fJ1iG2P2evBnCvD2/8AzcYeNeqSIdpnBXm8fsDEUetVpPaP5okd5BIC9L9QfWHTACkDTIM783HLqjmg4b61xFOz9yoNQcj2yL2RtUFSZ5PpCM1kbOLiys0ZlgHgZHsvTbd2zRqUhTpYRrHBomtMEk3d1G2i8XKyNk4eHOzsBPZKK6A5cmfgKuY/mHg78s8jMd6riqZLpGh/yhymzgBWLSJ/EBw3hMeh8kcu67u48NB7pmxFLoBiq0gtgfdEwlGRu9h8wEtiB1vnan9nPh1U5wwx27wAQrgup8uzPwzd+uZyDib6gaLWqPJz1WVsq9QnkStW1s51iQjLglGXAGrhDUg6ixtmPynPOPRRHa/P7nTuuohbGteSrnyf9odY2I8e5FLQRadbyqGhK4UQdTTuCrlrQDbQE3t7Lm4Z/wBorWwL/qicWJ388u4eyaOJO7DoIOeYuZk8JvKVjl7om/yPaklGysMssf0j+G2pVAAa4gcjCJWrOM77y4/1Gx9VnjFmLqnT/B+qFE9zHWuk3fHicuzJXO0HXaX27iD4hZxxB0n4FQ4gnj5LnEW2PPqk5kd5HsOxUIjv4JE1yJXDWPH53JlEA8Ht5z3QiNeO3uMeSzRW5roroUCzR6XkDaeWi46sScx87Uj03yV0VP6vPkioh3DL6t7gH55rlWqGCXOAHDXsEIXScwVYkEiQDCaqEbMpx/ib4Edfe4GC7Ip3GHdNM6SWnvR2UhOQi2imLpdI2LC8iABxCLfIEuDNxYg/OxDoYjdL+LmwO2Z9k3WwhECQdJ+ckGlgSXSR2DuiexHwPZzZjYcTwHqVoSHOvAgdmpQ6dLdy+y61xSvkKdBCxh19VFVsnQGOz7Li6gbvsXKs3I93qF1RHyOFbql6mXcuKInFW5n5qrH8QUUQOB6n5qEJ3zyUUXHHXZeKGxRRcAuPcrgy8FFEQEPsraDuUUQCcKtTUUREZd2SPS9lFFzFZ1ys3I9qiiQ6IHimKX4R3ei4oiMugLcx84rn2XFEBkObOzd3f+lFFEsuww6P/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29FAD59D-ADF6-49CE-9AFF-7937F4451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657" y="3642718"/>
            <a:ext cx="2857500" cy="2857500"/>
          </a:xfrm>
          <a:prstGeom prst="rect">
            <a:avLst/>
          </a:prstGeom>
        </p:spPr>
      </p:pic>
      <p:pic>
        <p:nvPicPr>
          <p:cNvPr id="3" name="Picture 2">
            <a:extLst>
              <a:ext uri="{FF2B5EF4-FFF2-40B4-BE49-F238E27FC236}">
                <a16:creationId xmlns:a16="http://schemas.microsoft.com/office/drawing/2014/main" id="{350F31F9-9599-A1CB-43A8-7A4CB8AD86F5}"/>
              </a:ext>
            </a:extLst>
          </p:cNvPr>
          <p:cNvPicPr>
            <a:picLocks noChangeAspect="1"/>
          </p:cNvPicPr>
          <p:nvPr/>
        </p:nvPicPr>
        <p:blipFill>
          <a:blip r:embed="rId4"/>
          <a:stretch>
            <a:fillRect/>
          </a:stretch>
        </p:blipFill>
        <p:spPr>
          <a:xfrm>
            <a:off x="7112190" y="1485950"/>
            <a:ext cx="3187560" cy="2379121"/>
          </a:xfrm>
          <a:prstGeom prst="rect">
            <a:avLst/>
          </a:prstGeom>
        </p:spPr>
      </p:pic>
    </p:spTree>
    <p:extLst>
      <p:ext uri="{BB962C8B-B14F-4D97-AF65-F5344CB8AC3E}">
        <p14:creationId xmlns:p14="http://schemas.microsoft.com/office/powerpoint/2010/main" val="24535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574A40-ACEA-4F03-ACAA-10E0CAC50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2862" y="118450"/>
            <a:ext cx="8991600" cy="830997"/>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Shall Rise First</a:t>
            </a:r>
          </a:p>
        </p:txBody>
      </p:sp>
      <p:sp>
        <p:nvSpPr>
          <p:cNvPr id="4" name="TextBox 3"/>
          <p:cNvSpPr txBox="1"/>
          <p:nvPr/>
        </p:nvSpPr>
        <p:spPr>
          <a:xfrm>
            <a:off x="2017986" y="961698"/>
            <a:ext cx="8200696" cy="1569660"/>
          </a:xfrm>
          <a:prstGeom prst="rect">
            <a:avLst/>
          </a:prstGeom>
          <a:noFill/>
        </p:spPr>
        <p:txBody>
          <a:bodyPr wrap="square" rtlCol="0">
            <a:spAutoFit/>
          </a:bodyPr>
          <a:lstStyle/>
          <a:p>
            <a:pPr algn="ctr"/>
            <a:r>
              <a:rPr lang="en-US" sz="2400" i="1" dirty="0">
                <a:solidFill>
                  <a:srgbClr val="FFFF00"/>
                </a:solidFill>
              </a:rPr>
              <a:t>“For the Lord himself shall descend from heaven with a shout, with the voice of the archangel, and with the trump of God: and the dead in Christ shall rise first:”</a:t>
            </a:r>
          </a:p>
          <a:p>
            <a:pPr algn="ctr"/>
            <a:r>
              <a:rPr lang="en-US" sz="2400" i="1" dirty="0">
                <a:solidFill>
                  <a:srgbClr val="FFFF00"/>
                </a:solidFill>
              </a:rPr>
              <a:t>1 Thessalonians  4:16</a:t>
            </a:r>
          </a:p>
        </p:txBody>
      </p:sp>
      <p:pic>
        <p:nvPicPr>
          <p:cNvPr id="9" name="Picture 8">
            <a:extLst>
              <a:ext uri="{FF2B5EF4-FFF2-40B4-BE49-F238E27FC236}">
                <a16:creationId xmlns:a16="http://schemas.microsoft.com/office/drawing/2014/main" id="{FED27929-EA42-4C85-8526-31420CAA6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757" y="2816773"/>
            <a:ext cx="7090644" cy="3468250"/>
          </a:xfrm>
          <a:prstGeom prst="rect">
            <a:avLst/>
          </a:prstGeom>
        </p:spPr>
      </p:pic>
    </p:spTree>
    <p:extLst>
      <p:ext uri="{BB962C8B-B14F-4D97-AF65-F5344CB8AC3E}">
        <p14:creationId xmlns:p14="http://schemas.microsoft.com/office/powerpoint/2010/main" val="91581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9D3DC-FE6A-4503-9CD8-3C68292AB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0688" y="0"/>
            <a:ext cx="8610600" cy="3539430"/>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Joseph Fielding </a:t>
            </a:r>
            <a:r>
              <a:rPr lang="en-US" sz="1600" dirty="0" err="1">
                <a:solidFill>
                  <a:schemeClr val="bg1"/>
                </a:solidFill>
              </a:rPr>
              <a:t>McConkie</a:t>
            </a:r>
            <a:r>
              <a:rPr lang="en-US" sz="1600" dirty="0">
                <a:solidFill>
                  <a:schemeClr val="bg1"/>
                </a:solidFill>
              </a:rPr>
              <a:t> and Robert L. Millet </a:t>
            </a:r>
            <a:r>
              <a:rPr lang="en-US" sz="1600" i="1" dirty="0">
                <a:solidFill>
                  <a:schemeClr val="bg1"/>
                </a:solidFill>
              </a:rPr>
              <a:t>Doctrinal Commentary on the Book of Mormon </a:t>
            </a:r>
            <a:r>
              <a:rPr lang="en-US" sz="1600" dirty="0">
                <a:solidFill>
                  <a:schemeClr val="bg1"/>
                </a:solidFill>
              </a:rPr>
              <a:t>Vol. 2 </a:t>
            </a:r>
            <a:r>
              <a:rPr lang="en-US" sz="1600" dirty="0" err="1">
                <a:solidFill>
                  <a:schemeClr val="bg1"/>
                </a:solidFill>
              </a:rPr>
              <a:t>pg</a:t>
            </a:r>
            <a:r>
              <a:rPr lang="en-US" sz="1600" dirty="0">
                <a:solidFill>
                  <a:schemeClr val="bg1"/>
                </a:solidFill>
              </a:rPr>
              <a:t> 248</a:t>
            </a:r>
          </a:p>
          <a:p>
            <a:endParaRPr lang="en-US" sz="1600" dirty="0">
              <a:solidFill>
                <a:schemeClr val="bg1"/>
              </a:solidFill>
            </a:endParaRPr>
          </a:p>
          <a:p>
            <a:r>
              <a:rPr lang="en-US" sz="1600" dirty="0">
                <a:solidFill>
                  <a:schemeClr val="bg1"/>
                </a:solidFill>
              </a:rPr>
              <a:t>http://en.wikipedia.org/wiki/Death_by_burning</a:t>
            </a:r>
          </a:p>
          <a:p>
            <a:endParaRPr lang="en-US" sz="1600" dirty="0">
              <a:solidFill>
                <a:schemeClr val="bg1"/>
              </a:solidFill>
            </a:endParaRPr>
          </a:p>
          <a:p>
            <a:r>
              <a:rPr lang="en-US" sz="1600" dirty="0">
                <a:solidFill>
                  <a:schemeClr val="bg1"/>
                </a:solidFill>
              </a:rPr>
              <a:t>Gordon B. Hinckley (“Building Your Tabernacle,” </a:t>
            </a:r>
            <a:r>
              <a:rPr lang="en-US" sz="1600" i="1" dirty="0">
                <a:solidFill>
                  <a:schemeClr val="bg1"/>
                </a:solidFill>
              </a:rPr>
              <a:t>Ensign,</a:t>
            </a:r>
            <a:r>
              <a:rPr lang="en-US" sz="1600" dirty="0">
                <a:solidFill>
                  <a:schemeClr val="bg1"/>
                </a:solidFill>
              </a:rPr>
              <a:t> Nov. 1992, 52).</a:t>
            </a:r>
          </a:p>
          <a:p>
            <a:endParaRPr lang="en-US" sz="1600" dirty="0">
              <a:solidFill>
                <a:schemeClr val="bg1"/>
              </a:solidFill>
            </a:endParaRPr>
          </a:p>
          <a:p>
            <a:r>
              <a:rPr lang="en-US" sz="1600" dirty="0">
                <a:solidFill>
                  <a:schemeClr val="bg1"/>
                </a:solidFill>
              </a:rPr>
              <a:t>Marion G. Romney Conference Report April 1976</a:t>
            </a:r>
          </a:p>
          <a:p>
            <a:endParaRPr lang="en-US" sz="1600" dirty="0">
              <a:solidFill>
                <a:schemeClr val="bg1"/>
              </a:solidFill>
            </a:endParaRPr>
          </a:p>
          <a:p>
            <a:r>
              <a:rPr lang="en-US" sz="1600" dirty="0">
                <a:solidFill>
                  <a:schemeClr val="bg1"/>
                </a:solidFill>
              </a:rPr>
              <a:t>Book of Mormon Who’s Who  Ed J. </a:t>
            </a:r>
            <a:r>
              <a:rPr lang="en-US" sz="1600" dirty="0" err="1">
                <a:solidFill>
                  <a:schemeClr val="bg1"/>
                </a:solidFill>
              </a:rPr>
              <a:t>Pinegar</a:t>
            </a:r>
            <a:r>
              <a:rPr lang="en-US" sz="1600" dirty="0">
                <a:solidFill>
                  <a:schemeClr val="bg1"/>
                </a:solidFill>
              </a:rPr>
              <a:t> and Richard J. Allen p. 11-12</a:t>
            </a:r>
          </a:p>
          <a:p>
            <a:endParaRPr lang="en-US" sz="1600" dirty="0">
              <a:solidFill>
                <a:schemeClr val="bg1"/>
              </a:solidFill>
            </a:endParaRPr>
          </a:p>
          <a:p>
            <a:endParaRPr lang="en-US" sz="1600" dirty="0">
              <a:solidFill>
                <a:schemeClr val="bg1"/>
              </a:solidFill>
            </a:endParaRPr>
          </a:p>
        </p:txBody>
      </p:sp>
      <p:sp>
        <p:nvSpPr>
          <p:cNvPr id="9" name="Footer Placeholder 14">
            <a:extLst>
              <a:ext uri="{FF2B5EF4-FFF2-40B4-BE49-F238E27FC236}">
                <a16:creationId xmlns:a16="http://schemas.microsoft.com/office/drawing/2014/main" id="{F564AC67-4D37-4B05-A6D5-F852E155088E}"/>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7737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A0188D-15C8-40D4-9896-32873F0B5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2974427" y="754117"/>
            <a:ext cx="6172200" cy="1415772"/>
          </a:xfrm>
          <a:prstGeom prst="rect">
            <a:avLst/>
          </a:prstGeom>
          <a:noFill/>
        </p:spPr>
        <p:txBody>
          <a:bodyPr wrap="square" rtlCol="0">
            <a:spAutoFit/>
          </a:bodyPr>
          <a:lstStyle/>
          <a:p>
            <a:pPr fontAlgn="base"/>
            <a:r>
              <a:rPr lang="en-US" dirty="0">
                <a:solidFill>
                  <a:schemeClr val="bg1"/>
                </a:solidFill>
              </a:rPr>
              <a:t>An earmark of false religion is its attempt to hide its emptiness in such things as pomp and ceremony, grandeur and elegance. </a:t>
            </a:r>
            <a:r>
              <a:rPr lang="en-US" sz="1400" dirty="0">
                <a:solidFill>
                  <a:schemeClr val="bg1"/>
                </a:solidFill>
              </a:rPr>
              <a:t>JFM and RLM</a:t>
            </a:r>
          </a:p>
          <a:p>
            <a:pPr fontAlgn="base"/>
            <a:endParaRPr lang="en-US" dirty="0">
              <a:solidFill>
                <a:schemeClr val="bg1"/>
              </a:solidFill>
            </a:endParaRPr>
          </a:p>
          <a:p>
            <a:pPr fontAlgn="base"/>
            <a:endParaRPr lang="en-US" dirty="0">
              <a:solidFill>
                <a:schemeClr val="bg1"/>
              </a:solidFill>
            </a:endParaRP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11:8-15</a:t>
            </a:r>
          </a:p>
        </p:txBody>
      </p:sp>
      <p:sp>
        <p:nvSpPr>
          <p:cNvPr id="5" name="TextBox 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Noah’s Empire</a:t>
            </a:r>
          </a:p>
        </p:txBody>
      </p:sp>
      <p:sp>
        <p:nvSpPr>
          <p:cNvPr id="9" name="TextBox 8"/>
          <p:cNvSpPr txBox="1"/>
          <p:nvPr/>
        </p:nvSpPr>
        <p:spPr>
          <a:xfrm>
            <a:off x="2362200" y="4800600"/>
            <a:ext cx="7391400" cy="1938992"/>
          </a:xfrm>
          <a:prstGeom prst="rect">
            <a:avLst/>
          </a:prstGeom>
          <a:noFill/>
        </p:spPr>
        <p:txBody>
          <a:bodyPr wrap="square" rtlCol="0">
            <a:spAutoFit/>
          </a:bodyPr>
          <a:lstStyle/>
          <a:p>
            <a:pPr fontAlgn="base"/>
            <a:r>
              <a:rPr lang="en-US" dirty="0">
                <a:solidFill>
                  <a:schemeClr val="bg1"/>
                </a:solidFill>
              </a:rPr>
              <a:t>The purpose of great and spacious buildings, ornate in décor, is to create a sense of reverence and awe that otherwise would be lacking. </a:t>
            </a:r>
          </a:p>
          <a:p>
            <a:pPr fontAlgn="base"/>
            <a:endParaRPr lang="en-US" dirty="0">
              <a:solidFill>
                <a:schemeClr val="bg1"/>
              </a:solidFill>
            </a:endParaRPr>
          </a:p>
          <a:p>
            <a:pPr algn="ctr" fontAlgn="base"/>
            <a:r>
              <a:rPr lang="en-US" sz="2800" dirty="0">
                <a:solidFill>
                  <a:schemeClr val="bg1"/>
                </a:solidFill>
              </a:rPr>
              <a:t> </a:t>
            </a:r>
            <a:r>
              <a:rPr lang="en-US" sz="2800" dirty="0">
                <a:solidFill>
                  <a:srgbClr val="FFFF00"/>
                </a:solidFill>
              </a:rPr>
              <a:t>However…</a:t>
            </a:r>
          </a:p>
          <a:p>
            <a:pPr algn="ctr" fontAlgn="base"/>
            <a:endParaRPr lang="en-US" dirty="0">
              <a:solidFill>
                <a:schemeClr val="bg1"/>
              </a:solidFill>
            </a:endParaRPr>
          </a:p>
          <a:p>
            <a:pPr algn="ctr" fontAlgn="base"/>
            <a:r>
              <a:rPr lang="en-US" sz="2000" dirty="0">
                <a:solidFill>
                  <a:srgbClr val="FFFF00"/>
                </a:solidFill>
              </a:rPr>
              <a:t>These are the kingdoms of the world</a:t>
            </a:r>
            <a:endParaRPr lang="en-US" dirty="0">
              <a:solidFill>
                <a:schemeClr val="bg1"/>
              </a:solidFill>
            </a:endParaRP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3C0C68E-649B-48F0-9FA5-2E05B4AE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298" y="1882902"/>
            <a:ext cx="4296949" cy="2835402"/>
          </a:xfrm>
          <a:prstGeom prst="rect">
            <a:avLst/>
          </a:prstGeom>
        </p:spPr>
      </p:pic>
      <p:pic>
        <p:nvPicPr>
          <p:cNvPr id="8" name="Picture 7">
            <a:extLst>
              <a:ext uri="{FF2B5EF4-FFF2-40B4-BE49-F238E27FC236}">
                <a16:creationId xmlns:a16="http://schemas.microsoft.com/office/drawing/2014/main" id="{C2FF2E5F-ECB0-47B8-A719-ACFD121A2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241" y="1850021"/>
            <a:ext cx="4180598" cy="2787065"/>
          </a:xfrm>
          <a:prstGeom prst="rect">
            <a:avLst/>
          </a:prstGeom>
        </p:spPr>
      </p:pic>
      <p:pic>
        <p:nvPicPr>
          <p:cNvPr id="12" name="Picture 11">
            <a:extLst>
              <a:ext uri="{FF2B5EF4-FFF2-40B4-BE49-F238E27FC236}">
                <a16:creationId xmlns:a16="http://schemas.microsoft.com/office/drawing/2014/main" id="{FC38B6E3-27D2-4AFE-9350-E97512C12F9C}"/>
              </a:ext>
            </a:extLst>
          </p:cNvPr>
          <p:cNvPicPr>
            <a:picLocks noChangeAspect="1"/>
          </p:cNvPicPr>
          <p:nvPr/>
        </p:nvPicPr>
        <p:blipFill rotWithShape="1">
          <a:blip r:embed="rId5">
            <a:extLst>
              <a:ext uri="{28A0092B-C50C-407E-A947-70E740481C1C}">
                <a14:useLocalDpi xmlns:a14="http://schemas.microsoft.com/office/drawing/2010/main" val="0"/>
              </a:ext>
            </a:extLst>
          </a:blip>
          <a:srcRect t="2948" r="3301" b="7332"/>
          <a:stretch/>
        </p:blipFill>
        <p:spPr>
          <a:xfrm>
            <a:off x="1694630" y="336331"/>
            <a:ext cx="1164184" cy="788922"/>
          </a:xfrm>
          <a:prstGeom prst="rect">
            <a:avLst/>
          </a:prstGeom>
        </p:spPr>
      </p:pic>
    </p:spTree>
    <p:extLst>
      <p:ext uri="{BB962C8B-B14F-4D97-AF65-F5344CB8AC3E}">
        <p14:creationId xmlns:p14="http://schemas.microsoft.com/office/powerpoint/2010/main" val="236842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35" y="243512"/>
            <a:ext cx="9499885" cy="6370975"/>
          </a:xfrm>
          <a:prstGeom prst="rect">
            <a:avLst/>
          </a:prstGeom>
        </p:spPr>
        <p:txBody>
          <a:bodyPr wrap="square">
            <a:spAutoFit/>
          </a:bodyPr>
          <a:lstStyle/>
          <a:p>
            <a:pPr fontAlgn="base"/>
            <a:r>
              <a:rPr lang="en-US" b="1" cap="all" dirty="0"/>
              <a:t>PAUL</a:t>
            </a:r>
            <a:endParaRPr lang="en-US" dirty="0"/>
          </a:p>
          <a:p>
            <a:pPr fontAlgn="base"/>
            <a:r>
              <a:rPr lang="en-US" i="1" dirty="0"/>
              <a:t>See also Pauline Epistles--traditionally</a:t>
            </a:r>
          </a:p>
          <a:p>
            <a:pPr fontAlgn="base"/>
            <a:r>
              <a:rPr lang="en-US" dirty="0"/>
              <a:t>An Apostle in the New Testament. Paul’s Hebrew name was Saul, and he went by this name until the beginning of his mission to the Gentiles. He had previously persecuted the Church but was converted to its truth after seeing a vision of Jesus Christ. Paul went on three major missionary journeys and wrote many letters to the Saints. Fourteen of these letters form a part of the New Testament today. He was finally taken as a prisoner to Rome and was killed, probably in the spring of </a:t>
            </a:r>
            <a:r>
              <a:rPr lang="en-US" cap="all" dirty="0"/>
              <a:t>A.D.</a:t>
            </a:r>
            <a:r>
              <a:rPr lang="en-US" dirty="0"/>
              <a:t> 65.</a:t>
            </a:r>
          </a:p>
          <a:p>
            <a:r>
              <a:rPr lang="en-US" dirty="0"/>
              <a:t>LDS Guide to the Scriptures</a:t>
            </a:r>
          </a:p>
          <a:p>
            <a:endParaRPr lang="en-US" dirty="0"/>
          </a:p>
          <a:p>
            <a:r>
              <a:rPr lang="en-US" dirty="0"/>
              <a:t>Neither the Bible nor other sources say how or when Paul died, but Ignatius, probably around 110, writes that Paul was martyred. Christian tradition holds that Paul was beheaded in Rome during the reign of Nero around the mid-60s at </a:t>
            </a:r>
            <a:r>
              <a:rPr lang="en-US" i="1" dirty="0"/>
              <a:t>Tre </a:t>
            </a:r>
            <a:r>
              <a:rPr lang="en-US" i="1" dirty="0" err="1"/>
              <a:t>Fontane</a:t>
            </a:r>
            <a:r>
              <a:rPr lang="en-US" i="1" dirty="0"/>
              <a:t> Abbey</a:t>
            </a:r>
            <a:r>
              <a:rPr lang="en-US" dirty="0"/>
              <a:t> (English: Three Fountains Abbey).By comparison, tradition states that Peter, who was not a Roman citizen, was given the more painful death of being crucified upside-down.</a:t>
            </a:r>
          </a:p>
          <a:p>
            <a:r>
              <a:rPr lang="en-US" dirty="0"/>
              <a:t>In June 2009, Pope Benedict announced excavation results concerning the tomb of Paul at the Basilica of Saint Paul Outside the Walls. The sarcophagus was not opened but was examined by means of a probe, which revealed pieces of incense, purple and blue linen, and small bone fragments. The bone was radiocarbon dated to the 1st or 2nd century. According to the Vatican, these findings are consistent with the tradition that the tomb is Paul's.</a:t>
            </a:r>
            <a:r>
              <a:rPr lang="en-US" baseline="30000" dirty="0"/>
              <a:t>[</a:t>
            </a:r>
            <a:r>
              <a:rPr lang="en-US" dirty="0"/>
              <a:t>The sarcophagus was inscribed in Latin saying, "Paul apostle martyr".</a:t>
            </a:r>
            <a:endParaRPr lang="en-US" baseline="30000" dirty="0"/>
          </a:p>
          <a:p>
            <a:endParaRPr lang="en-US" baseline="30000" dirty="0"/>
          </a:p>
          <a:p>
            <a:r>
              <a:rPr lang="en-US" dirty="0"/>
              <a:t>http://en.wikipedia.org/wiki/Paul_the_Apostle</a:t>
            </a:r>
          </a:p>
        </p:txBody>
      </p:sp>
    </p:spTree>
    <p:extLst>
      <p:ext uri="{BB962C8B-B14F-4D97-AF65-F5344CB8AC3E}">
        <p14:creationId xmlns:p14="http://schemas.microsoft.com/office/powerpoint/2010/main" val="21721983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34" y="0"/>
            <a:ext cx="11742103" cy="6863417"/>
          </a:xfrm>
          <a:prstGeom prst="rect">
            <a:avLst/>
          </a:prstGeom>
        </p:spPr>
        <p:txBody>
          <a:bodyPr wrap="square">
            <a:spAutoFit/>
          </a:bodyPr>
          <a:lstStyle/>
          <a:p>
            <a:r>
              <a:rPr lang="en-US" sz="1000" b="1" dirty="0"/>
              <a:t>The Mediator-</a:t>
            </a:r>
            <a:r>
              <a:rPr lang="en-US" sz="1000" dirty="0"/>
              <a:t>-- Boyd K. Packer------Let me tell you a story—a parable.</a:t>
            </a:r>
          </a:p>
          <a:p>
            <a:endParaRPr lang="en-US" sz="1000" dirty="0"/>
          </a:p>
          <a:p>
            <a:r>
              <a:rPr lang="en-US" sz="1000" dirty="0"/>
              <a:t>There once was a man who wanted something very much. It seemed more important than anything else in his life. In order for him to have his desire, he incurred a great debt.</a:t>
            </a:r>
          </a:p>
          <a:p>
            <a:r>
              <a:rPr lang="en-US" sz="1000" dirty="0"/>
              <a:t>He had been warned about going into that much debt, and particularly about his creditor. But it seemed so important for him to do what he wanted to do and to have what he wanted right now. He was sure he could pay for it later.</a:t>
            </a:r>
          </a:p>
          <a:p>
            <a:r>
              <a:rPr lang="en-US" sz="1000" dirty="0"/>
              <a:t>So he signed a contract. He would pay it off some time along the way. He didn’t worry too much about it, for the due date seemed such a long time away. He had what he wanted now, and that was what seemed important.</a:t>
            </a:r>
          </a:p>
          <a:p>
            <a:r>
              <a:rPr lang="en-US" sz="1000" dirty="0"/>
              <a:t>The creditor was always somewhere in the back of his mind, and he made token payments now and again, thinking somehow that the day of reckoning really would never come.</a:t>
            </a:r>
          </a:p>
          <a:p>
            <a:r>
              <a:rPr lang="en-US" sz="1000" dirty="0"/>
              <a:t>But as it always does, the day came, and the contract fell due. The debt had not been fully paid. His creditor appeared and demanded payment in full.</a:t>
            </a:r>
          </a:p>
          <a:p>
            <a:r>
              <a:rPr lang="en-US" sz="1000" dirty="0"/>
              <a:t>Only then did he realize that his creditor not only had the power to repossess all that he owned, but the power to cast him into prison as well.</a:t>
            </a:r>
          </a:p>
          <a:p>
            <a:r>
              <a:rPr lang="en-US" sz="1000" dirty="0"/>
              <a:t>“I cannot pay you, for I have not the power to do so,” he confessed.</a:t>
            </a:r>
          </a:p>
          <a:p>
            <a:r>
              <a:rPr lang="en-US" sz="1000" dirty="0"/>
              <a:t>“Then,” said the creditor, “we will exercise the contract, take your possessions, and you shall go to prison. You agreed to that. It was your choice. You signed the contract, and now it must be enforced.”</a:t>
            </a:r>
          </a:p>
          <a:p>
            <a:r>
              <a:rPr lang="en-US" sz="1000" dirty="0"/>
              <a:t>“Can you not extend the time or forgive the debt?” the debtor begged. “Arrange some way for me to keep what I have and not go to prison. Surely you believe in mercy? Will you not show mercy?”</a:t>
            </a:r>
          </a:p>
          <a:p>
            <a:r>
              <a:rPr lang="en-US" sz="1000" dirty="0"/>
              <a:t>The creditor replied, “Mercy is always so one-sided. It would serve only you. If I show mercy to you, it will leave me unpaid. It is justice I demand. Do you believe in justice?”</a:t>
            </a:r>
          </a:p>
          <a:p>
            <a:r>
              <a:rPr lang="en-US" sz="1000" dirty="0"/>
              <a:t>“I believed in justice when I signed the contract,” the debtor said. “It was on my side then, for I thought it would protect me. I did not need mercy then, nor think I should need it ever. Justice, I thought, would serve both of us equally as well.”</a:t>
            </a:r>
          </a:p>
          <a:p>
            <a:r>
              <a:rPr lang="en-US" sz="1000" dirty="0"/>
              <a:t>“It is justice that demands that you pay the contract or suffer the penalty,” the creditor replied. “That is the law. You have agreed to it and that is the way it must be. Mercy cannot rob justice.”</a:t>
            </a:r>
          </a:p>
          <a:p>
            <a:r>
              <a:rPr lang="en-US" sz="1000" dirty="0"/>
              <a:t>There they were: One meting out justice, the other pleading for mercy. Neither could prevail except at the expense of the other.</a:t>
            </a:r>
          </a:p>
          <a:p>
            <a:r>
              <a:rPr lang="en-US" sz="1000" dirty="0"/>
              <a:t>“If you do not forgive the debt there will be no mercy,” the debtor pleaded.</a:t>
            </a:r>
          </a:p>
          <a:p>
            <a:r>
              <a:rPr lang="en-US" sz="1000" dirty="0"/>
              <a:t>“If I do, there will be no justice,” was the reply.</a:t>
            </a:r>
          </a:p>
          <a:p>
            <a:r>
              <a:rPr lang="en-US" sz="1000" dirty="0"/>
              <a:t>Both laws, it seemed, could not be served. They are two eternal ideals that appear to contradict one another. Is there no way for justice to be fully served, and mercy also?</a:t>
            </a:r>
          </a:p>
          <a:p>
            <a:r>
              <a:rPr lang="en-US" sz="1000" dirty="0"/>
              <a:t>There is a way! The law of justice can be fully satisfied and mercy can be fully extended—but it takes someone else. And so it happened this time.</a:t>
            </a:r>
          </a:p>
          <a:p>
            <a:r>
              <a:rPr lang="en-US" sz="1000" dirty="0"/>
              <a:t>The debtor had a friend. He came to help. He knew the debtor well. He knew him to be shortsighted. He thought him foolish to have gotten himself into such a predicament. Nevertheless, he wanted to help because he loved him. He stepped between them, faced the creditor, and made this offer.</a:t>
            </a:r>
          </a:p>
          <a:p>
            <a:r>
              <a:rPr lang="en-US" sz="1000" dirty="0"/>
              <a:t>The Mediator Continued:</a:t>
            </a:r>
          </a:p>
          <a:p>
            <a:r>
              <a:rPr lang="en-US" sz="1000" dirty="0"/>
              <a:t>“I will pay the debt if you will free the debtor from his contract so that he may keep his possessions and not go to prison.”</a:t>
            </a:r>
          </a:p>
          <a:p>
            <a:endParaRPr lang="en-US" sz="1000" dirty="0"/>
          </a:p>
          <a:p>
            <a:r>
              <a:rPr lang="en-US" sz="1000" dirty="0"/>
              <a:t>As the creditor was pondering the offer, the mediator added, “You demanded justice. Though he cannot pay you, I will do so. You will have been justly dealt with and can ask no more. It would not be just.”</a:t>
            </a:r>
          </a:p>
          <a:p>
            <a:r>
              <a:rPr lang="en-US" sz="1000" dirty="0"/>
              <a:t>And so the creditor agreed.</a:t>
            </a:r>
          </a:p>
          <a:p>
            <a:r>
              <a:rPr lang="en-US" sz="1000" dirty="0"/>
              <a:t>The mediator turned then to the debtor. “If I pay your debt, will you accept me as your creditor?”</a:t>
            </a:r>
          </a:p>
          <a:p>
            <a:r>
              <a:rPr lang="en-US" sz="1000" dirty="0"/>
              <a:t>“Oh yes, yes,” cried the debtor. “You save me from prison and show mercy to me.”</a:t>
            </a:r>
          </a:p>
          <a:p>
            <a:r>
              <a:rPr lang="en-US" sz="1000" dirty="0"/>
              <a:t>“Then,” said the benefactor, “you will pay the debt to me and I will set the terms. It will not be easy, but it will be possible. I will provide a way. You need not go to prison.”</a:t>
            </a:r>
          </a:p>
          <a:p>
            <a:r>
              <a:rPr lang="en-US" sz="1000" dirty="0"/>
              <a:t>And so it was that the creditor was paid in full. He had been justly dealt with. No contract had been broken. The debtor, in turn, had been extended mercy. Both laws stood fulfilled. Because there was a mediator, justice had claimed its full share, and mercy was fully satisfied.</a:t>
            </a:r>
          </a:p>
          <a:p>
            <a:endParaRPr lang="en-US" sz="1000" dirty="0"/>
          </a:p>
          <a:p>
            <a:r>
              <a:rPr lang="en-US" sz="1000" dirty="0"/>
              <a:t>Each of us lives on a kind of spiritual credit. One day the account will be closed, a settlement demanded. However casually we may view it now, when that day comes and the foreclosure is imminent, we will look around in restless agony for someone, anyone, to help us.</a:t>
            </a:r>
          </a:p>
          <a:p>
            <a:r>
              <a:rPr lang="en-US" sz="1000" dirty="0"/>
              <a:t>And, by eternal law, mercy cannot be extended save there be one who is both willing and able to assume our debt and pay the price and arrange the terms for our redemption.</a:t>
            </a:r>
          </a:p>
          <a:p>
            <a:r>
              <a:rPr lang="en-US" sz="1000" dirty="0"/>
              <a:t>Unless there is a mediator, unless we have a friend, the full weight of justice </a:t>
            </a:r>
            <a:r>
              <a:rPr lang="en-US" sz="1000" dirty="0" err="1"/>
              <a:t>untempered</a:t>
            </a:r>
            <a:r>
              <a:rPr lang="en-US" sz="1000" dirty="0"/>
              <a:t>, unsympathetic, must, positively must fall on us. The full recompense for every transgression, however minor or however deep, will be exacted from us to the uttermost farthing.</a:t>
            </a:r>
          </a:p>
          <a:p>
            <a:r>
              <a:rPr lang="en-US" sz="1000" dirty="0"/>
              <a:t>But know this: Truth, glorious truth, proclaims there is such a Mediator.</a:t>
            </a:r>
          </a:p>
          <a:p>
            <a:endParaRPr lang="en-US" sz="1000" dirty="0"/>
          </a:p>
          <a:p>
            <a:r>
              <a:rPr lang="en-US" sz="1000" dirty="0"/>
              <a:t>Elder Boyd K. Packer</a:t>
            </a:r>
          </a:p>
          <a:p>
            <a:r>
              <a:rPr lang="en-US" sz="1000" dirty="0"/>
              <a:t>For Full Talk</a:t>
            </a:r>
          </a:p>
          <a:p>
            <a:r>
              <a:rPr lang="en-US" sz="1000" dirty="0"/>
              <a:t>May Ensign 1977</a:t>
            </a:r>
          </a:p>
        </p:txBody>
      </p:sp>
    </p:spTree>
    <p:extLst>
      <p:ext uri="{BB962C8B-B14F-4D97-AF65-F5344CB8AC3E}">
        <p14:creationId xmlns:p14="http://schemas.microsoft.com/office/powerpoint/2010/main" val="368012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CE114-B9CF-4183-9807-22797596B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8692054" y="1799897"/>
            <a:ext cx="2393731" cy="1200329"/>
          </a:xfrm>
          <a:prstGeom prst="rect">
            <a:avLst/>
          </a:prstGeom>
          <a:noFill/>
        </p:spPr>
        <p:txBody>
          <a:bodyPr wrap="square" rtlCol="0">
            <a:spAutoFit/>
          </a:bodyPr>
          <a:lstStyle/>
          <a:p>
            <a:pPr fontAlgn="base"/>
            <a:r>
              <a:rPr lang="en-US" dirty="0">
                <a:solidFill>
                  <a:schemeClr val="bg1"/>
                </a:solidFill>
              </a:rPr>
              <a:t>The Lamanites, little by little began attacking the flocks and fields of the Nephites.</a:t>
            </a:r>
          </a:p>
        </p:txBody>
      </p:sp>
      <p:sp>
        <p:nvSpPr>
          <p:cNvPr id="4" name="TextBox 3"/>
          <p:cNvSpPr txBox="1"/>
          <p:nvPr/>
        </p:nvSpPr>
        <p:spPr>
          <a:xfrm>
            <a:off x="88392" y="6550223"/>
            <a:ext cx="9144000" cy="307777"/>
          </a:xfrm>
          <a:prstGeom prst="rect">
            <a:avLst/>
          </a:prstGeom>
          <a:noFill/>
        </p:spPr>
        <p:txBody>
          <a:bodyPr wrap="square" rtlCol="0">
            <a:spAutoFit/>
          </a:bodyPr>
          <a:lstStyle/>
          <a:p>
            <a:r>
              <a:rPr lang="en-US" sz="1400" dirty="0">
                <a:solidFill>
                  <a:schemeClr val="bg1"/>
                </a:solidFill>
              </a:rPr>
              <a:t>Mosiah 11:16-19</a:t>
            </a:r>
          </a:p>
        </p:txBody>
      </p:sp>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Boasting in Their Own Strength</a:t>
            </a:r>
          </a:p>
        </p:txBody>
      </p:sp>
      <p:sp>
        <p:nvSpPr>
          <p:cNvPr id="9" name="TextBox 8"/>
          <p:cNvSpPr txBox="1"/>
          <p:nvPr/>
        </p:nvSpPr>
        <p:spPr>
          <a:xfrm>
            <a:off x="566928" y="1475233"/>
            <a:ext cx="4297680" cy="1754326"/>
          </a:xfrm>
          <a:prstGeom prst="rect">
            <a:avLst/>
          </a:prstGeom>
          <a:noFill/>
        </p:spPr>
        <p:txBody>
          <a:bodyPr wrap="square" rtlCol="0">
            <a:spAutoFit/>
          </a:bodyPr>
          <a:lstStyle/>
          <a:p>
            <a:pPr fontAlgn="base"/>
            <a:r>
              <a:rPr lang="en-US" dirty="0">
                <a:solidFill>
                  <a:schemeClr val="bg1"/>
                </a:solidFill>
              </a:rPr>
              <a:t>The Lord told Nephi that if the day ever came that the Nephites rebelled against the commandments, the </a:t>
            </a:r>
            <a:r>
              <a:rPr lang="en-US" dirty="0" err="1">
                <a:solidFill>
                  <a:schemeClr val="bg1"/>
                </a:solidFill>
              </a:rPr>
              <a:t>Lamanites</a:t>
            </a:r>
            <a:r>
              <a:rPr lang="en-US" dirty="0">
                <a:solidFill>
                  <a:schemeClr val="bg1"/>
                </a:solidFill>
              </a:rPr>
              <a:t> would be given power to scourge them “to stir them up in the ways of remembrance.” </a:t>
            </a:r>
          </a:p>
          <a:p>
            <a:pPr fontAlgn="base"/>
            <a:r>
              <a:rPr lang="en-US" dirty="0">
                <a:solidFill>
                  <a:schemeClr val="bg1"/>
                </a:solidFill>
              </a:rPr>
              <a:t>1 Nephi 2:21-24</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3505200" y="4648200"/>
            <a:ext cx="6172200" cy="1846659"/>
          </a:xfrm>
          <a:prstGeom prst="rect">
            <a:avLst/>
          </a:prstGeom>
          <a:noFill/>
        </p:spPr>
        <p:txBody>
          <a:bodyPr wrap="square" rtlCol="0">
            <a:spAutoFit/>
          </a:bodyPr>
          <a:lstStyle/>
          <a:p>
            <a:pPr fontAlgn="base"/>
            <a:r>
              <a:rPr lang="en-US" dirty="0">
                <a:solidFill>
                  <a:schemeClr val="bg1"/>
                </a:solidFill>
              </a:rPr>
              <a:t>Some of the Nephites were killed and Noah’s army fought back and drove them back temporarily---</a:t>
            </a:r>
          </a:p>
          <a:p>
            <a:pPr fontAlgn="base"/>
            <a:endParaRPr lang="en-US" dirty="0">
              <a:solidFill>
                <a:srgbClr val="FF0000"/>
              </a:solidFill>
            </a:endParaRPr>
          </a:p>
          <a:p>
            <a:pPr fontAlgn="base"/>
            <a:r>
              <a:rPr lang="en-US" sz="2000" i="1" dirty="0">
                <a:solidFill>
                  <a:srgbClr val="FF0000"/>
                </a:solidFill>
              </a:rPr>
              <a:t>“…and thus they did boast, and did delight in blood, and the shedding of the blood of their brethren, and this because of the wickedness of their king and priests.”</a:t>
            </a:r>
          </a:p>
        </p:txBody>
      </p:sp>
      <p:pic>
        <p:nvPicPr>
          <p:cNvPr id="11" name="Picture 10">
            <a:extLst>
              <a:ext uri="{FF2B5EF4-FFF2-40B4-BE49-F238E27FC236}">
                <a16:creationId xmlns:a16="http://schemas.microsoft.com/office/drawing/2014/main" id="{4AB534D5-D778-4C7E-AE98-3183ADDFE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544" y="1156139"/>
            <a:ext cx="3056794" cy="3069021"/>
          </a:xfrm>
          <a:prstGeom prst="rect">
            <a:avLst/>
          </a:prstGeom>
        </p:spPr>
      </p:pic>
    </p:spTree>
    <p:extLst>
      <p:ext uri="{BB962C8B-B14F-4D97-AF65-F5344CB8AC3E}">
        <p14:creationId xmlns:p14="http://schemas.microsoft.com/office/powerpoint/2010/main" val="26105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614786DE-8832-496D-B247-0D808FCDB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45" name="Rounded Rectangle 44"/>
          <p:cNvSpPr/>
          <p:nvPr/>
        </p:nvSpPr>
        <p:spPr>
          <a:xfrm>
            <a:off x="8763000" y="762000"/>
            <a:ext cx="304800" cy="4572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err="1">
                <a:solidFill>
                  <a:schemeClr val="bg1"/>
                </a:solidFill>
                <a:latin typeface="Elephant" pitchFamily="18" charset="0"/>
              </a:rPr>
              <a:t>Abinadi</a:t>
            </a:r>
            <a:endParaRPr lang="en-US" sz="4800" dirty="0">
              <a:solidFill>
                <a:schemeClr val="bg1"/>
              </a:solidFill>
              <a:latin typeface="Elephant" pitchFamily="18" charset="0"/>
            </a:endParaRPr>
          </a:p>
        </p:txBody>
      </p:sp>
      <p:sp>
        <p:nvSpPr>
          <p:cNvPr id="9" name="TextBox 8"/>
          <p:cNvSpPr txBox="1"/>
          <p:nvPr/>
        </p:nvSpPr>
        <p:spPr>
          <a:xfrm>
            <a:off x="201168" y="609601"/>
            <a:ext cx="7647432" cy="5909310"/>
          </a:xfrm>
          <a:prstGeom prst="rect">
            <a:avLst/>
          </a:prstGeom>
          <a:noFill/>
        </p:spPr>
        <p:txBody>
          <a:bodyPr wrap="square" rtlCol="0">
            <a:spAutoFit/>
          </a:bodyPr>
          <a:lstStyle/>
          <a:p>
            <a:pPr fontAlgn="base"/>
            <a:r>
              <a:rPr lang="en-US" dirty="0">
                <a:solidFill>
                  <a:schemeClr val="bg1"/>
                </a:solidFill>
              </a:rPr>
              <a:t>He was a </a:t>
            </a:r>
            <a:r>
              <a:rPr lang="en-US" dirty="0" err="1">
                <a:solidFill>
                  <a:schemeClr val="bg1"/>
                </a:solidFill>
              </a:rPr>
              <a:t>Nephite</a:t>
            </a:r>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The Lord sent him to the Nephites in the land of Lehi-Nephi during the reign of King Noah to warn the people of their destruction if they don’t repent or their unrighteous living</a:t>
            </a:r>
          </a:p>
          <a:p>
            <a:pPr fontAlgn="base"/>
            <a:r>
              <a:rPr lang="en-US" dirty="0">
                <a:solidFill>
                  <a:schemeClr val="bg1"/>
                </a:solidFill>
              </a:rPr>
              <a:t>Around 150 BC</a:t>
            </a:r>
          </a:p>
          <a:p>
            <a:pPr fontAlgn="base"/>
            <a:endParaRPr lang="en-US" dirty="0">
              <a:solidFill>
                <a:schemeClr val="bg1"/>
              </a:solidFill>
            </a:endParaRPr>
          </a:p>
          <a:p>
            <a:pPr fontAlgn="base"/>
            <a:r>
              <a:rPr lang="en-US" dirty="0">
                <a:solidFill>
                  <a:schemeClr val="bg1"/>
                </a:solidFill>
              </a:rPr>
              <a:t>His words were rejected, and he was forced to flee</a:t>
            </a:r>
          </a:p>
          <a:p>
            <a:pPr fontAlgn="base"/>
            <a:endParaRPr lang="en-US" dirty="0">
              <a:solidFill>
                <a:schemeClr val="bg1"/>
              </a:solidFill>
            </a:endParaRPr>
          </a:p>
          <a:p>
            <a:pPr fontAlgn="base"/>
            <a:r>
              <a:rPr lang="en-US" dirty="0">
                <a:solidFill>
                  <a:schemeClr val="bg1"/>
                </a:solidFill>
              </a:rPr>
              <a:t>After 2 years he returned, in disguise, to teach about the Lord</a:t>
            </a:r>
          </a:p>
          <a:p>
            <a:pPr fontAlgn="base"/>
            <a:endParaRPr lang="en-US" dirty="0">
              <a:solidFill>
                <a:schemeClr val="bg1"/>
              </a:solidFill>
            </a:endParaRPr>
          </a:p>
          <a:p>
            <a:pPr fontAlgn="base"/>
            <a:r>
              <a:rPr lang="en-US" dirty="0">
                <a:solidFill>
                  <a:schemeClr val="bg1"/>
                </a:solidFill>
              </a:rPr>
              <a:t>He was found and bound before Noah’s court</a:t>
            </a:r>
          </a:p>
          <a:p>
            <a:pPr fontAlgn="base"/>
            <a:endParaRPr lang="en-US" dirty="0">
              <a:solidFill>
                <a:schemeClr val="bg1"/>
              </a:solidFill>
            </a:endParaRPr>
          </a:p>
          <a:p>
            <a:pPr fontAlgn="base"/>
            <a:r>
              <a:rPr lang="en-US" dirty="0">
                <a:solidFill>
                  <a:schemeClr val="bg1"/>
                </a:solidFill>
              </a:rPr>
              <a:t>His mission was to teach about the Savior</a:t>
            </a:r>
          </a:p>
          <a:p>
            <a:pPr fontAlgn="base"/>
            <a:endParaRPr lang="en-US" dirty="0">
              <a:solidFill>
                <a:schemeClr val="bg1"/>
              </a:solidFill>
            </a:endParaRPr>
          </a:p>
          <a:p>
            <a:pPr fontAlgn="base"/>
            <a:r>
              <a:rPr lang="en-US" dirty="0">
                <a:solidFill>
                  <a:schemeClr val="bg1"/>
                </a:solidFill>
              </a:rPr>
              <a:t>He was surrounded by the Spirit and taught from Isaiah</a:t>
            </a:r>
          </a:p>
          <a:p>
            <a:pPr fontAlgn="base"/>
            <a:endParaRPr lang="en-US" dirty="0">
              <a:solidFill>
                <a:schemeClr val="bg1"/>
              </a:solidFill>
            </a:endParaRPr>
          </a:p>
          <a:p>
            <a:pPr fontAlgn="base"/>
            <a:r>
              <a:rPr lang="en-US" dirty="0">
                <a:solidFill>
                  <a:schemeClr val="bg1"/>
                </a:solidFill>
              </a:rPr>
              <a:t>He prophesied of King Noah’s death</a:t>
            </a:r>
          </a:p>
          <a:p>
            <a:pPr fontAlgn="base"/>
            <a:endParaRPr lang="en-US" dirty="0">
              <a:solidFill>
                <a:schemeClr val="bg1"/>
              </a:solidFill>
            </a:endParaRPr>
          </a:p>
          <a:p>
            <a:pPr fontAlgn="base"/>
            <a:r>
              <a:rPr lang="en-US" dirty="0">
                <a:solidFill>
                  <a:schemeClr val="bg1"/>
                </a:solidFill>
              </a:rPr>
              <a:t>They rejected him again, except one man, and he was burned at the stake</a:t>
            </a:r>
          </a:p>
          <a:p>
            <a:pPr fontAlgn="base"/>
            <a:endParaRPr lang="en-US" dirty="0">
              <a:solidFill>
                <a:schemeClr val="bg1"/>
              </a:solidFill>
            </a:endParaRP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0" name="Group 29">
            <a:extLst>
              <a:ext uri="{FF2B5EF4-FFF2-40B4-BE49-F238E27FC236}">
                <a16:creationId xmlns:a16="http://schemas.microsoft.com/office/drawing/2014/main" id="{EE8827B6-810D-FFF7-1771-8EDF24080052}"/>
              </a:ext>
            </a:extLst>
          </p:cNvPr>
          <p:cNvGrpSpPr/>
          <p:nvPr/>
        </p:nvGrpSpPr>
        <p:grpSpPr>
          <a:xfrm>
            <a:off x="8201032" y="1295379"/>
            <a:ext cx="1428736" cy="4206730"/>
            <a:chOff x="544699" y="1966364"/>
            <a:chExt cx="1349002" cy="3540469"/>
          </a:xfrm>
        </p:grpSpPr>
        <p:sp>
          <p:nvSpPr>
            <p:cNvPr id="31" name="Cloud 30">
              <a:extLst>
                <a:ext uri="{FF2B5EF4-FFF2-40B4-BE49-F238E27FC236}">
                  <a16:creationId xmlns:a16="http://schemas.microsoft.com/office/drawing/2014/main" id="{D9A65C65-2826-2062-F26E-8DC7910EDB69}"/>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FCAC27E-3DCC-59AE-FBD2-CB2A5FCA9568}"/>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EF29F68-6301-A1C5-23C7-BF7DB0F4568A}"/>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anual Operation 72">
              <a:extLst>
                <a:ext uri="{FF2B5EF4-FFF2-40B4-BE49-F238E27FC236}">
                  <a16:creationId xmlns:a16="http://schemas.microsoft.com/office/drawing/2014/main" id="{3D7DAF3F-7348-F3DB-5FE3-49099F729A0B}"/>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anual Operation 73">
              <a:extLst>
                <a:ext uri="{FF2B5EF4-FFF2-40B4-BE49-F238E27FC236}">
                  <a16:creationId xmlns:a16="http://schemas.microsoft.com/office/drawing/2014/main" id="{6F905AE9-6A23-3216-5261-FADE2879DC80}"/>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erge 74">
              <a:extLst>
                <a:ext uri="{FF2B5EF4-FFF2-40B4-BE49-F238E27FC236}">
                  <a16:creationId xmlns:a16="http://schemas.microsoft.com/office/drawing/2014/main" id="{CDA56215-88A6-364B-E0A1-9EEDE4A7E2FB}"/>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a:extLst>
                <a:ext uri="{FF2B5EF4-FFF2-40B4-BE49-F238E27FC236}">
                  <a16:creationId xmlns:a16="http://schemas.microsoft.com/office/drawing/2014/main" id="{5B391E76-611F-9ECD-51BA-0B5CFB9F4F0E}"/>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C997028F-36B2-03E9-2B94-DE3F78541E2D}"/>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lowchart: Merge 77">
              <a:extLst>
                <a:ext uri="{FF2B5EF4-FFF2-40B4-BE49-F238E27FC236}">
                  <a16:creationId xmlns:a16="http://schemas.microsoft.com/office/drawing/2014/main" id="{2D0A8483-ED08-7DCD-55AA-47701B6973CD}"/>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7CDB903-1C17-748E-E751-FF608C6E90AB}"/>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lowchart: Merge 79">
              <a:extLst>
                <a:ext uri="{FF2B5EF4-FFF2-40B4-BE49-F238E27FC236}">
                  <a16:creationId xmlns:a16="http://schemas.microsoft.com/office/drawing/2014/main" id="{BDF7AAAE-1F16-8FF1-70B8-C36DAEDEFED2}"/>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Merge 80">
              <a:extLst>
                <a:ext uri="{FF2B5EF4-FFF2-40B4-BE49-F238E27FC236}">
                  <a16:creationId xmlns:a16="http://schemas.microsoft.com/office/drawing/2014/main" id="{2115B995-B5FA-5E94-F9A0-BB9D20813415}"/>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6C4D226-46BE-D714-A7AA-01A711510795}"/>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8610601" y="3657601"/>
            <a:ext cx="740121" cy="793941"/>
            <a:chOff x="1415860" y="5037492"/>
            <a:chExt cx="740121" cy="793941"/>
          </a:xfrm>
        </p:grpSpPr>
        <p:sp>
          <p:nvSpPr>
            <p:cNvPr id="65" name="Donut 64"/>
            <p:cNvSpPr/>
            <p:nvPr/>
          </p:nvSpPr>
          <p:spPr>
            <a:xfrm rot="19332943">
              <a:off x="1415860" y="51556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p:cNvSpPr/>
            <p:nvPr/>
          </p:nvSpPr>
          <p:spPr>
            <a:xfrm rot="3524746">
              <a:off x="1792678" y="51752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66"/>
            <p:cNvSpPr/>
            <p:nvPr/>
          </p:nvSpPr>
          <p:spPr>
            <a:xfrm rot="15211079">
              <a:off x="1331068" y="54498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rot="17267314">
              <a:off x="1816321" y="54575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rot="236354">
              <a:off x="1587886" y="55688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rot="974627">
              <a:off x="1650927" y="50374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Lock"/>
            <p:cNvSpPr>
              <a:spLocks noEditPoints="1" noChangeArrowheads="1"/>
            </p:cNvSpPr>
            <p:nvPr/>
          </p:nvSpPr>
          <p:spPr bwMode="auto">
            <a:xfrm>
              <a:off x="1419480" y="5125684"/>
              <a:ext cx="272757" cy="357290"/>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rot="18879178">
            <a:off x="7793288" y="3853994"/>
            <a:ext cx="2151860" cy="1837354"/>
            <a:chOff x="6592120" y="2543038"/>
            <a:chExt cx="1180280" cy="1190762"/>
          </a:xfrm>
        </p:grpSpPr>
        <p:sp>
          <p:nvSpPr>
            <p:cNvPr id="38" name="Moon 37"/>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1390811">
              <a:off x="7065717" y="2726224"/>
              <a:ext cx="457200" cy="762000"/>
            </a:xfrm>
            <a:prstGeom prst="mo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7029260">
              <a:off x="6957046" y="2967738"/>
              <a:ext cx="263093" cy="725924"/>
            </a:xfrm>
            <a:prstGeom prst="mo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80B9CF3-FC42-69B8-B827-7D1E558236B8}"/>
              </a:ext>
            </a:extLst>
          </p:cNvPr>
          <p:cNvSpPr txBox="1"/>
          <p:nvPr/>
        </p:nvSpPr>
        <p:spPr>
          <a:xfrm>
            <a:off x="5533438" y="6423351"/>
            <a:ext cx="6161566" cy="369332"/>
          </a:xfrm>
          <a:prstGeom prst="rect">
            <a:avLst/>
          </a:prstGeom>
          <a:noFill/>
        </p:spPr>
        <p:txBody>
          <a:bodyPr wrap="square">
            <a:spAutoFit/>
          </a:bodyPr>
          <a:lstStyle/>
          <a:p>
            <a:pPr algn="r" fontAlgn="base"/>
            <a:r>
              <a:rPr lang="en-US" dirty="0">
                <a:solidFill>
                  <a:schemeClr val="bg1"/>
                </a:solidFill>
              </a:rPr>
              <a:t>Who’s Who</a:t>
            </a:r>
          </a:p>
        </p:txBody>
      </p:sp>
    </p:spTree>
    <p:extLst>
      <p:ext uri="{BB962C8B-B14F-4D97-AF65-F5344CB8AC3E}">
        <p14:creationId xmlns:p14="http://schemas.microsoft.com/office/powerpoint/2010/main" val="9928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80">
                                          <p:stCondLst>
                                            <p:cond delay="0"/>
                                          </p:stCondLst>
                                        </p:cTn>
                                        <p:tgtEl>
                                          <p:spTgt spid="30"/>
                                        </p:tgtEl>
                                      </p:cBhvr>
                                    </p:animEffect>
                                    <p:anim calcmode="lin" valueType="num">
                                      <p:cBhvr>
                                        <p:cTn id="1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5" dur="26">
                                          <p:stCondLst>
                                            <p:cond delay="650"/>
                                          </p:stCondLst>
                                        </p:cTn>
                                        <p:tgtEl>
                                          <p:spTgt spid="30"/>
                                        </p:tgtEl>
                                      </p:cBhvr>
                                      <p:to x="100000" y="60000"/>
                                    </p:animScale>
                                    <p:animScale>
                                      <p:cBhvr>
                                        <p:cTn id="16" dur="166" decel="50000">
                                          <p:stCondLst>
                                            <p:cond delay="676"/>
                                          </p:stCondLst>
                                        </p:cTn>
                                        <p:tgtEl>
                                          <p:spTgt spid="30"/>
                                        </p:tgtEl>
                                      </p:cBhvr>
                                      <p:to x="100000" y="100000"/>
                                    </p:animScale>
                                    <p:animScale>
                                      <p:cBhvr>
                                        <p:cTn id="17" dur="26">
                                          <p:stCondLst>
                                            <p:cond delay="1312"/>
                                          </p:stCondLst>
                                        </p:cTn>
                                        <p:tgtEl>
                                          <p:spTgt spid="30"/>
                                        </p:tgtEl>
                                      </p:cBhvr>
                                      <p:to x="100000" y="80000"/>
                                    </p:animScale>
                                    <p:animScale>
                                      <p:cBhvr>
                                        <p:cTn id="18" dur="166" decel="50000">
                                          <p:stCondLst>
                                            <p:cond delay="1338"/>
                                          </p:stCondLst>
                                        </p:cTn>
                                        <p:tgtEl>
                                          <p:spTgt spid="30"/>
                                        </p:tgtEl>
                                      </p:cBhvr>
                                      <p:to x="100000" y="100000"/>
                                    </p:animScale>
                                    <p:animScale>
                                      <p:cBhvr>
                                        <p:cTn id="19" dur="26">
                                          <p:stCondLst>
                                            <p:cond delay="1642"/>
                                          </p:stCondLst>
                                        </p:cTn>
                                        <p:tgtEl>
                                          <p:spTgt spid="30"/>
                                        </p:tgtEl>
                                      </p:cBhvr>
                                      <p:to x="100000" y="90000"/>
                                    </p:animScale>
                                    <p:animScale>
                                      <p:cBhvr>
                                        <p:cTn id="20" dur="166" decel="50000">
                                          <p:stCondLst>
                                            <p:cond delay="1668"/>
                                          </p:stCondLst>
                                        </p:cTn>
                                        <p:tgtEl>
                                          <p:spTgt spid="30"/>
                                        </p:tgtEl>
                                      </p:cBhvr>
                                      <p:to x="100000" y="100000"/>
                                    </p:animScale>
                                    <p:animScale>
                                      <p:cBhvr>
                                        <p:cTn id="21" dur="26">
                                          <p:stCondLst>
                                            <p:cond delay="1808"/>
                                          </p:stCondLst>
                                        </p:cTn>
                                        <p:tgtEl>
                                          <p:spTgt spid="30"/>
                                        </p:tgtEl>
                                      </p:cBhvr>
                                      <p:to x="100000" y="95000"/>
                                    </p:animScale>
                                    <p:animScale>
                                      <p:cBhvr>
                                        <p:cTn id="22" dur="166" decel="50000">
                                          <p:stCondLst>
                                            <p:cond delay="1834"/>
                                          </p:stCondLst>
                                        </p:cTn>
                                        <p:tgtEl>
                                          <p:spTgt spid="3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20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
                                            <p:txEl>
                                              <p:pRg st="17" end="17"/>
                                            </p:txEl>
                                          </p:spTgt>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20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A6F99B-53B4-4FBC-A50F-844196E11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7863840" y="1292352"/>
            <a:ext cx="3505200" cy="2308324"/>
          </a:xfrm>
          <a:prstGeom prst="rect">
            <a:avLst/>
          </a:prstGeom>
          <a:noFill/>
        </p:spPr>
        <p:txBody>
          <a:bodyPr wrap="square" rtlCol="0">
            <a:spAutoFit/>
          </a:bodyPr>
          <a:lstStyle/>
          <a:p>
            <a:pPr fontAlgn="base"/>
            <a:r>
              <a:rPr lang="en-US" dirty="0">
                <a:solidFill>
                  <a:schemeClr val="bg1"/>
                </a:solidFill>
              </a:rPr>
              <a:t>We know of no instance in which the nation of Israel or any of its remnants have been placed in bondage to their enemies that was not the result of their own wickedness and in which they were not forewarned by prophets sent specifically for that purpose.</a:t>
            </a: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11:20-23  JFM and RLM</a:t>
            </a:r>
          </a:p>
        </p:txBody>
      </p:sp>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err="1">
                <a:solidFill>
                  <a:schemeClr val="bg1"/>
                </a:solidFill>
                <a:latin typeface="Elephant" pitchFamily="18" charset="0"/>
              </a:rPr>
              <a:t>Abinadi’s</a:t>
            </a:r>
            <a:r>
              <a:rPr lang="en-US" sz="4000" dirty="0">
                <a:solidFill>
                  <a:schemeClr val="bg1"/>
                </a:solidFill>
                <a:latin typeface="Elephant" pitchFamily="18" charset="0"/>
              </a:rPr>
              <a:t> First Warning</a:t>
            </a:r>
          </a:p>
        </p:txBody>
      </p:sp>
      <p:sp>
        <p:nvSpPr>
          <p:cNvPr id="9" name="TextBox 8"/>
          <p:cNvSpPr txBox="1"/>
          <p:nvPr/>
        </p:nvSpPr>
        <p:spPr>
          <a:xfrm>
            <a:off x="1469136" y="1091184"/>
            <a:ext cx="3048000" cy="1477328"/>
          </a:xfrm>
          <a:prstGeom prst="rect">
            <a:avLst/>
          </a:prstGeom>
          <a:noFill/>
        </p:spPr>
        <p:txBody>
          <a:bodyPr wrap="square" rtlCol="0">
            <a:spAutoFit/>
          </a:bodyPr>
          <a:lstStyle/>
          <a:p>
            <a:pPr fontAlgn="base"/>
            <a:r>
              <a:rPr lang="en-US" dirty="0">
                <a:solidFill>
                  <a:schemeClr val="bg1"/>
                </a:solidFill>
              </a:rPr>
              <a:t>The Lord does not discipline a people unless he first warns them of that which is to come and with great patience invites them to repent.</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84960" y="3432049"/>
            <a:ext cx="2895600" cy="1200329"/>
          </a:xfrm>
          <a:prstGeom prst="rect">
            <a:avLst/>
          </a:prstGeom>
          <a:noFill/>
        </p:spPr>
        <p:txBody>
          <a:bodyPr wrap="square" rtlCol="0">
            <a:spAutoFit/>
          </a:bodyPr>
          <a:lstStyle/>
          <a:p>
            <a:pPr fontAlgn="base"/>
            <a:r>
              <a:rPr lang="en-US" dirty="0">
                <a:solidFill>
                  <a:schemeClr val="bg1"/>
                </a:solidFill>
              </a:rPr>
              <a:t>As disobedience brings bondage and sorrow to nations, so it does to individuals. </a:t>
            </a:r>
            <a:endParaRPr lang="en-US" dirty="0">
              <a:solidFill>
                <a:srgbClr val="FF0000"/>
              </a:solidFill>
            </a:endParaRPr>
          </a:p>
        </p:txBody>
      </p:sp>
      <p:sp>
        <p:nvSpPr>
          <p:cNvPr id="11" name="TextBox 10"/>
          <p:cNvSpPr txBox="1"/>
          <p:nvPr/>
        </p:nvSpPr>
        <p:spPr>
          <a:xfrm>
            <a:off x="4544568" y="5108449"/>
            <a:ext cx="5830824" cy="1569660"/>
          </a:xfrm>
          <a:prstGeom prst="rect">
            <a:avLst/>
          </a:prstGeom>
          <a:noFill/>
        </p:spPr>
        <p:txBody>
          <a:bodyPr wrap="square" rtlCol="0">
            <a:spAutoFit/>
          </a:bodyPr>
          <a:lstStyle/>
          <a:p>
            <a:pPr fontAlgn="base"/>
            <a:r>
              <a:rPr lang="en-US" sz="2400" dirty="0">
                <a:solidFill>
                  <a:srgbClr val="FF0000"/>
                </a:solidFill>
              </a:rPr>
              <a:t>Jealous God—Man cannot serve two masters—a manifestation of his desire to save all his children</a:t>
            </a:r>
          </a:p>
          <a:p>
            <a:pPr fontAlgn="base"/>
            <a:r>
              <a:rPr lang="en-US" sz="2400" dirty="0">
                <a:solidFill>
                  <a:srgbClr val="FF0000"/>
                </a:solidFill>
              </a:rPr>
              <a:t>Matthew 6:24</a:t>
            </a:r>
          </a:p>
        </p:txBody>
      </p:sp>
      <p:grpSp>
        <p:nvGrpSpPr>
          <p:cNvPr id="7" name="Group 6">
            <a:extLst>
              <a:ext uri="{FF2B5EF4-FFF2-40B4-BE49-F238E27FC236}">
                <a16:creationId xmlns:a16="http://schemas.microsoft.com/office/drawing/2014/main" id="{44589297-4772-4A00-B47C-9DBDAA71DA8B}"/>
              </a:ext>
            </a:extLst>
          </p:cNvPr>
          <p:cNvGrpSpPr/>
          <p:nvPr/>
        </p:nvGrpSpPr>
        <p:grpSpPr>
          <a:xfrm>
            <a:off x="4689158" y="1201293"/>
            <a:ext cx="2957404" cy="3407283"/>
            <a:chOff x="4689158" y="1201293"/>
            <a:chExt cx="2957404" cy="3407283"/>
          </a:xfrm>
        </p:grpSpPr>
        <p:pic>
          <p:nvPicPr>
            <p:cNvPr id="6" name="Picture 5">
              <a:extLst>
                <a:ext uri="{FF2B5EF4-FFF2-40B4-BE49-F238E27FC236}">
                  <a16:creationId xmlns:a16="http://schemas.microsoft.com/office/drawing/2014/main" id="{84AB6A83-6219-48B0-93FF-4243F207B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158" y="1201293"/>
              <a:ext cx="2957404" cy="3407283"/>
            </a:xfrm>
            <a:prstGeom prst="ellipse">
              <a:avLst/>
            </a:prstGeom>
            <a:ln>
              <a:noFill/>
            </a:ln>
            <a:effectLst>
              <a:softEdge rad="112500"/>
            </a:effectLst>
          </p:spPr>
        </p:pic>
        <p:sp>
          <p:nvSpPr>
            <p:cNvPr id="15" name="TextBox 14">
              <a:extLst>
                <a:ext uri="{FF2B5EF4-FFF2-40B4-BE49-F238E27FC236}">
                  <a16:creationId xmlns:a16="http://schemas.microsoft.com/office/drawing/2014/main" id="{FBB910F6-8815-40AA-9154-1ADDDBAF4B0A}"/>
                </a:ext>
              </a:extLst>
            </p:cNvPr>
            <p:cNvSpPr txBox="1"/>
            <p:nvPr/>
          </p:nvSpPr>
          <p:spPr>
            <a:xfrm>
              <a:off x="5800344" y="4306895"/>
              <a:ext cx="1414272" cy="230832"/>
            </a:xfrm>
            <a:prstGeom prst="rect">
              <a:avLst/>
            </a:prstGeom>
            <a:noFill/>
          </p:spPr>
          <p:txBody>
            <a:bodyPr wrap="square" rtlCol="0">
              <a:spAutoFit/>
            </a:bodyPr>
            <a:lstStyle/>
            <a:p>
              <a:pPr algn="r"/>
              <a:r>
                <a:rPr lang="en-US" sz="900" dirty="0">
                  <a:solidFill>
                    <a:schemeClr val="bg1"/>
                  </a:solidFill>
                </a:rPr>
                <a:t>James H. </a:t>
              </a:r>
              <a:r>
                <a:rPr lang="en-US" sz="900" dirty="0" err="1">
                  <a:solidFill>
                    <a:schemeClr val="bg1"/>
                  </a:solidFill>
                </a:rPr>
                <a:t>Fullmer</a:t>
              </a:r>
              <a:endParaRPr lang="en-US" sz="900" dirty="0">
                <a:solidFill>
                  <a:schemeClr val="bg1"/>
                </a:solidFill>
              </a:endParaRPr>
            </a:p>
          </p:txBody>
        </p:sp>
      </p:grpSp>
    </p:spTree>
    <p:extLst>
      <p:ext uri="{BB962C8B-B14F-4D97-AF65-F5344CB8AC3E}">
        <p14:creationId xmlns:p14="http://schemas.microsoft.com/office/powerpoint/2010/main" val="132665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EBE288A-014D-4D9F-8747-8E4FC8704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Prophet’s Warnings of Today</a:t>
            </a:r>
          </a:p>
        </p:txBody>
      </p:sp>
      <p:sp>
        <p:nvSpPr>
          <p:cNvPr id="9" name="TextBox 8"/>
          <p:cNvSpPr txBox="1"/>
          <p:nvPr/>
        </p:nvSpPr>
        <p:spPr>
          <a:xfrm>
            <a:off x="1524000" y="685800"/>
            <a:ext cx="3048000" cy="2862322"/>
          </a:xfrm>
          <a:prstGeom prst="rect">
            <a:avLst/>
          </a:prstGeom>
          <a:noFill/>
        </p:spPr>
        <p:txBody>
          <a:bodyPr wrap="square" rtlCol="0">
            <a:spAutoFit/>
          </a:bodyPr>
          <a:lstStyle/>
          <a:p>
            <a:pPr fontAlgn="base"/>
            <a:r>
              <a:rPr lang="en-US" dirty="0">
                <a:solidFill>
                  <a:schemeClr val="bg1"/>
                </a:solidFill>
              </a:rPr>
              <a:t>Peace will come to those who read the scriptures—Elder Boyd K. Packer</a:t>
            </a:r>
          </a:p>
          <a:p>
            <a:pPr fontAlgn="base"/>
            <a:endParaRPr lang="en-US" dirty="0">
              <a:solidFill>
                <a:schemeClr val="bg1"/>
              </a:solidFill>
            </a:endParaRPr>
          </a:p>
          <a:p>
            <a:pPr fontAlgn="base"/>
            <a:r>
              <a:rPr lang="en-US" dirty="0">
                <a:solidFill>
                  <a:schemeClr val="bg1"/>
                </a:solidFill>
              </a:rPr>
              <a:t>Follow the Holy Spirit—Elder D. Todd K. </a:t>
            </a:r>
            <a:r>
              <a:rPr lang="en-US" dirty="0" err="1">
                <a:solidFill>
                  <a:schemeClr val="bg1"/>
                </a:solidFill>
              </a:rPr>
              <a:t>Christofferson</a:t>
            </a:r>
            <a:endParaRPr lang="en-US" dirty="0">
              <a:solidFill>
                <a:schemeClr val="bg1"/>
              </a:solidFill>
            </a:endParaRPr>
          </a:p>
          <a:p>
            <a:pPr fontAlgn="base"/>
            <a:endParaRPr lang="en-US" dirty="0">
              <a:solidFill>
                <a:schemeClr val="bg1"/>
              </a:solidFill>
            </a:endParaRPr>
          </a:p>
          <a:p>
            <a:pPr fontAlgn="base"/>
            <a:r>
              <a:rPr lang="en-US" dirty="0">
                <a:solidFill>
                  <a:srgbClr val="FFFF00"/>
                </a:solidFill>
              </a:rPr>
              <a:t>Share the Gospel--Elder S. Gifford Nielsen, M. Russell Ballard,  and Randy D. Funk</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5849112" y="2036064"/>
            <a:ext cx="6342888" cy="4801314"/>
          </a:xfrm>
          <a:prstGeom prst="rect">
            <a:avLst/>
          </a:prstGeom>
          <a:noFill/>
        </p:spPr>
        <p:txBody>
          <a:bodyPr wrap="square" rtlCol="0">
            <a:spAutoFit/>
          </a:bodyPr>
          <a:lstStyle/>
          <a:p>
            <a:pPr fontAlgn="base"/>
            <a:r>
              <a:rPr lang="en-US" dirty="0">
                <a:solidFill>
                  <a:schemeClr val="bg1"/>
                </a:solidFill>
              </a:rPr>
              <a:t>Let us reach out to others with faith and with love-- Elder Arnulfo Valenzuela</a:t>
            </a:r>
          </a:p>
          <a:p>
            <a:pPr fontAlgn="base"/>
            <a:endParaRPr lang="en-US" dirty="0">
              <a:solidFill>
                <a:schemeClr val="bg1"/>
              </a:solidFill>
            </a:endParaRPr>
          </a:p>
          <a:p>
            <a:pPr fontAlgn="base"/>
            <a:r>
              <a:rPr lang="en-US" dirty="0">
                <a:solidFill>
                  <a:schemeClr val="bg1"/>
                </a:solidFill>
              </a:rPr>
              <a:t>As we repent and become converted to the Lord, we become whole, and our guilt is swept away– Elder Timothy J. </a:t>
            </a:r>
            <a:r>
              <a:rPr lang="en-US" dirty="0" err="1">
                <a:solidFill>
                  <a:schemeClr val="bg1"/>
                </a:solidFill>
              </a:rPr>
              <a:t>Dyches</a:t>
            </a:r>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Repent and be faithful-- President Dieter F. Uchtdorf</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Give priesthood service-- President Henry B. Eyring</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Home teaching…Become stronger to survive trials… May we show increased kindness toward one another, and may we </a:t>
            </a:r>
            <a:r>
              <a:rPr lang="en-US" dirty="0">
                <a:solidFill>
                  <a:srgbClr val="FFFF00"/>
                </a:solidFill>
              </a:rPr>
              <a:t>ever be found doing the work of the Lord</a:t>
            </a:r>
            <a:r>
              <a:rPr lang="en-US" dirty="0">
                <a:solidFill>
                  <a:schemeClr val="bg1"/>
                </a:solidFill>
              </a:rPr>
              <a:t>—</a:t>
            </a:r>
          </a:p>
          <a:p>
            <a:pPr fontAlgn="base"/>
            <a:r>
              <a:rPr lang="en-US" dirty="0">
                <a:solidFill>
                  <a:schemeClr val="bg1"/>
                </a:solidFill>
              </a:rPr>
              <a:t>President Thomas S. Monson</a:t>
            </a:r>
          </a:p>
        </p:txBody>
      </p:sp>
      <p:grpSp>
        <p:nvGrpSpPr>
          <p:cNvPr id="12" name="Group 11"/>
          <p:cNvGrpSpPr/>
          <p:nvPr/>
        </p:nvGrpSpPr>
        <p:grpSpPr>
          <a:xfrm>
            <a:off x="4648200" y="685800"/>
            <a:ext cx="5282184" cy="1261872"/>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17600" y="2286113"/>
              <a:ext cx="7010400" cy="2609411"/>
            </a:xfrm>
            <a:prstGeom prst="rect">
              <a:avLst/>
            </a:prstGeom>
            <a:noFill/>
          </p:spPr>
          <p:txBody>
            <a:bodyPr wrap="square" rtlCol="0">
              <a:spAutoFit/>
            </a:bodyPr>
            <a:lstStyle/>
            <a:p>
              <a:pPr algn="ctr"/>
              <a:r>
                <a:rPr lang="en-US" sz="2400" b="1" dirty="0">
                  <a:solidFill>
                    <a:schemeClr val="bg1"/>
                  </a:solidFill>
                </a:rPr>
                <a:t>God calls prophets to call people to repentance and warn of the consequences of sin</a:t>
              </a:r>
              <a:endParaRPr lang="en-US" sz="2400" dirty="0">
                <a:solidFill>
                  <a:schemeClr val="bg1"/>
                </a:solidFill>
                <a:latin typeface="Abadi" panose="020B0604020104020204" pitchFamily="34" charset="0"/>
              </a:endParaRPr>
            </a:p>
          </p:txBody>
        </p:sp>
      </p:grpSp>
      <p:pic>
        <p:nvPicPr>
          <p:cNvPr id="4" name="Picture 3">
            <a:extLst>
              <a:ext uri="{FF2B5EF4-FFF2-40B4-BE49-F238E27FC236}">
                <a16:creationId xmlns:a16="http://schemas.microsoft.com/office/drawing/2014/main" id="{3EF00F61-6978-4283-92B3-DE16E549C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08" y="3848862"/>
            <a:ext cx="2717863" cy="2724886"/>
          </a:xfrm>
          <a:prstGeom prst="rect">
            <a:avLst/>
          </a:prstGeom>
        </p:spPr>
      </p:pic>
      <p:pic>
        <p:nvPicPr>
          <p:cNvPr id="7" name="Picture 6">
            <a:extLst>
              <a:ext uri="{FF2B5EF4-FFF2-40B4-BE49-F238E27FC236}">
                <a16:creationId xmlns:a16="http://schemas.microsoft.com/office/drawing/2014/main" id="{2B066F80-BC1B-466D-BE39-F15DD3F7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53" y="751903"/>
            <a:ext cx="717334" cy="894017"/>
          </a:xfrm>
          <a:prstGeom prst="rect">
            <a:avLst/>
          </a:prstGeom>
        </p:spPr>
      </p:pic>
      <p:pic>
        <p:nvPicPr>
          <p:cNvPr id="11" name="Picture 10">
            <a:extLst>
              <a:ext uri="{FF2B5EF4-FFF2-40B4-BE49-F238E27FC236}">
                <a16:creationId xmlns:a16="http://schemas.microsoft.com/office/drawing/2014/main" id="{68FB6F4D-62DD-4F54-8F30-83C90883D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88" y="1819656"/>
            <a:ext cx="731520" cy="914400"/>
          </a:xfrm>
          <a:prstGeom prst="rect">
            <a:avLst/>
          </a:prstGeom>
        </p:spPr>
      </p:pic>
      <p:pic>
        <p:nvPicPr>
          <p:cNvPr id="22" name="Picture 21">
            <a:extLst>
              <a:ext uri="{FF2B5EF4-FFF2-40B4-BE49-F238E27FC236}">
                <a16:creationId xmlns:a16="http://schemas.microsoft.com/office/drawing/2014/main" id="{595280E3-218B-4C67-92A7-674A796F7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56" y="3214687"/>
            <a:ext cx="841331" cy="1049301"/>
          </a:xfrm>
          <a:prstGeom prst="rect">
            <a:avLst/>
          </a:prstGeom>
        </p:spPr>
      </p:pic>
      <p:pic>
        <p:nvPicPr>
          <p:cNvPr id="24" name="Picture 23">
            <a:extLst>
              <a:ext uri="{FF2B5EF4-FFF2-40B4-BE49-F238E27FC236}">
                <a16:creationId xmlns:a16="http://schemas.microsoft.com/office/drawing/2014/main" id="{F78E1B37-1F02-4600-B6DA-B349CAAF8F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582" y="4380624"/>
            <a:ext cx="877306" cy="1096632"/>
          </a:xfrm>
          <a:prstGeom prst="rect">
            <a:avLst/>
          </a:prstGeom>
        </p:spPr>
      </p:pic>
      <p:pic>
        <p:nvPicPr>
          <p:cNvPr id="26" name="Picture 25">
            <a:extLst>
              <a:ext uri="{FF2B5EF4-FFF2-40B4-BE49-F238E27FC236}">
                <a16:creationId xmlns:a16="http://schemas.microsoft.com/office/drawing/2014/main" id="{231ADD25-10A4-4F1A-A2EF-10CA40E0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79" y="5495544"/>
            <a:ext cx="916459" cy="1143000"/>
          </a:xfrm>
          <a:prstGeom prst="rect">
            <a:avLst/>
          </a:prstGeom>
        </p:spPr>
      </p:pic>
      <p:pic>
        <p:nvPicPr>
          <p:cNvPr id="28" name="Picture 27">
            <a:extLst>
              <a:ext uri="{FF2B5EF4-FFF2-40B4-BE49-F238E27FC236}">
                <a16:creationId xmlns:a16="http://schemas.microsoft.com/office/drawing/2014/main" id="{09DC0B7E-C8C9-477A-A9C1-4D4780F26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7908" y="5650992"/>
            <a:ext cx="547324" cy="679437"/>
          </a:xfrm>
          <a:prstGeom prst="rect">
            <a:avLst/>
          </a:prstGeom>
        </p:spPr>
      </p:pic>
      <p:pic>
        <p:nvPicPr>
          <p:cNvPr id="30" name="Picture 29">
            <a:extLst>
              <a:ext uri="{FF2B5EF4-FFF2-40B4-BE49-F238E27FC236}">
                <a16:creationId xmlns:a16="http://schemas.microsoft.com/office/drawing/2014/main" id="{340618EF-EB64-46C2-A626-F570F1585C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3597" y="2002536"/>
            <a:ext cx="630524" cy="786384"/>
          </a:xfrm>
          <a:prstGeom prst="rect">
            <a:avLst/>
          </a:prstGeom>
        </p:spPr>
      </p:pic>
      <p:pic>
        <p:nvPicPr>
          <p:cNvPr id="23552" name="Picture 23551">
            <a:extLst>
              <a:ext uri="{FF2B5EF4-FFF2-40B4-BE49-F238E27FC236}">
                <a16:creationId xmlns:a16="http://schemas.microsoft.com/office/drawing/2014/main" id="{947CA854-EC31-4FF0-8112-690719EDC6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2936" y="3892945"/>
            <a:ext cx="609571" cy="761352"/>
          </a:xfrm>
          <a:prstGeom prst="rect">
            <a:avLst/>
          </a:prstGeom>
        </p:spPr>
      </p:pic>
      <p:pic>
        <p:nvPicPr>
          <p:cNvPr id="23554" name="Picture 23553">
            <a:extLst>
              <a:ext uri="{FF2B5EF4-FFF2-40B4-BE49-F238E27FC236}">
                <a16:creationId xmlns:a16="http://schemas.microsoft.com/office/drawing/2014/main" id="{49D93D12-0F08-4B60-AAE4-1358436B21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0230" y="4718304"/>
            <a:ext cx="601409" cy="749808"/>
          </a:xfrm>
          <a:prstGeom prst="rect">
            <a:avLst/>
          </a:prstGeom>
        </p:spPr>
      </p:pic>
      <p:pic>
        <p:nvPicPr>
          <p:cNvPr id="23557" name="Picture 23556">
            <a:extLst>
              <a:ext uri="{FF2B5EF4-FFF2-40B4-BE49-F238E27FC236}">
                <a16:creationId xmlns:a16="http://schemas.microsoft.com/office/drawing/2014/main" id="{5D948BEB-120C-445C-8C4B-E730BF1206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0507" y="2933167"/>
            <a:ext cx="560213" cy="698693"/>
          </a:xfrm>
          <a:prstGeom prst="rect">
            <a:avLst/>
          </a:prstGeom>
        </p:spPr>
      </p:pic>
    </p:spTree>
    <p:extLst>
      <p:ext uri="{BB962C8B-B14F-4D97-AF65-F5344CB8AC3E}">
        <p14:creationId xmlns:p14="http://schemas.microsoft.com/office/powerpoint/2010/main" val="9442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5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5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5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F57D3F-9F1A-453D-BCE8-C34D83D8A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7741920" y="1152144"/>
            <a:ext cx="3505200" cy="2862322"/>
          </a:xfrm>
          <a:prstGeom prst="rect">
            <a:avLst/>
          </a:prstGeom>
          <a:noFill/>
        </p:spPr>
        <p:txBody>
          <a:bodyPr wrap="square" rtlCol="0">
            <a:spAutoFit/>
          </a:bodyPr>
          <a:lstStyle/>
          <a:p>
            <a:pPr fontAlgn="base"/>
            <a:r>
              <a:rPr lang="en-US" dirty="0">
                <a:solidFill>
                  <a:schemeClr val="bg1"/>
                </a:solidFill>
              </a:rPr>
              <a:t>Repent in sackcloth ---an appropriate symbol for the godly sorrow and contrition of soul that is part of true repentance</a:t>
            </a:r>
          </a:p>
          <a:p>
            <a:pPr fontAlgn="base"/>
            <a:endParaRPr lang="en-US" dirty="0">
              <a:solidFill>
                <a:schemeClr val="bg1"/>
              </a:solidFill>
            </a:endParaRPr>
          </a:p>
          <a:p>
            <a:pPr fontAlgn="base"/>
            <a:r>
              <a:rPr lang="en-US" dirty="0">
                <a:solidFill>
                  <a:schemeClr val="bg1"/>
                </a:solidFill>
              </a:rPr>
              <a:t>Ashes—The strewing of ashes upon oneself was also a symbolic gesture representing the depth of humility and the fullness of penitence</a:t>
            </a:r>
          </a:p>
          <a:p>
            <a:pPr fontAlgn="base"/>
            <a:r>
              <a:rPr lang="en-US" dirty="0">
                <a:solidFill>
                  <a:schemeClr val="bg1"/>
                </a:solidFill>
              </a:rPr>
              <a:t>1 Kings 20:31-32</a:t>
            </a: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11:21-25</a:t>
            </a:r>
          </a:p>
        </p:txBody>
      </p:sp>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Except They Repent</a:t>
            </a:r>
          </a:p>
        </p:txBody>
      </p:sp>
      <p:sp>
        <p:nvSpPr>
          <p:cNvPr id="9" name="TextBox 8"/>
          <p:cNvSpPr txBox="1"/>
          <p:nvPr/>
        </p:nvSpPr>
        <p:spPr>
          <a:xfrm>
            <a:off x="2819400" y="4953000"/>
            <a:ext cx="7086600" cy="1569660"/>
          </a:xfrm>
          <a:prstGeom prst="rect">
            <a:avLst/>
          </a:prstGeom>
          <a:noFill/>
        </p:spPr>
        <p:txBody>
          <a:bodyPr wrap="square" rtlCol="0">
            <a:spAutoFit/>
          </a:bodyPr>
          <a:lstStyle/>
          <a:p>
            <a:pPr fontAlgn="base"/>
            <a:r>
              <a:rPr lang="en-US" sz="2400" dirty="0">
                <a:solidFill>
                  <a:srgbClr val="FF0000"/>
                </a:solidFill>
              </a:rPr>
              <a:t>They will be put in bondage</a:t>
            </a:r>
          </a:p>
          <a:p>
            <a:pPr fontAlgn="base"/>
            <a:r>
              <a:rPr lang="en-US" sz="2400" dirty="0">
                <a:solidFill>
                  <a:srgbClr val="FF0000"/>
                </a:solidFill>
              </a:rPr>
              <a:t>The Lord will not hear their prayers</a:t>
            </a:r>
          </a:p>
          <a:p>
            <a:pPr fontAlgn="base"/>
            <a:r>
              <a:rPr lang="en-US" sz="2400" dirty="0">
                <a:solidFill>
                  <a:srgbClr val="FF0000"/>
                </a:solidFill>
              </a:rPr>
              <a:t>The Lord will not deliver them out of their afflictions</a:t>
            </a:r>
          </a:p>
          <a:p>
            <a:pPr fontAlgn="base"/>
            <a:r>
              <a:rPr lang="en-US" sz="2400" dirty="0">
                <a:solidFill>
                  <a:srgbClr val="FF0000"/>
                </a:solidFill>
              </a:rPr>
              <a:t>They will be smitten by their enemies</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401809" y="1000585"/>
            <a:ext cx="4033555" cy="3139321"/>
          </a:xfrm>
          <a:prstGeom prst="rect">
            <a:avLst/>
          </a:prstGeom>
          <a:noFill/>
        </p:spPr>
        <p:txBody>
          <a:bodyPr wrap="square" rtlCol="0">
            <a:spAutoFit/>
          </a:bodyPr>
          <a:lstStyle/>
          <a:p>
            <a:pPr fontAlgn="base"/>
            <a:r>
              <a:rPr lang="en-US" i="1" dirty="0">
                <a:solidFill>
                  <a:schemeClr val="bg1"/>
                </a:solidFill>
              </a:rPr>
              <a:t>“They were slow to hearken unto the voice of the Lord their God; therefore, the Lord their God is slow to hearken unto their prayers, to answer them in the day of their trouble.</a:t>
            </a:r>
          </a:p>
          <a:p>
            <a:pPr fontAlgn="base"/>
            <a:endParaRPr lang="en-US" i="1" dirty="0">
              <a:solidFill>
                <a:schemeClr val="bg1"/>
              </a:solidFill>
            </a:endParaRPr>
          </a:p>
          <a:p>
            <a:pPr fontAlgn="base"/>
            <a:r>
              <a:rPr lang="en-US" i="1" dirty="0">
                <a:solidFill>
                  <a:schemeClr val="bg1"/>
                </a:solidFill>
              </a:rPr>
              <a:t>In the day of their peace they esteemed lightly my counsel; but, in the day of their trouble, of necessity they feel after me.”</a:t>
            </a:r>
          </a:p>
          <a:p>
            <a:pPr fontAlgn="base"/>
            <a:r>
              <a:rPr lang="en-US" i="1" dirty="0">
                <a:solidFill>
                  <a:schemeClr val="bg1"/>
                </a:solidFill>
              </a:rPr>
              <a:t>D&amp;C 101:7-8</a:t>
            </a:r>
          </a:p>
        </p:txBody>
      </p:sp>
      <p:pic>
        <p:nvPicPr>
          <p:cNvPr id="6" name="Picture 5">
            <a:extLst>
              <a:ext uri="{FF2B5EF4-FFF2-40B4-BE49-F238E27FC236}">
                <a16:creationId xmlns:a16="http://schemas.microsoft.com/office/drawing/2014/main" id="{3D918902-5AEF-42DC-AB91-521CF8E4C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50" y="2038350"/>
            <a:ext cx="2781300" cy="2781300"/>
          </a:xfrm>
          <a:prstGeom prst="rect">
            <a:avLst/>
          </a:prstGeom>
        </p:spPr>
      </p:pic>
      <p:pic>
        <p:nvPicPr>
          <p:cNvPr id="10" name="Picture 9">
            <a:extLst>
              <a:ext uri="{FF2B5EF4-FFF2-40B4-BE49-F238E27FC236}">
                <a16:creationId xmlns:a16="http://schemas.microsoft.com/office/drawing/2014/main" id="{BB00B27C-A656-4D06-A5EF-9CF444BED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329" y="4831537"/>
            <a:ext cx="1762125" cy="1609725"/>
          </a:xfrm>
          <a:prstGeom prst="rect">
            <a:avLst/>
          </a:prstGeom>
        </p:spPr>
      </p:pic>
    </p:spTree>
    <p:extLst>
      <p:ext uri="{BB962C8B-B14F-4D97-AF65-F5344CB8AC3E}">
        <p14:creationId xmlns:p14="http://schemas.microsoft.com/office/powerpoint/2010/main" val="287633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entr" presetSubtype="0" fill="hold" nodeType="with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F57D3F-9F1A-453D-BCE8-C34D83D8A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11:21-25</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4795134" y="412006"/>
            <a:ext cx="4653666" cy="6186309"/>
          </a:xfrm>
          <a:prstGeom prst="rect">
            <a:avLst/>
          </a:prstGeom>
          <a:noFill/>
        </p:spPr>
        <p:txBody>
          <a:bodyPr wrap="square" rtlCol="0">
            <a:spAutoFit/>
          </a:bodyPr>
          <a:lstStyle/>
          <a:p>
            <a:pPr fontAlgn="base"/>
            <a:r>
              <a:rPr lang="en-US" dirty="0">
                <a:solidFill>
                  <a:schemeClr val="bg1"/>
                </a:solidFill>
              </a:rPr>
              <a:t>“The message of repentance is often not welcomed. …</a:t>
            </a:r>
          </a:p>
          <a:p>
            <a:pPr fontAlgn="base"/>
            <a:endParaRPr lang="en-US" dirty="0">
              <a:solidFill>
                <a:schemeClr val="bg1"/>
              </a:solidFill>
            </a:endParaRPr>
          </a:p>
          <a:p>
            <a:pPr fontAlgn="base"/>
            <a:r>
              <a:rPr lang="en-US" dirty="0">
                <a:solidFill>
                  <a:schemeClr val="bg1"/>
                </a:solidFill>
              </a:rPr>
              <a:t>“… When prophets come crying repentance, it ‘throws cold water on the party.’ But in reality the prophetic call should be received with joy. Without repentance, there is no real progress or improvement in life. </a:t>
            </a:r>
          </a:p>
          <a:p>
            <a:pPr fontAlgn="base"/>
            <a:endParaRPr lang="en-US" dirty="0">
              <a:solidFill>
                <a:schemeClr val="bg1"/>
              </a:solidFill>
            </a:endParaRPr>
          </a:p>
          <a:p>
            <a:pPr fontAlgn="base"/>
            <a:r>
              <a:rPr lang="en-US" dirty="0">
                <a:solidFill>
                  <a:schemeClr val="bg1"/>
                </a:solidFill>
              </a:rPr>
              <a:t>Pretending there is no sin does not lessen its burden and pain. </a:t>
            </a:r>
          </a:p>
          <a:p>
            <a:pPr fontAlgn="base"/>
            <a:endParaRPr lang="en-US" dirty="0">
              <a:solidFill>
                <a:schemeClr val="bg1"/>
              </a:solidFill>
            </a:endParaRPr>
          </a:p>
          <a:p>
            <a:pPr fontAlgn="base"/>
            <a:r>
              <a:rPr lang="en-US" dirty="0">
                <a:solidFill>
                  <a:schemeClr val="bg1"/>
                </a:solidFill>
              </a:rPr>
              <a:t>Suffering for sin does not by itself change anything for the better. </a:t>
            </a:r>
          </a:p>
          <a:p>
            <a:pPr fontAlgn="base"/>
            <a:endParaRPr lang="en-US" dirty="0">
              <a:solidFill>
                <a:schemeClr val="bg1"/>
              </a:solidFill>
            </a:endParaRPr>
          </a:p>
          <a:p>
            <a:pPr fontAlgn="base"/>
            <a:r>
              <a:rPr lang="en-US" dirty="0">
                <a:solidFill>
                  <a:schemeClr val="bg1"/>
                </a:solidFill>
              </a:rPr>
              <a:t>Only repentance leads to the sunlit uplands of a better life. </a:t>
            </a:r>
          </a:p>
          <a:p>
            <a:pPr fontAlgn="base"/>
            <a:endParaRPr lang="en-US" dirty="0">
              <a:solidFill>
                <a:schemeClr val="bg1"/>
              </a:solidFill>
            </a:endParaRPr>
          </a:p>
          <a:p>
            <a:pPr fontAlgn="base"/>
            <a:r>
              <a:rPr lang="en-US" dirty="0">
                <a:solidFill>
                  <a:schemeClr val="bg1"/>
                </a:solidFill>
              </a:rPr>
              <a:t>And, of course, only through repentance do we gain access to the atoning grace of Jesus Christ and salvation.”</a:t>
            </a:r>
          </a:p>
          <a:p>
            <a:pPr fontAlgn="base"/>
            <a:r>
              <a:rPr lang="en-US" sz="1400" dirty="0">
                <a:solidFill>
                  <a:schemeClr val="bg1"/>
                </a:solidFill>
              </a:rPr>
              <a:t>D. Todd Christofferson </a:t>
            </a:r>
          </a:p>
        </p:txBody>
      </p:sp>
      <p:grpSp>
        <p:nvGrpSpPr>
          <p:cNvPr id="12" name="Group 3">
            <a:extLst>
              <a:ext uri="{FF2B5EF4-FFF2-40B4-BE49-F238E27FC236}">
                <a16:creationId xmlns:a16="http://schemas.microsoft.com/office/drawing/2014/main" id="{05BEED3B-F9AD-4273-B345-3B91DE209A6B}"/>
              </a:ext>
            </a:extLst>
          </p:cNvPr>
          <p:cNvGrpSpPr/>
          <p:nvPr/>
        </p:nvGrpSpPr>
        <p:grpSpPr>
          <a:xfrm>
            <a:off x="194441" y="253323"/>
            <a:ext cx="2031972" cy="2301261"/>
            <a:chOff x="71718" y="1120588"/>
            <a:chExt cx="3070535" cy="4572000"/>
          </a:xfrm>
        </p:grpSpPr>
        <p:grpSp>
          <p:nvGrpSpPr>
            <p:cNvPr id="13" name="Group 13">
              <a:extLst>
                <a:ext uri="{FF2B5EF4-FFF2-40B4-BE49-F238E27FC236}">
                  <a16:creationId xmlns:a16="http://schemas.microsoft.com/office/drawing/2014/main" id="{6774C6C4-9CE7-44B9-B737-8ABFB165A72F}"/>
                </a:ext>
              </a:extLst>
            </p:cNvPr>
            <p:cNvGrpSpPr/>
            <p:nvPr/>
          </p:nvGrpSpPr>
          <p:grpSpPr>
            <a:xfrm>
              <a:off x="71718" y="1120588"/>
              <a:ext cx="3048000" cy="4572000"/>
              <a:chOff x="838200" y="1066800"/>
              <a:chExt cx="2438400" cy="3352800"/>
            </a:xfrm>
          </p:grpSpPr>
          <p:sp>
            <p:nvSpPr>
              <p:cNvPr id="15" name="Rounded Rectangle 61">
                <a:extLst>
                  <a:ext uri="{FF2B5EF4-FFF2-40B4-BE49-F238E27FC236}">
                    <a16:creationId xmlns:a16="http://schemas.microsoft.com/office/drawing/2014/main" id="{4448C8D2-EE94-43B3-BBF2-2122284390E4}"/>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194F6FB1-5520-43C6-9B65-E4D2B9A2FA82}"/>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05AA90E6-DB53-412A-957C-487415C04AC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6873E5A5-89BF-4FC5-A9D6-48A945569F8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154F09CC-9A7B-42EA-AECA-822D3436C0D9}"/>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6">
                <a:extLst>
                  <a:ext uri="{FF2B5EF4-FFF2-40B4-BE49-F238E27FC236}">
                    <a16:creationId xmlns:a16="http://schemas.microsoft.com/office/drawing/2014/main" id="{755D80A9-8AD4-4C5F-9A25-1D8EB87FDA1B}"/>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7">
                <a:extLst>
                  <a:ext uri="{FF2B5EF4-FFF2-40B4-BE49-F238E27FC236}">
                    <a16:creationId xmlns:a16="http://schemas.microsoft.com/office/drawing/2014/main" id="{A3B70602-DBAC-45C3-9B0E-9772CE20931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laque 8">
                <a:extLst>
                  <a:ext uri="{FF2B5EF4-FFF2-40B4-BE49-F238E27FC236}">
                    <a16:creationId xmlns:a16="http://schemas.microsoft.com/office/drawing/2014/main" id="{EC03AE88-FB05-4EA3-87A3-D1E028C3CA26}"/>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9">
                <a:extLst>
                  <a:ext uri="{FF2B5EF4-FFF2-40B4-BE49-F238E27FC236}">
                    <a16:creationId xmlns:a16="http://schemas.microsoft.com/office/drawing/2014/main" id="{A2498537-B65D-4D07-A004-4645A40892C9}"/>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10">
                <a:extLst>
                  <a:ext uri="{FF2B5EF4-FFF2-40B4-BE49-F238E27FC236}">
                    <a16:creationId xmlns:a16="http://schemas.microsoft.com/office/drawing/2014/main" id="{CC6D4E69-1CEA-4993-B93E-57C59CD0A19E}"/>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E8C347F-5275-4232-8807-84F7FCA635AA}"/>
                </a:ext>
              </a:extLst>
            </p:cNvPr>
            <p:cNvSpPr txBox="1"/>
            <p:nvPr/>
          </p:nvSpPr>
          <p:spPr>
            <a:xfrm>
              <a:off x="762598" y="1546519"/>
              <a:ext cx="2379655" cy="3607680"/>
            </a:xfrm>
            <a:prstGeom prst="rect">
              <a:avLst/>
            </a:prstGeom>
            <a:noFill/>
          </p:spPr>
          <p:txBody>
            <a:bodyPr wrap="square" rtlCol="0">
              <a:spAutoFit/>
            </a:bodyPr>
            <a:lstStyle/>
            <a:p>
              <a:pPr algn="ctr"/>
              <a:r>
                <a:rPr lang="en-US" b="1" dirty="0"/>
                <a:t>Sin can blind us from recognizing the truth of prophets’ words</a:t>
              </a:r>
              <a:endParaRPr lang="en-US" sz="1600" b="1" dirty="0">
                <a:solidFill>
                  <a:schemeClr val="bg2">
                    <a:lumMod val="25000"/>
                  </a:schemeClr>
                </a:solidFill>
                <a:latin typeface="Tempus Sans ITC" pitchFamily="82" charset="0"/>
              </a:endParaRPr>
            </a:p>
          </p:txBody>
        </p:sp>
      </p:grpSp>
      <p:pic>
        <p:nvPicPr>
          <p:cNvPr id="25" name="Picture 24">
            <a:extLst>
              <a:ext uri="{FF2B5EF4-FFF2-40B4-BE49-F238E27FC236}">
                <a16:creationId xmlns:a16="http://schemas.microsoft.com/office/drawing/2014/main" id="{845827A1-B224-4A83-95BA-F19B1F6BA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7708" y="4499006"/>
            <a:ext cx="1547753" cy="1934691"/>
          </a:xfrm>
          <a:prstGeom prst="rect">
            <a:avLst/>
          </a:prstGeom>
        </p:spPr>
      </p:pic>
      <p:grpSp>
        <p:nvGrpSpPr>
          <p:cNvPr id="26" name="Group 25">
            <a:extLst>
              <a:ext uri="{FF2B5EF4-FFF2-40B4-BE49-F238E27FC236}">
                <a16:creationId xmlns:a16="http://schemas.microsoft.com/office/drawing/2014/main" id="{7D0F1F47-22E5-48E0-A42F-3376C2D33B26}"/>
              </a:ext>
            </a:extLst>
          </p:cNvPr>
          <p:cNvGrpSpPr/>
          <p:nvPr/>
        </p:nvGrpSpPr>
        <p:grpSpPr>
          <a:xfrm>
            <a:off x="3205528" y="366569"/>
            <a:ext cx="1093204" cy="915534"/>
            <a:chOff x="438059" y="353937"/>
            <a:chExt cx="3468271" cy="2904599"/>
          </a:xfrm>
        </p:grpSpPr>
        <p:sp>
          <p:nvSpPr>
            <p:cNvPr id="27" name="Oval 26">
              <a:extLst>
                <a:ext uri="{FF2B5EF4-FFF2-40B4-BE49-F238E27FC236}">
                  <a16:creationId xmlns:a16="http://schemas.microsoft.com/office/drawing/2014/main" id="{D095ACC7-7F8D-41BE-B262-93ED84AC2A24}"/>
                </a:ext>
              </a:extLst>
            </p:cNvPr>
            <p:cNvSpPr/>
            <p:nvPr/>
          </p:nvSpPr>
          <p:spPr>
            <a:xfrm>
              <a:off x="438059" y="353937"/>
              <a:ext cx="2667000" cy="2667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80FEA3D3-8BA0-4F72-805E-AA5EF05CD764}"/>
                </a:ext>
              </a:extLst>
            </p:cNvPr>
            <p:cNvSpPr/>
            <p:nvPr/>
          </p:nvSpPr>
          <p:spPr>
            <a:xfrm rot="5124408">
              <a:off x="1145333" y="47593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Moon 28">
              <a:extLst>
                <a:ext uri="{FF2B5EF4-FFF2-40B4-BE49-F238E27FC236}">
                  <a16:creationId xmlns:a16="http://schemas.microsoft.com/office/drawing/2014/main" id="{24BAD3D5-F818-4C26-8AEC-F8B43E829E53}"/>
                </a:ext>
              </a:extLst>
            </p:cNvPr>
            <p:cNvSpPr/>
            <p:nvPr/>
          </p:nvSpPr>
          <p:spPr>
            <a:xfrm rot="5578965">
              <a:off x="2143924" y="473531"/>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9F093907-A78E-4041-AD38-33CFC8987B86}"/>
                </a:ext>
              </a:extLst>
            </p:cNvPr>
            <p:cNvGrpSpPr/>
            <p:nvPr/>
          </p:nvGrpSpPr>
          <p:grpSpPr>
            <a:xfrm>
              <a:off x="977328" y="969447"/>
              <a:ext cx="545295" cy="745914"/>
              <a:chOff x="977328" y="969447"/>
              <a:chExt cx="545295" cy="745914"/>
            </a:xfrm>
          </p:grpSpPr>
          <p:sp>
            <p:nvSpPr>
              <p:cNvPr id="48" name="Flowchart: Delay 47">
                <a:extLst>
                  <a:ext uri="{FF2B5EF4-FFF2-40B4-BE49-F238E27FC236}">
                    <a16:creationId xmlns:a16="http://schemas.microsoft.com/office/drawing/2014/main" id="{CCF0416B-4713-49F0-9670-C5DF15D878F3}"/>
                  </a:ext>
                </a:extLst>
              </p:cNvPr>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86C27862-0626-42EE-87E8-EEDC6B79B85D}"/>
                  </a:ext>
                </a:extLst>
              </p:cNvPr>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Moon 30">
              <a:extLst>
                <a:ext uri="{FF2B5EF4-FFF2-40B4-BE49-F238E27FC236}">
                  <a16:creationId xmlns:a16="http://schemas.microsoft.com/office/drawing/2014/main" id="{B6E2B2C6-FDF5-4BEC-B9BD-13C26A2D589F}"/>
                </a:ext>
              </a:extLst>
            </p:cNvPr>
            <p:cNvSpPr/>
            <p:nvPr/>
          </p:nvSpPr>
          <p:spPr>
            <a:xfrm rot="16200000" flipH="1" flipV="1">
              <a:off x="1394656" y="1705536"/>
              <a:ext cx="68417" cy="1132544"/>
            </a:xfrm>
            <a:prstGeom prst="moon">
              <a:avLst>
                <a:gd name="adj" fmla="val 86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4058F45-AD33-48C6-A69A-403B95FECE91}"/>
                </a:ext>
              </a:extLst>
            </p:cNvPr>
            <p:cNvGrpSpPr/>
            <p:nvPr/>
          </p:nvGrpSpPr>
          <p:grpSpPr>
            <a:xfrm rot="309822">
              <a:off x="2133599" y="1328441"/>
              <a:ext cx="1772731" cy="1930095"/>
              <a:chOff x="1332328" y="3099105"/>
              <a:chExt cx="1964569" cy="2141353"/>
            </a:xfrm>
          </p:grpSpPr>
          <p:sp>
            <p:nvSpPr>
              <p:cNvPr id="37" name="Rounded Rectangle 15">
                <a:extLst>
                  <a:ext uri="{FF2B5EF4-FFF2-40B4-BE49-F238E27FC236}">
                    <a16:creationId xmlns:a16="http://schemas.microsoft.com/office/drawing/2014/main" id="{2569C68C-8BDD-4E7F-ACA2-687537B167BA}"/>
                  </a:ext>
                </a:extLst>
              </p:cNvPr>
              <p:cNvSpPr/>
              <p:nvPr/>
            </p:nvSpPr>
            <p:spPr>
              <a:xfrm rot="1521895">
                <a:off x="1332328" y="4447905"/>
                <a:ext cx="1124387" cy="457200"/>
              </a:xfrm>
              <a:prstGeom prst="roundRect">
                <a:avLst>
                  <a:gd name="adj" fmla="val 50000"/>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a:extLst>
                  <a:ext uri="{FF2B5EF4-FFF2-40B4-BE49-F238E27FC236}">
                    <a16:creationId xmlns:a16="http://schemas.microsoft.com/office/drawing/2014/main" id="{220439E7-21D9-4123-95AA-F9367ADF7F4D}"/>
                  </a:ext>
                </a:extLst>
              </p:cNvPr>
              <p:cNvSpPr/>
              <p:nvPr/>
            </p:nvSpPr>
            <p:spPr>
              <a:xfrm rot="14390927">
                <a:off x="1476522" y="3706213"/>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lay 38">
                <a:extLst>
                  <a:ext uri="{FF2B5EF4-FFF2-40B4-BE49-F238E27FC236}">
                    <a16:creationId xmlns:a16="http://schemas.microsoft.com/office/drawing/2014/main" id="{E2B2276C-40A0-44DB-BC75-99F0B91A4F66}"/>
                  </a:ext>
                </a:extLst>
              </p:cNvPr>
              <p:cNvSpPr/>
              <p:nvPr/>
            </p:nvSpPr>
            <p:spPr>
              <a:xfrm rot="15788879">
                <a:off x="1916742" y="3426031"/>
                <a:ext cx="1099492"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a:extLst>
                  <a:ext uri="{FF2B5EF4-FFF2-40B4-BE49-F238E27FC236}">
                    <a16:creationId xmlns:a16="http://schemas.microsoft.com/office/drawing/2014/main" id="{86AC2851-BF77-469D-BE0B-EF8559379727}"/>
                  </a:ext>
                </a:extLst>
              </p:cNvPr>
              <p:cNvSpPr/>
              <p:nvPr/>
            </p:nvSpPr>
            <p:spPr>
              <a:xfrm rot="17032419">
                <a:off x="2576917" y="3523701"/>
                <a:ext cx="994321" cy="445639"/>
              </a:xfrm>
              <a:prstGeom prst="flowChartDelay">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E54DF33-74D8-45E3-964B-E85E34B5D299}"/>
                  </a:ext>
                </a:extLst>
              </p:cNvPr>
              <p:cNvSpPr/>
              <p:nvPr/>
            </p:nvSpPr>
            <p:spPr>
              <a:xfrm>
                <a:off x="1955152" y="3920002"/>
                <a:ext cx="1320456" cy="132045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0C8142F-6F3E-40D6-A964-21E8712A815D}"/>
                  </a:ext>
                </a:extLst>
              </p:cNvPr>
              <p:cNvSpPr/>
              <p:nvPr/>
            </p:nvSpPr>
            <p:spPr>
              <a:xfrm>
                <a:off x="1847152" y="4423090"/>
                <a:ext cx="630996" cy="63403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83D0350-8ED4-4A8D-B3D6-8F96F9D3EDD6}"/>
                  </a:ext>
                </a:extLst>
              </p:cNvPr>
              <p:cNvSpPr/>
              <p:nvPr/>
            </p:nvSpPr>
            <p:spPr>
              <a:xfrm>
                <a:off x="1630533" y="4486184"/>
                <a:ext cx="523955"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89DA5D-9457-42F7-924A-473B5E314878}"/>
                  </a:ext>
                </a:extLst>
              </p:cNvPr>
              <p:cNvSpPr/>
              <p:nvPr/>
            </p:nvSpPr>
            <p:spPr>
              <a:xfrm>
                <a:off x="1821852" y="4484091"/>
                <a:ext cx="738844" cy="532679"/>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2ED7AD4-A9CB-4284-BB66-1FA19CF0BD80}"/>
                  </a:ext>
                </a:extLst>
              </p:cNvPr>
              <p:cNvSpPr/>
              <p:nvPr/>
            </p:nvSpPr>
            <p:spPr>
              <a:xfrm>
                <a:off x="1954710" y="4027960"/>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AE64813-7443-4CAF-B396-4B965B0246C2}"/>
                  </a:ext>
                </a:extLst>
              </p:cNvPr>
              <p:cNvSpPr/>
              <p:nvPr/>
            </p:nvSpPr>
            <p:spPr>
              <a:xfrm>
                <a:off x="2701485" y="3948106"/>
                <a:ext cx="461361" cy="37307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800F496-9D54-4F63-B415-A8784141303D}"/>
                  </a:ext>
                </a:extLst>
              </p:cNvPr>
              <p:cNvSpPr/>
              <p:nvPr/>
            </p:nvSpPr>
            <p:spPr>
              <a:xfrm>
                <a:off x="2124090" y="4645305"/>
                <a:ext cx="708116" cy="500653"/>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0904B99C-54D6-4490-BCC2-87BFA2879C2C}"/>
                </a:ext>
              </a:extLst>
            </p:cNvPr>
            <p:cNvGrpSpPr/>
            <p:nvPr/>
          </p:nvGrpSpPr>
          <p:grpSpPr>
            <a:xfrm>
              <a:off x="1895696" y="955484"/>
              <a:ext cx="545295" cy="745914"/>
              <a:chOff x="977328" y="969447"/>
              <a:chExt cx="545295" cy="745914"/>
            </a:xfrm>
          </p:grpSpPr>
          <p:sp>
            <p:nvSpPr>
              <p:cNvPr id="35" name="Flowchart: Delay 34">
                <a:extLst>
                  <a:ext uri="{FF2B5EF4-FFF2-40B4-BE49-F238E27FC236}">
                    <a16:creationId xmlns:a16="http://schemas.microsoft.com/office/drawing/2014/main" id="{71CA74CD-0F14-4E39-A134-29EA38EF43E1}"/>
                  </a:ext>
                </a:extLst>
              </p:cNvPr>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7A735304-076C-416B-9E0D-850C94BF5512}"/>
                  </a:ext>
                </a:extLst>
              </p:cNvPr>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9">
            <a:extLst>
              <a:ext uri="{FF2B5EF4-FFF2-40B4-BE49-F238E27FC236}">
                <a16:creationId xmlns:a16="http://schemas.microsoft.com/office/drawing/2014/main" id="{F0CAA516-0F97-4D7F-84D7-B991BCFD26A9}"/>
              </a:ext>
            </a:extLst>
          </p:cNvPr>
          <p:cNvGrpSpPr/>
          <p:nvPr/>
        </p:nvGrpSpPr>
        <p:grpSpPr>
          <a:xfrm>
            <a:off x="9314767" y="2821684"/>
            <a:ext cx="943330" cy="943330"/>
            <a:chOff x="6733236" y="2680678"/>
            <a:chExt cx="2667000" cy="2667000"/>
          </a:xfrm>
        </p:grpSpPr>
        <p:sp>
          <p:nvSpPr>
            <p:cNvPr id="51" name="Oval 50">
              <a:extLst>
                <a:ext uri="{FF2B5EF4-FFF2-40B4-BE49-F238E27FC236}">
                  <a16:creationId xmlns:a16="http://schemas.microsoft.com/office/drawing/2014/main" id="{41B42125-DC9C-44C8-82BA-55550D2FDECF}"/>
                </a:ext>
              </a:extLst>
            </p:cNvPr>
            <p:cNvSpPr/>
            <p:nvPr/>
          </p:nvSpPr>
          <p:spPr>
            <a:xfrm>
              <a:off x="6733236" y="2680678"/>
              <a:ext cx="2667000" cy="2667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12D9870D-FF7E-48C8-960D-53E2DCD2332E}"/>
                </a:ext>
              </a:extLst>
            </p:cNvPr>
            <p:cNvSpPr/>
            <p:nvPr/>
          </p:nvSpPr>
          <p:spPr>
            <a:xfrm rot="5124408">
              <a:off x="7440510" y="280267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Moon 52">
              <a:extLst>
                <a:ext uri="{FF2B5EF4-FFF2-40B4-BE49-F238E27FC236}">
                  <a16:creationId xmlns:a16="http://schemas.microsoft.com/office/drawing/2014/main" id="{A064AA0C-8291-4176-A4CB-84BF9A517968}"/>
                </a:ext>
              </a:extLst>
            </p:cNvPr>
            <p:cNvSpPr/>
            <p:nvPr/>
          </p:nvSpPr>
          <p:spPr>
            <a:xfrm rot="5578965">
              <a:off x="8439101" y="280027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id="{9B08DE7A-60E5-4B6D-9E76-539F4E46C509}"/>
                </a:ext>
              </a:extLst>
            </p:cNvPr>
            <p:cNvGrpSpPr/>
            <p:nvPr/>
          </p:nvGrpSpPr>
          <p:grpSpPr>
            <a:xfrm>
              <a:off x="7272505" y="3296188"/>
              <a:ext cx="545295" cy="745914"/>
              <a:chOff x="977328" y="969447"/>
              <a:chExt cx="545295" cy="745914"/>
            </a:xfrm>
          </p:grpSpPr>
          <p:sp>
            <p:nvSpPr>
              <p:cNvPr id="59" name="Flowchart: Delay 58">
                <a:extLst>
                  <a:ext uri="{FF2B5EF4-FFF2-40B4-BE49-F238E27FC236}">
                    <a16:creationId xmlns:a16="http://schemas.microsoft.com/office/drawing/2014/main" id="{B31CD0B5-FF69-4FDA-9BE8-1215105A9AF8}"/>
                  </a:ext>
                </a:extLst>
              </p:cNvPr>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8CCADD43-4D52-4E12-BFAC-8E13DA71FD3C}"/>
                  </a:ext>
                </a:extLst>
              </p:cNvPr>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Moon 54">
              <a:extLst>
                <a:ext uri="{FF2B5EF4-FFF2-40B4-BE49-F238E27FC236}">
                  <a16:creationId xmlns:a16="http://schemas.microsoft.com/office/drawing/2014/main" id="{E81FE4C7-D7C5-4934-9784-487F8AD55979}"/>
                </a:ext>
              </a:extLst>
            </p:cNvPr>
            <p:cNvSpPr/>
            <p:nvPr/>
          </p:nvSpPr>
          <p:spPr>
            <a:xfrm rot="16200000" flipH="1" flipV="1">
              <a:off x="8024812" y="3977957"/>
              <a:ext cx="68417" cy="1132544"/>
            </a:xfrm>
            <a:prstGeom prst="moon">
              <a:avLst>
                <a:gd name="adj" fmla="val 86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9F41CA1C-7FDD-4BDB-BE3C-871891BB0971}"/>
                </a:ext>
              </a:extLst>
            </p:cNvPr>
            <p:cNvGrpSpPr/>
            <p:nvPr/>
          </p:nvGrpSpPr>
          <p:grpSpPr>
            <a:xfrm>
              <a:off x="8190873" y="3282225"/>
              <a:ext cx="545295" cy="745914"/>
              <a:chOff x="977328" y="969447"/>
              <a:chExt cx="545295" cy="745914"/>
            </a:xfrm>
          </p:grpSpPr>
          <p:sp>
            <p:nvSpPr>
              <p:cNvPr id="57" name="Flowchart: Delay 56">
                <a:extLst>
                  <a:ext uri="{FF2B5EF4-FFF2-40B4-BE49-F238E27FC236}">
                    <a16:creationId xmlns:a16="http://schemas.microsoft.com/office/drawing/2014/main" id="{78400CD4-41F8-480A-A579-7D13DF0C29B0}"/>
                  </a:ext>
                </a:extLst>
              </p:cNvPr>
              <p:cNvSpPr/>
              <p:nvPr/>
            </p:nvSpPr>
            <p:spPr>
              <a:xfrm rot="16200000">
                <a:off x="890981" y="1105622"/>
                <a:ext cx="717990" cy="445639"/>
              </a:xfrm>
              <a:prstGeom prst="flowChartDelay">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9C3C31FC-CDD4-4EC8-8AD9-0E35E1B303B5}"/>
                  </a:ext>
                </a:extLst>
              </p:cNvPr>
              <p:cNvSpPr/>
              <p:nvPr/>
            </p:nvSpPr>
            <p:spPr>
              <a:xfrm rot="16200000">
                <a:off x="1227116" y="1419854"/>
                <a:ext cx="45719" cy="545295"/>
              </a:xfrm>
              <a:prstGeom prst="mo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Group 60">
            <a:extLst>
              <a:ext uri="{FF2B5EF4-FFF2-40B4-BE49-F238E27FC236}">
                <a16:creationId xmlns:a16="http://schemas.microsoft.com/office/drawing/2014/main" id="{5E4BFE00-39DA-492C-ADB6-E3F64B7B80D5}"/>
              </a:ext>
            </a:extLst>
          </p:cNvPr>
          <p:cNvGrpSpPr/>
          <p:nvPr/>
        </p:nvGrpSpPr>
        <p:grpSpPr>
          <a:xfrm>
            <a:off x="3352801" y="3816685"/>
            <a:ext cx="1199946" cy="1175729"/>
            <a:chOff x="4364700" y="661956"/>
            <a:chExt cx="2667000" cy="2667000"/>
          </a:xfrm>
        </p:grpSpPr>
        <p:sp>
          <p:nvSpPr>
            <p:cNvPr id="62" name="Oval 61">
              <a:extLst>
                <a:ext uri="{FF2B5EF4-FFF2-40B4-BE49-F238E27FC236}">
                  <a16:creationId xmlns:a16="http://schemas.microsoft.com/office/drawing/2014/main" id="{503FD35B-F55D-4EC1-B731-5E0C0C635236}"/>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FC5EADAF-F42D-48AF-B070-7F318DBBDA95}"/>
                </a:ext>
              </a:extLst>
            </p:cNvPr>
            <p:cNvGrpSpPr/>
            <p:nvPr/>
          </p:nvGrpSpPr>
          <p:grpSpPr>
            <a:xfrm rot="14121608">
              <a:off x="4787169" y="1214397"/>
              <a:ext cx="762000" cy="762000"/>
              <a:chOff x="1226056" y="2773679"/>
              <a:chExt cx="762000" cy="762000"/>
            </a:xfrm>
          </p:grpSpPr>
          <p:sp>
            <p:nvSpPr>
              <p:cNvPr id="72" name="Oval 71">
                <a:extLst>
                  <a:ext uri="{FF2B5EF4-FFF2-40B4-BE49-F238E27FC236}">
                    <a16:creationId xmlns:a16="http://schemas.microsoft.com/office/drawing/2014/main" id="{B158CB0A-D503-469D-972C-C863859C5573}"/>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BD96EF9-E3FD-411D-B166-993094ED17E9}"/>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CBDC879-4939-4747-9497-76EBE8FF9B3E}"/>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D068226-7952-4998-9B39-17BEA4ABDA5C}"/>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D7F97EA8-EA7A-4C2F-B986-AE82399A5E3A}"/>
                </a:ext>
              </a:extLst>
            </p:cNvPr>
            <p:cNvGrpSpPr/>
            <p:nvPr/>
          </p:nvGrpSpPr>
          <p:grpSpPr>
            <a:xfrm rot="8038943" flipH="1">
              <a:off x="5828327" y="1216128"/>
              <a:ext cx="762000" cy="762000"/>
              <a:chOff x="1226056" y="2773679"/>
              <a:chExt cx="762000" cy="762000"/>
            </a:xfrm>
          </p:grpSpPr>
          <p:sp>
            <p:nvSpPr>
              <p:cNvPr id="68" name="Oval 67">
                <a:extLst>
                  <a:ext uri="{FF2B5EF4-FFF2-40B4-BE49-F238E27FC236}">
                    <a16:creationId xmlns:a16="http://schemas.microsoft.com/office/drawing/2014/main" id="{B573BCF8-F75A-40D5-8B0C-FE21A279FC35}"/>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BE84D8F-C56B-4CFF-A528-DD12CE43F5E3}"/>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4AE363-0CE0-4744-BADC-14F0440A777B}"/>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771E8FD-A589-4AFD-87C0-09AD68B59682}"/>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Moon 64">
              <a:extLst>
                <a:ext uri="{FF2B5EF4-FFF2-40B4-BE49-F238E27FC236}">
                  <a16:creationId xmlns:a16="http://schemas.microsoft.com/office/drawing/2014/main" id="{64284CA4-8749-43B9-84AE-C63B117FD16B}"/>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Moon 65">
              <a:extLst>
                <a:ext uri="{FF2B5EF4-FFF2-40B4-BE49-F238E27FC236}">
                  <a16:creationId xmlns:a16="http://schemas.microsoft.com/office/drawing/2014/main" id="{B8704323-54E7-4412-8DEB-599C89951482}"/>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Moon 66">
              <a:extLst>
                <a:ext uri="{FF2B5EF4-FFF2-40B4-BE49-F238E27FC236}">
                  <a16:creationId xmlns:a16="http://schemas.microsoft.com/office/drawing/2014/main" id="{115DCCE9-EC0F-4EB5-95D4-34E5E88E19C8}"/>
                </a:ext>
              </a:extLst>
            </p:cNvPr>
            <p:cNvSpPr/>
            <p:nvPr/>
          </p:nvSpPr>
          <p:spPr>
            <a:xfrm rot="4888541">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08BBB39F-76E2-4A52-8E13-6F66F6AFA050}"/>
              </a:ext>
            </a:extLst>
          </p:cNvPr>
          <p:cNvGrpSpPr/>
          <p:nvPr/>
        </p:nvGrpSpPr>
        <p:grpSpPr>
          <a:xfrm>
            <a:off x="3231771" y="5395050"/>
            <a:ext cx="1184425" cy="1184425"/>
            <a:chOff x="2726659" y="4091768"/>
            <a:chExt cx="2667000" cy="2667000"/>
          </a:xfrm>
        </p:grpSpPr>
        <p:sp>
          <p:nvSpPr>
            <p:cNvPr id="77" name="Oval 76">
              <a:extLst>
                <a:ext uri="{FF2B5EF4-FFF2-40B4-BE49-F238E27FC236}">
                  <a16:creationId xmlns:a16="http://schemas.microsoft.com/office/drawing/2014/main" id="{EE74B27E-19A3-4E88-A952-9E11102F7297}"/>
                </a:ext>
              </a:extLst>
            </p:cNvPr>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78E0201B-BD50-4F47-B11D-481F9109FB7D}"/>
                </a:ext>
              </a:extLst>
            </p:cNvPr>
            <p:cNvGrpSpPr/>
            <p:nvPr/>
          </p:nvGrpSpPr>
          <p:grpSpPr>
            <a:xfrm>
              <a:off x="3092812" y="4636216"/>
              <a:ext cx="762000" cy="762000"/>
              <a:chOff x="1226056" y="2773679"/>
              <a:chExt cx="762000" cy="762000"/>
            </a:xfrm>
          </p:grpSpPr>
          <p:sp>
            <p:nvSpPr>
              <p:cNvPr id="87" name="Oval 86">
                <a:extLst>
                  <a:ext uri="{FF2B5EF4-FFF2-40B4-BE49-F238E27FC236}">
                    <a16:creationId xmlns:a16="http://schemas.microsoft.com/office/drawing/2014/main" id="{A5A935D9-C845-48D3-AF0C-9EEE9222E008}"/>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B0AF1E47-544B-4801-94D1-4CEE324B1450}"/>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B4E75AE-68BB-436F-8427-30440B9EA7BF}"/>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C86B89C7-6900-4EB1-9FB1-A62F0E5005A2}"/>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76CC0098-F7D1-4A90-A250-9185302B6346}"/>
                </a:ext>
              </a:extLst>
            </p:cNvPr>
            <p:cNvGrpSpPr/>
            <p:nvPr/>
          </p:nvGrpSpPr>
          <p:grpSpPr>
            <a:xfrm flipH="1">
              <a:off x="4133970" y="4637947"/>
              <a:ext cx="762000" cy="762000"/>
              <a:chOff x="1226056" y="2773679"/>
              <a:chExt cx="762000" cy="762000"/>
            </a:xfrm>
          </p:grpSpPr>
          <p:sp>
            <p:nvSpPr>
              <p:cNvPr id="83" name="Oval 82">
                <a:extLst>
                  <a:ext uri="{FF2B5EF4-FFF2-40B4-BE49-F238E27FC236}">
                    <a16:creationId xmlns:a16="http://schemas.microsoft.com/office/drawing/2014/main" id="{B7295B3C-9D49-4D4A-BAF8-7E480B552BDC}"/>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2AC4D68E-210B-4AA8-9016-54EC3217EF50}"/>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33CD950-D6C2-4BE8-9DAE-1481913F0F88}"/>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EE8FD49-6003-45C9-B1EC-55E51F8A2395}"/>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Moon 79">
              <a:extLst>
                <a:ext uri="{FF2B5EF4-FFF2-40B4-BE49-F238E27FC236}">
                  <a16:creationId xmlns:a16="http://schemas.microsoft.com/office/drawing/2014/main" id="{214B462F-DE51-400D-B48E-26275B9CE3B3}"/>
                </a:ext>
              </a:extLst>
            </p:cNvPr>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Moon 80">
              <a:extLst>
                <a:ext uri="{FF2B5EF4-FFF2-40B4-BE49-F238E27FC236}">
                  <a16:creationId xmlns:a16="http://schemas.microsoft.com/office/drawing/2014/main" id="{041181EC-8844-4DA7-B360-029D71EE28BC}"/>
                </a:ext>
              </a:extLst>
            </p:cNvPr>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Moon 81">
              <a:extLst>
                <a:ext uri="{FF2B5EF4-FFF2-40B4-BE49-F238E27FC236}">
                  <a16:creationId xmlns:a16="http://schemas.microsoft.com/office/drawing/2014/main" id="{1A5AF21D-7176-4B89-9DFF-60DD38E719F8}"/>
                </a:ext>
              </a:extLst>
            </p:cNvPr>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D30FAFAC-71BD-4130-AB21-851CF99E2DF9}"/>
              </a:ext>
            </a:extLst>
          </p:cNvPr>
          <p:cNvGrpSpPr/>
          <p:nvPr/>
        </p:nvGrpSpPr>
        <p:grpSpPr>
          <a:xfrm>
            <a:off x="2543275" y="1714262"/>
            <a:ext cx="1737603" cy="1176083"/>
            <a:chOff x="3874882" y="284855"/>
            <a:chExt cx="2875927" cy="1946549"/>
          </a:xfrm>
        </p:grpSpPr>
        <p:grpSp>
          <p:nvGrpSpPr>
            <p:cNvPr id="91" name="Group 90">
              <a:extLst>
                <a:ext uri="{FF2B5EF4-FFF2-40B4-BE49-F238E27FC236}">
                  <a16:creationId xmlns:a16="http://schemas.microsoft.com/office/drawing/2014/main" id="{CD105BD9-3785-4484-A375-6C6B5A6A54A7}"/>
                </a:ext>
              </a:extLst>
            </p:cNvPr>
            <p:cNvGrpSpPr/>
            <p:nvPr/>
          </p:nvGrpSpPr>
          <p:grpSpPr>
            <a:xfrm>
              <a:off x="5158967" y="454241"/>
              <a:ext cx="1591842" cy="1591842"/>
              <a:chOff x="4868501" y="4267258"/>
              <a:chExt cx="2209800" cy="2209800"/>
            </a:xfrm>
          </p:grpSpPr>
          <p:sp>
            <p:nvSpPr>
              <p:cNvPr id="92" name="Oval 91">
                <a:extLst>
                  <a:ext uri="{FF2B5EF4-FFF2-40B4-BE49-F238E27FC236}">
                    <a16:creationId xmlns:a16="http://schemas.microsoft.com/office/drawing/2014/main" id="{D9782554-C559-4A01-B1C1-E49F85E52493}"/>
                  </a:ext>
                </a:extLst>
              </p:cNvPr>
              <p:cNvSpPr/>
              <p:nvPr/>
            </p:nvSpPr>
            <p:spPr>
              <a:xfrm>
                <a:off x="4868501" y="4267258"/>
                <a:ext cx="2209800" cy="2209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DCF53E27-7580-460B-A6AD-12E2FD51FE1E}"/>
                  </a:ext>
                </a:extLst>
              </p:cNvPr>
              <p:cNvSpPr/>
              <p:nvPr/>
            </p:nvSpPr>
            <p:spPr>
              <a:xfrm>
                <a:off x="5830432" y="5667469"/>
                <a:ext cx="298764" cy="4526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5FF6573D-0131-4440-B72C-C0C58103CFBC}"/>
                  </a:ext>
                </a:extLst>
              </p:cNvPr>
              <p:cNvGrpSpPr/>
              <p:nvPr/>
            </p:nvGrpSpPr>
            <p:grpSpPr>
              <a:xfrm>
                <a:off x="6074025" y="4869070"/>
                <a:ext cx="612001" cy="612001"/>
                <a:chOff x="2452639" y="4588413"/>
                <a:chExt cx="612001" cy="612001"/>
              </a:xfrm>
            </p:grpSpPr>
            <p:sp>
              <p:nvSpPr>
                <p:cNvPr id="100" name="Oval 99">
                  <a:extLst>
                    <a:ext uri="{FF2B5EF4-FFF2-40B4-BE49-F238E27FC236}">
                      <a16:creationId xmlns:a16="http://schemas.microsoft.com/office/drawing/2014/main" id="{1D30AB8E-91BA-4D9F-AB74-B1A4236FD41D}"/>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1015BAA9-A53C-4546-AFE1-1B01604E3F9A}"/>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C4CFB21-3A2C-4E2D-84A4-14D13EB4C217}"/>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1BF6064-51BE-49E8-837F-6CE372B7DF0B}"/>
                    </a:ext>
                  </a:extLst>
                </p:cNvPr>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270C3117-87BF-4EBF-9250-3863599B7E0A}"/>
                  </a:ext>
                </a:extLst>
              </p:cNvPr>
              <p:cNvGrpSpPr/>
              <p:nvPr/>
            </p:nvGrpSpPr>
            <p:grpSpPr>
              <a:xfrm flipH="1">
                <a:off x="5257704" y="4858508"/>
                <a:ext cx="612001" cy="612001"/>
                <a:chOff x="2452639" y="4588413"/>
                <a:chExt cx="612001" cy="612001"/>
              </a:xfrm>
            </p:grpSpPr>
            <p:sp>
              <p:nvSpPr>
                <p:cNvPr id="96" name="Oval 95">
                  <a:extLst>
                    <a:ext uri="{FF2B5EF4-FFF2-40B4-BE49-F238E27FC236}">
                      <a16:creationId xmlns:a16="http://schemas.microsoft.com/office/drawing/2014/main" id="{F9847340-66AB-476E-9F71-DE17589F90DC}"/>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6CBB5C6-D56F-4A18-95EB-84237AD5BFC2}"/>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A2D20C9-01AB-4A43-8D90-E9DDF25A5C94}"/>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A0A269E2-3681-4366-BC64-9CCD6986322E}"/>
                    </a:ext>
                  </a:extLst>
                </p:cNvPr>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4" name="Picture 2" descr="Image result for splashed water icon">
              <a:extLst>
                <a:ext uri="{FF2B5EF4-FFF2-40B4-BE49-F238E27FC236}">
                  <a16:creationId xmlns:a16="http://schemas.microsoft.com/office/drawing/2014/main" id="{486CB7E2-33CB-4052-A5FB-27132F8D5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882" y="284855"/>
              <a:ext cx="1933529" cy="19465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26"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80">
                                          <p:stCondLst>
                                            <p:cond delay="0"/>
                                          </p:stCondLst>
                                        </p:cTn>
                                        <p:tgtEl>
                                          <p:spTgt spid="26"/>
                                        </p:tgtEl>
                                      </p:cBhvr>
                                    </p:animEffect>
                                    <p:anim calcmode="lin" valueType="num">
                                      <p:cBhvr>
                                        <p:cTn id="1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7" dur="26">
                                          <p:stCondLst>
                                            <p:cond delay="650"/>
                                          </p:stCondLst>
                                        </p:cTn>
                                        <p:tgtEl>
                                          <p:spTgt spid="26"/>
                                        </p:tgtEl>
                                      </p:cBhvr>
                                      <p:to x="100000" y="60000"/>
                                    </p:animScale>
                                    <p:animScale>
                                      <p:cBhvr>
                                        <p:cTn id="18" dur="166" decel="50000">
                                          <p:stCondLst>
                                            <p:cond delay="676"/>
                                          </p:stCondLst>
                                        </p:cTn>
                                        <p:tgtEl>
                                          <p:spTgt spid="26"/>
                                        </p:tgtEl>
                                      </p:cBhvr>
                                      <p:to x="100000" y="100000"/>
                                    </p:animScale>
                                    <p:animScale>
                                      <p:cBhvr>
                                        <p:cTn id="19" dur="26">
                                          <p:stCondLst>
                                            <p:cond delay="1312"/>
                                          </p:stCondLst>
                                        </p:cTn>
                                        <p:tgtEl>
                                          <p:spTgt spid="26"/>
                                        </p:tgtEl>
                                      </p:cBhvr>
                                      <p:to x="100000" y="80000"/>
                                    </p:animScale>
                                    <p:animScale>
                                      <p:cBhvr>
                                        <p:cTn id="20" dur="166" decel="50000">
                                          <p:stCondLst>
                                            <p:cond delay="1338"/>
                                          </p:stCondLst>
                                        </p:cTn>
                                        <p:tgtEl>
                                          <p:spTgt spid="26"/>
                                        </p:tgtEl>
                                      </p:cBhvr>
                                      <p:to x="100000" y="100000"/>
                                    </p:animScale>
                                    <p:animScale>
                                      <p:cBhvr>
                                        <p:cTn id="21" dur="26">
                                          <p:stCondLst>
                                            <p:cond delay="1642"/>
                                          </p:stCondLst>
                                        </p:cTn>
                                        <p:tgtEl>
                                          <p:spTgt spid="26"/>
                                        </p:tgtEl>
                                      </p:cBhvr>
                                      <p:to x="100000" y="90000"/>
                                    </p:animScale>
                                    <p:animScale>
                                      <p:cBhvr>
                                        <p:cTn id="22" dur="166" decel="50000">
                                          <p:stCondLst>
                                            <p:cond delay="1668"/>
                                          </p:stCondLst>
                                        </p:cTn>
                                        <p:tgtEl>
                                          <p:spTgt spid="26"/>
                                        </p:tgtEl>
                                      </p:cBhvr>
                                      <p:to x="100000" y="100000"/>
                                    </p:animScale>
                                    <p:animScale>
                                      <p:cBhvr>
                                        <p:cTn id="23" dur="26">
                                          <p:stCondLst>
                                            <p:cond delay="1808"/>
                                          </p:stCondLst>
                                        </p:cTn>
                                        <p:tgtEl>
                                          <p:spTgt spid="26"/>
                                        </p:tgtEl>
                                      </p:cBhvr>
                                      <p:to x="100000" y="95000"/>
                                    </p:animScale>
                                    <p:animScale>
                                      <p:cBhvr>
                                        <p:cTn id="24" dur="166" decel="50000">
                                          <p:stCondLst>
                                            <p:cond delay="1834"/>
                                          </p:stCondLst>
                                        </p:cTn>
                                        <p:tgtEl>
                                          <p:spTgt spid="2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3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xEl>
                                              <p:pRg st="8" end="8"/>
                                            </p:txEl>
                                          </p:spTgt>
                                        </p:tgtEl>
                                        <p:attrNameLst>
                                          <p:attrName>style.visibility</p:attrName>
                                        </p:attrNameLst>
                                      </p:cBhvr>
                                      <p:to>
                                        <p:strVal val="visible"/>
                                      </p:to>
                                    </p:set>
                                  </p:childTnLst>
                                </p:cTn>
                              </p:par>
                              <p:par>
                                <p:cTn id="54" presetID="17" presetClass="entr" presetSubtype="10" fill="hold" nodeType="with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p:cTn id="56" dur="500" fill="hold"/>
                                        <p:tgtEl>
                                          <p:spTgt spid="61"/>
                                        </p:tgtEl>
                                        <p:attrNameLst>
                                          <p:attrName>ppt_w</p:attrName>
                                        </p:attrNameLst>
                                      </p:cBhvr>
                                      <p:tavLst>
                                        <p:tav tm="0">
                                          <p:val>
                                            <p:fltVal val="0"/>
                                          </p:val>
                                        </p:tav>
                                        <p:tav tm="100000">
                                          <p:val>
                                            <p:strVal val="#ppt_w"/>
                                          </p:val>
                                        </p:tav>
                                      </p:tavLst>
                                    </p:anim>
                                    <p:anim calcmode="lin" valueType="num">
                                      <p:cBhvr>
                                        <p:cTn id="57" dur="500" fill="hold"/>
                                        <p:tgtEl>
                                          <p:spTgt spid="61"/>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8">
                                            <p:txEl>
                                              <p:pRg st="10" end="10"/>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8">
                                            <p:txEl>
                                              <p:pRg st="11" end="11"/>
                                            </p:txEl>
                                          </p:spTgt>
                                        </p:tgtEl>
                                        <p:attrNameLst>
                                          <p:attrName>style.visibility</p:attrName>
                                        </p:attrNameLst>
                                      </p:cBhvr>
                                      <p:to>
                                        <p:strVal val="visible"/>
                                      </p:to>
                                    </p:set>
                                  </p:childTnLst>
                                </p:cTn>
                              </p:par>
                              <p:par>
                                <p:cTn id="64" presetID="26" presetClass="entr" presetSubtype="0" fill="hold"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down)">
                                      <p:cBhvr>
                                        <p:cTn id="66" dur="580">
                                          <p:stCondLst>
                                            <p:cond delay="0"/>
                                          </p:stCondLst>
                                        </p:cTn>
                                        <p:tgtEl>
                                          <p:spTgt spid="76"/>
                                        </p:tgtEl>
                                      </p:cBhvr>
                                    </p:animEffect>
                                    <p:anim calcmode="lin" valueType="num">
                                      <p:cBhvr>
                                        <p:cTn id="67"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72" dur="26">
                                          <p:stCondLst>
                                            <p:cond delay="650"/>
                                          </p:stCondLst>
                                        </p:cTn>
                                        <p:tgtEl>
                                          <p:spTgt spid="76"/>
                                        </p:tgtEl>
                                      </p:cBhvr>
                                      <p:to x="100000" y="60000"/>
                                    </p:animScale>
                                    <p:animScale>
                                      <p:cBhvr>
                                        <p:cTn id="73" dur="166" decel="50000">
                                          <p:stCondLst>
                                            <p:cond delay="676"/>
                                          </p:stCondLst>
                                        </p:cTn>
                                        <p:tgtEl>
                                          <p:spTgt spid="76"/>
                                        </p:tgtEl>
                                      </p:cBhvr>
                                      <p:to x="100000" y="100000"/>
                                    </p:animScale>
                                    <p:animScale>
                                      <p:cBhvr>
                                        <p:cTn id="74" dur="26">
                                          <p:stCondLst>
                                            <p:cond delay="1312"/>
                                          </p:stCondLst>
                                        </p:cTn>
                                        <p:tgtEl>
                                          <p:spTgt spid="76"/>
                                        </p:tgtEl>
                                      </p:cBhvr>
                                      <p:to x="100000" y="80000"/>
                                    </p:animScale>
                                    <p:animScale>
                                      <p:cBhvr>
                                        <p:cTn id="75" dur="166" decel="50000">
                                          <p:stCondLst>
                                            <p:cond delay="1338"/>
                                          </p:stCondLst>
                                        </p:cTn>
                                        <p:tgtEl>
                                          <p:spTgt spid="76"/>
                                        </p:tgtEl>
                                      </p:cBhvr>
                                      <p:to x="100000" y="100000"/>
                                    </p:animScale>
                                    <p:animScale>
                                      <p:cBhvr>
                                        <p:cTn id="76" dur="26">
                                          <p:stCondLst>
                                            <p:cond delay="1642"/>
                                          </p:stCondLst>
                                        </p:cTn>
                                        <p:tgtEl>
                                          <p:spTgt spid="76"/>
                                        </p:tgtEl>
                                      </p:cBhvr>
                                      <p:to x="100000" y="90000"/>
                                    </p:animScale>
                                    <p:animScale>
                                      <p:cBhvr>
                                        <p:cTn id="77" dur="166" decel="50000">
                                          <p:stCondLst>
                                            <p:cond delay="1668"/>
                                          </p:stCondLst>
                                        </p:cTn>
                                        <p:tgtEl>
                                          <p:spTgt spid="76"/>
                                        </p:tgtEl>
                                      </p:cBhvr>
                                      <p:to x="100000" y="100000"/>
                                    </p:animScale>
                                    <p:animScale>
                                      <p:cBhvr>
                                        <p:cTn id="78" dur="26">
                                          <p:stCondLst>
                                            <p:cond delay="1808"/>
                                          </p:stCondLst>
                                        </p:cTn>
                                        <p:tgtEl>
                                          <p:spTgt spid="76"/>
                                        </p:tgtEl>
                                      </p:cBhvr>
                                      <p:to x="100000" y="95000"/>
                                    </p:animScale>
                                    <p:animScale>
                                      <p:cBhvr>
                                        <p:cTn id="79" dur="166" decel="50000">
                                          <p:stCondLst>
                                            <p:cond delay="1834"/>
                                          </p:stCondLst>
                                        </p:cTn>
                                        <p:tgtEl>
                                          <p:spTgt spid="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24653A-EC36-460C-B332-2F5956A20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6324600" y="1447800"/>
            <a:ext cx="3505200" cy="1754326"/>
          </a:xfrm>
          <a:prstGeom prst="rect">
            <a:avLst/>
          </a:prstGeom>
          <a:noFill/>
        </p:spPr>
        <p:txBody>
          <a:bodyPr wrap="square" rtlCol="0">
            <a:spAutoFit/>
          </a:bodyPr>
          <a:lstStyle/>
          <a:p>
            <a:pPr fontAlgn="base"/>
            <a:r>
              <a:rPr lang="en-US" dirty="0">
                <a:solidFill>
                  <a:schemeClr val="bg1"/>
                </a:solidFill>
              </a:rPr>
              <a:t>Who is </a:t>
            </a:r>
            <a:r>
              <a:rPr lang="en-US" dirty="0" err="1">
                <a:solidFill>
                  <a:schemeClr val="bg1"/>
                </a:solidFill>
              </a:rPr>
              <a:t>Abinadi</a:t>
            </a:r>
            <a:r>
              <a:rPr lang="en-US" dirty="0">
                <a:solidFill>
                  <a:schemeClr val="bg1"/>
                </a:solidFill>
              </a:rPr>
              <a:t>?</a:t>
            </a:r>
          </a:p>
          <a:p>
            <a:pPr fontAlgn="base"/>
            <a:endParaRPr lang="en-US" dirty="0">
              <a:solidFill>
                <a:schemeClr val="bg1"/>
              </a:solidFill>
            </a:endParaRPr>
          </a:p>
          <a:p>
            <a:pPr fontAlgn="base"/>
            <a:r>
              <a:rPr lang="en-US" dirty="0">
                <a:solidFill>
                  <a:schemeClr val="bg1"/>
                </a:solidFill>
              </a:rPr>
              <a:t>Who is the Lord?</a:t>
            </a:r>
          </a:p>
          <a:p>
            <a:pPr fontAlgn="base"/>
            <a:endParaRPr lang="en-US" dirty="0">
              <a:solidFill>
                <a:schemeClr val="bg1"/>
              </a:solidFill>
            </a:endParaRPr>
          </a:p>
          <a:p>
            <a:pPr fontAlgn="base"/>
            <a:r>
              <a:rPr lang="en-US" dirty="0">
                <a:solidFill>
                  <a:schemeClr val="bg1"/>
                </a:solidFill>
              </a:rPr>
              <a:t>Who is it that they should judge me and my people?</a:t>
            </a:r>
          </a:p>
        </p:txBody>
      </p:sp>
      <p:sp>
        <p:nvSpPr>
          <p:cNvPr id="4" name="TextBox 3"/>
          <p:cNvSpPr txBox="1"/>
          <p:nvPr/>
        </p:nvSpPr>
        <p:spPr>
          <a:xfrm>
            <a:off x="97536" y="6550223"/>
            <a:ext cx="9144000" cy="307777"/>
          </a:xfrm>
          <a:prstGeom prst="rect">
            <a:avLst/>
          </a:prstGeom>
          <a:noFill/>
        </p:spPr>
        <p:txBody>
          <a:bodyPr wrap="square" rtlCol="0">
            <a:spAutoFit/>
          </a:bodyPr>
          <a:lstStyle/>
          <a:p>
            <a:r>
              <a:rPr lang="en-US" sz="1400" dirty="0">
                <a:solidFill>
                  <a:schemeClr val="bg1"/>
                </a:solidFill>
              </a:rPr>
              <a:t>Mosiah 11:26-29</a:t>
            </a:r>
          </a:p>
        </p:txBody>
      </p:sp>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Noah Seeks </a:t>
            </a:r>
            <a:r>
              <a:rPr lang="en-US" sz="4000" dirty="0" err="1">
                <a:solidFill>
                  <a:schemeClr val="bg1"/>
                </a:solidFill>
                <a:latin typeface="Elephant" pitchFamily="18" charset="0"/>
              </a:rPr>
              <a:t>Abinadi’s</a:t>
            </a:r>
            <a:r>
              <a:rPr lang="en-US" sz="4000" dirty="0">
                <a:solidFill>
                  <a:schemeClr val="bg1"/>
                </a:solidFill>
                <a:latin typeface="Elephant" pitchFamily="18" charset="0"/>
              </a:rPr>
              <a:t> Life</a:t>
            </a:r>
          </a:p>
        </p:txBody>
      </p:sp>
      <p:sp>
        <p:nvSpPr>
          <p:cNvPr id="9" name="TextBox 8"/>
          <p:cNvSpPr txBox="1"/>
          <p:nvPr/>
        </p:nvSpPr>
        <p:spPr>
          <a:xfrm>
            <a:off x="6096000" y="914401"/>
            <a:ext cx="1828800" cy="461665"/>
          </a:xfrm>
          <a:prstGeom prst="rect">
            <a:avLst/>
          </a:prstGeom>
          <a:noFill/>
        </p:spPr>
        <p:txBody>
          <a:bodyPr wrap="square" rtlCol="0">
            <a:spAutoFit/>
          </a:bodyPr>
          <a:lstStyle/>
          <a:p>
            <a:pPr fontAlgn="base"/>
            <a:r>
              <a:rPr lang="en-US" sz="2400" dirty="0">
                <a:solidFill>
                  <a:srgbClr val="FF0000"/>
                </a:solidFill>
              </a:rPr>
              <a:t>Anger within</a:t>
            </a:r>
          </a:p>
        </p:txBody>
      </p:sp>
      <p:sp>
        <p:nvSpPr>
          <p:cNvPr id="8" name="TextBox 7"/>
          <p:cNvSpPr txBox="1"/>
          <p:nvPr/>
        </p:nvSpPr>
        <p:spPr>
          <a:xfrm>
            <a:off x="1752600" y="838201"/>
            <a:ext cx="3962400" cy="646331"/>
          </a:xfrm>
          <a:prstGeom prst="rect">
            <a:avLst/>
          </a:prstGeom>
          <a:noFill/>
        </p:spPr>
        <p:txBody>
          <a:bodyPr wrap="square" rtlCol="0">
            <a:spAutoFit/>
          </a:bodyPr>
          <a:lstStyle/>
          <a:p>
            <a:pPr fontAlgn="base"/>
            <a:r>
              <a:rPr lang="en-US" dirty="0">
                <a:solidFill>
                  <a:schemeClr val="bg1"/>
                </a:solidFill>
              </a:rPr>
              <a:t>The Prophet’s message of truth brought anger in their hearts—</a:t>
            </a:r>
            <a:r>
              <a:rPr lang="en-US" dirty="0" err="1">
                <a:solidFill>
                  <a:schemeClr val="bg1"/>
                </a:solidFill>
              </a:rPr>
              <a:t>Abinadi</a:t>
            </a:r>
            <a:r>
              <a:rPr lang="en-US" dirty="0">
                <a:solidFill>
                  <a:schemeClr val="bg1"/>
                </a:solidFill>
              </a:rPr>
              <a:t> flees</a:t>
            </a:r>
          </a:p>
        </p:txBody>
      </p:sp>
      <p:sp>
        <p:nvSpPr>
          <p:cNvPr id="10" name="TextBox 9"/>
          <p:cNvSpPr txBox="1"/>
          <p:nvPr/>
        </p:nvSpPr>
        <p:spPr>
          <a:xfrm>
            <a:off x="2636874" y="3962401"/>
            <a:ext cx="7345326" cy="2308324"/>
          </a:xfrm>
          <a:prstGeom prst="rect">
            <a:avLst/>
          </a:prstGeom>
          <a:noFill/>
        </p:spPr>
        <p:txBody>
          <a:bodyPr wrap="square" rtlCol="0">
            <a:spAutoFit/>
          </a:bodyPr>
          <a:lstStyle/>
          <a:p>
            <a:pPr fontAlgn="base"/>
            <a:r>
              <a:rPr lang="en-US" dirty="0">
                <a:solidFill>
                  <a:schemeClr val="bg1"/>
                </a:solidFill>
              </a:rPr>
              <a:t>“The last days will be rampant with the cardinal sins, just “as in the days of Noah.” Society in the days of Noah, scriptures advise, was “corrupt before God” and “filled with violence…</a:t>
            </a:r>
          </a:p>
          <a:p>
            <a:pPr fontAlgn="base"/>
            <a:endParaRPr lang="en-US" dirty="0">
              <a:solidFill>
                <a:schemeClr val="bg1"/>
              </a:solidFill>
            </a:endParaRPr>
          </a:p>
          <a:p>
            <a:pPr fontAlgn="base"/>
            <a:r>
              <a:rPr lang="en-US" dirty="0">
                <a:solidFill>
                  <a:schemeClr val="bg1"/>
                </a:solidFill>
              </a:rPr>
              <a:t>Corruption and violence—sound familiar? Both of these awful conditions crest because of surging individual selfishness. When thus engulfed, no wonder men’s hearts in our day will fail them because of fear.”</a:t>
            </a:r>
          </a:p>
          <a:p>
            <a:pPr fontAlgn="base"/>
            <a:r>
              <a:rPr lang="en-US" sz="1400" dirty="0">
                <a:solidFill>
                  <a:schemeClr val="bg1"/>
                </a:solidFill>
              </a:rPr>
              <a:t>Neal A. Maxwell</a:t>
            </a:r>
          </a:p>
        </p:txBody>
      </p:sp>
      <p:pic>
        <p:nvPicPr>
          <p:cNvPr id="6" name="Picture 5">
            <a:extLst>
              <a:ext uri="{FF2B5EF4-FFF2-40B4-BE49-F238E27FC236}">
                <a16:creationId xmlns:a16="http://schemas.microsoft.com/office/drawing/2014/main" id="{126083CD-8EAF-4420-90F4-C50DDB7EC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528" y="1504378"/>
            <a:ext cx="3048000" cy="2276475"/>
          </a:xfrm>
          <a:prstGeom prst="rect">
            <a:avLst/>
          </a:prstGeom>
        </p:spPr>
      </p:pic>
      <p:pic>
        <p:nvPicPr>
          <p:cNvPr id="12" name="Picture 11">
            <a:extLst>
              <a:ext uri="{FF2B5EF4-FFF2-40B4-BE49-F238E27FC236}">
                <a16:creationId xmlns:a16="http://schemas.microsoft.com/office/drawing/2014/main" id="{7840C6DF-9664-48B3-960A-63F0AD1A2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1214" y="4200070"/>
            <a:ext cx="1254586" cy="1570110"/>
          </a:xfrm>
          <a:prstGeom prst="rect">
            <a:avLst/>
          </a:prstGeom>
        </p:spPr>
      </p:pic>
    </p:spTree>
    <p:extLst>
      <p:ext uri="{BB962C8B-B14F-4D97-AF65-F5344CB8AC3E}">
        <p14:creationId xmlns:p14="http://schemas.microsoft.com/office/powerpoint/2010/main" val="287564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1470E-963A-984E-2991-ECFAA757B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 name="TextBox 2">
            <a:extLst>
              <a:ext uri="{FF2B5EF4-FFF2-40B4-BE49-F238E27FC236}">
                <a16:creationId xmlns:a16="http://schemas.microsoft.com/office/drawing/2014/main" id="{1CDE1D4E-EC31-3757-C108-DE0872C89A7A}"/>
              </a:ext>
            </a:extLst>
          </p:cNvPr>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Two Years</a:t>
            </a:r>
          </a:p>
        </p:txBody>
      </p:sp>
      <p:sp>
        <p:nvSpPr>
          <p:cNvPr id="5" name="TextBox 4">
            <a:extLst>
              <a:ext uri="{FF2B5EF4-FFF2-40B4-BE49-F238E27FC236}">
                <a16:creationId xmlns:a16="http://schemas.microsoft.com/office/drawing/2014/main" id="{B19484DB-067D-A84B-F558-7AC011F2A48B}"/>
              </a:ext>
            </a:extLst>
          </p:cNvPr>
          <p:cNvSpPr txBox="1"/>
          <p:nvPr/>
        </p:nvSpPr>
        <p:spPr>
          <a:xfrm>
            <a:off x="341128" y="1980212"/>
            <a:ext cx="6120810" cy="1815882"/>
          </a:xfrm>
          <a:prstGeom prst="rect">
            <a:avLst/>
          </a:prstGeom>
          <a:noFill/>
        </p:spPr>
        <p:txBody>
          <a:bodyPr wrap="square">
            <a:spAutoFit/>
          </a:bodyPr>
          <a:lstStyle/>
          <a:p>
            <a:r>
              <a:rPr lang="en-US" sz="2800" b="0" i="0" dirty="0">
                <a:solidFill>
                  <a:schemeClr val="bg1"/>
                </a:solidFill>
                <a:effectLst/>
              </a:rPr>
              <a:t>While Abinadi was gone for two years.</a:t>
            </a:r>
          </a:p>
          <a:p>
            <a:endParaRPr lang="en-US" sz="2800" dirty="0">
              <a:solidFill>
                <a:schemeClr val="bg1"/>
              </a:solidFill>
            </a:endParaRPr>
          </a:p>
          <a:p>
            <a:r>
              <a:rPr lang="en-US" sz="2800" b="0" i="0" dirty="0">
                <a:solidFill>
                  <a:schemeClr val="bg1"/>
                </a:solidFill>
                <a:effectLst/>
              </a:rPr>
              <a:t>The Lord mercifully gave the people time to turn to Him and repent of their sins.</a:t>
            </a:r>
            <a:endParaRPr lang="en-US" sz="2800" dirty="0">
              <a:solidFill>
                <a:schemeClr val="bg1"/>
              </a:solidFill>
            </a:endParaRPr>
          </a:p>
        </p:txBody>
      </p:sp>
      <p:sp>
        <p:nvSpPr>
          <p:cNvPr id="6" name="TextBox 5">
            <a:extLst>
              <a:ext uri="{FF2B5EF4-FFF2-40B4-BE49-F238E27FC236}">
                <a16:creationId xmlns:a16="http://schemas.microsoft.com/office/drawing/2014/main" id="{22E5DADA-ECA3-2C96-FB34-68E7D3CB8DFB}"/>
              </a:ext>
            </a:extLst>
          </p:cNvPr>
          <p:cNvSpPr txBox="1"/>
          <p:nvPr/>
        </p:nvSpPr>
        <p:spPr>
          <a:xfrm>
            <a:off x="155945" y="6404345"/>
            <a:ext cx="9144000" cy="338554"/>
          </a:xfrm>
          <a:prstGeom prst="rect">
            <a:avLst/>
          </a:prstGeom>
          <a:noFill/>
        </p:spPr>
        <p:txBody>
          <a:bodyPr wrap="square" rtlCol="0">
            <a:spAutoFit/>
          </a:bodyPr>
          <a:lstStyle/>
          <a:p>
            <a:r>
              <a:rPr lang="en-US" sz="1600" dirty="0">
                <a:solidFill>
                  <a:schemeClr val="bg1"/>
                </a:solidFill>
              </a:rPr>
              <a:t>Mosiah 12:1</a:t>
            </a:r>
          </a:p>
        </p:txBody>
      </p:sp>
      <p:pic>
        <p:nvPicPr>
          <p:cNvPr id="2050" name="Picture 2" descr="reload">
            <a:extLst>
              <a:ext uri="{FF2B5EF4-FFF2-40B4-BE49-F238E27FC236}">
                <a16:creationId xmlns:a16="http://schemas.microsoft.com/office/drawing/2014/main" id="{F9038085-C5A4-B6D3-7701-06373B2DD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210" y="1356141"/>
            <a:ext cx="4878572" cy="48785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00D1DA-8926-B323-4E34-9960EAF90F49}"/>
              </a:ext>
            </a:extLst>
          </p:cNvPr>
          <p:cNvSpPr txBox="1"/>
          <p:nvPr/>
        </p:nvSpPr>
        <p:spPr>
          <a:xfrm>
            <a:off x="988827" y="4500055"/>
            <a:ext cx="5346406" cy="1200329"/>
          </a:xfrm>
          <a:prstGeom prst="rect">
            <a:avLst/>
          </a:prstGeom>
          <a:noFill/>
        </p:spPr>
        <p:txBody>
          <a:bodyPr wrap="square">
            <a:spAutoFit/>
          </a:bodyPr>
          <a:lstStyle/>
          <a:p>
            <a:r>
              <a:rPr lang="en-US" sz="3600" b="0" i="0" dirty="0">
                <a:solidFill>
                  <a:srgbClr val="FF0000"/>
                </a:solidFill>
                <a:effectLst/>
              </a:rPr>
              <a:t>How much time do we need to repent of our sins?</a:t>
            </a:r>
            <a:endParaRPr lang="en-US" sz="3600" dirty="0">
              <a:solidFill>
                <a:srgbClr val="FF0000"/>
              </a:solidFill>
            </a:endParaRPr>
          </a:p>
        </p:txBody>
      </p:sp>
    </p:spTree>
    <p:extLst>
      <p:ext uri="{BB962C8B-B14F-4D97-AF65-F5344CB8AC3E}">
        <p14:creationId xmlns:p14="http://schemas.microsoft.com/office/powerpoint/2010/main" val="24006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1A56-1B3D-A813-F04C-102B34822C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0DEE1A2-7D4D-A113-962C-DF98A9012FA9}"/>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BED462C-89AD-5D37-AD87-9A3E4758F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5" name="TextBox 4">
            <a:extLst>
              <a:ext uri="{FF2B5EF4-FFF2-40B4-BE49-F238E27FC236}">
                <a16:creationId xmlns:a16="http://schemas.microsoft.com/office/drawing/2014/main" id="{3EC05C75-A278-A27B-EEB9-458C73E6D27A}"/>
              </a:ext>
            </a:extLst>
          </p:cNvPr>
          <p:cNvSpPr txBox="1"/>
          <p:nvPr/>
        </p:nvSpPr>
        <p:spPr>
          <a:xfrm>
            <a:off x="1537982" y="1375795"/>
            <a:ext cx="9144000" cy="2677656"/>
          </a:xfrm>
          <a:prstGeom prst="rect">
            <a:avLst/>
          </a:prstGeom>
          <a:noFill/>
        </p:spPr>
        <p:txBody>
          <a:bodyPr wrap="square" rtlCol="0">
            <a:spAutoFit/>
          </a:bodyPr>
          <a:lstStyle/>
          <a:p>
            <a:pPr algn="ctr"/>
            <a:r>
              <a:rPr lang="en-US" sz="4400" dirty="0">
                <a:solidFill>
                  <a:schemeClr val="bg1"/>
                </a:solidFill>
                <a:latin typeface="Elephant" pitchFamily="18" charset="0"/>
              </a:rPr>
              <a:t>Abinadi and King Noah</a:t>
            </a:r>
          </a:p>
          <a:p>
            <a:pPr algn="ctr"/>
            <a:endParaRPr lang="en-US" sz="4400" dirty="0">
              <a:solidFill>
                <a:schemeClr val="bg1"/>
              </a:solidFill>
              <a:latin typeface="Elephant" pitchFamily="18" charset="0"/>
            </a:endParaRPr>
          </a:p>
          <a:p>
            <a:pPr algn="ctr"/>
            <a:r>
              <a:rPr lang="en-US" sz="4400" dirty="0">
                <a:solidFill>
                  <a:schemeClr val="bg1"/>
                </a:solidFill>
                <a:latin typeface="Elephant" pitchFamily="18" charset="0"/>
              </a:rPr>
              <a:t>Mosiah 11-12</a:t>
            </a:r>
          </a:p>
          <a:p>
            <a:pPr algn="ctr"/>
            <a:r>
              <a:rPr lang="en-US" sz="3600" dirty="0">
                <a:solidFill>
                  <a:schemeClr val="bg1"/>
                </a:solidFill>
                <a:latin typeface="Elephant" pitchFamily="18" charset="0"/>
              </a:rPr>
              <a:t>Warnings and Repentance</a:t>
            </a:r>
          </a:p>
        </p:txBody>
      </p:sp>
      <p:grpSp>
        <p:nvGrpSpPr>
          <p:cNvPr id="6" name="Group 5">
            <a:extLst>
              <a:ext uri="{FF2B5EF4-FFF2-40B4-BE49-F238E27FC236}">
                <a16:creationId xmlns:a16="http://schemas.microsoft.com/office/drawing/2014/main" id="{F29906B6-AED5-56F4-B237-4A0B6CA250C5}"/>
              </a:ext>
            </a:extLst>
          </p:cNvPr>
          <p:cNvGrpSpPr/>
          <p:nvPr/>
        </p:nvGrpSpPr>
        <p:grpSpPr>
          <a:xfrm>
            <a:off x="1634836" y="2367209"/>
            <a:ext cx="1173019" cy="3453803"/>
            <a:chOff x="544699" y="1966364"/>
            <a:chExt cx="1349002" cy="3540469"/>
          </a:xfrm>
        </p:grpSpPr>
        <p:sp>
          <p:nvSpPr>
            <p:cNvPr id="7" name="Cloud 6">
              <a:extLst>
                <a:ext uri="{FF2B5EF4-FFF2-40B4-BE49-F238E27FC236}">
                  <a16:creationId xmlns:a16="http://schemas.microsoft.com/office/drawing/2014/main" id="{24DC8D58-E3B2-5A0F-643C-D3E68752CFA9}"/>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8C368C-E269-D664-B662-8680FAB598D7}"/>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F55D86-4F80-B33E-4E7A-9296C3BADF08}"/>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A108CB04-E73D-D2D4-7232-62C845CDACAB}"/>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505B76A1-6288-118B-DAF6-BF5A8649F305}"/>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erge 11">
              <a:extLst>
                <a:ext uri="{FF2B5EF4-FFF2-40B4-BE49-F238E27FC236}">
                  <a16:creationId xmlns:a16="http://schemas.microsoft.com/office/drawing/2014/main" id="{42DB0DF7-5D61-1F6B-5F01-710C9AF04333}"/>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2FE08149-2873-EBC5-674B-43A8C913B21F}"/>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F205D5-6F97-DC6C-566A-999A3058C40C}"/>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lowchart: Merge 14">
              <a:extLst>
                <a:ext uri="{FF2B5EF4-FFF2-40B4-BE49-F238E27FC236}">
                  <a16:creationId xmlns:a16="http://schemas.microsoft.com/office/drawing/2014/main" id="{64778320-2C7E-B5BC-4CA2-3C2894BE5238}"/>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FAE1314-31F9-1698-F63B-5DED28DA9C07}"/>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lowchart: Merge 16">
              <a:extLst>
                <a:ext uri="{FF2B5EF4-FFF2-40B4-BE49-F238E27FC236}">
                  <a16:creationId xmlns:a16="http://schemas.microsoft.com/office/drawing/2014/main" id="{A7AA047B-D0A8-D418-69C4-F3041E2D4076}"/>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erge 17">
              <a:extLst>
                <a:ext uri="{FF2B5EF4-FFF2-40B4-BE49-F238E27FC236}">
                  <a16:creationId xmlns:a16="http://schemas.microsoft.com/office/drawing/2014/main" id="{27E790B3-B9F1-8D86-6011-E90B22123E8D}"/>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E23CB6A-CD0E-5C45-8E9F-40FF00B01328}"/>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B098008-4CC8-E926-9257-2238B9F6F6FE}"/>
              </a:ext>
            </a:extLst>
          </p:cNvPr>
          <p:cNvGrpSpPr/>
          <p:nvPr/>
        </p:nvGrpSpPr>
        <p:grpSpPr>
          <a:xfrm>
            <a:off x="9058567" y="2659194"/>
            <a:ext cx="1728818" cy="3207027"/>
            <a:chOff x="5334536" y="1600200"/>
            <a:chExt cx="2365749" cy="4388559"/>
          </a:xfrm>
        </p:grpSpPr>
        <p:sp>
          <p:nvSpPr>
            <p:cNvPr id="21" name="Oval 20">
              <a:extLst>
                <a:ext uri="{FF2B5EF4-FFF2-40B4-BE49-F238E27FC236}">
                  <a16:creationId xmlns:a16="http://schemas.microsoft.com/office/drawing/2014/main" id="{CC6D1D03-1C0A-4F47-29C6-42FE5964694E}"/>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05E243-7073-4CA5-1C3F-FC053322B530}"/>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558452-796E-B73B-99C3-9E842EF6FB91}"/>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a:extLst>
                <a:ext uri="{FF2B5EF4-FFF2-40B4-BE49-F238E27FC236}">
                  <a16:creationId xmlns:a16="http://schemas.microsoft.com/office/drawing/2014/main" id="{960D36E7-C0F2-1D08-031A-E0478C8D2F6E}"/>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a:extLst>
                <a:ext uri="{FF2B5EF4-FFF2-40B4-BE49-F238E27FC236}">
                  <a16:creationId xmlns:a16="http://schemas.microsoft.com/office/drawing/2014/main" id="{8F375952-9ADF-23C6-54D8-967117C146D6}"/>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Extract 25">
              <a:extLst>
                <a:ext uri="{FF2B5EF4-FFF2-40B4-BE49-F238E27FC236}">
                  <a16:creationId xmlns:a16="http://schemas.microsoft.com/office/drawing/2014/main" id="{728645B9-1F3F-46E9-9C0E-DF8C01ED2080}"/>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26">
              <a:extLst>
                <a:ext uri="{FF2B5EF4-FFF2-40B4-BE49-F238E27FC236}">
                  <a16:creationId xmlns:a16="http://schemas.microsoft.com/office/drawing/2014/main" id="{8596A7F7-9965-7D3C-D024-DE7A8328159D}"/>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27">
              <a:extLst>
                <a:ext uri="{FF2B5EF4-FFF2-40B4-BE49-F238E27FC236}">
                  <a16:creationId xmlns:a16="http://schemas.microsoft.com/office/drawing/2014/main" id="{87820F9F-5C68-DC5B-8BFF-194867C3C492}"/>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ocument 28">
              <a:extLst>
                <a:ext uri="{FF2B5EF4-FFF2-40B4-BE49-F238E27FC236}">
                  <a16:creationId xmlns:a16="http://schemas.microsoft.com/office/drawing/2014/main" id="{524BCD71-97E5-3384-6E8A-A0930B20A313}"/>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Extract 29">
              <a:extLst>
                <a:ext uri="{FF2B5EF4-FFF2-40B4-BE49-F238E27FC236}">
                  <a16:creationId xmlns:a16="http://schemas.microsoft.com/office/drawing/2014/main" id="{4FF4297C-F002-90A7-ED8B-64B477372A63}"/>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Extract 30">
              <a:extLst>
                <a:ext uri="{FF2B5EF4-FFF2-40B4-BE49-F238E27FC236}">
                  <a16:creationId xmlns:a16="http://schemas.microsoft.com/office/drawing/2014/main" id="{A944A9A3-B547-F2C6-686B-E17367C1EB5B}"/>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a:extLst>
                <a:ext uri="{FF2B5EF4-FFF2-40B4-BE49-F238E27FC236}">
                  <a16:creationId xmlns:a16="http://schemas.microsoft.com/office/drawing/2014/main" id="{6BBA9A19-0CF6-9F83-F16A-7B8002C981C0}"/>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ADF9D86-9B5F-6A88-1FE6-D07DE94A1F0E}"/>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6318176-55A1-2A0E-78C6-2E5C794D9DEA}"/>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F72B0-1CE1-714E-FE49-08071167038F}"/>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08BA80E-1C2D-C05D-B6DC-38B04A1B51F0}"/>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55FD2EA3-E552-1293-2C04-8326D57F152F}"/>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hevron 74">
              <a:extLst>
                <a:ext uri="{FF2B5EF4-FFF2-40B4-BE49-F238E27FC236}">
                  <a16:creationId xmlns:a16="http://schemas.microsoft.com/office/drawing/2014/main" id="{24402852-CDC8-C757-5F24-2215EB0DE6B7}"/>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58C37B4D-0286-DD5C-BC15-19D7A6CA1D1E}"/>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76">
              <a:extLst>
                <a:ext uri="{FF2B5EF4-FFF2-40B4-BE49-F238E27FC236}">
                  <a16:creationId xmlns:a16="http://schemas.microsoft.com/office/drawing/2014/main" id="{F24EBA9C-E59A-C8BE-74CA-0AF4334C8ABE}"/>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ghtning Bolt 40">
              <a:extLst>
                <a:ext uri="{FF2B5EF4-FFF2-40B4-BE49-F238E27FC236}">
                  <a16:creationId xmlns:a16="http://schemas.microsoft.com/office/drawing/2014/main" id="{A4B50579-E99E-3F16-F0F6-B8CD66100B1B}"/>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ightning Bolt 41">
              <a:extLst>
                <a:ext uri="{FF2B5EF4-FFF2-40B4-BE49-F238E27FC236}">
                  <a16:creationId xmlns:a16="http://schemas.microsoft.com/office/drawing/2014/main" id="{CF4D4447-4FB0-6265-D203-55D92BA73303}"/>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38">
              <a:extLst>
                <a:ext uri="{FF2B5EF4-FFF2-40B4-BE49-F238E27FC236}">
                  <a16:creationId xmlns:a16="http://schemas.microsoft.com/office/drawing/2014/main" id="{3E7740CC-0F75-1DC7-3489-C66A802669A5}"/>
                </a:ext>
              </a:extLst>
            </p:cNvPr>
            <p:cNvGrpSpPr/>
            <p:nvPr/>
          </p:nvGrpSpPr>
          <p:grpSpPr>
            <a:xfrm>
              <a:off x="7162800" y="3124200"/>
              <a:ext cx="373464" cy="2736443"/>
              <a:chOff x="7298478" y="3159157"/>
              <a:chExt cx="373464" cy="2736443"/>
            </a:xfrm>
          </p:grpSpPr>
          <p:sp>
            <p:nvSpPr>
              <p:cNvPr id="48" name="Rounded Rectangle 84">
                <a:extLst>
                  <a:ext uri="{FF2B5EF4-FFF2-40B4-BE49-F238E27FC236}">
                    <a16:creationId xmlns:a16="http://schemas.microsoft.com/office/drawing/2014/main" id="{9B82CF7E-B2E9-8499-9B8D-76DF32679C99}"/>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gular Pentagon 85">
                <a:extLst>
                  <a:ext uri="{FF2B5EF4-FFF2-40B4-BE49-F238E27FC236}">
                    <a16:creationId xmlns:a16="http://schemas.microsoft.com/office/drawing/2014/main" id="{C3812932-4DEB-0C18-CA7C-FC7B74B2D5B1}"/>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3C2EF3B1-AA5A-F8CA-9D97-D40F570CC301}"/>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ightning Bolt 44">
              <a:extLst>
                <a:ext uri="{FF2B5EF4-FFF2-40B4-BE49-F238E27FC236}">
                  <a16:creationId xmlns:a16="http://schemas.microsoft.com/office/drawing/2014/main" id="{F82DF8A0-C7BD-A3B4-F161-FC5E87883B2E}"/>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82">
              <a:extLst>
                <a:ext uri="{FF2B5EF4-FFF2-40B4-BE49-F238E27FC236}">
                  <a16:creationId xmlns:a16="http://schemas.microsoft.com/office/drawing/2014/main" id="{6DE0E276-0C19-A133-5E00-2FC9C80C3A8B}"/>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D8AF28B6-D5EB-34B4-1E12-0BED0137079E}"/>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827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70879D-DCA8-4BF8-BD97-BD521444F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4648200" y="671692"/>
            <a:ext cx="5867400" cy="6247864"/>
          </a:xfrm>
          <a:prstGeom prst="rect">
            <a:avLst/>
          </a:prstGeom>
          <a:noFill/>
        </p:spPr>
        <p:txBody>
          <a:bodyPr wrap="square" rtlCol="0">
            <a:spAutoFit/>
          </a:bodyPr>
          <a:lstStyle/>
          <a:p>
            <a:pPr fontAlgn="base"/>
            <a:r>
              <a:rPr lang="en-US" dirty="0">
                <a:solidFill>
                  <a:schemeClr val="bg1"/>
                </a:solidFill>
              </a:rPr>
              <a:t>Brought into bondage</a:t>
            </a:r>
          </a:p>
          <a:p>
            <a:pPr fontAlgn="base"/>
            <a:endParaRPr lang="en-US" dirty="0">
              <a:solidFill>
                <a:schemeClr val="bg1"/>
              </a:solidFill>
            </a:endParaRPr>
          </a:p>
          <a:p>
            <a:pPr fontAlgn="base"/>
            <a:r>
              <a:rPr lang="en-US" dirty="0">
                <a:solidFill>
                  <a:schemeClr val="bg1"/>
                </a:solidFill>
              </a:rPr>
              <a:t>They shall be smitten on the cheek-- to be smitten on the cheek is a reproach itself, and is a suffering not very patiently endured.</a:t>
            </a:r>
          </a:p>
          <a:p>
            <a:pPr fontAlgn="base"/>
            <a:endParaRPr lang="en-US" dirty="0">
              <a:solidFill>
                <a:schemeClr val="bg1"/>
              </a:solidFill>
            </a:endParaRPr>
          </a:p>
          <a:p>
            <a:pPr fontAlgn="base"/>
            <a:r>
              <a:rPr lang="en-US" dirty="0">
                <a:solidFill>
                  <a:schemeClr val="bg1"/>
                </a:solidFill>
              </a:rPr>
              <a:t>They shall be driven by man</a:t>
            </a:r>
          </a:p>
          <a:p>
            <a:pPr fontAlgn="base"/>
            <a:endParaRPr lang="en-US" dirty="0">
              <a:solidFill>
                <a:schemeClr val="bg1"/>
              </a:solidFill>
            </a:endParaRPr>
          </a:p>
          <a:p>
            <a:pPr fontAlgn="base"/>
            <a:r>
              <a:rPr lang="en-US" dirty="0">
                <a:solidFill>
                  <a:schemeClr val="bg1"/>
                </a:solidFill>
              </a:rPr>
              <a:t>They shall be slain</a:t>
            </a:r>
          </a:p>
          <a:p>
            <a:pPr fontAlgn="base"/>
            <a:endParaRPr lang="en-US" dirty="0">
              <a:solidFill>
                <a:schemeClr val="bg1"/>
              </a:solidFill>
            </a:endParaRPr>
          </a:p>
          <a:p>
            <a:pPr fontAlgn="base"/>
            <a:r>
              <a:rPr lang="en-US" dirty="0">
                <a:solidFill>
                  <a:schemeClr val="bg1"/>
                </a:solidFill>
              </a:rPr>
              <a:t>Animals will devour them</a:t>
            </a:r>
          </a:p>
          <a:p>
            <a:pPr fontAlgn="base"/>
            <a:endParaRPr lang="en-US" dirty="0">
              <a:solidFill>
                <a:schemeClr val="bg1"/>
              </a:solidFill>
            </a:endParaRPr>
          </a:p>
          <a:p>
            <a:pPr fontAlgn="base"/>
            <a:r>
              <a:rPr lang="en-US" dirty="0">
                <a:solidFill>
                  <a:schemeClr val="bg1"/>
                </a:solidFill>
              </a:rPr>
              <a:t>They will have sore afflictions—famine, pestilence, They shall howl—mourn, weep</a:t>
            </a:r>
          </a:p>
          <a:p>
            <a:pPr fontAlgn="base"/>
            <a:endParaRPr lang="en-US" dirty="0">
              <a:solidFill>
                <a:schemeClr val="bg1"/>
              </a:solidFill>
            </a:endParaRPr>
          </a:p>
          <a:p>
            <a:pPr fontAlgn="base"/>
            <a:r>
              <a:rPr lang="en-US" dirty="0">
                <a:solidFill>
                  <a:schemeClr val="bg1"/>
                </a:solidFill>
              </a:rPr>
              <a:t>They shall have burdens lashed on their backs—slavery</a:t>
            </a:r>
          </a:p>
          <a:p>
            <a:pPr fontAlgn="base"/>
            <a:endParaRPr lang="en-US" dirty="0">
              <a:solidFill>
                <a:schemeClr val="bg1"/>
              </a:solidFill>
            </a:endParaRPr>
          </a:p>
          <a:p>
            <a:pPr fontAlgn="base"/>
            <a:r>
              <a:rPr lang="en-US" dirty="0">
                <a:solidFill>
                  <a:schemeClr val="bg1"/>
                </a:solidFill>
              </a:rPr>
              <a:t>There will be hail from the east wind and insects shall pester and devour their crops</a:t>
            </a:r>
          </a:p>
          <a:p>
            <a:pPr fontAlgn="base"/>
            <a:endParaRPr lang="en-US" dirty="0">
              <a:solidFill>
                <a:schemeClr val="bg1"/>
              </a:solidFill>
            </a:endParaRPr>
          </a:p>
          <a:p>
            <a:pPr fontAlgn="base"/>
            <a:r>
              <a:rPr lang="en-US" sz="2000" b="1" dirty="0">
                <a:solidFill>
                  <a:srgbClr val="FF0000"/>
                </a:solidFill>
              </a:rPr>
              <a:t>Except they repent—they will be destroyed off the face of the earth</a:t>
            </a:r>
          </a:p>
        </p:txBody>
      </p:sp>
      <p:sp>
        <p:nvSpPr>
          <p:cNvPr id="4" name="TextBox 3"/>
          <p:cNvSpPr txBox="1"/>
          <p:nvPr/>
        </p:nvSpPr>
        <p:spPr>
          <a:xfrm>
            <a:off x="124968" y="6550223"/>
            <a:ext cx="9144000" cy="307777"/>
          </a:xfrm>
          <a:prstGeom prst="rect">
            <a:avLst/>
          </a:prstGeom>
          <a:noFill/>
        </p:spPr>
        <p:txBody>
          <a:bodyPr wrap="square" rtlCol="0">
            <a:spAutoFit/>
          </a:bodyPr>
          <a:lstStyle/>
          <a:p>
            <a:r>
              <a:rPr lang="en-US" sz="1400" dirty="0">
                <a:solidFill>
                  <a:schemeClr val="bg1"/>
                </a:solidFill>
              </a:rPr>
              <a:t>Mosiah 12:1-7</a:t>
            </a:r>
          </a:p>
        </p:txBody>
      </p:sp>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Second Warning and Prophecy</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129862" y="840828"/>
            <a:ext cx="2895600" cy="923330"/>
          </a:xfrm>
          <a:prstGeom prst="rect">
            <a:avLst/>
          </a:prstGeom>
          <a:noFill/>
        </p:spPr>
        <p:txBody>
          <a:bodyPr wrap="square" rtlCol="0">
            <a:spAutoFit/>
          </a:bodyPr>
          <a:lstStyle/>
          <a:p>
            <a:pPr fontAlgn="base"/>
            <a:r>
              <a:rPr lang="en-US" dirty="0">
                <a:solidFill>
                  <a:schemeClr val="bg1"/>
                </a:solidFill>
              </a:rPr>
              <a:t>After two years </a:t>
            </a:r>
            <a:r>
              <a:rPr lang="en-US" dirty="0" err="1">
                <a:solidFill>
                  <a:schemeClr val="bg1"/>
                </a:solidFill>
              </a:rPr>
              <a:t>Abinadi</a:t>
            </a:r>
            <a:r>
              <a:rPr lang="en-US" dirty="0">
                <a:solidFill>
                  <a:schemeClr val="bg1"/>
                </a:solidFill>
              </a:rPr>
              <a:t> returns in disguise and prophesies of God’s wrath</a:t>
            </a:r>
          </a:p>
        </p:txBody>
      </p:sp>
      <p:pic>
        <p:nvPicPr>
          <p:cNvPr id="6" name="Picture 5">
            <a:extLst>
              <a:ext uri="{FF2B5EF4-FFF2-40B4-BE49-F238E27FC236}">
                <a16:creationId xmlns:a16="http://schemas.microsoft.com/office/drawing/2014/main" id="{0EC38D3B-483E-4EF6-A946-D5A451F55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7" y="2020062"/>
            <a:ext cx="3118485" cy="2023550"/>
          </a:xfrm>
          <a:prstGeom prst="rect">
            <a:avLst/>
          </a:prstGeom>
        </p:spPr>
      </p:pic>
      <p:pic>
        <p:nvPicPr>
          <p:cNvPr id="9" name="Picture 8">
            <a:extLst>
              <a:ext uri="{FF2B5EF4-FFF2-40B4-BE49-F238E27FC236}">
                <a16:creationId xmlns:a16="http://schemas.microsoft.com/office/drawing/2014/main" id="{FB7A9B40-7751-4511-B0E8-FB125E04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48" y="4481398"/>
            <a:ext cx="2789582" cy="1856340"/>
          </a:xfrm>
          <a:prstGeom prst="rect">
            <a:avLst/>
          </a:prstGeom>
        </p:spPr>
      </p:pic>
      <p:pic>
        <p:nvPicPr>
          <p:cNvPr id="12" name="Picture 11">
            <a:extLst>
              <a:ext uri="{FF2B5EF4-FFF2-40B4-BE49-F238E27FC236}">
                <a16:creationId xmlns:a16="http://schemas.microsoft.com/office/drawing/2014/main" id="{33B30BA7-5230-409C-9EC7-E0E2E7EAC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640" y="1847417"/>
            <a:ext cx="3227984" cy="1938200"/>
          </a:xfrm>
          <a:prstGeom prst="rect">
            <a:avLst/>
          </a:prstGeom>
        </p:spPr>
      </p:pic>
    </p:spTree>
    <p:extLst>
      <p:ext uri="{BB962C8B-B14F-4D97-AF65-F5344CB8AC3E}">
        <p14:creationId xmlns:p14="http://schemas.microsoft.com/office/powerpoint/2010/main" val="38077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4">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4">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xEl>
                                              <p:pRg st="12" end="1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4">
                                            <p:txEl>
                                              <p:pRg st="14" end="1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F9E184-2AEE-4D1A-9AEF-ED444CB88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417576" y="725425"/>
            <a:ext cx="5123688" cy="3970318"/>
          </a:xfrm>
          <a:prstGeom prst="rect">
            <a:avLst/>
          </a:prstGeom>
          <a:noFill/>
        </p:spPr>
        <p:txBody>
          <a:bodyPr wrap="square" rtlCol="0">
            <a:spAutoFit/>
          </a:bodyPr>
          <a:lstStyle/>
          <a:p>
            <a:pPr fontAlgn="base"/>
            <a:r>
              <a:rPr lang="en-US" dirty="0">
                <a:solidFill>
                  <a:schemeClr val="bg1"/>
                </a:solidFill>
              </a:rPr>
              <a:t>The testimony of history is most eloquent in warnings against wickedness. Within the Book of Mormon we have the testimony of three civilizations:</a:t>
            </a:r>
          </a:p>
          <a:p>
            <a:pPr fontAlgn="base"/>
            <a:endParaRPr lang="en-US" dirty="0">
              <a:solidFill>
                <a:schemeClr val="bg1"/>
              </a:solidFill>
            </a:endParaRPr>
          </a:p>
          <a:p>
            <a:pPr fontAlgn="base"/>
            <a:r>
              <a:rPr lang="en-US" dirty="0">
                <a:solidFill>
                  <a:schemeClr val="bg1"/>
                </a:solidFill>
              </a:rPr>
              <a:t>The Jaredites</a:t>
            </a:r>
          </a:p>
          <a:p>
            <a:pPr fontAlgn="base"/>
            <a:endParaRPr lang="en-US" dirty="0">
              <a:solidFill>
                <a:schemeClr val="bg1"/>
              </a:solidFill>
            </a:endParaRPr>
          </a:p>
          <a:p>
            <a:pPr fontAlgn="base"/>
            <a:r>
              <a:rPr lang="en-US" dirty="0">
                <a:solidFill>
                  <a:schemeClr val="bg1"/>
                </a:solidFill>
              </a:rPr>
              <a:t>The </a:t>
            </a:r>
            <a:r>
              <a:rPr lang="en-US" dirty="0" err="1">
                <a:solidFill>
                  <a:schemeClr val="bg1"/>
                </a:solidFill>
              </a:rPr>
              <a:t>Mulekites</a:t>
            </a:r>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The Nephites</a:t>
            </a:r>
          </a:p>
          <a:p>
            <a:pPr fontAlgn="base"/>
            <a:endParaRPr lang="en-US" dirty="0">
              <a:solidFill>
                <a:schemeClr val="bg1"/>
              </a:solidFill>
            </a:endParaRPr>
          </a:p>
          <a:p>
            <a:pPr fontAlgn="base"/>
            <a:r>
              <a:rPr lang="en-US" dirty="0">
                <a:solidFill>
                  <a:schemeClr val="bg1"/>
                </a:solidFill>
              </a:rPr>
              <a:t>All of which God will indeed destroy the wicked from off the face of the earth. </a:t>
            </a:r>
          </a:p>
          <a:p>
            <a:pPr fontAlgn="base"/>
            <a:endParaRPr lang="en-US" dirty="0">
              <a:solidFill>
                <a:schemeClr val="bg1"/>
              </a:solidFill>
            </a:endParaRPr>
          </a:p>
        </p:txBody>
      </p:sp>
      <p:sp>
        <p:nvSpPr>
          <p:cNvPr id="4" name="TextBox 3"/>
          <p:cNvSpPr txBox="1"/>
          <p:nvPr/>
        </p:nvSpPr>
        <p:spPr>
          <a:xfrm>
            <a:off x="170688" y="6550223"/>
            <a:ext cx="9144000" cy="307777"/>
          </a:xfrm>
          <a:prstGeom prst="rect">
            <a:avLst/>
          </a:prstGeom>
          <a:noFill/>
        </p:spPr>
        <p:txBody>
          <a:bodyPr wrap="square" rtlCol="0">
            <a:spAutoFit/>
          </a:bodyPr>
          <a:lstStyle/>
          <a:p>
            <a:r>
              <a:rPr lang="en-US" sz="1400" dirty="0">
                <a:solidFill>
                  <a:schemeClr val="bg1"/>
                </a:solidFill>
              </a:rPr>
              <a:t>Mosiah 12:8</a:t>
            </a:r>
          </a:p>
        </p:txBody>
      </p:sp>
      <p:sp>
        <p:nvSpPr>
          <p:cNvPr id="5" name="TextBox 4"/>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Elephant" pitchFamily="18" charset="0"/>
              </a:rPr>
              <a:t>History of Destruction</a:t>
            </a:r>
          </a:p>
        </p:txBody>
      </p:sp>
      <p:sp>
        <p:nvSpPr>
          <p:cNvPr id="23556" name="AutoShape 4" descr="data:image/jpeg;base64,/9j/4AAQSkZJRgABAQAAAQABAAD/2wCEAAkGBxQTEhUUExQWFhQXGBobGRcXGR0YGxsXGhgWGBgeHhwcHSggGh4lHBgYITEiJSorLi4uFx8zODMsNyktLisBCgoKDg0OGxAQGywkICYsLCw0LywsLCwsLCwsLCwsLCwsLCwsLCwsLCwsLCwsLCwsLCwsLCwsLCwsLCwsLCwsLP/AABEIALkBEAMBIgACEQEDEQH/xAAbAAACAwEBAQAAAAAAAAAAAAADBAIFBgEAB//EAEkQAAIBAwIEAwUDCAcHAwUBAAECEQADIRIxBCJBUQVhcRMygZGhBkKxIzNScsHR4fAUYoKSsrPxFTRDc3SiwkSDtCRTw8TSFv/EABoBAAIDAQEAAAAAAAAAAAAAAAIDAAEEBQb/xAAuEQACAgICAQMEAgEDBQAAAAABAgARAyESMQQTQVEiMmFxgaGRFLHxBUPB4fD/2gAMAwEAAhEDEQA/AMhbJJHNHzo54YnrPoZ+lPWuDjf6U4LSdFE9zvWFslH/ANT0+PECtN/vK3h+BciRqA7gNTtvgAcPdb5A58/4Uw1w948ukUo/FADb8aAnM2+o1cWFRXc4vgjFtIe3P3d8j9lMENaiVJPQuDE+VVr+IRkCKa/22xECTP6QJ/hSciZ2+4WJeM4kP0mEDajLd99s+VPWLFt8THXmiPnWfd2c9cdKcso+AFJo/Qbho0YBzry2I9xHhYGSCAdjQrfAr3NO2HYIVK9Z647xTCICZCx61k55V0TDAxndRezwwA96PiKZs2xkax+H1iKmtsH70etEtWh94rPTrWc5TfcdxsSaXF/THrGDQuOvhQJhj0giPjRza3yuemn+GKVvcCD96aAspOzKRYvb4sfeVSP52o95RuDy5z1qDcJGwzQmtXYicen8xVMReo4Y/eFt2gYIhu8GSP4edWKr8qpbKujSDHpNP23uA4JPlkj5UJ/coqfaONanNRNuiC82AUWBH3Qfr/rRBcHUAfH+YoLIiCT7iR4fhWZgACScCK0Nj7K3IlmVfLJqf2PsqXdzuANM9J3rXLXV8HwkyY+T3OP53mumTgk+deLeD3LBBYSD94bT59vjSa+lfSOP4ZXRkbZhFfNnXSSOoJHrnes/neMMDDj0Zr/6f5hzqVbsSWqkOJGT6UzqpVzJbyFZlc3OlYnGiBHalbpxufwpTj/EtFwoM6YB5esZg6tpK5qvveME5AP92egzueuox51qXx8p2Jmfycd0faWTtvuPKTQbNsEsY6+dV/D+KksAQJPSNMg5ABG22cUJ/EZtq6lpJYnmHmp7fpdulGMGQe8MZkPQmhtWo6elEa0PjWTt+I3JkEwSDzOxggk/LP0q38I4t9SIZKzGTPSeslc9Zg9qs43G7h2PiWYsDyn1qSIJgxTq2gN/pFRFtWyvypIyE+8ZQ+JVW7IHSf58qKvCruY+X8Kr7P2gTY24/Vafxp9PHLUf8Se0D8ZrrF/kTnq6EaMncRB2j0I/ZXRfQDv/AGTST/aAk4t47sx/ACg3vHLh90KPr+JohyPQgPmQdGWIvW4yp/u/wqava/RPrH8IqgbxG8d3PoIFQZmbcz8ajYzVXE/6pB7TT2btppKDVp3gD/Wpji7e/N8sfCsnw6sGlTBB6GPwrTcD4prIF0CT94Y+mxrNlR1F2ajcPkBjTCGfiFOeaPIVMtb6Tnypn2awSCD9KWNxAPeHzFYTxO9zZyHepG24JyrfMCjgHohM+a/zNBPF2xu0/A1OxxlomJI9VMUlsRqwp/cA+Sg7MMk/ox/aB+lSinhaExKz21Z/u4P0qTcJn3YrKT8iMXOPYyt9nNTFsinxwflXRwo8qBjGeuIgLR7Uc8OfOjuirloXzY6R8zFL3PEbCtpLTO5XIHcyN/hTcau2gDEv5Kj3kf6ORtPzog4c9T9f41A+I2QeVi3ov76tOFa2+VIM/P4jerfFlTZUxJ8lT1JeFrzgM7KCN0gbd8VsOC4fSMOzDpJB/ACsx7IbxFEfitIPMQBuZIArZ4fmejoi5z/JxeobBlr9oLxCwtzS0HAjO3lI+FZI8MRG0z2H4xUPEPtBaS6pYyrKZdTqzggAAGQR1miW/F+HIkXMGDkMDHyqeXkyZXDERnjp6K1APwbdHjvG5+O9KXOFYajq3GfhP7qZteOW9JkgNDEDMEg3ABtOwQ/2qV8T8XEOECibcyZwxOQR1GWz5UrHhblNH+or2mNv8RqJJkEknY7/AC8qUuDHX6/upoKzZCypGCTvkdwMfOgnhbkiU/7pgegrshgABZiKJ2QJW+2PtQpBjTPeInejkpoUBep36CfXGaYTwti4LAZTTicSc9O1R4nh1V9MnCiJEgMS2YmdgOtLYqJowhuj/UVF4ztj5/WcfCrFbhj3SYIMr1IzlZztuKTFuI92OsLBjr0NO2bzCY0nG0kHuJjf+7QGpqLUdTUohZQwGGAI22IFCtWHU8ob6VPwPjT7FRpY6TpxzRG0n0qxHHDqp+IFZ1UqTSymy/mYAWW/k0ZLRj+NVX9Ivyecj5fuivF+JAJ1/h+6u8HQzz/Bx7S2Fo9qI/DE9KoDxl/I1n1x+6mrHifEIuAjebLqP0OahcDqVxaWv9EOKHc4cikbP2gvHe3ZPmFcH6PRrXjF072l84Z1x8SwoOY+IXE/MYFojqflR7Vpz0MVX3vGGCsRbIYAwRc1R0mNPnSH2f8AEL5ZvaXLmNO5JneREjB+FVerEij6gLmmNlj8P5zUBaaPd+lCtcXddcTcKkzIYmMFQYPTajrcuDexcHnLfQlIpIyJ7xj4XB7uTS036JPxqfsm3iD6ilh4lmNPzaP/ABoV3xxVMC2398f/AMUxWQ6HUSwYC5ZNeuExJb1AO3mcj6Ura8ddboVLx15mZYSATzTImAd6o+M8Sd5ltKH7q9vM7mq8WdR5QSPJSao4sZ9v6kGY3PoVvx3iWTWCjAmNQX9mPnEedJcb4vxRBLXCAB92FAHfAGPjWU8P8UvWWGljy7BhMdDvn4CgeIcc11iWiNwowo9B0pC+MobaiMbNY+kx9vF1Y51kzuxmfQkz8IrQWeHZ0DJOdwwCsAdsAme2/esDbbS4bEzs3MPlX0HhrtwpJGmCuQSzQpkGGzHTPwNVnY46qP8AHx+rYaARCMTVtw/E6YPWorZV11Fske8o5fiJlT0olvw1iJBVvRgPxNQenlFFoD43xk0JZWPFGAgsaR+0fiTNZ9kjc1xgPh/Ex8qS4om1GvUJ2BEmO+KBwoBc329237ojJb4/H4kVjy4ExmwbM0eMHZrZdQHFc9wACFA+QOw7bAV5WJnM1CGMk7nJ9alYQjMzVGxNdknUIJkCZoPGOYc5loXp1mfmWPyqz4YASzbLnymDv8ATHpSPH3OdFG+XeP0jMD4S3yFApNwj8zttIAHbHwFSCHtU7TdM/KP2V0zVMxliQRMknYA/OMVTcbbOp+hmB3wBFaCwu57R9f8AQ/OqR2BEzkmfhgj8aFXM0YUBitnhmInWfdnIDdSDjH40cWLkYKn1BWe3Ttmp24AX0Mx6k9R50W3dAwM+RVSIn+T9K0hjFsKg7CXEyBG/utHzOP5FbDh/HLWldZIbSCREiYE5HnWYHGqNpHlEfgf5mpC6rGZaY6qc5xRD6zRmfLyA5KJRXOLcyZ4ZJPLLgxG4xuT5ip3i1oEXW4fUw2YzA6kBO+MntiicBw5QQ3smWZgq0jbbk2x1p3gOGt2mcobelzJU4I6jTK49K0eqoGgZi9LkdmTLu1loHCBLkMbilpDLsR0Ujb4mvWeEuPbH+7lQWHtEVl3MkHTAxtMdTQbFll4hrg9mltyusawdskjtPl3NNeIex0sF5mb7ynSQehMsNXnjNQ5qYArIMFqSG3Df0cuxLLwxaQSSHA2AErrEiAIHWSetH/2XAybAxEeyKCebP5wjqMf1azPC8Q1rWxQXGYiQW7dfPoPKBVvZ8SUrruW5ukmQACFGAvvGNh571Hc98ZMeEdcoDj+K9kdDcQpJEhVsnY9NSyKSbi19m6q0MVhSFYZ9dNEXhizExJOf3fIURuFK+8APUDNBzQEGjGccoGmhPDL2pEt+2KkQGI1yXZtK5I5h55irHjfB9D21Yuwc6Q0s0P8AdBEjB7zuRVOOIFtmBtkmIDCBAjUCPPXpz2Bp3xL7WB0Fq7aYjUuR7wXRuDtr18wPSofqYcR3FBjX1d/iPXPCLeQTbH62qf8AMFDHgYU6tVkdRqtT0xGq7BxmqxPG3DEm3JfTrxuwIDEQcSJ+Jpl+Mc3A7KAVgwCQJEgncwSuKdyCk/T/AHFjE7dOf8COt4bcJkcXnPu2rS/IqZ6ikz4KXOeMcttpKSZ8h7WT8qRv/aRWX80CQCQWAaCWBAz00zv2FctfaK2txWtrqIJOWUSIBBwQJmZ+FDyYj6Vr+ZSqt7cn+JYf/wCXtCJvkk7ArEneQNQO1FT7Kofca3MCdSO3z/KRVPw3iqtdEWyMHSoYQOuM4GSI8hTvHeInTquIQNQyDGJiQZJJ09MAnypZbLyqaseNCpYb/iXPDeC3EGL3D2wCcizpj1i4Jq04bw52/wDW2m9Lff0esNwvi9sQRbyJ/RjAhDE9eo6TTtnx1FQqLcjIzHusBMwc6TOMTjbMi2Nm1xELkK0SP4m04fw7UwX+lWSciPZmfP7/AJU/b+zxETxFgTtyxPQH3u9YPhPHhp0+zMgHqdgAIMAzqmfIYzTy8eNOFJkYM5WdhBBOPgKScYU0V/uMVXcWrH/ET8XPtb5AhgD7NSuAYMYzsTOe1McRaAC2l91Mk92Of3mp8JaFtTd5uUEKDHvHGI+XxNRRT13Jk+ZNKLX1NTAAUJHbvXgR0n4xRXx0rvCrqYA7dfTc/T8aAtIBqG6IpwDzMfIZ+GdPw1VU27mtnuETqJiP0RhR8qsvEbh0MQcudAz0kz/5n4ikFhcDA9RRqeMEjc5cuQeua6gmvByP9aOb2MihY2IxVHvC3W0WG09QfgZ0j8TWe4xDJ52AxgREfEYrQ+IYCJgARP8AZH7yflVUbDEkwDPmv76mI1uacaCtxO2phJdt4O2xPkKZbhAJ5mz/AF479hIjr60ReGbTPKud2O0fqyfpTHEOuqZJEbrMfAsR2jatAJmd1WxUVHBL1B9dTEHsMkdPnTVq1b7Se0z1HQlu5P8AGlbt6M6ABG7E/gI+WRXUvXCZHuxuIRcfWrHI9SiqkVEirjBtsDvB1qfOBEn4VE3RDYON+cjSTtqB93rvU2tOzG4rszhgVZnflUYKgjXvMySN6Hd/45NttbAew/KTpM85clgbkgYmdulbeDfE5AOM+8GzrAMtB2ggg9/jNSBgxrYEztzbVZ2uJ4JbiK3C/kvYFnJa7P8ASADChiwleUCBgl/Krjwfxfgv/pk/o1hDctXGuto1+za2C33iZBCsc5wO9CVaXyQDomY8XF63GkCYIifTrPwpoAGDJYEGeUMVPrpg+g6Vu/D/AB/h04Fr/s0Yh3hGCAs7NqUCF5Rpb4RSXi32oRlRrRtS1tl9mhbWuuNRIAgEaYB6kml21xiMDQCE2QO5kl4dzA9m8zAb2bQewJAwfnTdjw287ELwt2NsKQQxWQAScwZPoDWs4/7VqDw/9GQuFzdDW4MAIFUMwwwzkYxVO/jN5rjltdy2NRtozKCGOsK50zBAczB2qAEyF6FhAOzs/ErD4XxHuraYXBjTq0nUZKrDsJOCZG4B9aHb4S8XuW/YvKiVOpY1acjWRDIckR+juacvC+xbU0Nr1htRdgzBgBLdArFQJG460rfslgFu8Ty4BBIk6eUTkzChdyetMVSIjIx5dj+IG6byBGNi8hkBoGkTjFsSG1EHVGfKRJoTXroVi4vQsEasnIPvAviYJBAp+4ttijamch1yNUczIGJbSASYyZpaxC6AqKfdbmYzJFycmST69loqFfED1Dy+f4g3ucyyDzAnAOjTgSjE833onrQ7VzUGEFiphOTmaZxGdOQOlNCyPZxpVYAMqXb/AIaEjYAGcx39ceZ31GWaAGyMRDPESDHz6ULUPeXe/tnrC3VLC1aK6sgsqKAc4JuDIPeRHakuP4kOWDuWgke6oHKx/RUA+tWwtgAySTB95iTjymqTxK3+VuARh2A32kx9CKXiyY3MbkxlFB+Ys1q0ZmI9MUezwloE6dI7xHb0pazpLBWa3aEjmcnT/wBqM0+UVZ2BYclVvKx6YCKSCTgu2o/3BvWpqHvMo76jHAuiEaBbLQROmTHnHpRk4JXcAKssd/Xf5V4cUiwguaVHTmG3XIGfWrvw+5ptG7OrVi3tE5kjGRv/AHa5uZyTqdrDjCJv/EDxKjUttcJbxA6t/D8SaIBBqNnhoEzv2+Z+MzU7drPesxNQ5K7EZ2rnDCFJBEvyKe0mJ+G/9nyrz2pgAZP7cUyUVTn3LSaie7kH66Q/98UI3CMqvEWBcIpgIoEDuYP0UKKgFPcR8P31zhVJksMsZMYgmjhRO/0/maJvpkXie5BbRO38/OnLVqWAweu3QZqNu2AZkfHE05YTc7CM/Gf3GlF44ESl8UuEs5H3VAHqcmqdr7/oKf7X8DVlxN0FGb9Jz8B0pE3ARgj51px0B1CavYyS3GKwAFwZklvwA+s15bTMsljifcEdiD3696Pw1uYAkkzgZr3D8KwDahAHNzERgwdxBp4IEQVHEm4G1aCmQoJ6tOrsPf8AMzt2p228c4kiOuMdu+fhQWvL9waiPvNsP1R1+PypU32c/wDkdvhBGfSobaCOIFmVy2rYRrlxXwcezgGOpzvXLfF2X9ziWWT7rg9REdV60/f4QvbKqF5iIGqO89Aazo8AvW3RmWQrKSQZxIO25Fbcd0STU5GUcOI4gj3l0zsjEEqSMGRnBnDLBG0VC/xYOkugbM4idpxqGwOczT/H8EGuOQc6oHaDg5O9JXOHIGR6elLHkP8AuTL4yBjxlhwboVB9jiMMdA7bbn8KsBxbbBEUdJLN9AFkz3NV3CCLa/q/OCaYGB/P7ayv5Lk6E6CeEgUEkn+YZ7j9WB9FA8+pPWvLP6Vz+9H+ECl7l9V3Yfj+FcHGr0BPw/fS2zZT7xy+Jj7Cw97hkaCyhv1s/jNTtAAQsKPLH4Unc407AD49KC3Enq4HkCAZ6edLKZGjjhQbOpa30LRAZjqXAgnTrXcHpSjsEZZdVIVZlmU+56HMNtVfxTsADDQRIJ1CRMfvBxuDQh4k9vVpu3EEbq5Eg5I0tjpW3AlJRnL8vJbkr0JZC5bUgDUzRkhTpBNhhEkyRj6majdt6gzABVhgGa2yDJfq2djEgdKJa8QvKvPd5ixBYaUkaVAkqAWA260vdZiS0k5wxxjqQW5jvOKMuFPUWuJmWy0TueOT9wgj7qwOknczvPwI7VLivEWuAMRcIE7wNsoZMYyZBmBAFFHBWtxcH7ciOpB/1pPxnwt7wtqjjAIJzBzjac+VEuRCwWqkKZFUljfxJcKdbYYHSjSJ1Y5ng4jcnzwO1McHYXVOlcDoBg9KU8M4JuHUGVbcwARMggDPlPzrYfaVkuWbBtWVtaXIb2YhSCvcDcEbE9aHKOTEA6l48y4+NjuV9rhjdcKOpHwG5+Aqx4i+pcBRCW+Ve2N/59arPDvEVthguo3WwOQwoG/McGT2prgbwCjB+IPf+fnWFkYam45UY3GWuSR/oP4UW2emR5b/AFoOtdpGc7j+E0S31yPn6Up1MMEHYj/AJLFjMKOvf/ST8KU8Tebar9662tpGy4MfLSPgadC/k0TrcPNjZMEz6gR/bqu4u6HvO2YXlHbHveW/4VAKEEm5G3w8mZON6IUzInHnXHbr3r2sbzRNuFPOOo38/wBxpl7miw7+RA6Z2H1JpffNe8dcJZS3uSZP9kSfqaWRdQk7lHd44W4/KFDHQsv1BzQ28QLCRcDfJq9xTLJ7Dv0iJ/GqvieItj7jNiZVDvOxwfnWzCnIdGHnyDHs1Li3xMLBIAPQCJ+Ay3xFJXGkkFHG+wGfl3qHA8XZWdJAMge6QY0liYjYbHtR3ujVrGcj6f6URBB6i8fHJdGct2i2XwJ9wbR/XInttimwdOMjGwlYJmQCPu52yfShFwDPmQBic7QOvxqbWyqhsSSV07bgkZkZoidiVx4/mQt+JW2JDCJDMScjECP2zg0XxZRbVSLja3zpBBUKMjpg7bb/AAqgLmAT39OnpULvF4OJgx3wYj8afwJ6nOXOFNncY4wMyRqJJImTiBPSarg7z7xERGf39Katv0zv+wn5Y+tO8J4ZfvkezsOw/SK6V9dRgH4GoBxGzCy+V6jXxnGutoSWwUU4xkjOwqIaYGSTtgmfQbmtNwP2CuswN28lsdBb5227yAPrvVh/sBbB/J23Z/8A7r8xA6nGAT2j41kyOgPyfxNKeU1AIoH7lBwv2Y4piPyXs1JABuMqZJgDSCWyf6tM3fs3oW8XZj7EnUVUBdPsw4bW3TI2BPlTykFtNsBjIZmbMmZGYnVgSOgp9Pc5mJtzqZnGrUYCmZmCQAJk4AAqy6r2Ip82diRcz/F+GLaNr2ralLOrMSY0i4qI8dAwLGT8KtuAeF9lbtWrN0WlbUVCcxW2WkgapBLYEbb0v4n4mrQSFtLqLCfvPk63JySIxO1VlzjlywUuzAsYEyYkyeux+FXytdCKGE/9xorxfht1nMlbhxkOCIzgTEDm2ApVeEYMCSVBUnOd9MdYIIJq04u3xRbSLbLgHAxpj3i0kKB1J2pjwfwxTpW9cHswrSUJyA6i3LdQQGGN4ow7cbP9QG43S3KXw9LrH2dhQzsSSVAwAJydhAE0bxW8U02rN/2kr+VZQAjFjIVZE6VBAmRNayx4naFprPDqqrdQadIgoGBDG4ZnDHHnFZvx23aUm5bREDFlUq3ui1o52AnmJLY7CjRiT1Afkf1KW3dcgKNMsWUShGQJneDHpTXDcc6SQgZehR4H1EjPbPSo3L6B9VtgSo5JgczE6sSRsJo/DcZKtpAXTA0ExqTmIbbckxTWonqRQPdjGPDeP9pdTXYYQyknUNOkMpbUT92Ou1bb7UeI2r3CadWAysp0lQdJggEDTsdgawfCcZy2whCEaFPoJlgwgjMA56iuP4/cYQqEl1KknlUklgGOkQdgdp86W2EsdagseLWDct+HQYHf6x+6m24PVpIPuktG0yjAbdiQfhWa06raOHb2gCyBbBIONekxM4md6Pw3FMiqNb+ck/t2+vpSfS3amavWFfUstW8OYDow5RuCTptEDfb8pzec+VS4bhjpydJ0qJEHmj8oYODzGPhSieKsM+95GBjyMZ+lEPipmNOrb3Tt+M/SoweWMmP8x08JcMxeaXHMxXnA7IQ2ldtoon9AA2Y/EAn5+e9Bt+K2vOO5FHXjbTCQ4+Jj8azOcnxNGM4+wZ27C+89uYJ6jlG/fuK97MyYzBIMEGCN/wAajdthwBJOG91owwg7b7Us3h2QVu3FIZ25SN7hlsRA7bbUYVSPqNGUWI2Id7yp+ccIDjU/L8O201zibo4plZJ9mBAZsTkEkDfOBReE4fQApdnAB96O/wCzpRgSTgfyPwFKJUGhsxikj6iamFHHaL0XrZcBmVoI2GBAxnvO8UxZ8btQuu2Q3MG0yACPcI3nV2kxRr9rUzGCQzEzAO5NQbhBE6Z/s5rpDLjrYImL0Mp6YH9ies22vNK8tufjEAwO8GearO1wSFQCG6jHYbdPOj6BbUF4ERyj0wI7+VVvFeOlWMrqJjkBgKvrB5jjp+FZycmQ0BqbOSYRQO5Y/wBEUHVJ9TvEd6B4npNgldiYHqCyn6g0t/tMcwK3JeCYAxyhTsc7A7Cm+BdNCgTpM6Q4ySJkwfMnPnS2QrTGNx5VMprX2duhmJJ9nqjJBY84SYE4yDvV7w/2Otz+UuO56idC7xuAWIxTXtCzIFaWW4QdKwgQ3BAmYGBtJ2FMvxvM4kaV0wTmSUDMAMAmSNzuetMy5sprhMa+PjXuJcP7C2xNpE0KrGAObUjgEajqZsZ32xAq84PxdblvXGI3nfl1GJrM3WZ1dFBS2i3Gz7xZiwcwIkkacAADVvTd7iRm2FPs1zq/SIUqAQBIyZgRgCl5cXPswkoE6l7d4ws6KjSAJYDcDUhEtsvLqxuasrnEqozIPaTnyEZNZaxxZULbBKhX5wcSpIIEDurCZ7GaWKmWd2MMAsdBrPsxJGWyAd85xST4wOr0IfHVmX6cWjKhujDu5BMAqoLFdszykDrSlzwwtZt+2vOG5QQAggu+hWIIk7rk53qu9uJZkUyLYjVJwDcYwTEe6fWagvFuAjEEBJkNgFCXhuoJDZAEnG1OCxbiujF/EfCbJZVV7hDXFUljC6WKqSPvEcxEimeLtpam3w6YSPaMR+cVlAYEk4UBhMRvUOIm3DJMqjlcZLNpAhRGkBtvJTUb3uHlxpVSFWQRyEjBwBp69YHamm4sYx37w3EcYbrKLiFR7NCwBgt1AkCZMyFB7zsaD7KYDRItrJBM6ow2/wCkj99M148SWANsBidBA2yGJg4icvntRdEEhRGrlAYEEKSg1MVJgc+ok7hqgHsIBFbMC4lYWAdIC9IVGZgMATlX88gdahxPAg65IKuRLgQCFdgAJwOckt5AZqD8enu2yD+UCsdOkTOWAJxggRGd6puO4m5cAOvTyhQACMCJERIyB1+tOXGw7i2cVqH45rKurH31EKFmGCkR5jJbMDGZqsbW7cqBcAk74YkiASYOe9W3hX2fa77ikHdi+VwATkYMEqN5+WNn4f8AZa0uguNRUyoAOlQDK6jALNPXyGw3NsyIO4gIWMw3hngl248LqLe6rNjSFZp1RhQNJ37eYre8B9jraw12cESF6c0gTPYZ9YrQpZRV04AJ2VowNuslu5O8mrCzp2/7fXNc7J5jE/TqO9OhufKfEPDW4d7ilGA1NpbJBXUdJmIOIzvSD348x55r67xlsFCmdJBBHfBr5Fx9nSGDGNLFDkSCpgmO23zpvjv6p3GGgu5BnUnIBPmNv2VNQpB38xJP75qrPHqAdJkge83SMH4SdvLtSNom4Q5MZiMYJOTI6Fo+lbvSEznNegJaeIcaFLC2ObGe0xAlTHWppcywJgggAzMzMDO9VViwQOXIGW2HYH46tu0VZ2gCpkaSYe2BuCWJVfnVkCFjv3krd9o2iYJEHr5Ax26daW4jxXiA0prVZ5ZAz6AiB6VLXJtsDpJw4ECcE9vLpQzL2wpBJDDmJMZUkGOsAjfaq4D3Fyntl0ahl+1F9I1BSOpK5J/AfKh8T4611uZ7ijsIxONgBPzNL3LsjU7EvpKmf6xGR6ah8qPetrOqPe92MiYEHAqwqDfGAocj7oezfb7t4MOmRt6MJqws8TcEFh/2/tBj6VTWuFQzImDB8zAJyPWjHggvuOy+QaP2ZpLql7m3HmdR1GeL45mck/nDMDcICe3fPX44pnhOGCDoXO7HJ7xJ/GluDtKgk5Y9fXt51C3x6tsZAMULbFJ1KDjlbdmPlFkyo9Y/aIqFhiuTDZUc04QGYGar+IdmZIICgy30I/A0Zb3WaWVKxiEGWtjiSfZhuZVwQB2YMBuBDKxHNpH4Vzi7YZSP0LjPEg+80EbjTET/AAoZ4gsGQgBQ+rSBGnSUVQZMb/PUYqKjRqeOYlgwnSG/K6CMgnaNu+cUyh7RxBEc4i9kCNKiFIGy5LOpPQklT6VGxxZcsfvGOWDODB8xOg4zMigBsLpyuxJMaecA4wA0gZPTyoetgUZSQX53UbggRGojf3mg+flQhdQfeHfiV0aTDauSSIhUGFGJxG5PWmOKuCC2GB1q4YaSBOtQYzjBHfUe9JiGBtuQYkR1YOVY4/SOCIzHzo12+SwJCgyAxMCMhbZOYJK653wFPeYABLLf4hL6wF2I1xpAjABiXxMyvf3qFcB94tOr2cH72WgiSNp04GPeqQtADSYChF07rJDKYnBIj6MfKI2+PtJge8THvFgFLORuozBDenrUVb6i8mQe8lcDEasm4QBG4VtFwCYG5YDsO1eDAMZIUc2tMK8hhJPYCTzZ6COtVl/xFisIdrc9uVxzEAEc2knOY1UpwXDtekozNzMMycEZPniZ8vMimjGPeJOQ/qNDxdiCpWWCwxnTLoZDQNpDYH9WhFnuNgiCG93MBjOJOYEnUa0/C/ZQFQbuCdLs2HYAYAAG55QSdoAUSSSLvw3we1aYALsJlwJMxvGMZJ6yT3MrfPjxiK225nvBvs27LLmNeAWJkCJZoA5otj/uHw0HDfZm0HJjBWDOJGnECSSDqO/6ImTVs1oSsliVMyBJZojJAPL1j8aLcvHHr0AnAzjv51gyeUx6MIYyTuQawARnbICkACZggHH3m8ppi2YBhTE/dGMnJ3g/KhK0c0DMyTO1FtiBIETtnv6TWVnJjQoEmr7yGPaQN6ZfiNILNgAZMT6bDuaoPEPHLaaZZcnSTJgNLypEbwjZ8qyviHjz3ULklRpbTpIRtNxFYwGaSVYHSInB9afi8QnZ6gFg2hNR4j9o1GpcAzG8n32SQRgEaRIPRtzXy/7T8Y5vEtIDqpAH6oU9OXUQxj3h1q9s2NIDnK7zE4aXAMdmAMjImKX+0FglEKhjcG7wW3YggzEmU+RNdPABibQi8w+mZK64C7SAfhiAIM5ImaHYwwDYTMkT7uI+v7aZu8MRzTBkkR0JIHy3qdlICKp6BWHedRn061ruZlQkzyMUBDAGdRYdkBG426E0BONLEYOdGkdAq8p9MUY8PyyxJBRSTvImI+MmhADSCBPKZE50kEnHr3qCMpup6zaFwsWmckj7owQv1inBxQADQdKQAuBqIDoTPwFKsY3x0MCeUDT+MUtct5gbFN8zOkEnfuTVwSSBqFuOIYjYIANW8gAfEctTtXRgb6QPmP5FLIpbST0Vl8sTGK8lwTI2MR5d/rUIgjUeS8Bt1yfXr+yi/wBMqtLkDf18zj91QDzSyly/UI0Ja/0yRAPWg2UAGJpS08UQX4HlVBSNCGHvZjS3xAxXbfE7/Sq5roPSYryHsKH0zGDL8TV+0ZTdByXVZDgY06XEb4kxI6GmHtHdgCtzDdSGZXyD5Sp84HYUtxdoWyGue6rJiMGAqkR8GyY+73o/CWyFhQMcoYe7IZQJMe7pEzB8smgm45OwZFmUq0MwVTBjY6nAHWJ/KHcfvo0tqZmXS5WWVlKjUC0tJO5JGM79dqGbn5FkLE4gRGrUHILA4PVSPQ4zNKX/ABJrjoUXTCkZJmAAp1Me4MmQSSasIYr1vYSwJYAEyrLzKOmv8pqDOWBwkLG/KvSCVLvGBTAFsK7KjJEkMsyxEGSAAMR+NI3vaFTMMWTQRBJDvDaYHvPCyYmKtuB+yVw/nSASCxP3UWJz0e4QSP0RiSSIo+Kjczl2OpTcTxwb32lhJWR+k/3tOAI2G2NqsfDfC7nET7JCFmQhOorohdbGQYxAWZYgxgE1d8N9n7FtQzLrdld4EyFC6Rp3nDxzRJM/dAp3ifHkS5btaAqW3CuJOjSUNuAEzHNgnE95wIcNpBFuWHfUX8N+yqIbeuHfSTo06tPmTt1MzOpoGwNXPBWlRmtQAqgEBQBqDOGGqd2JBPbmxSvD8f7NOIU3VZtLXf6ycuBhYKryw3TaN6UtXWSxxPF32Gu4ogTAAAVUJM4JOAoAmZis2T1S1Mf+YwUFsS/4a7Mv7hdskkk8vKJn+qBjbJ701bPXEdxtHXMQPWqrwy4Rw9kEEMVHSCZBg7bQB/Gju59MY2Prtua5WX7yDNuNOSx97s5GxnqO3fr8KXa8DBnfyxHeP56Ui/FgDfm07E4GCYnA3qm4nxXIAMuCCBkRpYC4Pej7pIXO4pmPx2YSNSdy+4vxRURmDAwGwIYnSNTYmSQMx61U8d9oHi4EJMAqYaFV4sshx3OqQp2ON6qrmoyGMkaWkGVwTbaMTIEmdjgHrQLN4BQ68pSFFuBHR1EkajAaI8hnat+LAibMQwLzrzdUO7giTJmOUtcGgnTIUG40zPTO1Hb33JI0FiTqPOGABwYJ0kP5ZNK3eHI5VJHIZEgABxbJO2dLjSRO4po2/wAo0BiC+cMJDIZ8j7nTHyp5OoPp/AizMVW4rKxn3gpBUm64DgYydWkzP3QaKRpPtGgKWDh5AIBw8NOlgArDGebeRlnh7QkWjzjeJOVkJg7krA/uzQryM1kJpAGhlUhR7ovqrQGke6dXflwBUDQ2SZzjE9nc06SZABjMAe7BGNRdvpFJXCqmQMtIxkDSSJHlv8q0j+ElyNKiHZonuSbh6+QPoKqDbKvpYBzLhoyJ5tU7RM9vwrSrBhqIZCItZuajoUiF0j1A3jpsQanYJ16YBBkddpJjtsaHw95FYECSDvjZlVTtQrbtziYgcvyIz5kRVgQOVfmQuXdKMGy0w2ZweYdN5H1pe9yqApJ96JOyvn57U1xTgRtzRq84H0qvds5q4hrkrZI3JroAXAEj+ZoZaa6WqSwJKa9qFQ11GpJUlqrzMa5FcqST1SWuV0VJc1j8YIdYLe0YlSDJUQFPMTuBMEiD2xSt3iDpDBgj+0UaE2CqwEFpOJnGenajt4fccBuW0sQoMks2cnqZggT22G5fbgbdvQzywDLKwFNwsYneQu5A65nMUouABNYwsb/8xMWy906PyhRcueRbYbWZhtxuBOZ0ztT3BeEMF0sWZmKkhcC2hJAPmcE+gMbzTPtQt5FZk++brL+kNLDl8tI3ncd6Dc4oyXaA1zSLaAksVRwSSMRAABM9D50HNiaAjuCj7tx3g71sAXbSotu2radPvcpLMSTkkgKSBnuelT4C9NtRubnMSTJ5dG8xIJUnGBVCl3VyM2m2NWo284IXUQD3ddIbM6j3oqFlKvqQWwHRQrAkq++gYkqCZJ7ChfCSNmVzUdCXVziPy4uBlJVG51OVSAVMtjLSIjM4is74lftW+W4ZOsyoliF3B1E5idPnVpbTQbVtYVrgJeep0wsyT8pxWM8H8GvcSwABAIB13MKBAz5747xRYkFcidRWdz9oWzNdwPi54hDbsWSgDAliwYKrGZY4nIBCZBIHQVZOnt2S3/wLJA83uDfUYyNx6g+Vd8H8OThrZRTJgu5bGwMGPuqB8fWjOgClVBYka2AGWDsMxOwHSAMCTnOZ8nMnj0P/AIxuNQgAbuNax7zHfYH9KMAR5fhSHF+IKMgmdKEIJ1MrwenkI+dc/wBo85UD3WLqwOWUAzymMZON95OKRssqup1CCMLE6SxBQyTInII7igx+Oo2Yx8xbS9SftmdWVdQYFl0xJMsXQHV5ADp5ea5bU6GDgsxBI98gRMAaRzkGd56RNMXb3K6oWNsYERzCIIEiSQ6sfVhSzMdJC4ue6WnDEKFtQ3UwcnGSOu+n9CIux3JImUAuQoW5y5E/dyM55pYRmJxU2UhCdOTpJBwCSFEgkyRpLbe7oHlXmva9WApKsztgwdKliO3u5jvUWdoJcrz6nT7uGNwFY3OCvmIHaoIRurEOqiAzkAHmuaiBykrI9JbJ6aTTK2bnMrE601BWIjmtLfExuo1BSPMmq021KXDIuFbbsQGk6WugNp/Shi2/etA6m7Y4h0fTduMplTgMIMdwpKmdt/Ogel3K5E6lJYYe1GOe2Lp8iTbEgDeDpZs7TRLq3FHKDPJAB06SyoWiZkSY9c9Kk1v2bKSSWOsg+6QgW6olR+rBmcH1rl27DPcjC3NIHf2dsqYxvqEVbA+0NNxziNQEpALBTjfPDhcE4WSyg+tZrxbhfZlAJOE1E5yy67kFe5ux12rT7cUqOeXXbAG0MbaIB/ZhD6sKqfFbJW0wCytkvEGfcCoJPTC/WrxMQQILYw1zD3CoZTJxE+UTj4HFENw+0BH6Sz22kfSvXuFWWgEAGDiex39DvXOPuxhY1CD16ARv1its5xvuS4xSTq6ajHoQAMfOlTRrRlcmgVUueFeY12vVJJGvV6uipJOio12uVJJ2vTXK41SSbjiLy6wAWLB9TlATiAFUmRkjp0nyrly+rOWuB3KliltoVVJkhiepGBGTim+H/PXv13/G5VJa9zh/+cf8K0hVAqdFsrH+/wDaHsufZtcaQSQWViAVH6RJn7wEJHmcRULq3LRYrra85KgMRC7kSANLGCSRPLB3zXvE/wA3f/6gf5VT8J/9V/y73+Xcpp0Yg7G57xFibSku2kYyZPtAzEAFBmJYxmJk5IgXEXC1wNJYppJM7GFi0gAh2ZgJPT4Upb/MWP8AmP8A4hVp9mPf8P8A17v+Y1QfMBhRoS04Xw8y97igPavykBpCW8AINAJUmQPpvVo3FwyqxgaxbkHSCdMRpiSAYjb40lxX527/AM5P/lpS3Ff7wf8AqU/8aw5B9VzYukFSdzi2JGo8wV1u806g4BUrIw0BzEe8OtK2ToQi2xYBAquVP3W1gQQJPKSDB06jiMlW973/AL9r8Xq743/d7P8AzD/kmjGhqQi2uL24lWAnQp5SOmliRvvKbxJk4pe9dm6jaRkOrBd9IIIAxjlKtNF4Hdf1x+F6kOJ94fq//gs1EgsALljZbUSkRpAjAABtOjHE9SQ3LkV3ijzjYKPaKD0XmTfvmB12Jzmu+IfnbH9v/JSk/EfzZ9f2vUP31+IHI8L/ADJNGSoYm0XOicEaHuXM4kAlR86Pd4zVciyuvTbfQd3DaLit1wdNwMJ3MUHgPcP/AE12nfsl+fP6p/y1oyoqUchDAQHB+0cCIVriCGAwuqbkEE7mQ/oTTJ4y6VS30uFWOOUraFlmkzgyzT8B1oHgO4/Ws/8AwKs/BvzI/wDe/wAPC0Dd1J+Yjx/EIVsNb5ma25IEwVa4cR3DHfpmm/FEPtm924w4glFI0jSba9f1ixM/oNQeD/N2v+luf47lA4n/AHx/7X/7FRQLlljUDwyrbVbhJNxTORj2j20a3kA7ezInpinDcW6qosatLOwzH5Q2tOIAgayJ8q7c/M/G1/l3KS8N3/8AZX/HYq2ArlKxseVfqZ/xKwqe0k5DRC9GwM/AT8aphmevw8oq48e/O8T/ANRVVw+/8962Y/tEzZPuqcNuBilTTh2pV6hgSINRJrtcO9SVO16vV6pJPVEVKvGpJOE12vGumiqQz//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0BB2776-A810-4FAA-9BCF-0C7085208657}"/>
              </a:ext>
            </a:extLst>
          </p:cNvPr>
          <p:cNvPicPr>
            <a:picLocks noChangeAspect="1"/>
          </p:cNvPicPr>
          <p:nvPr/>
        </p:nvPicPr>
        <p:blipFill rotWithShape="1">
          <a:blip r:embed="rId3">
            <a:extLst>
              <a:ext uri="{28A0092B-C50C-407E-A947-70E740481C1C}">
                <a14:useLocalDpi xmlns:a14="http://schemas.microsoft.com/office/drawing/2010/main" val="0"/>
              </a:ext>
            </a:extLst>
          </a:blip>
          <a:srcRect l="3872" t="2600" r="6509" b="7217"/>
          <a:stretch/>
        </p:blipFill>
        <p:spPr>
          <a:xfrm>
            <a:off x="8303171" y="4214648"/>
            <a:ext cx="2785243" cy="2102070"/>
          </a:xfrm>
          <a:prstGeom prst="rect">
            <a:avLst/>
          </a:prstGeom>
        </p:spPr>
      </p:pic>
      <p:pic>
        <p:nvPicPr>
          <p:cNvPr id="17" name="Picture 16">
            <a:extLst>
              <a:ext uri="{FF2B5EF4-FFF2-40B4-BE49-F238E27FC236}">
                <a16:creationId xmlns:a16="http://schemas.microsoft.com/office/drawing/2014/main" id="{975FC0FB-11F4-43C6-A104-4D135A76F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711" y="1587062"/>
            <a:ext cx="2774449" cy="2060028"/>
          </a:xfrm>
          <a:prstGeom prst="ellipse">
            <a:avLst/>
          </a:prstGeom>
          <a:ln>
            <a:noFill/>
          </a:ln>
          <a:effectLst>
            <a:softEdge rad="112500"/>
          </a:effectLst>
        </p:spPr>
      </p:pic>
      <p:pic>
        <p:nvPicPr>
          <p:cNvPr id="19" name="Picture 18">
            <a:extLst>
              <a:ext uri="{FF2B5EF4-FFF2-40B4-BE49-F238E27FC236}">
                <a16:creationId xmlns:a16="http://schemas.microsoft.com/office/drawing/2014/main" id="{A49971D6-F1EB-40AE-BFAC-BCE28CAD1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4898" y="671348"/>
            <a:ext cx="2150976" cy="2544817"/>
          </a:xfrm>
          <a:prstGeom prst="ellipse">
            <a:avLst/>
          </a:prstGeom>
          <a:ln>
            <a:noFill/>
          </a:ln>
          <a:effectLst>
            <a:softEdge rad="112500"/>
          </a:effectLst>
        </p:spPr>
      </p:pic>
      <p:sp>
        <p:nvSpPr>
          <p:cNvPr id="10" name="TextBox 9"/>
          <p:cNvSpPr txBox="1"/>
          <p:nvPr/>
        </p:nvSpPr>
        <p:spPr>
          <a:xfrm>
            <a:off x="5470633" y="5688449"/>
            <a:ext cx="5985641" cy="1169551"/>
          </a:xfrm>
          <a:prstGeom prst="rect">
            <a:avLst/>
          </a:prstGeom>
          <a:noFill/>
        </p:spPr>
        <p:txBody>
          <a:bodyPr wrap="square" rtlCol="0">
            <a:spAutoFit/>
          </a:bodyPr>
          <a:lstStyle/>
          <a:p>
            <a:pPr fontAlgn="base"/>
            <a:r>
              <a:rPr lang="en-US" sz="2800" dirty="0">
                <a:solidFill>
                  <a:srgbClr val="FF0000"/>
                </a:solidFill>
              </a:rPr>
              <a:t>A prelude to destruction that will precede the great millennial day</a:t>
            </a:r>
          </a:p>
          <a:p>
            <a:pPr fontAlgn="base"/>
            <a:r>
              <a:rPr lang="en-US" sz="1400" dirty="0">
                <a:solidFill>
                  <a:srgbClr val="FF0000"/>
                </a:solidFill>
              </a:rPr>
              <a:t>JFM and RLM</a:t>
            </a:r>
          </a:p>
        </p:txBody>
      </p:sp>
      <p:pic>
        <p:nvPicPr>
          <p:cNvPr id="23" name="Picture 22">
            <a:extLst>
              <a:ext uri="{FF2B5EF4-FFF2-40B4-BE49-F238E27FC236}">
                <a16:creationId xmlns:a16="http://schemas.microsoft.com/office/drawing/2014/main" id="{5FC41923-B15F-4A34-9C2A-F92F94C76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32" y="4445875"/>
            <a:ext cx="4837702" cy="2175641"/>
          </a:xfrm>
          <a:prstGeom prst="ellipse">
            <a:avLst/>
          </a:prstGeom>
          <a:ln>
            <a:noFill/>
          </a:ln>
          <a:effectLst>
            <a:softEdge rad="112500"/>
          </a:effectLst>
        </p:spPr>
      </p:pic>
    </p:spTree>
    <p:extLst>
      <p:ext uri="{BB962C8B-B14F-4D97-AF65-F5344CB8AC3E}">
        <p14:creationId xmlns:p14="http://schemas.microsoft.com/office/powerpoint/2010/main" val="34507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6" end="6"/>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xEl>
                                              <p:pRg st="8" end="8"/>
                                            </p:txEl>
                                          </p:spTgt>
                                        </p:tgtEl>
                                        <p:attrNameLst>
                                          <p:attrName>style.visibility</p:attrName>
                                        </p:attrNameLst>
                                      </p:cBhvr>
                                      <p:to>
                                        <p:strVal val="visible"/>
                                      </p:to>
                                    </p:set>
                                  </p:childTnLst>
                                </p:cTn>
                              </p:par>
                              <p:par>
                                <p:cTn id="30" presetID="10" presetClass="exit" presetSubtype="0" fill="hold" nodeType="withEffect">
                                  <p:stCondLst>
                                    <p:cond delay="0"/>
                                  </p:stCondLst>
                                  <p:childTnLst>
                                    <p:animEffect transition="out" filter="fade">
                                      <p:cBhvr>
                                        <p:cTn id="31" dur="1000"/>
                                        <p:tgtEl>
                                          <p:spTgt spid="17"/>
                                        </p:tgtEl>
                                      </p:cBhvr>
                                    </p:animEffect>
                                    <p:set>
                                      <p:cBhvr>
                                        <p:cTn id="32" dur="1" fill="hold">
                                          <p:stCondLst>
                                            <p:cond delay="999"/>
                                          </p:stCondLst>
                                        </p:cTn>
                                        <p:tgtEl>
                                          <p:spTgt spid="1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258BE-DADE-4503-8F68-CEB504FF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2" name="TextBox 1"/>
          <p:cNvSpPr txBox="1"/>
          <p:nvPr/>
        </p:nvSpPr>
        <p:spPr>
          <a:xfrm>
            <a:off x="198120" y="185928"/>
            <a:ext cx="8610600" cy="4401205"/>
          </a:xfrm>
          <a:prstGeom prst="rect">
            <a:avLst/>
          </a:prstGeom>
          <a:noFill/>
        </p:spPr>
        <p:txBody>
          <a:bodyPr wrap="square" rtlCol="0">
            <a:spAutoFit/>
          </a:bodyPr>
          <a:lstStyle/>
          <a:p>
            <a:r>
              <a:rPr lang="en-US" sz="2000" dirty="0">
                <a:solidFill>
                  <a:schemeClr val="bg1"/>
                </a:solidFill>
              </a:rPr>
              <a:t>Sources:  </a:t>
            </a:r>
          </a:p>
          <a:p>
            <a:endParaRPr lang="en-US" sz="2000" dirty="0">
              <a:solidFill>
                <a:schemeClr val="bg1"/>
              </a:solidFill>
            </a:endParaRPr>
          </a:p>
          <a:p>
            <a:r>
              <a:rPr lang="en-US" sz="2000" dirty="0">
                <a:solidFill>
                  <a:schemeClr val="bg1"/>
                </a:solidFill>
              </a:rPr>
              <a:t>Richard G. Scott </a:t>
            </a:r>
            <a:r>
              <a:rPr lang="en-US" sz="2000" i="1" dirty="0">
                <a:solidFill>
                  <a:schemeClr val="bg1"/>
                </a:solidFill>
              </a:rPr>
              <a:t>Making the Right Choices </a:t>
            </a:r>
            <a:r>
              <a:rPr lang="en-US" sz="2000" dirty="0">
                <a:solidFill>
                  <a:schemeClr val="bg1"/>
                </a:solidFill>
              </a:rPr>
              <a:t> Oct. 1994 General Conf.</a:t>
            </a:r>
          </a:p>
          <a:p>
            <a:endParaRPr lang="en-US" sz="2000" dirty="0">
              <a:solidFill>
                <a:schemeClr val="bg1"/>
              </a:solidFill>
            </a:endParaRP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a:t>
            </a:r>
            <a:r>
              <a:rPr lang="en-US" sz="2000" i="1" dirty="0">
                <a:solidFill>
                  <a:schemeClr val="bg1"/>
                </a:solidFill>
              </a:rPr>
              <a:t>Doctrinal Commentary on the Book of Mormon </a:t>
            </a:r>
            <a:r>
              <a:rPr lang="en-US" sz="2000" dirty="0">
                <a:solidFill>
                  <a:schemeClr val="bg1"/>
                </a:solidFill>
              </a:rPr>
              <a:t>Vol 2. p. 201,203, 206</a:t>
            </a:r>
          </a:p>
          <a:p>
            <a:endParaRPr lang="en-US" sz="2000" dirty="0">
              <a:solidFill>
                <a:schemeClr val="bg1"/>
              </a:solidFill>
            </a:endParaRPr>
          </a:p>
          <a:p>
            <a:r>
              <a:rPr lang="en-US" sz="2000" dirty="0">
                <a:solidFill>
                  <a:schemeClr val="bg1"/>
                </a:solidFill>
              </a:rPr>
              <a:t>Manual---Book of Mormon Student Manual Religion 121-122</a:t>
            </a:r>
          </a:p>
          <a:p>
            <a:endParaRPr lang="en-US" sz="2000" dirty="0">
              <a:solidFill>
                <a:schemeClr val="bg1"/>
              </a:solidFill>
            </a:endParaRPr>
          </a:p>
          <a:p>
            <a:r>
              <a:rPr lang="en-US" sz="2000" dirty="0">
                <a:solidFill>
                  <a:schemeClr val="bg1"/>
                </a:solidFill>
              </a:rPr>
              <a:t>D. Todd Christofferson, “The Divine Gift of Repentance,”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Nov. 2011, 38).</a:t>
            </a:r>
          </a:p>
          <a:p>
            <a:endParaRPr lang="en-US" sz="2000" dirty="0">
              <a:solidFill>
                <a:schemeClr val="bg1"/>
              </a:solidFill>
            </a:endParaRPr>
          </a:p>
          <a:p>
            <a:r>
              <a:rPr lang="en-US" sz="2000" dirty="0">
                <a:solidFill>
                  <a:schemeClr val="bg1"/>
                </a:solidFill>
              </a:rPr>
              <a:t>Neal A. Maxwell </a:t>
            </a:r>
            <a:r>
              <a:rPr lang="en-US" sz="2000" i="1" dirty="0">
                <a:solidFill>
                  <a:schemeClr val="bg1"/>
                </a:solidFill>
              </a:rPr>
              <a:t>Put off the Natural Man and Come Off Conqueror </a:t>
            </a:r>
            <a:r>
              <a:rPr lang="en-US" sz="2000" dirty="0">
                <a:solidFill>
                  <a:schemeClr val="bg1"/>
                </a:solidFill>
              </a:rPr>
              <a:t>Oct. 1990 Gen. Conf.</a:t>
            </a:r>
          </a:p>
        </p:txBody>
      </p:sp>
      <p:sp>
        <p:nvSpPr>
          <p:cNvPr id="6" name="Footer Placeholder 14">
            <a:extLst>
              <a:ext uri="{FF2B5EF4-FFF2-40B4-BE49-F238E27FC236}">
                <a16:creationId xmlns:a16="http://schemas.microsoft.com/office/drawing/2014/main" id="{FACEB4C8-DA3E-4E9E-89F4-94F717FD27EC}"/>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13398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9781273-8CEE-6386-4D72-F393D09C1697}"/>
              </a:ext>
            </a:extLst>
          </p:cNvPr>
          <p:cNvGraphicFramePr>
            <a:graphicFrameLocks noGrp="1"/>
          </p:cNvGraphicFramePr>
          <p:nvPr>
            <p:extLst>
              <p:ext uri="{D42A27DB-BD31-4B8C-83A1-F6EECF244321}">
                <p14:modId xmlns:p14="http://schemas.microsoft.com/office/powerpoint/2010/main" val="1065474493"/>
              </p:ext>
            </p:extLst>
          </p:nvPr>
        </p:nvGraphicFramePr>
        <p:xfrm>
          <a:off x="338469" y="328384"/>
          <a:ext cx="11515062" cy="6151880"/>
        </p:xfrm>
        <a:graphic>
          <a:graphicData uri="http://schemas.openxmlformats.org/drawingml/2006/table">
            <a:tbl>
              <a:tblPr firstRow="1" bandRow="1">
                <a:tableStyleId>{5940675A-B579-460E-94D1-54222C63F5DA}</a:tableStyleId>
              </a:tblPr>
              <a:tblGrid>
                <a:gridCol w="3838354">
                  <a:extLst>
                    <a:ext uri="{9D8B030D-6E8A-4147-A177-3AD203B41FA5}">
                      <a16:colId xmlns:a16="http://schemas.microsoft.com/office/drawing/2014/main" val="4187925107"/>
                    </a:ext>
                  </a:extLst>
                </a:gridCol>
                <a:gridCol w="3838354">
                  <a:extLst>
                    <a:ext uri="{9D8B030D-6E8A-4147-A177-3AD203B41FA5}">
                      <a16:colId xmlns:a16="http://schemas.microsoft.com/office/drawing/2014/main" val="1442709558"/>
                    </a:ext>
                  </a:extLst>
                </a:gridCol>
                <a:gridCol w="3838354">
                  <a:extLst>
                    <a:ext uri="{9D8B030D-6E8A-4147-A177-3AD203B41FA5}">
                      <a16:colId xmlns:a16="http://schemas.microsoft.com/office/drawing/2014/main" val="2221579542"/>
                    </a:ext>
                  </a:extLst>
                </a:gridCol>
              </a:tblGrid>
              <a:tr h="370840">
                <a:tc>
                  <a:txBody>
                    <a:bodyPr/>
                    <a:lstStyle/>
                    <a:p>
                      <a:pPr algn="l" fontAlgn="base"/>
                      <a:r>
                        <a:rPr lang="en-US" sz="1400" b="1" i="0" dirty="0">
                          <a:effectLst/>
                          <a:latin typeface="Abadi" panose="020B0604020104020204" pitchFamily="34" charset="0"/>
                        </a:rPr>
                        <a:t>Abinadi</a:t>
                      </a:r>
                    </a:p>
                  </a:txBody>
                  <a:tcPr anchor="ctr"/>
                </a:tc>
                <a:tc>
                  <a:txBody>
                    <a:bodyPr/>
                    <a:lstStyle/>
                    <a:p>
                      <a:pPr algn="l" fontAlgn="base"/>
                      <a:r>
                        <a:rPr lang="en-US" sz="1400" b="1" i="0">
                          <a:effectLst/>
                          <a:latin typeface="Abadi" panose="020B0604020104020204" pitchFamily="34" charset="0"/>
                        </a:rPr>
                        <a:t>Type/Shadow</a:t>
                      </a:r>
                    </a:p>
                  </a:txBody>
                  <a:tcPr anchor="ctr"/>
                </a:tc>
                <a:tc>
                  <a:txBody>
                    <a:bodyPr/>
                    <a:lstStyle/>
                    <a:p>
                      <a:pPr algn="l" fontAlgn="base"/>
                      <a:r>
                        <a:rPr lang="en-US" sz="1400" b="1" i="0">
                          <a:effectLst/>
                          <a:latin typeface="Abadi" panose="020B0604020104020204" pitchFamily="34" charset="0"/>
                        </a:rPr>
                        <a:t>Christ</a:t>
                      </a:r>
                    </a:p>
                  </a:txBody>
                  <a:tcPr anchor="ctr"/>
                </a:tc>
                <a:extLst>
                  <a:ext uri="{0D108BD9-81ED-4DB2-BD59-A6C34878D82A}">
                    <a16:rowId xmlns:a16="http://schemas.microsoft.com/office/drawing/2014/main" val="3150069194"/>
                  </a:ext>
                </a:extLst>
              </a:tr>
              <a:tr h="370840">
                <a:tc>
                  <a:txBody>
                    <a:bodyPr/>
                    <a:lstStyle/>
                    <a:p>
                      <a:pPr fontAlgn="base"/>
                      <a:r>
                        <a:rPr lang="en-US" sz="1400" b="0" i="0" u="none" strike="noStrike" dirty="0">
                          <a:effectLst/>
                          <a:latin typeface="Abadi" panose="020B0604020104020204" pitchFamily="34" charset="0"/>
                        </a:rPr>
                        <a:t>Mosiah 11:20</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Called to preach repentance to those sinning</a:t>
                      </a:r>
                    </a:p>
                  </a:txBody>
                  <a:tcPr anchor="ctr"/>
                </a:tc>
                <a:tc>
                  <a:txBody>
                    <a:bodyPr/>
                    <a:lstStyle/>
                    <a:p>
                      <a:pPr fontAlgn="base"/>
                      <a:r>
                        <a:rPr lang="en-US" sz="1400" b="0" i="0" u="none" strike="noStrike" dirty="0">
                          <a:effectLst/>
                          <a:latin typeface="Abadi" panose="020B0604020104020204" pitchFamily="34" charset="0"/>
                        </a:rPr>
                        <a:t>Matthew 9:13</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2755720798"/>
                  </a:ext>
                </a:extLst>
              </a:tr>
              <a:tr h="370840">
                <a:tc>
                  <a:txBody>
                    <a:bodyPr/>
                    <a:lstStyle/>
                    <a:p>
                      <a:pPr fontAlgn="base"/>
                      <a:r>
                        <a:rPr lang="en-US" sz="1400" b="0" i="0" u="none" strike="noStrike" dirty="0">
                          <a:effectLst/>
                          <a:latin typeface="Abadi" panose="020B0604020104020204" pitchFamily="34" charset="0"/>
                        </a:rPr>
                        <a:t>Mosiah 11:21–23</a:t>
                      </a:r>
                      <a:r>
                        <a:rPr lang="en-US" sz="1400" b="0" i="0" dirty="0">
                          <a:effectLst/>
                          <a:latin typeface="Abadi" panose="020B0604020104020204" pitchFamily="34" charset="0"/>
                        </a:rPr>
                        <a:t>; </a:t>
                      </a:r>
                      <a:r>
                        <a:rPr lang="en-US" sz="1400" b="0" i="0" u="none" strike="noStrike" dirty="0">
                          <a:effectLst/>
                          <a:latin typeface="Abadi" panose="020B0604020104020204" pitchFamily="34" charset="0"/>
                        </a:rPr>
                        <a:t>12:1–8</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To deny message was to be afflicted by the hand of enemies and brought into bondage</a:t>
                      </a:r>
                    </a:p>
                  </a:txBody>
                  <a:tcPr anchor="ctr"/>
                </a:tc>
                <a:tc>
                  <a:txBody>
                    <a:bodyPr/>
                    <a:lstStyle/>
                    <a:p>
                      <a:pPr fontAlgn="base"/>
                      <a:r>
                        <a:rPr lang="en-US" sz="1400" b="0" i="0" u="none" strike="noStrike" dirty="0">
                          <a:effectLst/>
                          <a:latin typeface="Abadi" panose="020B0604020104020204" pitchFamily="34" charset="0"/>
                        </a:rPr>
                        <a:t>Matthew 23:37–38</a:t>
                      </a:r>
                      <a:r>
                        <a:rPr lang="en-US" sz="1400" b="0" i="0" dirty="0">
                          <a:effectLst/>
                          <a:latin typeface="Abadi" panose="020B0604020104020204" pitchFamily="34" charset="0"/>
                        </a:rPr>
                        <a:t>; </a:t>
                      </a:r>
                      <a:r>
                        <a:rPr lang="en-US" sz="1400" b="0" i="0" u="none" strike="noStrike" dirty="0">
                          <a:effectLst/>
                          <a:latin typeface="Abadi" panose="020B0604020104020204" pitchFamily="34" charset="0"/>
                        </a:rPr>
                        <a:t>24:3–51</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3932322044"/>
                  </a:ext>
                </a:extLst>
              </a:tr>
              <a:tr h="370840">
                <a:tc>
                  <a:txBody>
                    <a:bodyPr/>
                    <a:lstStyle/>
                    <a:p>
                      <a:pPr fontAlgn="base"/>
                      <a:r>
                        <a:rPr lang="en-US" sz="1400" b="0" i="0" u="none" strike="noStrike" dirty="0">
                          <a:effectLst/>
                          <a:latin typeface="Abadi" panose="020B0604020104020204" pitchFamily="34" charset="0"/>
                        </a:rPr>
                        <a:t>Mosiah 11:20–25</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Denounced unbelievers in public discourse</a:t>
                      </a:r>
                    </a:p>
                  </a:txBody>
                  <a:tcPr anchor="ctr"/>
                </a:tc>
                <a:tc>
                  <a:txBody>
                    <a:bodyPr/>
                    <a:lstStyle/>
                    <a:p>
                      <a:pPr fontAlgn="base"/>
                      <a:r>
                        <a:rPr lang="en-US" sz="1400" b="0" i="0" u="none" strike="noStrike" dirty="0">
                          <a:effectLst/>
                          <a:latin typeface="Abadi" panose="020B0604020104020204" pitchFamily="34" charset="0"/>
                        </a:rPr>
                        <a:t>Matthew 23:9</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3377250196"/>
                  </a:ext>
                </a:extLst>
              </a:tr>
              <a:tr h="370840">
                <a:tc>
                  <a:txBody>
                    <a:bodyPr/>
                    <a:lstStyle/>
                    <a:p>
                      <a:pPr fontAlgn="base"/>
                      <a:r>
                        <a:rPr lang="en-US" sz="1400" b="0" i="0" u="none" strike="noStrike" dirty="0">
                          <a:effectLst/>
                          <a:latin typeface="Abadi" panose="020B0604020104020204" pitchFamily="34" charset="0"/>
                        </a:rPr>
                        <a:t>Mosiah 12:9</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Stood alone against accusers</a:t>
                      </a:r>
                    </a:p>
                  </a:txBody>
                  <a:tcPr anchor="ctr"/>
                </a:tc>
                <a:tc>
                  <a:txBody>
                    <a:bodyPr/>
                    <a:lstStyle/>
                    <a:p>
                      <a:pPr fontAlgn="base"/>
                      <a:r>
                        <a:rPr lang="en-US" sz="1400" b="0" i="0" u="none" strike="noStrike" dirty="0">
                          <a:effectLst/>
                          <a:latin typeface="Abadi" panose="020B0604020104020204" pitchFamily="34" charset="0"/>
                        </a:rPr>
                        <a:t>Matthew 26:56</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562983335"/>
                  </a:ext>
                </a:extLst>
              </a:tr>
              <a:tr h="370840">
                <a:tc>
                  <a:txBody>
                    <a:bodyPr/>
                    <a:lstStyle/>
                    <a:p>
                      <a:pPr fontAlgn="base"/>
                      <a:r>
                        <a:rPr lang="en-US" sz="1400" b="0" i="0" u="none" strike="noStrike" dirty="0">
                          <a:effectLst/>
                          <a:latin typeface="Abadi" panose="020B0604020104020204" pitchFamily="34" charset="0"/>
                        </a:rPr>
                        <a:t>Mosiah 12:17–18</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Bound and taken before religious priests and political ruler</a:t>
                      </a:r>
                    </a:p>
                  </a:txBody>
                  <a:tcPr anchor="ctr"/>
                </a:tc>
                <a:tc>
                  <a:txBody>
                    <a:bodyPr/>
                    <a:lstStyle/>
                    <a:p>
                      <a:pPr fontAlgn="base"/>
                      <a:r>
                        <a:rPr lang="en-US" sz="1400" b="0" i="0" u="none" strike="noStrike" dirty="0">
                          <a:effectLst/>
                          <a:latin typeface="Abadi" panose="020B0604020104020204" pitchFamily="34" charset="0"/>
                        </a:rPr>
                        <a:t>John 18:12–40</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1250689991"/>
                  </a:ext>
                </a:extLst>
              </a:tr>
              <a:tr h="370840">
                <a:tc>
                  <a:txBody>
                    <a:bodyPr/>
                    <a:lstStyle/>
                    <a:p>
                      <a:pPr fontAlgn="base"/>
                      <a:r>
                        <a:rPr lang="en-US" sz="1400" b="0" i="0" u="none" strike="noStrike" dirty="0">
                          <a:effectLst/>
                          <a:latin typeface="Abadi" panose="020B0604020104020204" pitchFamily="34" charset="0"/>
                        </a:rPr>
                        <a:t>Mosiah 12:19</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Cross-examined</a:t>
                      </a:r>
                    </a:p>
                  </a:txBody>
                  <a:tcPr anchor="ctr"/>
                </a:tc>
                <a:tc>
                  <a:txBody>
                    <a:bodyPr/>
                    <a:lstStyle/>
                    <a:p>
                      <a:pPr fontAlgn="base"/>
                      <a:r>
                        <a:rPr lang="en-US" sz="1400" b="0" i="0" u="none" strike="noStrike" dirty="0">
                          <a:effectLst/>
                          <a:latin typeface="Abadi" panose="020B0604020104020204" pitchFamily="34" charset="0"/>
                        </a:rPr>
                        <a:t>Matthew 26:59–60</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461701649"/>
                  </a:ext>
                </a:extLst>
              </a:tr>
              <a:tr h="370840">
                <a:tc>
                  <a:txBody>
                    <a:bodyPr/>
                    <a:lstStyle/>
                    <a:p>
                      <a:pPr fontAlgn="base"/>
                      <a:r>
                        <a:rPr lang="en-US" sz="1400" b="0" i="0" u="none" strike="noStrike" dirty="0">
                          <a:effectLst/>
                          <a:latin typeface="Abadi" panose="020B0604020104020204" pitchFamily="34" charset="0"/>
                        </a:rPr>
                        <a:t>Mosiah 13:1</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Dismissed as mad</a:t>
                      </a:r>
                    </a:p>
                  </a:txBody>
                  <a:tcPr anchor="ctr"/>
                </a:tc>
                <a:tc>
                  <a:txBody>
                    <a:bodyPr/>
                    <a:lstStyle/>
                    <a:p>
                      <a:pPr fontAlgn="base"/>
                      <a:r>
                        <a:rPr lang="en-US" sz="1400" b="0" i="0" u="none" strike="noStrike" dirty="0">
                          <a:effectLst/>
                          <a:latin typeface="Abadi" panose="020B0604020104020204" pitchFamily="34" charset="0"/>
                        </a:rPr>
                        <a:t>John 10:20</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3671262431"/>
                  </a:ext>
                </a:extLst>
              </a:tr>
              <a:tr h="370840">
                <a:tc>
                  <a:txBody>
                    <a:bodyPr/>
                    <a:lstStyle/>
                    <a:p>
                      <a:pPr fontAlgn="base"/>
                      <a:r>
                        <a:rPr lang="en-US" sz="1400" b="0" i="0" u="none" strike="noStrike" dirty="0">
                          <a:effectLst/>
                          <a:latin typeface="Abadi" panose="020B0604020104020204" pitchFamily="34" charset="0"/>
                        </a:rPr>
                        <a:t>Mosiah 13:6</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Spoke with power and authority</a:t>
                      </a:r>
                    </a:p>
                  </a:txBody>
                  <a:tcPr anchor="ctr"/>
                </a:tc>
                <a:tc>
                  <a:txBody>
                    <a:bodyPr/>
                    <a:lstStyle/>
                    <a:p>
                      <a:pPr fontAlgn="base"/>
                      <a:r>
                        <a:rPr lang="en-US" sz="1400" b="0" i="0" u="none" strike="noStrike" dirty="0">
                          <a:effectLst/>
                          <a:latin typeface="Abadi" panose="020B0604020104020204" pitchFamily="34" charset="0"/>
                        </a:rPr>
                        <a:t>Matthew 7:28–29</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2460359224"/>
                  </a:ext>
                </a:extLst>
              </a:tr>
              <a:tr h="370840">
                <a:tc>
                  <a:txBody>
                    <a:bodyPr/>
                    <a:lstStyle/>
                    <a:p>
                      <a:pPr fontAlgn="base"/>
                      <a:r>
                        <a:rPr lang="en-US" sz="1400" b="0" i="0" u="none" strike="noStrike" dirty="0">
                          <a:effectLst/>
                          <a:latin typeface="Abadi" panose="020B0604020104020204" pitchFamily="34" charset="0"/>
                        </a:rPr>
                        <a:t>Mosiah 13:7</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Could not be slain until message/ mission was completed</a:t>
                      </a:r>
                    </a:p>
                  </a:txBody>
                  <a:tcPr anchor="ctr"/>
                </a:tc>
                <a:tc>
                  <a:txBody>
                    <a:bodyPr/>
                    <a:lstStyle/>
                    <a:p>
                      <a:pPr fontAlgn="base"/>
                      <a:r>
                        <a:rPr lang="en-US" sz="1400" b="0" i="0" u="none" strike="noStrike" dirty="0">
                          <a:effectLst/>
                          <a:latin typeface="Abadi" panose="020B0604020104020204" pitchFamily="34" charset="0"/>
                        </a:rPr>
                        <a:t>John 10:17–18</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3455542367"/>
                  </a:ext>
                </a:extLst>
              </a:tr>
              <a:tr h="370840">
                <a:tc>
                  <a:txBody>
                    <a:bodyPr/>
                    <a:lstStyle/>
                    <a:p>
                      <a:pPr fontAlgn="base"/>
                      <a:r>
                        <a:rPr lang="en-US" sz="1400" b="0" i="0" u="none" strike="noStrike" dirty="0">
                          <a:effectLst/>
                          <a:latin typeface="Abadi" panose="020B0604020104020204" pitchFamily="34" charset="0"/>
                        </a:rPr>
                        <a:t>Mosiah 17:6</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Three-day imprisonment (entombment)</a:t>
                      </a:r>
                    </a:p>
                  </a:txBody>
                  <a:tcPr anchor="ctr"/>
                </a:tc>
                <a:tc>
                  <a:txBody>
                    <a:bodyPr/>
                    <a:lstStyle/>
                    <a:p>
                      <a:pPr fontAlgn="base"/>
                      <a:r>
                        <a:rPr lang="en-US" sz="1400" b="0" i="0" u="none" strike="noStrike" dirty="0">
                          <a:effectLst/>
                          <a:latin typeface="Abadi" panose="020B0604020104020204" pitchFamily="34" charset="0"/>
                        </a:rPr>
                        <a:t>Luke 24:4–8, 46</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1294627508"/>
                  </a:ext>
                </a:extLst>
              </a:tr>
              <a:tr h="370840">
                <a:tc>
                  <a:txBody>
                    <a:bodyPr/>
                    <a:lstStyle/>
                    <a:p>
                      <a:pPr fontAlgn="base"/>
                      <a:r>
                        <a:rPr lang="en-US" sz="1400" b="0" i="0" u="none" strike="noStrike" dirty="0">
                          <a:effectLst/>
                          <a:latin typeface="Abadi" panose="020B0604020104020204" pitchFamily="34" charset="0"/>
                        </a:rPr>
                        <a:t>Mosiah 17:8</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Condemned for blasphemy</a:t>
                      </a:r>
                    </a:p>
                  </a:txBody>
                  <a:tcPr anchor="ctr"/>
                </a:tc>
                <a:tc>
                  <a:txBody>
                    <a:bodyPr/>
                    <a:lstStyle/>
                    <a:p>
                      <a:pPr fontAlgn="base"/>
                      <a:r>
                        <a:rPr lang="en-US" sz="1400" b="0" i="0" u="none" strike="noStrike" dirty="0">
                          <a:effectLst/>
                          <a:latin typeface="Abadi" panose="020B0604020104020204" pitchFamily="34" charset="0"/>
                        </a:rPr>
                        <a:t>Matthew 26:63–66</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3241357423"/>
                  </a:ext>
                </a:extLst>
              </a:tr>
              <a:tr h="370840">
                <a:tc>
                  <a:txBody>
                    <a:bodyPr/>
                    <a:lstStyle/>
                    <a:p>
                      <a:pPr fontAlgn="base"/>
                      <a:r>
                        <a:rPr lang="en-US" sz="1400" b="0" i="0" u="none" strike="noStrike" dirty="0">
                          <a:effectLst/>
                          <a:latin typeface="Abadi" panose="020B0604020104020204" pitchFamily="34" charset="0"/>
                        </a:rPr>
                        <a:t>Mosiah 17:9</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Would not recall words</a:t>
                      </a:r>
                    </a:p>
                  </a:txBody>
                  <a:tcPr anchor="ctr"/>
                </a:tc>
                <a:tc>
                  <a:txBody>
                    <a:bodyPr/>
                    <a:lstStyle/>
                    <a:p>
                      <a:pPr fontAlgn="base"/>
                      <a:r>
                        <a:rPr lang="en-US" sz="1400" b="0" i="0" u="none" strike="noStrike" dirty="0">
                          <a:effectLst/>
                          <a:latin typeface="Abadi" panose="020B0604020104020204" pitchFamily="34" charset="0"/>
                        </a:rPr>
                        <a:t>Matthew 27:12–14</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1441872399"/>
                  </a:ext>
                </a:extLst>
              </a:tr>
              <a:tr h="370840">
                <a:tc>
                  <a:txBody>
                    <a:bodyPr/>
                    <a:lstStyle/>
                    <a:p>
                      <a:pPr fontAlgn="base"/>
                      <a:r>
                        <a:rPr lang="en-US" sz="1400" b="0" i="0" u="none" strike="noStrike" dirty="0">
                          <a:effectLst/>
                          <a:latin typeface="Abadi" panose="020B0604020104020204" pitchFamily="34" charset="0"/>
                        </a:rPr>
                        <a:t>Mosiah 17:10</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Innocent blood</a:t>
                      </a:r>
                    </a:p>
                  </a:txBody>
                  <a:tcPr anchor="ctr"/>
                </a:tc>
                <a:tc>
                  <a:txBody>
                    <a:bodyPr/>
                    <a:lstStyle/>
                    <a:p>
                      <a:pPr fontAlgn="base"/>
                      <a:r>
                        <a:rPr lang="en-US" sz="1400" b="0" i="0" u="none" strike="noStrike" dirty="0">
                          <a:effectLst/>
                          <a:latin typeface="Abadi" panose="020B0604020104020204" pitchFamily="34" charset="0"/>
                        </a:rPr>
                        <a:t>Matthew 27:24</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564980686"/>
                  </a:ext>
                </a:extLst>
              </a:tr>
              <a:tr h="370840">
                <a:tc>
                  <a:txBody>
                    <a:bodyPr/>
                    <a:lstStyle/>
                    <a:p>
                      <a:pPr fontAlgn="base"/>
                      <a:r>
                        <a:rPr lang="en-US" sz="1400" b="0" i="0" u="none" strike="noStrike" dirty="0">
                          <a:effectLst/>
                          <a:latin typeface="Abadi" panose="020B0604020104020204" pitchFamily="34" charset="0"/>
                        </a:rPr>
                        <a:t>Mosiah 17:11–12</a:t>
                      </a:r>
                      <a:endParaRPr lang="en-US" sz="1400" b="0" i="0" dirty="0">
                        <a:effectLst/>
                        <a:latin typeface="Abadi" panose="020B0604020104020204" pitchFamily="34" charset="0"/>
                      </a:endParaRPr>
                    </a:p>
                  </a:txBody>
                  <a:tcPr anchor="ctr"/>
                </a:tc>
                <a:tc>
                  <a:txBody>
                    <a:bodyPr/>
                    <a:lstStyle/>
                    <a:p>
                      <a:pPr fontAlgn="base"/>
                      <a:r>
                        <a:rPr lang="en-US" sz="1400" b="0" i="0">
                          <a:effectLst/>
                          <a:latin typeface="Abadi" panose="020B0604020104020204" pitchFamily="34" charset="0"/>
                        </a:rPr>
                        <a:t>Leader tempted to release him but yielded to detractors and delivered him to be slain</a:t>
                      </a:r>
                    </a:p>
                  </a:txBody>
                  <a:tcPr anchor="ctr"/>
                </a:tc>
                <a:tc>
                  <a:txBody>
                    <a:bodyPr/>
                    <a:lstStyle/>
                    <a:p>
                      <a:pPr fontAlgn="base"/>
                      <a:r>
                        <a:rPr lang="en-US" sz="1400" b="0" i="0" u="none" strike="noStrike" dirty="0">
                          <a:effectLst/>
                          <a:latin typeface="Abadi" panose="020B0604020104020204" pitchFamily="34" charset="0"/>
                        </a:rPr>
                        <a:t>John 18:4–25</a:t>
                      </a:r>
                      <a:endParaRPr lang="en-US" sz="1400" b="0" i="0" dirty="0">
                        <a:effectLst/>
                        <a:latin typeface="Abadi" panose="020B0604020104020204" pitchFamily="34" charset="0"/>
                      </a:endParaRPr>
                    </a:p>
                  </a:txBody>
                  <a:tcPr anchor="ctr"/>
                </a:tc>
                <a:extLst>
                  <a:ext uri="{0D108BD9-81ED-4DB2-BD59-A6C34878D82A}">
                    <a16:rowId xmlns:a16="http://schemas.microsoft.com/office/drawing/2014/main" val="2729771108"/>
                  </a:ext>
                </a:extLst>
              </a:tr>
            </a:tbl>
          </a:graphicData>
        </a:graphic>
      </p:graphicFrame>
      <p:sp>
        <p:nvSpPr>
          <p:cNvPr id="4" name="TextBox 3">
            <a:extLst>
              <a:ext uri="{FF2B5EF4-FFF2-40B4-BE49-F238E27FC236}">
                <a16:creationId xmlns:a16="http://schemas.microsoft.com/office/drawing/2014/main" id="{4BD84465-7BB7-91E0-E030-1519158C5B00}"/>
              </a:ext>
            </a:extLst>
          </p:cNvPr>
          <p:cNvSpPr txBox="1"/>
          <p:nvPr/>
        </p:nvSpPr>
        <p:spPr>
          <a:xfrm>
            <a:off x="0" y="6480264"/>
            <a:ext cx="10540409" cy="338554"/>
          </a:xfrm>
          <a:prstGeom prst="rect">
            <a:avLst/>
          </a:prstGeom>
          <a:noFill/>
        </p:spPr>
        <p:txBody>
          <a:bodyPr wrap="square">
            <a:spAutoFit/>
          </a:bodyPr>
          <a:lstStyle/>
          <a:p>
            <a:r>
              <a:rPr lang="en-US" sz="1600" b="0" i="0" dirty="0">
                <a:effectLst/>
              </a:rPr>
              <a:t>Jeffrey R. Holland, </a:t>
            </a:r>
            <a:r>
              <a:rPr lang="en-US" sz="1600" b="0" i="1" dirty="0">
                <a:effectLst/>
              </a:rPr>
              <a:t>Christ and the New Covenant: The Messianic Message of the Book of Mormon</a:t>
            </a:r>
            <a:r>
              <a:rPr lang="en-US" sz="1600" b="0" i="0" dirty="0">
                <a:effectLst/>
              </a:rPr>
              <a:t> [1997], 171–172.</a:t>
            </a:r>
            <a:endParaRPr lang="en-US" sz="1600" dirty="0"/>
          </a:p>
        </p:txBody>
      </p:sp>
      <p:sp>
        <p:nvSpPr>
          <p:cNvPr id="6" name="TextBox 5">
            <a:extLst>
              <a:ext uri="{FF2B5EF4-FFF2-40B4-BE49-F238E27FC236}">
                <a16:creationId xmlns:a16="http://schemas.microsoft.com/office/drawing/2014/main" id="{84DA6C8E-AA26-E098-8A6E-37AD473646C2}"/>
              </a:ext>
            </a:extLst>
          </p:cNvPr>
          <p:cNvSpPr txBox="1"/>
          <p:nvPr/>
        </p:nvSpPr>
        <p:spPr>
          <a:xfrm>
            <a:off x="3039140" y="-40948"/>
            <a:ext cx="6113720" cy="369332"/>
          </a:xfrm>
          <a:prstGeom prst="rect">
            <a:avLst/>
          </a:prstGeom>
          <a:noFill/>
        </p:spPr>
        <p:txBody>
          <a:bodyPr wrap="square">
            <a:spAutoFit/>
          </a:bodyPr>
          <a:lstStyle/>
          <a:p>
            <a:pPr algn="ctr" fontAlgn="base"/>
            <a:r>
              <a:rPr lang="en-US" sz="1800" b="1" i="0" dirty="0">
                <a:effectLst/>
                <a:latin typeface="Abadi" panose="020B0604020104020204" pitchFamily="34" charset="0"/>
              </a:rPr>
              <a:t>Abinadi as a type of Christ</a:t>
            </a:r>
          </a:p>
        </p:txBody>
      </p:sp>
    </p:spTree>
    <p:extLst>
      <p:ext uri="{BB962C8B-B14F-4D97-AF65-F5344CB8AC3E}">
        <p14:creationId xmlns:p14="http://schemas.microsoft.com/office/powerpoint/2010/main" val="294935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21255-5235-5CE8-1E12-4717E570A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AF41706-FA23-383D-D149-A0D526B60DFE}"/>
              </a:ext>
            </a:extLst>
          </p:cNvPr>
          <p:cNvSpPr txBox="1"/>
          <p:nvPr/>
        </p:nvSpPr>
        <p:spPr>
          <a:xfrm>
            <a:off x="1343246" y="1320352"/>
            <a:ext cx="9144000" cy="2123658"/>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Abinadi Brought Before King Noah</a:t>
            </a:r>
          </a:p>
          <a:p>
            <a:pPr algn="ctr"/>
            <a:endParaRPr lang="en-US" sz="4400" dirty="0">
              <a:solidFill>
                <a:schemeClr val="bg1"/>
              </a:solidFill>
              <a:latin typeface="Calibri" panose="020F0502020204030204" pitchFamily="34" charset="0"/>
            </a:endParaRPr>
          </a:p>
          <a:p>
            <a:pPr algn="ctr"/>
            <a:r>
              <a:rPr lang="en-US" sz="4400" dirty="0">
                <a:solidFill>
                  <a:schemeClr val="bg1"/>
                </a:solidFill>
                <a:latin typeface="Calibri" panose="020F0502020204030204" pitchFamily="34" charset="0"/>
              </a:rPr>
              <a:t>Mosiah 12-13</a:t>
            </a:r>
          </a:p>
        </p:txBody>
      </p:sp>
      <p:grpSp>
        <p:nvGrpSpPr>
          <p:cNvPr id="18" name="Group 17">
            <a:extLst>
              <a:ext uri="{FF2B5EF4-FFF2-40B4-BE49-F238E27FC236}">
                <a16:creationId xmlns:a16="http://schemas.microsoft.com/office/drawing/2014/main" id="{02CBB0A7-A763-3061-24F9-002D77E4162E}"/>
              </a:ext>
            </a:extLst>
          </p:cNvPr>
          <p:cNvGrpSpPr/>
          <p:nvPr/>
        </p:nvGrpSpPr>
        <p:grpSpPr>
          <a:xfrm>
            <a:off x="1967023" y="2253907"/>
            <a:ext cx="1489136" cy="3896978"/>
            <a:chOff x="5867164" y="3216121"/>
            <a:chExt cx="1297484" cy="3395436"/>
          </a:xfrm>
        </p:grpSpPr>
        <p:sp>
          <p:nvSpPr>
            <p:cNvPr id="19" name="Cloud 18">
              <a:extLst>
                <a:ext uri="{FF2B5EF4-FFF2-40B4-BE49-F238E27FC236}">
                  <a16:creationId xmlns:a16="http://schemas.microsoft.com/office/drawing/2014/main" id="{C11A0F06-F336-BABC-9521-1666EC681B68}"/>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8878012-A11C-843C-48A6-E8D4C0381D3B}"/>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E8FA527-4134-B889-1941-93CBB5F2D8C7}"/>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EE3E03B3-C63F-59F5-E437-0D93493CFD35}"/>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a:extLst>
                <a:ext uri="{FF2B5EF4-FFF2-40B4-BE49-F238E27FC236}">
                  <a16:creationId xmlns:a16="http://schemas.microsoft.com/office/drawing/2014/main" id="{E116E858-E27D-C747-F751-90D377074593}"/>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23">
              <a:extLst>
                <a:ext uri="{FF2B5EF4-FFF2-40B4-BE49-F238E27FC236}">
                  <a16:creationId xmlns:a16="http://schemas.microsoft.com/office/drawing/2014/main" id="{97489807-0422-E431-A1A2-DDEE65CEDDC8}"/>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7">
              <a:extLst>
                <a:ext uri="{FF2B5EF4-FFF2-40B4-BE49-F238E27FC236}">
                  <a16:creationId xmlns:a16="http://schemas.microsoft.com/office/drawing/2014/main" id="{82F76C72-5F21-7C9C-01F0-3F96CEB412E4}"/>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8">
              <a:extLst>
                <a:ext uri="{FF2B5EF4-FFF2-40B4-BE49-F238E27FC236}">
                  <a16:creationId xmlns:a16="http://schemas.microsoft.com/office/drawing/2014/main" id="{549AF414-45AF-CCCF-8726-FE45916B6B9A}"/>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a:extLst>
                <a:ext uri="{FF2B5EF4-FFF2-40B4-BE49-F238E27FC236}">
                  <a16:creationId xmlns:a16="http://schemas.microsoft.com/office/drawing/2014/main" id="{4C70D573-A445-3949-B91C-3D954212AFBE}"/>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erge 27">
              <a:extLst>
                <a:ext uri="{FF2B5EF4-FFF2-40B4-BE49-F238E27FC236}">
                  <a16:creationId xmlns:a16="http://schemas.microsoft.com/office/drawing/2014/main" id="{34F4955C-ABB1-6616-7AA6-CA5D85980686}"/>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erge 28">
              <a:extLst>
                <a:ext uri="{FF2B5EF4-FFF2-40B4-BE49-F238E27FC236}">
                  <a16:creationId xmlns:a16="http://schemas.microsoft.com/office/drawing/2014/main" id="{1630EE54-4B19-B5DA-E5F2-8D2A54BEE331}"/>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nut 42">
              <a:extLst>
                <a:ext uri="{FF2B5EF4-FFF2-40B4-BE49-F238E27FC236}">
                  <a16:creationId xmlns:a16="http://schemas.microsoft.com/office/drawing/2014/main" id="{1FED062B-414C-9033-974B-756CAF38A5A2}"/>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43">
              <a:extLst>
                <a:ext uri="{FF2B5EF4-FFF2-40B4-BE49-F238E27FC236}">
                  <a16:creationId xmlns:a16="http://schemas.microsoft.com/office/drawing/2014/main" id="{5157268E-3F79-EC0A-4DD5-2E2CFCDB0390}"/>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44">
              <a:extLst>
                <a:ext uri="{FF2B5EF4-FFF2-40B4-BE49-F238E27FC236}">
                  <a16:creationId xmlns:a16="http://schemas.microsoft.com/office/drawing/2014/main" id="{E12E0585-ACE3-5A9F-DE0C-3678A83A3563}"/>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45">
              <a:extLst>
                <a:ext uri="{FF2B5EF4-FFF2-40B4-BE49-F238E27FC236}">
                  <a16:creationId xmlns:a16="http://schemas.microsoft.com/office/drawing/2014/main" id="{D15778CB-FBB1-592F-731B-7A7FA3528E19}"/>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46">
              <a:extLst>
                <a:ext uri="{FF2B5EF4-FFF2-40B4-BE49-F238E27FC236}">
                  <a16:creationId xmlns:a16="http://schemas.microsoft.com/office/drawing/2014/main" id="{D2B4344C-2F79-8E40-737E-E8B2776DDD96}"/>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9C024663-29B5-8C38-A66E-375345E78E94}"/>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E5605FB-5EEF-1A3E-EF2B-513CC40648AA}"/>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49">
              <a:extLst>
                <a:ext uri="{FF2B5EF4-FFF2-40B4-BE49-F238E27FC236}">
                  <a16:creationId xmlns:a16="http://schemas.microsoft.com/office/drawing/2014/main" id="{F3722A93-6C63-5A02-23EB-BE6C2A289E54}"/>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Flowchart: Merge 37">
              <a:extLst>
                <a:ext uri="{FF2B5EF4-FFF2-40B4-BE49-F238E27FC236}">
                  <a16:creationId xmlns:a16="http://schemas.microsoft.com/office/drawing/2014/main" id="{A06B4DAA-6987-472A-CCC4-BBF7D9633489}"/>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5C93958-1A52-FA4E-2B8D-C063292366E0}"/>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12376DB5-DADF-6E4C-1022-211B3E2EA967}"/>
                </a:ext>
              </a:extLst>
            </p:cNvPr>
            <p:cNvGrpSpPr/>
            <p:nvPr/>
          </p:nvGrpSpPr>
          <p:grpSpPr>
            <a:xfrm>
              <a:off x="6019800" y="5334000"/>
              <a:ext cx="306744" cy="362515"/>
              <a:chOff x="3505200" y="3276600"/>
              <a:chExt cx="838200" cy="990600"/>
            </a:xfrm>
          </p:grpSpPr>
          <p:sp>
            <p:nvSpPr>
              <p:cNvPr id="41" name="Block Arc 47">
                <a:extLst>
                  <a:ext uri="{FF2B5EF4-FFF2-40B4-BE49-F238E27FC236}">
                    <a16:creationId xmlns:a16="http://schemas.microsoft.com/office/drawing/2014/main" id="{0AC90F90-3ECA-6C2B-30BB-2730E6349577}"/>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lowchart: Delay 41">
                <a:extLst>
                  <a:ext uri="{FF2B5EF4-FFF2-40B4-BE49-F238E27FC236}">
                    <a16:creationId xmlns:a16="http://schemas.microsoft.com/office/drawing/2014/main" id="{3E188C38-D191-EE1C-48DD-6BC2D45FED24}"/>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186">
                <a:extLst>
                  <a:ext uri="{FF2B5EF4-FFF2-40B4-BE49-F238E27FC236}">
                    <a16:creationId xmlns:a16="http://schemas.microsoft.com/office/drawing/2014/main" id="{8ECA0AB4-D07F-B8B8-1E6B-98C6BCE35351}"/>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CF0D7520-69E4-215B-FB78-6955134A79D8}"/>
              </a:ext>
            </a:extLst>
          </p:cNvPr>
          <p:cNvGrpSpPr/>
          <p:nvPr/>
        </p:nvGrpSpPr>
        <p:grpSpPr>
          <a:xfrm>
            <a:off x="8467713" y="2071854"/>
            <a:ext cx="2258913" cy="4190375"/>
            <a:chOff x="5334536" y="1600200"/>
            <a:chExt cx="2365749" cy="4388559"/>
          </a:xfrm>
        </p:grpSpPr>
        <p:sp>
          <p:nvSpPr>
            <p:cNvPr id="45" name="Oval 44">
              <a:extLst>
                <a:ext uri="{FF2B5EF4-FFF2-40B4-BE49-F238E27FC236}">
                  <a16:creationId xmlns:a16="http://schemas.microsoft.com/office/drawing/2014/main" id="{AEE4B2E5-32EC-0D9A-BFCD-4661A4E209C4}"/>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7A4F7C8-0922-F128-341C-B80C1DEDB8D9}"/>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740B29-48DD-EEF8-79A7-E976A4E7DDAA}"/>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nual Operation 47">
              <a:extLst>
                <a:ext uri="{FF2B5EF4-FFF2-40B4-BE49-F238E27FC236}">
                  <a16:creationId xmlns:a16="http://schemas.microsoft.com/office/drawing/2014/main" id="{49570EFA-6CD3-70AF-195A-908963FECA7A}"/>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Operation 48">
              <a:extLst>
                <a:ext uri="{FF2B5EF4-FFF2-40B4-BE49-F238E27FC236}">
                  <a16:creationId xmlns:a16="http://schemas.microsoft.com/office/drawing/2014/main" id="{D6451ABB-8558-BB52-CB8E-47DF7A0C16F3}"/>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Extract 49">
              <a:extLst>
                <a:ext uri="{FF2B5EF4-FFF2-40B4-BE49-F238E27FC236}">
                  <a16:creationId xmlns:a16="http://schemas.microsoft.com/office/drawing/2014/main" id="{4C486010-4B24-A94C-F9C3-2FFEF8194B2A}"/>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50">
              <a:extLst>
                <a:ext uri="{FF2B5EF4-FFF2-40B4-BE49-F238E27FC236}">
                  <a16:creationId xmlns:a16="http://schemas.microsoft.com/office/drawing/2014/main" id="{512A6B2F-A3A5-A56E-7438-004E8034B034}"/>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a:extLst>
                <a:ext uri="{FF2B5EF4-FFF2-40B4-BE49-F238E27FC236}">
                  <a16:creationId xmlns:a16="http://schemas.microsoft.com/office/drawing/2014/main" id="{723EE05D-3BA1-EFEB-A5FA-0A5683923084}"/>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ocument 52">
              <a:extLst>
                <a:ext uri="{FF2B5EF4-FFF2-40B4-BE49-F238E27FC236}">
                  <a16:creationId xmlns:a16="http://schemas.microsoft.com/office/drawing/2014/main" id="{07A71C43-F75D-C0F6-C6F1-057A101956D0}"/>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Extract 53">
              <a:extLst>
                <a:ext uri="{FF2B5EF4-FFF2-40B4-BE49-F238E27FC236}">
                  <a16:creationId xmlns:a16="http://schemas.microsoft.com/office/drawing/2014/main" id="{9AE04964-5FA2-F19D-5BC9-E6E425BB1F94}"/>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Extract 54">
              <a:extLst>
                <a:ext uri="{FF2B5EF4-FFF2-40B4-BE49-F238E27FC236}">
                  <a16:creationId xmlns:a16="http://schemas.microsoft.com/office/drawing/2014/main" id="{5FE85476-EEA2-D725-4BA5-B9FDE9CD688A}"/>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Extract 55">
              <a:extLst>
                <a:ext uri="{FF2B5EF4-FFF2-40B4-BE49-F238E27FC236}">
                  <a16:creationId xmlns:a16="http://schemas.microsoft.com/office/drawing/2014/main" id="{DCD085D2-3AD0-D1D7-F246-1AD1C94F1487}"/>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8BB1425-EDE9-8E5E-7CBB-E3B8B47AC356}"/>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23C8D31-A003-9C6C-902A-CFCB0A0BAD81}"/>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F334AA-B015-E4CF-855D-B92E945BBD46}"/>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699B4F8-EEC4-931F-6DB3-6C3285729923}"/>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05EB6230-DF05-C014-EFD7-1C19D8E2151E}"/>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evron 74">
              <a:extLst>
                <a:ext uri="{FF2B5EF4-FFF2-40B4-BE49-F238E27FC236}">
                  <a16:creationId xmlns:a16="http://schemas.microsoft.com/office/drawing/2014/main" id="{05E17F1A-1621-CEE7-5521-89B4E134A229}"/>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a:extLst>
                <a:ext uri="{FF2B5EF4-FFF2-40B4-BE49-F238E27FC236}">
                  <a16:creationId xmlns:a16="http://schemas.microsoft.com/office/drawing/2014/main" id="{36EC3F1D-892E-4085-567F-6936C4601667}"/>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entagon 76">
              <a:extLst>
                <a:ext uri="{FF2B5EF4-FFF2-40B4-BE49-F238E27FC236}">
                  <a16:creationId xmlns:a16="http://schemas.microsoft.com/office/drawing/2014/main" id="{174AE4F3-95E6-CDE6-CBB9-D6ABF2B240E1}"/>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Lightning Bolt 64">
              <a:extLst>
                <a:ext uri="{FF2B5EF4-FFF2-40B4-BE49-F238E27FC236}">
                  <a16:creationId xmlns:a16="http://schemas.microsoft.com/office/drawing/2014/main" id="{B4FDD539-9EA5-EFE1-8C83-4826C2AD94B6}"/>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ightning Bolt 65">
              <a:extLst>
                <a:ext uri="{FF2B5EF4-FFF2-40B4-BE49-F238E27FC236}">
                  <a16:creationId xmlns:a16="http://schemas.microsoft.com/office/drawing/2014/main" id="{352CD901-39A7-86F2-DABE-4ED09D51599E}"/>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138">
              <a:extLst>
                <a:ext uri="{FF2B5EF4-FFF2-40B4-BE49-F238E27FC236}">
                  <a16:creationId xmlns:a16="http://schemas.microsoft.com/office/drawing/2014/main" id="{B3952EF2-4387-FA53-BB5B-6725395A56D0}"/>
                </a:ext>
              </a:extLst>
            </p:cNvPr>
            <p:cNvGrpSpPr/>
            <p:nvPr/>
          </p:nvGrpSpPr>
          <p:grpSpPr>
            <a:xfrm>
              <a:off x="7162800" y="3124200"/>
              <a:ext cx="373464" cy="2736443"/>
              <a:chOff x="7298478" y="3159157"/>
              <a:chExt cx="373464" cy="2736443"/>
            </a:xfrm>
          </p:grpSpPr>
          <p:sp>
            <p:nvSpPr>
              <p:cNvPr id="72" name="Rounded Rectangle 84">
                <a:extLst>
                  <a:ext uri="{FF2B5EF4-FFF2-40B4-BE49-F238E27FC236}">
                    <a16:creationId xmlns:a16="http://schemas.microsoft.com/office/drawing/2014/main" id="{121587B8-6EB4-2E5B-369B-A5C294B74DB2}"/>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gular Pentagon 85">
                <a:extLst>
                  <a:ext uri="{FF2B5EF4-FFF2-40B4-BE49-F238E27FC236}">
                    <a16:creationId xmlns:a16="http://schemas.microsoft.com/office/drawing/2014/main" id="{9827A259-1E9C-8DDD-D952-A8F711C6C4ED}"/>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a:extLst>
                <a:ext uri="{FF2B5EF4-FFF2-40B4-BE49-F238E27FC236}">
                  <a16:creationId xmlns:a16="http://schemas.microsoft.com/office/drawing/2014/main" id="{1F6C4F20-7DC3-1DE4-7909-78784B9EDB6C}"/>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ightning Bolt 68">
              <a:extLst>
                <a:ext uri="{FF2B5EF4-FFF2-40B4-BE49-F238E27FC236}">
                  <a16:creationId xmlns:a16="http://schemas.microsoft.com/office/drawing/2014/main" id="{0F591AC1-4C8E-168B-244F-4800A3BAFD99}"/>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82">
              <a:extLst>
                <a:ext uri="{FF2B5EF4-FFF2-40B4-BE49-F238E27FC236}">
                  <a16:creationId xmlns:a16="http://schemas.microsoft.com/office/drawing/2014/main" id="{9F12ABEF-A740-944B-5AF7-3D7D58128B22}"/>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9027633B-188C-7DEE-7C50-098C35B1075B}"/>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299">
            <a:extLst>
              <a:ext uri="{FF2B5EF4-FFF2-40B4-BE49-F238E27FC236}">
                <a16:creationId xmlns:a16="http://schemas.microsoft.com/office/drawing/2014/main" id="{D7E4617C-EC3D-ED12-5761-AE8AA42D8790}"/>
              </a:ext>
            </a:extLst>
          </p:cNvPr>
          <p:cNvGrpSpPr/>
          <p:nvPr/>
        </p:nvGrpSpPr>
        <p:grpSpPr>
          <a:xfrm>
            <a:off x="4569184" y="3951272"/>
            <a:ext cx="863235" cy="2100923"/>
            <a:chOff x="304800" y="261155"/>
            <a:chExt cx="1447800" cy="4267072"/>
          </a:xfrm>
        </p:grpSpPr>
        <p:grpSp>
          <p:nvGrpSpPr>
            <p:cNvPr id="75" name="Group 92">
              <a:extLst>
                <a:ext uri="{FF2B5EF4-FFF2-40B4-BE49-F238E27FC236}">
                  <a16:creationId xmlns:a16="http://schemas.microsoft.com/office/drawing/2014/main" id="{E6D50E6C-BE9A-D288-81C0-F615BB21C975}"/>
                </a:ext>
              </a:extLst>
            </p:cNvPr>
            <p:cNvGrpSpPr/>
            <p:nvPr/>
          </p:nvGrpSpPr>
          <p:grpSpPr>
            <a:xfrm rot="18516258">
              <a:off x="1066800" y="3810000"/>
              <a:ext cx="371850" cy="649600"/>
              <a:chOff x="1868610" y="5305338"/>
              <a:chExt cx="371850" cy="649600"/>
            </a:xfrm>
          </p:grpSpPr>
          <p:grpSp>
            <p:nvGrpSpPr>
              <p:cNvPr id="125" name="Group 85">
                <a:extLst>
                  <a:ext uri="{FF2B5EF4-FFF2-40B4-BE49-F238E27FC236}">
                    <a16:creationId xmlns:a16="http://schemas.microsoft.com/office/drawing/2014/main" id="{9B73D46B-18E8-3BE0-A079-14578047E141}"/>
                  </a:ext>
                </a:extLst>
              </p:cNvPr>
              <p:cNvGrpSpPr/>
              <p:nvPr/>
            </p:nvGrpSpPr>
            <p:grpSpPr>
              <a:xfrm rot="1439608">
                <a:off x="1868610" y="5305338"/>
                <a:ext cx="371850" cy="649600"/>
                <a:chOff x="1828800" y="4343400"/>
                <a:chExt cx="371850" cy="649600"/>
              </a:xfrm>
            </p:grpSpPr>
            <p:sp>
              <p:nvSpPr>
                <p:cNvPr id="129" name="Oval 128">
                  <a:extLst>
                    <a:ext uri="{FF2B5EF4-FFF2-40B4-BE49-F238E27FC236}">
                      <a16:creationId xmlns:a16="http://schemas.microsoft.com/office/drawing/2014/main" id="{8192CD86-0720-5061-E540-7D950187762A}"/>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C09CCEE6-F458-480F-6175-C2351DFB9532}"/>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90">
                <a:extLst>
                  <a:ext uri="{FF2B5EF4-FFF2-40B4-BE49-F238E27FC236}">
                    <a16:creationId xmlns:a16="http://schemas.microsoft.com/office/drawing/2014/main" id="{415DFA03-FEE7-B0F2-F7A4-7534D6283E74}"/>
                  </a:ext>
                </a:extLst>
              </p:cNvPr>
              <p:cNvGrpSpPr/>
              <p:nvPr/>
            </p:nvGrpSpPr>
            <p:grpSpPr>
              <a:xfrm rot="1471343">
                <a:off x="1913952" y="5370362"/>
                <a:ext cx="277495" cy="470630"/>
                <a:chOff x="2407751" y="4191000"/>
                <a:chExt cx="411649" cy="698154"/>
              </a:xfrm>
            </p:grpSpPr>
            <p:sp>
              <p:nvSpPr>
                <p:cNvPr id="127" name="Moon 126">
                  <a:extLst>
                    <a:ext uri="{FF2B5EF4-FFF2-40B4-BE49-F238E27FC236}">
                      <a16:creationId xmlns:a16="http://schemas.microsoft.com/office/drawing/2014/main" id="{BE626362-3708-67A0-1ADE-FFDB8C611D04}"/>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05C2005E-C2B8-4A93-CEB2-3DEACB023F7F}"/>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D796AA7E-FA8E-47ED-47DF-8805596423E1}"/>
                </a:ext>
              </a:extLst>
            </p:cNvPr>
            <p:cNvGrpSpPr/>
            <p:nvPr/>
          </p:nvGrpSpPr>
          <p:grpSpPr>
            <a:xfrm>
              <a:off x="611209" y="3878627"/>
              <a:ext cx="334601" cy="649600"/>
              <a:chOff x="1870219" y="5297765"/>
              <a:chExt cx="334601" cy="649600"/>
            </a:xfrm>
          </p:grpSpPr>
          <p:grpSp>
            <p:nvGrpSpPr>
              <p:cNvPr id="119" name="Group 85">
                <a:extLst>
                  <a:ext uri="{FF2B5EF4-FFF2-40B4-BE49-F238E27FC236}">
                    <a16:creationId xmlns:a16="http://schemas.microsoft.com/office/drawing/2014/main" id="{C76D20B1-D3D7-BE66-3313-87F392660D77}"/>
                  </a:ext>
                </a:extLst>
              </p:cNvPr>
              <p:cNvGrpSpPr/>
              <p:nvPr/>
            </p:nvGrpSpPr>
            <p:grpSpPr>
              <a:xfrm rot="1439608">
                <a:off x="1870219" y="5297765"/>
                <a:ext cx="334601" cy="649600"/>
                <a:chOff x="1828800" y="4343400"/>
                <a:chExt cx="334601" cy="649600"/>
              </a:xfrm>
            </p:grpSpPr>
            <p:sp>
              <p:nvSpPr>
                <p:cNvPr id="123" name="Oval 348">
                  <a:extLst>
                    <a:ext uri="{FF2B5EF4-FFF2-40B4-BE49-F238E27FC236}">
                      <a16:creationId xmlns:a16="http://schemas.microsoft.com/office/drawing/2014/main" id="{770C4D49-2097-6B39-D9E0-9C9B51579754}"/>
                    </a:ext>
                  </a:extLst>
                </p:cNvPr>
                <p:cNvSpPr/>
                <p:nvPr/>
              </p:nvSpPr>
              <p:spPr>
                <a:xfrm>
                  <a:off x="1828800" y="4419600"/>
                  <a:ext cx="334601"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23AF40C9-0DEE-4F85-D737-4BC9760AECCD}"/>
                    </a:ext>
                  </a:extLst>
                </p:cNvPr>
                <p:cNvSpPr/>
                <p:nvPr/>
              </p:nvSpPr>
              <p:spPr>
                <a:xfrm>
                  <a:off x="1828800" y="4343400"/>
                  <a:ext cx="332889"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90">
                <a:extLst>
                  <a:ext uri="{FF2B5EF4-FFF2-40B4-BE49-F238E27FC236}">
                    <a16:creationId xmlns:a16="http://schemas.microsoft.com/office/drawing/2014/main" id="{1FA1D61B-35C3-574F-C2CB-7EABC87A38ED}"/>
                  </a:ext>
                </a:extLst>
              </p:cNvPr>
              <p:cNvGrpSpPr/>
              <p:nvPr/>
            </p:nvGrpSpPr>
            <p:grpSpPr>
              <a:xfrm rot="1471343">
                <a:off x="1913952" y="5370362"/>
                <a:ext cx="277495" cy="470630"/>
                <a:chOff x="2407751" y="4191000"/>
                <a:chExt cx="411649" cy="698154"/>
              </a:xfrm>
            </p:grpSpPr>
            <p:sp>
              <p:nvSpPr>
                <p:cNvPr id="121" name="Moon 120">
                  <a:extLst>
                    <a:ext uri="{FF2B5EF4-FFF2-40B4-BE49-F238E27FC236}">
                      <a16:creationId xmlns:a16="http://schemas.microsoft.com/office/drawing/2014/main" id="{EF77DD20-9189-29F2-A280-5BFB62B40285}"/>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Moon 347">
                  <a:extLst>
                    <a:ext uri="{FF2B5EF4-FFF2-40B4-BE49-F238E27FC236}">
                      <a16:creationId xmlns:a16="http://schemas.microsoft.com/office/drawing/2014/main" id="{66624888-9123-E22A-B5AD-8E4C8934D8A1}"/>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Oval 302">
              <a:extLst>
                <a:ext uri="{FF2B5EF4-FFF2-40B4-BE49-F238E27FC236}">
                  <a16:creationId xmlns:a16="http://schemas.microsoft.com/office/drawing/2014/main" id="{D1B53E29-2C9E-D414-F091-0623A417D854}"/>
                </a:ext>
              </a:extLst>
            </p:cNvPr>
            <p:cNvSpPr/>
            <p:nvPr/>
          </p:nvSpPr>
          <p:spPr>
            <a:xfrm>
              <a:off x="1371600" y="2819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303">
              <a:extLst>
                <a:ext uri="{FF2B5EF4-FFF2-40B4-BE49-F238E27FC236}">
                  <a16:creationId xmlns:a16="http://schemas.microsoft.com/office/drawing/2014/main" id="{A369BC99-6A12-3325-1767-B515AC6C5F6A}"/>
                </a:ext>
              </a:extLst>
            </p:cNvPr>
            <p:cNvSpPr/>
            <p:nvPr/>
          </p:nvSpPr>
          <p:spPr>
            <a:xfrm>
              <a:off x="304800" y="2819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304">
              <a:extLst>
                <a:ext uri="{FF2B5EF4-FFF2-40B4-BE49-F238E27FC236}">
                  <a16:creationId xmlns:a16="http://schemas.microsoft.com/office/drawing/2014/main" id="{666494DB-85D0-E0CE-441B-9428C7AC3299}"/>
                </a:ext>
              </a:extLst>
            </p:cNvPr>
            <p:cNvSpPr/>
            <p:nvPr/>
          </p:nvSpPr>
          <p:spPr>
            <a:xfrm>
              <a:off x="457200" y="3276600"/>
              <a:ext cx="1143000" cy="838200"/>
            </a:xfrm>
            <a:prstGeom prst="trapezoid">
              <a:avLst>
                <a:gd name="adj" fmla="val 20960"/>
              </a:avLst>
            </a:prstGeom>
            <a:solidFill>
              <a:srgbClr val="D4A9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305">
              <a:extLst>
                <a:ext uri="{FF2B5EF4-FFF2-40B4-BE49-F238E27FC236}">
                  <a16:creationId xmlns:a16="http://schemas.microsoft.com/office/drawing/2014/main" id="{C4ADDA25-7913-C0AB-E5BF-BC69815B6FDD}"/>
                </a:ext>
              </a:extLst>
            </p:cNvPr>
            <p:cNvSpPr/>
            <p:nvPr/>
          </p:nvSpPr>
          <p:spPr>
            <a:xfrm rot="20952297">
              <a:off x="1219200" y="1905000"/>
              <a:ext cx="533400" cy="129540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306">
              <a:extLst>
                <a:ext uri="{FF2B5EF4-FFF2-40B4-BE49-F238E27FC236}">
                  <a16:creationId xmlns:a16="http://schemas.microsoft.com/office/drawing/2014/main" id="{8C01A8B5-EE65-1158-AD11-E53A7419CCF2}"/>
                </a:ext>
              </a:extLst>
            </p:cNvPr>
            <p:cNvSpPr/>
            <p:nvPr/>
          </p:nvSpPr>
          <p:spPr>
            <a:xfrm rot="470395">
              <a:off x="314457" y="1859125"/>
              <a:ext cx="533400" cy="1295400"/>
            </a:xfrm>
            <a:prstGeom prst="trapezoi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2">
              <a:extLst>
                <a:ext uri="{FF2B5EF4-FFF2-40B4-BE49-F238E27FC236}">
                  <a16:creationId xmlns:a16="http://schemas.microsoft.com/office/drawing/2014/main" id="{0F1A7218-2D92-C1CC-B38A-E0466CEEF09C}"/>
                </a:ext>
              </a:extLst>
            </p:cNvPr>
            <p:cNvSpPr/>
            <p:nvPr/>
          </p:nvSpPr>
          <p:spPr>
            <a:xfrm>
              <a:off x="599322" y="1752601"/>
              <a:ext cx="832210" cy="1523999"/>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oud 3">
              <a:extLst>
                <a:ext uri="{FF2B5EF4-FFF2-40B4-BE49-F238E27FC236}">
                  <a16:creationId xmlns:a16="http://schemas.microsoft.com/office/drawing/2014/main" id="{E5A5DCB9-E46B-F804-3B08-55942CD0928B}"/>
                </a:ext>
              </a:extLst>
            </p:cNvPr>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Extract 4">
              <a:extLst>
                <a:ext uri="{FF2B5EF4-FFF2-40B4-BE49-F238E27FC236}">
                  <a16:creationId xmlns:a16="http://schemas.microsoft.com/office/drawing/2014/main" id="{A5D8972D-CCCD-2F9B-4573-470824977A40}"/>
                </a:ext>
              </a:extLst>
            </p:cNvPr>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5" name="Cloud 5">
              <a:extLst>
                <a:ext uri="{FF2B5EF4-FFF2-40B4-BE49-F238E27FC236}">
                  <a16:creationId xmlns:a16="http://schemas.microsoft.com/office/drawing/2014/main" id="{897A5A1F-5E84-BC9D-8BE0-EEA9732A2847}"/>
                </a:ext>
              </a:extLst>
            </p:cNvPr>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6">
              <a:extLst>
                <a:ext uri="{FF2B5EF4-FFF2-40B4-BE49-F238E27FC236}">
                  <a16:creationId xmlns:a16="http://schemas.microsoft.com/office/drawing/2014/main" id="{162F3F39-1B0C-3618-11A1-063FD1113630}"/>
                </a:ext>
              </a:extLst>
            </p:cNvPr>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7">
              <a:extLst>
                <a:ext uri="{FF2B5EF4-FFF2-40B4-BE49-F238E27FC236}">
                  <a16:creationId xmlns:a16="http://schemas.microsoft.com/office/drawing/2014/main" id="{D5515317-9AF8-D405-991E-3A8BF120A50F}"/>
                </a:ext>
              </a:extLst>
            </p:cNvPr>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hord 313">
              <a:extLst>
                <a:ext uri="{FF2B5EF4-FFF2-40B4-BE49-F238E27FC236}">
                  <a16:creationId xmlns:a16="http://schemas.microsoft.com/office/drawing/2014/main" id="{C33EB4A6-46C5-42FF-5E7B-1D9F1EC66FB1}"/>
                </a:ext>
              </a:extLst>
            </p:cNvPr>
            <p:cNvSpPr/>
            <p:nvPr/>
          </p:nvSpPr>
          <p:spPr>
            <a:xfrm rot="6672735">
              <a:off x="368455" y="395930"/>
              <a:ext cx="1257893" cy="988344"/>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hord 314">
              <a:extLst>
                <a:ext uri="{FF2B5EF4-FFF2-40B4-BE49-F238E27FC236}">
                  <a16:creationId xmlns:a16="http://schemas.microsoft.com/office/drawing/2014/main" id="{5184A956-317B-6364-3AF6-AD793AC0546B}"/>
                </a:ext>
              </a:extLst>
            </p:cNvPr>
            <p:cNvSpPr/>
            <p:nvPr/>
          </p:nvSpPr>
          <p:spPr>
            <a:xfrm rot="8132090">
              <a:off x="457200" y="574516"/>
              <a:ext cx="1143000" cy="977132"/>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315">
              <a:extLst>
                <a:ext uri="{FF2B5EF4-FFF2-40B4-BE49-F238E27FC236}">
                  <a16:creationId xmlns:a16="http://schemas.microsoft.com/office/drawing/2014/main" id="{29276E22-57BF-BDA2-D371-3013641AF68C}"/>
                </a:ext>
              </a:extLst>
            </p:cNvPr>
            <p:cNvSpPr/>
            <p:nvPr/>
          </p:nvSpPr>
          <p:spPr>
            <a:xfrm>
              <a:off x="458305" y="935027"/>
              <a:ext cx="1078194" cy="269548"/>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48">
              <a:extLst>
                <a:ext uri="{FF2B5EF4-FFF2-40B4-BE49-F238E27FC236}">
                  <a16:creationId xmlns:a16="http://schemas.microsoft.com/office/drawing/2014/main" id="{297AB7D8-A411-0CF6-6B8C-1790A91C31EC}"/>
                </a:ext>
              </a:extLst>
            </p:cNvPr>
            <p:cNvGrpSpPr/>
            <p:nvPr/>
          </p:nvGrpSpPr>
          <p:grpSpPr>
            <a:xfrm>
              <a:off x="533400" y="914400"/>
              <a:ext cx="898495" cy="269548"/>
              <a:chOff x="2667000" y="3186545"/>
              <a:chExt cx="3008746" cy="1080655"/>
            </a:xfrm>
          </p:grpSpPr>
          <p:grpSp>
            <p:nvGrpSpPr>
              <p:cNvPr id="107" name="Group 39">
                <a:extLst>
                  <a:ext uri="{FF2B5EF4-FFF2-40B4-BE49-F238E27FC236}">
                    <a16:creationId xmlns:a16="http://schemas.microsoft.com/office/drawing/2014/main" id="{70796533-5F89-3088-9769-A0D5337E2FC9}"/>
                  </a:ext>
                </a:extLst>
              </p:cNvPr>
              <p:cNvGrpSpPr/>
              <p:nvPr/>
            </p:nvGrpSpPr>
            <p:grpSpPr>
              <a:xfrm>
                <a:off x="2667000" y="3200400"/>
                <a:ext cx="990600" cy="1066800"/>
                <a:chOff x="2667000" y="3200400"/>
                <a:chExt cx="990600" cy="1066800"/>
              </a:xfrm>
            </p:grpSpPr>
            <p:sp>
              <p:nvSpPr>
                <p:cNvPr id="116" name="Cross 36">
                  <a:extLst>
                    <a:ext uri="{FF2B5EF4-FFF2-40B4-BE49-F238E27FC236}">
                      <a16:creationId xmlns:a16="http://schemas.microsoft.com/office/drawing/2014/main" id="{6508D2AC-1CB6-4F78-6ADE-01F41B83B6A5}"/>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ross 37">
                  <a:extLst>
                    <a:ext uri="{FF2B5EF4-FFF2-40B4-BE49-F238E27FC236}">
                      <a16:creationId xmlns:a16="http://schemas.microsoft.com/office/drawing/2014/main" id="{A9BB04DB-18CA-1E44-33D7-2B4249A3BC39}"/>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8">
                  <a:extLst>
                    <a:ext uri="{FF2B5EF4-FFF2-40B4-BE49-F238E27FC236}">
                      <a16:creationId xmlns:a16="http://schemas.microsoft.com/office/drawing/2014/main" id="{0BDC524B-C16B-F93E-1071-0D7E68DD9E26}"/>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40">
                <a:extLst>
                  <a:ext uri="{FF2B5EF4-FFF2-40B4-BE49-F238E27FC236}">
                    <a16:creationId xmlns:a16="http://schemas.microsoft.com/office/drawing/2014/main" id="{F59F85B3-0E3B-12C5-83CB-DDB6626152CA}"/>
                  </a:ext>
                </a:extLst>
              </p:cNvPr>
              <p:cNvGrpSpPr/>
              <p:nvPr/>
            </p:nvGrpSpPr>
            <p:grpSpPr>
              <a:xfrm>
                <a:off x="3687618" y="3198091"/>
                <a:ext cx="990600" cy="1066800"/>
                <a:chOff x="2667000" y="3200400"/>
                <a:chExt cx="990600" cy="1066800"/>
              </a:xfrm>
            </p:grpSpPr>
            <p:sp>
              <p:nvSpPr>
                <p:cNvPr id="113" name="Cross 112">
                  <a:extLst>
                    <a:ext uri="{FF2B5EF4-FFF2-40B4-BE49-F238E27FC236}">
                      <a16:creationId xmlns:a16="http://schemas.microsoft.com/office/drawing/2014/main" id="{90DDD222-E35D-9F5C-1933-332327726E0B}"/>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ross 113">
                  <a:extLst>
                    <a:ext uri="{FF2B5EF4-FFF2-40B4-BE49-F238E27FC236}">
                      <a16:creationId xmlns:a16="http://schemas.microsoft.com/office/drawing/2014/main" id="{C578A2BB-0D6F-5F87-43A5-8FBE0B0C6AF9}"/>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7BF8F866-6A49-5542-637B-3A94353ADDD9}"/>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44">
                <a:extLst>
                  <a:ext uri="{FF2B5EF4-FFF2-40B4-BE49-F238E27FC236}">
                    <a16:creationId xmlns:a16="http://schemas.microsoft.com/office/drawing/2014/main" id="{5C8B0F3D-F6D7-7ACD-7D1A-95ED3FB50FD4}"/>
                  </a:ext>
                </a:extLst>
              </p:cNvPr>
              <p:cNvGrpSpPr/>
              <p:nvPr/>
            </p:nvGrpSpPr>
            <p:grpSpPr>
              <a:xfrm>
                <a:off x="4685146" y="3186545"/>
                <a:ext cx="990600" cy="1066800"/>
                <a:chOff x="2667000" y="3200400"/>
                <a:chExt cx="990600" cy="1066800"/>
              </a:xfrm>
            </p:grpSpPr>
            <p:sp>
              <p:nvSpPr>
                <p:cNvPr id="110" name="Cross 335">
                  <a:extLst>
                    <a:ext uri="{FF2B5EF4-FFF2-40B4-BE49-F238E27FC236}">
                      <a16:creationId xmlns:a16="http://schemas.microsoft.com/office/drawing/2014/main" id="{6E3BB5A0-2A63-30BD-A80B-44F996862136}"/>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ross 336">
                  <a:extLst>
                    <a:ext uri="{FF2B5EF4-FFF2-40B4-BE49-F238E27FC236}">
                      <a16:creationId xmlns:a16="http://schemas.microsoft.com/office/drawing/2014/main" id="{3DF4092A-91CC-02B3-BA25-A4FE403F1797}"/>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808C636D-6C5B-69A6-793B-EB19B84365CD}"/>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113">
              <a:extLst>
                <a:ext uri="{FF2B5EF4-FFF2-40B4-BE49-F238E27FC236}">
                  <a16:creationId xmlns:a16="http://schemas.microsoft.com/office/drawing/2014/main" id="{6C72463F-3F45-6CC1-719C-0E1898A810A2}"/>
                </a:ext>
              </a:extLst>
            </p:cNvPr>
            <p:cNvGrpSpPr/>
            <p:nvPr/>
          </p:nvGrpSpPr>
          <p:grpSpPr>
            <a:xfrm>
              <a:off x="609600" y="3048000"/>
              <a:ext cx="838200" cy="228600"/>
              <a:chOff x="1524000" y="5181600"/>
              <a:chExt cx="1219200" cy="381000"/>
            </a:xfrm>
          </p:grpSpPr>
          <p:sp>
            <p:nvSpPr>
              <p:cNvPr id="93" name="Rounded Rectangle 318">
                <a:extLst>
                  <a:ext uri="{FF2B5EF4-FFF2-40B4-BE49-F238E27FC236}">
                    <a16:creationId xmlns:a16="http://schemas.microsoft.com/office/drawing/2014/main" id="{AD1DF9DA-F615-9510-193F-EB245B8D23A3}"/>
                  </a:ext>
                </a:extLst>
              </p:cNvPr>
              <p:cNvSpPr/>
              <p:nvPr/>
            </p:nvSpPr>
            <p:spPr>
              <a:xfrm>
                <a:off x="1524000" y="5181600"/>
                <a:ext cx="1219200" cy="381000"/>
              </a:xfrm>
              <a:prstGeom prst="roundRect">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100">
                <a:extLst>
                  <a:ext uri="{FF2B5EF4-FFF2-40B4-BE49-F238E27FC236}">
                    <a16:creationId xmlns:a16="http://schemas.microsoft.com/office/drawing/2014/main" id="{ACBF5F39-DC97-A3F5-9282-2D387AC0269E}"/>
                  </a:ext>
                </a:extLst>
              </p:cNvPr>
              <p:cNvGrpSpPr/>
              <p:nvPr/>
            </p:nvGrpSpPr>
            <p:grpSpPr>
              <a:xfrm>
                <a:off x="1524000" y="5257800"/>
                <a:ext cx="1219200" cy="269548"/>
                <a:chOff x="2667000" y="3186545"/>
                <a:chExt cx="3008746" cy="1080655"/>
              </a:xfrm>
            </p:grpSpPr>
            <p:grpSp>
              <p:nvGrpSpPr>
                <p:cNvPr id="95" name="Group 39">
                  <a:extLst>
                    <a:ext uri="{FF2B5EF4-FFF2-40B4-BE49-F238E27FC236}">
                      <a16:creationId xmlns:a16="http://schemas.microsoft.com/office/drawing/2014/main" id="{440B37B3-D130-731C-3504-7B32EB46DE72}"/>
                    </a:ext>
                  </a:extLst>
                </p:cNvPr>
                <p:cNvGrpSpPr/>
                <p:nvPr/>
              </p:nvGrpSpPr>
              <p:grpSpPr>
                <a:xfrm>
                  <a:off x="2667000" y="3200400"/>
                  <a:ext cx="990600" cy="1066800"/>
                  <a:chOff x="2667000" y="3200400"/>
                  <a:chExt cx="990600" cy="1066800"/>
                </a:xfrm>
              </p:grpSpPr>
              <p:sp>
                <p:nvSpPr>
                  <p:cNvPr id="104" name="Cross 103">
                    <a:extLst>
                      <a:ext uri="{FF2B5EF4-FFF2-40B4-BE49-F238E27FC236}">
                        <a16:creationId xmlns:a16="http://schemas.microsoft.com/office/drawing/2014/main" id="{2DE9A6A6-8386-5FF5-44B8-4BF5FC14EE64}"/>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ross 104">
                    <a:extLst>
                      <a:ext uri="{FF2B5EF4-FFF2-40B4-BE49-F238E27FC236}">
                        <a16:creationId xmlns:a16="http://schemas.microsoft.com/office/drawing/2014/main" id="{839FB232-0E8D-D141-BCE7-3F8FDC86868A}"/>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331">
                    <a:extLst>
                      <a:ext uri="{FF2B5EF4-FFF2-40B4-BE49-F238E27FC236}">
                        <a16:creationId xmlns:a16="http://schemas.microsoft.com/office/drawing/2014/main" id="{8A2B1757-1E44-E36B-2AB8-802D4A1F71B7}"/>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40">
                  <a:extLst>
                    <a:ext uri="{FF2B5EF4-FFF2-40B4-BE49-F238E27FC236}">
                      <a16:creationId xmlns:a16="http://schemas.microsoft.com/office/drawing/2014/main" id="{40850113-AAAB-B013-7750-CB48FA427FAF}"/>
                    </a:ext>
                  </a:extLst>
                </p:cNvPr>
                <p:cNvGrpSpPr/>
                <p:nvPr/>
              </p:nvGrpSpPr>
              <p:grpSpPr>
                <a:xfrm>
                  <a:off x="3687618" y="3198091"/>
                  <a:ext cx="990600" cy="1066800"/>
                  <a:chOff x="2667000" y="3200400"/>
                  <a:chExt cx="990600" cy="1066800"/>
                </a:xfrm>
              </p:grpSpPr>
              <p:sp>
                <p:nvSpPr>
                  <p:cNvPr id="101" name="Cross 100">
                    <a:extLst>
                      <a:ext uri="{FF2B5EF4-FFF2-40B4-BE49-F238E27FC236}">
                        <a16:creationId xmlns:a16="http://schemas.microsoft.com/office/drawing/2014/main" id="{6235592F-583B-0C5C-4C06-84D0F2350D6A}"/>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ross 101">
                    <a:extLst>
                      <a:ext uri="{FF2B5EF4-FFF2-40B4-BE49-F238E27FC236}">
                        <a16:creationId xmlns:a16="http://schemas.microsoft.com/office/drawing/2014/main" id="{C9ED2B2E-AA3A-1F7F-ECC0-815E607BECBE}"/>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B94DFA1-F5FF-91D2-0924-D138E7101103}"/>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4">
                  <a:extLst>
                    <a:ext uri="{FF2B5EF4-FFF2-40B4-BE49-F238E27FC236}">
                      <a16:creationId xmlns:a16="http://schemas.microsoft.com/office/drawing/2014/main" id="{99A82C33-C5CF-1C4D-1913-361E6B50A20D}"/>
                    </a:ext>
                  </a:extLst>
                </p:cNvPr>
                <p:cNvGrpSpPr/>
                <p:nvPr/>
              </p:nvGrpSpPr>
              <p:grpSpPr>
                <a:xfrm>
                  <a:off x="4685146" y="3186545"/>
                  <a:ext cx="990600" cy="1066800"/>
                  <a:chOff x="2667000" y="3200400"/>
                  <a:chExt cx="990600" cy="1066800"/>
                </a:xfrm>
              </p:grpSpPr>
              <p:sp>
                <p:nvSpPr>
                  <p:cNvPr id="98" name="Cross 97">
                    <a:extLst>
                      <a:ext uri="{FF2B5EF4-FFF2-40B4-BE49-F238E27FC236}">
                        <a16:creationId xmlns:a16="http://schemas.microsoft.com/office/drawing/2014/main" id="{DA90775E-5EA9-749F-FBB1-3A11E308B22C}"/>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ross 98">
                    <a:extLst>
                      <a:ext uri="{FF2B5EF4-FFF2-40B4-BE49-F238E27FC236}">
                        <a16:creationId xmlns:a16="http://schemas.microsoft.com/office/drawing/2014/main" id="{88C4A820-C2BD-E4D5-AB13-5521EC460B6F}"/>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F8955EF-85F1-DB0E-1F79-3FF476A917ED}"/>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1" name="Group 356">
            <a:extLst>
              <a:ext uri="{FF2B5EF4-FFF2-40B4-BE49-F238E27FC236}">
                <a16:creationId xmlns:a16="http://schemas.microsoft.com/office/drawing/2014/main" id="{3D90B47F-7F5C-1205-7E3E-BB573E21DB73}"/>
              </a:ext>
            </a:extLst>
          </p:cNvPr>
          <p:cNvGrpSpPr/>
          <p:nvPr/>
        </p:nvGrpSpPr>
        <p:grpSpPr>
          <a:xfrm>
            <a:off x="5454173" y="4088164"/>
            <a:ext cx="969338" cy="1984169"/>
            <a:chOff x="5895109" y="1371600"/>
            <a:chExt cx="1399395" cy="3468839"/>
          </a:xfrm>
        </p:grpSpPr>
        <p:grpSp>
          <p:nvGrpSpPr>
            <p:cNvPr id="132" name="Group 84">
              <a:extLst>
                <a:ext uri="{FF2B5EF4-FFF2-40B4-BE49-F238E27FC236}">
                  <a16:creationId xmlns:a16="http://schemas.microsoft.com/office/drawing/2014/main" id="{A3C4BF4D-A461-E28E-5936-9D652466AA10}"/>
                </a:ext>
              </a:extLst>
            </p:cNvPr>
            <p:cNvGrpSpPr/>
            <p:nvPr/>
          </p:nvGrpSpPr>
          <p:grpSpPr>
            <a:xfrm rot="1810859">
              <a:off x="6304243" y="4255657"/>
              <a:ext cx="304518" cy="524745"/>
              <a:chOff x="1828800" y="4343400"/>
              <a:chExt cx="371850" cy="649600"/>
            </a:xfrm>
          </p:grpSpPr>
          <p:sp>
            <p:nvSpPr>
              <p:cNvPr id="170" name="Oval 169">
                <a:extLst>
                  <a:ext uri="{FF2B5EF4-FFF2-40B4-BE49-F238E27FC236}">
                    <a16:creationId xmlns:a16="http://schemas.microsoft.com/office/drawing/2014/main" id="{29F17F62-E719-B455-B6F0-0EA558A637D3}"/>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DFEAE609-FCE9-6471-DFBB-C7AB16F96421}"/>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5">
              <a:extLst>
                <a:ext uri="{FF2B5EF4-FFF2-40B4-BE49-F238E27FC236}">
                  <a16:creationId xmlns:a16="http://schemas.microsoft.com/office/drawing/2014/main" id="{4EF79655-D086-B1BB-90AA-8F3D8000C843}"/>
                </a:ext>
              </a:extLst>
            </p:cNvPr>
            <p:cNvGrpSpPr/>
            <p:nvPr/>
          </p:nvGrpSpPr>
          <p:grpSpPr>
            <a:xfrm rot="20024914">
              <a:off x="6696787" y="4315694"/>
              <a:ext cx="304518" cy="524745"/>
              <a:chOff x="1828800" y="4343400"/>
              <a:chExt cx="371850" cy="649600"/>
            </a:xfrm>
          </p:grpSpPr>
          <p:sp>
            <p:nvSpPr>
              <p:cNvPr id="168" name="Oval 167">
                <a:extLst>
                  <a:ext uri="{FF2B5EF4-FFF2-40B4-BE49-F238E27FC236}">
                    <a16:creationId xmlns:a16="http://schemas.microsoft.com/office/drawing/2014/main" id="{625BE697-FDE5-23E9-B9D5-8DC2E83F20AE}"/>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AABC606-EE75-CBBB-57D3-152B40923841}"/>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Flowchart: Manual Operation 133">
              <a:extLst>
                <a:ext uri="{FF2B5EF4-FFF2-40B4-BE49-F238E27FC236}">
                  <a16:creationId xmlns:a16="http://schemas.microsoft.com/office/drawing/2014/main" id="{8A6AF5E3-A262-BF27-56A7-F39673CD45D9}"/>
                </a:ext>
              </a:extLst>
            </p:cNvPr>
            <p:cNvSpPr/>
            <p:nvPr/>
          </p:nvSpPr>
          <p:spPr>
            <a:xfrm rot="10800000">
              <a:off x="6179964" y="3088287"/>
              <a:ext cx="922800" cy="1474476"/>
            </a:xfrm>
            <a:prstGeom prst="flowChartManualOperati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F721A84-32D3-DD4F-B969-7FD96DFBECFD}"/>
                </a:ext>
              </a:extLst>
            </p:cNvPr>
            <p:cNvSpPr/>
            <p:nvPr/>
          </p:nvSpPr>
          <p:spPr>
            <a:xfrm rot="1612107">
              <a:off x="5895109" y="3429000"/>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00C0502-ED2F-A110-4FF5-7B2185B9CA77}"/>
                </a:ext>
              </a:extLst>
            </p:cNvPr>
            <p:cNvSpPr/>
            <p:nvPr/>
          </p:nvSpPr>
          <p:spPr>
            <a:xfrm>
              <a:off x="7072745" y="3442855"/>
              <a:ext cx="22175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Manual Operation 136">
              <a:extLst>
                <a:ext uri="{FF2B5EF4-FFF2-40B4-BE49-F238E27FC236}">
                  <a16:creationId xmlns:a16="http://schemas.microsoft.com/office/drawing/2014/main" id="{036CD6C4-7092-F855-FABF-6B5F414FE426}"/>
                </a:ext>
              </a:extLst>
            </p:cNvPr>
            <p:cNvSpPr/>
            <p:nvPr/>
          </p:nvSpPr>
          <p:spPr>
            <a:xfrm rot="12436843">
              <a:off x="6065380" y="2611274"/>
              <a:ext cx="357246" cy="1129050"/>
            </a:xfrm>
            <a:prstGeom prst="flowChartManualOperation">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Manual Operation 137">
              <a:extLst>
                <a:ext uri="{FF2B5EF4-FFF2-40B4-BE49-F238E27FC236}">
                  <a16:creationId xmlns:a16="http://schemas.microsoft.com/office/drawing/2014/main" id="{A30D8A45-CE1F-912A-C463-17C09CDC22C3}"/>
                </a:ext>
              </a:extLst>
            </p:cNvPr>
            <p:cNvSpPr/>
            <p:nvPr/>
          </p:nvSpPr>
          <p:spPr>
            <a:xfrm rot="9462355">
              <a:off x="6822127" y="2617955"/>
              <a:ext cx="357246" cy="1086453"/>
            </a:xfrm>
            <a:prstGeom prst="flowChartManualOperation">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0">
              <a:extLst>
                <a:ext uri="{FF2B5EF4-FFF2-40B4-BE49-F238E27FC236}">
                  <a16:creationId xmlns:a16="http://schemas.microsoft.com/office/drawing/2014/main" id="{FAF09F25-38C1-1801-5535-E998BDBC7D32}"/>
                </a:ext>
              </a:extLst>
            </p:cNvPr>
            <p:cNvSpPr/>
            <p:nvPr/>
          </p:nvSpPr>
          <p:spPr>
            <a:xfrm rot="21267149" flipH="1">
              <a:off x="6655902" y="1833443"/>
              <a:ext cx="539065" cy="724868"/>
            </a:xfrm>
            <a:prstGeom prst="clou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Cloud 11">
              <a:extLst>
                <a:ext uri="{FF2B5EF4-FFF2-40B4-BE49-F238E27FC236}">
                  <a16:creationId xmlns:a16="http://schemas.microsoft.com/office/drawing/2014/main" id="{E3B3DB03-473C-D71B-9E4B-64166DA5897D}"/>
                </a:ext>
              </a:extLst>
            </p:cNvPr>
            <p:cNvSpPr/>
            <p:nvPr/>
          </p:nvSpPr>
          <p:spPr>
            <a:xfrm rot="1441540" flipH="1">
              <a:off x="6096000" y="1839258"/>
              <a:ext cx="539065" cy="724868"/>
            </a:xfrm>
            <a:prstGeom prst="clou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lowchart: Manual Operation 12">
              <a:extLst>
                <a:ext uri="{FF2B5EF4-FFF2-40B4-BE49-F238E27FC236}">
                  <a16:creationId xmlns:a16="http://schemas.microsoft.com/office/drawing/2014/main" id="{619C5138-ECC3-1D33-29D3-26052D071040}"/>
                </a:ext>
              </a:extLst>
            </p:cNvPr>
            <p:cNvSpPr/>
            <p:nvPr/>
          </p:nvSpPr>
          <p:spPr>
            <a:xfrm rot="10800000">
              <a:off x="6230765" y="2564123"/>
              <a:ext cx="808598" cy="1474476"/>
            </a:xfrm>
            <a:prstGeom prst="flowChartManualOperation">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lowchart: Extract 13">
              <a:extLst>
                <a:ext uri="{FF2B5EF4-FFF2-40B4-BE49-F238E27FC236}">
                  <a16:creationId xmlns:a16="http://schemas.microsoft.com/office/drawing/2014/main" id="{2493B5C4-4FF6-E253-0B81-1F9FAD918135}"/>
                </a:ext>
              </a:extLst>
            </p:cNvPr>
            <p:cNvSpPr/>
            <p:nvPr/>
          </p:nvSpPr>
          <p:spPr>
            <a:xfrm rot="10800000">
              <a:off x="6448769" y="2673352"/>
              <a:ext cx="388445" cy="417950"/>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62">
              <a:extLst>
                <a:ext uri="{FF2B5EF4-FFF2-40B4-BE49-F238E27FC236}">
                  <a16:creationId xmlns:a16="http://schemas.microsoft.com/office/drawing/2014/main" id="{F746AD36-C53A-986F-BAD9-8F4B78015489}"/>
                </a:ext>
              </a:extLst>
            </p:cNvPr>
            <p:cNvSpPr/>
            <p:nvPr/>
          </p:nvSpPr>
          <p:spPr>
            <a:xfrm>
              <a:off x="6282294" y="1752600"/>
              <a:ext cx="721397" cy="10751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63">
              <a:extLst>
                <a:ext uri="{FF2B5EF4-FFF2-40B4-BE49-F238E27FC236}">
                  <a16:creationId xmlns:a16="http://schemas.microsoft.com/office/drawing/2014/main" id="{20822CEE-7970-6367-F615-14FCEE64E711}"/>
                </a:ext>
              </a:extLst>
            </p:cNvPr>
            <p:cNvGrpSpPr/>
            <p:nvPr/>
          </p:nvGrpSpPr>
          <p:grpSpPr>
            <a:xfrm>
              <a:off x="6096000" y="1371600"/>
              <a:ext cx="1143000" cy="692727"/>
              <a:chOff x="1722870" y="3269673"/>
              <a:chExt cx="1000125" cy="692727"/>
            </a:xfrm>
          </p:grpSpPr>
          <p:sp>
            <p:nvSpPr>
              <p:cNvPr id="156" name="Flowchart: Manual Operation 155">
                <a:extLst>
                  <a:ext uri="{FF2B5EF4-FFF2-40B4-BE49-F238E27FC236}">
                    <a16:creationId xmlns:a16="http://schemas.microsoft.com/office/drawing/2014/main" id="{9FC0D6E7-CE43-498F-4C45-ACBE4AED2712}"/>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52">
                <a:extLst>
                  <a:ext uri="{FF2B5EF4-FFF2-40B4-BE49-F238E27FC236}">
                    <a16:creationId xmlns:a16="http://schemas.microsoft.com/office/drawing/2014/main" id="{3BD84136-EA2A-6C92-C595-93C7A2933E33}"/>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62">
                <a:extLst>
                  <a:ext uri="{FF2B5EF4-FFF2-40B4-BE49-F238E27FC236}">
                    <a16:creationId xmlns:a16="http://schemas.microsoft.com/office/drawing/2014/main" id="{A85D0907-EE8A-9DC7-2586-BB4AD37128C2}"/>
                  </a:ext>
                </a:extLst>
              </p:cNvPr>
              <p:cNvGrpSpPr/>
              <p:nvPr/>
            </p:nvGrpSpPr>
            <p:grpSpPr>
              <a:xfrm>
                <a:off x="1789546" y="3657600"/>
                <a:ext cx="838200" cy="304800"/>
                <a:chOff x="2971800" y="3505200"/>
                <a:chExt cx="2128982" cy="1126836"/>
              </a:xfrm>
            </p:grpSpPr>
            <p:grpSp>
              <p:nvGrpSpPr>
                <p:cNvPr id="159" name="Group 55">
                  <a:extLst>
                    <a:ext uri="{FF2B5EF4-FFF2-40B4-BE49-F238E27FC236}">
                      <a16:creationId xmlns:a16="http://schemas.microsoft.com/office/drawing/2014/main" id="{4ABE0C18-0A12-A384-5D82-9217603F3BD3}"/>
                    </a:ext>
                  </a:extLst>
                </p:cNvPr>
                <p:cNvGrpSpPr/>
                <p:nvPr/>
              </p:nvGrpSpPr>
              <p:grpSpPr>
                <a:xfrm>
                  <a:off x="2971800" y="3505200"/>
                  <a:ext cx="914400" cy="1066800"/>
                  <a:chOff x="2971800" y="3505200"/>
                  <a:chExt cx="914400" cy="1066800"/>
                </a:xfrm>
              </p:grpSpPr>
              <p:sp>
                <p:nvSpPr>
                  <p:cNvPr id="166" name="Multiply 53">
                    <a:extLst>
                      <a:ext uri="{FF2B5EF4-FFF2-40B4-BE49-F238E27FC236}">
                        <a16:creationId xmlns:a16="http://schemas.microsoft.com/office/drawing/2014/main" id="{1E6FA265-749C-20D9-840D-E36B0B52212F}"/>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E83FB0D7-AFDD-A26A-1E2A-F892D9485E05}"/>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56">
                  <a:extLst>
                    <a:ext uri="{FF2B5EF4-FFF2-40B4-BE49-F238E27FC236}">
                      <a16:creationId xmlns:a16="http://schemas.microsoft.com/office/drawing/2014/main" id="{7DC9DA41-FC9B-CA36-C2D1-35F2AA29B725}"/>
                    </a:ext>
                  </a:extLst>
                </p:cNvPr>
                <p:cNvGrpSpPr/>
                <p:nvPr/>
              </p:nvGrpSpPr>
              <p:grpSpPr>
                <a:xfrm>
                  <a:off x="3572164" y="3535218"/>
                  <a:ext cx="914400" cy="1066800"/>
                  <a:chOff x="2971800" y="3505200"/>
                  <a:chExt cx="914400" cy="1066800"/>
                </a:xfrm>
              </p:grpSpPr>
              <p:sp>
                <p:nvSpPr>
                  <p:cNvPr id="164" name="Multiply 289">
                    <a:extLst>
                      <a:ext uri="{FF2B5EF4-FFF2-40B4-BE49-F238E27FC236}">
                        <a16:creationId xmlns:a16="http://schemas.microsoft.com/office/drawing/2014/main" id="{DF12A470-8AB5-4CD3-E902-C85549D7CA8F}"/>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46372798-5D07-566A-BA41-1D12C6ED343A}"/>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59">
                  <a:extLst>
                    <a:ext uri="{FF2B5EF4-FFF2-40B4-BE49-F238E27FC236}">
                      <a16:creationId xmlns:a16="http://schemas.microsoft.com/office/drawing/2014/main" id="{B2AA8898-C73D-742E-7F65-348A8CF8068B}"/>
                    </a:ext>
                  </a:extLst>
                </p:cNvPr>
                <p:cNvGrpSpPr/>
                <p:nvPr/>
              </p:nvGrpSpPr>
              <p:grpSpPr>
                <a:xfrm>
                  <a:off x="4186382" y="3565236"/>
                  <a:ext cx="914400" cy="1066800"/>
                  <a:chOff x="2971800" y="3505200"/>
                  <a:chExt cx="914400" cy="1066800"/>
                </a:xfrm>
              </p:grpSpPr>
              <p:sp>
                <p:nvSpPr>
                  <p:cNvPr id="162" name="Multiply 60">
                    <a:extLst>
                      <a:ext uri="{FF2B5EF4-FFF2-40B4-BE49-F238E27FC236}">
                        <a16:creationId xmlns:a16="http://schemas.microsoft.com/office/drawing/2014/main" id="{3D639841-76C6-8BD6-0D5F-17183F18A16A}"/>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55BA6A8F-2489-C7C4-3926-B142A8A245AB}"/>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5" name="Group 130">
              <a:extLst>
                <a:ext uri="{FF2B5EF4-FFF2-40B4-BE49-F238E27FC236}">
                  <a16:creationId xmlns:a16="http://schemas.microsoft.com/office/drawing/2014/main" id="{697B3189-DA78-9BDD-44F3-0567757DF5B5}"/>
                </a:ext>
              </a:extLst>
            </p:cNvPr>
            <p:cNvGrpSpPr/>
            <p:nvPr/>
          </p:nvGrpSpPr>
          <p:grpSpPr>
            <a:xfrm>
              <a:off x="6232236" y="2650836"/>
              <a:ext cx="838200" cy="806450"/>
              <a:chOff x="5181600" y="4759036"/>
              <a:chExt cx="1955800" cy="1226128"/>
            </a:xfrm>
          </p:grpSpPr>
          <p:sp>
            <p:nvSpPr>
              <p:cNvPr id="146" name="Multiply 271">
                <a:extLst>
                  <a:ext uri="{FF2B5EF4-FFF2-40B4-BE49-F238E27FC236}">
                    <a16:creationId xmlns:a16="http://schemas.microsoft.com/office/drawing/2014/main" id="{24904000-3741-D6E6-A86B-88E2301EAAAF}"/>
                  </a:ext>
                </a:extLst>
              </p:cNvPr>
              <p:cNvSpPr/>
              <p:nvPr/>
            </p:nvSpPr>
            <p:spPr>
              <a:xfrm>
                <a:off x="5181600" y="48006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ultiply 272">
                <a:extLst>
                  <a:ext uri="{FF2B5EF4-FFF2-40B4-BE49-F238E27FC236}">
                    <a16:creationId xmlns:a16="http://schemas.microsoft.com/office/drawing/2014/main" id="{A1C3ED24-F096-59CB-DBC3-CD7AED7D29B7}"/>
                  </a:ext>
                </a:extLst>
              </p:cNvPr>
              <p:cNvSpPr/>
              <p:nvPr/>
            </p:nvSpPr>
            <p:spPr>
              <a:xfrm>
                <a:off x="5562600" y="51054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ultiply 273">
                <a:extLst>
                  <a:ext uri="{FF2B5EF4-FFF2-40B4-BE49-F238E27FC236}">
                    <a16:creationId xmlns:a16="http://schemas.microsoft.com/office/drawing/2014/main" id="{80946FC7-B282-0810-FE9E-7A5D745B6707}"/>
                  </a:ext>
                </a:extLst>
              </p:cNvPr>
              <p:cNvSpPr/>
              <p:nvPr/>
            </p:nvSpPr>
            <p:spPr>
              <a:xfrm>
                <a:off x="5943600" y="5410200"/>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ultiply 274">
                <a:extLst>
                  <a:ext uri="{FF2B5EF4-FFF2-40B4-BE49-F238E27FC236}">
                    <a16:creationId xmlns:a16="http://schemas.microsoft.com/office/drawing/2014/main" id="{D1B3BC26-D9E8-2260-3F9A-944AF75DEF95}"/>
                  </a:ext>
                </a:extLst>
              </p:cNvPr>
              <p:cNvSpPr/>
              <p:nvPr/>
            </p:nvSpPr>
            <p:spPr>
              <a:xfrm>
                <a:off x="6604000" y="4759036"/>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ultiply 275">
                <a:extLst>
                  <a:ext uri="{FF2B5EF4-FFF2-40B4-BE49-F238E27FC236}">
                    <a16:creationId xmlns:a16="http://schemas.microsoft.com/office/drawing/2014/main" id="{92227086-6107-173D-448C-DB021CFF4F91}"/>
                  </a:ext>
                </a:extLst>
              </p:cNvPr>
              <p:cNvSpPr/>
              <p:nvPr/>
            </p:nvSpPr>
            <p:spPr>
              <a:xfrm>
                <a:off x="6271491" y="5098473"/>
                <a:ext cx="533400" cy="533400"/>
              </a:xfrm>
              <a:prstGeom prst="mathMultiply">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93F55462-4780-1A69-905E-EF91CABA34C4}"/>
                  </a:ext>
                </a:extLst>
              </p:cNvPr>
              <p:cNvSpPr/>
              <p:nvPr/>
            </p:nvSpPr>
            <p:spPr>
              <a:xfrm>
                <a:off x="5562600" y="5105400"/>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E42C6B11-F6F0-0D22-9618-12FD95F0E536}"/>
                  </a:ext>
                </a:extLst>
              </p:cNvPr>
              <p:cNvSpPr/>
              <p:nvPr/>
            </p:nvSpPr>
            <p:spPr>
              <a:xfrm>
                <a:off x="5908964" y="5398655"/>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9E7BF8E-97FD-DD52-9B8E-D981CB5AE8F6}"/>
                  </a:ext>
                </a:extLst>
              </p:cNvPr>
              <p:cNvSpPr/>
              <p:nvPr/>
            </p:nvSpPr>
            <p:spPr>
              <a:xfrm>
                <a:off x="6259946" y="5405581"/>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4A3C55FB-C814-8845-682B-3B127391E581}"/>
                  </a:ext>
                </a:extLst>
              </p:cNvPr>
              <p:cNvSpPr/>
              <p:nvPr/>
            </p:nvSpPr>
            <p:spPr>
              <a:xfrm>
                <a:off x="6592454" y="5100782"/>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75DEF04-0785-7C5C-5A37-687C7F93A8CD}"/>
                  </a:ext>
                </a:extLst>
              </p:cNvPr>
              <p:cNvSpPr/>
              <p:nvPr/>
            </p:nvSpPr>
            <p:spPr>
              <a:xfrm>
                <a:off x="6102927" y="5756564"/>
                <a:ext cx="228600" cy="228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 name="Group 397">
            <a:extLst>
              <a:ext uri="{FF2B5EF4-FFF2-40B4-BE49-F238E27FC236}">
                <a16:creationId xmlns:a16="http://schemas.microsoft.com/office/drawing/2014/main" id="{73C8C324-28F3-7F36-8E19-7DCBF49FD071}"/>
              </a:ext>
            </a:extLst>
          </p:cNvPr>
          <p:cNvGrpSpPr/>
          <p:nvPr/>
        </p:nvGrpSpPr>
        <p:grpSpPr>
          <a:xfrm>
            <a:off x="6431432" y="3872101"/>
            <a:ext cx="987651" cy="2130054"/>
            <a:chOff x="5105400" y="762000"/>
            <a:chExt cx="1517159" cy="3962400"/>
          </a:xfrm>
        </p:grpSpPr>
        <p:grpSp>
          <p:nvGrpSpPr>
            <p:cNvPr id="173" name="Group 144">
              <a:extLst>
                <a:ext uri="{FF2B5EF4-FFF2-40B4-BE49-F238E27FC236}">
                  <a16:creationId xmlns:a16="http://schemas.microsoft.com/office/drawing/2014/main" id="{0E2AB881-5D54-C0C0-1D01-62D8D297B3A0}"/>
                </a:ext>
              </a:extLst>
            </p:cNvPr>
            <p:cNvGrpSpPr/>
            <p:nvPr/>
          </p:nvGrpSpPr>
          <p:grpSpPr>
            <a:xfrm>
              <a:off x="5552916" y="4191000"/>
              <a:ext cx="305334" cy="533400"/>
              <a:chOff x="1868610" y="5305338"/>
              <a:chExt cx="371850" cy="649600"/>
            </a:xfrm>
          </p:grpSpPr>
          <p:grpSp>
            <p:nvGrpSpPr>
              <p:cNvPr id="211" name="Group 85">
                <a:extLst>
                  <a:ext uri="{FF2B5EF4-FFF2-40B4-BE49-F238E27FC236}">
                    <a16:creationId xmlns:a16="http://schemas.microsoft.com/office/drawing/2014/main" id="{C7DFDFB9-7177-1CEF-ACBF-5D12546893A0}"/>
                  </a:ext>
                </a:extLst>
              </p:cNvPr>
              <p:cNvGrpSpPr/>
              <p:nvPr/>
            </p:nvGrpSpPr>
            <p:grpSpPr>
              <a:xfrm rot="1439608">
                <a:off x="1868610" y="5305338"/>
                <a:ext cx="371850" cy="649600"/>
                <a:chOff x="1828800" y="4343400"/>
                <a:chExt cx="371850" cy="649600"/>
              </a:xfrm>
            </p:grpSpPr>
            <p:sp>
              <p:nvSpPr>
                <p:cNvPr id="215" name="Oval 214">
                  <a:extLst>
                    <a:ext uri="{FF2B5EF4-FFF2-40B4-BE49-F238E27FC236}">
                      <a16:creationId xmlns:a16="http://schemas.microsoft.com/office/drawing/2014/main" id="{C0BC6EDB-3C8D-F497-2E82-65070173CB4F}"/>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48C0741-132A-69E1-2B39-0A8B8BD2F44C}"/>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90">
                <a:extLst>
                  <a:ext uri="{FF2B5EF4-FFF2-40B4-BE49-F238E27FC236}">
                    <a16:creationId xmlns:a16="http://schemas.microsoft.com/office/drawing/2014/main" id="{7A51233B-871D-264E-7CB3-36122775ABEC}"/>
                  </a:ext>
                </a:extLst>
              </p:cNvPr>
              <p:cNvGrpSpPr/>
              <p:nvPr/>
            </p:nvGrpSpPr>
            <p:grpSpPr>
              <a:xfrm rot="1471343">
                <a:off x="1913952" y="5370362"/>
                <a:ext cx="277495" cy="470630"/>
                <a:chOff x="2407751" y="4191000"/>
                <a:chExt cx="411649" cy="698154"/>
              </a:xfrm>
            </p:grpSpPr>
            <p:sp>
              <p:nvSpPr>
                <p:cNvPr id="213" name="Moon 212">
                  <a:extLst>
                    <a:ext uri="{FF2B5EF4-FFF2-40B4-BE49-F238E27FC236}">
                      <a16:creationId xmlns:a16="http://schemas.microsoft.com/office/drawing/2014/main" id="{5D2E42B9-22F5-049F-A386-10EE38591E72}"/>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a:extLst>
                    <a:ext uri="{FF2B5EF4-FFF2-40B4-BE49-F238E27FC236}">
                      <a16:creationId xmlns:a16="http://schemas.microsoft.com/office/drawing/2014/main" id="{7137314D-F81C-A206-10A8-F6459A31F2A2}"/>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51">
              <a:extLst>
                <a:ext uri="{FF2B5EF4-FFF2-40B4-BE49-F238E27FC236}">
                  <a16:creationId xmlns:a16="http://schemas.microsoft.com/office/drawing/2014/main" id="{E9FAB5F6-6C57-7571-B2DD-76E3047DC741}"/>
                </a:ext>
              </a:extLst>
            </p:cNvPr>
            <p:cNvGrpSpPr/>
            <p:nvPr/>
          </p:nvGrpSpPr>
          <p:grpSpPr>
            <a:xfrm rot="19064909">
              <a:off x="5886210" y="4183731"/>
              <a:ext cx="305333" cy="533399"/>
              <a:chOff x="1868610" y="5305338"/>
              <a:chExt cx="371850" cy="649600"/>
            </a:xfrm>
          </p:grpSpPr>
          <p:grpSp>
            <p:nvGrpSpPr>
              <p:cNvPr id="205" name="Group 85">
                <a:extLst>
                  <a:ext uri="{FF2B5EF4-FFF2-40B4-BE49-F238E27FC236}">
                    <a16:creationId xmlns:a16="http://schemas.microsoft.com/office/drawing/2014/main" id="{17C3AD71-17BB-0EA0-14D3-C8B783545E45}"/>
                  </a:ext>
                </a:extLst>
              </p:cNvPr>
              <p:cNvGrpSpPr/>
              <p:nvPr/>
            </p:nvGrpSpPr>
            <p:grpSpPr>
              <a:xfrm rot="1439608">
                <a:off x="1868610" y="5305338"/>
                <a:ext cx="371850" cy="649600"/>
                <a:chOff x="1828800" y="4343400"/>
                <a:chExt cx="371850" cy="649600"/>
              </a:xfrm>
            </p:grpSpPr>
            <p:sp>
              <p:nvSpPr>
                <p:cNvPr id="209" name="Oval 208">
                  <a:extLst>
                    <a:ext uri="{FF2B5EF4-FFF2-40B4-BE49-F238E27FC236}">
                      <a16:creationId xmlns:a16="http://schemas.microsoft.com/office/drawing/2014/main" id="{E1FCD814-32EB-0E66-029C-0A6B6C57CB22}"/>
                    </a:ext>
                  </a:extLst>
                </p:cNvPr>
                <p:cNvSpPr/>
                <p:nvPr/>
              </p:nvSpPr>
              <p:spPr>
                <a:xfrm>
                  <a:off x="1828800" y="4419600"/>
                  <a:ext cx="371850" cy="573400"/>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FEB81AF-E8F1-B83A-6DAF-F3277FBEC33E}"/>
                    </a:ext>
                  </a:extLst>
                </p:cNvPr>
                <p:cNvSpPr/>
                <p:nvPr/>
              </p:nvSpPr>
              <p:spPr>
                <a:xfrm>
                  <a:off x="1828800" y="4343400"/>
                  <a:ext cx="371850" cy="57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90">
                <a:extLst>
                  <a:ext uri="{FF2B5EF4-FFF2-40B4-BE49-F238E27FC236}">
                    <a16:creationId xmlns:a16="http://schemas.microsoft.com/office/drawing/2014/main" id="{6ED289DB-CDF3-703B-B981-2404DF5D72B5}"/>
                  </a:ext>
                </a:extLst>
              </p:cNvPr>
              <p:cNvGrpSpPr/>
              <p:nvPr/>
            </p:nvGrpSpPr>
            <p:grpSpPr>
              <a:xfrm rot="1471343">
                <a:off x="1913952" y="5370362"/>
                <a:ext cx="277495" cy="470630"/>
                <a:chOff x="2407751" y="4191000"/>
                <a:chExt cx="411649" cy="698154"/>
              </a:xfrm>
            </p:grpSpPr>
            <p:sp>
              <p:nvSpPr>
                <p:cNvPr id="207" name="Moon 206">
                  <a:extLst>
                    <a:ext uri="{FF2B5EF4-FFF2-40B4-BE49-F238E27FC236}">
                      <a16:creationId xmlns:a16="http://schemas.microsoft.com/office/drawing/2014/main" id="{67D83940-9001-252A-C901-ECB028A22AD0}"/>
                    </a:ext>
                  </a:extLst>
                </p:cNvPr>
                <p:cNvSpPr/>
                <p:nvPr/>
              </p:nvSpPr>
              <p:spPr>
                <a:xfrm>
                  <a:off x="2590800" y="4191000"/>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a:extLst>
                    <a:ext uri="{FF2B5EF4-FFF2-40B4-BE49-F238E27FC236}">
                      <a16:creationId xmlns:a16="http://schemas.microsoft.com/office/drawing/2014/main" id="{843946BE-C67C-6F36-DFD7-8658F0F8BEDC}"/>
                    </a:ext>
                  </a:extLst>
                </p:cNvPr>
                <p:cNvSpPr/>
                <p:nvPr/>
              </p:nvSpPr>
              <p:spPr>
                <a:xfrm rot="10331238">
                  <a:off x="2407751" y="4203354"/>
                  <a:ext cx="228600" cy="685800"/>
                </a:xfrm>
                <a:prstGeom prst="moon">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5" name="Trapezoid 174">
              <a:extLst>
                <a:ext uri="{FF2B5EF4-FFF2-40B4-BE49-F238E27FC236}">
                  <a16:creationId xmlns:a16="http://schemas.microsoft.com/office/drawing/2014/main" id="{42CE6FA5-FEBE-9898-6184-670D6FED843F}"/>
                </a:ext>
              </a:extLst>
            </p:cNvPr>
            <p:cNvSpPr/>
            <p:nvPr/>
          </p:nvSpPr>
          <p:spPr>
            <a:xfrm>
              <a:off x="5397980" y="3657600"/>
              <a:ext cx="938165" cy="794326"/>
            </a:xfrm>
            <a:prstGeom prst="trapezoid">
              <a:avLst>
                <a:gd name="adj" fmla="val 11762"/>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C7910442-2DD1-7657-A7EC-CAFF0DD38565}"/>
                </a:ext>
              </a:extLst>
            </p:cNvPr>
            <p:cNvSpPr/>
            <p:nvPr/>
          </p:nvSpPr>
          <p:spPr>
            <a:xfrm>
              <a:off x="6354618" y="3429000"/>
              <a:ext cx="267941"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22A22DF0-C3F1-521F-6568-E92CDD8A7CA5}"/>
                </a:ext>
              </a:extLst>
            </p:cNvPr>
            <p:cNvSpPr/>
            <p:nvPr/>
          </p:nvSpPr>
          <p:spPr>
            <a:xfrm>
              <a:off x="5105400" y="3429000"/>
              <a:ext cx="307109" cy="3948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7DC8AF04-D618-BB9A-8359-E3EB44A6C4F9}"/>
                </a:ext>
              </a:extLst>
            </p:cNvPr>
            <p:cNvSpPr/>
            <p:nvPr/>
          </p:nvSpPr>
          <p:spPr>
            <a:xfrm rot="20364366">
              <a:off x="5947553" y="2190610"/>
              <a:ext cx="583649" cy="1428324"/>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19DECB70-93C3-4463-F7E4-95D18A786197}"/>
                </a:ext>
              </a:extLst>
            </p:cNvPr>
            <p:cNvSpPr/>
            <p:nvPr/>
          </p:nvSpPr>
          <p:spPr>
            <a:xfrm rot="817783">
              <a:off x="5189271" y="2258456"/>
              <a:ext cx="583649" cy="1428324"/>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
              <a:extLst>
                <a:ext uri="{FF2B5EF4-FFF2-40B4-BE49-F238E27FC236}">
                  <a16:creationId xmlns:a16="http://schemas.microsoft.com/office/drawing/2014/main" id="{B6A5599F-49A9-9E70-3B31-97BD1FB3EF44}"/>
                </a:ext>
              </a:extLst>
            </p:cNvPr>
            <p:cNvSpPr/>
            <p:nvPr/>
          </p:nvSpPr>
          <p:spPr>
            <a:xfrm>
              <a:off x="5434925" y="1981200"/>
              <a:ext cx="873511" cy="1981199"/>
            </a:xfrm>
            <a:prstGeom prst="trapezoid">
              <a:avLst>
                <a:gd name="adj" fmla="val 25716"/>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
              <a:extLst>
                <a:ext uri="{FF2B5EF4-FFF2-40B4-BE49-F238E27FC236}">
                  <a16:creationId xmlns:a16="http://schemas.microsoft.com/office/drawing/2014/main" id="{7A240965-AF94-BD08-18E2-4324FEEA62B4}"/>
                </a:ext>
              </a:extLst>
            </p:cNvPr>
            <p:cNvSpPr/>
            <p:nvPr/>
          </p:nvSpPr>
          <p:spPr>
            <a:xfrm rot="10800000">
              <a:off x="5587462" y="2321844"/>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9">
              <a:extLst>
                <a:ext uri="{FF2B5EF4-FFF2-40B4-BE49-F238E27FC236}">
                  <a16:creationId xmlns:a16="http://schemas.microsoft.com/office/drawing/2014/main" id="{E150BEAC-F4E5-1A8C-1227-BB5B1976F689}"/>
                </a:ext>
              </a:extLst>
            </p:cNvPr>
            <p:cNvSpPr/>
            <p:nvPr/>
          </p:nvSpPr>
          <p:spPr>
            <a:xfrm>
              <a:off x="5434925" y="13407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20">
              <a:extLst>
                <a:ext uri="{FF2B5EF4-FFF2-40B4-BE49-F238E27FC236}">
                  <a16:creationId xmlns:a16="http://schemas.microsoft.com/office/drawing/2014/main" id="{8F5657AC-4A65-5B41-1EA1-AFB45734BCCC}"/>
                </a:ext>
              </a:extLst>
            </p:cNvPr>
            <p:cNvSpPr/>
            <p:nvPr/>
          </p:nvSpPr>
          <p:spPr>
            <a:xfrm rot="19066372">
              <a:off x="5876234" y="12954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21">
              <a:extLst>
                <a:ext uri="{FF2B5EF4-FFF2-40B4-BE49-F238E27FC236}">
                  <a16:creationId xmlns:a16="http://schemas.microsoft.com/office/drawing/2014/main" id="{A91FF41D-F19E-FCB5-E401-1E44CE247454}"/>
                </a:ext>
              </a:extLst>
            </p:cNvPr>
            <p:cNvSpPr/>
            <p:nvPr/>
          </p:nvSpPr>
          <p:spPr>
            <a:xfrm rot="3077158">
              <a:off x="5471402" y="11956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74">
              <a:extLst>
                <a:ext uri="{FF2B5EF4-FFF2-40B4-BE49-F238E27FC236}">
                  <a16:creationId xmlns:a16="http://schemas.microsoft.com/office/drawing/2014/main" id="{4E00133E-6FC5-EF9C-0078-FF1F81AD212A}"/>
                </a:ext>
              </a:extLst>
            </p:cNvPr>
            <p:cNvGrpSpPr/>
            <p:nvPr/>
          </p:nvGrpSpPr>
          <p:grpSpPr>
            <a:xfrm>
              <a:off x="5334000" y="762000"/>
              <a:ext cx="1066800" cy="1173018"/>
              <a:chOff x="4724400" y="3551382"/>
              <a:chExt cx="1066800" cy="1173018"/>
            </a:xfrm>
          </p:grpSpPr>
          <p:sp>
            <p:nvSpPr>
              <p:cNvPr id="195" name="Moon 194">
                <a:extLst>
                  <a:ext uri="{FF2B5EF4-FFF2-40B4-BE49-F238E27FC236}">
                    <a16:creationId xmlns:a16="http://schemas.microsoft.com/office/drawing/2014/main" id="{409917B4-4495-F670-2DCB-305925AA4FDB}"/>
                  </a:ext>
                </a:extLst>
              </p:cNvPr>
              <p:cNvSpPr/>
              <p:nvPr/>
            </p:nvSpPr>
            <p:spPr>
              <a:xfrm flipH="1">
                <a:off x="48006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72">
                <a:extLst>
                  <a:ext uri="{FF2B5EF4-FFF2-40B4-BE49-F238E27FC236}">
                    <a16:creationId xmlns:a16="http://schemas.microsoft.com/office/drawing/2014/main" id="{2E40A6C9-2FD7-717E-8E4B-49BC648C8F1C}"/>
                  </a:ext>
                </a:extLst>
              </p:cNvPr>
              <p:cNvSpPr/>
              <p:nvPr/>
            </p:nvSpPr>
            <p:spPr>
              <a:xfrm>
                <a:off x="5638800" y="4191000"/>
                <a:ext cx="152400" cy="533400"/>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ight Arrow 237">
                <a:extLst>
                  <a:ext uri="{FF2B5EF4-FFF2-40B4-BE49-F238E27FC236}">
                    <a16:creationId xmlns:a16="http://schemas.microsoft.com/office/drawing/2014/main" id="{055A6076-5730-52E2-67AA-6CC20ADA8242}"/>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ight Arrow 238">
                <a:extLst>
                  <a:ext uri="{FF2B5EF4-FFF2-40B4-BE49-F238E27FC236}">
                    <a16:creationId xmlns:a16="http://schemas.microsoft.com/office/drawing/2014/main" id="{95CFD936-4CC1-D226-7620-83D1CDE81B99}"/>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ight Arrow 239">
                <a:extLst>
                  <a:ext uri="{FF2B5EF4-FFF2-40B4-BE49-F238E27FC236}">
                    <a16:creationId xmlns:a16="http://schemas.microsoft.com/office/drawing/2014/main" id="{F512E4FE-7D87-A9C9-75B6-AF7CFD1EBC89}"/>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22">
                <a:extLst>
                  <a:ext uri="{FF2B5EF4-FFF2-40B4-BE49-F238E27FC236}">
                    <a16:creationId xmlns:a16="http://schemas.microsoft.com/office/drawing/2014/main" id="{B8581B6E-26C5-7A9D-5357-9DAAE9C62B81}"/>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71">
                <a:extLst>
                  <a:ext uri="{FF2B5EF4-FFF2-40B4-BE49-F238E27FC236}">
                    <a16:creationId xmlns:a16="http://schemas.microsoft.com/office/drawing/2014/main" id="{C4BC45F2-574B-FA92-A65C-388F10750821}"/>
                  </a:ext>
                </a:extLst>
              </p:cNvPr>
              <p:cNvGrpSpPr/>
              <p:nvPr/>
            </p:nvGrpSpPr>
            <p:grpSpPr>
              <a:xfrm>
                <a:off x="4876800" y="4119418"/>
                <a:ext cx="781888" cy="233218"/>
                <a:chOff x="1143000" y="4110182"/>
                <a:chExt cx="1339272" cy="399472"/>
              </a:xfrm>
            </p:grpSpPr>
            <p:sp>
              <p:nvSpPr>
                <p:cNvPr id="202" name="Diamond 201">
                  <a:extLst>
                    <a:ext uri="{FF2B5EF4-FFF2-40B4-BE49-F238E27FC236}">
                      <a16:creationId xmlns:a16="http://schemas.microsoft.com/office/drawing/2014/main" id="{3BB1E53B-44AE-3747-882B-F9AB630B17AB}"/>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C19F7ECC-96AC-8C9F-EF6A-337CB7385731}"/>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a:extLst>
                    <a:ext uri="{FF2B5EF4-FFF2-40B4-BE49-F238E27FC236}">
                      <a16:creationId xmlns:a16="http://schemas.microsoft.com/office/drawing/2014/main" id="{8157CB98-28A0-B1C6-5ECF-05E4613430D0}"/>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6" name="Quad Arrow 226">
              <a:extLst>
                <a:ext uri="{FF2B5EF4-FFF2-40B4-BE49-F238E27FC236}">
                  <a16:creationId xmlns:a16="http://schemas.microsoft.com/office/drawing/2014/main" id="{67CC427C-2263-C7BC-ED20-3F62476DF60F}"/>
                </a:ext>
              </a:extLst>
            </p:cNvPr>
            <p:cNvSpPr/>
            <p:nvPr/>
          </p:nvSpPr>
          <p:spPr>
            <a:xfrm>
              <a:off x="5791200" y="9144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72">
              <a:extLst>
                <a:ext uri="{FF2B5EF4-FFF2-40B4-BE49-F238E27FC236}">
                  <a16:creationId xmlns:a16="http://schemas.microsoft.com/office/drawing/2014/main" id="{B8E7AFE7-9C9E-02A3-A86E-E05D06B3BEB4}"/>
                </a:ext>
              </a:extLst>
            </p:cNvPr>
            <p:cNvGrpSpPr/>
            <p:nvPr/>
          </p:nvGrpSpPr>
          <p:grpSpPr>
            <a:xfrm>
              <a:off x="5486400" y="2438400"/>
              <a:ext cx="725099" cy="782768"/>
              <a:chOff x="3546257" y="5084632"/>
              <a:chExt cx="1219201" cy="1316168"/>
            </a:xfrm>
          </p:grpSpPr>
          <p:grpSp>
            <p:nvGrpSpPr>
              <p:cNvPr id="188" name="Group 160">
                <a:extLst>
                  <a:ext uri="{FF2B5EF4-FFF2-40B4-BE49-F238E27FC236}">
                    <a16:creationId xmlns:a16="http://schemas.microsoft.com/office/drawing/2014/main" id="{8AB145DE-3676-081F-681E-60CB1B74E9CC}"/>
                  </a:ext>
                </a:extLst>
              </p:cNvPr>
              <p:cNvGrpSpPr/>
              <p:nvPr/>
            </p:nvGrpSpPr>
            <p:grpSpPr>
              <a:xfrm>
                <a:off x="3810000" y="5638800"/>
                <a:ext cx="762000" cy="762000"/>
                <a:chOff x="3810000" y="4953000"/>
                <a:chExt cx="762000" cy="762000"/>
              </a:xfrm>
            </p:grpSpPr>
            <p:sp>
              <p:nvSpPr>
                <p:cNvPr id="193" name="Quad Arrow Callout 233">
                  <a:extLst>
                    <a:ext uri="{FF2B5EF4-FFF2-40B4-BE49-F238E27FC236}">
                      <a16:creationId xmlns:a16="http://schemas.microsoft.com/office/drawing/2014/main" id="{7B3BCF5D-5895-C1CF-DFD3-3EEF8ECFDEDC}"/>
                    </a:ext>
                  </a:extLst>
                </p:cNvPr>
                <p:cNvSpPr/>
                <p:nvPr/>
              </p:nvSpPr>
              <p:spPr>
                <a:xfrm>
                  <a:off x="3810000" y="4953000"/>
                  <a:ext cx="762000" cy="762000"/>
                </a:xfrm>
                <a:prstGeom prst="quadArrowCallout">
                  <a:avLst>
                    <a:gd name="adj1" fmla="val 20939"/>
                    <a:gd name="adj2" fmla="val 18515"/>
                    <a:gd name="adj3" fmla="val 18515"/>
                    <a:gd name="adj4" fmla="val 481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a:extLst>
                    <a:ext uri="{FF2B5EF4-FFF2-40B4-BE49-F238E27FC236}">
                      <a16:creationId xmlns:a16="http://schemas.microsoft.com/office/drawing/2014/main" id="{C7A04736-D3A5-F6AA-5D0E-77814A525009}"/>
                    </a:ext>
                  </a:extLst>
                </p:cNvPr>
                <p:cNvSpPr/>
                <p:nvPr/>
              </p:nvSpPr>
              <p:spPr>
                <a:xfrm>
                  <a:off x="4114800" y="5181600"/>
                  <a:ext cx="152400" cy="304800"/>
                </a:xfrm>
                <a:prstGeom prst="diamond">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Donut 229">
                <a:extLst>
                  <a:ext uri="{FF2B5EF4-FFF2-40B4-BE49-F238E27FC236}">
                    <a16:creationId xmlns:a16="http://schemas.microsoft.com/office/drawing/2014/main" id="{E1F17E95-3305-4512-45F7-2DBEC8B51A31}"/>
                  </a:ext>
                </a:extLst>
              </p:cNvPr>
              <p:cNvSpPr/>
              <p:nvPr/>
            </p:nvSpPr>
            <p:spPr>
              <a:xfrm rot="19368333">
                <a:off x="3770240" y="5377887"/>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Donut 230">
                <a:extLst>
                  <a:ext uri="{FF2B5EF4-FFF2-40B4-BE49-F238E27FC236}">
                    <a16:creationId xmlns:a16="http://schemas.microsoft.com/office/drawing/2014/main" id="{0BD62931-0ED1-BF11-5084-B427CB539364}"/>
                  </a:ext>
                </a:extLst>
              </p:cNvPr>
              <p:cNvSpPr/>
              <p:nvPr/>
            </p:nvSpPr>
            <p:spPr>
              <a:xfrm rot="1576370">
                <a:off x="4303639" y="5377889"/>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Donut 231">
                <a:extLst>
                  <a:ext uri="{FF2B5EF4-FFF2-40B4-BE49-F238E27FC236}">
                    <a16:creationId xmlns:a16="http://schemas.microsoft.com/office/drawing/2014/main" id="{80B8A725-BDB9-C46A-5ACB-E318D61AC51D}"/>
                  </a:ext>
                </a:extLst>
              </p:cNvPr>
              <p:cNvSpPr/>
              <p:nvPr/>
            </p:nvSpPr>
            <p:spPr>
              <a:xfrm rot="20009619">
                <a:off x="3546257" y="5086941"/>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Donut 232">
                <a:extLst>
                  <a:ext uri="{FF2B5EF4-FFF2-40B4-BE49-F238E27FC236}">
                    <a16:creationId xmlns:a16="http://schemas.microsoft.com/office/drawing/2014/main" id="{A850956C-D1F1-77BE-4CA1-5FC7CB06F473}"/>
                  </a:ext>
                </a:extLst>
              </p:cNvPr>
              <p:cNvSpPr/>
              <p:nvPr/>
            </p:nvSpPr>
            <p:spPr>
              <a:xfrm rot="877401">
                <a:off x="4460658" y="5084632"/>
                <a:ext cx="304800" cy="4572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17" name="Rectangle 216">
            <a:extLst>
              <a:ext uri="{FF2B5EF4-FFF2-40B4-BE49-F238E27FC236}">
                <a16:creationId xmlns:a16="http://schemas.microsoft.com/office/drawing/2014/main" id="{D291C44E-C404-F6F0-3704-A7BC936233CF}"/>
              </a:ext>
            </a:extLst>
          </p:cNvPr>
          <p:cNvSpPr/>
          <p:nvPr/>
        </p:nvSpPr>
        <p:spPr>
          <a:xfrm>
            <a:off x="4246995" y="5100681"/>
            <a:ext cx="3412024" cy="1042684"/>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C3E10AE5-D61B-2760-4218-C35F2BA70837}"/>
              </a:ext>
            </a:extLst>
          </p:cNvPr>
          <p:cNvSpPr/>
          <p:nvPr/>
        </p:nvSpPr>
        <p:spPr>
          <a:xfrm>
            <a:off x="4240713" y="5114049"/>
            <a:ext cx="3412024" cy="189326"/>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26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523194E-4F12-4533-B895-93F051634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9560" y="6303336"/>
            <a:ext cx="9144000" cy="307777"/>
          </a:xfrm>
          <a:prstGeom prst="rect">
            <a:avLst/>
          </a:prstGeom>
          <a:noFill/>
        </p:spPr>
        <p:txBody>
          <a:bodyPr wrap="square" rtlCol="0">
            <a:spAutoFit/>
          </a:bodyPr>
          <a:lstStyle/>
          <a:p>
            <a:r>
              <a:rPr lang="en-US" sz="1400" dirty="0">
                <a:solidFill>
                  <a:schemeClr val="bg1"/>
                </a:solidFill>
              </a:rPr>
              <a:t>Mosiah 12:18-24</a:t>
            </a:r>
          </a:p>
        </p:txBody>
      </p:sp>
      <p:sp>
        <p:nvSpPr>
          <p:cNvPr id="4" name="TextBox 3"/>
          <p:cNvSpPr txBox="1"/>
          <p:nvPr/>
        </p:nvSpPr>
        <p:spPr>
          <a:xfrm>
            <a:off x="1524000" y="118873"/>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Survey </a:t>
            </a:r>
          </a:p>
        </p:txBody>
      </p:sp>
      <p:grpSp>
        <p:nvGrpSpPr>
          <p:cNvPr id="5" name="Group 4"/>
          <p:cNvGrpSpPr/>
          <p:nvPr/>
        </p:nvGrpSpPr>
        <p:grpSpPr>
          <a:xfrm>
            <a:off x="1905000" y="914400"/>
            <a:ext cx="8229600" cy="2743200"/>
            <a:chOff x="965200" y="2286000"/>
            <a:chExt cx="7315200" cy="2743200"/>
          </a:xfrm>
        </p:grpSpPr>
        <p:grpSp>
          <p:nvGrpSpPr>
            <p:cNvPr id="6" name="Group 18"/>
            <p:cNvGrpSpPr/>
            <p:nvPr/>
          </p:nvGrpSpPr>
          <p:grpSpPr>
            <a:xfrm>
              <a:off x="965200" y="2286000"/>
              <a:ext cx="7264400" cy="2743200"/>
              <a:chOff x="965200" y="2286000"/>
              <a:chExt cx="7327900" cy="2743200"/>
            </a:xfrm>
          </p:grpSpPr>
          <p:sp>
            <p:nvSpPr>
              <p:cNvPr id="8" name="Rectangle 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1"/>
                <a:endCxn id="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117600" y="2514600"/>
              <a:ext cx="7162800" cy="1323439"/>
            </a:xfrm>
            <a:prstGeom prst="rect">
              <a:avLst/>
            </a:prstGeom>
            <a:noFill/>
          </p:spPr>
          <p:txBody>
            <a:bodyPr wrap="square" rtlCol="0">
              <a:spAutoFit/>
            </a:bodyPr>
            <a:lstStyle/>
            <a:p>
              <a:pPr algn="ctr" fontAlgn="base"/>
              <a:r>
                <a:rPr lang="en-US" sz="2000" dirty="0">
                  <a:solidFill>
                    <a:schemeClr val="bg1"/>
                  </a:solidFill>
                  <a:latin typeface="Comic Sans MS" pitchFamily="66" charset="0"/>
                </a:rPr>
                <a:t>I KNOW what it means to live the gospel of Jesus Christ. </a:t>
              </a:r>
            </a:p>
            <a:p>
              <a:pPr algn="ctr" fontAlgn="base"/>
              <a:endParaRPr lang="en-US" sz="2000" dirty="0">
                <a:solidFill>
                  <a:schemeClr val="bg1"/>
                </a:solidFill>
                <a:latin typeface="Comic Sans MS" pitchFamily="66" charset="0"/>
              </a:endParaRPr>
            </a:p>
            <a:p>
              <a:pPr algn="ctr" fontAlgn="base"/>
              <a:endParaRPr lang="en-US" sz="2000" dirty="0">
                <a:solidFill>
                  <a:schemeClr val="bg1"/>
                </a:solidFill>
                <a:latin typeface="Comic Sans MS" pitchFamily="66" charset="0"/>
              </a:endParaRPr>
            </a:p>
            <a:p>
              <a:pPr algn="ctr" fontAlgn="base"/>
              <a:r>
                <a:rPr lang="en-US" sz="2000" dirty="0">
                  <a:solidFill>
                    <a:schemeClr val="bg1"/>
                  </a:solidFill>
                  <a:latin typeface="Comic Sans MS" pitchFamily="66" charset="0"/>
                </a:rPr>
                <a:t>I LIVE the gospel of Jesus Christ. </a:t>
              </a:r>
            </a:p>
          </p:txBody>
        </p:sp>
      </p:grpSp>
      <p:sp>
        <p:nvSpPr>
          <p:cNvPr id="13" name="TextBox 12"/>
          <p:cNvSpPr txBox="1"/>
          <p:nvPr/>
        </p:nvSpPr>
        <p:spPr>
          <a:xfrm>
            <a:off x="1676400" y="3925824"/>
            <a:ext cx="9144000" cy="1815882"/>
          </a:xfrm>
          <a:prstGeom prst="rect">
            <a:avLst/>
          </a:prstGeom>
          <a:noFill/>
        </p:spPr>
        <p:txBody>
          <a:bodyPr wrap="square" rtlCol="0">
            <a:spAutoFit/>
          </a:bodyPr>
          <a:lstStyle/>
          <a:p>
            <a:pPr algn="ctr"/>
            <a:r>
              <a:rPr lang="en-US" sz="2800" dirty="0">
                <a:solidFill>
                  <a:srgbClr val="FFFF00"/>
                </a:solidFill>
              </a:rPr>
              <a:t>How well do these statements describe yourself?</a:t>
            </a:r>
          </a:p>
          <a:p>
            <a:pPr algn="ctr"/>
            <a:endParaRPr lang="en-US" sz="2800" dirty="0">
              <a:solidFill>
                <a:srgbClr val="FFFF00"/>
              </a:solidFill>
            </a:endParaRPr>
          </a:p>
          <a:p>
            <a:pPr algn="ctr"/>
            <a:r>
              <a:rPr lang="en-US" sz="2800" dirty="0">
                <a:solidFill>
                  <a:srgbClr val="FFFF00"/>
                </a:solidFill>
              </a:rPr>
              <a:t>Using a scale of 1 to 10 (with 10 representing that the statement describes you very well)</a:t>
            </a:r>
          </a:p>
        </p:txBody>
      </p:sp>
    </p:spTree>
    <p:extLst>
      <p:ext uri="{BB962C8B-B14F-4D97-AF65-F5344CB8AC3E}">
        <p14:creationId xmlns:p14="http://schemas.microsoft.com/office/powerpoint/2010/main" val="180060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53C733-752A-479E-91B5-039991C00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44424" y="6349056"/>
            <a:ext cx="9144000" cy="307777"/>
          </a:xfrm>
          <a:prstGeom prst="rect">
            <a:avLst/>
          </a:prstGeom>
          <a:noFill/>
        </p:spPr>
        <p:txBody>
          <a:bodyPr wrap="square" rtlCol="0">
            <a:spAutoFit/>
          </a:bodyPr>
          <a:lstStyle/>
          <a:p>
            <a:r>
              <a:rPr lang="en-US" sz="1400" dirty="0">
                <a:solidFill>
                  <a:schemeClr val="bg1"/>
                </a:solidFill>
              </a:rPr>
              <a:t>Mosiah 12:18-19</a:t>
            </a:r>
          </a:p>
        </p:txBody>
      </p:sp>
      <p:sp>
        <p:nvSpPr>
          <p:cNvPr id="4" name="TextBox 3"/>
          <p:cNvSpPr txBox="1"/>
          <p:nvPr/>
        </p:nvSpPr>
        <p:spPr>
          <a:xfrm>
            <a:off x="1514856" y="13716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Cross Examination </a:t>
            </a:r>
          </a:p>
        </p:txBody>
      </p:sp>
      <p:sp>
        <p:nvSpPr>
          <p:cNvPr id="14" name="TextBox 13"/>
          <p:cNvSpPr txBox="1"/>
          <p:nvPr/>
        </p:nvSpPr>
        <p:spPr>
          <a:xfrm>
            <a:off x="4565288" y="1827335"/>
            <a:ext cx="6324600" cy="1200329"/>
          </a:xfrm>
          <a:prstGeom prst="rect">
            <a:avLst/>
          </a:prstGeom>
          <a:noFill/>
        </p:spPr>
        <p:txBody>
          <a:bodyPr wrap="square" rtlCol="0">
            <a:spAutoFit/>
          </a:bodyPr>
          <a:lstStyle/>
          <a:p>
            <a:r>
              <a:rPr lang="en-US" dirty="0">
                <a:solidFill>
                  <a:schemeClr val="bg1"/>
                </a:solidFill>
              </a:rPr>
              <a:t>After </a:t>
            </a:r>
            <a:r>
              <a:rPr lang="en-US" dirty="0" err="1">
                <a:solidFill>
                  <a:schemeClr val="bg1"/>
                </a:solidFill>
              </a:rPr>
              <a:t>Abinadi</a:t>
            </a:r>
            <a:r>
              <a:rPr lang="en-US" dirty="0">
                <a:solidFill>
                  <a:schemeClr val="bg1"/>
                </a:solidFill>
              </a:rPr>
              <a:t> was in prison he was later brought before King Noah and his priests. The priests questioned him, trying to confuse him into saying something they could use against him. Then one of them asked him to explain a scripture passage.</a:t>
            </a:r>
          </a:p>
        </p:txBody>
      </p:sp>
      <p:sp>
        <p:nvSpPr>
          <p:cNvPr id="15" name="TextBox 14"/>
          <p:cNvSpPr txBox="1"/>
          <p:nvPr/>
        </p:nvSpPr>
        <p:spPr>
          <a:xfrm>
            <a:off x="829985" y="4895273"/>
            <a:ext cx="5375042" cy="861774"/>
          </a:xfrm>
          <a:prstGeom prst="rect">
            <a:avLst/>
          </a:prstGeom>
          <a:noFill/>
        </p:spPr>
        <p:txBody>
          <a:bodyPr wrap="square" rtlCol="0">
            <a:spAutoFit/>
          </a:bodyPr>
          <a:lstStyle/>
          <a:p>
            <a:r>
              <a:rPr lang="en-US" dirty="0">
                <a:solidFill>
                  <a:schemeClr val="bg1"/>
                </a:solidFill>
              </a:rPr>
              <a:t>They used the same tactics that the Sanhedrin used on the Savior. They attempted to “cross him” in his words</a:t>
            </a:r>
          </a:p>
          <a:p>
            <a:r>
              <a:rPr lang="en-US" sz="1400" dirty="0">
                <a:solidFill>
                  <a:schemeClr val="bg1"/>
                </a:solidFill>
              </a:rPr>
              <a:t>See Mark 14:55-64</a:t>
            </a:r>
          </a:p>
        </p:txBody>
      </p:sp>
      <p:pic>
        <p:nvPicPr>
          <p:cNvPr id="10" name="Picture 9">
            <a:extLst>
              <a:ext uri="{FF2B5EF4-FFF2-40B4-BE49-F238E27FC236}">
                <a16:creationId xmlns:a16="http://schemas.microsoft.com/office/drawing/2014/main" id="{A023E7A0-650A-4EB6-BF71-939B66E2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508" y="3372855"/>
            <a:ext cx="3968268" cy="2976201"/>
          </a:xfrm>
          <a:prstGeom prst="rect">
            <a:avLst/>
          </a:prstGeom>
        </p:spPr>
      </p:pic>
      <p:pic>
        <p:nvPicPr>
          <p:cNvPr id="5" name="Picture 4" descr="reload">
            <a:extLst>
              <a:ext uri="{FF2B5EF4-FFF2-40B4-BE49-F238E27FC236}">
                <a16:creationId xmlns:a16="http://schemas.microsoft.com/office/drawing/2014/main" id="{19EE9FB9-0BC8-472B-D6F6-7755AE64F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112" y="914400"/>
            <a:ext cx="3066473" cy="306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1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4E883-6C87-4C3A-9671-178A83F99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2744"/>
          </a:xfrm>
          <a:prstGeom prst="rect">
            <a:avLst/>
          </a:prstGeom>
        </p:spPr>
      </p:pic>
      <p:sp>
        <p:nvSpPr>
          <p:cNvPr id="2" name="TextBox 1"/>
          <p:cNvSpPr txBox="1"/>
          <p:nvPr/>
        </p:nvSpPr>
        <p:spPr>
          <a:xfrm>
            <a:off x="198120" y="6349056"/>
            <a:ext cx="9144000" cy="307777"/>
          </a:xfrm>
          <a:prstGeom prst="rect">
            <a:avLst/>
          </a:prstGeom>
          <a:noFill/>
        </p:spPr>
        <p:txBody>
          <a:bodyPr wrap="square" rtlCol="0">
            <a:spAutoFit/>
          </a:bodyPr>
          <a:lstStyle/>
          <a:p>
            <a:r>
              <a:rPr lang="en-US" sz="1400" dirty="0">
                <a:solidFill>
                  <a:schemeClr val="bg1"/>
                </a:solidFill>
              </a:rPr>
              <a:t>Mosiah 12:20  and Isaiah 52:7</a:t>
            </a:r>
          </a:p>
        </p:txBody>
      </p:sp>
      <p:sp>
        <p:nvSpPr>
          <p:cNvPr id="4" name="TextBox 3"/>
          <p:cNvSpPr txBox="1"/>
          <p:nvPr/>
        </p:nvSpPr>
        <p:spPr>
          <a:xfrm>
            <a:off x="1533144" y="201169"/>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How Beautiful on the Mountains</a:t>
            </a:r>
          </a:p>
        </p:txBody>
      </p:sp>
      <p:sp>
        <p:nvSpPr>
          <p:cNvPr id="14" name="TextBox 13"/>
          <p:cNvSpPr txBox="1"/>
          <p:nvPr/>
        </p:nvSpPr>
        <p:spPr>
          <a:xfrm>
            <a:off x="1905000" y="990601"/>
            <a:ext cx="6324600" cy="1200329"/>
          </a:xfrm>
          <a:prstGeom prst="rect">
            <a:avLst/>
          </a:prstGeom>
          <a:noFill/>
        </p:spPr>
        <p:txBody>
          <a:bodyPr wrap="square" rtlCol="0">
            <a:spAutoFit/>
          </a:bodyPr>
          <a:lstStyle/>
          <a:p>
            <a:r>
              <a:rPr lang="en-US" baseline="30000" dirty="0">
                <a:solidFill>
                  <a:schemeClr val="bg1"/>
                </a:solidFill>
              </a:rPr>
              <a:t>“</a:t>
            </a:r>
            <a:r>
              <a:rPr lang="en-US" dirty="0">
                <a:solidFill>
                  <a:schemeClr val="bg1"/>
                </a:solidFill>
              </a:rPr>
              <a:t>How beautiful upon the mountains are the feet of him that </a:t>
            </a:r>
            <a:r>
              <a:rPr lang="en-US" dirty="0" err="1">
                <a:solidFill>
                  <a:schemeClr val="bg1"/>
                </a:solidFill>
              </a:rPr>
              <a:t>bringeth</a:t>
            </a:r>
            <a:r>
              <a:rPr lang="en-US" dirty="0">
                <a:solidFill>
                  <a:schemeClr val="bg1"/>
                </a:solidFill>
              </a:rPr>
              <a:t> good tidings; that </a:t>
            </a:r>
            <a:r>
              <a:rPr lang="en-US" dirty="0" err="1">
                <a:solidFill>
                  <a:schemeClr val="bg1"/>
                </a:solidFill>
              </a:rPr>
              <a:t>publisheth</a:t>
            </a:r>
            <a:r>
              <a:rPr lang="en-US" dirty="0">
                <a:solidFill>
                  <a:schemeClr val="bg1"/>
                </a:solidFill>
              </a:rPr>
              <a:t> peace; that </a:t>
            </a:r>
            <a:r>
              <a:rPr lang="en-US" dirty="0" err="1">
                <a:solidFill>
                  <a:schemeClr val="bg1"/>
                </a:solidFill>
              </a:rPr>
              <a:t>bringeth</a:t>
            </a:r>
            <a:r>
              <a:rPr lang="en-US" dirty="0">
                <a:solidFill>
                  <a:schemeClr val="bg1"/>
                </a:solidFill>
              </a:rPr>
              <a:t> good tidings of good; that </a:t>
            </a:r>
            <a:r>
              <a:rPr lang="en-US" dirty="0" err="1">
                <a:solidFill>
                  <a:schemeClr val="bg1"/>
                </a:solidFill>
              </a:rPr>
              <a:t>publisheth</a:t>
            </a:r>
            <a:r>
              <a:rPr lang="en-US" dirty="0">
                <a:solidFill>
                  <a:schemeClr val="bg1"/>
                </a:solidFill>
              </a:rPr>
              <a:t> salvation; that </a:t>
            </a:r>
            <a:r>
              <a:rPr lang="en-US" dirty="0" err="1">
                <a:solidFill>
                  <a:schemeClr val="bg1"/>
                </a:solidFill>
              </a:rPr>
              <a:t>saith</a:t>
            </a:r>
            <a:r>
              <a:rPr lang="en-US" dirty="0">
                <a:solidFill>
                  <a:schemeClr val="bg1"/>
                </a:solidFill>
              </a:rPr>
              <a:t> unto Zion, Thy God </a:t>
            </a:r>
            <a:r>
              <a:rPr lang="en-US" dirty="0" err="1">
                <a:solidFill>
                  <a:schemeClr val="bg1"/>
                </a:solidFill>
              </a:rPr>
              <a:t>reigneth</a:t>
            </a:r>
            <a:r>
              <a:rPr lang="en-US" dirty="0">
                <a:solidFill>
                  <a:schemeClr val="bg1"/>
                </a:solidFill>
              </a:rPr>
              <a:t>;”</a:t>
            </a:r>
          </a:p>
        </p:txBody>
      </p:sp>
      <p:sp>
        <p:nvSpPr>
          <p:cNvPr id="11" name="TextBox 10"/>
          <p:cNvSpPr txBox="1"/>
          <p:nvPr/>
        </p:nvSpPr>
        <p:spPr>
          <a:xfrm>
            <a:off x="830317" y="2743200"/>
            <a:ext cx="6027683" cy="1415772"/>
          </a:xfrm>
          <a:prstGeom prst="rect">
            <a:avLst/>
          </a:prstGeom>
          <a:noFill/>
        </p:spPr>
        <p:txBody>
          <a:bodyPr wrap="square" rtlCol="0">
            <a:spAutoFit/>
          </a:bodyPr>
          <a:lstStyle/>
          <a:p>
            <a:pPr fontAlgn="base"/>
            <a:r>
              <a:rPr lang="en-US" dirty="0">
                <a:solidFill>
                  <a:schemeClr val="bg1"/>
                </a:solidFill>
              </a:rPr>
              <a:t>Feet--In the ancient world, before electronic communications were available, important messages were often brought by runners traveling on foot. Isaiah uses the messengers’ feet to symbolize the messengers themselves</a:t>
            </a:r>
          </a:p>
          <a:p>
            <a:pPr fontAlgn="base"/>
            <a:r>
              <a:rPr lang="en-US" sz="1400" i="1" dirty="0">
                <a:solidFill>
                  <a:schemeClr val="bg1"/>
                </a:solidFill>
              </a:rPr>
              <a:t>Old Testament Manual</a:t>
            </a:r>
            <a:endParaRPr lang="en-US" sz="1400" dirty="0">
              <a:solidFill>
                <a:schemeClr val="bg1"/>
              </a:solidFill>
            </a:endParaRPr>
          </a:p>
        </p:txBody>
      </p:sp>
      <p:sp>
        <p:nvSpPr>
          <p:cNvPr id="12" name="TextBox 11"/>
          <p:cNvSpPr txBox="1"/>
          <p:nvPr/>
        </p:nvSpPr>
        <p:spPr>
          <a:xfrm>
            <a:off x="4648200" y="2286000"/>
            <a:ext cx="4876800" cy="369332"/>
          </a:xfrm>
          <a:prstGeom prst="rect">
            <a:avLst/>
          </a:prstGeom>
          <a:noFill/>
        </p:spPr>
        <p:txBody>
          <a:bodyPr wrap="square" rtlCol="0">
            <a:spAutoFit/>
          </a:bodyPr>
          <a:lstStyle/>
          <a:p>
            <a:pPr fontAlgn="base"/>
            <a:r>
              <a:rPr lang="en-US" dirty="0">
                <a:solidFill>
                  <a:schemeClr val="bg1"/>
                </a:solidFill>
              </a:rPr>
              <a:t>Mountains—temples—a place of worship</a:t>
            </a:r>
          </a:p>
        </p:txBody>
      </p:sp>
      <p:sp>
        <p:nvSpPr>
          <p:cNvPr id="13" name="TextBox 12"/>
          <p:cNvSpPr txBox="1"/>
          <p:nvPr/>
        </p:nvSpPr>
        <p:spPr>
          <a:xfrm>
            <a:off x="5738649" y="5210505"/>
            <a:ext cx="4876800" cy="1200329"/>
          </a:xfrm>
          <a:prstGeom prst="rect">
            <a:avLst/>
          </a:prstGeom>
          <a:noFill/>
        </p:spPr>
        <p:txBody>
          <a:bodyPr wrap="square" rtlCol="0">
            <a:spAutoFit/>
          </a:bodyPr>
          <a:lstStyle/>
          <a:p>
            <a:pPr fontAlgn="base"/>
            <a:r>
              <a:rPr lang="en-US" dirty="0">
                <a:solidFill>
                  <a:schemeClr val="bg1"/>
                </a:solidFill>
              </a:rPr>
              <a:t>Published--it is a message of good tidings, a message of peace and salvation. The messengers described by Isaiah include the prophets and also the Lord himself </a:t>
            </a:r>
          </a:p>
        </p:txBody>
      </p:sp>
      <p:pic>
        <p:nvPicPr>
          <p:cNvPr id="10" name="Picture 9">
            <a:extLst>
              <a:ext uri="{FF2B5EF4-FFF2-40B4-BE49-F238E27FC236}">
                <a16:creationId xmlns:a16="http://schemas.microsoft.com/office/drawing/2014/main" id="{57427E94-DFF9-4820-93E9-07EB75EA7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624" y="4223952"/>
            <a:ext cx="2536622" cy="2120162"/>
          </a:xfrm>
          <a:prstGeom prst="rect">
            <a:avLst/>
          </a:prstGeom>
        </p:spPr>
      </p:pic>
      <p:pic>
        <p:nvPicPr>
          <p:cNvPr id="9" name="Picture 8" descr="A large white building with a steeple on a grassy hill with Manti Utah Temple in the background&#10;&#10;Description automatically generated">
            <a:extLst>
              <a:ext uri="{FF2B5EF4-FFF2-40B4-BE49-F238E27FC236}">
                <a16:creationId xmlns:a16="http://schemas.microsoft.com/office/drawing/2014/main" id="{8906ED5B-344B-535E-8F15-C3151FDA3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1724447"/>
            <a:ext cx="2472655" cy="3296873"/>
          </a:xfrm>
          <a:prstGeom prst="rect">
            <a:avLst/>
          </a:prstGeom>
        </p:spPr>
      </p:pic>
    </p:spTree>
    <p:extLst>
      <p:ext uri="{BB962C8B-B14F-4D97-AF65-F5344CB8AC3E}">
        <p14:creationId xmlns:p14="http://schemas.microsoft.com/office/powerpoint/2010/main" val="17824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04B97D-43E6-403E-ADAA-178C63348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16992" y="6339912"/>
            <a:ext cx="9144000" cy="307777"/>
          </a:xfrm>
          <a:prstGeom prst="rect">
            <a:avLst/>
          </a:prstGeom>
          <a:noFill/>
        </p:spPr>
        <p:txBody>
          <a:bodyPr wrap="square" rtlCol="0">
            <a:spAutoFit/>
          </a:bodyPr>
          <a:lstStyle/>
          <a:p>
            <a:r>
              <a:rPr lang="en-US" sz="1400" dirty="0">
                <a:solidFill>
                  <a:schemeClr val="bg1"/>
                </a:solidFill>
              </a:rPr>
              <a:t>Mosiah 12:21  and Isaiah 52:8</a:t>
            </a:r>
          </a:p>
        </p:txBody>
      </p:sp>
      <p:sp>
        <p:nvSpPr>
          <p:cNvPr id="4" name="TextBox 3"/>
          <p:cNvSpPr txBox="1"/>
          <p:nvPr/>
        </p:nvSpPr>
        <p:spPr>
          <a:xfrm>
            <a:off x="1533144" y="100585"/>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 Watchmen</a:t>
            </a:r>
          </a:p>
        </p:txBody>
      </p:sp>
      <p:sp>
        <p:nvSpPr>
          <p:cNvPr id="15" name="TextBox 14"/>
          <p:cNvSpPr txBox="1"/>
          <p:nvPr/>
        </p:nvSpPr>
        <p:spPr>
          <a:xfrm>
            <a:off x="1752600" y="762000"/>
            <a:ext cx="4876800" cy="923330"/>
          </a:xfrm>
          <a:prstGeom prst="rect">
            <a:avLst/>
          </a:prstGeom>
          <a:noFill/>
        </p:spPr>
        <p:txBody>
          <a:bodyPr wrap="square" rtlCol="0">
            <a:spAutoFit/>
          </a:bodyPr>
          <a:lstStyle/>
          <a:p>
            <a:pPr fontAlgn="base"/>
            <a:r>
              <a:rPr lang="en-US" dirty="0">
                <a:solidFill>
                  <a:schemeClr val="bg1"/>
                </a:solidFill>
              </a:rPr>
              <a:t>“Thy watchmen shall lift up the voice; with the voice together shall they sing; for they shall see eye to eye when the Lord shall bring again Zion;”</a:t>
            </a:r>
          </a:p>
        </p:txBody>
      </p:sp>
      <p:sp>
        <p:nvSpPr>
          <p:cNvPr id="16" name="TextBox 15"/>
          <p:cNvSpPr txBox="1"/>
          <p:nvPr/>
        </p:nvSpPr>
        <p:spPr>
          <a:xfrm>
            <a:off x="5867400" y="2057400"/>
            <a:ext cx="4191000" cy="2308324"/>
          </a:xfrm>
          <a:prstGeom prst="rect">
            <a:avLst/>
          </a:prstGeom>
          <a:noFill/>
        </p:spPr>
        <p:txBody>
          <a:bodyPr wrap="square" rtlCol="0">
            <a:spAutoFit/>
          </a:bodyPr>
          <a:lstStyle/>
          <a:p>
            <a:pPr fontAlgn="base"/>
            <a:r>
              <a:rPr lang="en-US" dirty="0">
                <a:solidFill>
                  <a:schemeClr val="bg1"/>
                </a:solidFill>
              </a:rPr>
              <a:t>And set </a:t>
            </a:r>
            <a:r>
              <a:rPr lang="en-US" u="sng" dirty="0">
                <a:solidFill>
                  <a:schemeClr val="bg1"/>
                </a:solidFill>
              </a:rPr>
              <a:t>watchmen</a:t>
            </a:r>
            <a:r>
              <a:rPr lang="en-US" dirty="0">
                <a:solidFill>
                  <a:schemeClr val="bg1"/>
                </a:solidFill>
              </a:rPr>
              <a:t> round about them, and build a tower, that one may overlook the land round about, to be a watchman upon the tower, that mine olive trees may not be broken down when the enemy shall come to spoil and take upon themselves the fruit of my vineyard.</a:t>
            </a:r>
          </a:p>
          <a:p>
            <a:pPr fontAlgn="base"/>
            <a:r>
              <a:rPr lang="en-US" sz="1600" dirty="0">
                <a:solidFill>
                  <a:schemeClr val="bg1"/>
                </a:solidFill>
              </a:rPr>
              <a:t>D&amp;C 101:45</a:t>
            </a:r>
          </a:p>
        </p:txBody>
      </p:sp>
      <p:sp>
        <p:nvSpPr>
          <p:cNvPr id="17" name="TextBox 16"/>
          <p:cNvSpPr txBox="1"/>
          <p:nvPr/>
        </p:nvSpPr>
        <p:spPr>
          <a:xfrm>
            <a:off x="3245068" y="4645572"/>
            <a:ext cx="5951483" cy="1415772"/>
          </a:xfrm>
          <a:prstGeom prst="rect">
            <a:avLst/>
          </a:prstGeom>
          <a:noFill/>
        </p:spPr>
        <p:txBody>
          <a:bodyPr wrap="square" rtlCol="0">
            <a:spAutoFit/>
          </a:bodyPr>
          <a:lstStyle/>
          <a:p>
            <a:pPr fontAlgn="base"/>
            <a:r>
              <a:rPr lang="en-US" dirty="0">
                <a:solidFill>
                  <a:srgbClr val="FFFF00"/>
                </a:solidFill>
              </a:rPr>
              <a:t>As watchmen on the tower of Zion, it is our obligation and right as leaders to speak out against current evils—evils that strike at the very foundation of all we hold dear as the true church of Christ and as members of Christian nations.</a:t>
            </a:r>
          </a:p>
          <a:p>
            <a:pPr fontAlgn="base"/>
            <a:r>
              <a:rPr lang="en-US" sz="1400" dirty="0">
                <a:solidFill>
                  <a:srgbClr val="FFFF00"/>
                </a:solidFill>
              </a:rPr>
              <a:t>Ezra Taft Benson</a:t>
            </a:r>
          </a:p>
        </p:txBody>
      </p:sp>
      <p:sp>
        <p:nvSpPr>
          <p:cNvPr id="18" name="TextBox 17"/>
          <p:cNvSpPr txBox="1"/>
          <p:nvPr/>
        </p:nvSpPr>
        <p:spPr>
          <a:xfrm>
            <a:off x="6986752" y="1048407"/>
            <a:ext cx="4876800" cy="369332"/>
          </a:xfrm>
          <a:prstGeom prst="rect">
            <a:avLst/>
          </a:prstGeom>
          <a:noFill/>
        </p:spPr>
        <p:txBody>
          <a:bodyPr wrap="square" rtlCol="0">
            <a:spAutoFit/>
          </a:bodyPr>
          <a:lstStyle/>
          <a:p>
            <a:pPr fontAlgn="base"/>
            <a:r>
              <a:rPr lang="en-US" dirty="0">
                <a:solidFill>
                  <a:schemeClr val="bg1"/>
                </a:solidFill>
              </a:rPr>
              <a:t>Eye to eye—same faith—same God</a:t>
            </a:r>
          </a:p>
        </p:txBody>
      </p:sp>
      <p:pic>
        <p:nvPicPr>
          <p:cNvPr id="6" name="Picture 5">
            <a:extLst>
              <a:ext uri="{FF2B5EF4-FFF2-40B4-BE49-F238E27FC236}">
                <a16:creationId xmlns:a16="http://schemas.microsoft.com/office/drawing/2014/main" id="{3498A0FB-7C79-445D-9E58-23322F180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500" y="1761362"/>
            <a:ext cx="3379280" cy="2499741"/>
          </a:xfrm>
          <a:prstGeom prst="rect">
            <a:avLst/>
          </a:prstGeom>
        </p:spPr>
      </p:pic>
      <p:pic>
        <p:nvPicPr>
          <p:cNvPr id="8" name="Picture 7">
            <a:extLst>
              <a:ext uri="{FF2B5EF4-FFF2-40B4-BE49-F238E27FC236}">
                <a16:creationId xmlns:a16="http://schemas.microsoft.com/office/drawing/2014/main" id="{446F37B0-6DF8-4F94-87C9-C60BE2DD3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732" y="4222426"/>
            <a:ext cx="1767535" cy="2211026"/>
          </a:xfrm>
          <a:prstGeom prst="rect">
            <a:avLst/>
          </a:prstGeom>
        </p:spPr>
      </p:pic>
      <p:pic>
        <p:nvPicPr>
          <p:cNvPr id="10" name="Picture 9">
            <a:extLst>
              <a:ext uri="{FF2B5EF4-FFF2-40B4-BE49-F238E27FC236}">
                <a16:creationId xmlns:a16="http://schemas.microsoft.com/office/drawing/2014/main" id="{CAEDC5BD-CA48-4253-8CDF-15C83355B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328" y="4578832"/>
            <a:ext cx="1042647" cy="1475127"/>
          </a:xfrm>
          <a:prstGeom prst="rect">
            <a:avLst/>
          </a:prstGeom>
        </p:spPr>
      </p:pic>
    </p:spTree>
    <p:extLst>
      <p:ext uri="{BB962C8B-B14F-4D97-AF65-F5344CB8AC3E}">
        <p14:creationId xmlns:p14="http://schemas.microsoft.com/office/powerpoint/2010/main" val="13903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BC8041-7F6F-4696-A7CA-D224DD440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62712" y="6358200"/>
            <a:ext cx="9144000" cy="307777"/>
          </a:xfrm>
          <a:prstGeom prst="rect">
            <a:avLst/>
          </a:prstGeom>
          <a:noFill/>
        </p:spPr>
        <p:txBody>
          <a:bodyPr wrap="square" rtlCol="0">
            <a:spAutoFit/>
          </a:bodyPr>
          <a:lstStyle/>
          <a:p>
            <a:r>
              <a:rPr lang="en-US" sz="1400" dirty="0">
                <a:solidFill>
                  <a:schemeClr val="bg1"/>
                </a:solidFill>
              </a:rPr>
              <a:t>Mosiah 12:23  and Isaiah 52:9</a:t>
            </a:r>
          </a:p>
        </p:txBody>
      </p:sp>
      <p:sp>
        <p:nvSpPr>
          <p:cNvPr id="4" name="TextBox 3"/>
          <p:cNvSpPr txBox="1"/>
          <p:nvPr/>
        </p:nvSpPr>
        <p:spPr>
          <a:xfrm>
            <a:off x="1524000" y="155449"/>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Break Forth Into Joy</a:t>
            </a:r>
          </a:p>
        </p:txBody>
      </p:sp>
      <p:sp>
        <p:nvSpPr>
          <p:cNvPr id="9" name="TextBox 8"/>
          <p:cNvSpPr txBox="1"/>
          <p:nvPr/>
        </p:nvSpPr>
        <p:spPr>
          <a:xfrm>
            <a:off x="1828800" y="1066800"/>
            <a:ext cx="4876800" cy="923330"/>
          </a:xfrm>
          <a:prstGeom prst="rect">
            <a:avLst/>
          </a:prstGeom>
          <a:noFill/>
        </p:spPr>
        <p:txBody>
          <a:bodyPr wrap="square" rtlCol="0">
            <a:spAutoFit/>
          </a:bodyPr>
          <a:lstStyle/>
          <a:p>
            <a:pPr fontAlgn="base"/>
            <a:r>
              <a:rPr lang="en-US" dirty="0">
                <a:solidFill>
                  <a:schemeClr val="bg1"/>
                </a:solidFill>
              </a:rPr>
              <a:t>“Break forth into joy; sing together ye waste places of Jerusalem; for the Lord hath comforted his people, he hath redeemed Jerusalem;”</a:t>
            </a:r>
          </a:p>
        </p:txBody>
      </p:sp>
      <p:sp>
        <p:nvSpPr>
          <p:cNvPr id="10" name="TextBox 9"/>
          <p:cNvSpPr txBox="1"/>
          <p:nvPr/>
        </p:nvSpPr>
        <p:spPr>
          <a:xfrm>
            <a:off x="5168462" y="4330262"/>
            <a:ext cx="5983014" cy="1754326"/>
          </a:xfrm>
          <a:prstGeom prst="rect">
            <a:avLst/>
          </a:prstGeom>
          <a:noFill/>
        </p:spPr>
        <p:txBody>
          <a:bodyPr wrap="square" rtlCol="0">
            <a:spAutoFit/>
          </a:bodyPr>
          <a:lstStyle/>
          <a:p>
            <a:pPr fontAlgn="base"/>
            <a:r>
              <a:rPr lang="en-US" dirty="0">
                <a:solidFill>
                  <a:schemeClr val="bg1"/>
                </a:solidFill>
              </a:rPr>
              <a:t>The song to be sung in Zion will be a new song, sung when all will know Christ (i.e., during the Millennium). </a:t>
            </a:r>
          </a:p>
          <a:p>
            <a:pPr fontAlgn="base"/>
            <a:endParaRPr lang="en-US" dirty="0">
              <a:solidFill>
                <a:schemeClr val="bg1"/>
              </a:solidFill>
            </a:endParaRPr>
          </a:p>
          <a:p>
            <a:pPr fontAlgn="base"/>
            <a:r>
              <a:rPr lang="en-US" dirty="0">
                <a:solidFill>
                  <a:schemeClr val="bg1"/>
                </a:solidFill>
              </a:rPr>
              <a:t>The words of the song, which will include parts of verse 8, are recorded in Doctrine and Covenants 84:99–102.” </a:t>
            </a:r>
          </a:p>
          <a:p>
            <a:pPr fontAlgn="base"/>
            <a:r>
              <a:rPr lang="en-US" dirty="0">
                <a:solidFill>
                  <a:schemeClr val="bg1"/>
                </a:solidFill>
              </a:rPr>
              <a:t>(</a:t>
            </a:r>
            <a:r>
              <a:rPr lang="en-US" i="1" dirty="0">
                <a:solidFill>
                  <a:schemeClr val="bg1"/>
                </a:solidFill>
              </a:rPr>
              <a:t>“Great Are the Words of </a:t>
            </a:r>
            <a:r>
              <a:rPr lang="en-US" i="1" dirty="0" err="1">
                <a:solidFill>
                  <a:schemeClr val="bg1"/>
                </a:solidFill>
              </a:rPr>
              <a:t>Isaiah,”</a:t>
            </a:r>
            <a:r>
              <a:rPr lang="en-US" dirty="0" err="1">
                <a:solidFill>
                  <a:schemeClr val="bg1"/>
                </a:solidFill>
              </a:rPr>
              <a:t>p</a:t>
            </a:r>
            <a:r>
              <a:rPr lang="en-US" dirty="0">
                <a:solidFill>
                  <a:schemeClr val="bg1"/>
                </a:solidFill>
              </a:rPr>
              <a:t>. 199.)</a:t>
            </a:r>
          </a:p>
        </p:txBody>
      </p:sp>
      <p:pic>
        <p:nvPicPr>
          <p:cNvPr id="6" name="Picture 5">
            <a:extLst>
              <a:ext uri="{FF2B5EF4-FFF2-40B4-BE49-F238E27FC236}">
                <a16:creationId xmlns:a16="http://schemas.microsoft.com/office/drawing/2014/main" id="{32A4E0B3-5E44-4F61-AFD9-1C0B6DF0F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989" y="926972"/>
            <a:ext cx="2391347" cy="2999317"/>
          </a:xfrm>
          <a:prstGeom prst="rect">
            <a:avLst/>
          </a:prstGeom>
        </p:spPr>
      </p:pic>
      <p:pic>
        <p:nvPicPr>
          <p:cNvPr id="8" name="Picture 7">
            <a:extLst>
              <a:ext uri="{FF2B5EF4-FFF2-40B4-BE49-F238E27FC236}">
                <a16:creationId xmlns:a16="http://schemas.microsoft.com/office/drawing/2014/main" id="{0E403A53-2A6E-4546-B420-20050F6D3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887" y="2622002"/>
            <a:ext cx="3227986" cy="3221014"/>
          </a:xfrm>
          <a:prstGeom prst="rect">
            <a:avLst/>
          </a:prstGeom>
        </p:spPr>
      </p:pic>
    </p:spTree>
    <p:extLst>
      <p:ext uri="{BB962C8B-B14F-4D97-AF65-F5344CB8AC3E}">
        <p14:creationId xmlns:p14="http://schemas.microsoft.com/office/powerpoint/2010/main" val="216534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99DF8-51FB-15B9-11A8-3BB41F27F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 name="TextBox 2">
            <a:extLst>
              <a:ext uri="{FF2B5EF4-FFF2-40B4-BE49-F238E27FC236}">
                <a16:creationId xmlns:a16="http://schemas.microsoft.com/office/drawing/2014/main" id="{9424F1B1-A6A0-C9AF-4897-B0961060D741}"/>
              </a:ext>
            </a:extLst>
          </p:cNvPr>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Previously…</a:t>
            </a:r>
          </a:p>
        </p:txBody>
      </p:sp>
      <p:sp>
        <p:nvSpPr>
          <p:cNvPr id="5" name="TextBox 4">
            <a:extLst>
              <a:ext uri="{FF2B5EF4-FFF2-40B4-BE49-F238E27FC236}">
                <a16:creationId xmlns:a16="http://schemas.microsoft.com/office/drawing/2014/main" id="{D3EFF592-6388-475E-B816-307FCC9D6784}"/>
              </a:ext>
            </a:extLst>
          </p:cNvPr>
          <p:cNvSpPr txBox="1"/>
          <p:nvPr/>
        </p:nvSpPr>
        <p:spPr>
          <a:xfrm>
            <a:off x="2266426" y="4791459"/>
            <a:ext cx="6094602" cy="954107"/>
          </a:xfrm>
          <a:prstGeom prst="rect">
            <a:avLst/>
          </a:prstGeom>
          <a:noFill/>
        </p:spPr>
        <p:txBody>
          <a:bodyPr wrap="square">
            <a:spAutoFit/>
          </a:bodyPr>
          <a:lstStyle/>
          <a:p>
            <a:r>
              <a:rPr lang="en-US" sz="2800" b="0" i="0" dirty="0">
                <a:solidFill>
                  <a:schemeClr val="bg1"/>
                </a:solidFill>
                <a:effectLst/>
                <a:latin typeface="Abadi" panose="020B0604020104020204" pitchFamily="34" charset="0"/>
              </a:rPr>
              <a:t>Before </a:t>
            </a:r>
            <a:r>
              <a:rPr lang="en-US" sz="2800" b="0" i="0" dirty="0" err="1">
                <a:solidFill>
                  <a:schemeClr val="bg1"/>
                </a:solidFill>
                <a:effectLst/>
                <a:latin typeface="Abadi" panose="020B0604020104020204" pitchFamily="34" charset="0"/>
              </a:rPr>
              <a:t>Zeniff</a:t>
            </a:r>
            <a:r>
              <a:rPr lang="en-US" sz="2800" b="0" i="0" dirty="0">
                <a:solidFill>
                  <a:schemeClr val="bg1"/>
                </a:solidFill>
                <a:effectLst/>
                <a:latin typeface="Abadi" panose="020B0604020104020204" pitchFamily="34" charset="0"/>
              </a:rPr>
              <a:t> died, he conferred the kingdom on his son Noah</a:t>
            </a:r>
            <a:endParaRPr lang="en-US" sz="2800" dirty="0">
              <a:solidFill>
                <a:schemeClr val="bg1"/>
              </a:solidFill>
              <a:latin typeface="Abadi" panose="020B0604020104020204" pitchFamily="34" charset="0"/>
            </a:endParaRPr>
          </a:p>
        </p:txBody>
      </p:sp>
      <p:sp>
        <p:nvSpPr>
          <p:cNvPr id="7" name="TextBox 6">
            <a:extLst>
              <a:ext uri="{FF2B5EF4-FFF2-40B4-BE49-F238E27FC236}">
                <a16:creationId xmlns:a16="http://schemas.microsoft.com/office/drawing/2014/main" id="{D91D09F3-8AAD-48F3-0EC3-73FBA8788A06}"/>
              </a:ext>
            </a:extLst>
          </p:cNvPr>
          <p:cNvSpPr txBox="1"/>
          <p:nvPr/>
        </p:nvSpPr>
        <p:spPr>
          <a:xfrm>
            <a:off x="140166" y="963883"/>
            <a:ext cx="8013933" cy="2862322"/>
          </a:xfrm>
          <a:prstGeom prst="rect">
            <a:avLst/>
          </a:prstGeom>
          <a:noFill/>
        </p:spPr>
        <p:txBody>
          <a:bodyPr wrap="square">
            <a:spAutoFit/>
          </a:bodyPr>
          <a:lstStyle/>
          <a:p>
            <a:r>
              <a:rPr lang="en-US" b="0" i="0" dirty="0" err="1">
                <a:solidFill>
                  <a:schemeClr val="bg1"/>
                </a:solidFill>
                <a:effectLst/>
                <a:latin typeface="Abadi" panose="020B0604020104020204" pitchFamily="34" charset="0"/>
              </a:rPr>
              <a:t>Zeniff</a:t>
            </a:r>
            <a:r>
              <a:rPr lang="en-US" b="0" i="0" dirty="0">
                <a:solidFill>
                  <a:schemeClr val="bg1"/>
                </a:solidFill>
                <a:effectLst/>
                <a:latin typeface="Abadi" panose="020B0604020104020204" pitchFamily="34" charset="0"/>
              </a:rPr>
              <a:t>, a Nephite from Zarahemla, led an army expedition around 200 BC intent on returning southward to reclaim the land of Nephi from whence their ancestors-led by Mosiah I-had fled according to the command of God.</a:t>
            </a:r>
          </a:p>
          <a:p>
            <a:endParaRPr lang="en-US" b="0" i="0" dirty="0">
              <a:solidFill>
                <a:schemeClr val="bg1"/>
              </a:solidFill>
              <a:effectLst/>
              <a:latin typeface="Abadi" panose="020B0604020104020204" pitchFamily="34" charset="0"/>
            </a:endParaRPr>
          </a:p>
          <a:p>
            <a:r>
              <a:rPr lang="en-US" b="0" i="0" dirty="0" err="1">
                <a:solidFill>
                  <a:schemeClr val="bg1"/>
                </a:solidFill>
                <a:effectLst/>
                <a:latin typeface="Abadi" panose="020B0604020104020204" pitchFamily="34" charset="0"/>
              </a:rPr>
              <a:t>Zeniff</a:t>
            </a:r>
            <a:r>
              <a:rPr lang="en-US" b="0" i="0" dirty="0">
                <a:solidFill>
                  <a:schemeClr val="bg1"/>
                </a:solidFill>
                <a:effectLst/>
                <a:latin typeface="Abadi" panose="020B0604020104020204" pitchFamily="34" charset="0"/>
              </a:rPr>
              <a:t> was “taught in all the language of the Nephite, and having had knowledge of the land of Nephi, or of the land of our fathers’ first inheritance.”</a:t>
            </a:r>
          </a:p>
          <a:p>
            <a:endParaRPr lang="en-US"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He refused to participate in the destruction of the Lamanites saying, “When I saw that which was good among them, I was desirous that they should not be destroyed”. </a:t>
            </a:r>
          </a:p>
        </p:txBody>
      </p:sp>
      <p:sp>
        <p:nvSpPr>
          <p:cNvPr id="8" name="TextBox 7">
            <a:extLst>
              <a:ext uri="{FF2B5EF4-FFF2-40B4-BE49-F238E27FC236}">
                <a16:creationId xmlns:a16="http://schemas.microsoft.com/office/drawing/2014/main" id="{9EC557FA-DAD3-8D33-F45A-FDDB44265162}"/>
              </a:ext>
            </a:extLst>
          </p:cNvPr>
          <p:cNvSpPr txBox="1"/>
          <p:nvPr/>
        </p:nvSpPr>
        <p:spPr>
          <a:xfrm>
            <a:off x="140166" y="6488667"/>
            <a:ext cx="8013933" cy="369332"/>
          </a:xfrm>
          <a:prstGeom prst="rect">
            <a:avLst/>
          </a:prstGeom>
          <a:noFill/>
        </p:spPr>
        <p:txBody>
          <a:bodyPr wrap="square">
            <a:spAutoFit/>
          </a:bodyPr>
          <a:lstStyle/>
          <a:p>
            <a:r>
              <a:rPr lang="en-US" b="0" i="0" dirty="0">
                <a:solidFill>
                  <a:schemeClr val="bg1"/>
                </a:solidFill>
                <a:effectLst/>
                <a:latin typeface="Abadi" panose="020B0604020104020204" pitchFamily="34" charset="0"/>
              </a:rPr>
              <a:t>Mosiah 9:1; </a:t>
            </a:r>
            <a:r>
              <a:rPr lang="en-US" sz="1000" b="0" i="0" dirty="0">
                <a:solidFill>
                  <a:schemeClr val="bg1"/>
                </a:solidFill>
                <a:effectLst/>
                <a:latin typeface="Abadi" panose="020B0604020104020204" pitchFamily="34" charset="0"/>
              </a:rPr>
              <a:t>https://bookofmormon.online/people</a:t>
            </a:r>
            <a:endParaRPr lang="en-US" sz="1000" dirty="0">
              <a:solidFill>
                <a:schemeClr val="bg1"/>
              </a:solidFill>
              <a:latin typeface="Abadi" panose="020B0604020104020204" pitchFamily="34" charset="0"/>
            </a:endParaRPr>
          </a:p>
        </p:txBody>
      </p:sp>
      <p:pic>
        <p:nvPicPr>
          <p:cNvPr id="10" name="Picture 9">
            <a:extLst>
              <a:ext uri="{FF2B5EF4-FFF2-40B4-BE49-F238E27FC236}">
                <a16:creationId xmlns:a16="http://schemas.microsoft.com/office/drawing/2014/main" id="{DC33E6CF-4D67-8CC2-91F8-3FB67516A121}"/>
              </a:ext>
            </a:extLst>
          </p:cNvPr>
          <p:cNvPicPr>
            <a:picLocks noChangeAspect="1"/>
          </p:cNvPicPr>
          <p:nvPr/>
        </p:nvPicPr>
        <p:blipFill rotWithShape="1">
          <a:blip r:embed="rId3"/>
          <a:srcRect t="2237" r="3683"/>
          <a:stretch/>
        </p:blipFill>
        <p:spPr>
          <a:xfrm>
            <a:off x="8294265" y="1576252"/>
            <a:ext cx="3328403" cy="3935288"/>
          </a:xfrm>
          <a:prstGeom prst="rect">
            <a:avLst/>
          </a:prstGeom>
        </p:spPr>
      </p:pic>
    </p:spTree>
    <p:extLst>
      <p:ext uri="{BB962C8B-B14F-4D97-AF65-F5344CB8AC3E}">
        <p14:creationId xmlns:p14="http://schemas.microsoft.com/office/powerpoint/2010/main" val="34730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1B0ACC-ABC7-4F35-813E-CA9BD89D7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7264" y="6339912"/>
            <a:ext cx="9144000" cy="307777"/>
          </a:xfrm>
          <a:prstGeom prst="rect">
            <a:avLst/>
          </a:prstGeom>
          <a:noFill/>
        </p:spPr>
        <p:txBody>
          <a:bodyPr wrap="square" rtlCol="0">
            <a:spAutoFit/>
          </a:bodyPr>
          <a:lstStyle/>
          <a:p>
            <a:r>
              <a:rPr lang="en-US" sz="1400" dirty="0">
                <a:solidFill>
                  <a:schemeClr val="bg1"/>
                </a:solidFill>
              </a:rPr>
              <a:t>Mosiah 12:24  and Isaiah 52:10</a:t>
            </a:r>
          </a:p>
        </p:txBody>
      </p:sp>
      <p:sp>
        <p:nvSpPr>
          <p:cNvPr id="4" name="TextBox 3"/>
          <p:cNvSpPr txBox="1"/>
          <p:nvPr/>
        </p:nvSpPr>
        <p:spPr>
          <a:xfrm>
            <a:off x="1524000" y="164593"/>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His Holy Arm</a:t>
            </a:r>
          </a:p>
        </p:txBody>
      </p:sp>
      <p:sp>
        <p:nvSpPr>
          <p:cNvPr id="10" name="TextBox 9"/>
          <p:cNvSpPr txBox="1"/>
          <p:nvPr/>
        </p:nvSpPr>
        <p:spPr>
          <a:xfrm>
            <a:off x="1752600" y="1143000"/>
            <a:ext cx="4876800" cy="923330"/>
          </a:xfrm>
          <a:prstGeom prst="rect">
            <a:avLst/>
          </a:prstGeom>
          <a:noFill/>
        </p:spPr>
        <p:txBody>
          <a:bodyPr wrap="square" rtlCol="0">
            <a:spAutoFit/>
          </a:bodyPr>
          <a:lstStyle/>
          <a:p>
            <a:pPr fontAlgn="base"/>
            <a:r>
              <a:rPr lang="en-US" dirty="0">
                <a:solidFill>
                  <a:schemeClr val="bg1"/>
                </a:solidFill>
              </a:rPr>
              <a:t>“The Lord hath made bare his holy arm in the eyes of all the nations, and all the ends of the earth shall see the salvation of our God?”</a:t>
            </a:r>
          </a:p>
        </p:txBody>
      </p:sp>
      <p:sp>
        <p:nvSpPr>
          <p:cNvPr id="12" name="TextBox 11"/>
          <p:cNvSpPr txBox="1"/>
          <p:nvPr/>
        </p:nvSpPr>
        <p:spPr>
          <a:xfrm>
            <a:off x="4035552" y="3249168"/>
            <a:ext cx="7315200" cy="3416320"/>
          </a:xfrm>
          <a:prstGeom prst="rect">
            <a:avLst/>
          </a:prstGeom>
          <a:noFill/>
        </p:spPr>
        <p:txBody>
          <a:bodyPr wrap="square" rtlCol="0">
            <a:spAutoFit/>
          </a:bodyPr>
          <a:lstStyle/>
          <a:p>
            <a:pPr fontAlgn="base"/>
            <a:r>
              <a:rPr lang="en-US" dirty="0">
                <a:solidFill>
                  <a:schemeClr val="bg1"/>
                </a:solidFill>
              </a:rPr>
              <a:t>“The scriptures speak of His arms being open,</a:t>
            </a:r>
            <a:r>
              <a:rPr lang="en-US" baseline="30000" dirty="0">
                <a:solidFill>
                  <a:schemeClr val="bg1"/>
                </a:solidFill>
              </a:rPr>
              <a:t> </a:t>
            </a:r>
            <a:r>
              <a:rPr lang="en-US" dirty="0">
                <a:solidFill>
                  <a:schemeClr val="bg1"/>
                </a:solidFill>
              </a:rPr>
              <a:t>extended,</a:t>
            </a:r>
            <a:r>
              <a:rPr lang="en-US" baseline="30000" dirty="0">
                <a:solidFill>
                  <a:schemeClr val="bg1"/>
                </a:solidFill>
              </a:rPr>
              <a:t>  </a:t>
            </a:r>
            <a:r>
              <a:rPr lang="en-US" dirty="0">
                <a:solidFill>
                  <a:schemeClr val="bg1"/>
                </a:solidFill>
              </a:rPr>
              <a:t>stretched out,</a:t>
            </a:r>
            <a:r>
              <a:rPr lang="en-US" baseline="30000" dirty="0">
                <a:solidFill>
                  <a:schemeClr val="bg1"/>
                </a:solidFill>
              </a:rPr>
              <a:t> </a:t>
            </a:r>
            <a:r>
              <a:rPr lang="en-US" dirty="0">
                <a:solidFill>
                  <a:schemeClr val="bg1"/>
                </a:solidFill>
              </a:rPr>
              <a:t>and encircling.</a:t>
            </a:r>
            <a:r>
              <a:rPr lang="en-US" baseline="30000" dirty="0">
                <a:solidFill>
                  <a:schemeClr val="bg1"/>
                </a:solidFill>
              </a:rPr>
              <a:t> </a:t>
            </a:r>
            <a:r>
              <a:rPr lang="en-US" dirty="0">
                <a:solidFill>
                  <a:schemeClr val="bg1"/>
                </a:solidFill>
              </a:rPr>
              <a:t>They are described as mighty</a:t>
            </a:r>
            <a:r>
              <a:rPr lang="en-US" baseline="30000" dirty="0">
                <a:solidFill>
                  <a:schemeClr val="bg1"/>
                </a:solidFill>
              </a:rPr>
              <a:t>  </a:t>
            </a:r>
            <a:r>
              <a:rPr lang="en-US" dirty="0">
                <a:solidFill>
                  <a:schemeClr val="bg1"/>
                </a:solidFill>
              </a:rPr>
              <a:t>and holy,</a:t>
            </a:r>
            <a:r>
              <a:rPr lang="en-US" baseline="30000" dirty="0">
                <a:solidFill>
                  <a:schemeClr val="bg1"/>
                </a:solidFill>
              </a:rPr>
              <a:t>  </a:t>
            </a:r>
            <a:r>
              <a:rPr lang="en-US" dirty="0">
                <a:solidFill>
                  <a:schemeClr val="bg1"/>
                </a:solidFill>
              </a:rPr>
              <a:t>arms of mercy,</a:t>
            </a:r>
            <a:r>
              <a:rPr lang="en-US" baseline="30000" dirty="0">
                <a:solidFill>
                  <a:schemeClr val="bg1"/>
                </a:solidFill>
              </a:rPr>
              <a:t> </a:t>
            </a:r>
            <a:r>
              <a:rPr lang="en-US" dirty="0">
                <a:solidFill>
                  <a:schemeClr val="bg1"/>
                </a:solidFill>
              </a:rPr>
              <a:t>arms of safety,</a:t>
            </a:r>
            <a:r>
              <a:rPr lang="en-US" baseline="30000" dirty="0">
                <a:solidFill>
                  <a:schemeClr val="bg1"/>
                </a:solidFill>
              </a:rPr>
              <a:t>  </a:t>
            </a:r>
            <a:r>
              <a:rPr lang="en-US" dirty="0">
                <a:solidFill>
                  <a:schemeClr val="bg1"/>
                </a:solidFill>
              </a:rPr>
              <a:t>arms of love,</a:t>
            </a:r>
            <a:r>
              <a:rPr lang="en-US" baseline="30000" dirty="0">
                <a:solidFill>
                  <a:schemeClr val="bg1"/>
                </a:solidFill>
              </a:rPr>
              <a:t>  </a:t>
            </a:r>
            <a:r>
              <a:rPr lang="en-US" dirty="0">
                <a:solidFill>
                  <a:schemeClr val="bg1"/>
                </a:solidFill>
              </a:rPr>
              <a:t>“lengthened out all the day long.”</a:t>
            </a:r>
            <a:r>
              <a:rPr lang="en-US" baseline="30000" dirty="0">
                <a:solidFill>
                  <a:schemeClr val="bg1"/>
                </a:solidFill>
              </a:rPr>
              <a:t> </a:t>
            </a:r>
            <a:endParaRPr lang="en-US" dirty="0">
              <a:solidFill>
                <a:schemeClr val="bg1"/>
              </a:solidFill>
            </a:endParaRPr>
          </a:p>
          <a:p>
            <a:pPr fontAlgn="base"/>
            <a:r>
              <a:rPr lang="en-US" dirty="0">
                <a:solidFill>
                  <a:schemeClr val="bg1"/>
                </a:solidFill>
              </a:rPr>
              <a:t>We have each felt to some extent these spiritual arms around us. We have felt His forgiveness, His love and comfort. The Lord has said, “I am he [who] </a:t>
            </a:r>
            <a:r>
              <a:rPr lang="en-US" dirty="0" err="1">
                <a:solidFill>
                  <a:schemeClr val="bg1"/>
                </a:solidFill>
              </a:rPr>
              <a:t>comforteth</a:t>
            </a:r>
            <a:r>
              <a:rPr lang="en-US" dirty="0">
                <a:solidFill>
                  <a:schemeClr val="bg1"/>
                </a:solidFill>
              </a:rPr>
              <a:t> you.”</a:t>
            </a:r>
            <a:r>
              <a:rPr lang="en-US" baseline="30000" dirty="0">
                <a:solidFill>
                  <a:schemeClr val="bg1"/>
                </a:solidFill>
              </a:rPr>
              <a:t> </a:t>
            </a:r>
          </a:p>
          <a:p>
            <a:pPr fontAlgn="base"/>
            <a:endParaRPr lang="en-US" dirty="0">
              <a:solidFill>
                <a:schemeClr val="bg1"/>
              </a:solidFill>
            </a:endParaRPr>
          </a:p>
          <a:p>
            <a:pPr fontAlgn="base"/>
            <a:r>
              <a:rPr lang="en-US" dirty="0">
                <a:solidFill>
                  <a:schemeClr val="bg1"/>
                </a:solidFill>
              </a:rPr>
              <a:t>The Lord’s desire that we come unto Him and be wrapped in His arms is often an invitation to repent. “Behold, he </a:t>
            </a:r>
            <a:r>
              <a:rPr lang="en-US" dirty="0" err="1">
                <a:solidFill>
                  <a:schemeClr val="bg1"/>
                </a:solidFill>
              </a:rPr>
              <a:t>sendeth</a:t>
            </a:r>
            <a:r>
              <a:rPr lang="en-US" dirty="0">
                <a:solidFill>
                  <a:schemeClr val="bg1"/>
                </a:solidFill>
              </a:rPr>
              <a:t> an invitation unto all men, for the arms of mercy are extended towards them, and he </a:t>
            </a:r>
            <a:r>
              <a:rPr lang="en-US" dirty="0" err="1">
                <a:solidFill>
                  <a:schemeClr val="bg1"/>
                </a:solidFill>
              </a:rPr>
              <a:t>saith</a:t>
            </a:r>
            <a:r>
              <a:rPr lang="en-US" dirty="0">
                <a:solidFill>
                  <a:schemeClr val="bg1"/>
                </a:solidFill>
              </a:rPr>
              <a:t>: Repent, and I will receive you.”</a:t>
            </a:r>
            <a:r>
              <a:rPr lang="en-US" baseline="30000" dirty="0">
                <a:solidFill>
                  <a:schemeClr val="bg1"/>
                </a:solidFill>
              </a:rPr>
              <a:t> </a:t>
            </a:r>
          </a:p>
          <a:p>
            <a:pPr fontAlgn="base"/>
            <a:r>
              <a:rPr lang="en-US" baseline="30000" dirty="0">
                <a:solidFill>
                  <a:schemeClr val="bg1"/>
                </a:solidFill>
              </a:rPr>
              <a:t>Neil L. Andersen</a:t>
            </a:r>
            <a:endParaRPr lang="en-US" dirty="0">
              <a:solidFill>
                <a:schemeClr val="bg1"/>
              </a:solidFill>
            </a:endParaRPr>
          </a:p>
        </p:txBody>
      </p:sp>
      <p:pic>
        <p:nvPicPr>
          <p:cNvPr id="6" name="Picture 5">
            <a:extLst>
              <a:ext uri="{FF2B5EF4-FFF2-40B4-BE49-F238E27FC236}">
                <a16:creationId xmlns:a16="http://schemas.microsoft.com/office/drawing/2014/main" id="{D459D4E9-DC45-4FCE-98DC-40286366A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755" y="958024"/>
            <a:ext cx="2152650" cy="2162175"/>
          </a:xfrm>
          <a:prstGeom prst="rect">
            <a:avLst/>
          </a:prstGeom>
        </p:spPr>
      </p:pic>
      <p:pic>
        <p:nvPicPr>
          <p:cNvPr id="8" name="Picture 7">
            <a:extLst>
              <a:ext uri="{FF2B5EF4-FFF2-40B4-BE49-F238E27FC236}">
                <a16:creationId xmlns:a16="http://schemas.microsoft.com/office/drawing/2014/main" id="{DF3CCD48-C16B-49C4-8C05-9D9642A4D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252" y="2364943"/>
            <a:ext cx="2673317" cy="3331769"/>
          </a:xfrm>
          <a:prstGeom prst="rect">
            <a:avLst/>
          </a:prstGeom>
        </p:spPr>
      </p:pic>
      <p:pic>
        <p:nvPicPr>
          <p:cNvPr id="14" name="Picture 13">
            <a:extLst>
              <a:ext uri="{FF2B5EF4-FFF2-40B4-BE49-F238E27FC236}">
                <a16:creationId xmlns:a16="http://schemas.microsoft.com/office/drawing/2014/main" id="{86084404-F26F-4484-8DD6-47FCFB697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291" y="382524"/>
            <a:ext cx="1085850" cy="1447800"/>
          </a:xfrm>
          <a:prstGeom prst="rect">
            <a:avLst/>
          </a:prstGeom>
        </p:spPr>
      </p:pic>
    </p:spTree>
    <p:extLst>
      <p:ext uri="{BB962C8B-B14F-4D97-AF65-F5344CB8AC3E}">
        <p14:creationId xmlns:p14="http://schemas.microsoft.com/office/powerpoint/2010/main" val="132489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AB905-5D36-4F19-88B5-299AFE04C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42"/>
            <a:ext cx="12192000" cy="6867042"/>
          </a:xfrm>
          <a:prstGeom prst="rect">
            <a:avLst/>
          </a:prstGeom>
        </p:spPr>
      </p:pic>
      <p:sp>
        <p:nvSpPr>
          <p:cNvPr id="2" name="TextBox 1"/>
          <p:cNvSpPr txBox="1"/>
          <p:nvPr/>
        </p:nvSpPr>
        <p:spPr>
          <a:xfrm>
            <a:off x="271272" y="6358200"/>
            <a:ext cx="9144000" cy="307777"/>
          </a:xfrm>
          <a:prstGeom prst="rect">
            <a:avLst/>
          </a:prstGeom>
          <a:noFill/>
        </p:spPr>
        <p:txBody>
          <a:bodyPr wrap="square" rtlCol="0">
            <a:spAutoFit/>
          </a:bodyPr>
          <a:lstStyle/>
          <a:p>
            <a:r>
              <a:rPr lang="en-US" sz="1400" dirty="0">
                <a:solidFill>
                  <a:schemeClr val="bg1"/>
                </a:solidFill>
              </a:rPr>
              <a:t>Mosiah 12:25-26     JFM and RLM</a:t>
            </a:r>
          </a:p>
        </p:txBody>
      </p:sp>
      <p:sp>
        <p:nvSpPr>
          <p:cNvPr id="4" name="TextBox 3"/>
          <p:cNvSpPr txBox="1"/>
          <p:nvPr/>
        </p:nvSpPr>
        <p:spPr>
          <a:xfrm>
            <a:off x="1524000" y="109729"/>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Profess to be the Watchmen</a:t>
            </a:r>
          </a:p>
        </p:txBody>
      </p:sp>
      <p:sp>
        <p:nvSpPr>
          <p:cNvPr id="10" name="TextBox 9"/>
          <p:cNvSpPr txBox="1"/>
          <p:nvPr/>
        </p:nvSpPr>
        <p:spPr>
          <a:xfrm>
            <a:off x="4943834" y="1116155"/>
            <a:ext cx="5839968" cy="2308324"/>
          </a:xfrm>
          <a:prstGeom prst="rect">
            <a:avLst/>
          </a:prstGeom>
          <a:noFill/>
        </p:spPr>
        <p:txBody>
          <a:bodyPr wrap="square" rtlCol="0">
            <a:spAutoFit/>
          </a:bodyPr>
          <a:lstStyle/>
          <a:p>
            <a:pPr fontAlgn="base"/>
            <a:r>
              <a:rPr lang="en-US" dirty="0">
                <a:solidFill>
                  <a:schemeClr val="bg1"/>
                </a:solidFill>
              </a:rPr>
              <a:t>Not only did the Priests fail to keep a watch over their people, but they became instigators of the very evils from which they were to protect their people.</a:t>
            </a:r>
          </a:p>
          <a:p>
            <a:pPr fontAlgn="base"/>
            <a:endParaRPr lang="en-US" dirty="0">
              <a:solidFill>
                <a:schemeClr val="bg1"/>
              </a:solidFill>
            </a:endParaRPr>
          </a:p>
          <a:p>
            <a:pPr fontAlgn="base"/>
            <a:r>
              <a:rPr lang="en-US" dirty="0">
                <a:solidFill>
                  <a:schemeClr val="bg1"/>
                </a:solidFill>
              </a:rPr>
              <a:t>They became the wolves in sheep’s clothing</a:t>
            </a:r>
          </a:p>
          <a:p>
            <a:pPr fontAlgn="base"/>
            <a:endParaRPr lang="en-US" dirty="0">
              <a:solidFill>
                <a:schemeClr val="bg1"/>
              </a:solidFill>
            </a:endParaRPr>
          </a:p>
          <a:p>
            <a:pPr fontAlgn="base"/>
            <a:r>
              <a:rPr lang="en-US" dirty="0">
                <a:solidFill>
                  <a:schemeClr val="bg1"/>
                </a:solidFill>
              </a:rPr>
              <a:t>They had the knowledge of God and professed to act in his name, but they had take the Lord in vain. </a:t>
            </a:r>
            <a:r>
              <a:rPr lang="en-US" sz="1200" dirty="0">
                <a:solidFill>
                  <a:schemeClr val="bg1"/>
                </a:solidFill>
              </a:rPr>
              <a:t>D&amp;C 63:62</a:t>
            </a:r>
          </a:p>
        </p:txBody>
      </p:sp>
      <p:sp>
        <p:nvSpPr>
          <p:cNvPr id="12" name="TextBox 11"/>
          <p:cNvSpPr txBox="1"/>
          <p:nvPr/>
        </p:nvSpPr>
        <p:spPr>
          <a:xfrm>
            <a:off x="1014831" y="4301209"/>
            <a:ext cx="4572000" cy="1477328"/>
          </a:xfrm>
          <a:prstGeom prst="rect">
            <a:avLst/>
          </a:prstGeom>
          <a:noFill/>
        </p:spPr>
        <p:txBody>
          <a:bodyPr wrap="square" rtlCol="0">
            <a:spAutoFit/>
          </a:bodyPr>
          <a:lstStyle/>
          <a:p>
            <a:pPr fontAlgn="base"/>
            <a:r>
              <a:rPr lang="en-US" dirty="0">
                <a:solidFill>
                  <a:schemeClr val="bg1"/>
                </a:solidFill>
              </a:rPr>
              <a:t>They added to their own darkness by their own works and evil example. </a:t>
            </a:r>
          </a:p>
          <a:p>
            <a:pPr fontAlgn="base"/>
            <a:endParaRPr lang="en-US" dirty="0">
              <a:solidFill>
                <a:schemeClr val="bg1"/>
              </a:solidFill>
            </a:endParaRPr>
          </a:p>
          <a:p>
            <a:pPr fontAlgn="base"/>
            <a:r>
              <a:rPr lang="en-US" dirty="0" err="1">
                <a:solidFill>
                  <a:schemeClr val="bg1"/>
                </a:solidFill>
              </a:rPr>
              <a:t>Abinadi</a:t>
            </a:r>
            <a:r>
              <a:rPr lang="en-US" dirty="0">
                <a:solidFill>
                  <a:schemeClr val="bg1"/>
                </a:solidFill>
              </a:rPr>
              <a:t> says, “</a:t>
            </a:r>
            <a:r>
              <a:rPr lang="en-US" dirty="0" err="1">
                <a:solidFill>
                  <a:schemeClr val="bg1"/>
                </a:solidFill>
              </a:rPr>
              <a:t>Wo</a:t>
            </a:r>
            <a:r>
              <a:rPr lang="en-US" dirty="0">
                <a:solidFill>
                  <a:schemeClr val="bg1"/>
                </a:solidFill>
              </a:rPr>
              <a:t> be unto you for perverting the ways of the Lord.”</a:t>
            </a:r>
          </a:p>
        </p:txBody>
      </p:sp>
      <p:pic>
        <p:nvPicPr>
          <p:cNvPr id="8" name="Picture 7">
            <a:extLst>
              <a:ext uri="{FF2B5EF4-FFF2-40B4-BE49-F238E27FC236}">
                <a16:creationId xmlns:a16="http://schemas.microsoft.com/office/drawing/2014/main" id="{AE8FE2CC-3E8E-4D4A-8591-0F82BD3AE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713" y="955934"/>
            <a:ext cx="2436762" cy="2690089"/>
          </a:xfrm>
          <a:prstGeom prst="rect">
            <a:avLst/>
          </a:prstGeom>
        </p:spPr>
      </p:pic>
      <p:pic>
        <p:nvPicPr>
          <p:cNvPr id="1026" name="Picture 2" descr="reload">
            <a:extLst>
              <a:ext uri="{FF2B5EF4-FFF2-40B4-BE49-F238E27FC236}">
                <a16:creationId xmlns:a16="http://schemas.microsoft.com/office/drawing/2014/main" id="{AB2ACAC1-8CA9-EAA4-C6BF-A36E43B2F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47" y="3430602"/>
            <a:ext cx="3081486" cy="3081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F62E27-EC15-4AD9-B85F-F0AD6AA70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43840" y="6321624"/>
            <a:ext cx="9144000" cy="307777"/>
          </a:xfrm>
          <a:prstGeom prst="rect">
            <a:avLst/>
          </a:prstGeom>
          <a:noFill/>
        </p:spPr>
        <p:txBody>
          <a:bodyPr wrap="square" rtlCol="0">
            <a:spAutoFit/>
          </a:bodyPr>
          <a:lstStyle/>
          <a:p>
            <a:r>
              <a:rPr lang="en-US" sz="1400" dirty="0">
                <a:solidFill>
                  <a:schemeClr val="bg1"/>
                </a:solidFill>
              </a:rPr>
              <a:t>Mosiah 12:25-26     JFM and RLM</a:t>
            </a:r>
          </a:p>
        </p:txBody>
      </p:sp>
      <p:sp>
        <p:nvSpPr>
          <p:cNvPr id="4" name="TextBox 3"/>
          <p:cNvSpPr txBox="1"/>
          <p:nvPr/>
        </p:nvSpPr>
        <p:spPr>
          <a:xfrm>
            <a:off x="1524000" y="9144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Apply Your Hearts to Understanding</a:t>
            </a:r>
          </a:p>
        </p:txBody>
      </p:sp>
      <p:sp>
        <p:nvSpPr>
          <p:cNvPr id="10" name="TextBox 9"/>
          <p:cNvSpPr txBox="1"/>
          <p:nvPr/>
        </p:nvSpPr>
        <p:spPr>
          <a:xfrm>
            <a:off x="1676400" y="1371600"/>
            <a:ext cx="4876800" cy="923330"/>
          </a:xfrm>
          <a:prstGeom prst="rect">
            <a:avLst/>
          </a:prstGeom>
          <a:noFill/>
        </p:spPr>
        <p:txBody>
          <a:bodyPr wrap="square" rtlCol="0">
            <a:spAutoFit/>
          </a:bodyPr>
          <a:lstStyle/>
          <a:p>
            <a:pPr fontAlgn="base"/>
            <a:r>
              <a:rPr lang="en-US" dirty="0">
                <a:solidFill>
                  <a:schemeClr val="bg1"/>
                </a:solidFill>
              </a:rPr>
              <a:t>The Priest’s of Noah were men of learning and intellect, yet they had no wisdom and understanding of the heart. </a:t>
            </a:r>
          </a:p>
        </p:txBody>
      </p:sp>
      <p:sp>
        <p:nvSpPr>
          <p:cNvPr id="12" name="TextBox 11"/>
          <p:cNvSpPr txBox="1"/>
          <p:nvPr/>
        </p:nvSpPr>
        <p:spPr>
          <a:xfrm>
            <a:off x="4937051" y="4041190"/>
            <a:ext cx="6110478" cy="1692771"/>
          </a:xfrm>
          <a:prstGeom prst="rect">
            <a:avLst/>
          </a:prstGeom>
          <a:noFill/>
        </p:spPr>
        <p:txBody>
          <a:bodyPr wrap="square" rtlCol="0">
            <a:spAutoFit/>
          </a:bodyPr>
          <a:lstStyle/>
          <a:p>
            <a:pPr fontAlgn="base"/>
            <a:r>
              <a:rPr lang="en-US" dirty="0">
                <a:solidFill>
                  <a:schemeClr val="bg1"/>
                </a:solidFill>
              </a:rPr>
              <a:t>In our day:</a:t>
            </a:r>
          </a:p>
          <a:p>
            <a:pPr fontAlgn="base"/>
            <a:r>
              <a:rPr lang="en-US" dirty="0">
                <a:solidFill>
                  <a:schemeClr val="bg1"/>
                </a:solidFill>
              </a:rPr>
              <a:t>“It was of professors of religion that the Lords said, “They draw near to me with their lips, but their hearts are far from me, they teach for doctrines the commandments of men, having a form of godliness, but they deny the power thereof:” </a:t>
            </a:r>
          </a:p>
          <a:p>
            <a:pPr fontAlgn="base"/>
            <a:r>
              <a:rPr lang="en-US" sz="1400" dirty="0">
                <a:solidFill>
                  <a:schemeClr val="bg1"/>
                </a:solidFill>
              </a:rPr>
              <a:t>Joseph Smith</a:t>
            </a:r>
          </a:p>
        </p:txBody>
      </p:sp>
      <p:pic>
        <p:nvPicPr>
          <p:cNvPr id="6" name="Picture 5">
            <a:extLst>
              <a:ext uri="{FF2B5EF4-FFF2-40B4-BE49-F238E27FC236}">
                <a16:creationId xmlns:a16="http://schemas.microsoft.com/office/drawing/2014/main" id="{CA295686-0722-48BA-90B4-6AB70C509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740" y="964692"/>
            <a:ext cx="4533138" cy="3022092"/>
          </a:xfrm>
          <a:prstGeom prst="rect">
            <a:avLst/>
          </a:prstGeom>
        </p:spPr>
      </p:pic>
      <p:pic>
        <p:nvPicPr>
          <p:cNvPr id="8" name="Picture 7">
            <a:extLst>
              <a:ext uri="{FF2B5EF4-FFF2-40B4-BE49-F238E27FC236}">
                <a16:creationId xmlns:a16="http://schemas.microsoft.com/office/drawing/2014/main" id="{9A500F93-C980-4B98-9079-FC999D90D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24" y="3656343"/>
            <a:ext cx="3810000" cy="2533650"/>
          </a:xfrm>
          <a:prstGeom prst="rect">
            <a:avLst/>
          </a:prstGeom>
        </p:spPr>
      </p:pic>
      <p:pic>
        <p:nvPicPr>
          <p:cNvPr id="13" name="Picture 12">
            <a:extLst>
              <a:ext uri="{FF2B5EF4-FFF2-40B4-BE49-F238E27FC236}">
                <a16:creationId xmlns:a16="http://schemas.microsoft.com/office/drawing/2014/main" id="{B0D205CA-1505-4ACB-8C5A-3B65A33E9D15}"/>
              </a:ext>
            </a:extLst>
          </p:cNvPr>
          <p:cNvPicPr>
            <a:picLocks noChangeAspect="1"/>
          </p:cNvPicPr>
          <p:nvPr/>
        </p:nvPicPr>
        <p:blipFill rotWithShape="1">
          <a:blip r:embed="rId5">
            <a:extLst>
              <a:ext uri="{28A0092B-C50C-407E-A947-70E740481C1C}">
                <a14:useLocalDpi xmlns:a14="http://schemas.microsoft.com/office/drawing/2010/main" val="0"/>
              </a:ext>
            </a:extLst>
          </a:blip>
          <a:srcRect t="2449" b="5589"/>
          <a:stretch/>
        </p:blipFill>
        <p:spPr>
          <a:xfrm>
            <a:off x="368904" y="347471"/>
            <a:ext cx="1306924" cy="877825"/>
          </a:xfrm>
          <a:prstGeom prst="rect">
            <a:avLst/>
          </a:prstGeom>
        </p:spPr>
      </p:pic>
      <p:pic>
        <p:nvPicPr>
          <p:cNvPr id="15" name="Picture 14">
            <a:extLst>
              <a:ext uri="{FF2B5EF4-FFF2-40B4-BE49-F238E27FC236}">
                <a16:creationId xmlns:a16="http://schemas.microsoft.com/office/drawing/2014/main" id="{6FB89A87-8442-4BAA-A30B-9C6302409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070" y="5501855"/>
            <a:ext cx="721138" cy="907085"/>
          </a:xfrm>
          <a:prstGeom prst="rect">
            <a:avLst/>
          </a:prstGeom>
        </p:spPr>
      </p:pic>
    </p:spTree>
    <p:extLst>
      <p:ext uri="{BB962C8B-B14F-4D97-AF65-F5344CB8AC3E}">
        <p14:creationId xmlns:p14="http://schemas.microsoft.com/office/powerpoint/2010/main" val="38578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156">
            <a:extLst>
              <a:ext uri="{FF2B5EF4-FFF2-40B4-BE49-F238E27FC236}">
                <a16:creationId xmlns:a16="http://schemas.microsoft.com/office/drawing/2014/main" id="{F8D8CBEF-71FC-48EF-B3E1-B57CA7771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3779" y="6287466"/>
            <a:ext cx="9144000" cy="307777"/>
          </a:xfrm>
          <a:prstGeom prst="rect">
            <a:avLst/>
          </a:prstGeom>
          <a:noFill/>
        </p:spPr>
        <p:txBody>
          <a:bodyPr wrap="square" rtlCol="0">
            <a:spAutoFit/>
          </a:bodyPr>
          <a:lstStyle/>
          <a:p>
            <a:r>
              <a:rPr lang="en-US" sz="1400" dirty="0">
                <a:solidFill>
                  <a:schemeClr val="bg1"/>
                </a:solidFill>
              </a:rPr>
              <a:t>Mosiah 12:28-30</a:t>
            </a:r>
          </a:p>
        </p:txBody>
      </p:sp>
      <p:sp>
        <p:nvSpPr>
          <p:cNvPr id="4" name="TextBox 3"/>
          <p:cNvSpPr txBox="1"/>
          <p:nvPr/>
        </p:nvSpPr>
        <p:spPr>
          <a:xfrm>
            <a:off x="1514856" y="146305"/>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Abinadi VS The Priests</a:t>
            </a:r>
          </a:p>
        </p:txBody>
      </p:sp>
      <p:sp>
        <p:nvSpPr>
          <p:cNvPr id="10" name="TextBox 9"/>
          <p:cNvSpPr txBox="1"/>
          <p:nvPr/>
        </p:nvSpPr>
        <p:spPr>
          <a:xfrm>
            <a:off x="3048000" y="2743200"/>
            <a:ext cx="4876800" cy="369332"/>
          </a:xfrm>
          <a:prstGeom prst="rect">
            <a:avLst/>
          </a:prstGeom>
          <a:noFill/>
        </p:spPr>
        <p:txBody>
          <a:bodyPr wrap="square" rtlCol="0">
            <a:spAutoFit/>
          </a:bodyPr>
          <a:lstStyle/>
          <a:p>
            <a:pPr fontAlgn="base"/>
            <a:r>
              <a:rPr lang="en-US" dirty="0">
                <a:solidFill>
                  <a:schemeClr val="bg1"/>
                </a:solidFill>
              </a:rPr>
              <a:t>The Law of Moses</a:t>
            </a:r>
          </a:p>
        </p:txBody>
      </p:sp>
      <p:sp>
        <p:nvSpPr>
          <p:cNvPr id="12" name="TextBox 11"/>
          <p:cNvSpPr txBox="1"/>
          <p:nvPr/>
        </p:nvSpPr>
        <p:spPr>
          <a:xfrm>
            <a:off x="3733800" y="4648201"/>
            <a:ext cx="7086600" cy="2031325"/>
          </a:xfrm>
          <a:prstGeom prst="rect">
            <a:avLst/>
          </a:prstGeom>
          <a:noFill/>
        </p:spPr>
        <p:txBody>
          <a:bodyPr wrap="square" rtlCol="0">
            <a:spAutoFit/>
          </a:bodyPr>
          <a:lstStyle/>
          <a:p>
            <a:pPr fontAlgn="base"/>
            <a:r>
              <a:rPr lang="en-US" dirty="0">
                <a:solidFill>
                  <a:schemeClr val="bg1"/>
                </a:solidFill>
              </a:rPr>
              <a:t>If you teach the Law of Moses, why don’t you keep the commandments?</a:t>
            </a:r>
          </a:p>
          <a:p>
            <a:pPr fontAlgn="base"/>
            <a:r>
              <a:rPr lang="en-US" dirty="0">
                <a:solidFill>
                  <a:schemeClr val="bg1"/>
                </a:solidFill>
              </a:rPr>
              <a:t>Why do you set your hearts on riches?</a:t>
            </a:r>
          </a:p>
          <a:p>
            <a:pPr fontAlgn="base"/>
            <a:r>
              <a:rPr lang="en-US" dirty="0">
                <a:solidFill>
                  <a:schemeClr val="bg1"/>
                </a:solidFill>
              </a:rPr>
              <a:t>Why do you commit </a:t>
            </a:r>
            <a:r>
              <a:rPr lang="en-US" dirty="0" err="1">
                <a:solidFill>
                  <a:schemeClr val="bg1"/>
                </a:solidFill>
              </a:rPr>
              <a:t>whoredoms</a:t>
            </a:r>
            <a:r>
              <a:rPr lang="en-US" dirty="0">
                <a:solidFill>
                  <a:schemeClr val="bg1"/>
                </a:solidFill>
              </a:rPr>
              <a:t> and spend your strength with harlots and cause the people to commit sin?</a:t>
            </a:r>
          </a:p>
          <a:p>
            <a:pPr fontAlgn="base"/>
            <a:endParaRPr lang="en-US" dirty="0">
              <a:solidFill>
                <a:schemeClr val="bg1"/>
              </a:solidFill>
            </a:endParaRPr>
          </a:p>
          <a:p>
            <a:pPr fontAlgn="base"/>
            <a:r>
              <a:rPr lang="en-US" dirty="0">
                <a:solidFill>
                  <a:schemeClr val="bg1"/>
                </a:solidFill>
              </a:rPr>
              <a:t>You know that I speak the truth</a:t>
            </a:r>
          </a:p>
          <a:p>
            <a:pPr fontAlgn="base"/>
            <a:endParaRPr lang="en-US" dirty="0">
              <a:solidFill>
                <a:schemeClr val="bg1"/>
              </a:solidFill>
            </a:endParaRPr>
          </a:p>
        </p:txBody>
      </p:sp>
      <p:grpSp>
        <p:nvGrpSpPr>
          <p:cNvPr id="130" name="Group 129"/>
          <p:cNvGrpSpPr/>
          <p:nvPr/>
        </p:nvGrpSpPr>
        <p:grpSpPr>
          <a:xfrm>
            <a:off x="4953001" y="1981201"/>
            <a:ext cx="2808111" cy="1633861"/>
            <a:chOff x="990600" y="1066800"/>
            <a:chExt cx="2808111" cy="1633861"/>
          </a:xfrm>
        </p:grpSpPr>
        <p:grpSp>
          <p:nvGrpSpPr>
            <p:cNvPr id="68" name="Group 67"/>
            <p:cNvGrpSpPr/>
            <p:nvPr/>
          </p:nvGrpSpPr>
          <p:grpSpPr>
            <a:xfrm>
              <a:off x="1905000" y="1066800"/>
              <a:ext cx="997381" cy="1585757"/>
              <a:chOff x="304800" y="261156"/>
              <a:chExt cx="1417332" cy="2253445"/>
            </a:xfrm>
          </p:grpSpPr>
          <p:sp>
            <p:nvSpPr>
              <p:cNvPr id="69" name="Rectangle 68"/>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Extract 70"/>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Cloud 71"/>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49"/>
              <p:cNvGrpSpPr/>
              <p:nvPr/>
            </p:nvGrpSpPr>
            <p:grpSpPr>
              <a:xfrm>
                <a:off x="457200" y="261156"/>
                <a:ext cx="1143000" cy="1290492"/>
                <a:chOff x="1065863" y="3467100"/>
                <a:chExt cx="969361" cy="1094447"/>
              </a:xfrm>
            </p:grpSpPr>
            <p:sp>
              <p:nvSpPr>
                <p:cNvPr id="76" name="Chord 75"/>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hord 76"/>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48"/>
                <p:cNvGrpSpPr/>
                <p:nvPr/>
              </p:nvGrpSpPr>
              <p:grpSpPr>
                <a:xfrm>
                  <a:off x="1143000" y="4038600"/>
                  <a:ext cx="762000" cy="228600"/>
                  <a:chOff x="2667000" y="3186545"/>
                  <a:chExt cx="3008746" cy="1080655"/>
                </a:xfrm>
              </p:grpSpPr>
              <p:grpSp>
                <p:nvGrpSpPr>
                  <p:cNvPr id="80" name="Group 39"/>
                  <p:cNvGrpSpPr/>
                  <p:nvPr/>
                </p:nvGrpSpPr>
                <p:grpSpPr>
                  <a:xfrm>
                    <a:off x="2667000" y="3200400"/>
                    <a:ext cx="990600" cy="1066800"/>
                    <a:chOff x="2667000" y="3200400"/>
                    <a:chExt cx="990600" cy="1066800"/>
                  </a:xfrm>
                </p:grpSpPr>
                <p:sp>
                  <p:nvSpPr>
                    <p:cNvPr id="89" name="Cross 88"/>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ross 89"/>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0"/>
                  <p:cNvGrpSpPr/>
                  <p:nvPr/>
                </p:nvGrpSpPr>
                <p:grpSpPr>
                  <a:xfrm>
                    <a:off x="3687618" y="3198091"/>
                    <a:ext cx="990600" cy="1066800"/>
                    <a:chOff x="2667000" y="3200400"/>
                    <a:chExt cx="990600" cy="1066800"/>
                  </a:xfrm>
                </p:grpSpPr>
                <p:sp>
                  <p:nvSpPr>
                    <p:cNvPr id="86" name="Cross 85"/>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44"/>
                  <p:cNvGrpSpPr/>
                  <p:nvPr/>
                </p:nvGrpSpPr>
                <p:grpSpPr>
                  <a:xfrm>
                    <a:off x="4685146" y="3186545"/>
                    <a:ext cx="990600" cy="1066800"/>
                    <a:chOff x="2667000" y="3200400"/>
                    <a:chExt cx="990600" cy="1066800"/>
                  </a:xfrm>
                </p:grpSpPr>
                <p:sp>
                  <p:nvSpPr>
                    <p:cNvPr id="83" name="Cross 82"/>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83"/>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2" name="Group 91"/>
            <p:cNvGrpSpPr/>
            <p:nvPr/>
          </p:nvGrpSpPr>
          <p:grpSpPr>
            <a:xfrm>
              <a:off x="990600" y="1371600"/>
              <a:ext cx="804333" cy="1329061"/>
              <a:chOff x="2209800" y="838200"/>
              <a:chExt cx="1143000" cy="1888667"/>
            </a:xfrm>
          </p:grpSpPr>
          <p:grpSp>
            <p:nvGrpSpPr>
              <p:cNvPr id="93" name="Group 9"/>
              <p:cNvGrpSpPr/>
              <p:nvPr/>
            </p:nvGrpSpPr>
            <p:grpSpPr>
              <a:xfrm>
                <a:off x="2209800" y="1219200"/>
                <a:ext cx="1098967" cy="1507667"/>
                <a:chOff x="7892633" y="2667000"/>
                <a:chExt cx="1499677" cy="2057399"/>
              </a:xfrm>
            </p:grpSpPr>
            <p:sp>
              <p:nvSpPr>
                <p:cNvPr id="107" name="Cloud 106"/>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2"/>
                <p:cNvSpPr/>
                <p:nvPr/>
              </p:nvSpPr>
              <p:spPr>
                <a:xfrm rot="10800000">
                  <a:off x="8076536" y="3774426"/>
                  <a:ext cx="1103433" cy="949973"/>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Extract 13"/>
                <p:cNvSpPr/>
                <p:nvPr/>
              </p:nvSpPr>
              <p:spPr>
                <a:xfrm rot="10800000">
                  <a:off x="8374030" y="3923480"/>
                  <a:ext cx="530081" cy="570345"/>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62"/>
                <p:cNvSpPr/>
                <p:nvPr/>
              </p:nvSpPr>
              <p:spPr>
                <a:xfrm>
                  <a:off x="8146854" y="2667000"/>
                  <a:ext cx="984436" cy="1467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63"/>
              <p:cNvGrpSpPr/>
              <p:nvPr/>
            </p:nvGrpSpPr>
            <p:grpSpPr>
              <a:xfrm>
                <a:off x="2209800" y="838200"/>
                <a:ext cx="1143000" cy="692727"/>
                <a:chOff x="1722870" y="3269673"/>
                <a:chExt cx="1000125" cy="692727"/>
              </a:xfrm>
            </p:grpSpPr>
            <p:sp>
              <p:nvSpPr>
                <p:cNvPr id="95" name="Flowchart: Manual Operation 94"/>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62"/>
                <p:cNvGrpSpPr/>
                <p:nvPr/>
              </p:nvGrpSpPr>
              <p:grpSpPr>
                <a:xfrm>
                  <a:off x="1789546" y="3657600"/>
                  <a:ext cx="838200" cy="304800"/>
                  <a:chOff x="2971800" y="3505200"/>
                  <a:chExt cx="2128982" cy="1126836"/>
                </a:xfrm>
              </p:grpSpPr>
              <p:grpSp>
                <p:nvGrpSpPr>
                  <p:cNvPr id="98" name="Group 55"/>
                  <p:cNvGrpSpPr/>
                  <p:nvPr/>
                </p:nvGrpSpPr>
                <p:grpSpPr>
                  <a:xfrm>
                    <a:off x="2971800" y="3505200"/>
                    <a:ext cx="914400" cy="1066800"/>
                    <a:chOff x="2971800" y="3505200"/>
                    <a:chExt cx="914400" cy="1066800"/>
                  </a:xfrm>
                </p:grpSpPr>
                <p:sp>
                  <p:nvSpPr>
                    <p:cNvPr id="105" name="Multiply 104"/>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56"/>
                  <p:cNvGrpSpPr/>
                  <p:nvPr/>
                </p:nvGrpSpPr>
                <p:grpSpPr>
                  <a:xfrm>
                    <a:off x="3572164" y="3535218"/>
                    <a:ext cx="914400" cy="1066800"/>
                    <a:chOff x="2971800" y="3505200"/>
                    <a:chExt cx="914400" cy="1066800"/>
                  </a:xfrm>
                </p:grpSpPr>
                <p:sp>
                  <p:nvSpPr>
                    <p:cNvPr id="103" name="Multiply 102"/>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59"/>
                  <p:cNvGrpSpPr/>
                  <p:nvPr/>
                </p:nvGrpSpPr>
                <p:grpSpPr>
                  <a:xfrm>
                    <a:off x="4186382" y="3565236"/>
                    <a:ext cx="914400" cy="1066800"/>
                    <a:chOff x="2971800" y="3505200"/>
                    <a:chExt cx="914400" cy="1066800"/>
                  </a:xfrm>
                </p:grpSpPr>
                <p:sp>
                  <p:nvSpPr>
                    <p:cNvPr id="101" name="Multiply 100"/>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2" name="Group 111"/>
            <p:cNvGrpSpPr/>
            <p:nvPr/>
          </p:nvGrpSpPr>
          <p:grpSpPr>
            <a:xfrm>
              <a:off x="3048000" y="1219200"/>
              <a:ext cx="750711" cy="1447800"/>
              <a:chOff x="4648200" y="685800"/>
              <a:chExt cx="1066800" cy="2057401"/>
            </a:xfrm>
          </p:grpSpPr>
          <p:sp>
            <p:nvSpPr>
              <p:cNvPr id="113" name="Trapezoid 112"/>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4901525" y="22860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749125" y="12645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74"/>
              <p:cNvGrpSpPr/>
              <p:nvPr/>
            </p:nvGrpSpPr>
            <p:grpSpPr>
              <a:xfrm>
                <a:off x="4648200" y="685800"/>
                <a:ext cx="1066800" cy="1173018"/>
                <a:chOff x="4724400" y="3551382"/>
                <a:chExt cx="1066800" cy="1173018"/>
              </a:xfrm>
            </p:grpSpPr>
            <p:sp>
              <p:nvSpPr>
                <p:cNvPr id="120" name="Moon 119"/>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ight Arrow 121"/>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71"/>
                <p:cNvGrpSpPr/>
                <p:nvPr/>
              </p:nvGrpSpPr>
              <p:grpSpPr>
                <a:xfrm>
                  <a:off x="4876800" y="4119418"/>
                  <a:ext cx="781888" cy="233218"/>
                  <a:chOff x="1143000" y="4110182"/>
                  <a:chExt cx="1339272" cy="399472"/>
                </a:xfrm>
              </p:grpSpPr>
              <p:sp>
                <p:nvSpPr>
                  <p:cNvPr id="127" name="Diamond 126"/>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9" name="Quad Arrow 118"/>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TextBox 130"/>
          <p:cNvSpPr txBox="1"/>
          <p:nvPr/>
        </p:nvSpPr>
        <p:spPr>
          <a:xfrm>
            <a:off x="3048000" y="1371600"/>
            <a:ext cx="4876800" cy="369332"/>
          </a:xfrm>
          <a:prstGeom prst="rect">
            <a:avLst/>
          </a:prstGeom>
          <a:noFill/>
        </p:spPr>
        <p:txBody>
          <a:bodyPr wrap="square" rtlCol="0">
            <a:spAutoFit/>
          </a:bodyPr>
          <a:lstStyle/>
          <a:p>
            <a:pPr fontAlgn="base"/>
            <a:r>
              <a:rPr lang="en-US" dirty="0">
                <a:solidFill>
                  <a:schemeClr val="bg1"/>
                </a:solidFill>
              </a:rPr>
              <a:t>What do you teach?</a:t>
            </a:r>
          </a:p>
        </p:txBody>
      </p:sp>
      <p:grpSp>
        <p:nvGrpSpPr>
          <p:cNvPr id="6" name="Group 5">
            <a:extLst>
              <a:ext uri="{FF2B5EF4-FFF2-40B4-BE49-F238E27FC236}">
                <a16:creationId xmlns:a16="http://schemas.microsoft.com/office/drawing/2014/main" id="{E4B23A67-4368-6C53-0A1C-6CE75948FED2}"/>
              </a:ext>
            </a:extLst>
          </p:cNvPr>
          <p:cNvGrpSpPr/>
          <p:nvPr/>
        </p:nvGrpSpPr>
        <p:grpSpPr>
          <a:xfrm>
            <a:off x="4598621" y="3516441"/>
            <a:ext cx="3412024" cy="1042684"/>
            <a:chOff x="4598621" y="3516441"/>
            <a:chExt cx="3412024" cy="1042684"/>
          </a:xfrm>
        </p:grpSpPr>
        <p:sp>
          <p:nvSpPr>
            <p:cNvPr id="3" name="Rectangle 2">
              <a:extLst>
                <a:ext uri="{FF2B5EF4-FFF2-40B4-BE49-F238E27FC236}">
                  <a16:creationId xmlns:a16="http://schemas.microsoft.com/office/drawing/2014/main" id="{BECB9CE5-CE83-7B26-8A7D-3205D814043C}"/>
                </a:ext>
              </a:extLst>
            </p:cNvPr>
            <p:cNvSpPr/>
            <p:nvPr/>
          </p:nvSpPr>
          <p:spPr>
            <a:xfrm>
              <a:off x="4598621" y="3516441"/>
              <a:ext cx="3412024" cy="1042684"/>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80D0C8-DE25-91CF-3A06-2DB6EBC783DF}"/>
                </a:ext>
              </a:extLst>
            </p:cNvPr>
            <p:cNvSpPr/>
            <p:nvPr/>
          </p:nvSpPr>
          <p:spPr>
            <a:xfrm>
              <a:off x="4598621" y="3541167"/>
              <a:ext cx="3412024" cy="271273"/>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2BB0D22D-A5E2-905D-9C12-FDDE7AD1CF5C}"/>
              </a:ext>
            </a:extLst>
          </p:cNvPr>
          <p:cNvGrpSpPr/>
          <p:nvPr/>
        </p:nvGrpSpPr>
        <p:grpSpPr>
          <a:xfrm>
            <a:off x="8458200" y="838200"/>
            <a:ext cx="1828800" cy="1905000"/>
            <a:chOff x="8458200" y="838200"/>
            <a:chExt cx="1828800" cy="1905000"/>
          </a:xfrm>
        </p:grpSpPr>
        <p:sp>
          <p:nvSpPr>
            <p:cNvPr id="132" name="Cloud 131"/>
            <p:cNvSpPr/>
            <p:nvPr/>
          </p:nvSpPr>
          <p:spPr>
            <a:xfrm>
              <a:off x="8458200" y="838200"/>
              <a:ext cx="1828800" cy="1905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26">
              <a:extLst>
                <a:ext uri="{FF2B5EF4-FFF2-40B4-BE49-F238E27FC236}">
                  <a16:creationId xmlns:a16="http://schemas.microsoft.com/office/drawing/2014/main" id="{ABB83F5E-9199-B09C-E427-4B60F9C13C84}"/>
                </a:ext>
              </a:extLst>
            </p:cNvPr>
            <p:cNvGrpSpPr/>
            <p:nvPr/>
          </p:nvGrpSpPr>
          <p:grpSpPr>
            <a:xfrm>
              <a:off x="8955927" y="956748"/>
              <a:ext cx="813062" cy="1626123"/>
              <a:chOff x="3937483" y="513080"/>
              <a:chExt cx="681026" cy="1754293"/>
            </a:xfrm>
          </p:grpSpPr>
          <p:sp>
            <p:nvSpPr>
              <p:cNvPr id="8" name="Oval 28">
                <a:extLst>
                  <a:ext uri="{FF2B5EF4-FFF2-40B4-BE49-F238E27FC236}">
                    <a16:creationId xmlns:a16="http://schemas.microsoft.com/office/drawing/2014/main" id="{6862D553-A983-B01D-F065-3280FE0B416F}"/>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9">
                <a:extLst>
                  <a:ext uri="{FF2B5EF4-FFF2-40B4-BE49-F238E27FC236}">
                    <a16:creationId xmlns:a16="http://schemas.microsoft.com/office/drawing/2014/main" id="{058D0E23-0421-14FE-1C7D-1C7A1B8FA74F}"/>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30">
                <a:extLst>
                  <a:ext uri="{FF2B5EF4-FFF2-40B4-BE49-F238E27FC236}">
                    <a16:creationId xmlns:a16="http://schemas.microsoft.com/office/drawing/2014/main" id="{58878EC8-2F49-B547-D3C0-A7FBC5A10261}"/>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31">
                <a:extLst>
                  <a:ext uri="{FF2B5EF4-FFF2-40B4-BE49-F238E27FC236}">
                    <a16:creationId xmlns:a16="http://schemas.microsoft.com/office/drawing/2014/main" id="{4AE2321C-6F48-7197-1757-B772D392A1AC}"/>
                  </a:ext>
                </a:extLst>
              </p:cNvPr>
              <p:cNvSpPr/>
              <p:nvPr/>
            </p:nvSpPr>
            <p:spPr>
              <a:xfrm rot="1480658">
                <a:off x="3979978" y="1073369"/>
                <a:ext cx="245926" cy="56896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32">
                <a:extLst>
                  <a:ext uri="{FF2B5EF4-FFF2-40B4-BE49-F238E27FC236}">
                    <a16:creationId xmlns:a16="http://schemas.microsoft.com/office/drawing/2014/main" id="{5DBFBBCB-AA11-3DC2-089A-FE389ACD4E26}"/>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33">
                <a:extLst>
                  <a:ext uri="{FF2B5EF4-FFF2-40B4-BE49-F238E27FC236}">
                    <a16:creationId xmlns:a16="http://schemas.microsoft.com/office/drawing/2014/main" id="{5AA98C15-C3EC-5927-1411-823E129FF59E}"/>
                  </a:ext>
                </a:extLst>
              </p:cNvPr>
              <p:cNvSpPr/>
              <p:nvPr/>
            </p:nvSpPr>
            <p:spPr>
              <a:xfrm>
                <a:off x="4013152" y="1105747"/>
                <a:ext cx="491852" cy="106680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34">
                <a:extLst>
                  <a:ext uri="{FF2B5EF4-FFF2-40B4-BE49-F238E27FC236}">
                    <a16:creationId xmlns:a16="http://schemas.microsoft.com/office/drawing/2014/main" id="{43191D87-6691-DB2E-A708-B2DED5F9E60C}"/>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35">
                <a:extLst>
                  <a:ext uri="{FF2B5EF4-FFF2-40B4-BE49-F238E27FC236}">
                    <a16:creationId xmlns:a16="http://schemas.microsoft.com/office/drawing/2014/main" id="{4313AD0B-DC43-8F11-5C64-00B90CC3E26E}"/>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36">
                <a:extLst>
                  <a:ext uri="{FF2B5EF4-FFF2-40B4-BE49-F238E27FC236}">
                    <a16:creationId xmlns:a16="http://schemas.microsoft.com/office/drawing/2014/main" id="{D51DA915-E029-0687-506F-043ED33E43F4}"/>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37">
                <a:extLst>
                  <a:ext uri="{FF2B5EF4-FFF2-40B4-BE49-F238E27FC236}">
                    <a16:creationId xmlns:a16="http://schemas.microsoft.com/office/drawing/2014/main" id="{7537B1D7-B056-7D22-503D-DA955C2F9C22}"/>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38">
                <a:extLst>
                  <a:ext uri="{FF2B5EF4-FFF2-40B4-BE49-F238E27FC236}">
                    <a16:creationId xmlns:a16="http://schemas.microsoft.com/office/drawing/2014/main" id="{85BF2CB8-A41A-4437-5348-D0DCAA3E9DD5}"/>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39">
                <a:extLst>
                  <a:ext uri="{FF2B5EF4-FFF2-40B4-BE49-F238E27FC236}">
                    <a16:creationId xmlns:a16="http://schemas.microsoft.com/office/drawing/2014/main" id="{E5FEC9EC-BBD0-B466-4802-4D6BFE212ACD}"/>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Delay 15">
                <a:extLst>
                  <a:ext uri="{FF2B5EF4-FFF2-40B4-BE49-F238E27FC236}">
                    <a16:creationId xmlns:a16="http://schemas.microsoft.com/office/drawing/2014/main" id="{291E77E7-D224-62CC-F0C2-A39372AB82DA}"/>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Delay 48">
                <a:extLst>
                  <a:ext uri="{FF2B5EF4-FFF2-40B4-BE49-F238E27FC236}">
                    <a16:creationId xmlns:a16="http://schemas.microsoft.com/office/drawing/2014/main" id="{EE227682-CFAD-6F4A-A23F-9CAF39B2379E}"/>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Delay 49">
                <a:extLst>
                  <a:ext uri="{FF2B5EF4-FFF2-40B4-BE49-F238E27FC236}">
                    <a16:creationId xmlns:a16="http://schemas.microsoft.com/office/drawing/2014/main" id="{C4D016AC-147F-BE21-78E8-6486BD21708F}"/>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Delay 14">
                <a:extLst>
                  <a:ext uri="{FF2B5EF4-FFF2-40B4-BE49-F238E27FC236}">
                    <a16:creationId xmlns:a16="http://schemas.microsoft.com/office/drawing/2014/main" id="{E2773219-E942-F1FD-E177-CDAD72EDD514}"/>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23">
                <a:extLst>
                  <a:ext uri="{FF2B5EF4-FFF2-40B4-BE49-F238E27FC236}">
                    <a16:creationId xmlns:a16="http://schemas.microsoft.com/office/drawing/2014/main" id="{13F1A1C8-288A-C0DA-14D5-EDD12A9115C7}"/>
                  </a:ext>
                </a:extLst>
              </p:cNvPr>
              <p:cNvGrpSpPr/>
              <p:nvPr/>
            </p:nvGrpSpPr>
            <p:grpSpPr>
              <a:xfrm>
                <a:off x="4342580" y="1037026"/>
                <a:ext cx="275929" cy="637681"/>
                <a:chOff x="4755948" y="2903312"/>
                <a:chExt cx="1111452" cy="2049688"/>
              </a:xfrm>
            </p:grpSpPr>
            <p:sp>
              <p:nvSpPr>
                <p:cNvPr id="166" name="Oval 44">
                  <a:extLst>
                    <a:ext uri="{FF2B5EF4-FFF2-40B4-BE49-F238E27FC236}">
                      <a16:creationId xmlns:a16="http://schemas.microsoft.com/office/drawing/2014/main" id="{48CEF251-EA02-B773-DFBD-F7FC9259231F}"/>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45">
                  <a:extLst>
                    <a:ext uri="{FF2B5EF4-FFF2-40B4-BE49-F238E27FC236}">
                      <a16:creationId xmlns:a16="http://schemas.microsoft.com/office/drawing/2014/main" id="{9CEEB9CB-5B34-193F-255F-56240DD06374}"/>
                    </a:ext>
                  </a:extLst>
                </p:cNvPr>
                <p:cNvSpPr/>
                <p:nvPr/>
              </p:nvSpPr>
              <p:spPr>
                <a:xfrm rot="19830111">
                  <a:off x="4816550" y="2903312"/>
                  <a:ext cx="822282" cy="182880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46">
                  <a:extLst>
                    <a:ext uri="{FF2B5EF4-FFF2-40B4-BE49-F238E27FC236}">
                      <a16:creationId xmlns:a16="http://schemas.microsoft.com/office/drawing/2014/main" id="{992D55E8-9FF0-778B-D400-0AC1350205CF}"/>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loud 42">
                <a:extLst>
                  <a:ext uri="{FF2B5EF4-FFF2-40B4-BE49-F238E27FC236}">
                    <a16:creationId xmlns:a16="http://schemas.microsoft.com/office/drawing/2014/main" id="{AF65381A-1C13-F5D7-FD1F-A7D82004AEAB}"/>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43">
                <a:extLst>
                  <a:ext uri="{FF2B5EF4-FFF2-40B4-BE49-F238E27FC236}">
                    <a16:creationId xmlns:a16="http://schemas.microsoft.com/office/drawing/2014/main" id="{8CA66005-F85E-589F-1EFE-AC340B5085E3}"/>
                  </a:ext>
                </a:extLst>
              </p:cNvPr>
              <p:cNvSpPr/>
              <p:nvPr/>
            </p:nvSpPr>
            <p:spPr>
              <a:xfrm rot="5225831">
                <a:off x="4247708" y="864706"/>
                <a:ext cx="52073" cy="951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4" name="Group 183">
            <a:extLst>
              <a:ext uri="{FF2B5EF4-FFF2-40B4-BE49-F238E27FC236}">
                <a16:creationId xmlns:a16="http://schemas.microsoft.com/office/drawing/2014/main" id="{EF55845D-199B-5211-3117-509A4A22F167}"/>
              </a:ext>
            </a:extLst>
          </p:cNvPr>
          <p:cNvGrpSpPr/>
          <p:nvPr/>
        </p:nvGrpSpPr>
        <p:grpSpPr>
          <a:xfrm>
            <a:off x="1954835" y="754940"/>
            <a:ext cx="671475" cy="1757209"/>
            <a:chOff x="5867164" y="3216121"/>
            <a:chExt cx="1297484" cy="3395436"/>
          </a:xfrm>
        </p:grpSpPr>
        <p:sp>
          <p:nvSpPr>
            <p:cNvPr id="185" name="Cloud 184">
              <a:extLst>
                <a:ext uri="{FF2B5EF4-FFF2-40B4-BE49-F238E27FC236}">
                  <a16:creationId xmlns:a16="http://schemas.microsoft.com/office/drawing/2014/main" id="{EC19DAAE-2985-2C17-8D3A-76A3D04F3666}"/>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DB02009F-D608-7F49-28B2-9E54B69F0576}"/>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4022A8D-E216-FEC1-C531-D7EC4227730F}"/>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Manual Operation 187">
              <a:extLst>
                <a:ext uri="{FF2B5EF4-FFF2-40B4-BE49-F238E27FC236}">
                  <a16:creationId xmlns:a16="http://schemas.microsoft.com/office/drawing/2014/main" id="{2DA8C5C4-F2A8-F726-D9B2-20EFD6A78CD2}"/>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Manual Operation 188">
              <a:extLst>
                <a:ext uri="{FF2B5EF4-FFF2-40B4-BE49-F238E27FC236}">
                  <a16:creationId xmlns:a16="http://schemas.microsoft.com/office/drawing/2014/main" id="{F6DD22F9-6222-3E91-3463-62FDA488F992}"/>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Merge 189">
              <a:extLst>
                <a:ext uri="{FF2B5EF4-FFF2-40B4-BE49-F238E27FC236}">
                  <a16:creationId xmlns:a16="http://schemas.microsoft.com/office/drawing/2014/main" id="{50039D9E-53C9-6B86-9039-C7E927FFACAD}"/>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37">
              <a:extLst>
                <a:ext uri="{FF2B5EF4-FFF2-40B4-BE49-F238E27FC236}">
                  <a16:creationId xmlns:a16="http://schemas.microsoft.com/office/drawing/2014/main" id="{992DD7A6-5B4A-DF4A-E6B1-60E9590F2999}"/>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38">
              <a:extLst>
                <a:ext uri="{FF2B5EF4-FFF2-40B4-BE49-F238E27FC236}">
                  <a16:creationId xmlns:a16="http://schemas.microsoft.com/office/drawing/2014/main" id="{1FF086AB-8699-B2C6-5935-3CD26526BC42}"/>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loud 192">
              <a:extLst>
                <a:ext uri="{FF2B5EF4-FFF2-40B4-BE49-F238E27FC236}">
                  <a16:creationId xmlns:a16="http://schemas.microsoft.com/office/drawing/2014/main" id="{90A19DC1-CB28-C71E-950F-D847FC39F6F9}"/>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Merge 193">
              <a:extLst>
                <a:ext uri="{FF2B5EF4-FFF2-40B4-BE49-F238E27FC236}">
                  <a16:creationId xmlns:a16="http://schemas.microsoft.com/office/drawing/2014/main" id="{6FF23B70-4DB9-E07B-CA58-37BC07914AF5}"/>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lowchart: Merge 194">
              <a:extLst>
                <a:ext uri="{FF2B5EF4-FFF2-40B4-BE49-F238E27FC236}">
                  <a16:creationId xmlns:a16="http://schemas.microsoft.com/office/drawing/2014/main" id="{F5892473-40A2-FD13-C820-979DEA8DBEC8}"/>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onut 42">
              <a:extLst>
                <a:ext uri="{FF2B5EF4-FFF2-40B4-BE49-F238E27FC236}">
                  <a16:creationId xmlns:a16="http://schemas.microsoft.com/office/drawing/2014/main" id="{20AFFE56-3767-7FC0-38F0-1A0432BF51E5}"/>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Donut 43">
              <a:extLst>
                <a:ext uri="{FF2B5EF4-FFF2-40B4-BE49-F238E27FC236}">
                  <a16:creationId xmlns:a16="http://schemas.microsoft.com/office/drawing/2014/main" id="{630D726C-4521-B237-6CF2-6DD1CB5F9AB0}"/>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onut 44">
              <a:extLst>
                <a:ext uri="{FF2B5EF4-FFF2-40B4-BE49-F238E27FC236}">
                  <a16:creationId xmlns:a16="http://schemas.microsoft.com/office/drawing/2014/main" id="{16C8925F-A904-6977-31C5-3CA2F157DCB3}"/>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Donut 45">
              <a:extLst>
                <a:ext uri="{FF2B5EF4-FFF2-40B4-BE49-F238E27FC236}">
                  <a16:creationId xmlns:a16="http://schemas.microsoft.com/office/drawing/2014/main" id="{9269E021-7F3C-7F3B-4128-F6A0F4E4F2BB}"/>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Donut 46">
              <a:extLst>
                <a:ext uri="{FF2B5EF4-FFF2-40B4-BE49-F238E27FC236}">
                  <a16:creationId xmlns:a16="http://schemas.microsoft.com/office/drawing/2014/main" id="{5DF5C758-5C46-9528-3827-EECE22BB3400}"/>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Oval 200">
              <a:extLst>
                <a:ext uri="{FF2B5EF4-FFF2-40B4-BE49-F238E27FC236}">
                  <a16:creationId xmlns:a16="http://schemas.microsoft.com/office/drawing/2014/main" id="{D530A545-43EB-31CC-A0E1-DF948012A290}"/>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21E3015D-797E-68C2-974D-891AB95C238B}"/>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onut 49">
              <a:extLst>
                <a:ext uri="{FF2B5EF4-FFF2-40B4-BE49-F238E27FC236}">
                  <a16:creationId xmlns:a16="http://schemas.microsoft.com/office/drawing/2014/main" id="{373C07A0-ECA4-4782-DBFF-0FBF476BF1B4}"/>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Flowchart: Merge 203">
              <a:extLst>
                <a:ext uri="{FF2B5EF4-FFF2-40B4-BE49-F238E27FC236}">
                  <a16:creationId xmlns:a16="http://schemas.microsoft.com/office/drawing/2014/main" id="{DFF5C243-29BB-79D7-1C3D-BF74F8A53DF1}"/>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2A99C57-B063-A1F2-5413-38628F55B3B1}"/>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C6976110-FD42-F7A3-D7A5-A9845E417A90}"/>
                </a:ext>
              </a:extLst>
            </p:cNvPr>
            <p:cNvGrpSpPr/>
            <p:nvPr/>
          </p:nvGrpSpPr>
          <p:grpSpPr>
            <a:xfrm>
              <a:off x="6019800" y="5334000"/>
              <a:ext cx="306744" cy="362515"/>
              <a:chOff x="3505200" y="3276600"/>
              <a:chExt cx="838200" cy="990600"/>
            </a:xfrm>
          </p:grpSpPr>
          <p:sp>
            <p:nvSpPr>
              <p:cNvPr id="207" name="Block Arc 47">
                <a:extLst>
                  <a:ext uri="{FF2B5EF4-FFF2-40B4-BE49-F238E27FC236}">
                    <a16:creationId xmlns:a16="http://schemas.microsoft.com/office/drawing/2014/main" id="{D9A48C0C-B724-5FE5-567F-229687D52A08}"/>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Flowchart: Delay 207">
                <a:extLst>
                  <a:ext uri="{FF2B5EF4-FFF2-40B4-BE49-F238E27FC236}">
                    <a16:creationId xmlns:a16="http://schemas.microsoft.com/office/drawing/2014/main" id="{5398EED2-EF2B-AF2C-6A2F-7C1CB2B013F0}"/>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reeform 186">
                <a:extLst>
                  <a:ext uri="{FF2B5EF4-FFF2-40B4-BE49-F238E27FC236}">
                    <a16:creationId xmlns:a16="http://schemas.microsoft.com/office/drawing/2014/main" id="{38626ECA-0B46-E71C-86B1-12360C4A1714}"/>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9E282522-3DCC-09A4-B4AA-2603246DEF29}"/>
              </a:ext>
            </a:extLst>
          </p:cNvPr>
          <p:cNvGrpSpPr/>
          <p:nvPr/>
        </p:nvGrpSpPr>
        <p:grpSpPr>
          <a:xfrm>
            <a:off x="2649065" y="4368667"/>
            <a:ext cx="757743" cy="1982967"/>
            <a:chOff x="5867164" y="3216121"/>
            <a:chExt cx="1297484" cy="3395436"/>
          </a:xfrm>
        </p:grpSpPr>
        <p:sp>
          <p:nvSpPr>
            <p:cNvPr id="211" name="Cloud 210">
              <a:extLst>
                <a:ext uri="{FF2B5EF4-FFF2-40B4-BE49-F238E27FC236}">
                  <a16:creationId xmlns:a16="http://schemas.microsoft.com/office/drawing/2014/main" id="{BFCA4FB5-2EC0-619D-923E-5180C226865B}"/>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F13C92FC-1750-4475-996A-190959900592}"/>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83B6C3D3-CA56-7C4A-EE5B-78F0B30B2638}"/>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Manual Operation 213">
              <a:extLst>
                <a:ext uri="{FF2B5EF4-FFF2-40B4-BE49-F238E27FC236}">
                  <a16:creationId xmlns:a16="http://schemas.microsoft.com/office/drawing/2014/main" id="{3766DE9B-6109-2FFC-302E-09BB2294B266}"/>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Manual Operation 214">
              <a:extLst>
                <a:ext uri="{FF2B5EF4-FFF2-40B4-BE49-F238E27FC236}">
                  <a16:creationId xmlns:a16="http://schemas.microsoft.com/office/drawing/2014/main" id="{D5D4B167-584B-093E-648D-0F063B3A9892}"/>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Merge 215">
              <a:extLst>
                <a:ext uri="{FF2B5EF4-FFF2-40B4-BE49-F238E27FC236}">
                  <a16:creationId xmlns:a16="http://schemas.microsoft.com/office/drawing/2014/main" id="{B6727082-CD1D-5A25-3835-472D46E3EFC5}"/>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37">
              <a:extLst>
                <a:ext uri="{FF2B5EF4-FFF2-40B4-BE49-F238E27FC236}">
                  <a16:creationId xmlns:a16="http://schemas.microsoft.com/office/drawing/2014/main" id="{E52F8C41-77B9-A2AC-9F0C-A27681D255B5}"/>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38">
              <a:extLst>
                <a:ext uri="{FF2B5EF4-FFF2-40B4-BE49-F238E27FC236}">
                  <a16:creationId xmlns:a16="http://schemas.microsoft.com/office/drawing/2014/main" id="{B82A905D-06EE-0DE7-EB48-3DBA6E289044}"/>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loud 218">
              <a:extLst>
                <a:ext uri="{FF2B5EF4-FFF2-40B4-BE49-F238E27FC236}">
                  <a16:creationId xmlns:a16="http://schemas.microsoft.com/office/drawing/2014/main" id="{34DCAB48-DD9B-A10E-D0C5-066E328F0E3D}"/>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Merge 219">
              <a:extLst>
                <a:ext uri="{FF2B5EF4-FFF2-40B4-BE49-F238E27FC236}">
                  <a16:creationId xmlns:a16="http://schemas.microsoft.com/office/drawing/2014/main" id="{0FC2DA4F-D07F-631B-FA04-363D9ED3F58E}"/>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Merge 220">
              <a:extLst>
                <a:ext uri="{FF2B5EF4-FFF2-40B4-BE49-F238E27FC236}">
                  <a16:creationId xmlns:a16="http://schemas.microsoft.com/office/drawing/2014/main" id="{C91B7E8F-4942-C0CB-604D-9CC453C42D05}"/>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onut 42">
              <a:extLst>
                <a:ext uri="{FF2B5EF4-FFF2-40B4-BE49-F238E27FC236}">
                  <a16:creationId xmlns:a16="http://schemas.microsoft.com/office/drawing/2014/main" id="{97075ED2-D6CD-8D6B-F8D3-8BBE1484B03B}"/>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Donut 43">
              <a:extLst>
                <a:ext uri="{FF2B5EF4-FFF2-40B4-BE49-F238E27FC236}">
                  <a16:creationId xmlns:a16="http://schemas.microsoft.com/office/drawing/2014/main" id="{1C1A6933-6ED9-0BD6-FB51-2153C5938DBE}"/>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Donut 44">
              <a:extLst>
                <a:ext uri="{FF2B5EF4-FFF2-40B4-BE49-F238E27FC236}">
                  <a16:creationId xmlns:a16="http://schemas.microsoft.com/office/drawing/2014/main" id="{73A06D41-3251-DFBD-5B7D-F4A2AF3C3B4B}"/>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Donut 45">
              <a:extLst>
                <a:ext uri="{FF2B5EF4-FFF2-40B4-BE49-F238E27FC236}">
                  <a16:creationId xmlns:a16="http://schemas.microsoft.com/office/drawing/2014/main" id="{B4D27A27-2A4D-7E7F-B50A-C9D0867E0C23}"/>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Donut 46">
              <a:extLst>
                <a:ext uri="{FF2B5EF4-FFF2-40B4-BE49-F238E27FC236}">
                  <a16:creationId xmlns:a16="http://schemas.microsoft.com/office/drawing/2014/main" id="{DDDBFD34-8CF3-A249-C4A6-1C651216FB18}"/>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Oval 226">
              <a:extLst>
                <a:ext uri="{FF2B5EF4-FFF2-40B4-BE49-F238E27FC236}">
                  <a16:creationId xmlns:a16="http://schemas.microsoft.com/office/drawing/2014/main" id="{14565D8E-A28A-12C8-D4D0-A36CAB010A21}"/>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D156D643-9AA2-DBC7-2461-E405049C0099}"/>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onut 49">
              <a:extLst>
                <a:ext uri="{FF2B5EF4-FFF2-40B4-BE49-F238E27FC236}">
                  <a16:creationId xmlns:a16="http://schemas.microsoft.com/office/drawing/2014/main" id="{411F2B44-6BC7-9EC9-0417-5B01C22F3E96}"/>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Flowchart: Merge 229">
              <a:extLst>
                <a:ext uri="{FF2B5EF4-FFF2-40B4-BE49-F238E27FC236}">
                  <a16:creationId xmlns:a16="http://schemas.microsoft.com/office/drawing/2014/main" id="{F0D08E9A-97B4-F88F-E706-FAC8AEE84305}"/>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800C028B-3D01-1891-879E-429F36B307D6}"/>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a:extLst>
                <a:ext uri="{FF2B5EF4-FFF2-40B4-BE49-F238E27FC236}">
                  <a16:creationId xmlns:a16="http://schemas.microsoft.com/office/drawing/2014/main" id="{82E46F42-5432-4CA6-B7F1-D7BB5E26A4AD}"/>
                </a:ext>
              </a:extLst>
            </p:cNvPr>
            <p:cNvGrpSpPr/>
            <p:nvPr/>
          </p:nvGrpSpPr>
          <p:grpSpPr>
            <a:xfrm>
              <a:off x="6019800" y="5334000"/>
              <a:ext cx="306744" cy="362515"/>
              <a:chOff x="3505200" y="3276600"/>
              <a:chExt cx="838200" cy="990600"/>
            </a:xfrm>
          </p:grpSpPr>
          <p:sp>
            <p:nvSpPr>
              <p:cNvPr id="233" name="Block Arc 47">
                <a:extLst>
                  <a:ext uri="{FF2B5EF4-FFF2-40B4-BE49-F238E27FC236}">
                    <a16:creationId xmlns:a16="http://schemas.microsoft.com/office/drawing/2014/main" id="{C1622E1D-04FA-EAC8-1DE5-6203FEA96EC2}"/>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Flowchart: Delay 233">
                <a:extLst>
                  <a:ext uri="{FF2B5EF4-FFF2-40B4-BE49-F238E27FC236}">
                    <a16:creationId xmlns:a16="http://schemas.microsoft.com/office/drawing/2014/main" id="{D7A2BCFC-B1EA-B438-253B-2F9E48918646}"/>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186">
                <a:extLst>
                  <a:ext uri="{FF2B5EF4-FFF2-40B4-BE49-F238E27FC236}">
                    <a16:creationId xmlns:a16="http://schemas.microsoft.com/office/drawing/2014/main" id="{027051D2-7A39-9768-E165-BACFD55B14BA}"/>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210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47"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animEffect transition="in" filter="fade">
                                      <p:cBhvr>
                                        <p:cTn id="17" dur="500"/>
                                        <p:tgtEl>
                                          <p:spTgt spid="169"/>
                                        </p:tgtEl>
                                      </p:cBhvr>
                                    </p:animEffect>
                                    <p:anim calcmode="lin" valueType="num">
                                      <p:cBhvr>
                                        <p:cTn id="18" dur="500" fill="hold"/>
                                        <p:tgtEl>
                                          <p:spTgt spid="169"/>
                                        </p:tgtEl>
                                        <p:attrNameLst>
                                          <p:attrName>ppt_x</p:attrName>
                                        </p:attrNameLst>
                                      </p:cBhvr>
                                      <p:tavLst>
                                        <p:tav tm="0">
                                          <p:val>
                                            <p:strVal val="#ppt_x"/>
                                          </p:val>
                                        </p:tav>
                                        <p:tav tm="100000">
                                          <p:val>
                                            <p:strVal val="#ppt_x"/>
                                          </p:val>
                                        </p:tav>
                                      </p:tavLst>
                                    </p:anim>
                                    <p:anim calcmode="lin" valueType="num">
                                      <p:cBhvr>
                                        <p:cTn id="19" dur="5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08AA8089-C0AE-4046-BF8C-02D385FD5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93"/>
            <a:ext cx="12192000" cy="6952593"/>
          </a:xfrm>
          <a:prstGeom prst="rect">
            <a:avLst/>
          </a:prstGeom>
        </p:spPr>
      </p:pic>
      <p:sp>
        <p:nvSpPr>
          <p:cNvPr id="2" name="TextBox 1"/>
          <p:cNvSpPr txBox="1"/>
          <p:nvPr/>
        </p:nvSpPr>
        <p:spPr>
          <a:xfrm>
            <a:off x="262128" y="6330768"/>
            <a:ext cx="9144000" cy="307777"/>
          </a:xfrm>
          <a:prstGeom prst="rect">
            <a:avLst/>
          </a:prstGeom>
          <a:noFill/>
        </p:spPr>
        <p:txBody>
          <a:bodyPr wrap="square" rtlCol="0">
            <a:spAutoFit/>
          </a:bodyPr>
          <a:lstStyle/>
          <a:p>
            <a:r>
              <a:rPr lang="en-US" sz="1400" dirty="0">
                <a:solidFill>
                  <a:schemeClr val="bg1"/>
                </a:solidFill>
              </a:rPr>
              <a:t>Mosiah 12:31-37</a:t>
            </a:r>
          </a:p>
        </p:txBody>
      </p:sp>
      <p:sp>
        <p:nvSpPr>
          <p:cNvPr id="10" name="TextBox 9"/>
          <p:cNvSpPr txBox="1"/>
          <p:nvPr/>
        </p:nvSpPr>
        <p:spPr>
          <a:xfrm>
            <a:off x="5943600" y="1828800"/>
            <a:ext cx="1524000" cy="369332"/>
          </a:xfrm>
          <a:prstGeom prst="rect">
            <a:avLst/>
          </a:prstGeom>
          <a:noFill/>
        </p:spPr>
        <p:txBody>
          <a:bodyPr wrap="square" rtlCol="0">
            <a:spAutoFit/>
          </a:bodyPr>
          <a:lstStyle/>
          <a:p>
            <a:pPr fontAlgn="base"/>
            <a:r>
              <a:rPr lang="en-US" dirty="0">
                <a:solidFill>
                  <a:schemeClr val="bg1"/>
                </a:solidFill>
              </a:rPr>
              <a:t>Yes</a:t>
            </a:r>
          </a:p>
        </p:txBody>
      </p:sp>
      <p:sp>
        <p:nvSpPr>
          <p:cNvPr id="12" name="TextBox 11"/>
          <p:cNvSpPr txBox="1"/>
          <p:nvPr/>
        </p:nvSpPr>
        <p:spPr>
          <a:xfrm>
            <a:off x="2819400" y="2819401"/>
            <a:ext cx="7086600" cy="646331"/>
          </a:xfrm>
          <a:prstGeom prst="rect">
            <a:avLst/>
          </a:prstGeom>
          <a:noFill/>
        </p:spPr>
        <p:txBody>
          <a:bodyPr wrap="square" rtlCol="0">
            <a:spAutoFit/>
          </a:bodyPr>
          <a:lstStyle/>
          <a:p>
            <a:pPr fontAlgn="base"/>
            <a:r>
              <a:rPr lang="en-US" dirty="0">
                <a:solidFill>
                  <a:schemeClr val="bg1"/>
                </a:solidFill>
              </a:rPr>
              <a:t>I know if ye keep the commandments of God ye shall be save</a:t>
            </a:r>
          </a:p>
          <a:p>
            <a:pPr fontAlgn="base"/>
            <a:endParaRPr lang="en-US" dirty="0">
              <a:solidFill>
                <a:schemeClr val="bg1"/>
              </a:solidFill>
            </a:endParaRPr>
          </a:p>
        </p:txBody>
      </p:sp>
      <p:sp>
        <p:nvSpPr>
          <p:cNvPr id="131" name="TextBox 130"/>
          <p:cNvSpPr txBox="1"/>
          <p:nvPr/>
        </p:nvSpPr>
        <p:spPr>
          <a:xfrm>
            <a:off x="2590800" y="457200"/>
            <a:ext cx="4876800" cy="369332"/>
          </a:xfrm>
          <a:prstGeom prst="rect">
            <a:avLst/>
          </a:prstGeom>
          <a:noFill/>
        </p:spPr>
        <p:txBody>
          <a:bodyPr wrap="square" rtlCol="0">
            <a:spAutoFit/>
          </a:bodyPr>
          <a:lstStyle/>
          <a:p>
            <a:pPr fontAlgn="base"/>
            <a:r>
              <a:rPr lang="en-US" dirty="0">
                <a:solidFill>
                  <a:schemeClr val="bg1"/>
                </a:solidFill>
              </a:rPr>
              <a:t>Does Salvation come by the Law of Moses?</a:t>
            </a:r>
          </a:p>
        </p:txBody>
      </p:sp>
      <p:sp>
        <p:nvSpPr>
          <p:cNvPr id="157" name="TextBox 156"/>
          <p:cNvSpPr txBox="1"/>
          <p:nvPr/>
        </p:nvSpPr>
        <p:spPr>
          <a:xfrm>
            <a:off x="4648200" y="3505200"/>
            <a:ext cx="5562600" cy="1477328"/>
          </a:xfrm>
          <a:prstGeom prst="rect">
            <a:avLst/>
          </a:prstGeom>
          <a:noFill/>
        </p:spPr>
        <p:txBody>
          <a:bodyPr wrap="square" rtlCol="0">
            <a:spAutoFit/>
          </a:bodyPr>
          <a:lstStyle/>
          <a:p>
            <a:pPr fontAlgn="base"/>
            <a:r>
              <a:rPr lang="en-US" dirty="0">
                <a:solidFill>
                  <a:schemeClr val="bg1"/>
                </a:solidFill>
              </a:rPr>
              <a:t>The Lord said to me: “I am the Lord thy God who delivered you our of the land of Egypt, out of bondage…Thou </a:t>
            </a:r>
            <a:r>
              <a:rPr lang="en-US" dirty="0" err="1">
                <a:solidFill>
                  <a:schemeClr val="bg1"/>
                </a:solidFill>
              </a:rPr>
              <a:t>shalt</a:t>
            </a:r>
            <a:r>
              <a:rPr lang="en-US" dirty="0">
                <a:solidFill>
                  <a:schemeClr val="bg1"/>
                </a:solidFill>
              </a:rPr>
              <a:t> have no other God before me. Thou </a:t>
            </a:r>
            <a:r>
              <a:rPr lang="en-US" dirty="0" err="1">
                <a:solidFill>
                  <a:schemeClr val="bg1"/>
                </a:solidFill>
              </a:rPr>
              <a:t>shalt</a:t>
            </a:r>
            <a:r>
              <a:rPr lang="en-US" dirty="0">
                <a:solidFill>
                  <a:schemeClr val="bg1"/>
                </a:solidFill>
              </a:rPr>
              <a:t> not make unto thee any graven image.”</a:t>
            </a:r>
          </a:p>
          <a:p>
            <a:pPr fontAlgn="base"/>
            <a:endParaRPr lang="en-US" dirty="0">
              <a:solidFill>
                <a:schemeClr val="bg1"/>
              </a:solidFill>
            </a:endParaRPr>
          </a:p>
        </p:txBody>
      </p:sp>
      <p:sp>
        <p:nvSpPr>
          <p:cNvPr id="158" name="TextBox 157"/>
          <p:cNvSpPr txBox="1"/>
          <p:nvPr/>
        </p:nvSpPr>
        <p:spPr>
          <a:xfrm>
            <a:off x="5855208" y="5152072"/>
            <a:ext cx="4876800" cy="1477328"/>
          </a:xfrm>
          <a:prstGeom prst="rect">
            <a:avLst/>
          </a:prstGeom>
          <a:noFill/>
        </p:spPr>
        <p:txBody>
          <a:bodyPr wrap="square" rtlCol="0">
            <a:spAutoFit/>
          </a:bodyPr>
          <a:lstStyle/>
          <a:p>
            <a:pPr fontAlgn="base"/>
            <a:r>
              <a:rPr lang="en-US" dirty="0">
                <a:solidFill>
                  <a:schemeClr val="bg1"/>
                </a:solidFill>
              </a:rPr>
              <a:t>Have ye done all this?</a:t>
            </a:r>
          </a:p>
          <a:p>
            <a:pPr fontAlgn="base"/>
            <a:endParaRPr lang="en-US" dirty="0">
              <a:solidFill>
                <a:schemeClr val="bg1"/>
              </a:solidFill>
            </a:endParaRPr>
          </a:p>
          <a:p>
            <a:pPr fontAlgn="base"/>
            <a:r>
              <a:rPr lang="en-US" dirty="0">
                <a:solidFill>
                  <a:schemeClr val="bg1"/>
                </a:solidFill>
              </a:rPr>
              <a:t>Have you taught the people the commandments</a:t>
            </a:r>
          </a:p>
          <a:p>
            <a:pPr fontAlgn="base"/>
            <a:endParaRPr lang="en-US" dirty="0">
              <a:solidFill>
                <a:schemeClr val="bg1"/>
              </a:solidFill>
            </a:endParaRPr>
          </a:p>
          <a:p>
            <a:pPr fontAlgn="base"/>
            <a:r>
              <a:rPr lang="en-US" dirty="0">
                <a:solidFill>
                  <a:schemeClr val="bg1"/>
                </a:solidFill>
              </a:rPr>
              <a:t>No, you haven’t</a:t>
            </a:r>
          </a:p>
        </p:txBody>
      </p:sp>
      <p:grpSp>
        <p:nvGrpSpPr>
          <p:cNvPr id="3" name="Group 2">
            <a:extLst>
              <a:ext uri="{FF2B5EF4-FFF2-40B4-BE49-F238E27FC236}">
                <a16:creationId xmlns:a16="http://schemas.microsoft.com/office/drawing/2014/main" id="{F5B230A3-B1CD-F5ED-5190-8CC84794644A}"/>
              </a:ext>
            </a:extLst>
          </p:cNvPr>
          <p:cNvGrpSpPr/>
          <p:nvPr/>
        </p:nvGrpSpPr>
        <p:grpSpPr>
          <a:xfrm>
            <a:off x="1838445" y="202814"/>
            <a:ext cx="671475" cy="1757209"/>
            <a:chOff x="5867164" y="3216121"/>
            <a:chExt cx="1297484" cy="3395436"/>
          </a:xfrm>
        </p:grpSpPr>
        <p:sp>
          <p:nvSpPr>
            <p:cNvPr id="4" name="Cloud 3">
              <a:extLst>
                <a:ext uri="{FF2B5EF4-FFF2-40B4-BE49-F238E27FC236}">
                  <a16:creationId xmlns:a16="http://schemas.microsoft.com/office/drawing/2014/main" id="{13B2836A-CA48-C2F1-6B98-1A4080F19B1C}"/>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724A4B1-AFE5-A947-D9B2-A2D6ED1A1EA9}"/>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685F2D4-9BBF-16F0-E570-B0FE99456C5F}"/>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Manual Operation 91">
              <a:extLst>
                <a:ext uri="{FF2B5EF4-FFF2-40B4-BE49-F238E27FC236}">
                  <a16:creationId xmlns:a16="http://schemas.microsoft.com/office/drawing/2014/main" id="{7670D5CC-4FD0-8B21-766C-C5A603980568}"/>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Manual Operation 92">
              <a:extLst>
                <a:ext uri="{FF2B5EF4-FFF2-40B4-BE49-F238E27FC236}">
                  <a16:creationId xmlns:a16="http://schemas.microsoft.com/office/drawing/2014/main" id="{9B78086E-140B-0554-F291-33C97FFC69CC}"/>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Merge 93">
              <a:extLst>
                <a:ext uri="{FF2B5EF4-FFF2-40B4-BE49-F238E27FC236}">
                  <a16:creationId xmlns:a16="http://schemas.microsoft.com/office/drawing/2014/main" id="{A3F0A4A9-80A7-7A83-D09F-8F055543F426}"/>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37">
              <a:extLst>
                <a:ext uri="{FF2B5EF4-FFF2-40B4-BE49-F238E27FC236}">
                  <a16:creationId xmlns:a16="http://schemas.microsoft.com/office/drawing/2014/main" id="{A0D7EB9D-A14E-3D5C-C0C7-AC95255D258A}"/>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38">
              <a:extLst>
                <a:ext uri="{FF2B5EF4-FFF2-40B4-BE49-F238E27FC236}">
                  <a16:creationId xmlns:a16="http://schemas.microsoft.com/office/drawing/2014/main" id="{02836472-6709-F35D-164E-8AC787BAE547}"/>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a:extLst>
                <a:ext uri="{FF2B5EF4-FFF2-40B4-BE49-F238E27FC236}">
                  <a16:creationId xmlns:a16="http://schemas.microsoft.com/office/drawing/2014/main" id="{580EC21C-9076-D779-DC71-817CBB5577F8}"/>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99">
              <a:extLst>
                <a:ext uri="{FF2B5EF4-FFF2-40B4-BE49-F238E27FC236}">
                  <a16:creationId xmlns:a16="http://schemas.microsoft.com/office/drawing/2014/main" id="{29601C61-FF24-B639-9D4E-06D5AF2A8B89}"/>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Merge 111">
              <a:extLst>
                <a:ext uri="{FF2B5EF4-FFF2-40B4-BE49-F238E27FC236}">
                  <a16:creationId xmlns:a16="http://schemas.microsoft.com/office/drawing/2014/main" id="{D2FAF686-5A93-62F7-3F3B-5C57AC893224}"/>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onut 42">
              <a:extLst>
                <a:ext uri="{FF2B5EF4-FFF2-40B4-BE49-F238E27FC236}">
                  <a16:creationId xmlns:a16="http://schemas.microsoft.com/office/drawing/2014/main" id="{32B12090-67AE-D128-2ADD-BA2E55947AF1}"/>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43">
              <a:extLst>
                <a:ext uri="{FF2B5EF4-FFF2-40B4-BE49-F238E27FC236}">
                  <a16:creationId xmlns:a16="http://schemas.microsoft.com/office/drawing/2014/main" id="{F344A0A6-E758-6B2D-7611-2C90EA054E37}"/>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onut 44">
              <a:extLst>
                <a:ext uri="{FF2B5EF4-FFF2-40B4-BE49-F238E27FC236}">
                  <a16:creationId xmlns:a16="http://schemas.microsoft.com/office/drawing/2014/main" id="{DA3D5F8C-836A-4741-A676-4AD50FB5E6E9}"/>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onut 45">
              <a:extLst>
                <a:ext uri="{FF2B5EF4-FFF2-40B4-BE49-F238E27FC236}">
                  <a16:creationId xmlns:a16="http://schemas.microsoft.com/office/drawing/2014/main" id="{B385BE10-E581-C1BA-EF3B-7946DEAD86E5}"/>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Donut 46">
              <a:extLst>
                <a:ext uri="{FF2B5EF4-FFF2-40B4-BE49-F238E27FC236}">
                  <a16:creationId xmlns:a16="http://schemas.microsoft.com/office/drawing/2014/main" id="{D35B4191-30A4-BC93-70B2-75F4F2289260}"/>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Oval 133">
              <a:extLst>
                <a:ext uri="{FF2B5EF4-FFF2-40B4-BE49-F238E27FC236}">
                  <a16:creationId xmlns:a16="http://schemas.microsoft.com/office/drawing/2014/main" id="{AF6D5647-9408-9851-2787-0D198F53B582}"/>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C71EDFA2-E812-7B3B-B5BB-B432093BD1EF}"/>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onut 49">
              <a:extLst>
                <a:ext uri="{FF2B5EF4-FFF2-40B4-BE49-F238E27FC236}">
                  <a16:creationId xmlns:a16="http://schemas.microsoft.com/office/drawing/2014/main" id="{4F8BF2F4-A4AE-3150-BCC6-DA15D0EE554B}"/>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Flowchart: Merge 184">
              <a:extLst>
                <a:ext uri="{FF2B5EF4-FFF2-40B4-BE49-F238E27FC236}">
                  <a16:creationId xmlns:a16="http://schemas.microsoft.com/office/drawing/2014/main" id="{ADFBE6AF-D2B0-8798-399C-D0B5ACF706B9}"/>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3484B9B9-944A-9143-03CB-6811B614BBE4}"/>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a:extLst>
                <a:ext uri="{FF2B5EF4-FFF2-40B4-BE49-F238E27FC236}">
                  <a16:creationId xmlns:a16="http://schemas.microsoft.com/office/drawing/2014/main" id="{4CF2909D-7383-5CE8-34F8-B706DE865B8E}"/>
                </a:ext>
              </a:extLst>
            </p:cNvPr>
            <p:cNvGrpSpPr/>
            <p:nvPr/>
          </p:nvGrpSpPr>
          <p:grpSpPr>
            <a:xfrm>
              <a:off x="6019800" y="5334000"/>
              <a:ext cx="306744" cy="362515"/>
              <a:chOff x="3505200" y="3276600"/>
              <a:chExt cx="838200" cy="990600"/>
            </a:xfrm>
          </p:grpSpPr>
          <p:sp>
            <p:nvSpPr>
              <p:cNvPr id="188" name="Block Arc 47">
                <a:extLst>
                  <a:ext uri="{FF2B5EF4-FFF2-40B4-BE49-F238E27FC236}">
                    <a16:creationId xmlns:a16="http://schemas.microsoft.com/office/drawing/2014/main" id="{DA09636F-E7A2-A07E-CE0A-07F441D078D7}"/>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Flowchart: Delay 188">
                <a:extLst>
                  <a:ext uri="{FF2B5EF4-FFF2-40B4-BE49-F238E27FC236}">
                    <a16:creationId xmlns:a16="http://schemas.microsoft.com/office/drawing/2014/main" id="{287E7CAB-D558-10D1-72A4-BF12C0609B03}"/>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6">
                <a:extLst>
                  <a:ext uri="{FF2B5EF4-FFF2-40B4-BE49-F238E27FC236}">
                    <a16:creationId xmlns:a16="http://schemas.microsoft.com/office/drawing/2014/main" id="{FF21EDCE-46C1-05EC-EE4C-8EF082DC5833}"/>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45E083DB-19F0-6D31-74FB-14694DC8EDB4}"/>
              </a:ext>
            </a:extLst>
          </p:cNvPr>
          <p:cNvGrpSpPr/>
          <p:nvPr/>
        </p:nvGrpSpPr>
        <p:grpSpPr>
          <a:xfrm>
            <a:off x="6992327" y="163037"/>
            <a:ext cx="2808111" cy="1633861"/>
            <a:chOff x="990600" y="1066800"/>
            <a:chExt cx="2808111" cy="1633861"/>
          </a:xfrm>
        </p:grpSpPr>
        <p:grpSp>
          <p:nvGrpSpPr>
            <p:cNvPr id="192" name="Group 191">
              <a:extLst>
                <a:ext uri="{FF2B5EF4-FFF2-40B4-BE49-F238E27FC236}">
                  <a16:creationId xmlns:a16="http://schemas.microsoft.com/office/drawing/2014/main" id="{0B4D4237-5BF7-1CAA-FACE-776338B4B112}"/>
                </a:ext>
              </a:extLst>
            </p:cNvPr>
            <p:cNvGrpSpPr/>
            <p:nvPr/>
          </p:nvGrpSpPr>
          <p:grpSpPr>
            <a:xfrm>
              <a:off x="1905000" y="1066800"/>
              <a:ext cx="997381" cy="1585757"/>
              <a:chOff x="304800" y="261156"/>
              <a:chExt cx="1417332" cy="2253445"/>
            </a:xfrm>
          </p:grpSpPr>
          <p:sp>
            <p:nvSpPr>
              <p:cNvPr id="231" name="Rectangle 230">
                <a:extLst>
                  <a:ext uri="{FF2B5EF4-FFF2-40B4-BE49-F238E27FC236}">
                    <a16:creationId xmlns:a16="http://schemas.microsoft.com/office/drawing/2014/main" id="{D308885A-45A9-23C9-C2A9-AAB1A2D846CD}"/>
                  </a:ext>
                </a:extLst>
              </p:cNvPr>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loud 231">
                <a:extLst>
                  <a:ext uri="{FF2B5EF4-FFF2-40B4-BE49-F238E27FC236}">
                    <a16:creationId xmlns:a16="http://schemas.microsoft.com/office/drawing/2014/main" id="{35778A82-CA68-CCE1-2086-6F6235C162D2}"/>
                  </a:ext>
                </a:extLst>
              </p:cNvPr>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Extract 232">
                <a:extLst>
                  <a:ext uri="{FF2B5EF4-FFF2-40B4-BE49-F238E27FC236}">
                    <a16:creationId xmlns:a16="http://schemas.microsoft.com/office/drawing/2014/main" id="{2E5E37CC-42D5-D43A-06F3-4209ABFDAB71}"/>
                  </a:ext>
                </a:extLst>
              </p:cNvPr>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4" name="Cloud 233">
                <a:extLst>
                  <a:ext uri="{FF2B5EF4-FFF2-40B4-BE49-F238E27FC236}">
                    <a16:creationId xmlns:a16="http://schemas.microsoft.com/office/drawing/2014/main" id="{C161C607-C361-B4D5-3899-305FFEEF8C3B}"/>
                  </a:ext>
                </a:extLst>
              </p:cNvPr>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47B5F2EB-B30F-B971-F398-8DC737430277}"/>
                  </a:ext>
                </a:extLst>
              </p:cNvPr>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loud 235">
                <a:extLst>
                  <a:ext uri="{FF2B5EF4-FFF2-40B4-BE49-F238E27FC236}">
                    <a16:creationId xmlns:a16="http://schemas.microsoft.com/office/drawing/2014/main" id="{30D30FA1-9B91-2F5D-5C7C-22C584874121}"/>
                  </a:ext>
                </a:extLst>
              </p:cNvPr>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49">
                <a:extLst>
                  <a:ext uri="{FF2B5EF4-FFF2-40B4-BE49-F238E27FC236}">
                    <a16:creationId xmlns:a16="http://schemas.microsoft.com/office/drawing/2014/main" id="{F2E787BE-4592-B127-52DB-94EA3C317114}"/>
                  </a:ext>
                </a:extLst>
              </p:cNvPr>
              <p:cNvGrpSpPr/>
              <p:nvPr/>
            </p:nvGrpSpPr>
            <p:grpSpPr>
              <a:xfrm>
                <a:off x="457200" y="261156"/>
                <a:ext cx="1143000" cy="1290492"/>
                <a:chOff x="1065863" y="3467100"/>
                <a:chExt cx="969361" cy="1094447"/>
              </a:xfrm>
            </p:grpSpPr>
            <p:sp>
              <p:nvSpPr>
                <p:cNvPr id="238" name="Chord 237">
                  <a:extLst>
                    <a:ext uri="{FF2B5EF4-FFF2-40B4-BE49-F238E27FC236}">
                      <a16:creationId xmlns:a16="http://schemas.microsoft.com/office/drawing/2014/main" id="{2439ADA2-042D-FB26-208A-53398F348863}"/>
                    </a:ext>
                  </a:extLst>
                </p:cNvPr>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hord 238">
                  <a:extLst>
                    <a:ext uri="{FF2B5EF4-FFF2-40B4-BE49-F238E27FC236}">
                      <a16:creationId xmlns:a16="http://schemas.microsoft.com/office/drawing/2014/main" id="{87CDA42D-ABD4-DB59-DEAA-0173C0DAE7FF}"/>
                    </a:ext>
                  </a:extLst>
                </p:cNvPr>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77">
                  <a:extLst>
                    <a:ext uri="{FF2B5EF4-FFF2-40B4-BE49-F238E27FC236}">
                      <a16:creationId xmlns:a16="http://schemas.microsoft.com/office/drawing/2014/main" id="{52059F01-F8B6-A0D3-7DFF-BEF69EE4A45F}"/>
                    </a:ext>
                  </a:extLst>
                </p:cNvPr>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48">
                  <a:extLst>
                    <a:ext uri="{FF2B5EF4-FFF2-40B4-BE49-F238E27FC236}">
                      <a16:creationId xmlns:a16="http://schemas.microsoft.com/office/drawing/2014/main" id="{B3450753-31A6-A070-10C2-80E629877A4A}"/>
                    </a:ext>
                  </a:extLst>
                </p:cNvPr>
                <p:cNvGrpSpPr/>
                <p:nvPr/>
              </p:nvGrpSpPr>
              <p:grpSpPr>
                <a:xfrm>
                  <a:off x="1143000" y="4038600"/>
                  <a:ext cx="762000" cy="228600"/>
                  <a:chOff x="2667000" y="3186545"/>
                  <a:chExt cx="3008746" cy="1080655"/>
                </a:xfrm>
              </p:grpSpPr>
              <p:grpSp>
                <p:nvGrpSpPr>
                  <p:cNvPr id="242" name="Group 39">
                    <a:extLst>
                      <a:ext uri="{FF2B5EF4-FFF2-40B4-BE49-F238E27FC236}">
                        <a16:creationId xmlns:a16="http://schemas.microsoft.com/office/drawing/2014/main" id="{73F408B8-3008-4F28-8F94-2FB08E1E8464}"/>
                      </a:ext>
                    </a:extLst>
                  </p:cNvPr>
                  <p:cNvGrpSpPr/>
                  <p:nvPr/>
                </p:nvGrpSpPr>
                <p:grpSpPr>
                  <a:xfrm>
                    <a:off x="2667000" y="3200400"/>
                    <a:ext cx="990600" cy="1066800"/>
                    <a:chOff x="2667000" y="3200400"/>
                    <a:chExt cx="990600" cy="1066800"/>
                  </a:xfrm>
                </p:grpSpPr>
                <p:sp>
                  <p:nvSpPr>
                    <p:cNvPr id="251" name="Cross 250">
                      <a:extLst>
                        <a:ext uri="{FF2B5EF4-FFF2-40B4-BE49-F238E27FC236}">
                          <a16:creationId xmlns:a16="http://schemas.microsoft.com/office/drawing/2014/main" id="{24693F19-719A-C46C-DE78-B0D2B1450E7E}"/>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ross 251">
                      <a:extLst>
                        <a:ext uri="{FF2B5EF4-FFF2-40B4-BE49-F238E27FC236}">
                          <a16:creationId xmlns:a16="http://schemas.microsoft.com/office/drawing/2014/main" id="{C55BFC31-A115-780E-301A-AF6F8CC02689}"/>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819A66F9-301C-061F-C0E0-FFB07CCAD62E}"/>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40">
                    <a:extLst>
                      <a:ext uri="{FF2B5EF4-FFF2-40B4-BE49-F238E27FC236}">
                        <a16:creationId xmlns:a16="http://schemas.microsoft.com/office/drawing/2014/main" id="{F9C6390B-43E0-5643-ED0A-A981AD54067F}"/>
                      </a:ext>
                    </a:extLst>
                  </p:cNvPr>
                  <p:cNvGrpSpPr/>
                  <p:nvPr/>
                </p:nvGrpSpPr>
                <p:grpSpPr>
                  <a:xfrm>
                    <a:off x="3687618" y="3198091"/>
                    <a:ext cx="990600" cy="1066800"/>
                    <a:chOff x="2667000" y="3200400"/>
                    <a:chExt cx="990600" cy="1066800"/>
                  </a:xfrm>
                </p:grpSpPr>
                <p:sp>
                  <p:nvSpPr>
                    <p:cNvPr id="248" name="Cross 247">
                      <a:extLst>
                        <a:ext uri="{FF2B5EF4-FFF2-40B4-BE49-F238E27FC236}">
                          <a16:creationId xmlns:a16="http://schemas.microsoft.com/office/drawing/2014/main" id="{40A1B09C-7599-93F5-49A1-87FA839A4F22}"/>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ross 248">
                      <a:extLst>
                        <a:ext uri="{FF2B5EF4-FFF2-40B4-BE49-F238E27FC236}">
                          <a16:creationId xmlns:a16="http://schemas.microsoft.com/office/drawing/2014/main" id="{98D82E5F-9748-B0F3-F5A2-9B64E9AE2A31}"/>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C9AA5D20-121A-2FFE-F66E-6F1863FE3266}"/>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44">
                    <a:extLst>
                      <a:ext uri="{FF2B5EF4-FFF2-40B4-BE49-F238E27FC236}">
                        <a16:creationId xmlns:a16="http://schemas.microsoft.com/office/drawing/2014/main" id="{888BFB62-8D32-ECA5-1AE3-83E6B443F83F}"/>
                      </a:ext>
                    </a:extLst>
                  </p:cNvPr>
                  <p:cNvGrpSpPr/>
                  <p:nvPr/>
                </p:nvGrpSpPr>
                <p:grpSpPr>
                  <a:xfrm>
                    <a:off x="4685146" y="3186545"/>
                    <a:ext cx="990600" cy="1066800"/>
                    <a:chOff x="2667000" y="3200400"/>
                    <a:chExt cx="990600" cy="1066800"/>
                  </a:xfrm>
                </p:grpSpPr>
                <p:sp>
                  <p:nvSpPr>
                    <p:cNvPr id="245" name="Cross 244">
                      <a:extLst>
                        <a:ext uri="{FF2B5EF4-FFF2-40B4-BE49-F238E27FC236}">
                          <a16:creationId xmlns:a16="http://schemas.microsoft.com/office/drawing/2014/main" id="{D47BB9E1-882E-6C57-642B-A180AFDA9962}"/>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ross 245">
                      <a:extLst>
                        <a:ext uri="{FF2B5EF4-FFF2-40B4-BE49-F238E27FC236}">
                          <a16:creationId xmlns:a16="http://schemas.microsoft.com/office/drawing/2014/main" id="{AD9942C9-7B0A-8486-D8DF-0F960ECF28BC}"/>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375EE216-3F94-DC9A-36FA-DEA1E01AF751}"/>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3" name="Group 192">
              <a:extLst>
                <a:ext uri="{FF2B5EF4-FFF2-40B4-BE49-F238E27FC236}">
                  <a16:creationId xmlns:a16="http://schemas.microsoft.com/office/drawing/2014/main" id="{359D1EB1-7388-7BC9-730E-CDBBDBA25255}"/>
                </a:ext>
              </a:extLst>
            </p:cNvPr>
            <p:cNvGrpSpPr/>
            <p:nvPr/>
          </p:nvGrpSpPr>
          <p:grpSpPr>
            <a:xfrm>
              <a:off x="990600" y="1371600"/>
              <a:ext cx="804333" cy="1329061"/>
              <a:chOff x="2209800" y="838200"/>
              <a:chExt cx="1143000" cy="1888667"/>
            </a:xfrm>
          </p:grpSpPr>
          <p:grpSp>
            <p:nvGrpSpPr>
              <p:cNvPr id="212" name="Group 9">
                <a:extLst>
                  <a:ext uri="{FF2B5EF4-FFF2-40B4-BE49-F238E27FC236}">
                    <a16:creationId xmlns:a16="http://schemas.microsoft.com/office/drawing/2014/main" id="{2A47F682-62D2-C3B0-1348-8577209600B1}"/>
                  </a:ext>
                </a:extLst>
              </p:cNvPr>
              <p:cNvGrpSpPr/>
              <p:nvPr/>
            </p:nvGrpSpPr>
            <p:grpSpPr>
              <a:xfrm>
                <a:off x="2209800" y="1219200"/>
                <a:ext cx="1098967" cy="1507667"/>
                <a:chOff x="7892633" y="2667000"/>
                <a:chExt cx="1499677" cy="2057399"/>
              </a:xfrm>
            </p:grpSpPr>
            <p:sp>
              <p:nvSpPr>
                <p:cNvPr id="226" name="Cloud 225">
                  <a:extLst>
                    <a:ext uri="{FF2B5EF4-FFF2-40B4-BE49-F238E27FC236}">
                      <a16:creationId xmlns:a16="http://schemas.microsoft.com/office/drawing/2014/main" id="{38BE4E47-8356-0418-2909-F8D330952B58}"/>
                    </a:ext>
                  </a:extLst>
                </p:cNvPr>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loud 226">
                  <a:extLst>
                    <a:ext uri="{FF2B5EF4-FFF2-40B4-BE49-F238E27FC236}">
                      <a16:creationId xmlns:a16="http://schemas.microsoft.com/office/drawing/2014/main" id="{678B02BE-8D6F-24F3-E20B-FD100B11ACB3}"/>
                    </a:ext>
                  </a:extLst>
                </p:cNvPr>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Manual Operation 12">
                  <a:extLst>
                    <a:ext uri="{FF2B5EF4-FFF2-40B4-BE49-F238E27FC236}">
                      <a16:creationId xmlns:a16="http://schemas.microsoft.com/office/drawing/2014/main" id="{58413DBF-44F1-96FD-F8F3-66C2A24A946F}"/>
                    </a:ext>
                  </a:extLst>
                </p:cNvPr>
                <p:cNvSpPr/>
                <p:nvPr/>
              </p:nvSpPr>
              <p:spPr>
                <a:xfrm rot="10800000">
                  <a:off x="8076536" y="3774426"/>
                  <a:ext cx="1103433" cy="949973"/>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Extract 13">
                  <a:extLst>
                    <a:ext uri="{FF2B5EF4-FFF2-40B4-BE49-F238E27FC236}">
                      <a16:creationId xmlns:a16="http://schemas.microsoft.com/office/drawing/2014/main" id="{73038FE1-33D7-4311-8156-64E0649340AB}"/>
                    </a:ext>
                  </a:extLst>
                </p:cNvPr>
                <p:cNvSpPr/>
                <p:nvPr/>
              </p:nvSpPr>
              <p:spPr>
                <a:xfrm rot="10800000">
                  <a:off x="8374030" y="3923480"/>
                  <a:ext cx="530081" cy="570345"/>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62">
                  <a:extLst>
                    <a:ext uri="{FF2B5EF4-FFF2-40B4-BE49-F238E27FC236}">
                      <a16:creationId xmlns:a16="http://schemas.microsoft.com/office/drawing/2014/main" id="{85609C8B-00F3-DB6F-356C-69C40A905CF8}"/>
                    </a:ext>
                  </a:extLst>
                </p:cNvPr>
                <p:cNvSpPr/>
                <p:nvPr/>
              </p:nvSpPr>
              <p:spPr>
                <a:xfrm>
                  <a:off x="8146854" y="2667000"/>
                  <a:ext cx="984436" cy="1467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63">
                <a:extLst>
                  <a:ext uri="{FF2B5EF4-FFF2-40B4-BE49-F238E27FC236}">
                    <a16:creationId xmlns:a16="http://schemas.microsoft.com/office/drawing/2014/main" id="{6DFEBCD0-B433-82EB-8B1A-CACC11E64B7C}"/>
                  </a:ext>
                </a:extLst>
              </p:cNvPr>
              <p:cNvGrpSpPr/>
              <p:nvPr/>
            </p:nvGrpSpPr>
            <p:grpSpPr>
              <a:xfrm>
                <a:off x="2209800" y="838200"/>
                <a:ext cx="1143000" cy="692727"/>
                <a:chOff x="1722870" y="3269673"/>
                <a:chExt cx="1000125" cy="692727"/>
              </a:xfrm>
            </p:grpSpPr>
            <p:sp>
              <p:nvSpPr>
                <p:cNvPr id="214" name="Flowchart: Manual Operation 213">
                  <a:extLst>
                    <a:ext uri="{FF2B5EF4-FFF2-40B4-BE49-F238E27FC236}">
                      <a16:creationId xmlns:a16="http://schemas.microsoft.com/office/drawing/2014/main" id="{415D1528-80E8-F7B2-44CB-A18031F4D691}"/>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95">
                  <a:extLst>
                    <a:ext uri="{FF2B5EF4-FFF2-40B4-BE49-F238E27FC236}">
                      <a16:creationId xmlns:a16="http://schemas.microsoft.com/office/drawing/2014/main" id="{11871BA3-3038-182B-EDA8-F2C1486A6536}"/>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62">
                  <a:extLst>
                    <a:ext uri="{FF2B5EF4-FFF2-40B4-BE49-F238E27FC236}">
                      <a16:creationId xmlns:a16="http://schemas.microsoft.com/office/drawing/2014/main" id="{573264FE-A320-F53A-A1F7-3367DAE0B581}"/>
                    </a:ext>
                  </a:extLst>
                </p:cNvPr>
                <p:cNvGrpSpPr/>
                <p:nvPr/>
              </p:nvGrpSpPr>
              <p:grpSpPr>
                <a:xfrm>
                  <a:off x="1789546" y="3657600"/>
                  <a:ext cx="838200" cy="304800"/>
                  <a:chOff x="2971800" y="3505200"/>
                  <a:chExt cx="2128982" cy="1126836"/>
                </a:xfrm>
              </p:grpSpPr>
              <p:grpSp>
                <p:nvGrpSpPr>
                  <p:cNvPr id="217" name="Group 55">
                    <a:extLst>
                      <a:ext uri="{FF2B5EF4-FFF2-40B4-BE49-F238E27FC236}">
                        <a16:creationId xmlns:a16="http://schemas.microsoft.com/office/drawing/2014/main" id="{26092BB6-2070-5F4B-D9AD-9AE0E4865AD2}"/>
                      </a:ext>
                    </a:extLst>
                  </p:cNvPr>
                  <p:cNvGrpSpPr/>
                  <p:nvPr/>
                </p:nvGrpSpPr>
                <p:grpSpPr>
                  <a:xfrm>
                    <a:off x="2971800" y="3505200"/>
                    <a:ext cx="914400" cy="1066800"/>
                    <a:chOff x="2971800" y="3505200"/>
                    <a:chExt cx="914400" cy="1066800"/>
                  </a:xfrm>
                </p:grpSpPr>
                <p:sp>
                  <p:nvSpPr>
                    <p:cNvPr id="224" name="Multiply 104">
                      <a:extLst>
                        <a:ext uri="{FF2B5EF4-FFF2-40B4-BE49-F238E27FC236}">
                          <a16:creationId xmlns:a16="http://schemas.microsoft.com/office/drawing/2014/main" id="{A642A266-0135-7CD2-E985-6DE448924D2B}"/>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a:extLst>
                        <a:ext uri="{FF2B5EF4-FFF2-40B4-BE49-F238E27FC236}">
                          <a16:creationId xmlns:a16="http://schemas.microsoft.com/office/drawing/2014/main" id="{10A9661E-D119-4E24-6B3D-917DCDCF45C5}"/>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56">
                    <a:extLst>
                      <a:ext uri="{FF2B5EF4-FFF2-40B4-BE49-F238E27FC236}">
                        <a16:creationId xmlns:a16="http://schemas.microsoft.com/office/drawing/2014/main" id="{7A6551F7-996B-9020-8FA3-F999A313D366}"/>
                      </a:ext>
                    </a:extLst>
                  </p:cNvPr>
                  <p:cNvGrpSpPr/>
                  <p:nvPr/>
                </p:nvGrpSpPr>
                <p:grpSpPr>
                  <a:xfrm>
                    <a:off x="3572164" y="3535218"/>
                    <a:ext cx="914400" cy="1066800"/>
                    <a:chOff x="2971800" y="3505200"/>
                    <a:chExt cx="914400" cy="1066800"/>
                  </a:xfrm>
                </p:grpSpPr>
                <p:sp>
                  <p:nvSpPr>
                    <p:cNvPr id="222" name="Multiply 102">
                      <a:extLst>
                        <a:ext uri="{FF2B5EF4-FFF2-40B4-BE49-F238E27FC236}">
                          <a16:creationId xmlns:a16="http://schemas.microsoft.com/office/drawing/2014/main" id="{A12A7898-288F-69CF-9D38-263016A3B95F}"/>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A28763E8-0739-6A9D-6C65-45DA6A37AA30}"/>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59">
                    <a:extLst>
                      <a:ext uri="{FF2B5EF4-FFF2-40B4-BE49-F238E27FC236}">
                        <a16:creationId xmlns:a16="http://schemas.microsoft.com/office/drawing/2014/main" id="{B15D7C6B-24F4-7995-7418-6DE0087BB5D0}"/>
                      </a:ext>
                    </a:extLst>
                  </p:cNvPr>
                  <p:cNvGrpSpPr/>
                  <p:nvPr/>
                </p:nvGrpSpPr>
                <p:grpSpPr>
                  <a:xfrm>
                    <a:off x="4186382" y="3565236"/>
                    <a:ext cx="914400" cy="1066800"/>
                    <a:chOff x="2971800" y="3505200"/>
                    <a:chExt cx="914400" cy="1066800"/>
                  </a:xfrm>
                </p:grpSpPr>
                <p:sp>
                  <p:nvSpPr>
                    <p:cNvPr id="220" name="Multiply 100">
                      <a:extLst>
                        <a:ext uri="{FF2B5EF4-FFF2-40B4-BE49-F238E27FC236}">
                          <a16:creationId xmlns:a16="http://schemas.microsoft.com/office/drawing/2014/main" id="{384C34B0-6053-44F8-2F7F-116E6D2035A7}"/>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a:extLst>
                        <a:ext uri="{FF2B5EF4-FFF2-40B4-BE49-F238E27FC236}">
                          <a16:creationId xmlns:a16="http://schemas.microsoft.com/office/drawing/2014/main" id="{D2BEBE4C-A693-C11A-B7B3-BE18F8267FD6}"/>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4" name="Group 193">
              <a:extLst>
                <a:ext uri="{FF2B5EF4-FFF2-40B4-BE49-F238E27FC236}">
                  <a16:creationId xmlns:a16="http://schemas.microsoft.com/office/drawing/2014/main" id="{532507CD-B8E9-F7A4-7553-E26A0ABC01DA}"/>
                </a:ext>
              </a:extLst>
            </p:cNvPr>
            <p:cNvGrpSpPr/>
            <p:nvPr/>
          </p:nvGrpSpPr>
          <p:grpSpPr>
            <a:xfrm>
              <a:off x="3048000" y="1219200"/>
              <a:ext cx="750711" cy="1447800"/>
              <a:chOff x="4648200" y="685800"/>
              <a:chExt cx="1066800" cy="2057401"/>
            </a:xfrm>
          </p:grpSpPr>
          <p:sp>
            <p:nvSpPr>
              <p:cNvPr id="195" name="Trapezoid 194">
                <a:extLst>
                  <a:ext uri="{FF2B5EF4-FFF2-40B4-BE49-F238E27FC236}">
                    <a16:creationId xmlns:a16="http://schemas.microsoft.com/office/drawing/2014/main" id="{D6EA130D-8B0B-69BB-C2A4-B9D1A56482A4}"/>
                  </a:ext>
                </a:extLst>
              </p:cNvPr>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a:extLst>
                  <a:ext uri="{FF2B5EF4-FFF2-40B4-BE49-F238E27FC236}">
                    <a16:creationId xmlns:a16="http://schemas.microsoft.com/office/drawing/2014/main" id="{FAE1AAE5-CD32-1537-D971-4A53F2B4E60B}"/>
                  </a:ext>
                </a:extLst>
              </p:cNvPr>
              <p:cNvSpPr/>
              <p:nvPr/>
            </p:nvSpPr>
            <p:spPr>
              <a:xfrm rot="10800000">
                <a:off x="4901525" y="22860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9285543D-5D40-72A2-49D1-ECEEF4EB7F69}"/>
                  </a:ext>
                </a:extLst>
              </p:cNvPr>
              <p:cNvSpPr/>
              <p:nvPr/>
            </p:nvSpPr>
            <p:spPr>
              <a:xfrm>
                <a:off x="4749125" y="12645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8D9AD952-4F57-395E-63CE-3D3DF059D5F2}"/>
                  </a:ext>
                </a:extLst>
              </p:cNvPr>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2E191801-4579-FCA5-E180-E1A2271BBBCF}"/>
                  </a:ext>
                </a:extLst>
              </p:cNvPr>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74">
                <a:extLst>
                  <a:ext uri="{FF2B5EF4-FFF2-40B4-BE49-F238E27FC236}">
                    <a16:creationId xmlns:a16="http://schemas.microsoft.com/office/drawing/2014/main" id="{0EF5D942-A405-E993-9846-8532FF670D3D}"/>
                  </a:ext>
                </a:extLst>
              </p:cNvPr>
              <p:cNvGrpSpPr/>
              <p:nvPr/>
            </p:nvGrpSpPr>
            <p:grpSpPr>
              <a:xfrm>
                <a:off x="4648200" y="685800"/>
                <a:ext cx="1066800" cy="1173018"/>
                <a:chOff x="4724400" y="3551382"/>
                <a:chExt cx="1066800" cy="1173018"/>
              </a:xfrm>
            </p:grpSpPr>
            <p:sp>
              <p:nvSpPr>
                <p:cNvPr id="202" name="Moon 201">
                  <a:extLst>
                    <a:ext uri="{FF2B5EF4-FFF2-40B4-BE49-F238E27FC236}">
                      <a16:creationId xmlns:a16="http://schemas.microsoft.com/office/drawing/2014/main" id="{0CAD606E-F1E7-D7C2-65A4-8289C713ADA0}"/>
                    </a:ext>
                  </a:extLst>
                </p:cNvPr>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a:extLst>
                    <a:ext uri="{FF2B5EF4-FFF2-40B4-BE49-F238E27FC236}">
                      <a16:creationId xmlns:a16="http://schemas.microsoft.com/office/drawing/2014/main" id="{CBAC56B8-8B16-F003-B0CD-9839BA502D1B}"/>
                    </a:ext>
                  </a:extLst>
                </p:cNvPr>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ight Arrow 121">
                  <a:extLst>
                    <a:ext uri="{FF2B5EF4-FFF2-40B4-BE49-F238E27FC236}">
                      <a16:creationId xmlns:a16="http://schemas.microsoft.com/office/drawing/2014/main" id="{4563F22C-0D4D-774D-FF13-682244C39D5C}"/>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ight Arrow 122">
                  <a:extLst>
                    <a:ext uri="{FF2B5EF4-FFF2-40B4-BE49-F238E27FC236}">
                      <a16:creationId xmlns:a16="http://schemas.microsoft.com/office/drawing/2014/main" id="{221052BE-F1E6-6A3E-B110-87C54AC275DE}"/>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ight Arrow 123">
                  <a:extLst>
                    <a:ext uri="{FF2B5EF4-FFF2-40B4-BE49-F238E27FC236}">
                      <a16:creationId xmlns:a16="http://schemas.microsoft.com/office/drawing/2014/main" id="{FDE5FDC0-CE43-61EC-3A2F-AC71C33221EF}"/>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1E7D202-017E-0D07-95E3-BC263B603FF4}"/>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71">
                  <a:extLst>
                    <a:ext uri="{FF2B5EF4-FFF2-40B4-BE49-F238E27FC236}">
                      <a16:creationId xmlns:a16="http://schemas.microsoft.com/office/drawing/2014/main" id="{F836E0CA-B329-25C6-EA1E-71E3ABFD3984}"/>
                    </a:ext>
                  </a:extLst>
                </p:cNvPr>
                <p:cNvGrpSpPr/>
                <p:nvPr/>
              </p:nvGrpSpPr>
              <p:grpSpPr>
                <a:xfrm>
                  <a:off x="4876800" y="4119418"/>
                  <a:ext cx="781888" cy="233218"/>
                  <a:chOff x="1143000" y="4110182"/>
                  <a:chExt cx="1339272" cy="399472"/>
                </a:xfrm>
              </p:grpSpPr>
              <p:sp>
                <p:nvSpPr>
                  <p:cNvPr id="209" name="Diamond 208">
                    <a:extLst>
                      <a:ext uri="{FF2B5EF4-FFF2-40B4-BE49-F238E27FC236}">
                        <a16:creationId xmlns:a16="http://schemas.microsoft.com/office/drawing/2014/main" id="{0D8DA3F9-27BE-3358-F071-C7C469B1886C}"/>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iamond 209">
                    <a:extLst>
                      <a:ext uri="{FF2B5EF4-FFF2-40B4-BE49-F238E27FC236}">
                        <a16:creationId xmlns:a16="http://schemas.microsoft.com/office/drawing/2014/main" id="{B5C7CD8D-98AF-4DFE-8EEC-26FD7CFF9FCA}"/>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7DE0E921-B9AC-8952-8069-3998F361A98C}"/>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1" name="Quad Arrow 118">
                <a:extLst>
                  <a:ext uri="{FF2B5EF4-FFF2-40B4-BE49-F238E27FC236}">
                    <a16:creationId xmlns:a16="http://schemas.microsoft.com/office/drawing/2014/main" id="{F7551737-ED44-E233-9921-F6350E8E5785}"/>
                  </a:ext>
                </a:extLst>
              </p:cNvPr>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4" name="Group 253">
            <a:extLst>
              <a:ext uri="{FF2B5EF4-FFF2-40B4-BE49-F238E27FC236}">
                <a16:creationId xmlns:a16="http://schemas.microsoft.com/office/drawing/2014/main" id="{6D004E71-5832-E557-2818-DBF404E272E7}"/>
              </a:ext>
            </a:extLst>
          </p:cNvPr>
          <p:cNvGrpSpPr/>
          <p:nvPr/>
        </p:nvGrpSpPr>
        <p:grpSpPr>
          <a:xfrm>
            <a:off x="6637947" y="1698277"/>
            <a:ext cx="3412024" cy="1042684"/>
            <a:chOff x="4598621" y="3516441"/>
            <a:chExt cx="3412024" cy="1042684"/>
          </a:xfrm>
        </p:grpSpPr>
        <p:sp>
          <p:nvSpPr>
            <p:cNvPr id="255" name="Rectangle 254">
              <a:extLst>
                <a:ext uri="{FF2B5EF4-FFF2-40B4-BE49-F238E27FC236}">
                  <a16:creationId xmlns:a16="http://schemas.microsoft.com/office/drawing/2014/main" id="{3F45D269-0765-0820-7631-29A18B4D14EB}"/>
                </a:ext>
              </a:extLst>
            </p:cNvPr>
            <p:cNvSpPr/>
            <p:nvPr/>
          </p:nvSpPr>
          <p:spPr>
            <a:xfrm>
              <a:off x="4598621" y="3516441"/>
              <a:ext cx="3412024" cy="1042684"/>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7BE919F6-4209-3F03-9DF3-9340F076BFBB}"/>
                </a:ext>
              </a:extLst>
            </p:cNvPr>
            <p:cNvSpPr/>
            <p:nvPr/>
          </p:nvSpPr>
          <p:spPr>
            <a:xfrm>
              <a:off x="4598621" y="3541167"/>
              <a:ext cx="3412024" cy="271273"/>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56">
            <a:extLst>
              <a:ext uri="{FF2B5EF4-FFF2-40B4-BE49-F238E27FC236}">
                <a16:creationId xmlns:a16="http://schemas.microsoft.com/office/drawing/2014/main" id="{4744A834-18F8-8566-852F-93DAEC02A4ED}"/>
              </a:ext>
            </a:extLst>
          </p:cNvPr>
          <p:cNvGrpSpPr/>
          <p:nvPr/>
        </p:nvGrpSpPr>
        <p:grpSpPr>
          <a:xfrm>
            <a:off x="1988334" y="2232729"/>
            <a:ext cx="671475" cy="1757209"/>
            <a:chOff x="5867164" y="3216121"/>
            <a:chExt cx="1297484" cy="3395436"/>
          </a:xfrm>
        </p:grpSpPr>
        <p:sp>
          <p:nvSpPr>
            <p:cNvPr id="258" name="Cloud 257">
              <a:extLst>
                <a:ext uri="{FF2B5EF4-FFF2-40B4-BE49-F238E27FC236}">
                  <a16:creationId xmlns:a16="http://schemas.microsoft.com/office/drawing/2014/main" id="{BCCF92DC-5229-C3EA-2CF9-0DDBF1C68F4B}"/>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DB8A4F70-F226-D032-F407-AC83A48E185C}"/>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717E8CCF-9AE3-01CA-885F-A2E064431CB6}"/>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Manual Operation 260">
              <a:extLst>
                <a:ext uri="{FF2B5EF4-FFF2-40B4-BE49-F238E27FC236}">
                  <a16:creationId xmlns:a16="http://schemas.microsoft.com/office/drawing/2014/main" id="{C69F38DD-7CA8-6916-F004-87B82274088F}"/>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lowchart: Manual Operation 261">
              <a:extLst>
                <a:ext uri="{FF2B5EF4-FFF2-40B4-BE49-F238E27FC236}">
                  <a16:creationId xmlns:a16="http://schemas.microsoft.com/office/drawing/2014/main" id="{92A1CF37-576A-E616-03EA-5B4C45520798}"/>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Merge 262">
              <a:extLst>
                <a:ext uri="{FF2B5EF4-FFF2-40B4-BE49-F238E27FC236}">
                  <a16:creationId xmlns:a16="http://schemas.microsoft.com/office/drawing/2014/main" id="{6794F1B4-B733-0F3D-E9AF-DA37B968C86F}"/>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37">
              <a:extLst>
                <a:ext uri="{FF2B5EF4-FFF2-40B4-BE49-F238E27FC236}">
                  <a16:creationId xmlns:a16="http://schemas.microsoft.com/office/drawing/2014/main" id="{F37AC466-3933-C086-CC0B-B11F2689F208}"/>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38">
              <a:extLst>
                <a:ext uri="{FF2B5EF4-FFF2-40B4-BE49-F238E27FC236}">
                  <a16:creationId xmlns:a16="http://schemas.microsoft.com/office/drawing/2014/main" id="{5E956696-9B5B-7086-9A5A-EFE1F80C2F97}"/>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loud 265">
              <a:extLst>
                <a:ext uri="{FF2B5EF4-FFF2-40B4-BE49-F238E27FC236}">
                  <a16:creationId xmlns:a16="http://schemas.microsoft.com/office/drawing/2014/main" id="{0139D5C6-0BE7-BB9F-B6E8-3454D4238ABF}"/>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Merge 266">
              <a:extLst>
                <a:ext uri="{FF2B5EF4-FFF2-40B4-BE49-F238E27FC236}">
                  <a16:creationId xmlns:a16="http://schemas.microsoft.com/office/drawing/2014/main" id="{FF761A1A-25C9-FF12-7587-3004B162F5E7}"/>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Merge 267">
              <a:extLst>
                <a:ext uri="{FF2B5EF4-FFF2-40B4-BE49-F238E27FC236}">
                  <a16:creationId xmlns:a16="http://schemas.microsoft.com/office/drawing/2014/main" id="{D260C8B1-AA62-3FEB-479D-85170E880F79}"/>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onut 42">
              <a:extLst>
                <a:ext uri="{FF2B5EF4-FFF2-40B4-BE49-F238E27FC236}">
                  <a16:creationId xmlns:a16="http://schemas.microsoft.com/office/drawing/2014/main" id="{5BF8D71E-9B47-9ADF-873C-D39B30F187E5}"/>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0" name="Donut 43">
              <a:extLst>
                <a:ext uri="{FF2B5EF4-FFF2-40B4-BE49-F238E27FC236}">
                  <a16:creationId xmlns:a16="http://schemas.microsoft.com/office/drawing/2014/main" id="{F0E2FA5C-1414-8148-B5A3-D1B30779AF03}"/>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Donut 44">
              <a:extLst>
                <a:ext uri="{FF2B5EF4-FFF2-40B4-BE49-F238E27FC236}">
                  <a16:creationId xmlns:a16="http://schemas.microsoft.com/office/drawing/2014/main" id="{D95426EA-43D6-1CBE-2B17-488B903B73B7}"/>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2" name="Donut 45">
              <a:extLst>
                <a:ext uri="{FF2B5EF4-FFF2-40B4-BE49-F238E27FC236}">
                  <a16:creationId xmlns:a16="http://schemas.microsoft.com/office/drawing/2014/main" id="{7F6E91A1-26C9-D7A2-F497-7BF0C229F6F7}"/>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Donut 46">
              <a:extLst>
                <a:ext uri="{FF2B5EF4-FFF2-40B4-BE49-F238E27FC236}">
                  <a16:creationId xmlns:a16="http://schemas.microsoft.com/office/drawing/2014/main" id="{74AF871C-E48A-1B8C-1CCD-60AFA8688995}"/>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Oval 273">
              <a:extLst>
                <a:ext uri="{FF2B5EF4-FFF2-40B4-BE49-F238E27FC236}">
                  <a16:creationId xmlns:a16="http://schemas.microsoft.com/office/drawing/2014/main" id="{C6E388E2-1AD2-A284-4AD5-540C06C0DB8F}"/>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2B198869-D0BB-1539-CC2D-1C05A8FD1C01}"/>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onut 49">
              <a:extLst>
                <a:ext uri="{FF2B5EF4-FFF2-40B4-BE49-F238E27FC236}">
                  <a16:creationId xmlns:a16="http://schemas.microsoft.com/office/drawing/2014/main" id="{D933928F-66C3-0520-7694-E01C700B0C91}"/>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Flowchart: Merge 276">
              <a:extLst>
                <a:ext uri="{FF2B5EF4-FFF2-40B4-BE49-F238E27FC236}">
                  <a16:creationId xmlns:a16="http://schemas.microsoft.com/office/drawing/2014/main" id="{B7404A37-7945-1890-A4A4-06C4EB7E2CB0}"/>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609CEFAB-4A84-E3C2-7BF6-119134F3CF92}"/>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278">
              <a:extLst>
                <a:ext uri="{FF2B5EF4-FFF2-40B4-BE49-F238E27FC236}">
                  <a16:creationId xmlns:a16="http://schemas.microsoft.com/office/drawing/2014/main" id="{712B5EB9-B933-B71F-DCB4-5505786638E5}"/>
                </a:ext>
              </a:extLst>
            </p:cNvPr>
            <p:cNvGrpSpPr/>
            <p:nvPr/>
          </p:nvGrpSpPr>
          <p:grpSpPr>
            <a:xfrm>
              <a:off x="6019800" y="5334000"/>
              <a:ext cx="306744" cy="362515"/>
              <a:chOff x="3505200" y="3276600"/>
              <a:chExt cx="838200" cy="990600"/>
            </a:xfrm>
          </p:grpSpPr>
          <p:sp>
            <p:nvSpPr>
              <p:cNvPr id="280" name="Block Arc 47">
                <a:extLst>
                  <a:ext uri="{FF2B5EF4-FFF2-40B4-BE49-F238E27FC236}">
                    <a16:creationId xmlns:a16="http://schemas.microsoft.com/office/drawing/2014/main" id="{112E0C15-7768-5CDD-529B-0544481EF876}"/>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1" name="Flowchart: Delay 280">
                <a:extLst>
                  <a:ext uri="{FF2B5EF4-FFF2-40B4-BE49-F238E27FC236}">
                    <a16:creationId xmlns:a16="http://schemas.microsoft.com/office/drawing/2014/main" id="{39929AF4-346A-369A-56B2-B9976D1271FB}"/>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reeform 186">
                <a:extLst>
                  <a:ext uri="{FF2B5EF4-FFF2-40B4-BE49-F238E27FC236}">
                    <a16:creationId xmlns:a16="http://schemas.microsoft.com/office/drawing/2014/main" id="{99F88F90-BC55-D053-4296-0E0D3F42C785}"/>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3" name="Group 326">
            <a:extLst>
              <a:ext uri="{FF2B5EF4-FFF2-40B4-BE49-F238E27FC236}">
                <a16:creationId xmlns:a16="http://schemas.microsoft.com/office/drawing/2014/main" id="{FBA70A8C-9A93-4144-874D-93632494F01F}"/>
              </a:ext>
            </a:extLst>
          </p:cNvPr>
          <p:cNvGrpSpPr/>
          <p:nvPr/>
        </p:nvGrpSpPr>
        <p:grpSpPr>
          <a:xfrm>
            <a:off x="3447030" y="3356638"/>
            <a:ext cx="976667" cy="1953334"/>
            <a:chOff x="3937483" y="513080"/>
            <a:chExt cx="681026" cy="1754293"/>
          </a:xfrm>
        </p:grpSpPr>
        <p:sp>
          <p:nvSpPr>
            <p:cNvPr id="284" name="Oval 28">
              <a:extLst>
                <a:ext uri="{FF2B5EF4-FFF2-40B4-BE49-F238E27FC236}">
                  <a16:creationId xmlns:a16="http://schemas.microsoft.com/office/drawing/2014/main" id="{FD49B636-7B93-F179-6B48-57B403492539}"/>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9">
              <a:extLst>
                <a:ext uri="{FF2B5EF4-FFF2-40B4-BE49-F238E27FC236}">
                  <a16:creationId xmlns:a16="http://schemas.microsoft.com/office/drawing/2014/main" id="{797B833A-F1D0-447C-C58E-5C7BBA41E659}"/>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30">
              <a:extLst>
                <a:ext uri="{FF2B5EF4-FFF2-40B4-BE49-F238E27FC236}">
                  <a16:creationId xmlns:a16="http://schemas.microsoft.com/office/drawing/2014/main" id="{4F150321-7829-CDB9-0361-04BBDCCC2218}"/>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Trapezoid 31">
              <a:extLst>
                <a:ext uri="{FF2B5EF4-FFF2-40B4-BE49-F238E27FC236}">
                  <a16:creationId xmlns:a16="http://schemas.microsoft.com/office/drawing/2014/main" id="{1702DCAE-3D68-1174-E4C9-2BFAB1643623}"/>
                </a:ext>
              </a:extLst>
            </p:cNvPr>
            <p:cNvSpPr/>
            <p:nvPr/>
          </p:nvSpPr>
          <p:spPr>
            <a:xfrm rot="1480658">
              <a:off x="3979978" y="1073369"/>
              <a:ext cx="245926" cy="56896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32">
              <a:extLst>
                <a:ext uri="{FF2B5EF4-FFF2-40B4-BE49-F238E27FC236}">
                  <a16:creationId xmlns:a16="http://schemas.microsoft.com/office/drawing/2014/main" id="{AC6BA815-89B9-E827-6881-C690925ACF84}"/>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33">
              <a:extLst>
                <a:ext uri="{FF2B5EF4-FFF2-40B4-BE49-F238E27FC236}">
                  <a16:creationId xmlns:a16="http://schemas.microsoft.com/office/drawing/2014/main" id="{6C723B45-CE51-65CD-993C-50777A836597}"/>
                </a:ext>
              </a:extLst>
            </p:cNvPr>
            <p:cNvSpPr/>
            <p:nvPr/>
          </p:nvSpPr>
          <p:spPr>
            <a:xfrm>
              <a:off x="4013152" y="1105747"/>
              <a:ext cx="491852" cy="106680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34">
              <a:extLst>
                <a:ext uri="{FF2B5EF4-FFF2-40B4-BE49-F238E27FC236}">
                  <a16:creationId xmlns:a16="http://schemas.microsoft.com/office/drawing/2014/main" id="{CAA9FDF3-018B-0676-66BE-623F60BF4B57}"/>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35">
              <a:extLst>
                <a:ext uri="{FF2B5EF4-FFF2-40B4-BE49-F238E27FC236}">
                  <a16:creationId xmlns:a16="http://schemas.microsoft.com/office/drawing/2014/main" id="{FA666663-086D-9165-0CB1-C94996449879}"/>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Cloud 36">
              <a:extLst>
                <a:ext uri="{FF2B5EF4-FFF2-40B4-BE49-F238E27FC236}">
                  <a16:creationId xmlns:a16="http://schemas.microsoft.com/office/drawing/2014/main" id="{2217E67E-D1AA-03EE-0A9E-1945BDD26141}"/>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Cloud 37">
              <a:extLst>
                <a:ext uri="{FF2B5EF4-FFF2-40B4-BE49-F238E27FC236}">
                  <a16:creationId xmlns:a16="http://schemas.microsoft.com/office/drawing/2014/main" id="{D43F5E9E-3431-3B98-5152-447828C65082}"/>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38">
              <a:extLst>
                <a:ext uri="{FF2B5EF4-FFF2-40B4-BE49-F238E27FC236}">
                  <a16:creationId xmlns:a16="http://schemas.microsoft.com/office/drawing/2014/main" id="{5844943E-CFEE-89A1-CD0A-59E63388B05B}"/>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39">
              <a:extLst>
                <a:ext uri="{FF2B5EF4-FFF2-40B4-BE49-F238E27FC236}">
                  <a16:creationId xmlns:a16="http://schemas.microsoft.com/office/drawing/2014/main" id="{99C15336-172B-A063-7CFA-F7995CC3701F}"/>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Delay 15">
              <a:extLst>
                <a:ext uri="{FF2B5EF4-FFF2-40B4-BE49-F238E27FC236}">
                  <a16:creationId xmlns:a16="http://schemas.microsoft.com/office/drawing/2014/main" id="{2752CE24-A2D0-D3E4-E889-7E308F06B712}"/>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Delay 48">
              <a:extLst>
                <a:ext uri="{FF2B5EF4-FFF2-40B4-BE49-F238E27FC236}">
                  <a16:creationId xmlns:a16="http://schemas.microsoft.com/office/drawing/2014/main" id="{A7FFAD51-BC52-B1D7-C79A-DFDC2DB9BA46}"/>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Delay 49">
              <a:extLst>
                <a:ext uri="{FF2B5EF4-FFF2-40B4-BE49-F238E27FC236}">
                  <a16:creationId xmlns:a16="http://schemas.microsoft.com/office/drawing/2014/main" id="{FA83267A-C3AC-42EA-C91E-2F76121F09E4}"/>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Delay 14">
              <a:extLst>
                <a:ext uri="{FF2B5EF4-FFF2-40B4-BE49-F238E27FC236}">
                  <a16:creationId xmlns:a16="http://schemas.microsoft.com/office/drawing/2014/main" id="{25AB41A7-C56D-9619-CF04-B221658825B5}"/>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0" name="Group 23">
              <a:extLst>
                <a:ext uri="{FF2B5EF4-FFF2-40B4-BE49-F238E27FC236}">
                  <a16:creationId xmlns:a16="http://schemas.microsoft.com/office/drawing/2014/main" id="{17FE19C6-F832-8550-D488-F6C13A68151E}"/>
                </a:ext>
              </a:extLst>
            </p:cNvPr>
            <p:cNvGrpSpPr/>
            <p:nvPr/>
          </p:nvGrpSpPr>
          <p:grpSpPr>
            <a:xfrm>
              <a:off x="4342580" y="1037026"/>
              <a:ext cx="275929" cy="637681"/>
              <a:chOff x="4755948" y="2903312"/>
              <a:chExt cx="1111452" cy="2049688"/>
            </a:xfrm>
          </p:grpSpPr>
          <p:sp>
            <p:nvSpPr>
              <p:cNvPr id="303" name="Oval 44">
                <a:extLst>
                  <a:ext uri="{FF2B5EF4-FFF2-40B4-BE49-F238E27FC236}">
                    <a16:creationId xmlns:a16="http://schemas.microsoft.com/office/drawing/2014/main" id="{2F95FA48-4C25-6D67-3D8A-82BB8E383745}"/>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45">
                <a:extLst>
                  <a:ext uri="{FF2B5EF4-FFF2-40B4-BE49-F238E27FC236}">
                    <a16:creationId xmlns:a16="http://schemas.microsoft.com/office/drawing/2014/main" id="{607AC66F-775F-E26E-D25B-C36756F91F86}"/>
                  </a:ext>
                </a:extLst>
              </p:cNvPr>
              <p:cNvSpPr/>
              <p:nvPr/>
            </p:nvSpPr>
            <p:spPr>
              <a:xfrm rot="19830111">
                <a:off x="4816550" y="2903312"/>
                <a:ext cx="822282" cy="182880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46">
                <a:extLst>
                  <a:ext uri="{FF2B5EF4-FFF2-40B4-BE49-F238E27FC236}">
                    <a16:creationId xmlns:a16="http://schemas.microsoft.com/office/drawing/2014/main" id="{8F29F627-F77B-5835-6A6B-7E767DAD2664}"/>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1" name="Cloud 42">
              <a:extLst>
                <a:ext uri="{FF2B5EF4-FFF2-40B4-BE49-F238E27FC236}">
                  <a16:creationId xmlns:a16="http://schemas.microsoft.com/office/drawing/2014/main" id="{E2802E45-5CDA-2D19-CA78-0C33AE8FC43A}"/>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43">
              <a:extLst>
                <a:ext uri="{FF2B5EF4-FFF2-40B4-BE49-F238E27FC236}">
                  <a16:creationId xmlns:a16="http://schemas.microsoft.com/office/drawing/2014/main" id="{67EE8B66-5318-F959-F572-8C6CBBB1E49E}"/>
                </a:ext>
              </a:extLst>
            </p:cNvPr>
            <p:cNvSpPr/>
            <p:nvPr/>
          </p:nvSpPr>
          <p:spPr>
            <a:xfrm rot="5225831">
              <a:off x="4247708" y="864706"/>
              <a:ext cx="52073" cy="951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7C8D27C3-5C97-064D-4D35-7EF43C9606E2}"/>
              </a:ext>
            </a:extLst>
          </p:cNvPr>
          <p:cNvGrpSpPr/>
          <p:nvPr/>
        </p:nvGrpSpPr>
        <p:grpSpPr>
          <a:xfrm>
            <a:off x="4951840" y="4812408"/>
            <a:ext cx="671475" cy="1757209"/>
            <a:chOff x="5867164" y="3216121"/>
            <a:chExt cx="1297484" cy="3395436"/>
          </a:xfrm>
        </p:grpSpPr>
        <p:sp>
          <p:nvSpPr>
            <p:cNvPr id="307" name="Cloud 306">
              <a:extLst>
                <a:ext uri="{FF2B5EF4-FFF2-40B4-BE49-F238E27FC236}">
                  <a16:creationId xmlns:a16="http://schemas.microsoft.com/office/drawing/2014/main" id="{649BFD93-CEA5-A23F-C867-0B19621FC811}"/>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680FDAC-AFB6-04FA-730C-533DDAC2BA62}"/>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A6EDEE42-A0C4-4715-7EAE-68C45F1F9E19}"/>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Manual Operation 309">
              <a:extLst>
                <a:ext uri="{FF2B5EF4-FFF2-40B4-BE49-F238E27FC236}">
                  <a16:creationId xmlns:a16="http://schemas.microsoft.com/office/drawing/2014/main" id="{D75F2AD6-1FB6-9894-FA09-06641B97A6DA}"/>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lowchart: Manual Operation 310">
              <a:extLst>
                <a:ext uri="{FF2B5EF4-FFF2-40B4-BE49-F238E27FC236}">
                  <a16:creationId xmlns:a16="http://schemas.microsoft.com/office/drawing/2014/main" id="{51F78DA1-3184-688F-8F16-11F907DA9BF5}"/>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lowchart: Merge 311">
              <a:extLst>
                <a:ext uri="{FF2B5EF4-FFF2-40B4-BE49-F238E27FC236}">
                  <a16:creationId xmlns:a16="http://schemas.microsoft.com/office/drawing/2014/main" id="{79C318D8-9201-714E-98D3-454ABE8F065D}"/>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7">
              <a:extLst>
                <a:ext uri="{FF2B5EF4-FFF2-40B4-BE49-F238E27FC236}">
                  <a16:creationId xmlns:a16="http://schemas.microsoft.com/office/drawing/2014/main" id="{DE4F223C-7778-D56E-BABA-ABDEA1CEE500}"/>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38">
              <a:extLst>
                <a:ext uri="{FF2B5EF4-FFF2-40B4-BE49-F238E27FC236}">
                  <a16:creationId xmlns:a16="http://schemas.microsoft.com/office/drawing/2014/main" id="{CADB4E29-6007-1054-0925-FB62D83EB34D}"/>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loud 314">
              <a:extLst>
                <a:ext uri="{FF2B5EF4-FFF2-40B4-BE49-F238E27FC236}">
                  <a16:creationId xmlns:a16="http://schemas.microsoft.com/office/drawing/2014/main" id="{A64F1EDE-09EE-EA68-EB64-427F722A0C8A}"/>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Merge 315">
              <a:extLst>
                <a:ext uri="{FF2B5EF4-FFF2-40B4-BE49-F238E27FC236}">
                  <a16:creationId xmlns:a16="http://schemas.microsoft.com/office/drawing/2014/main" id="{1179783C-2672-0D3E-D633-F30B64F46BC3}"/>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Merge 316">
              <a:extLst>
                <a:ext uri="{FF2B5EF4-FFF2-40B4-BE49-F238E27FC236}">
                  <a16:creationId xmlns:a16="http://schemas.microsoft.com/office/drawing/2014/main" id="{4B8025F5-E6A3-01FE-F991-4FC278B922BD}"/>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onut 42">
              <a:extLst>
                <a:ext uri="{FF2B5EF4-FFF2-40B4-BE49-F238E27FC236}">
                  <a16:creationId xmlns:a16="http://schemas.microsoft.com/office/drawing/2014/main" id="{16D77BFB-67BF-1BE8-914A-1E701156739F}"/>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Donut 43">
              <a:extLst>
                <a:ext uri="{FF2B5EF4-FFF2-40B4-BE49-F238E27FC236}">
                  <a16:creationId xmlns:a16="http://schemas.microsoft.com/office/drawing/2014/main" id="{BA96A7DA-2C2B-5FC7-AA25-FEC9C476CC43}"/>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Donut 44">
              <a:extLst>
                <a:ext uri="{FF2B5EF4-FFF2-40B4-BE49-F238E27FC236}">
                  <a16:creationId xmlns:a16="http://schemas.microsoft.com/office/drawing/2014/main" id="{D542DCB3-F23C-F145-0F14-29A2832537F5}"/>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Donut 45">
              <a:extLst>
                <a:ext uri="{FF2B5EF4-FFF2-40B4-BE49-F238E27FC236}">
                  <a16:creationId xmlns:a16="http://schemas.microsoft.com/office/drawing/2014/main" id="{B63C9D23-DB48-D457-E843-2B6D30884742}"/>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 name="Donut 46">
              <a:extLst>
                <a:ext uri="{FF2B5EF4-FFF2-40B4-BE49-F238E27FC236}">
                  <a16:creationId xmlns:a16="http://schemas.microsoft.com/office/drawing/2014/main" id="{5A9E55F0-23DA-76D2-083D-8D1DC61F4850}"/>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 name="Oval 322">
              <a:extLst>
                <a:ext uri="{FF2B5EF4-FFF2-40B4-BE49-F238E27FC236}">
                  <a16:creationId xmlns:a16="http://schemas.microsoft.com/office/drawing/2014/main" id="{FEA08A3C-1B8D-35F4-9377-FD2EDAB7B020}"/>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888BC644-DFC6-A264-1380-E3B3DACDCA5A}"/>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Donut 49">
              <a:extLst>
                <a:ext uri="{FF2B5EF4-FFF2-40B4-BE49-F238E27FC236}">
                  <a16:creationId xmlns:a16="http://schemas.microsoft.com/office/drawing/2014/main" id="{F036C172-EA25-A15E-13D5-B7B7F8B0F2F8}"/>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6" name="Flowchart: Merge 325">
              <a:extLst>
                <a:ext uri="{FF2B5EF4-FFF2-40B4-BE49-F238E27FC236}">
                  <a16:creationId xmlns:a16="http://schemas.microsoft.com/office/drawing/2014/main" id="{1C1E1D9C-D490-ED1D-65D3-D46F8B4440C7}"/>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04860F24-D1CE-26ED-CACC-4C01763FFE6F}"/>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oup 327">
              <a:extLst>
                <a:ext uri="{FF2B5EF4-FFF2-40B4-BE49-F238E27FC236}">
                  <a16:creationId xmlns:a16="http://schemas.microsoft.com/office/drawing/2014/main" id="{9B6B64AA-6C6C-F306-D5D4-693C40B3CC5B}"/>
                </a:ext>
              </a:extLst>
            </p:cNvPr>
            <p:cNvGrpSpPr/>
            <p:nvPr/>
          </p:nvGrpSpPr>
          <p:grpSpPr>
            <a:xfrm>
              <a:off x="6019800" y="5334000"/>
              <a:ext cx="306744" cy="362515"/>
              <a:chOff x="3505200" y="3276600"/>
              <a:chExt cx="838200" cy="990600"/>
            </a:xfrm>
          </p:grpSpPr>
          <p:sp>
            <p:nvSpPr>
              <p:cNvPr id="329" name="Block Arc 47">
                <a:extLst>
                  <a:ext uri="{FF2B5EF4-FFF2-40B4-BE49-F238E27FC236}">
                    <a16:creationId xmlns:a16="http://schemas.microsoft.com/office/drawing/2014/main" id="{BFACC583-9879-13CF-F393-8B9E7137698A}"/>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0" name="Flowchart: Delay 329">
                <a:extLst>
                  <a:ext uri="{FF2B5EF4-FFF2-40B4-BE49-F238E27FC236}">
                    <a16:creationId xmlns:a16="http://schemas.microsoft.com/office/drawing/2014/main" id="{35FC8D8D-B885-DA59-8081-BB5FEDDD8FF8}"/>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reeform 186">
                <a:extLst>
                  <a:ext uri="{FF2B5EF4-FFF2-40B4-BE49-F238E27FC236}">
                    <a16:creationId xmlns:a16="http://schemas.microsoft.com/office/drawing/2014/main" id="{250F3334-A7E5-C701-11F3-BF1002B4282F}"/>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391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7" grpId="0"/>
      <p:bldP spid="1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a:extLst>
              <a:ext uri="{FF2B5EF4-FFF2-40B4-BE49-F238E27FC236}">
                <a16:creationId xmlns:a16="http://schemas.microsoft.com/office/drawing/2014/main" id="{AC92246A-AC34-489F-B5A0-DCF255B70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2128" y="6321624"/>
            <a:ext cx="9144000" cy="307777"/>
          </a:xfrm>
          <a:prstGeom prst="rect">
            <a:avLst/>
          </a:prstGeom>
          <a:noFill/>
        </p:spPr>
        <p:txBody>
          <a:bodyPr wrap="square" rtlCol="0">
            <a:spAutoFit/>
          </a:bodyPr>
          <a:lstStyle/>
          <a:p>
            <a:r>
              <a:rPr lang="en-US" sz="1400" dirty="0">
                <a:solidFill>
                  <a:schemeClr val="bg1"/>
                </a:solidFill>
              </a:rPr>
              <a:t>Mosiah 12:37</a:t>
            </a:r>
          </a:p>
        </p:txBody>
      </p:sp>
      <p:sp>
        <p:nvSpPr>
          <p:cNvPr id="4" name="TextBox 3"/>
          <p:cNvSpPr txBox="1"/>
          <p:nvPr/>
        </p:nvSpPr>
        <p:spPr>
          <a:xfrm>
            <a:off x="1524000" y="115615"/>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They Do Not Understand</a:t>
            </a:r>
          </a:p>
        </p:txBody>
      </p:sp>
      <p:sp>
        <p:nvSpPr>
          <p:cNvPr id="10" name="TextBox 9"/>
          <p:cNvSpPr txBox="1"/>
          <p:nvPr/>
        </p:nvSpPr>
        <p:spPr>
          <a:xfrm>
            <a:off x="423398" y="783055"/>
            <a:ext cx="4876800" cy="2031325"/>
          </a:xfrm>
          <a:prstGeom prst="rect">
            <a:avLst/>
          </a:prstGeom>
          <a:noFill/>
        </p:spPr>
        <p:txBody>
          <a:bodyPr wrap="square" rtlCol="0">
            <a:spAutoFit/>
          </a:bodyPr>
          <a:lstStyle/>
          <a:p>
            <a:pPr fontAlgn="base"/>
            <a:r>
              <a:rPr lang="en-US" dirty="0" err="1">
                <a:solidFill>
                  <a:schemeClr val="bg1"/>
                </a:solidFill>
              </a:rPr>
              <a:t>Abinadi</a:t>
            </a:r>
            <a:r>
              <a:rPr lang="en-US" dirty="0">
                <a:solidFill>
                  <a:schemeClr val="bg1"/>
                </a:solidFill>
              </a:rPr>
              <a:t> charges Noah and his priests with their idolatry. They profess salvation through observance of ritual, the meaning of which they do not understand.</a:t>
            </a:r>
          </a:p>
          <a:p>
            <a:pPr fontAlgn="base"/>
            <a:endParaRPr lang="en-US" dirty="0">
              <a:solidFill>
                <a:schemeClr val="bg1"/>
              </a:solidFill>
            </a:endParaRPr>
          </a:p>
          <a:p>
            <a:pPr fontAlgn="base"/>
            <a:r>
              <a:rPr lang="en-US" dirty="0">
                <a:solidFill>
                  <a:schemeClr val="bg1"/>
                </a:solidFill>
              </a:rPr>
              <a:t>They have not fulfilled their obligations as priests to teach these things to the people.</a:t>
            </a:r>
          </a:p>
        </p:txBody>
      </p:sp>
      <p:sp>
        <p:nvSpPr>
          <p:cNvPr id="163" name="TextBox 162"/>
          <p:cNvSpPr txBox="1"/>
          <p:nvPr/>
        </p:nvSpPr>
        <p:spPr>
          <a:xfrm>
            <a:off x="2286000" y="5638801"/>
            <a:ext cx="6629400" cy="461665"/>
          </a:xfrm>
          <a:prstGeom prst="rect">
            <a:avLst/>
          </a:prstGeom>
          <a:noFill/>
        </p:spPr>
        <p:txBody>
          <a:bodyPr wrap="square" rtlCol="0">
            <a:spAutoFit/>
          </a:bodyPr>
          <a:lstStyle/>
          <a:p>
            <a:pPr fontAlgn="base"/>
            <a:r>
              <a:rPr lang="en-US" sz="2400" dirty="0" err="1">
                <a:solidFill>
                  <a:srgbClr val="00B0F0"/>
                </a:solidFill>
              </a:rPr>
              <a:t>Abinadi</a:t>
            </a:r>
            <a:r>
              <a:rPr lang="en-US" sz="2400" dirty="0">
                <a:solidFill>
                  <a:srgbClr val="00B0F0"/>
                </a:solidFill>
              </a:rPr>
              <a:t> now comes to them as Moses did to Israel</a:t>
            </a:r>
          </a:p>
        </p:txBody>
      </p:sp>
      <p:grpSp>
        <p:nvGrpSpPr>
          <p:cNvPr id="295" name="Group 294">
            <a:extLst>
              <a:ext uri="{FF2B5EF4-FFF2-40B4-BE49-F238E27FC236}">
                <a16:creationId xmlns:a16="http://schemas.microsoft.com/office/drawing/2014/main" id="{7672AAED-BB34-91C0-D887-380D769889C9}"/>
              </a:ext>
            </a:extLst>
          </p:cNvPr>
          <p:cNvGrpSpPr/>
          <p:nvPr/>
        </p:nvGrpSpPr>
        <p:grpSpPr>
          <a:xfrm>
            <a:off x="3800531" y="2793326"/>
            <a:ext cx="3412024" cy="2577924"/>
            <a:chOff x="3800531" y="2793326"/>
            <a:chExt cx="3412024" cy="2577924"/>
          </a:xfrm>
        </p:grpSpPr>
        <p:grpSp>
          <p:nvGrpSpPr>
            <p:cNvPr id="3" name="Group 2">
              <a:extLst>
                <a:ext uri="{FF2B5EF4-FFF2-40B4-BE49-F238E27FC236}">
                  <a16:creationId xmlns:a16="http://schemas.microsoft.com/office/drawing/2014/main" id="{36E3D516-D502-BB0A-6216-2D72FAD3E899}"/>
                </a:ext>
              </a:extLst>
            </p:cNvPr>
            <p:cNvGrpSpPr/>
            <p:nvPr/>
          </p:nvGrpSpPr>
          <p:grpSpPr>
            <a:xfrm>
              <a:off x="4154911" y="2793326"/>
              <a:ext cx="2808111" cy="1633861"/>
              <a:chOff x="990600" y="1066800"/>
              <a:chExt cx="2808111" cy="1633861"/>
            </a:xfrm>
          </p:grpSpPr>
          <p:grpSp>
            <p:nvGrpSpPr>
              <p:cNvPr id="5" name="Group 4">
                <a:extLst>
                  <a:ext uri="{FF2B5EF4-FFF2-40B4-BE49-F238E27FC236}">
                    <a16:creationId xmlns:a16="http://schemas.microsoft.com/office/drawing/2014/main" id="{72B29CBF-EF12-BE44-B840-3E9F601E2388}"/>
                  </a:ext>
                </a:extLst>
              </p:cNvPr>
              <p:cNvGrpSpPr/>
              <p:nvPr/>
            </p:nvGrpSpPr>
            <p:grpSpPr>
              <a:xfrm>
                <a:off x="1905000" y="1066800"/>
                <a:ext cx="997381" cy="1585757"/>
                <a:chOff x="304800" y="261156"/>
                <a:chExt cx="1417332" cy="2253445"/>
              </a:xfrm>
            </p:grpSpPr>
            <p:sp>
              <p:nvSpPr>
                <p:cNvPr id="190" name="Rectangle 189">
                  <a:extLst>
                    <a:ext uri="{FF2B5EF4-FFF2-40B4-BE49-F238E27FC236}">
                      <a16:creationId xmlns:a16="http://schemas.microsoft.com/office/drawing/2014/main" id="{2AAD5A41-69D5-0E7D-1BC9-6A187222BAB0}"/>
                    </a:ext>
                  </a:extLst>
                </p:cNvPr>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a:extLst>
                    <a:ext uri="{FF2B5EF4-FFF2-40B4-BE49-F238E27FC236}">
                      <a16:creationId xmlns:a16="http://schemas.microsoft.com/office/drawing/2014/main" id="{9A59C28A-5AD6-AA99-AD4D-8B4820EC7009}"/>
                    </a:ext>
                  </a:extLst>
                </p:cNvPr>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Extract 191">
                  <a:extLst>
                    <a:ext uri="{FF2B5EF4-FFF2-40B4-BE49-F238E27FC236}">
                      <a16:creationId xmlns:a16="http://schemas.microsoft.com/office/drawing/2014/main" id="{885B75D0-2154-2199-AF70-BBCCC4947D29}"/>
                    </a:ext>
                  </a:extLst>
                </p:cNvPr>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3" name="Cloud 192">
                  <a:extLst>
                    <a:ext uri="{FF2B5EF4-FFF2-40B4-BE49-F238E27FC236}">
                      <a16:creationId xmlns:a16="http://schemas.microsoft.com/office/drawing/2014/main" id="{4DC0094C-7717-6E19-13EE-10DC8DDE2718}"/>
                    </a:ext>
                  </a:extLst>
                </p:cNvPr>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DBE3C2B1-967C-0FF6-4DA6-C0A74DD2E4DB}"/>
                    </a:ext>
                  </a:extLst>
                </p:cNvPr>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loud 194">
                  <a:extLst>
                    <a:ext uri="{FF2B5EF4-FFF2-40B4-BE49-F238E27FC236}">
                      <a16:creationId xmlns:a16="http://schemas.microsoft.com/office/drawing/2014/main" id="{3C2BC99C-8E70-852E-A6D1-1DB27C11C489}"/>
                    </a:ext>
                  </a:extLst>
                </p:cNvPr>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49">
                  <a:extLst>
                    <a:ext uri="{FF2B5EF4-FFF2-40B4-BE49-F238E27FC236}">
                      <a16:creationId xmlns:a16="http://schemas.microsoft.com/office/drawing/2014/main" id="{6650925C-AE06-239F-7926-829C8382C4BC}"/>
                    </a:ext>
                  </a:extLst>
                </p:cNvPr>
                <p:cNvGrpSpPr/>
                <p:nvPr/>
              </p:nvGrpSpPr>
              <p:grpSpPr>
                <a:xfrm>
                  <a:off x="457200" y="261156"/>
                  <a:ext cx="1143000" cy="1290492"/>
                  <a:chOff x="1065863" y="3467100"/>
                  <a:chExt cx="969361" cy="1094447"/>
                </a:xfrm>
              </p:grpSpPr>
              <p:sp>
                <p:nvSpPr>
                  <p:cNvPr id="197" name="Chord 196">
                    <a:extLst>
                      <a:ext uri="{FF2B5EF4-FFF2-40B4-BE49-F238E27FC236}">
                        <a16:creationId xmlns:a16="http://schemas.microsoft.com/office/drawing/2014/main" id="{43BD8FD6-243A-97F8-3EB6-F98D9F245AF0}"/>
                      </a:ext>
                    </a:extLst>
                  </p:cNvPr>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hord 197">
                    <a:extLst>
                      <a:ext uri="{FF2B5EF4-FFF2-40B4-BE49-F238E27FC236}">
                        <a16:creationId xmlns:a16="http://schemas.microsoft.com/office/drawing/2014/main" id="{BF09ABF4-3DC5-C944-4E9F-374E23B14426}"/>
                      </a:ext>
                    </a:extLst>
                  </p:cNvPr>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77">
                    <a:extLst>
                      <a:ext uri="{FF2B5EF4-FFF2-40B4-BE49-F238E27FC236}">
                        <a16:creationId xmlns:a16="http://schemas.microsoft.com/office/drawing/2014/main" id="{D82FE959-8DC2-31D3-A644-35E45799CEE2}"/>
                      </a:ext>
                    </a:extLst>
                  </p:cNvPr>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48">
                    <a:extLst>
                      <a:ext uri="{FF2B5EF4-FFF2-40B4-BE49-F238E27FC236}">
                        <a16:creationId xmlns:a16="http://schemas.microsoft.com/office/drawing/2014/main" id="{148C9D62-F22F-2A84-4AA0-C760D422EF54}"/>
                      </a:ext>
                    </a:extLst>
                  </p:cNvPr>
                  <p:cNvGrpSpPr/>
                  <p:nvPr/>
                </p:nvGrpSpPr>
                <p:grpSpPr>
                  <a:xfrm>
                    <a:off x="1143000" y="4038600"/>
                    <a:ext cx="762000" cy="228600"/>
                    <a:chOff x="2667000" y="3186545"/>
                    <a:chExt cx="3008746" cy="1080655"/>
                  </a:xfrm>
                </p:grpSpPr>
                <p:grpSp>
                  <p:nvGrpSpPr>
                    <p:cNvPr id="201" name="Group 39">
                      <a:extLst>
                        <a:ext uri="{FF2B5EF4-FFF2-40B4-BE49-F238E27FC236}">
                          <a16:creationId xmlns:a16="http://schemas.microsoft.com/office/drawing/2014/main" id="{053C242C-EB78-2AD0-4875-5B9CFF5DFC76}"/>
                        </a:ext>
                      </a:extLst>
                    </p:cNvPr>
                    <p:cNvGrpSpPr/>
                    <p:nvPr/>
                  </p:nvGrpSpPr>
                  <p:grpSpPr>
                    <a:xfrm>
                      <a:off x="2667000" y="3200400"/>
                      <a:ext cx="990600" cy="1066800"/>
                      <a:chOff x="2667000" y="3200400"/>
                      <a:chExt cx="990600" cy="1066800"/>
                    </a:xfrm>
                  </p:grpSpPr>
                  <p:sp>
                    <p:nvSpPr>
                      <p:cNvPr id="210" name="Cross 209">
                        <a:extLst>
                          <a:ext uri="{FF2B5EF4-FFF2-40B4-BE49-F238E27FC236}">
                            <a16:creationId xmlns:a16="http://schemas.microsoft.com/office/drawing/2014/main" id="{2C2D7DEC-DC94-8D8F-606A-CEB1CF108399}"/>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ross 210">
                        <a:extLst>
                          <a:ext uri="{FF2B5EF4-FFF2-40B4-BE49-F238E27FC236}">
                            <a16:creationId xmlns:a16="http://schemas.microsoft.com/office/drawing/2014/main" id="{E8D11B02-8102-C534-3D29-75B309E1DA04}"/>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BF4FC73-138E-A55F-E5E0-FDD41FD979BD}"/>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40">
                      <a:extLst>
                        <a:ext uri="{FF2B5EF4-FFF2-40B4-BE49-F238E27FC236}">
                          <a16:creationId xmlns:a16="http://schemas.microsoft.com/office/drawing/2014/main" id="{2AC00E65-516E-F309-974D-69F3AAD2A1EF}"/>
                        </a:ext>
                      </a:extLst>
                    </p:cNvPr>
                    <p:cNvGrpSpPr/>
                    <p:nvPr/>
                  </p:nvGrpSpPr>
                  <p:grpSpPr>
                    <a:xfrm>
                      <a:off x="3687618" y="3198091"/>
                      <a:ext cx="990600" cy="1066800"/>
                      <a:chOff x="2667000" y="3200400"/>
                      <a:chExt cx="990600" cy="1066800"/>
                    </a:xfrm>
                  </p:grpSpPr>
                  <p:sp>
                    <p:nvSpPr>
                      <p:cNvPr id="207" name="Cross 206">
                        <a:extLst>
                          <a:ext uri="{FF2B5EF4-FFF2-40B4-BE49-F238E27FC236}">
                            <a16:creationId xmlns:a16="http://schemas.microsoft.com/office/drawing/2014/main" id="{B14AD4DD-1254-9EF3-F6C0-37C5CFDC9C96}"/>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ross 207">
                        <a:extLst>
                          <a:ext uri="{FF2B5EF4-FFF2-40B4-BE49-F238E27FC236}">
                            <a16:creationId xmlns:a16="http://schemas.microsoft.com/office/drawing/2014/main" id="{97120DBB-EB35-E181-EBF0-5D71C8EA0AB6}"/>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49139B6-0C87-2877-20F7-35E7E0233BBD}"/>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44">
                      <a:extLst>
                        <a:ext uri="{FF2B5EF4-FFF2-40B4-BE49-F238E27FC236}">
                          <a16:creationId xmlns:a16="http://schemas.microsoft.com/office/drawing/2014/main" id="{99D70F5F-5F12-C4A6-32B0-75B87305E14B}"/>
                        </a:ext>
                      </a:extLst>
                    </p:cNvPr>
                    <p:cNvGrpSpPr/>
                    <p:nvPr/>
                  </p:nvGrpSpPr>
                  <p:grpSpPr>
                    <a:xfrm>
                      <a:off x="4685146" y="3186545"/>
                      <a:ext cx="990600" cy="1066800"/>
                      <a:chOff x="2667000" y="3200400"/>
                      <a:chExt cx="990600" cy="1066800"/>
                    </a:xfrm>
                  </p:grpSpPr>
                  <p:sp>
                    <p:nvSpPr>
                      <p:cNvPr id="204" name="Cross 203">
                        <a:extLst>
                          <a:ext uri="{FF2B5EF4-FFF2-40B4-BE49-F238E27FC236}">
                            <a16:creationId xmlns:a16="http://schemas.microsoft.com/office/drawing/2014/main" id="{1CCF4BF5-3D13-23DB-865B-129334EC04B0}"/>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ross 204">
                        <a:extLst>
                          <a:ext uri="{FF2B5EF4-FFF2-40B4-BE49-F238E27FC236}">
                            <a16:creationId xmlns:a16="http://schemas.microsoft.com/office/drawing/2014/main" id="{76204DF0-EEBF-A840-3C87-05EB197164C1}"/>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A2DCBCF2-1115-7CC1-541C-D45EB77DD77A}"/>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 name="Group 5">
                <a:extLst>
                  <a:ext uri="{FF2B5EF4-FFF2-40B4-BE49-F238E27FC236}">
                    <a16:creationId xmlns:a16="http://schemas.microsoft.com/office/drawing/2014/main" id="{FE38630C-FB67-D3DF-137A-B298D8E891C5}"/>
                  </a:ext>
                </a:extLst>
              </p:cNvPr>
              <p:cNvGrpSpPr/>
              <p:nvPr/>
            </p:nvGrpSpPr>
            <p:grpSpPr>
              <a:xfrm>
                <a:off x="990600" y="1371600"/>
                <a:ext cx="804333" cy="1329061"/>
                <a:chOff x="2209800" y="838200"/>
                <a:chExt cx="1143000" cy="1888667"/>
              </a:xfrm>
            </p:grpSpPr>
            <p:grpSp>
              <p:nvGrpSpPr>
                <p:cNvPr id="171" name="Group 9">
                  <a:extLst>
                    <a:ext uri="{FF2B5EF4-FFF2-40B4-BE49-F238E27FC236}">
                      <a16:creationId xmlns:a16="http://schemas.microsoft.com/office/drawing/2014/main" id="{601F7D53-450F-BF20-8A21-453CC20866C7}"/>
                    </a:ext>
                  </a:extLst>
                </p:cNvPr>
                <p:cNvGrpSpPr/>
                <p:nvPr/>
              </p:nvGrpSpPr>
              <p:grpSpPr>
                <a:xfrm>
                  <a:off x="2209800" y="1219200"/>
                  <a:ext cx="1098967" cy="1507667"/>
                  <a:chOff x="7892633" y="2667000"/>
                  <a:chExt cx="1499677" cy="2057399"/>
                </a:xfrm>
              </p:grpSpPr>
              <p:sp>
                <p:nvSpPr>
                  <p:cNvPr id="185" name="Cloud 184">
                    <a:extLst>
                      <a:ext uri="{FF2B5EF4-FFF2-40B4-BE49-F238E27FC236}">
                        <a16:creationId xmlns:a16="http://schemas.microsoft.com/office/drawing/2014/main" id="{EF0F6E8E-4242-4A85-746C-A861C6D20C51}"/>
                      </a:ext>
                    </a:extLst>
                  </p:cNvPr>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loud 185">
                    <a:extLst>
                      <a:ext uri="{FF2B5EF4-FFF2-40B4-BE49-F238E27FC236}">
                        <a16:creationId xmlns:a16="http://schemas.microsoft.com/office/drawing/2014/main" id="{02ED964C-1CAD-F979-8D23-FB875400AC09}"/>
                      </a:ext>
                    </a:extLst>
                  </p:cNvPr>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Manual Operation 12">
                    <a:extLst>
                      <a:ext uri="{FF2B5EF4-FFF2-40B4-BE49-F238E27FC236}">
                        <a16:creationId xmlns:a16="http://schemas.microsoft.com/office/drawing/2014/main" id="{CDE9DAD5-0880-955E-1AD3-14B0D61F2C72}"/>
                      </a:ext>
                    </a:extLst>
                  </p:cNvPr>
                  <p:cNvSpPr/>
                  <p:nvPr/>
                </p:nvSpPr>
                <p:spPr>
                  <a:xfrm rot="10800000">
                    <a:off x="8076536" y="3774426"/>
                    <a:ext cx="1103433" cy="949973"/>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Extract 13">
                    <a:extLst>
                      <a:ext uri="{FF2B5EF4-FFF2-40B4-BE49-F238E27FC236}">
                        <a16:creationId xmlns:a16="http://schemas.microsoft.com/office/drawing/2014/main" id="{B4E160FC-B82A-1B3A-2B4D-FE5443FD9E0C}"/>
                      </a:ext>
                    </a:extLst>
                  </p:cNvPr>
                  <p:cNvSpPr/>
                  <p:nvPr/>
                </p:nvSpPr>
                <p:spPr>
                  <a:xfrm rot="10800000">
                    <a:off x="8374030" y="3923480"/>
                    <a:ext cx="530081" cy="570345"/>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62">
                    <a:extLst>
                      <a:ext uri="{FF2B5EF4-FFF2-40B4-BE49-F238E27FC236}">
                        <a16:creationId xmlns:a16="http://schemas.microsoft.com/office/drawing/2014/main" id="{E7B64DDC-CED8-FA3E-2212-0CE7E348A992}"/>
                      </a:ext>
                    </a:extLst>
                  </p:cNvPr>
                  <p:cNvSpPr/>
                  <p:nvPr/>
                </p:nvSpPr>
                <p:spPr>
                  <a:xfrm>
                    <a:off x="8146854" y="2667000"/>
                    <a:ext cx="984436" cy="1467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63">
                  <a:extLst>
                    <a:ext uri="{FF2B5EF4-FFF2-40B4-BE49-F238E27FC236}">
                      <a16:creationId xmlns:a16="http://schemas.microsoft.com/office/drawing/2014/main" id="{B7B7D96C-5A2E-B84F-79C8-1E3547BBE093}"/>
                    </a:ext>
                  </a:extLst>
                </p:cNvPr>
                <p:cNvGrpSpPr/>
                <p:nvPr/>
              </p:nvGrpSpPr>
              <p:grpSpPr>
                <a:xfrm>
                  <a:off x="2209800" y="838200"/>
                  <a:ext cx="1143000" cy="692727"/>
                  <a:chOff x="1722870" y="3269673"/>
                  <a:chExt cx="1000125" cy="692727"/>
                </a:xfrm>
              </p:grpSpPr>
              <p:sp>
                <p:nvSpPr>
                  <p:cNvPr id="173" name="Flowchart: Manual Operation 172">
                    <a:extLst>
                      <a:ext uri="{FF2B5EF4-FFF2-40B4-BE49-F238E27FC236}">
                        <a16:creationId xmlns:a16="http://schemas.microsoft.com/office/drawing/2014/main" id="{2E11F0CD-43CB-1BBC-CFF0-D69F5CF2A2AB}"/>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95">
                    <a:extLst>
                      <a:ext uri="{FF2B5EF4-FFF2-40B4-BE49-F238E27FC236}">
                        <a16:creationId xmlns:a16="http://schemas.microsoft.com/office/drawing/2014/main" id="{C158C950-9B32-B54D-1396-448C0F08534A}"/>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62">
                    <a:extLst>
                      <a:ext uri="{FF2B5EF4-FFF2-40B4-BE49-F238E27FC236}">
                        <a16:creationId xmlns:a16="http://schemas.microsoft.com/office/drawing/2014/main" id="{8906081F-EC3A-E306-FD79-A284F21DC839}"/>
                      </a:ext>
                    </a:extLst>
                  </p:cNvPr>
                  <p:cNvGrpSpPr/>
                  <p:nvPr/>
                </p:nvGrpSpPr>
                <p:grpSpPr>
                  <a:xfrm>
                    <a:off x="1789546" y="3657600"/>
                    <a:ext cx="838200" cy="304800"/>
                    <a:chOff x="2971800" y="3505200"/>
                    <a:chExt cx="2128982" cy="1126836"/>
                  </a:xfrm>
                </p:grpSpPr>
                <p:grpSp>
                  <p:nvGrpSpPr>
                    <p:cNvPr id="176" name="Group 55">
                      <a:extLst>
                        <a:ext uri="{FF2B5EF4-FFF2-40B4-BE49-F238E27FC236}">
                          <a16:creationId xmlns:a16="http://schemas.microsoft.com/office/drawing/2014/main" id="{FCB2F6EE-77CD-CCD9-AD5C-B885CF827590}"/>
                        </a:ext>
                      </a:extLst>
                    </p:cNvPr>
                    <p:cNvGrpSpPr/>
                    <p:nvPr/>
                  </p:nvGrpSpPr>
                  <p:grpSpPr>
                    <a:xfrm>
                      <a:off x="2971800" y="3505200"/>
                      <a:ext cx="914400" cy="1066800"/>
                      <a:chOff x="2971800" y="3505200"/>
                      <a:chExt cx="914400" cy="1066800"/>
                    </a:xfrm>
                  </p:grpSpPr>
                  <p:sp>
                    <p:nvSpPr>
                      <p:cNvPr id="183" name="Multiply 104">
                        <a:extLst>
                          <a:ext uri="{FF2B5EF4-FFF2-40B4-BE49-F238E27FC236}">
                            <a16:creationId xmlns:a16="http://schemas.microsoft.com/office/drawing/2014/main" id="{990132E2-DF6E-1F90-7F2E-2BE57A7C8991}"/>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a:extLst>
                          <a:ext uri="{FF2B5EF4-FFF2-40B4-BE49-F238E27FC236}">
                            <a16:creationId xmlns:a16="http://schemas.microsoft.com/office/drawing/2014/main" id="{860536F9-EEF0-E525-EE3B-C98B2215161C}"/>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56">
                      <a:extLst>
                        <a:ext uri="{FF2B5EF4-FFF2-40B4-BE49-F238E27FC236}">
                          <a16:creationId xmlns:a16="http://schemas.microsoft.com/office/drawing/2014/main" id="{43E60BAA-C7D1-2EC6-85D0-13F150B81D59}"/>
                        </a:ext>
                      </a:extLst>
                    </p:cNvPr>
                    <p:cNvGrpSpPr/>
                    <p:nvPr/>
                  </p:nvGrpSpPr>
                  <p:grpSpPr>
                    <a:xfrm>
                      <a:off x="3572164" y="3535218"/>
                      <a:ext cx="914400" cy="1066800"/>
                      <a:chOff x="2971800" y="3505200"/>
                      <a:chExt cx="914400" cy="1066800"/>
                    </a:xfrm>
                  </p:grpSpPr>
                  <p:sp>
                    <p:nvSpPr>
                      <p:cNvPr id="181" name="Multiply 102">
                        <a:extLst>
                          <a:ext uri="{FF2B5EF4-FFF2-40B4-BE49-F238E27FC236}">
                            <a16:creationId xmlns:a16="http://schemas.microsoft.com/office/drawing/2014/main" id="{D3384854-069E-D0B9-F7CD-180E1F005D50}"/>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8C052DF1-B664-77DF-EB76-0CD27C0A816E}"/>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59">
                      <a:extLst>
                        <a:ext uri="{FF2B5EF4-FFF2-40B4-BE49-F238E27FC236}">
                          <a16:creationId xmlns:a16="http://schemas.microsoft.com/office/drawing/2014/main" id="{626648F6-5C20-2746-E0A2-767CDE9B36D9}"/>
                        </a:ext>
                      </a:extLst>
                    </p:cNvPr>
                    <p:cNvGrpSpPr/>
                    <p:nvPr/>
                  </p:nvGrpSpPr>
                  <p:grpSpPr>
                    <a:xfrm>
                      <a:off x="4186382" y="3565236"/>
                      <a:ext cx="914400" cy="1066800"/>
                      <a:chOff x="2971800" y="3505200"/>
                      <a:chExt cx="914400" cy="1066800"/>
                    </a:xfrm>
                  </p:grpSpPr>
                  <p:sp>
                    <p:nvSpPr>
                      <p:cNvPr id="179" name="Multiply 100">
                        <a:extLst>
                          <a:ext uri="{FF2B5EF4-FFF2-40B4-BE49-F238E27FC236}">
                            <a16:creationId xmlns:a16="http://schemas.microsoft.com/office/drawing/2014/main" id="{9C89805C-932F-281F-2E84-8011CF3145E4}"/>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8B61D66A-F01C-2A56-A857-AB38407DEA39}"/>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 name="Group 11">
                <a:extLst>
                  <a:ext uri="{FF2B5EF4-FFF2-40B4-BE49-F238E27FC236}">
                    <a16:creationId xmlns:a16="http://schemas.microsoft.com/office/drawing/2014/main" id="{E137610A-0962-33A6-4B06-24E62DD377D0}"/>
                  </a:ext>
                </a:extLst>
              </p:cNvPr>
              <p:cNvGrpSpPr/>
              <p:nvPr/>
            </p:nvGrpSpPr>
            <p:grpSpPr>
              <a:xfrm>
                <a:off x="3048000" y="1219200"/>
                <a:ext cx="750711" cy="1447800"/>
                <a:chOff x="4648200" y="685800"/>
                <a:chExt cx="1066800" cy="2057401"/>
              </a:xfrm>
            </p:grpSpPr>
            <p:sp>
              <p:nvSpPr>
                <p:cNvPr id="13" name="Trapezoid 12">
                  <a:extLst>
                    <a:ext uri="{FF2B5EF4-FFF2-40B4-BE49-F238E27FC236}">
                      <a16:creationId xmlns:a16="http://schemas.microsoft.com/office/drawing/2014/main" id="{A703189A-8167-939B-70C4-519C513A4C2E}"/>
                    </a:ext>
                  </a:extLst>
                </p:cNvPr>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36F807E-8C22-3626-94A2-BFE5E84B9822}"/>
                    </a:ext>
                  </a:extLst>
                </p:cNvPr>
                <p:cNvSpPr/>
                <p:nvPr/>
              </p:nvSpPr>
              <p:spPr>
                <a:xfrm rot="10800000">
                  <a:off x="4901525" y="22860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F4502-A8E0-64AF-2D1D-86922A94259E}"/>
                    </a:ext>
                  </a:extLst>
                </p:cNvPr>
                <p:cNvSpPr/>
                <p:nvPr/>
              </p:nvSpPr>
              <p:spPr>
                <a:xfrm>
                  <a:off x="4749125" y="12645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A4F7B4D-9CEE-97B6-84B7-7656CE8C73A9}"/>
                    </a:ext>
                  </a:extLst>
                </p:cNvPr>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3207444-9432-BDB3-FA77-2297F4EF728D}"/>
                    </a:ext>
                  </a:extLst>
                </p:cNvPr>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74">
                  <a:extLst>
                    <a:ext uri="{FF2B5EF4-FFF2-40B4-BE49-F238E27FC236}">
                      <a16:creationId xmlns:a16="http://schemas.microsoft.com/office/drawing/2014/main" id="{3743F450-BAC3-7A91-5B3B-0EEAD90525EB}"/>
                    </a:ext>
                  </a:extLst>
                </p:cNvPr>
                <p:cNvGrpSpPr/>
                <p:nvPr/>
              </p:nvGrpSpPr>
              <p:grpSpPr>
                <a:xfrm>
                  <a:off x="4648200" y="685800"/>
                  <a:ext cx="1066800" cy="1173018"/>
                  <a:chOff x="4724400" y="3551382"/>
                  <a:chExt cx="1066800" cy="1173018"/>
                </a:xfrm>
              </p:grpSpPr>
              <p:sp>
                <p:nvSpPr>
                  <p:cNvPr id="20" name="Moon 19">
                    <a:extLst>
                      <a:ext uri="{FF2B5EF4-FFF2-40B4-BE49-F238E27FC236}">
                        <a16:creationId xmlns:a16="http://schemas.microsoft.com/office/drawing/2014/main" id="{DCDB92A3-E26E-3970-9BDC-AC5E66E25D44}"/>
                      </a:ext>
                    </a:extLst>
                  </p:cNvPr>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B371835B-2E81-22F5-9AB4-3ECF824B88AD}"/>
                      </a:ext>
                    </a:extLst>
                  </p:cNvPr>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121">
                    <a:extLst>
                      <a:ext uri="{FF2B5EF4-FFF2-40B4-BE49-F238E27FC236}">
                        <a16:creationId xmlns:a16="http://schemas.microsoft.com/office/drawing/2014/main" id="{D3623362-65D6-9473-8B3D-6E219DF971DC}"/>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122">
                    <a:extLst>
                      <a:ext uri="{FF2B5EF4-FFF2-40B4-BE49-F238E27FC236}">
                        <a16:creationId xmlns:a16="http://schemas.microsoft.com/office/drawing/2014/main" id="{E72B7B87-51BE-5507-F1C7-D98E1013832A}"/>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ight Arrow 123">
                    <a:extLst>
                      <a:ext uri="{FF2B5EF4-FFF2-40B4-BE49-F238E27FC236}">
                        <a16:creationId xmlns:a16="http://schemas.microsoft.com/office/drawing/2014/main" id="{A9016728-2F01-FF0F-990F-A85C93D2C45F}"/>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968F70D-C5AF-6E28-8AFF-F68215B99DB9}"/>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71">
                    <a:extLst>
                      <a:ext uri="{FF2B5EF4-FFF2-40B4-BE49-F238E27FC236}">
                        <a16:creationId xmlns:a16="http://schemas.microsoft.com/office/drawing/2014/main" id="{99DD113C-2408-8E13-2870-E863B6DF7C80}"/>
                      </a:ext>
                    </a:extLst>
                  </p:cNvPr>
                  <p:cNvGrpSpPr/>
                  <p:nvPr/>
                </p:nvGrpSpPr>
                <p:grpSpPr>
                  <a:xfrm>
                    <a:off x="4876800" y="4119418"/>
                    <a:ext cx="781888" cy="233218"/>
                    <a:chOff x="1143000" y="4110182"/>
                    <a:chExt cx="1339272" cy="399472"/>
                  </a:xfrm>
                </p:grpSpPr>
                <p:sp>
                  <p:nvSpPr>
                    <p:cNvPr id="168" name="Diamond 167">
                      <a:extLst>
                        <a:ext uri="{FF2B5EF4-FFF2-40B4-BE49-F238E27FC236}">
                          <a16:creationId xmlns:a16="http://schemas.microsoft.com/office/drawing/2014/main" id="{AE282AE2-2C3D-B3CB-A241-8D29EE6DAB15}"/>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9E9E7757-368A-6930-4E79-0B24F3B3FF77}"/>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A58D5415-700A-73FE-3301-C458D6E78392}"/>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Quad Arrow 118">
                  <a:extLst>
                    <a:ext uri="{FF2B5EF4-FFF2-40B4-BE49-F238E27FC236}">
                      <a16:creationId xmlns:a16="http://schemas.microsoft.com/office/drawing/2014/main" id="{066198B4-F77A-4E02-E5D1-72B2ED8F0458}"/>
                    </a:ext>
                  </a:extLst>
                </p:cNvPr>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60E80D84-C9D4-10D7-0ED1-1DC5209C01AE}"/>
                </a:ext>
              </a:extLst>
            </p:cNvPr>
            <p:cNvGrpSpPr/>
            <p:nvPr/>
          </p:nvGrpSpPr>
          <p:grpSpPr>
            <a:xfrm>
              <a:off x="3800531" y="4328566"/>
              <a:ext cx="3412024" cy="1042684"/>
              <a:chOff x="4598621" y="3516441"/>
              <a:chExt cx="3412024" cy="1042684"/>
            </a:xfrm>
          </p:grpSpPr>
          <p:sp>
            <p:nvSpPr>
              <p:cNvPr id="214" name="Rectangle 213">
                <a:extLst>
                  <a:ext uri="{FF2B5EF4-FFF2-40B4-BE49-F238E27FC236}">
                    <a16:creationId xmlns:a16="http://schemas.microsoft.com/office/drawing/2014/main" id="{836A1092-2748-D611-6D84-1C35E3ACE3CF}"/>
                  </a:ext>
                </a:extLst>
              </p:cNvPr>
              <p:cNvSpPr/>
              <p:nvPr/>
            </p:nvSpPr>
            <p:spPr>
              <a:xfrm>
                <a:off x="4598621" y="3516441"/>
                <a:ext cx="3412024" cy="1042684"/>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33BB4D7B-B9A3-D767-3FD2-FDB01A6FAF54}"/>
                  </a:ext>
                </a:extLst>
              </p:cNvPr>
              <p:cNvSpPr/>
              <p:nvPr/>
            </p:nvSpPr>
            <p:spPr>
              <a:xfrm>
                <a:off x="4598621" y="3541167"/>
                <a:ext cx="3412024" cy="271273"/>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6" name="Group 215">
            <a:extLst>
              <a:ext uri="{FF2B5EF4-FFF2-40B4-BE49-F238E27FC236}">
                <a16:creationId xmlns:a16="http://schemas.microsoft.com/office/drawing/2014/main" id="{71A00B55-45DF-E3D1-53FF-A57F4930B11E}"/>
              </a:ext>
            </a:extLst>
          </p:cNvPr>
          <p:cNvGrpSpPr/>
          <p:nvPr/>
        </p:nvGrpSpPr>
        <p:grpSpPr>
          <a:xfrm>
            <a:off x="2337219" y="2769367"/>
            <a:ext cx="941405" cy="2463599"/>
            <a:chOff x="5867164" y="3216121"/>
            <a:chExt cx="1297484" cy="3395436"/>
          </a:xfrm>
        </p:grpSpPr>
        <p:sp>
          <p:nvSpPr>
            <p:cNvPr id="217" name="Cloud 216">
              <a:extLst>
                <a:ext uri="{FF2B5EF4-FFF2-40B4-BE49-F238E27FC236}">
                  <a16:creationId xmlns:a16="http://schemas.microsoft.com/office/drawing/2014/main" id="{90CCD707-A301-6238-F509-67BC796A1F76}"/>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6BCAFF95-6B7D-50CE-48C7-2A56D83AE152}"/>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4ED08B0E-00D6-E4DD-D0C5-C426E7B0A101}"/>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Manual Operation 219">
              <a:extLst>
                <a:ext uri="{FF2B5EF4-FFF2-40B4-BE49-F238E27FC236}">
                  <a16:creationId xmlns:a16="http://schemas.microsoft.com/office/drawing/2014/main" id="{2B2BE2D7-1762-F994-FD27-3652A0C39C18}"/>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Manual Operation 220">
              <a:extLst>
                <a:ext uri="{FF2B5EF4-FFF2-40B4-BE49-F238E27FC236}">
                  <a16:creationId xmlns:a16="http://schemas.microsoft.com/office/drawing/2014/main" id="{BE028256-7836-C05E-2829-BD7CA1934D84}"/>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Merge 221">
              <a:extLst>
                <a:ext uri="{FF2B5EF4-FFF2-40B4-BE49-F238E27FC236}">
                  <a16:creationId xmlns:a16="http://schemas.microsoft.com/office/drawing/2014/main" id="{0D388906-6607-90FB-BC62-8A609DD1FABC}"/>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37">
              <a:extLst>
                <a:ext uri="{FF2B5EF4-FFF2-40B4-BE49-F238E27FC236}">
                  <a16:creationId xmlns:a16="http://schemas.microsoft.com/office/drawing/2014/main" id="{C20C33D9-EA09-8F08-E060-581E8DA35A92}"/>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38">
              <a:extLst>
                <a:ext uri="{FF2B5EF4-FFF2-40B4-BE49-F238E27FC236}">
                  <a16:creationId xmlns:a16="http://schemas.microsoft.com/office/drawing/2014/main" id="{2F929449-72C2-8589-2078-0406773CDF77}"/>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loud 224">
              <a:extLst>
                <a:ext uri="{FF2B5EF4-FFF2-40B4-BE49-F238E27FC236}">
                  <a16:creationId xmlns:a16="http://schemas.microsoft.com/office/drawing/2014/main" id="{E43A5B96-5795-9ACC-0707-79ECBB387C0C}"/>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Merge 225">
              <a:extLst>
                <a:ext uri="{FF2B5EF4-FFF2-40B4-BE49-F238E27FC236}">
                  <a16:creationId xmlns:a16="http://schemas.microsoft.com/office/drawing/2014/main" id="{34446995-F362-1F5A-D7EA-017ED6BF3426}"/>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Merge 226">
              <a:extLst>
                <a:ext uri="{FF2B5EF4-FFF2-40B4-BE49-F238E27FC236}">
                  <a16:creationId xmlns:a16="http://schemas.microsoft.com/office/drawing/2014/main" id="{F65F5E7A-AAEC-69E8-5350-7FF47E4C8DC0}"/>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onut 42">
              <a:extLst>
                <a:ext uri="{FF2B5EF4-FFF2-40B4-BE49-F238E27FC236}">
                  <a16:creationId xmlns:a16="http://schemas.microsoft.com/office/drawing/2014/main" id="{518A87C2-D573-B281-5F2E-FEBEB29533CA}"/>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Donut 43">
              <a:extLst>
                <a:ext uri="{FF2B5EF4-FFF2-40B4-BE49-F238E27FC236}">
                  <a16:creationId xmlns:a16="http://schemas.microsoft.com/office/drawing/2014/main" id="{9E18378A-2D0D-8129-CE14-D4D6F5688627}"/>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Donut 44">
              <a:extLst>
                <a:ext uri="{FF2B5EF4-FFF2-40B4-BE49-F238E27FC236}">
                  <a16:creationId xmlns:a16="http://schemas.microsoft.com/office/drawing/2014/main" id="{955C70F0-6240-FCE1-7B4F-AAEC35E0AF61}"/>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Donut 45">
              <a:extLst>
                <a:ext uri="{FF2B5EF4-FFF2-40B4-BE49-F238E27FC236}">
                  <a16:creationId xmlns:a16="http://schemas.microsoft.com/office/drawing/2014/main" id="{B05A5732-C24E-90B9-EA7B-6FED6EE5A111}"/>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Donut 46">
              <a:extLst>
                <a:ext uri="{FF2B5EF4-FFF2-40B4-BE49-F238E27FC236}">
                  <a16:creationId xmlns:a16="http://schemas.microsoft.com/office/drawing/2014/main" id="{24C1314F-0968-BE4B-C5C0-34A761848ED7}"/>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Oval 232">
              <a:extLst>
                <a:ext uri="{FF2B5EF4-FFF2-40B4-BE49-F238E27FC236}">
                  <a16:creationId xmlns:a16="http://schemas.microsoft.com/office/drawing/2014/main" id="{885EED60-6222-A9F7-B7CC-4548B13A78F9}"/>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9344184C-6A11-CBDA-2011-7C591D9D6B99}"/>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onut 49">
              <a:extLst>
                <a:ext uri="{FF2B5EF4-FFF2-40B4-BE49-F238E27FC236}">
                  <a16:creationId xmlns:a16="http://schemas.microsoft.com/office/drawing/2014/main" id="{BDE76760-9036-A757-CCAA-4DB883020DA7}"/>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Flowchart: Merge 235">
              <a:extLst>
                <a:ext uri="{FF2B5EF4-FFF2-40B4-BE49-F238E27FC236}">
                  <a16:creationId xmlns:a16="http://schemas.microsoft.com/office/drawing/2014/main" id="{A90E9D2A-5AB9-418F-8D35-B45C31401178}"/>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622221B4-4ABC-A609-4589-4486B8D67AD7}"/>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237">
              <a:extLst>
                <a:ext uri="{FF2B5EF4-FFF2-40B4-BE49-F238E27FC236}">
                  <a16:creationId xmlns:a16="http://schemas.microsoft.com/office/drawing/2014/main" id="{1B5DBB09-41D4-3D8E-852A-60499BC72FA2}"/>
                </a:ext>
              </a:extLst>
            </p:cNvPr>
            <p:cNvGrpSpPr/>
            <p:nvPr/>
          </p:nvGrpSpPr>
          <p:grpSpPr>
            <a:xfrm>
              <a:off x="6019800" y="5334000"/>
              <a:ext cx="306744" cy="362515"/>
              <a:chOff x="3505200" y="3276600"/>
              <a:chExt cx="838200" cy="990600"/>
            </a:xfrm>
          </p:grpSpPr>
          <p:sp>
            <p:nvSpPr>
              <p:cNvPr id="239" name="Block Arc 47">
                <a:extLst>
                  <a:ext uri="{FF2B5EF4-FFF2-40B4-BE49-F238E27FC236}">
                    <a16:creationId xmlns:a16="http://schemas.microsoft.com/office/drawing/2014/main" id="{2179A5F3-FC80-1B89-128C-4E59D81B268A}"/>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Flowchart: Delay 239">
                <a:extLst>
                  <a:ext uri="{FF2B5EF4-FFF2-40B4-BE49-F238E27FC236}">
                    <a16:creationId xmlns:a16="http://schemas.microsoft.com/office/drawing/2014/main" id="{95FB39A3-329B-1D4B-6B9D-75ADB1D7134D}"/>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186">
                <a:extLst>
                  <a:ext uri="{FF2B5EF4-FFF2-40B4-BE49-F238E27FC236}">
                    <a16:creationId xmlns:a16="http://schemas.microsoft.com/office/drawing/2014/main" id="{2BEF966A-1C02-7E3A-893A-8929A1651DD5}"/>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736F226D-93D7-99F2-34B4-C0AFB92B469F}"/>
              </a:ext>
            </a:extLst>
          </p:cNvPr>
          <p:cNvGrpSpPr/>
          <p:nvPr/>
        </p:nvGrpSpPr>
        <p:grpSpPr>
          <a:xfrm>
            <a:off x="7407384" y="2226702"/>
            <a:ext cx="1728818" cy="3207027"/>
            <a:chOff x="5334536" y="1600200"/>
            <a:chExt cx="2365749" cy="4388559"/>
          </a:xfrm>
        </p:grpSpPr>
        <p:sp>
          <p:nvSpPr>
            <p:cNvPr id="243" name="Oval 242">
              <a:extLst>
                <a:ext uri="{FF2B5EF4-FFF2-40B4-BE49-F238E27FC236}">
                  <a16:creationId xmlns:a16="http://schemas.microsoft.com/office/drawing/2014/main" id="{18995E62-2F13-ACF1-E8B7-40FCB70E16BC}"/>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3C0072A0-CBD4-1703-3184-F3BFD2418200}"/>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DF50B434-DFD2-E637-FCE2-9FC24CB9702A}"/>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Manual Operation 245">
              <a:extLst>
                <a:ext uri="{FF2B5EF4-FFF2-40B4-BE49-F238E27FC236}">
                  <a16:creationId xmlns:a16="http://schemas.microsoft.com/office/drawing/2014/main" id="{F881E457-208E-D734-6E85-726A5938460F}"/>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Manual Operation 246">
              <a:extLst>
                <a:ext uri="{FF2B5EF4-FFF2-40B4-BE49-F238E27FC236}">
                  <a16:creationId xmlns:a16="http://schemas.microsoft.com/office/drawing/2014/main" id="{6DB104E3-963C-ABA4-9719-8185CEA09FD8}"/>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Extract 247">
              <a:extLst>
                <a:ext uri="{FF2B5EF4-FFF2-40B4-BE49-F238E27FC236}">
                  <a16:creationId xmlns:a16="http://schemas.microsoft.com/office/drawing/2014/main" id="{582F67C6-8F52-4A68-BA60-4C6AFD760B42}"/>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Manual Operation 248">
              <a:extLst>
                <a:ext uri="{FF2B5EF4-FFF2-40B4-BE49-F238E27FC236}">
                  <a16:creationId xmlns:a16="http://schemas.microsoft.com/office/drawing/2014/main" id="{0914E422-B70D-4757-8663-BC2861A8A1FA}"/>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Manual Operation 249">
              <a:extLst>
                <a:ext uri="{FF2B5EF4-FFF2-40B4-BE49-F238E27FC236}">
                  <a16:creationId xmlns:a16="http://schemas.microsoft.com/office/drawing/2014/main" id="{29B83D1C-B61F-ED95-E838-B28554E300FB}"/>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Document 250">
              <a:extLst>
                <a:ext uri="{FF2B5EF4-FFF2-40B4-BE49-F238E27FC236}">
                  <a16:creationId xmlns:a16="http://schemas.microsoft.com/office/drawing/2014/main" id="{FBC900C5-F57A-635D-6CF2-0F56BAEE718B}"/>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Extract 251">
              <a:extLst>
                <a:ext uri="{FF2B5EF4-FFF2-40B4-BE49-F238E27FC236}">
                  <a16:creationId xmlns:a16="http://schemas.microsoft.com/office/drawing/2014/main" id="{ACDE6EC2-25EC-22DC-71CC-8A950CF5BD1B}"/>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Extract 252">
              <a:extLst>
                <a:ext uri="{FF2B5EF4-FFF2-40B4-BE49-F238E27FC236}">
                  <a16:creationId xmlns:a16="http://schemas.microsoft.com/office/drawing/2014/main" id="{875F7631-24A7-9135-D6D8-BAB60515BAF2}"/>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Extract 253">
              <a:extLst>
                <a:ext uri="{FF2B5EF4-FFF2-40B4-BE49-F238E27FC236}">
                  <a16:creationId xmlns:a16="http://schemas.microsoft.com/office/drawing/2014/main" id="{D4E05124-9BCB-4D30-CE4A-B9ABB8DE743C}"/>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83F3C49F-D0E2-FC44-563B-86399A341785}"/>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2A01411E-BAE5-2B41-4EEA-283D27AAC90E}"/>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0C2C81BF-C665-B38C-6906-CD5BD306AE3A}"/>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DE8ADB1-9172-D5F5-F492-3DB138624CC6}"/>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a:extLst>
                <a:ext uri="{FF2B5EF4-FFF2-40B4-BE49-F238E27FC236}">
                  <a16:creationId xmlns:a16="http://schemas.microsoft.com/office/drawing/2014/main" id="{2972D4D6-AEE9-D3D4-45E4-9025AB4304BC}"/>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Chevron 74">
              <a:extLst>
                <a:ext uri="{FF2B5EF4-FFF2-40B4-BE49-F238E27FC236}">
                  <a16:creationId xmlns:a16="http://schemas.microsoft.com/office/drawing/2014/main" id="{09B462C1-F88F-CFA5-392C-F4C8DF23CB8A}"/>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Oval 260">
              <a:extLst>
                <a:ext uri="{FF2B5EF4-FFF2-40B4-BE49-F238E27FC236}">
                  <a16:creationId xmlns:a16="http://schemas.microsoft.com/office/drawing/2014/main" id="{289678C9-47F1-7917-AA9E-DBA48A5472B1}"/>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entagon 76">
              <a:extLst>
                <a:ext uri="{FF2B5EF4-FFF2-40B4-BE49-F238E27FC236}">
                  <a16:creationId xmlns:a16="http://schemas.microsoft.com/office/drawing/2014/main" id="{A2C6B78C-02B8-7B78-E33A-6E30828564F2}"/>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Lightning Bolt 262">
              <a:extLst>
                <a:ext uri="{FF2B5EF4-FFF2-40B4-BE49-F238E27FC236}">
                  <a16:creationId xmlns:a16="http://schemas.microsoft.com/office/drawing/2014/main" id="{B67E4B88-BBD5-B00D-7D48-AAB61EF4A714}"/>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Lightning Bolt 263">
              <a:extLst>
                <a:ext uri="{FF2B5EF4-FFF2-40B4-BE49-F238E27FC236}">
                  <a16:creationId xmlns:a16="http://schemas.microsoft.com/office/drawing/2014/main" id="{545DC0D2-D0A1-8BEE-30DE-81172034470B}"/>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oup 138">
              <a:extLst>
                <a:ext uri="{FF2B5EF4-FFF2-40B4-BE49-F238E27FC236}">
                  <a16:creationId xmlns:a16="http://schemas.microsoft.com/office/drawing/2014/main" id="{A7D5D5CA-956D-8192-C76D-2AB46FF85D54}"/>
                </a:ext>
              </a:extLst>
            </p:cNvPr>
            <p:cNvGrpSpPr/>
            <p:nvPr/>
          </p:nvGrpSpPr>
          <p:grpSpPr>
            <a:xfrm>
              <a:off x="7162800" y="3124200"/>
              <a:ext cx="373464" cy="2736443"/>
              <a:chOff x="7298478" y="3159157"/>
              <a:chExt cx="373464" cy="2736443"/>
            </a:xfrm>
          </p:grpSpPr>
          <p:sp>
            <p:nvSpPr>
              <p:cNvPr id="270" name="Rounded Rectangle 84">
                <a:extLst>
                  <a:ext uri="{FF2B5EF4-FFF2-40B4-BE49-F238E27FC236}">
                    <a16:creationId xmlns:a16="http://schemas.microsoft.com/office/drawing/2014/main" id="{AD901923-BA78-A151-E8E6-D288895C6D4B}"/>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gular Pentagon 85">
                <a:extLst>
                  <a:ext uri="{FF2B5EF4-FFF2-40B4-BE49-F238E27FC236}">
                    <a16:creationId xmlns:a16="http://schemas.microsoft.com/office/drawing/2014/main" id="{0A17E92D-812A-F3BD-F5F1-DC1B76BD5DDF}"/>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 name="Oval 265">
              <a:extLst>
                <a:ext uri="{FF2B5EF4-FFF2-40B4-BE49-F238E27FC236}">
                  <a16:creationId xmlns:a16="http://schemas.microsoft.com/office/drawing/2014/main" id="{CE32B5D1-D1A0-B578-A830-4E03DC0FE18E}"/>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Lightning Bolt 266">
              <a:extLst>
                <a:ext uri="{FF2B5EF4-FFF2-40B4-BE49-F238E27FC236}">
                  <a16:creationId xmlns:a16="http://schemas.microsoft.com/office/drawing/2014/main" id="{73667C31-DA14-35C0-D496-7EC5A05F42F3}"/>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82">
              <a:extLst>
                <a:ext uri="{FF2B5EF4-FFF2-40B4-BE49-F238E27FC236}">
                  <a16:creationId xmlns:a16="http://schemas.microsoft.com/office/drawing/2014/main" id="{DD9FE3A4-FB7E-5090-A809-9D6F9838A887}"/>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6A1EFD41-82B6-8385-6AF1-FED880A34AB8}"/>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8AF06E5-2D18-5714-B3E5-C0F724B0D901}"/>
              </a:ext>
            </a:extLst>
          </p:cNvPr>
          <p:cNvGrpSpPr/>
          <p:nvPr/>
        </p:nvGrpSpPr>
        <p:grpSpPr>
          <a:xfrm>
            <a:off x="9132011" y="3970340"/>
            <a:ext cx="2597510" cy="2520747"/>
            <a:chOff x="9517412" y="3532333"/>
            <a:chExt cx="2597510" cy="2520747"/>
          </a:xfrm>
        </p:grpSpPr>
        <p:sp>
          <p:nvSpPr>
            <p:cNvPr id="7" name="Cloud 6">
              <a:extLst>
                <a:ext uri="{FF2B5EF4-FFF2-40B4-BE49-F238E27FC236}">
                  <a16:creationId xmlns:a16="http://schemas.microsoft.com/office/drawing/2014/main" id="{24172FD3-260C-3DAE-B0A2-99C51870DEF5}"/>
                </a:ext>
              </a:extLst>
            </p:cNvPr>
            <p:cNvSpPr/>
            <p:nvPr/>
          </p:nvSpPr>
          <p:spPr>
            <a:xfrm>
              <a:off x="9517412" y="3532333"/>
              <a:ext cx="2597510" cy="2520747"/>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326">
              <a:extLst>
                <a:ext uri="{FF2B5EF4-FFF2-40B4-BE49-F238E27FC236}">
                  <a16:creationId xmlns:a16="http://schemas.microsoft.com/office/drawing/2014/main" id="{02B31167-8B90-979C-3B4E-D3BFBDCB7ECB}"/>
                </a:ext>
              </a:extLst>
            </p:cNvPr>
            <p:cNvGrpSpPr/>
            <p:nvPr/>
          </p:nvGrpSpPr>
          <p:grpSpPr>
            <a:xfrm>
              <a:off x="10237471" y="3845199"/>
              <a:ext cx="896801" cy="1793602"/>
              <a:chOff x="3937483" y="513080"/>
              <a:chExt cx="681026" cy="1754293"/>
            </a:xfrm>
          </p:grpSpPr>
          <p:sp>
            <p:nvSpPr>
              <p:cNvPr id="273" name="Oval 28">
                <a:extLst>
                  <a:ext uri="{FF2B5EF4-FFF2-40B4-BE49-F238E27FC236}">
                    <a16:creationId xmlns:a16="http://schemas.microsoft.com/office/drawing/2014/main" id="{44D914A8-0E30-9C03-F4BC-C9DC5977AB5A}"/>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9">
                <a:extLst>
                  <a:ext uri="{FF2B5EF4-FFF2-40B4-BE49-F238E27FC236}">
                    <a16:creationId xmlns:a16="http://schemas.microsoft.com/office/drawing/2014/main" id="{9EC70EA9-A28E-EADE-1879-DCAB39D2DCF2}"/>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30">
                <a:extLst>
                  <a:ext uri="{FF2B5EF4-FFF2-40B4-BE49-F238E27FC236}">
                    <a16:creationId xmlns:a16="http://schemas.microsoft.com/office/drawing/2014/main" id="{C25705BD-8E68-1DC8-A7FA-123A58F1AFC7}"/>
                  </a:ext>
                </a:extLst>
              </p:cNvPr>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31">
                <a:extLst>
                  <a:ext uri="{FF2B5EF4-FFF2-40B4-BE49-F238E27FC236}">
                    <a16:creationId xmlns:a16="http://schemas.microsoft.com/office/drawing/2014/main" id="{4C58F166-49AD-4012-F090-57BCD823B2F0}"/>
                  </a:ext>
                </a:extLst>
              </p:cNvPr>
              <p:cNvSpPr/>
              <p:nvPr/>
            </p:nvSpPr>
            <p:spPr>
              <a:xfrm rot="1480658">
                <a:off x="3979978" y="1073369"/>
                <a:ext cx="245926" cy="56896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32">
                <a:extLst>
                  <a:ext uri="{FF2B5EF4-FFF2-40B4-BE49-F238E27FC236}">
                    <a16:creationId xmlns:a16="http://schemas.microsoft.com/office/drawing/2014/main" id="{14D5CABB-6272-3B33-B3AB-90FB39313859}"/>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33">
                <a:extLst>
                  <a:ext uri="{FF2B5EF4-FFF2-40B4-BE49-F238E27FC236}">
                    <a16:creationId xmlns:a16="http://schemas.microsoft.com/office/drawing/2014/main" id="{2B6A8E2A-8BE7-204C-57AF-879778B72027}"/>
                  </a:ext>
                </a:extLst>
              </p:cNvPr>
              <p:cNvSpPr/>
              <p:nvPr/>
            </p:nvSpPr>
            <p:spPr>
              <a:xfrm>
                <a:off x="4013152" y="1105747"/>
                <a:ext cx="491852" cy="106680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34">
                <a:extLst>
                  <a:ext uri="{FF2B5EF4-FFF2-40B4-BE49-F238E27FC236}">
                    <a16:creationId xmlns:a16="http://schemas.microsoft.com/office/drawing/2014/main" id="{74DCA068-41B5-C066-FC08-B8D7A684B4D7}"/>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35">
                <a:extLst>
                  <a:ext uri="{FF2B5EF4-FFF2-40B4-BE49-F238E27FC236}">
                    <a16:creationId xmlns:a16="http://schemas.microsoft.com/office/drawing/2014/main" id="{8E48B457-8306-736B-5745-D03A0CC266F6}"/>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loud 36">
                <a:extLst>
                  <a:ext uri="{FF2B5EF4-FFF2-40B4-BE49-F238E27FC236}">
                    <a16:creationId xmlns:a16="http://schemas.microsoft.com/office/drawing/2014/main" id="{CD40B47A-F1A7-8144-97A0-D6E3B7660BE7}"/>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loud 37">
                <a:extLst>
                  <a:ext uri="{FF2B5EF4-FFF2-40B4-BE49-F238E27FC236}">
                    <a16:creationId xmlns:a16="http://schemas.microsoft.com/office/drawing/2014/main" id="{884CD7E1-E738-027C-49B8-E6098493A8BD}"/>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38">
                <a:extLst>
                  <a:ext uri="{FF2B5EF4-FFF2-40B4-BE49-F238E27FC236}">
                    <a16:creationId xmlns:a16="http://schemas.microsoft.com/office/drawing/2014/main" id="{1C53903E-C52A-BB17-DBF6-CBE6EAEBDD2C}"/>
                  </a:ext>
                </a:extLst>
              </p:cNvPr>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39">
                <a:extLst>
                  <a:ext uri="{FF2B5EF4-FFF2-40B4-BE49-F238E27FC236}">
                    <a16:creationId xmlns:a16="http://schemas.microsoft.com/office/drawing/2014/main" id="{4256BEDA-411D-F7EF-254B-CBB247FA575C}"/>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Delay 15">
                <a:extLst>
                  <a:ext uri="{FF2B5EF4-FFF2-40B4-BE49-F238E27FC236}">
                    <a16:creationId xmlns:a16="http://schemas.microsoft.com/office/drawing/2014/main" id="{55609537-836D-CCCA-91E9-B1D34B393E93}"/>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Delay 48">
                <a:extLst>
                  <a:ext uri="{FF2B5EF4-FFF2-40B4-BE49-F238E27FC236}">
                    <a16:creationId xmlns:a16="http://schemas.microsoft.com/office/drawing/2014/main" id="{B2902BAA-1042-BE93-B406-B22E9C01EF00}"/>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Delay 49">
                <a:extLst>
                  <a:ext uri="{FF2B5EF4-FFF2-40B4-BE49-F238E27FC236}">
                    <a16:creationId xmlns:a16="http://schemas.microsoft.com/office/drawing/2014/main" id="{1130082A-1995-2E53-F2C6-C3F8823CB879}"/>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Delay 14">
                <a:extLst>
                  <a:ext uri="{FF2B5EF4-FFF2-40B4-BE49-F238E27FC236}">
                    <a16:creationId xmlns:a16="http://schemas.microsoft.com/office/drawing/2014/main" id="{94BF60B6-78D9-F62B-616D-A260557DC6A4}"/>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9" name="Group 23">
                <a:extLst>
                  <a:ext uri="{FF2B5EF4-FFF2-40B4-BE49-F238E27FC236}">
                    <a16:creationId xmlns:a16="http://schemas.microsoft.com/office/drawing/2014/main" id="{38C1A0A3-06FC-BFFF-C733-76FB24DF3A95}"/>
                  </a:ext>
                </a:extLst>
              </p:cNvPr>
              <p:cNvGrpSpPr/>
              <p:nvPr/>
            </p:nvGrpSpPr>
            <p:grpSpPr>
              <a:xfrm>
                <a:off x="4342580" y="1037026"/>
                <a:ext cx="275929" cy="637681"/>
                <a:chOff x="4755948" y="2903312"/>
                <a:chExt cx="1111452" cy="2049688"/>
              </a:xfrm>
            </p:grpSpPr>
            <p:sp>
              <p:nvSpPr>
                <p:cNvPr id="292" name="Oval 44">
                  <a:extLst>
                    <a:ext uri="{FF2B5EF4-FFF2-40B4-BE49-F238E27FC236}">
                      <a16:creationId xmlns:a16="http://schemas.microsoft.com/office/drawing/2014/main" id="{1001E9FF-496E-A0D0-6C7E-8D9B0C3E2810}"/>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45">
                  <a:extLst>
                    <a:ext uri="{FF2B5EF4-FFF2-40B4-BE49-F238E27FC236}">
                      <a16:creationId xmlns:a16="http://schemas.microsoft.com/office/drawing/2014/main" id="{338600FE-A4F7-D6D4-6298-43594160877E}"/>
                    </a:ext>
                  </a:extLst>
                </p:cNvPr>
                <p:cNvSpPr/>
                <p:nvPr/>
              </p:nvSpPr>
              <p:spPr>
                <a:xfrm rot="19830111">
                  <a:off x="4816550" y="2903312"/>
                  <a:ext cx="822282" cy="1828800"/>
                </a:xfrm>
                <a:prstGeom prst="trapezoid">
                  <a:avLst>
                    <a:gd name="adj" fmla="val 30469"/>
                  </a:avLst>
                </a:prstGeom>
                <a:solidFill>
                  <a:srgbClr val="C7AD9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46">
                  <a:extLst>
                    <a:ext uri="{FF2B5EF4-FFF2-40B4-BE49-F238E27FC236}">
                      <a16:creationId xmlns:a16="http://schemas.microsoft.com/office/drawing/2014/main" id="{EB1EB1C9-C7C4-505E-61F5-CE91A73D9B9D}"/>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0" name="Cloud 42">
                <a:extLst>
                  <a:ext uri="{FF2B5EF4-FFF2-40B4-BE49-F238E27FC236}">
                    <a16:creationId xmlns:a16="http://schemas.microsoft.com/office/drawing/2014/main" id="{BAD5C031-B71A-4A32-17DA-FA84A280849A}"/>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43">
                <a:extLst>
                  <a:ext uri="{FF2B5EF4-FFF2-40B4-BE49-F238E27FC236}">
                    <a16:creationId xmlns:a16="http://schemas.microsoft.com/office/drawing/2014/main" id="{87A375E6-F856-30E7-6C20-2F51A6C78707}"/>
                  </a:ext>
                </a:extLst>
              </p:cNvPr>
              <p:cNvSpPr/>
              <p:nvPr/>
            </p:nvSpPr>
            <p:spPr>
              <a:xfrm rot="5225831">
                <a:off x="4247708" y="864706"/>
                <a:ext cx="52073" cy="951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0891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3C3E9-2488-79D5-DECE-8AB2DBA1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8F2BE02-EB18-D865-54D0-F7891C4BC849}"/>
              </a:ext>
            </a:extLst>
          </p:cNvPr>
          <p:cNvSpPr txBox="1"/>
          <p:nvPr/>
        </p:nvSpPr>
        <p:spPr>
          <a:xfrm>
            <a:off x="563526" y="612844"/>
            <a:ext cx="8264156" cy="5632311"/>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The priests [of King Noah] had the scriptures, and they knew about the law and the prophets, but they had not applied their hearts to understanding. The heart is the symbolic center of our will, our desires, our commitments, our values and priorities, our feelings, and our testimony of the truth.</a:t>
            </a:r>
          </a:p>
          <a:p>
            <a:pPr algn="l" fontAlgn="base"/>
            <a:endParaRPr lang="en-US" dirty="0">
              <a:solidFill>
                <a:schemeClr val="bg1"/>
              </a:solidFill>
              <a:latin typeface="Abadi" panose="020B0604020104020204" pitchFamily="34" charset="0"/>
            </a:endParaRP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Understanding the gospel is much more than a cognitive experience. It’s a spiritual experience in which the Holy Ghost witnesses of the truth, enlightens our minds, and changes our hearts. Understanding of the heart is a gift of the Spirit.</a:t>
            </a:r>
          </a:p>
          <a:p>
            <a:pPr algn="l" fontAlgn="base"/>
            <a:endParaRPr lang="en-US" dirty="0">
              <a:solidFill>
                <a:schemeClr val="bg1"/>
              </a:solidFill>
              <a:latin typeface="Abadi" panose="020B0604020104020204" pitchFamily="34" charset="0"/>
            </a:endParaRP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When [a student] desires to apply her heart to understanding a gospel principle like faith in Jesus Christ, she must exercise her agency to choose Jesus Christ and live that principle. Her experience with the principle is the gateway to her heart. Her action authorizes the Holy Ghost to testify, enlighten, and change the way her heart embraces the Lord and that principle.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As she continues to live the principle, reflect on her experience, and testify of what she knows is true, her understanding of faith will grow, and her heart will change.”</a:t>
            </a:r>
          </a:p>
          <a:p>
            <a:pPr algn="l" fontAlgn="base"/>
            <a:r>
              <a:rPr lang="en-US" sz="1400" b="0" i="0" dirty="0">
                <a:solidFill>
                  <a:schemeClr val="bg1"/>
                </a:solidFill>
                <a:effectLst/>
                <a:latin typeface="Abadi" panose="020B0604020104020204" pitchFamily="34" charset="0"/>
              </a:rPr>
              <a:t>Kim B. Clark</a:t>
            </a:r>
          </a:p>
        </p:txBody>
      </p:sp>
      <p:pic>
        <p:nvPicPr>
          <p:cNvPr id="6" name="Picture 5">
            <a:extLst>
              <a:ext uri="{FF2B5EF4-FFF2-40B4-BE49-F238E27FC236}">
                <a16:creationId xmlns:a16="http://schemas.microsoft.com/office/drawing/2014/main" id="{845B41DF-0335-540E-170F-F4998252F08A}"/>
              </a:ext>
            </a:extLst>
          </p:cNvPr>
          <p:cNvPicPr>
            <a:picLocks noChangeAspect="1"/>
          </p:cNvPicPr>
          <p:nvPr/>
        </p:nvPicPr>
        <p:blipFill>
          <a:blip r:embed="rId3"/>
          <a:stretch>
            <a:fillRect/>
          </a:stretch>
        </p:blipFill>
        <p:spPr>
          <a:xfrm>
            <a:off x="9197874" y="2180155"/>
            <a:ext cx="2023444" cy="2497689"/>
          </a:xfrm>
          <a:prstGeom prst="rect">
            <a:avLst/>
          </a:prstGeom>
        </p:spPr>
      </p:pic>
    </p:spTree>
    <p:extLst>
      <p:ext uri="{BB962C8B-B14F-4D97-AF65-F5344CB8AC3E}">
        <p14:creationId xmlns:p14="http://schemas.microsoft.com/office/powerpoint/2010/main" val="193648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a:extLst>
              <a:ext uri="{FF2B5EF4-FFF2-40B4-BE49-F238E27FC236}">
                <a16:creationId xmlns:a16="http://schemas.microsoft.com/office/drawing/2014/main" id="{D75CB1FF-7E42-4C64-958C-63AB7599C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8704" y="6330768"/>
            <a:ext cx="9144000" cy="307777"/>
          </a:xfrm>
          <a:prstGeom prst="rect">
            <a:avLst/>
          </a:prstGeom>
          <a:noFill/>
        </p:spPr>
        <p:txBody>
          <a:bodyPr wrap="square" rtlCol="0">
            <a:spAutoFit/>
          </a:bodyPr>
          <a:lstStyle/>
          <a:p>
            <a:r>
              <a:rPr lang="en-US" sz="1400" dirty="0">
                <a:solidFill>
                  <a:schemeClr val="bg1"/>
                </a:solidFill>
              </a:rPr>
              <a:t>Mosiah 13:1-5</a:t>
            </a:r>
          </a:p>
        </p:txBody>
      </p:sp>
      <p:sp>
        <p:nvSpPr>
          <p:cNvPr id="4" name="TextBox 3"/>
          <p:cNvSpPr txBox="1"/>
          <p:nvPr/>
        </p:nvSpPr>
        <p:spPr>
          <a:xfrm>
            <a:off x="1524000" y="82297"/>
            <a:ext cx="9144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rPr>
              <a:t>Away With This Fellow</a:t>
            </a:r>
          </a:p>
        </p:txBody>
      </p:sp>
      <p:sp>
        <p:nvSpPr>
          <p:cNvPr id="10" name="TextBox 9"/>
          <p:cNvSpPr txBox="1"/>
          <p:nvPr/>
        </p:nvSpPr>
        <p:spPr>
          <a:xfrm>
            <a:off x="1752600" y="762001"/>
            <a:ext cx="4876800" cy="646331"/>
          </a:xfrm>
          <a:prstGeom prst="rect">
            <a:avLst/>
          </a:prstGeom>
          <a:noFill/>
        </p:spPr>
        <p:txBody>
          <a:bodyPr wrap="square" rtlCol="0">
            <a:spAutoFit/>
          </a:bodyPr>
          <a:lstStyle/>
          <a:p>
            <a:pPr fontAlgn="base"/>
            <a:r>
              <a:rPr lang="en-US" dirty="0">
                <a:solidFill>
                  <a:schemeClr val="bg1"/>
                </a:solidFill>
              </a:rPr>
              <a:t>King Noah and his priests cannot rest until they have put </a:t>
            </a:r>
            <a:r>
              <a:rPr lang="en-US" dirty="0" err="1">
                <a:solidFill>
                  <a:schemeClr val="bg1"/>
                </a:solidFill>
              </a:rPr>
              <a:t>Abinadi</a:t>
            </a:r>
            <a:r>
              <a:rPr lang="en-US" dirty="0">
                <a:solidFill>
                  <a:schemeClr val="bg1"/>
                </a:solidFill>
              </a:rPr>
              <a:t> to rest</a:t>
            </a:r>
          </a:p>
        </p:txBody>
      </p:sp>
      <p:sp>
        <p:nvSpPr>
          <p:cNvPr id="153" name="Rounded Rectangular Callout 152"/>
          <p:cNvSpPr/>
          <p:nvPr/>
        </p:nvSpPr>
        <p:spPr>
          <a:xfrm>
            <a:off x="1274064" y="1630680"/>
            <a:ext cx="762000" cy="609600"/>
          </a:xfrm>
          <a:prstGeom prst="wedgeRoundRectCallout">
            <a:avLst>
              <a:gd name="adj1" fmla="val 85967"/>
              <a:gd name="adj2" fmla="val 28000"/>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 is Mad</a:t>
            </a:r>
          </a:p>
        </p:txBody>
      </p:sp>
      <p:sp>
        <p:nvSpPr>
          <p:cNvPr id="162" name="Rounded Rectangular Callout 161"/>
          <p:cNvSpPr/>
          <p:nvPr/>
        </p:nvSpPr>
        <p:spPr>
          <a:xfrm flipH="1">
            <a:off x="7792168" y="791001"/>
            <a:ext cx="2971800" cy="1143000"/>
          </a:xfrm>
          <a:prstGeom prst="wedgeRoundRectCallout">
            <a:avLst>
              <a:gd name="adj1" fmla="val -14064"/>
              <a:gd name="adj2" fmla="val 68900"/>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Touch me not God shall smite you if ye lay your hands upon me</a:t>
            </a:r>
          </a:p>
        </p:txBody>
      </p:sp>
      <p:sp>
        <p:nvSpPr>
          <p:cNvPr id="164" name="TextBox 163"/>
          <p:cNvSpPr txBox="1"/>
          <p:nvPr/>
        </p:nvSpPr>
        <p:spPr>
          <a:xfrm>
            <a:off x="2706673" y="4940847"/>
            <a:ext cx="6477000" cy="1785104"/>
          </a:xfrm>
          <a:prstGeom prst="rect">
            <a:avLst/>
          </a:prstGeom>
          <a:noFill/>
        </p:spPr>
        <p:txBody>
          <a:bodyPr wrap="square" rtlCol="0">
            <a:spAutoFit/>
          </a:bodyPr>
          <a:lstStyle/>
          <a:p>
            <a:pPr fontAlgn="base"/>
            <a:r>
              <a:rPr lang="en-US" dirty="0">
                <a:solidFill>
                  <a:schemeClr val="bg1"/>
                </a:solidFill>
              </a:rPr>
              <a:t>The Lord’s purpose had not been fulfilled yet so they could not take him away. </a:t>
            </a:r>
            <a:r>
              <a:rPr lang="en-US" dirty="0" err="1">
                <a:solidFill>
                  <a:schemeClr val="bg1"/>
                </a:solidFill>
              </a:rPr>
              <a:t>Abinadi</a:t>
            </a:r>
            <a:r>
              <a:rPr lang="en-US" dirty="0">
                <a:solidFill>
                  <a:schemeClr val="bg1"/>
                </a:solidFill>
              </a:rPr>
              <a:t> was sent there to fulfill the commandment of God by preaching to them of their wickedness—</a:t>
            </a:r>
          </a:p>
          <a:p>
            <a:pPr fontAlgn="base"/>
            <a:endParaRPr lang="en-US" sz="2800" dirty="0">
              <a:solidFill>
                <a:srgbClr val="00B0F0"/>
              </a:solidFill>
            </a:endParaRPr>
          </a:p>
          <a:p>
            <a:pPr fontAlgn="base"/>
            <a:r>
              <a:rPr lang="en-US" sz="2800" dirty="0">
                <a:solidFill>
                  <a:srgbClr val="00B0F0"/>
                </a:solidFill>
              </a:rPr>
              <a:t>The Spirit of the Lord was with </a:t>
            </a:r>
            <a:r>
              <a:rPr lang="en-US" sz="2800" dirty="0" err="1">
                <a:solidFill>
                  <a:srgbClr val="00B0F0"/>
                </a:solidFill>
              </a:rPr>
              <a:t>Abinadi</a:t>
            </a:r>
            <a:endParaRPr lang="en-US" sz="2800" dirty="0">
              <a:solidFill>
                <a:srgbClr val="00B0F0"/>
              </a:solidFill>
            </a:endParaRPr>
          </a:p>
        </p:txBody>
      </p:sp>
      <p:grpSp>
        <p:nvGrpSpPr>
          <p:cNvPr id="3" name="Group 2">
            <a:extLst>
              <a:ext uri="{FF2B5EF4-FFF2-40B4-BE49-F238E27FC236}">
                <a16:creationId xmlns:a16="http://schemas.microsoft.com/office/drawing/2014/main" id="{D6031736-15CF-69F8-270C-F5272B744BD2}"/>
              </a:ext>
            </a:extLst>
          </p:cNvPr>
          <p:cNvGrpSpPr/>
          <p:nvPr/>
        </p:nvGrpSpPr>
        <p:grpSpPr>
          <a:xfrm>
            <a:off x="4106441" y="1614723"/>
            <a:ext cx="3412024" cy="2577924"/>
            <a:chOff x="3800531" y="2793326"/>
            <a:chExt cx="3412024" cy="2577924"/>
          </a:xfrm>
        </p:grpSpPr>
        <p:grpSp>
          <p:nvGrpSpPr>
            <p:cNvPr id="6" name="Group 5">
              <a:extLst>
                <a:ext uri="{FF2B5EF4-FFF2-40B4-BE49-F238E27FC236}">
                  <a16:creationId xmlns:a16="http://schemas.microsoft.com/office/drawing/2014/main" id="{11A60D30-BA83-0EF6-E119-EFD0908B8B80}"/>
                </a:ext>
              </a:extLst>
            </p:cNvPr>
            <p:cNvGrpSpPr/>
            <p:nvPr/>
          </p:nvGrpSpPr>
          <p:grpSpPr>
            <a:xfrm>
              <a:off x="4154911" y="2793326"/>
              <a:ext cx="2808111" cy="1633861"/>
              <a:chOff x="990600" y="1066800"/>
              <a:chExt cx="2808111" cy="1633861"/>
            </a:xfrm>
          </p:grpSpPr>
          <p:grpSp>
            <p:nvGrpSpPr>
              <p:cNvPr id="45" name="Group 44">
                <a:extLst>
                  <a:ext uri="{FF2B5EF4-FFF2-40B4-BE49-F238E27FC236}">
                    <a16:creationId xmlns:a16="http://schemas.microsoft.com/office/drawing/2014/main" id="{4C217311-0D50-87CC-D18F-E0F34232C1C1}"/>
                  </a:ext>
                </a:extLst>
              </p:cNvPr>
              <p:cNvGrpSpPr/>
              <p:nvPr/>
            </p:nvGrpSpPr>
            <p:grpSpPr>
              <a:xfrm>
                <a:off x="1905000" y="1066800"/>
                <a:ext cx="997381" cy="1585757"/>
                <a:chOff x="304800" y="261156"/>
                <a:chExt cx="1417332" cy="2253445"/>
              </a:xfrm>
            </p:grpSpPr>
            <p:sp>
              <p:nvSpPr>
                <p:cNvPr id="172" name="Rectangle 171">
                  <a:extLst>
                    <a:ext uri="{FF2B5EF4-FFF2-40B4-BE49-F238E27FC236}">
                      <a16:creationId xmlns:a16="http://schemas.microsoft.com/office/drawing/2014/main" id="{79E8A1AF-5EFB-9660-0463-03B7211CC936}"/>
                    </a:ext>
                  </a:extLst>
                </p:cNvPr>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loud 172">
                  <a:extLst>
                    <a:ext uri="{FF2B5EF4-FFF2-40B4-BE49-F238E27FC236}">
                      <a16:creationId xmlns:a16="http://schemas.microsoft.com/office/drawing/2014/main" id="{56F05558-4E7E-5A56-FED5-8AFD5E924F2B}"/>
                    </a:ext>
                  </a:extLst>
                </p:cNvPr>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Extract 173">
                  <a:extLst>
                    <a:ext uri="{FF2B5EF4-FFF2-40B4-BE49-F238E27FC236}">
                      <a16:creationId xmlns:a16="http://schemas.microsoft.com/office/drawing/2014/main" id="{967BEBDC-FCB8-5038-7524-F05942AE9680}"/>
                    </a:ext>
                  </a:extLst>
                </p:cNvPr>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5" name="Cloud 174">
                  <a:extLst>
                    <a:ext uri="{FF2B5EF4-FFF2-40B4-BE49-F238E27FC236}">
                      <a16:creationId xmlns:a16="http://schemas.microsoft.com/office/drawing/2014/main" id="{23FDF2DF-9615-06B2-4671-D1E3BAA93C7A}"/>
                    </a:ext>
                  </a:extLst>
                </p:cNvPr>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9ACA510E-9EE9-DC0A-6CE6-4B6CCE631D17}"/>
                    </a:ext>
                  </a:extLst>
                </p:cNvPr>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77E1D620-AAF3-B55C-0984-9841F8084DF5}"/>
                    </a:ext>
                  </a:extLst>
                </p:cNvPr>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49">
                  <a:extLst>
                    <a:ext uri="{FF2B5EF4-FFF2-40B4-BE49-F238E27FC236}">
                      <a16:creationId xmlns:a16="http://schemas.microsoft.com/office/drawing/2014/main" id="{25B99E7F-8A30-5AE5-ACB5-DA109D906B95}"/>
                    </a:ext>
                  </a:extLst>
                </p:cNvPr>
                <p:cNvGrpSpPr/>
                <p:nvPr/>
              </p:nvGrpSpPr>
              <p:grpSpPr>
                <a:xfrm>
                  <a:off x="457200" y="261156"/>
                  <a:ext cx="1143000" cy="1290492"/>
                  <a:chOff x="1065863" y="3467100"/>
                  <a:chExt cx="969361" cy="1094447"/>
                </a:xfrm>
              </p:grpSpPr>
              <p:sp>
                <p:nvSpPr>
                  <p:cNvPr id="179" name="Chord 178">
                    <a:extLst>
                      <a:ext uri="{FF2B5EF4-FFF2-40B4-BE49-F238E27FC236}">
                        <a16:creationId xmlns:a16="http://schemas.microsoft.com/office/drawing/2014/main" id="{9B664138-26FA-E198-63FE-B8628886F135}"/>
                      </a:ext>
                    </a:extLst>
                  </p:cNvPr>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hord 179">
                    <a:extLst>
                      <a:ext uri="{FF2B5EF4-FFF2-40B4-BE49-F238E27FC236}">
                        <a16:creationId xmlns:a16="http://schemas.microsoft.com/office/drawing/2014/main" id="{0FD0D5BF-A41C-A94E-FC5A-5B9062194994}"/>
                      </a:ext>
                    </a:extLst>
                  </p:cNvPr>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77">
                    <a:extLst>
                      <a:ext uri="{FF2B5EF4-FFF2-40B4-BE49-F238E27FC236}">
                        <a16:creationId xmlns:a16="http://schemas.microsoft.com/office/drawing/2014/main" id="{F869683A-B8E6-B932-46F8-B9D7775265C7}"/>
                      </a:ext>
                    </a:extLst>
                  </p:cNvPr>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48">
                    <a:extLst>
                      <a:ext uri="{FF2B5EF4-FFF2-40B4-BE49-F238E27FC236}">
                        <a16:creationId xmlns:a16="http://schemas.microsoft.com/office/drawing/2014/main" id="{B818D2BA-439E-85A2-762C-75B3B9304DB5}"/>
                      </a:ext>
                    </a:extLst>
                  </p:cNvPr>
                  <p:cNvGrpSpPr/>
                  <p:nvPr/>
                </p:nvGrpSpPr>
                <p:grpSpPr>
                  <a:xfrm>
                    <a:off x="1143000" y="4038600"/>
                    <a:ext cx="762000" cy="228600"/>
                    <a:chOff x="2667000" y="3186545"/>
                    <a:chExt cx="3008746" cy="1080655"/>
                  </a:xfrm>
                </p:grpSpPr>
                <p:grpSp>
                  <p:nvGrpSpPr>
                    <p:cNvPr id="183" name="Group 39">
                      <a:extLst>
                        <a:ext uri="{FF2B5EF4-FFF2-40B4-BE49-F238E27FC236}">
                          <a16:creationId xmlns:a16="http://schemas.microsoft.com/office/drawing/2014/main" id="{809EFE75-A2E4-5FA1-F968-6D1CD3D721D7}"/>
                        </a:ext>
                      </a:extLst>
                    </p:cNvPr>
                    <p:cNvGrpSpPr/>
                    <p:nvPr/>
                  </p:nvGrpSpPr>
                  <p:grpSpPr>
                    <a:xfrm>
                      <a:off x="2667000" y="3200400"/>
                      <a:ext cx="990600" cy="1066800"/>
                      <a:chOff x="2667000" y="3200400"/>
                      <a:chExt cx="990600" cy="1066800"/>
                    </a:xfrm>
                  </p:grpSpPr>
                  <p:sp>
                    <p:nvSpPr>
                      <p:cNvPr id="192" name="Cross 191">
                        <a:extLst>
                          <a:ext uri="{FF2B5EF4-FFF2-40B4-BE49-F238E27FC236}">
                            <a16:creationId xmlns:a16="http://schemas.microsoft.com/office/drawing/2014/main" id="{401C1D46-8EE4-3818-DBC0-F6B7B7371FCA}"/>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ross 192">
                        <a:extLst>
                          <a:ext uri="{FF2B5EF4-FFF2-40B4-BE49-F238E27FC236}">
                            <a16:creationId xmlns:a16="http://schemas.microsoft.com/office/drawing/2014/main" id="{446A7E55-CFDB-3C37-79AE-39943060C1C2}"/>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369D3C42-6042-82B2-2E04-DC9CAE47A7BC}"/>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40">
                      <a:extLst>
                        <a:ext uri="{FF2B5EF4-FFF2-40B4-BE49-F238E27FC236}">
                          <a16:creationId xmlns:a16="http://schemas.microsoft.com/office/drawing/2014/main" id="{D0401F47-65A1-0E31-8F6A-154B4FEC2F17}"/>
                        </a:ext>
                      </a:extLst>
                    </p:cNvPr>
                    <p:cNvGrpSpPr/>
                    <p:nvPr/>
                  </p:nvGrpSpPr>
                  <p:grpSpPr>
                    <a:xfrm>
                      <a:off x="3687618" y="3198091"/>
                      <a:ext cx="990600" cy="1066800"/>
                      <a:chOff x="2667000" y="3200400"/>
                      <a:chExt cx="990600" cy="1066800"/>
                    </a:xfrm>
                  </p:grpSpPr>
                  <p:sp>
                    <p:nvSpPr>
                      <p:cNvPr id="189" name="Cross 188">
                        <a:extLst>
                          <a:ext uri="{FF2B5EF4-FFF2-40B4-BE49-F238E27FC236}">
                            <a16:creationId xmlns:a16="http://schemas.microsoft.com/office/drawing/2014/main" id="{66CE1022-42C9-2E33-98BB-EAA6CA24D002}"/>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ross 189">
                        <a:extLst>
                          <a:ext uri="{FF2B5EF4-FFF2-40B4-BE49-F238E27FC236}">
                            <a16:creationId xmlns:a16="http://schemas.microsoft.com/office/drawing/2014/main" id="{C696240E-B233-446B-D2AE-5E6A12527D31}"/>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EDE9AD44-3563-9B29-A3DF-AE1F63178310}"/>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44">
                      <a:extLst>
                        <a:ext uri="{FF2B5EF4-FFF2-40B4-BE49-F238E27FC236}">
                          <a16:creationId xmlns:a16="http://schemas.microsoft.com/office/drawing/2014/main" id="{E5ED7191-5C7D-C292-88ED-27550AD0FEED}"/>
                        </a:ext>
                      </a:extLst>
                    </p:cNvPr>
                    <p:cNvGrpSpPr/>
                    <p:nvPr/>
                  </p:nvGrpSpPr>
                  <p:grpSpPr>
                    <a:xfrm>
                      <a:off x="4685146" y="3186545"/>
                      <a:ext cx="990600" cy="1066800"/>
                      <a:chOff x="2667000" y="3200400"/>
                      <a:chExt cx="990600" cy="1066800"/>
                    </a:xfrm>
                  </p:grpSpPr>
                  <p:sp>
                    <p:nvSpPr>
                      <p:cNvPr id="186" name="Cross 185">
                        <a:extLst>
                          <a:ext uri="{FF2B5EF4-FFF2-40B4-BE49-F238E27FC236}">
                            <a16:creationId xmlns:a16="http://schemas.microsoft.com/office/drawing/2014/main" id="{9E23F8B2-6AC6-BFE2-1209-6BC6C1E215C2}"/>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ross 186">
                        <a:extLst>
                          <a:ext uri="{FF2B5EF4-FFF2-40B4-BE49-F238E27FC236}">
                            <a16:creationId xmlns:a16="http://schemas.microsoft.com/office/drawing/2014/main" id="{539724A3-A5AA-6C1C-4162-33850482640D}"/>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479B1A2-8785-15D6-5CF3-2D09D08FE4E1}"/>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6" name="Group 45">
                <a:extLst>
                  <a:ext uri="{FF2B5EF4-FFF2-40B4-BE49-F238E27FC236}">
                    <a16:creationId xmlns:a16="http://schemas.microsoft.com/office/drawing/2014/main" id="{C5045A64-499C-15E2-C4E3-0B68396B5A73}"/>
                  </a:ext>
                </a:extLst>
              </p:cNvPr>
              <p:cNvGrpSpPr/>
              <p:nvPr/>
            </p:nvGrpSpPr>
            <p:grpSpPr>
              <a:xfrm>
                <a:off x="990600" y="1371600"/>
                <a:ext cx="804333" cy="1329061"/>
                <a:chOff x="2209800" y="838200"/>
                <a:chExt cx="1143000" cy="1888667"/>
              </a:xfrm>
            </p:grpSpPr>
            <p:grpSp>
              <p:nvGrpSpPr>
                <p:cNvPr id="88" name="Group 9">
                  <a:extLst>
                    <a:ext uri="{FF2B5EF4-FFF2-40B4-BE49-F238E27FC236}">
                      <a16:creationId xmlns:a16="http://schemas.microsoft.com/office/drawing/2014/main" id="{6A00A8FC-4052-B2C2-DC1F-D54AF78E2A4C}"/>
                    </a:ext>
                  </a:extLst>
                </p:cNvPr>
                <p:cNvGrpSpPr/>
                <p:nvPr/>
              </p:nvGrpSpPr>
              <p:grpSpPr>
                <a:xfrm>
                  <a:off x="2209800" y="1219200"/>
                  <a:ext cx="1098967" cy="1507667"/>
                  <a:chOff x="7892633" y="2667000"/>
                  <a:chExt cx="1499677" cy="2057399"/>
                </a:xfrm>
              </p:grpSpPr>
              <p:sp>
                <p:nvSpPr>
                  <p:cNvPr id="167" name="Cloud 166">
                    <a:extLst>
                      <a:ext uri="{FF2B5EF4-FFF2-40B4-BE49-F238E27FC236}">
                        <a16:creationId xmlns:a16="http://schemas.microsoft.com/office/drawing/2014/main" id="{A4869973-D54A-2766-FB76-551A131B0CE0}"/>
                      </a:ext>
                    </a:extLst>
                  </p:cNvPr>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a:extLst>
                      <a:ext uri="{FF2B5EF4-FFF2-40B4-BE49-F238E27FC236}">
                        <a16:creationId xmlns:a16="http://schemas.microsoft.com/office/drawing/2014/main" id="{8340F137-8CF9-4A74-7113-B13AB8470317}"/>
                      </a:ext>
                    </a:extLst>
                  </p:cNvPr>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Manual Operation 12">
                    <a:extLst>
                      <a:ext uri="{FF2B5EF4-FFF2-40B4-BE49-F238E27FC236}">
                        <a16:creationId xmlns:a16="http://schemas.microsoft.com/office/drawing/2014/main" id="{B1E869D0-7EE2-D689-AF05-B0302E6F612F}"/>
                      </a:ext>
                    </a:extLst>
                  </p:cNvPr>
                  <p:cNvSpPr/>
                  <p:nvPr/>
                </p:nvSpPr>
                <p:spPr>
                  <a:xfrm rot="10800000">
                    <a:off x="8076536" y="3774426"/>
                    <a:ext cx="1103433" cy="949973"/>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Extract 13">
                    <a:extLst>
                      <a:ext uri="{FF2B5EF4-FFF2-40B4-BE49-F238E27FC236}">
                        <a16:creationId xmlns:a16="http://schemas.microsoft.com/office/drawing/2014/main" id="{96F73586-D9BB-D11C-A372-2FEDC91D04C3}"/>
                      </a:ext>
                    </a:extLst>
                  </p:cNvPr>
                  <p:cNvSpPr/>
                  <p:nvPr/>
                </p:nvSpPr>
                <p:spPr>
                  <a:xfrm rot="10800000">
                    <a:off x="8374030" y="3923480"/>
                    <a:ext cx="530081" cy="570345"/>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62">
                    <a:extLst>
                      <a:ext uri="{FF2B5EF4-FFF2-40B4-BE49-F238E27FC236}">
                        <a16:creationId xmlns:a16="http://schemas.microsoft.com/office/drawing/2014/main" id="{183D61E7-E91B-88F2-3A22-5113816983CF}"/>
                      </a:ext>
                    </a:extLst>
                  </p:cNvPr>
                  <p:cNvSpPr/>
                  <p:nvPr/>
                </p:nvSpPr>
                <p:spPr>
                  <a:xfrm>
                    <a:off x="8146854" y="2667000"/>
                    <a:ext cx="984436" cy="1467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63">
                  <a:extLst>
                    <a:ext uri="{FF2B5EF4-FFF2-40B4-BE49-F238E27FC236}">
                      <a16:creationId xmlns:a16="http://schemas.microsoft.com/office/drawing/2014/main" id="{C5B7FE7C-F2FA-AB52-2DC1-A3C5C90B056D}"/>
                    </a:ext>
                  </a:extLst>
                </p:cNvPr>
                <p:cNvGrpSpPr/>
                <p:nvPr/>
              </p:nvGrpSpPr>
              <p:grpSpPr>
                <a:xfrm>
                  <a:off x="2209800" y="838200"/>
                  <a:ext cx="1143000" cy="692727"/>
                  <a:chOff x="1722870" y="3269673"/>
                  <a:chExt cx="1000125" cy="692727"/>
                </a:xfrm>
              </p:grpSpPr>
              <p:sp>
                <p:nvSpPr>
                  <p:cNvPr id="92" name="Flowchart: Manual Operation 91">
                    <a:extLst>
                      <a:ext uri="{FF2B5EF4-FFF2-40B4-BE49-F238E27FC236}">
                        <a16:creationId xmlns:a16="http://schemas.microsoft.com/office/drawing/2014/main" id="{DB97F647-8529-9BB1-2A9C-9343C979830A}"/>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5">
                    <a:extLst>
                      <a:ext uri="{FF2B5EF4-FFF2-40B4-BE49-F238E27FC236}">
                        <a16:creationId xmlns:a16="http://schemas.microsoft.com/office/drawing/2014/main" id="{D53D24B1-27EA-0A11-5AF9-B6C210A79E74}"/>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62">
                    <a:extLst>
                      <a:ext uri="{FF2B5EF4-FFF2-40B4-BE49-F238E27FC236}">
                        <a16:creationId xmlns:a16="http://schemas.microsoft.com/office/drawing/2014/main" id="{FA478628-C94A-47FF-A70B-2FC5D3196442}"/>
                      </a:ext>
                    </a:extLst>
                  </p:cNvPr>
                  <p:cNvGrpSpPr/>
                  <p:nvPr/>
                </p:nvGrpSpPr>
                <p:grpSpPr>
                  <a:xfrm>
                    <a:off x="1789546" y="3657600"/>
                    <a:ext cx="838200" cy="304800"/>
                    <a:chOff x="2971800" y="3505200"/>
                    <a:chExt cx="2128982" cy="1126836"/>
                  </a:xfrm>
                </p:grpSpPr>
                <p:grpSp>
                  <p:nvGrpSpPr>
                    <p:cNvPr id="95" name="Group 55">
                      <a:extLst>
                        <a:ext uri="{FF2B5EF4-FFF2-40B4-BE49-F238E27FC236}">
                          <a16:creationId xmlns:a16="http://schemas.microsoft.com/office/drawing/2014/main" id="{B755A558-4540-E943-C8BA-549C9B27601E}"/>
                        </a:ext>
                      </a:extLst>
                    </p:cNvPr>
                    <p:cNvGrpSpPr/>
                    <p:nvPr/>
                  </p:nvGrpSpPr>
                  <p:grpSpPr>
                    <a:xfrm>
                      <a:off x="2971800" y="3505200"/>
                      <a:ext cx="914400" cy="1066800"/>
                      <a:chOff x="2971800" y="3505200"/>
                      <a:chExt cx="914400" cy="1066800"/>
                    </a:xfrm>
                  </p:grpSpPr>
                  <p:sp>
                    <p:nvSpPr>
                      <p:cNvPr id="165" name="Multiply 104">
                        <a:extLst>
                          <a:ext uri="{FF2B5EF4-FFF2-40B4-BE49-F238E27FC236}">
                            <a16:creationId xmlns:a16="http://schemas.microsoft.com/office/drawing/2014/main" id="{C30FAAC0-94C8-577C-5D6A-EEFE1253DA6F}"/>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1677923E-4043-B4ED-2C0D-A980E9260509}"/>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56">
                      <a:extLst>
                        <a:ext uri="{FF2B5EF4-FFF2-40B4-BE49-F238E27FC236}">
                          <a16:creationId xmlns:a16="http://schemas.microsoft.com/office/drawing/2014/main" id="{8A18B8B6-E6AA-160F-F3E7-B96DB8FA9E80}"/>
                        </a:ext>
                      </a:extLst>
                    </p:cNvPr>
                    <p:cNvGrpSpPr/>
                    <p:nvPr/>
                  </p:nvGrpSpPr>
                  <p:grpSpPr>
                    <a:xfrm>
                      <a:off x="3572164" y="3535218"/>
                      <a:ext cx="914400" cy="1066800"/>
                      <a:chOff x="2971800" y="3505200"/>
                      <a:chExt cx="914400" cy="1066800"/>
                    </a:xfrm>
                  </p:grpSpPr>
                  <p:sp>
                    <p:nvSpPr>
                      <p:cNvPr id="120" name="Multiply 102">
                        <a:extLst>
                          <a:ext uri="{FF2B5EF4-FFF2-40B4-BE49-F238E27FC236}">
                            <a16:creationId xmlns:a16="http://schemas.microsoft.com/office/drawing/2014/main" id="{B6496166-5B80-6F9A-CF33-D30A731FC269}"/>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7A9A0B8F-7AFB-3752-4287-4F5469797E05}"/>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59">
                      <a:extLst>
                        <a:ext uri="{FF2B5EF4-FFF2-40B4-BE49-F238E27FC236}">
                          <a16:creationId xmlns:a16="http://schemas.microsoft.com/office/drawing/2014/main" id="{7C9C47AB-42AD-1EEB-9168-7CE58D4CCBA7}"/>
                        </a:ext>
                      </a:extLst>
                    </p:cNvPr>
                    <p:cNvGrpSpPr/>
                    <p:nvPr/>
                  </p:nvGrpSpPr>
                  <p:grpSpPr>
                    <a:xfrm>
                      <a:off x="4186382" y="3565236"/>
                      <a:ext cx="914400" cy="1066800"/>
                      <a:chOff x="2971800" y="3505200"/>
                      <a:chExt cx="914400" cy="1066800"/>
                    </a:xfrm>
                  </p:grpSpPr>
                  <p:sp>
                    <p:nvSpPr>
                      <p:cNvPr id="118" name="Multiply 100">
                        <a:extLst>
                          <a:ext uri="{FF2B5EF4-FFF2-40B4-BE49-F238E27FC236}">
                            <a16:creationId xmlns:a16="http://schemas.microsoft.com/office/drawing/2014/main" id="{AA698BAF-E95D-3D10-D08D-9ED2AA2AE74F}"/>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024EF455-4869-18E9-969B-2D4B62DA9D87}"/>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7" name="Group 46">
                <a:extLst>
                  <a:ext uri="{FF2B5EF4-FFF2-40B4-BE49-F238E27FC236}">
                    <a16:creationId xmlns:a16="http://schemas.microsoft.com/office/drawing/2014/main" id="{DF217ABB-0377-46C2-678D-1D261E537AD9}"/>
                  </a:ext>
                </a:extLst>
              </p:cNvPr>
              <p:cNvGrpSpPr/>
              <p:nvPr/>
            </p:nvGrpSpPr>
            <p:grpSpPr>
              <a:xfrm>
                <a:off x="3048000" y="1219200"/>
                <a:ext cx="750711" cy="1447800"/>
                <a:chOff x="4648200" y="685800"/>
                <a:chExt cx="1066800" cy="2057401"/>
              </a:xfrm>
            </p:grpSpPr>
            <p:sp>
              <p:nvSpPr>
                <p:cNvPr id="48" name="Trapezoid 47">
                  <a:extLst>
                    <a:ext uri="{FF2B5EF4-FFF2-40B4-BE49-F238E27FC236}">
                      <a16:creationId xmlns:a16="http://schemas.microsoft.com/office/drawing/2014/main" id="{188B0121-6D85-7608-105F-6EB1D6C16E29}"/>
                    </a:ext>
                  </a:extLst>
                </p:cNvPr>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290BBE09-DBD8-3061-BD27-AEDD0F2FE13E}"/>
                    </a:ext>
                  </a:extLst>
                </p:cNvPr>
                <p:cNvSpPr/>
                <p:nvPr/>
              </p:nvSpPr>
              <p:spPr>
                <a:xfrm rot="10800000">
                  <a:off x="4901525" y="22860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9172B9E-7E7C-42C5-E4E6-59C9536C2B0E}"/>
                    </a:ext>
                  </a:extLst>
                </p:cNvPr>
                <p:cNvSpPr/>
                <p:nvPr/>
              </p:nvSpPr>
              <p:spPr>
                <a:xfrm>
                  <a:off x="4749125" y="12645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3FC17CD-1467-2A03-DDCF-31387111F1C8}"/>
                    </a:ext>
                  </a:extLst>
                </p:cNvPr>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DE75A6C-1412-EF74-7E86-81605BA80312}"/>
                    </a:ext>
                  </a:extLst>
                </p:cNvPr>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74">
                  <a:extLst>
                    <a:ext uri="{FF2B5EF4-FFF2-40B4-BE49-F238E27FC236}">
                      <a16:creationId xmlns:a16="http://schemas.microsoft.com/office/drawing/2014/main" id="{7C61802A-0CAB-AC35-00A1-714B439E0695}"/>
                    </a:ext>
                  </a:extLst>
                </p:cNvPr>
                <p:cNvGrpSpPr/>
                <p:nvPr/>
              </p:nvGrpSpPr>
              <p:grpSpPr>
                <a:xfrm>
                  <a:off x="4648200" y="685800"/>
                  <a:ext cx="1066800" cy="1173018"/>
                  <a:chOff x="4724400" y="3551382"/>
                  <a:chExt cx="1066800" cy="1173018"/>
                </a:xfrm>
              </p:grpSpPr>
              <p:sp>
                <p:nvSpPr>
                  <p:cNvPr id="55" name="Moon 54">
                    <a:extLst>
                      <a:ext uri="{FF2B5EF4-FFF2-40B4-BE49-F238E27FC236}">
                        <a16:creationId xmlns:a16="http://schemas.microsoft.com/office/drawing/2014/main" id="{7A7A6367-BBFC-961A-712A-3C022CCB2BC8}"/>
                      </a:ext>
                    </a:extLst>
                  </p:cNvPr>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80D71A38-D34B-46C2-4E28-B9CC3A015E37}"/>
                      </a:ext>
                    </a:extLst>
                  </p:cNvPr>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21">
                    <a:extLst>
                      <a:ext uri="{FF2B5EF4-FFF2-40B4-BE49-F238E27FC236}">
                        <a16:creationId xmlns:a16="http://schemas.microsoft.com/office/drawing/2014/main" id="{9E58F175-AE14-6941-5009-47544E5F4B95}"/>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122">
                    <a:extLst>
                      <a:ext uri="{FF2B5EF4-FFF2-40B4-BE49-F238E27FC236}">
                        <a16:creationId xmlns:a16="http://schemas.microsoft.com/office/drawing/2014/main" id="{E8754A64-A755-8A71-77E4-299AEC3513FC}"/>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123">
                    <a:extLst>
                      <a:ext uri="{FF2B5EF4-FFF2-40B4-BE49-F238E27FC236}">
                        <a16:creationId xmlns:a16="http://schemas.microsoft.com/office/drawing/2014/main" id="{E880018C-95C4-B930-AF0C-4FBDA1ED7043}"/>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866A9A1-D5B1-E363-BB03-75E29746977E}"/>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71">
                    <a:extLst>
                      <a:ext uri="{FF2B5EF4-FFF2-40B4-BE49-F238E27FC236}">
                        <a16:creationId xmlns:a16="http://schemas.microsoft.com/office/drawing/2014/main" id="{A200AA6F-A77E-C6A6-F518-F75019F31EFA}"/>
                      </a:ext>
                    </a:extLst>
                  </p:cNvPr>
                  <p:cNvGrpSpPr/>
                  <p:nvPr/>
                </p:nvGrpSpPr>
                <p:grpSpPr>
                  <a:xfrm>
                    <a:off x="4876800" y="4119418"/>
                    <a:ext cx="781888" cy="233218"/>
                    <a:chOff x="1143000" y="4110182"/>
                    <a:chExt cx="1339272" cy="399472"/>
                  </a:xfrm>
                </p:grpSpPr>
                <p:sp>
                  <p:nvSpPr>
                    <p:cNvPr id="64" name="Diamond 63">
                      <a:extLst>
                        <a:ext uri="{FF2B5EF4-FFF2-40B4-BE49-F238E27FC236}">
                          <a16:creationId xmlns:a16="http://schemas.microsoft.com/office/drawing/2014/main" id="{689870B3-CEE7-28A4-B17B-06A089F82CC9}"/>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6189BFA7-9BD4-F089-13B3-B8FF2D270596}"/>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8CDD2A51-A2C2-90C1-1D22-48BA45C36990}"/>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Quad Arrow 118">
                  <a:extLst>
                    <a:ext uri="{FF2B5EF4-FFF2-40B4-BE49-F238E27FC236}">
                      <a16:creationId xmlns:a16="http://schemas.microsoft.com/office/drawing/2014/main" id="{4D45F953-0AD5-0902-ACD9-85F79F315814}"/>
                    </a:ext>
                  </a:extLst>
                </p:cNvPr>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086EE6EC-D3F4-659D-A0AE-9BC2C9B93C1D}"/>
                </a:ext>
              </a:extLst>
            </p:cNvPr>
            <p:cNvGrpSpPr/>
            <p:nvPr/>
          </p:nvGrpSpPr>
          <p:grpSpPr>
            <a:xfrm>
              <a:off x="3800531" y="4328566"/>
              <a:ext cx="3412024" cy="1042684"/>
              <a:chOff x="4598621" y="3516441"/>
              <a:chExt cx="3412024" cy="1042684"/>
            </a:xfrm>
          </p:grpSpPr>
          <p:sp>
            <p:nvSpPr>
              <p:cNvPr id="8" name="Rectangle 7">
                <a:extLst>
                  <a:ext uri="{FF2B5EF4-FFF2-40B4-BE49-F238E27FC236}">
                    <a16:creationId xmlns:a16="http://schemas.microsoft.com/office/drawing/2014/main" id="{082C3CB0-0CB1-A67F-72B9-6EC928E7F208}"/>
                  </a:ext>
                </a:extLst>
              </p:cNvPr>
              <p:cNvSpPr/>
              <p:nvPr/>
            </p:nvSpPr>
            <p:spPr>
              <a:xfrm>
                <a:off x="4598621" y="3516441"/>
                <a:ext cx="3412024" cy="1042684"/>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44B5FEB-5A2B-43AD-F25F-D2B00C1FF320}"/>
                  </a:ext>
                </a:extLst>
              </p:cNvPr>
              <p:cNvSpPr/>
              <p:nvPr/>
            </p:nvSpPr>
            <p:spPr>
              <a:xfrm>
                <a:off x="4598621" y="3541167"/>
                <a:ext cx="3412024" cy="271273"/>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5" name="Group 194">
            <a:extLst>
              <a:ext uri="{FF2B5EF4-FFF2-40B4-BE49-F238E27FC236}">
                <a16:creationId xmlns:a16="http://schemas.microsoft.com/office/drawing/2014/main" id="{EE69730F-213F-1BD2-9173-10D36FACDD55}"/>
              </a:ext>
            </a:extLst>
          </p:cNvPr>
          <p:cNvGrpSpPr/>
          <p:nvPr/>
        </p:nvGrpSpPr>
        <p:grpSpPr>
          <a:xfrm>
            <a:off x="2091388" y="1362545"/>
            <a:ext cx="1728818" cy="3207027"/>
            <a:chOff x="5334536" y="1600200"/>
            <a:chExt cx="2365749" cy="4388559"/>
          </a:xfrm>
        </p:grpSpPr>
        <p:sp>
          <p:nvSpPr>
            <p:cNvPr id="196" name="Oval 195">
              <a:extLst>
                <a:ext uri="{FF2B5EF4-FFF2-40B4-BE49-F238E27FC236}">
                  <a16:creationId xmlns:a16="http://schemas.microsoft.com/office/drawing/2014/main" id="{E99C13ED-C4DD-9FDB-9EFB-28BA3E8C2CFB}"/>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6B016DA7-0ECF-0913-5EBD-C18515AEBBC0}"/>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195D8628-2BC4-E327-D34A-FDD89C116524}"/>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Manual Operation 198">
              <a:extLst>
                <a:ext uri="{FF2B5EF4-FFF2-40B4-BE49-F238E27FC236}">
                  <a16:creationId xmlns:a16="http://schemas.microsoft.com/office/drawing/2014/main" id="{CBE40727-AB0C-BE2C-56AC-D925A65F0455}"/>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Manual Operation 199">
              <a:extLst>
                <a:ext uri="{FF2B5EF4-FFF2-40B4-BE49-F238E27FC236}">
                  <a16:creationId xmlns:a16="http://schemas.microsoft.com/office/drawing/2014/main" id="{118FA9B0-E0BD-BD81-335C-EB6C2F4FD22D}"/>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Extract 200">
              <a:extLst>
                <a:ext uri="{FF2B5EF4-FFF2-40B4-BE49-F238E27FC236}">
                  <a16:creationId xmlns:a16="http://schemas.microsoft.com/office/drawing/2014/main" id="{1F422A25-0BE4-3158-BCCD-A929D6799B5D}"/>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lowchart: Manual Operation 201">
              <a:extLst>
                <a:ext uri="{FF2B5EF4-FFF2-40B4-BE49-F238E27FC236}">
                  <a16:creationId xmlns:a16="http://schemas.microsoft.com/office/drawing/2014/main" id="{3B09191B-750B-7003-D2C3-110C457DA36E}"/>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Manual Operation 202">
              <a:extLst>
                <a:ext uri="{FF2B5EF4-FFF2-40B4-BE49-F238E27FC236}">
                  <a16:creationId xmlns:a16="http://schemas.microsoft.com/office/drawing/2014/main" id="{3A425E66-4D32-2418-1CB9-0981959382F9}"/>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Document 203">
              <a:extLst>
                <a:ext uri="{FF2B5EF4-FFF2-40B4-BE49-F238E27FC236}">
                  <a16:creationId xmlns:a16="http://schemas.microsoft.com/office/drawing/2014/main" id="{7D6F0E4F-EEE7-962F-80FC-99C29D8BDC24}"/>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Extract 204">
              <a:extLst>
                <a:ext uri="{FF2B5EF4-FFF2-40B4-BE49-F238E27FC236}">
                  <a16:creationId xmlns:a16="http://schemas.microsoft.com/office/drawing/2014/main" id="{C2DE9C95-3D26-55F7-DCCB-6280A0B04504}"/>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Extract 205">
              <a:extLst>
                <a:ext uri="{FF2B5EF4-FFF2-40B4-BE49-F238E27FC236}">
                  <a16:creationId xmlns:a16="http://schemas.microsoft.com/office/drawing/2014/main" id="{5FE48DB5-9378-7733-265F-C0BC5FF65409}"/>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Extract 206">
              <a:extLst>
                <a:ext uri="{FF2B5EF4-FFF2-40B4-BE49-F238E27FC236}">
                  <a16:creationId xmlns:a16="http://schemas.microsoft.com/office/drawing/2014/main" id="{E9F6F930-2AF6-F68A-3B2F-25366890D649}"/>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7B0E812A-5009-EF72-6ACA-F0189C844D9A}"/>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6D5E8901-DB84-1A0E-C620-F01E8940130C}"/>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B788A2A3-E76F-0AF9-4D25-1C9B15D6CA60}"/>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CE96FD1-8C3E-4BC6-A7CE-190ABA5C3417}"/>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74F2A247-B56B-0976-D2E5-1DA67BF8251B}"/>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hevron 74">
              <a:extLst>
                <a:ext uri="{FF2B5EF4-FFF2-40B4-BE49-F238E27FC236}">
                  <a16:creationId xmlns:a16="http://schemas.microsoft.com/office/drawing/2014/main" id="{80BFD22B-690C-50C8-B560-AC2BD79846BB}"/>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Oval 213">
              <a:extLst>
                <a:ext uri="{FF2B5EF4-FFF2-40B4-BE49-F238E27FC236}">
                  <a16:creationId xmlns:a16="http://schemas.microsoft.com/office/drawing/2014/main" id="{05004D3C-A871-6F56-F020-ABBE084A88EE}"/>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entagon 76">
              <a:extLst>
                <a:ext uri="{FF2B5EF4-FFF2-40B4-BE49-F238E27FC236}">
                  <a16:creationId xmlns:a16="http://schemas.microsoft.com/office/drawing/2014/main" id="{1C2CD5D7-E577-AA88-374C-1BA617678151}"/>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Lightning Bolt 215">
              <a:extLst>
                <a:ext uri="{FF2B5EF4-FFF2-40B4-BE49-F238E27FC236}">
                  <a16:creationId xmlns:a16="http://schemas.microsoft.com/office/drawing/2014/main" id="{891D890E-2EFD-6A6A-0370-663B2DCD323A}"/>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Lightning Bolt 216">
              <a:extLst>
                <a:ext uri="{FF2B5EF4-FFF2-40B4-BE49-F238E27FC236}">
                  <a16:creationId xmlns:a16="http://schemas.microsoft.com/office/drawing/2014/main" id="{496DAD21-6D7E-BEFB-2037-EE8886B08D4F}"/>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138">
              <a:extLst>
                <a:ext uri="{FF2B5EF4-FFF2-40B4-BE49-F238E27FC236}">
                  <a16:creationId xmlns:a16="http://schemas.microsoft.com/office/drawing/2014/main" id="{0122259B-ACA9-B55B-53DF-89F7DD45E908}"/>
                </a:ext>
              </a:extLst>
            </p:cNvPr>
            <p:cNvGrpSpPr/>
            <p:nvPr/>
          </p:nvGrpSpPr>
          <p:grpSpPr>
            <a:xfrm>
              <a:off x="7162800" y="3124200"/>
              <a:ext cx="373464" cy="2736443"/>
              <a:chOff x="7298478" y="3159157"/>
              <a:chExt cx="373464" cy="2736443"/>
            </a:xfrm>
          </p:grpSpPr>
          <p:sp>
            <p:nvSpPr>
              <p:cNvPr id="223" name="Rounded Rectangle 84">
                <a:extLst>
                  <a:ext uri="{FF2B5EF4-FFF2-40B4-BE49-F238E27FC236}">
                    <a16:creationId xmlns:a16="http://schemas.microsoft.com/office/drawing/2014/main" id="{E27C0889-D6CC-1B08-B5F3-422C7B1313ED}"/>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gular Pentagon 85">
                <a:extLst>
                  <a:ext uri="{FF2B5EF4-FFF2-40B4-BE49-F238E27FC236}">
                    <a16:creationId xmlns:a16="http://schemas.microsoft.com/office/drawing/2014/main" id="{4ACDDF6E-FC92-5C6A-5541-9CA8684D2CB0}"/>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Oval 218">
              <a:extLst>
                <a:ext uri="{FF2B5EF4-FFF2-40B4-BE49-F238E27FC236}">
                  <a16:creationId xmlns:a16="http://schemas.microsoft.com/office/drawing/2014/main" id="{B9FB262A-924B-4934-9ECD-686B57E419F2}"/>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Lightning Bolt 219">
              <a:extLst>
                <a:ext uri="{FF2B5EF4-FFF2-40B4-BE49-F238E27FC236}">
                  <a16:creationId xmlns:a16="http://schemas.microsoft.com/office/drawing/2014/main" id="{C1D79DBF-991E-C77D-D0E6-703B9A352C8C}"/>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82">
              <a:extLst>
                <a:ext uri="{FF2B5EF4-FFF2-40B4-BE49-F238E27FC236}">
                  <a16:creationId xmlns:a16="http://schemas.microsoft.com/office/drawing/2014/main" id="{F251242A-6FEB-4976-FD77-D93AC0C58B81}"/>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F7D9239E-1438-9E06-AFCF-7E35A48C9C08}"/>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a:extLst>
              <a:ext uri="{FF2B5EF4-FFF2-40B4-BE49-F238E27FC236}">
                <a16:creationId xmlns:a16="http://schemas.microsoft.com/office/drawing/2014/main" id="{0194AE55-52FE-7C58-9CAB-EA788C2D85A4}"/>
              </a:ext>
            </a:extLst>
          </p:cNvPr>
          <p:cNvGrpSpPr/>
          <p:nvPr/>
        </p:nvGrpSpPr>
        <p:grpSpPr>
          <a:xfrm>
            <a:off x="8543946" y="1947233"/>
            <a:ext cx="1132906" cy="2964745"/>
            <a:chOff x="5867164" y="3216121"/>
            <a:chExt cx="1297484" cy="3395436"/>
          </a:xfrm>
        </p:grpSpPr>
        <p:sp>
          <p:nvSpPr>
            <p:cNvPr id="226" name="Cloud 225">
              <a:extLst>
                <a:ext uri="{FF2B5EF4-FFF2-40B4-BE49-F238E27FC236}">
                  <a16:creationId xmlns:a16="http://schemas.microsoft.com/office/drawing/2014/main" id="{AB652E2B-E3B3-AB21-6D14-2C946118C4FD}"/>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E4C8C2E5-15CD-E94C-3436-A67623E50E10}"/>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936B5DC1-F59A-72DC-676F-CB1EB6341FDC}"/>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Manual Operation 228">
              <a:extLst>
                <a:ext uri="{FF2B5EF4-FFF2-40B4-BE49-F238E27FC236}">
                  <a16:creationId xmlns:a16="http://schemas.microsoft.com/office/drawing/2014/main" id="{D7D4E7C2-F647-ACC2-1C53-99CBE5545837}"/>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Manual Operation 229">
              <a:extLst>
                <a:ext uri="{FF2B5EF4-FFF2-40B4-BE49-F238E27FC236}">
                  <a16:creationId xmlns:a16="http://schemas.microsoft.com/office/drawing/2014/main" id="{AAA0FEF1-1A39-0298-5F64-D3FE9CBCDC82}"/>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Merge 230">
              <a:extLst>
                <a:ext uri="{FF2B5EF4-FFF2-40B4-BE49-F238E27FC236}">
                  <a16:creationId xmlns:a16="http://schemas.microsoft.com/office/drawing/2014/main" id="{211F74AC-E73B-0F05-E265-DA096FFB9FAE}"/>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ounded Rectangle 37">
              <a:extLst>
                <a:ext uri="{FF2B5EF4-FFF2-40B4-BE49-F238E27FC236}">
                  <a16:creationId xmlns:a16="http://schemas.microsoft.com/office/drawing/2014/main" id="{3BB5C464-FE85-32F9-12FE-82AD2D7E21B8}"/>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38">
              <a:extLst>
                <a:ext uri="{FF2B5EF4-FFF2-40B4-BE49-F238E27FC236}">
                  <a16:creationId xmlns:a16="http://schemas.microsoft.com/office/drawing/2014/main" id="{098DF38C-4C9E-3FD0-EB03-782744BE9DFA}"/>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loud 233">
              <a:extLst>
                <a:ext uri="{FF2B5EF4-FFF2-40B4-BE49-F238E27FC236}">
                  <a16:creationId xmlns:a16="http://schemas.microsoft.com/office/drawing/2014/main" id="{27FFB954-AA83-D8E7-C9CA-E724F0FBF02B}"/>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Merge 234">
              <a:extLst>
                <a:ext uri="{FF2B5EF4-FFF2-40B4-BE49-F238E27FC236}">
                  <a16:creationId xmlns:a16="http://schemas.microsoft.com/office/drawing/2014/main" id="{CA9CBBB5-4582-4A7B-8913-4018BA144452}"/>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Merge 235">
              <a:extLst>
                <a:ext uri="{FF2B5EF4-FFF2-40B4-BE49-F238E27FC236}">
                  <a16:creationId xmlns:a16="http://schemas.microsoft.com/office/drawing/2014/main" id="{9BE5FF4F-3E51-E746-B46A-7751756EFD4C}"/>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onut 42">
              <a:extLst>
                <a:ext uri="{FF2B5EF4-FFF2-40B4-BE49-F238E27FC236}">
                  <a16:creationId xmlns:a16="http://schemas.microsoft.com/office/drawing/2014/main" id="{4E8AB5E0-3FE8-1A9C-B64F-CE25919EF1BE}"/>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onut 43">
              <a:extLst>
                <a:ext uri="{FF2B5EF4-FFF2-40B4-BE49-F238E27FC236}">
                  <a16:creationId xmlns:a16="http://schemas.microsoft.com/office/drawing/2014/main" id="{EB08EFA6-A728-0087-EFBD-E82AF65888DD}"/>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onut 44">
              <a:extLst>
                <a:ext uri="{FF2B5EF4-FFF2-40B4-BE49-F238E27FC236}">
                  <a16:creationId xmlns:a16="http://schemas.microsoft.com/office/drawing/2014/main" id="{9DB40D1A-645A-F11C-9B33-8AF52731B98B}"/>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Donut 45">
              <a:extLst>
                <a:ext uri="{FF2B5EF4-FFF2-40B4-BE49-F238E27FC236}">
                  <a16:creationId xmlns:a16="http://schemas.microsoft.com/office/drawing/2014/main" id="{2FA2F336-5F38-0337-587B-4231A7B9E9DF}"/>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Donut 46">
              <a:extLst>
                <a:ext uri="{FF2B5EF4-FFF2-40B4-BE49-F238E27FC236}">
                  <a16:creationId xmlns:a16="http://schemas.microsoft.com/office/drawing/2014/main" id="{9FD1BDC1-1B40-FA5E-DD20-DF406F3D1EA0}"/>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Oval 241">
              <a:extLst>
                <a:ext uri="{FF2B5EF4-FFF2-40B4-BE49-F238E27FC236}">
                  <a16:creationId xmlns:a16="http://schemas.microsoft.com/office/drawing/2014/main" id="{0B14A20D-E6B4-0296-62B4-3A262AC7BEA6}"/>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A0CF88F6-A744-4A33-6C5B-3308ADEAABA5}"/>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onut 49">
              <a:extLst>
                <a:ext uri="{FF2B5EF4-FFF2-40B4-BE49-F238E27FC236}">
                  <a16:creationId xmlns:a16="http://schemas.microsoft.com/office/drawing/2014/main" id="{D762F4BD-A836-3B01-D3FF-EE7C6F38361D}"/>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Flowchart: Merge 244">
              <a:extLst>
                <a:ext uri="{FF2B5EF4-FFF2-40B4-BE49-F238E27FC236}">
                  <a16:creationId xmlns:a16="http://schemas.microsoft.com/office/drawing/2014/main" id="{9FFA4ADA-75EC-A64F-353F-5CF247E3142A}"/>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3485C5C-2F33-5284-ED2C-D3B2C74AB1A8}"/>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246">
              <a:extLst>
                <a:ext uri="{FF2B5EF4-FFF2-40B4-BE49-F238E27FC236}">
                  <a16:creationId xmlns:a16="http://schemas.microsoft.com/office/drawing/2014/main" id="{E3F82028-7120-7E9B-A575-FDD2BE152AA3}"/>
                </a:ext>
              </a:extLst>
            </p:cNvPr>
            <p:cNvGrpSpPr/>
            <p:nvPr/>
          </p:nvGrpSpPr>
          <p:grpSpPr>
            <a:xfrm>
              <a:off x="6019800" y="5334000"/>
              <a:ext cx="306744" cy="362515"/>
              <a:chOff x="3505200" y="3276600"/>
              <a:chExt cx="838200" cy="990600"/>
            </a:xfrm>
          </p:grpSpPr>
          <p:sp>
            <p:nvSpPr>
              <p:cNvPr id="248" name="Block Arc 47">
                <a:extLst>
                  <a:ext uri="{FF2B5EF4-FFF2-40B4-BE49-F238E27FC236}">
                    <a16:creationId xmlns:a16="http://schemas.microsoft.com/office/drawing/2014/main" id="{ED5BDAD1-D91A-45F7-C11F-1BCD5C7F7C6C}"/>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Flowchart: Delay 248">
                <a:extLst>
                  <a:ext uri="{FF2B5EF4-FFF2-40B4-BE49-F238E27FC236}">
                    <a16:creationId xmlns:a16="http://schemas.microsoft.com/office/drawing/2014/main" id="{347576A1-A8D9-0D49-9948-B61069DA6A3B}"/>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186">
                <a:extLst>
                  <a:ext uri="{FF2B5EF4-FFF2-40B4-BE49-F238E27FC236}">
                    <a16:creationId xmlns:a16="http://schemas.microsoft.com/office/drawing/2014/main" id="{09CE916E-36E3-F57C-99B1-189F2221FB6F}"/>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956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64">
                                            <p:txEl>
                                              <p:pRg st="2" end="2"/>
                                            </p:txEl>
                                          </p:spTgt>
                                        </p:tgtEl>
                                        <p:attrNameLst>
                                          <p:attrName>style.visibility</p:attrName>
                                        </p:attrNameLst>
                                      </p:cBhvr>
                                      <p:to>
                                        <p:strVal val="visible"/>
                                      </p:to>
                                    </p:set>
                                    <p:animEffect transition="in" filter="fade">
                                      <p:cBhvr>
                                        <p:cTn id="23" dur="1000"/>
                                        <p:tgtEl>
                                          <p:spTgt spid="164">
                                            <p:txEl>
                                              <p:pRg st="2" end="2"/>
                                            </p:txEl>
                                          </p:spTgt>
                                        </p:tgtEl>
                                      </p:cBhvr>
                                    </p:animEffect>
                                    <p:anim calcmode="lin" valueType="num">
                                      <p:cBhvr>
                                        <p:cTn id="24" dur="1000" fill="hold"/>
                                        <p:tgtEl>
                                          <p:spTgt spid="16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6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6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9CDE82E-7BD2-4875-8135-33FD4D16E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26136" y="6367344"/>
            <a:ext cx="9144000" cy="307777"/>
          </a:xfrm>
          <a:prstGeom prst="rect">
            <a:avLst/>
          </a:prstGeom>
          <a:noFill/>
        </p:spPr>
        <p:txBody>
          <a:bodyPr wrap="square" rtlCol="0">
            <a:spAutoFit/>
          </a:bodyPr>
          <a:lstStyle/>
          <a:p>
            <a:r>
              <a:rPr lang="en-US" sz="1400" dirty="0">
                <a:solidFill>
                  <a:schemeClr val="bg1"/>
                </a:solidFill>
              </a:rPr>
              <a:t>Mosiah 13:7-10</a:t>
            </a:r>
          </a:p>
        </p:txBody>
      </p:sp>
      <p:sp>
        <p:nvSpPr>
          <p:cNvPr id="4" name="TextBox 3"/>
          <p:cNvSpPr txBox="1"/>
          <p:nvPr/>
        </p:nvSpPr>
        <p:spPr>
          <a:xfrm>
            <a:off x="1542288" y="155449"/>
            <a:ext cx="9144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rPr>
              <a:t>A Type and A Shadow of Things To Come</a:t>
            </a:r>
          </a:p>
        </p:txBody>
      </p:sp>
      <p:sp>
        <p:nvSpPr>
          <p:cNvPr id="10" name="TextBox 9"/>
          <p:cNvSpPr txBox="1"/>
          <p:nvPr/>
        </p:nvSpPr>
        <p:spPr>
          <a:xfrm>
            <a:off x="1752600" y="762001"/>
            <a:ext cx="4876800" cy="646331"/>
          </a:xfrm>
          <a:prstGeom prst="rect">
            <a:avLst/>
          </a:prstGeom>
          <a:noFill/>
        </p:spPr>
        <p:txBody>
          <a:bodyPr wrap="square" rtlCol="0">
            <a:spAutoFit/>
          </a:bodyPr>
          <a:lstStyle/>
          <a:p>
            <a:pPr fontAlgn="base"/>
            <a:r>
              <a:rPr lang="en-US" dirty="0">
                <a:solidFill>
                  <a:schemeClr val="bg1"/>
                </a:solidFill>
              </a:rPr>
              <a:t>They had not the power to slay him until he was finished with his message</a:t>
            </a:r>
          </a:p>
        </p:txBody>
      </p:sp>
      <p:sp>
        <p:nvSpPr>
          <p:cNvPr id="164" name="TextBox 163"/>
          <p:cNvSpPr txBox="1"/>
          <p:nvPr/>
        </p:nvSpPr>
        <p:spPr>
          <a:xfrm>
            <a:off x="5715000" y="1447801"/>
            <a:ext cx="4724400" cy="2031325"/>
          </a:xfrm>
          <a:prstGeom prst="rect">
            <a:avLst/>
          </a:prstGeom>
          <a:noFill/>
        </p:spPr>
        <p:txBody>
          <a:bodyPr wrap="square" rtlCol="0">
            <a:spAutoFit/>
          </a:bodyPr>
          <a:lstStyle/>
          <a:p>
            <a:pPr fontAlgn="base"/>
            <a:r>
              <a:rPr lang="en-US" dirty="0">
                <a:solidFill>
                  <a:schemeClr val="bg1"/>
                </a:solidFill>
              </a:rPr>
              <a:t>“Therefore, hold on thy way, and the priesthood shall remain with thee; for their bounds are set, they cannot pass. Thy days are known, and thy years shall not be numbered less; therefore, fear not what man can do, for God shall be with you forever and ever”</a:t>
            </a:r>
          </a:p>
          <a:p>
            <a:pPr fontAlgn="base"/>
            <a:r>
              <a:rPr lang="en-US" dirty="0">
                <a:solidFill>
                  <a:schemeClr val="bg1"/>
                </a:solidFill>
              </a:rPr>
              <a:t>D&amp;C  122:9</a:t>
            </a:r>
            <a:endParaRPr lang="en-US" sz="2800" dirty="0">
              <a:solidFill>
                <a:schemeClr val="bg1"/>
              </a:solidFill>
            </a:endParaRPr>
          </a:p>
        </p:txBody>
      </p:sp>
      <p:sp>
        <p:nvSpPr>
          <p:cNvPr id="130" name="TextBox 129"/>
          <p:cNvSpPr txBox="1"/>
          <p:nvPr/>
        </p:nvSpPr>
        <p:spPr>
          <a:xfrm>
            <a:off x="2971800" y="4267201"/>
            <a:ext cx="6858000" cy="2031325"/>
          </a:xfrm>
          <a:prstGeom prst="rect">
            <a:avLst/>
          </a:prstGeom>
          <a:noFill/>
        </p:spPr>
        <p:txBody>
          <a:bodyPr wrap="square" rtlCol="0">
            <a:spAutoFit/>
          </a:bodyPr>
          <a:lstStyle/>
          <a:p>
            <a:pPr fontAlgn="base"/>
            <a:r>
              <a:rPr lang="en-US" dirty="0">
                <a:solidFill>
                  <a:schemeClr val="bg1"/>
                </a:solidFill>
              </a:rPr>
              <a:t>By slaying </a:t>
            </a:r>
            <a:r>
              <a:rPr lang="en-US" dirty="0" err="1">
                <a:solidFill>
                  <a:schemeClr val="bg1"/>
                </a:solidFill>
              </a:rPr>
              <a:t>Abinadi</a:t>
            </a:r>
            <a:r>
              <a:rPr lang="en-US" dirty="0">
                <a:solidFill>
                  <a:schemeClr val="bg1"/>
                </a:solidFill>
              </a:rPr>
              <a:t>, Noah and his priests condemned themselves to death. In killing him with fire they chose the manner of their own or their descendants’ deaths.</a:t>
            </a:r>
          </a:p>
          <a:p>
            <a:pPr fontAlgn="base"/>
            <a:endParaRPr lang="en-US" dirty="0">
              <a:solidFill>
                <a:schemeClr val="bg1"/>
              </a:solidFill>
            </a:endParaRPr>
          </a:p>
          <a:p>
            <a:pPr fontAlgn="base"/>
            <a:r>
              <a:rPr lang="en-US" dirty="0">
                <a:solidFill>
                  <a:schemeClr val="bg1"/>
                </a:solidFill>
              </a:rPr>
              <a:t>If they had chosen to repent an accept his message, then their eternal reward would have been the same as </a:t>
            </a:r>
            <a:r>
              <a:rPr lang="en-US" dirty="0" err="1">
                <a:solidFill>
                  <a:schemeClr val="bg1"/>
                </a:solidFill>
              </a:rPr>
              <a:t>Abinadi’s</a:t>
            </a:r>
            <a:r>
              <a:rPr lang="en-US" dirty="0">
                <a:solidFill>
                  <a:schemeClr val="bg1"/>
                </a:solidFill>
              </a:rPr>
              <a:t>. </a:t>
            </a:r>
          </a:p>
          <a:p>
            <a:pPr fontAlgn="base"/>
            <a:r>
              <a:rPr lang="en-US" dirty="0">
                <a:solidFill>
                  <a:schemeClr val="bg1"/>
                </a:solidFill>
              </a:rPr>
              <a:t>JFM and RLM</a:t>
            </a:r>
          </a:p>
        </p:txBody>
      </p:sp>
      <p:pic>
        <p:nvPicPr>
          <p:cNvPr id="7" name="Picture 6">
            <a:extLst>
              <a:ext uri="{FF2B5EF4-FFF2-40B4-BE49-F238E27FC236}">
                <a16:creationId xmlns:a16="http://schemas.microsoft.com/office/drawing/2014/main" id="{206C6D9F-8328-4D70-9F10-45701116F1C3}"/>
              </a:ext>
            </a:extLst>
          </p:cNvPr>
          <p:cNvPicPr>
            <a:picLocks noChangeAspect="1"/>
          </p:cNvPicPr>
          <p:nvPr/>
        </p:nvPicPr>
        <p:blipFill rotWithShape="1">
          <a:blip r:embed="rId3">
            <a:extLst>
              <a:ext uri="{28A0092B-C50C-407E-A947-70E740481C1C}">
                <a14:useLocalDpi xmlns:a14="http://schemas.microsoft.com/office/drawing/2010/main" val="0"/>
              </a:ext>
            </a:extLst>
          </a:blip>
          <a:srcRect t="3979" b="5270"/>
          <a:stretch/>
        </p:blipFill>
        <p:spPr>
          <a:xfrm>
            <a:off x="10373892" y="5517932"/>
            <a:ext cx="1363699" cy="903890"/>
          </a:xfrm>
          <a:prstGeom prst="rect">
            <a:avLst/>
          </a:prstGeom>
        </p:spPr>
      </p:pic>
      <p:pic>
        <p:nvPicPr>
          <p:cNvPr id="57" name="Picture 56">
            <a:extLst>
              <a:ext uri="{FF2B5EF4-FFF2-40B4-BE49-F238E27FC236}">
                <a16:creationId xmlns:a16="http://schemas.microsoft.com/office/drawing/2014/main" id="{45F98121-7775-D120-E3BC-215B31E41D1A}"/>
              </a:ext>
            </a:extLst>
          </p:cNvPr>
          <p:cNvPicPr>
            <a:picLocks noChangeAspect="1"/>
          </p:cNvPicPr>
          <p:nvPr/>
        </p:nvPicPr>
        <p:blipFill>
          <a:blip r:embed="rId4"/>
          <a:stretch>
            <a:fillRect/>
          </a:stretch>
        </p:blipFill>
        <p:spPr>
          <a:xfrm>
            <a:off x="495300" y="1477150"/>
            <a:ext cx="4724400" cy="2535573"/>
          </a:xfrm>
          <a:prstGeom prst="rect">
            <a:avLst/>
          </a:prstGeom>
        </p:spPr>
      </p:pic>
    </p:spTree>
    <p:extLst>
      <p:ext uri="{BB962C8B-B14F-4D97-AF65-F5344CB8AC3E}">
        <p14:creationId xmlns:p14="http://schemas.microsoft.com/office/powerpoint/2010/main" val="19126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F14E6844-CF5A-45E7-9424-9ACF8E364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9560" y="6321624"/>
            <a:ext cx="9144000" cy="307777"/>
          </a:xfrm>
          <a:prstGeom prst="rect">
            <a:avLst/>
          </a:prstGeom>
          <a:noFill/>
        </p:spPr>
        <p:txBody>
          <a:bodyPr wrap="square" rtlCol="0">
            <a:spAutoFit/>
          </a:bodyPr>
          <a:lstStyle/>
          <a:p>
            <a:r>
              <a:rPr lang="en-US" sz="1400" dirty="0">
                <a:solidFill>
                  <a:schemeClr val="bg1"/>
                </a:solidFill>
              </a:rPr>
              <a:t>Mosiah 13:12-24</a:t>
            </a:r>
          </a:p>
        </p:txBody>
      </p:sp>
      <p:sp>
        <p:nvSpPr>
          <p:cNvPr id="131" name="TextBox 130"/>
          <p:cNvSpPr txBox="1"/>
          <p:nvPr/>
        </p:nvSpPr>
        <p:spPr>
          <a:xfrm>
            <a:off x="649224" y="957072"/>
            <a:ext cx="4876800" cy="3416320"/>
          </a:xfrm>
          <a:prstGeom prst="rect">
            <a:avLst/>
          </a:prstGeom>
          <a:noFill/>
        </p:spPr>
        <p:txBody>
          <a:bodyPr wrap="square" rtlCol="0">
            <a:spAutoFit/>
          </a:bodyPr>
          <a:lstStyle/>
          <a:p>
            <a:pPr fontAlgn="base"/>
            <a:r>
              <a:rPr lang="en-US" dirty="0">
                <a:solidFill>
                  <a:schemeClr val="bg1"/>
                </a:solidFill>
              </a:rPr>
              <a:t>Some may wonder how </a:t>
            </a:r>
            <a:r>
              <a:rPr lang="en-US" dirty="0" err="1">
                <a:solidFill>
                  <a:schemeClr val="bg1"/>
                </a:solidFill>
              </a:rPr>
              <a:t>Abinadi</a:t>
            </a:r>
            <a:r>
              <a:rPr lang="en-US" dirty="0">
                <a:solidFill>
                  <a:schemeClr val="bg1"/>
                </a:solidFill>
              </a:rPr>
              <a:t> received the Ten Commandments which God had given to Moses.</a:t>
            </a:r>
          </a:p>
          <a:p>
            <a:pPr fontAlgn="base"/>
            <a:endParaRPr lang="en-US" dirty="0">
              <a:solidFill>
                <a:schemeClr val="bg1"/>
              </a:solidFill>
            </a:endParaRPr>
          </a:p>
          <a:p>
            <a:pPr fontAlgn="base"/>
            <a:r>
              <a:rPr lang="en-US" dirty="0">
                <a:solidFill>
                  <a:schemeClr val="bg1"/>
                </a:solidFill>
              </a:rPr>
              <a:t>The Brass plates obtained by Nephi contained the five books of Moses (1 Nephi 5:11)</a:t>
            </a:r>
          </a:p>
          <a:p>
            <a:pPr fontAlgn="base"/>
            <a:endParaRPr lang="en-US" dirty="0">
              <a:solidFill>
                <a:schemeClr val="bg1"/>
              </a:solidFill>
            </a:endParaRPr>
          </a:p>
          <a:p>
            <a:pPr fontAlgn="base"/>
            <a:r>
              <a:rPr lang="en-US" dirty="0">
                <a:solidFill>
                  <a:schemeClr val="bg1"/>
                </a:solidFill>
              </a:rPr>
              <a:t>These records would have been passed down by </a:t>
            </a:r>
            <a:r>
              <a:rPr lang="en-US" dirty="0" err="1">
                <a:solidFill>
                  <a:schemeClr val="bg1"/>
                </a:solidFill>
              </a:rPr>
              <a:t>Nephite</a:t>
            </a:r>
            <a:r>
              <a:rPr lang="en-US" dirty="0">
                <a:solidFill>
                  <a:schemeClr val="bg1"/>
                </a:solidFill>
              </a:rPr>
              <a:t> prophets and record keepers</a:t>
            </a:r>
          </a:p>
          <a:p>
            <a:pPr fontAlgn="base"/>
            <a:endParaRPr lang="en-US" dirty="0">
              <a:solidFill>
                <a:schemeClr val="bg1"/>
              </a:solidFill>
            </a:endParaRPr>
          </a:p>
          <a:p>
            <a:pPr fontAlgn="base"/>
            <a:r>
              <a:rPr lang="en-US" dirty="0">
                <a:solidFill>
                  <a:schemeClr val="bg1"/>
                </a:solidFill>
              </a:rPr>
              <a:t>The records were common knowledge to Noah and his priests</a:t>
            </a:r>
          </a:p>
          <a:p>
            <a:pPr fontAlgn="base"/>
            <a:r>
              <a:rPr lang="en-US" sz="1100" dirty="0">
                <a:solidFill>
                  <a:schemeClr val="bg1"/>
                </a:solidFill>
              </a:rPr>
              <a:t>Institute manual</a:t>
            </a:r>
          </a:p>
        </p:txBody>
      </p:sp>
      <p:sp>
        <p:nvSpPr>
          <p:cNvPr id="182" name="TextBox 181"/>
          <p:cNvSpPr txBox="1"/>
          <p:nvPr/>
        </p:nvSpPr>
        <p:spPr>
          <a:xfrm>
            <a:off x="1551432" y="91441"/>
            <a:ext cx="9144000" cy="769441"/>
          </a:xfrm>
          <a:prstGeom prst="rect">
            <a:avLst/>
          </a:prstGeom>
          <a:noFill/>
        </p:spPr>
        <p:txBody>
          <a:bodyPr wrap="square" rtlCol="0">
            <a:spAutoFit/>
          </a:bodyPr>
          <a:lstStyle/>
          <a:p>
            <a:pPr algn="ctr"/>
            <a:r>
              <a:rPr lang="en-US" sz="4400" dirty="0" err="1">
                <a:solidFill>
                  <a:schemeClr val="bg1"/>
                </a:solidFill>
                <a:latin typeface="Calibri" panose="020F0502020204030204" pitchFamily="34" charset="0"/>
              </a:rPr>
              <a:t>Abinadi</a:t>
            </a:r>
            <a:r>
              <a:rPr lang="en-US" sz="4400" dirty="0">
                <a:solidFill>
                  <a:schemeClr val="bg1"/>
                </a:solidFill>
                <a:latin typeface="Calibri" panose="020F0502020204030204" pitchFamily="34" charset="0"/>
              </a:rPr>
              <a:t> Has 10 Commandments</a:t>
            </a:r>
          </a:p>
        </p:txBody>
      </p:sp>
      <p:grpSp>
        <p:nvGrpSpPr>
          <p:cNvPr id="132" name="Group 131">
            <a:extLst>
              <a:ext uri="{FF2B5EF4-FFF2-40B4-BE49-F238E27FC236}">
                <a16:creationId xmlns:a16="http://schemas.microsoft.com/office/drawing/2014/main" id="{9C179E70-FB32-4B5B-A8EC-EFE3F4451445}"/>
              </a:ext>
            </a:extLst>
          </p:cNvPr>
          <p:cNvGrpSpPr/>
          <p:nvPr/>
        </p:nvGrpSpPr>
        <p:grpSpPr>
          <a:xfrm>
            <a:off x="7848564" y="3451326"/>
            <a:ext cx="1945234" cy="2166831"/>
            <a:chOff x="1228308" y="4246854"/>
            <a:chExt cx="1945234" cy="2166831"/>
          </a:xfrm>
        </p:grpSpPr>
        <p:grpSp>
          <p:nvGrpSpPr>
            <p:cNvPr id="134" name="Group 133">
              <a:extLst>
                <a:ext uri="{FF2B5EF4-FFF2-40B4-BE49-F238E27FC236}">
                  <a16:creationId xmlns:a16="http://schemas.microsoft.com/office/drawing/2014/main" id="{5125BA57-3B5B-41A6-B115-B2A3B11BF17E}"/>
                </a:ext>
              </a:extLst>
            </p:cNvPr>
            <p:cNvGrpSpPr/>
            <p:nvPr/>
          </p:nvGrpSpPr>
          <p:grpSpPr>
            <a:xfrm rot="20765964">
              <a:off x="1228308" y="4246854"/>
              <a:ext cx="1360826" cy="2144824"/>
              <a:chOff x="1371600" y="4112942"/>
              <a:chExt cx="1360826" cy="2144824"/>
            </a:xfrm>
          </p:grpSpPr>
          <p:sp>
            <p:nvSpPr>
              <p:cNvPr id="138" name="Flowchart: Delay 137">
                <a:extLst>
                  <a:ext uri="{FF2B5EF4-FFF2-40B4-BE49-F238E27FC236}">
                    <a16:creationId xmlns:a16="http://schemas.microsoft.com/office/drawing/2014/main" id="{4B6C9C58-F927-4185-B2A8-F4B90C61E71A}"/>
                  </a:ext>
                </a:extLst>
              </p:cNvPr>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elay 138">
                <a:extLst>
                  <a:ext uri="{FF2B5EF4-FFF2-40B4-BE49-F238E27FC236}">
                    <a16:creationId xmlns:a16="http://schemas.microsoft.com/office/drawing/2014/main" id="{A6DB3B4C-1E7F-4749-8B59-083397DD84D0}"/>
                  </a:ext>
                </a:extLst>
              </p:cNvPr>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9E247031-B616-4005-94E8-A20F14B5E4A6}"/>
                </a:ext>
              </a:extLst>
            </p:cNvPr>
            <p:cNvGrpSpPr/>
            <p:nvPr/>
          </p:nvGrpSpPr>
          <p:grpSpPr>
            <a:xfrm rot="21421466">
              <a:off x="1812716" y="4268861"/>
              <a:ext cx="1360826" cy="2144824"/>
              <a:chOff x="1371600" y="4112942"/>
              <a:chExt cx="1360826" cy="2144824"/>
            </a:xfrm>
          </p:grpSpPr>
          <p:sp>
            <p:nvSpPr>
              <p:cNvPr id="136" name="Flowchart: Delay 135">
                <a:extLst>
                  <a:ext uri="{FF2B5EF4-FFF2-40B4-BE49-F238E27FC236}">
                    <a16:creationId xmlns:a16="http://schemas.microsoft.com/office/drawing/2014/main" id="{FA5DEAC0-1A34-4157-B6A8-EB510441717C}"/>
                  </a:ext>
                </a:extLst>
              </p:cNvPr>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Delay 136">
                <a:extLst>
                  <a:ext uri="{FF2B5EF4-FFF2-40B4-BE49-F238E27FC236}">
                    <a16:creationId xmlns:a16="http://schemas.microsoft.com/office/drawing/2014/main" id="{E6DC8546-CCEF-4C80-82A0-DFD9145706D1}"/>
                  </a:ext>
                </a:extLst>
              </p:cNvPr>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05569674-4206-7E21-1C54-AC8E17FA347E}"/>
              </a:ext>
            </a:extLst>
          </p:cNvPr>
          <p:cNvGrpSpPr/>
          <p:nvPr/>
        </p:nvGrpSpPr>
        <p:grpSpPr>
          <a:xfrm>
            <a:off x="6340814" y="656165"/>
            <a:ext cx="3412024" cy="2577924"/>
            <a:chOff x="3800531" y="2793326"/>
            <a:chExt cx="3412024" cy="2577924"/>
          </a:xfrm>
        </p:grpSpPr>
        <p:grpSp>
          <p:nvGrpSpPr>
            <p:cNvPr id="4" name="Group 3">
              <a:extLst>
                <a:ext uri="{FF2B5EF4-FFF2-40B4-BE49-F238E27FC236}">
                  <a16:creationId xmlns:a16="http://schemas.microsoft.com/office/drawing/2014/main" id="{AB5CFEBC-2324-5151-0FBE-38ADF7B51982}"/>
                </a:ext>
              </a:extLst>
            </p:cNvPr>
            <p:cNvGrpSpPr/>
            <p:nvPr/>
          </p:nvGrpSpPr>
          <p:grpSpPr>
            <a:xfrm>
              <a:off x="4154911" y="2793326"/>
              <a:ext cx="2808111" cy="1633861"/>
              <a:chOff x="990600" y="1066800"/>
              <a:chExt cx="2808111" cy="1633861"/>
            </a:xfrm>
          </p:grpSpPr>
          <p:grpSp>
            <p:nvGrpSpPr>
              <p:cNvPr id="22" name="Group 21">
                <a:extLst>
                  <a:ext uri="{FF2B5EF4-FFF2-40B4-BE49-F238E27FC236}">
                    <a16:creationId xmlns:a16="http://schemas.microsoft.com/office/drawing/2014/main" id="{19B26541-4174-30D8-0F57-3DFF20C27C27}"/>
                  </a:ext>
                </a:extLst>
              </p:cNvPr>
              <p:cNvGrpSpPr/>
              <p:nvPr/>
            </p:nvGrpSpPr>
            <p:grpSpPr>
              <a:xfrm>
                <a:off x="1905000" y="1066800"/>
                <a:ext cx="997381" cy="1585757"/>
                <a:chOff x="304800" y="261156"/>
                <a:chExt cx="1417332" cy="2253445"/>
              </a:xfrm>
            </p:grpSpPr>
            <p:sp>
              <p:nvSpPr>
                <p:cNvPr id="64" name="Rectangle 63">
                  <a:extLst>
                    <a:ext uri="{FF2B5EF4-FFF2-40B4-BE49-F238E27FC236}">
                      <a16:creationId xmlns:a16="http://schemas.microsoft.com/office/drawing/2014/main" id="{04377C88-026B-DFFF-B6F8-A149B9D49BD4}"/>
                    </a:ext>
                  </a:extLst>
                </p:cNvPr>
                <p:cNvSpPr/>
                <p:nvPr/>
              </p:nvSpPr>
              <p:spPr>
                <a:xfrm>
                  <a:off x="599322" y="1752601"/>
                  <a:ext cx="832210" cy="7620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5D69510C-64D9-BBAE-D243-800513E6C86D}"/>
                    </a:ext>
                  </a:extLst>
                </p:cNvPr>
                <p:cNvSpPr/>
                <p:nvPr/>
              </p:nvSpPr>
              <p:spPr>
                <a:xfrm rot="20835976" flipH="1">
                  <a:off x="1167670" y="1021891"/>
                  <a:ext cx="554462"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Extract 65">
                  <a:extLst>
                    <a:ext uri="{FF2B5EF4-FFF2-40B4-BE49-F238E27FC236}">
                      <a16:creationId xmlns:a16="http://schemas.microsoft.com/office/drawing/2014/main" id="{24B70891-0584-DAED-BDBA-956A2EB9E4EA}"/>
                    </a:ext>
                  </a:extLst>
                </p:cNvPr>
                <p:cNvSpPr/>
                <p:nvPr/>
              </p:nvSpPr>
              <p:spPr>
                <a:xfrm rot="10800000">
                  <a:off x="818934" y="1927112"/>
                  <a:ext cx="367090" cy="408672"/>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Cloud 66">
                  <a:extLst>
                    <a:ext uri="{FF2B5EF4-FFF2-40B4-BE49-F238E27FC236}">
                      <a16:creationId xmlns:a16="http://schemas.microsoft.com/office/drawing/2014/main" id="{2A863A89-EF08-58AC-5AE3-AA65FEEE92D3}"/>
                    </a:ext>
                  </a:extLst>
                </p:cNvPr>
                <p:cNvSpPr/>
                <p:nvPr/>
              </p:nvSpPr>
              <p:spPr>
                <a:xfrm rot="764024">
                  <a:off x="304800" y="1016373"/>
                  <a:ext cx="504969" cy="111215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53B437A-6927-6F19-9A03-09A686B23564}"/>
                    </a:ext>
                  </a:extLst>
                </p:cNvPr>
                <p:cNvSpPr/>
                <p:nvPr/>
              </p:nvSpPr>
              <p:spPr>
                <a:xfrm>
                  <a:off x="661612" y="1026800"/>
                  <a:ext cx="681735" cy="10512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a:extLst>
                    <a:ext uri="{FF2B5EF4-FFF2-40B4-BE49-F238E27FC236}">
                      <a16:creationId xmlns:a16="http://schemas.microsoft.com/office/drawing/2014/main" id="{D92FA099-EC4C-2AA5-E8D2-04B559B2CA9F}"/>
                    </a:ext>
                  </a:extLst>
                </p:cNvPr>
                <p:cNvSpPr/>
                <p:nvPr/>
              </p:nvSpPr>
              <p:spPr>
                <a:xfrm rot="16200000" flipH="1">
                  <a:off x="763899" y="502385"/>
                  <a:ext cx="529596" cy="1048825"/>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49">
                  <a:extLst>
                    <a:ext uri="{FF2B5EF4-FFF2-40B4-BE49-F238E27FC236}">
                      <a16:creationId xmlns:a16="http://schemas.microsoft.com/office/drawing/2014/main" id="{9A751368-EE3C-550F-7FBA-4786562B1A7B}"/>
                    </a:ext>
                  </a:extLst>
                </p:cNvPr>
                <p:cNvGrpSpPr/>
                <p:nvPr/>
              </p:nvGrpSpPr>
              <p:grpSpPr>
                <a:xfrm>
                  <a:off x="457200" y="261156"/>
                  <a:ext cx="1143000" cy="1290492"/>
                  <a:chOff x="1065863" y="3467100"/>
                  <a:chExt cx="969361" cy="1094447"/>
                </a:xfrm>
              </p:grpSpPr>
              <p:sp>
                <p:nvSpPr>
                  <p:cNvPr id="81" name="Chord 80">
                    <a:extLst>
                      <a:ext uri="{FF2B5EF4-FFF2-40B4-BE49-F238E27FC236}">
                        <a16:creationId xmlns:a16="http://schemas.microsoft.com/office/drawing/2014/main" id="{10BB9B5F-1C7B-08F9-EBDA-188B3D445DD3}"/>
                      </a:ext>
                    </a:extLst>
                  </p:cNvPr>
                  <p:cNvSpPr/>
                  <p:nvPr/>
                </p:nvSpPr>
                <p:spPr>
                  <a:xfrm rot="6672735">
                    <a:off x="990600" y="3581400"/>
                    <a:ext cx="1066800" cy="838200"/>
                  </a:xfrm>
                  <a:prstGeom prst="chor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ord 81">
                    <a:extLst>
                      <a:ext uri="{FF2B5EF4-FFF2-40B4-BE49-F238E27FC236}">
                        <a16:creationId xmlns:a16="http://schemas.microsoft.com/office/drawing/2014/main" id="{85DBE485-8373-90AD-41C8-905D749754A1}"/>
                      </a:ext>
                    </a:extLst>
                  </p:cNvPr>
                  <p:cNvSpPr/>
                  <p:nvPr/>
                </p:nvSpPr>
                <p:spPr>
                  <a:xfrm rot="8132090">
                    <a:off x="1065863" y="3732856"/>
                    <a:ext cx="969361" cy="828691"/>
                  </a:xfrm>
                  <a:prstGeom prst="chord">
                    <a:avLst>
                      <a:gd name="adj1" fmla="val 2892879"/>
                      <a:gd name="adj2" fmla="val 13226598"/>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77">
                    <a:extLst>
                      <a:ext uri="{FF2B5EF4-FFF2-40B4-BE49-F238E27FC236}">
                        <a16:creationId xmlns:a16="http://schemas.microsoft.com/office/drawing/2014/main" id="{F4CEDDA4-39AC-B8CA-FE6E-3183A3C101B3}"/>
                      </a:ext>
                    </a:extLst>
                  </p:cNvPr>
                  <p:cNvSpPr/>
                  <p:nvPr/>
                </p:nvSpPr>
                <p:spPr>
                  <a:xfrm>
                    <a:off x="1066800" y="4038600"/>
                    <a:ext cx="914400" cy="228600"/>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48">
                    <a:extLst>
                      <a:ext uri="{FF2B5EF4-FFF2-40B4-BE49-F238E27FC236}">
                        <a16:creationId xmlns:a16="http://schemas.microsoft.com/office/drawing/2014/main" id="{129871FF-A9AF-A694-842B-8F01D47AF44C}"/>
                      </a:ext>
                    </a:extLst>
                  </p:cNvPr>
                  <p:cNvGrpSpPr/>
                  <p:nvPr/>
                </p:nvGrpSpPr>
                <p:grpSpPr>
                  <a:xfrm>
                    <a:off x="1143000" y="4038600"/>
                    <a:ext cx="762000" cy="228600"/>
                    <a:chOff x="2667000" y="3186545"/>
                    <a:chExt cx="3008746" cy="1080655"/>
                  </a:xfrm>
                </p:grpSpPr>
                <p:grpSp>
                  <p:nvGrpSpPr>
                    <p:cNvPr id="94" name="Group 39">
                      <a:extLst>
                        <a:ext uri="{FF2B5EF4-FFF2-40B4-BE49-F238E27FC236}">
                          <a16:creationId xmlns:a16="http://schemas.microsoft.com/office/drawing/2014/main" id="{5298922C-80B0-B8EB-56D7-CAAB0C502775}"/>
                        </a:ext>
                      </a:extLst>
                    </p:cNvPr>
                    <p:cNvGrpSpPr/>
                    <p:nvPr/>
                  </p:nvGrpSpPr>
                  <p:grpSpPr>
                    <a:xfrm>
                      <a:off x="2667000" y="3200400"/>
                      <a:ext cx="990600" cy="1066800"/>
                      <a:chOff x="2667000" y="3200400"/>
                      <a:chExt cx="990600" cy="1066800"/>
                    </a:xfrm>
                  </p:grpSpPr>
                  <p:sp>
                    <p:nvSpPr>
                      <p:cNvPr id="142" name="Cross 141">
                        <a:extLst>
                          <a:ext uri="{FF2B5EF4-FFF2-40B4-BE49-F238E27FC236}">
                            <a16:creationId xmlns:a16="http://schemas.microsoft.com/office/drawing/2014/main" id="{E11B5A77-8888-6100-4BBA-41F3B7494C8B}"/>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ross 142">
                        <a:extLst>
                          <a:ext uri="{FF2B5EF4-FFF2-40B4-BE49-F238E27FC236}">
                            <a16:creationId xmlns:a16="http://schemas.microsoft.com/office/drawing/2014/main" id="{9EFA8C15-BFA0-F36D-8E49-CDE178E3E164}"/>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F8620038-6B09-60C6-6220-742AA360ECEF}"/>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0">
                      <a:extLst>
                        <a:ext uri="{FF2B5EF4-FFF2-40B4-BE49-F238E27FC236}">
                          <a16:creationId xmlns:a16="http://schemas.microsoft.com/office/drawing/2014/main" id="{193DAC76-97B2-6F38-F10D-77A9929F86F5}"/>
                        </a:ext>
                      </a:extLst>
                    </p:cNvPr>
                    <p:cNvGrpSpPr/>
                    <p:nvPr/>
                  </p:nvGrpSpPr>
                  <p:grpSpPr>
                    <a:xfrm>
                      <a:off x="3687618" y="3198091"/>
                      <a:ext cx="990600" cy="1066800"/>
                      <a:chOff x="2667000" y="3200400"/>
                      <a:chExt cx="990600" cy="1066800"/>
                    </a:xfrm>
                  </p:grpSpPr>
                  <p:sp>
                    <p:nvSpPr>
                      <p:cNvPr id="118" name="Cross 117">
                        <a:extLst>
                          <a:ext uri="{FF2B5EF4-FFF2-40B4-BE49-F238E27FC236}">
                            <a16:creationId xmlns:a16="http://schemas.microsoft.com/office/drawing/2014/main" id="{9A6288BC-37B2-5D29-BC5D-F5FE9539DC4B}"/>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ross 139">
                        <a:extLst>
                          <a:ext uri="{FF2B5EF4-FFF2-40B4-BE49-F238E27FC236}">
                            <a16:creationId xmlns:a16="http://schemas.microsoft.com/office/drawing/2014/main" id="{049D301B-5D66-D4CB-EBE9-438C83D039FA}"/>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3E2F2E0A-4065-BBB0-7404-907E81369C0D}"/>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44">
                      <a:extLst>
                        <a:ext uri="{FF2B5EF4-FFF2-40B4-BE49-F238E27FC236}">
                          <a16:creationId xmlns:a16="http://schemas.microsoft.com/office/drawing/2014/main" id="{4E6B5FC8-71E1-08D2-DB60-FC4FFD0C3BDE}"/>
                        </a:ext>
                      </a:extLst>
                    </p:cNvPr>
                    <p:cNvGrpSpPr/>
                    <p:nvPr/>
                  </p:nvGrpSpPr>
                  <p:grpSpPr>
                    <a:xfrm>
                      <a:off x="4685146" y="3186545"/>
                      <a:ext cx="990600" cy="1066800"/>
                      <a:chOff x="2667000" y="3200400"/>
                      <a:chExt cx="990600" cy="1066800"/>
                    </a:xfrm>
                  </p:grpSpPr>
                  <p:sp>
                    <p:nvSpPr>
                      <p:cNvPr id="99" name="Cross 98">
                        <a:extLst>
                          <a:ext uri="{FF2B5EF4-FFF2-40B4-BE49-F238E27FC236}">
                            <a16:creationId xmlns:a16="http://schemas.microsoft.com/office/drawing/2014/main" id="{B098EB2C-0623-D062-78DC-3621555928BF}"/>
                          </a:ext>
                        </a:extLst>
                      </p:cNvPr>
                      <p:cNvSpPr/>
                      <p:nvPr/>
                    </p:nvSpPr>
                    <p:spPr>
                      <a:xfrm>
                        <a:off x="2667000" y="3200400"/>
                        <a:ext cx="990600" cy="1066800"/>
                      </a:xfrm>
                      <a:prstGeom prst="plus">
                        <a:avLst>
                          <a:gd name="adj" fmla="val 36189"/>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ross 99">
                        <a:extLst>
                          <a:ext uri="{FF2B5EF4-FFF2-40B4-BE49-F238E27FC236}">
                            <a16:creationId xmlns:a16="http://schemas.microsoft.com/office/drawing/2014/main" id="{35F5736F-777F-F934-DF6C-964E5E6CDD0C}"/>
                          </a:ext>
                        </a:extLst>
                      </p:cNvPr>
                      <p:cNvSpPr/>
                      <p:nvPr/>
                    </p:nvSpPr>
                    <p:spPr>
                      <a:xfrm>
                        <a:off x="3024909" y="3523673"/>
                        <a:ext cx="304800" cy="381000"/>
                      </a:xfrm>
                      <a:prstGeom prst="plus">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2AFC4E55-BF87-D217-A113-0A3F5F479A67}"/>
                          </a:ext>
                        </a:extLst>
                      </p:cNvPr>
                      <p:cNvSpPr/>
                      <p:nvPr/>
                    </p:nvSpPr>
                    <p:spPr>
                      <a:xfrm>
                        <a:off x="3121891" y="3639127"/>
                        <a:ext cx="110836" cy="120073"/>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3" name="Group 22">
                <a:extLst>
                  <a:ext uri="{FF2B5EF4-FFF2-40B4-BE49-F238E27FC236}">
                    <a16:creationId xmlns:a16="http://schemas.microsoft.com/office/drawing/2014/main" id="{4DFDE0F5-8C41-562B-8F44-0FEE9AD771B9}"/>
                  </a:ext>
                </a:extLst>
              </p:cNvPr>
              <p:cNvGrpSpPr/>
              <p:nvPr/>
            </p:nvGrpSpPr>
            <p:grpSpPr>
              <a:xfrm>
                <a:off x="990600" y="1371600"/>
                <a:ext cx="804333" cy="1329061"/>
                <a:chOff x="2209800" y="838200"/>
                <a:chExt cx="1143000" cy="1888667"/>
              </a:xfrm>
            </p:grpSpPr>
            <p:grpSp>
              <p:nvGrpSpPr>
                <p:cNvPr id="42" name="Group 9">
                  <a:extLst>
                    <a:ext uri="{FF2B5EF4-FFF2-40B4-BE49-F238E27FC236}">
                      <a16:creationId xmlns:a16="http://schemas.microsoft.com/office/drawing/2014/main" id="{23A32D2C-BC52-E457-653F-A067E2AD37F6}"/>
                    </a:ext>
                  </a:extLst>
                </p:cNvPr>
                <p:cNvGrpSpPr/>
                <p:nvPr/>
              </p:nvGrpSpPr>
              <p:grpSpPr>
                <a:xfrm>
                  <a:off x="2209800" y="1219200"/>
                  <a:ext cx="1098967" cy="1507667"/>
                  <a:chOff x="7892633" y="2667000"/>
                  <a:chExt cx="1499677" cy="2057399"/>
                </a:xfrm>
              </p:grpSpPr>
              <p:sp>
                <p:nvSpPr>
                  <p:cNvPr id="59" name="Cloud 58">
                    <a:extLst>
                      <a:ext uri="{FF2B5EF4-FFF2-40B4-BE49-F238E27FC236}">
                        <a16:creationId xmlns:a16="http://schemas.microsoft.com/office/drawing/2014/main" id="{5905D1B4-6CE8-BD9A-F9DA-BC498F528185}"/>
                      </a:ext>
                    </a:extLst>
                  </p:cNvPr>
                  <p:cNvSpPr/>
                  <p:nvPr/>
                </p:nvSpPr>
                <p:spPr>
                  <a:xfrm rot="21267149" flipH="1">
                    <a:off x="8656689" y="2777321"/>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A62AE45D-04C6-84F7-F468-92035D3DB6F7}"/>
                      </a:ext>
                    </a:extLst>
                  </p:cNvPr>
                  <p:cNvSpPr/>
                  <p:nvPr/>
                </p:nvSpPr>
                <p:spPr>
                  <a:xfrm rot="1441540" flipH="1">
                    <a:off x="7892633" y="2785255"/>
                    <a:ext cx="735621" cy="989173"/>
                  </a:xfrm>
                  <a:prstGeom prst="cloud">
                    <a:avLst/>
                  </a:prstGeom>
                  <a:solidFill>
                    <a:srgbClr val="E7D6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anual Operation 12">
                    <a:extLst>
                      <a:ext uri="{FF2B5EF4-FFF2-40B4-BE49-F238E27FC236}">
                        <a16:creationId xmlns:a16="http://schemas.microsoft.com/office/drawing/2014/main" id="{9BB02977-A0C4-1E23-E880-BF48510929F9}"/>
                      </a:ext>
                    </a:extLst>
                  </p:cNvPr>
                  <p:cNvSpPr/>
                  <p:nvPr/>
                </p:nvSpPr>
                <p:spPr>
                  <a:xfrm rot="10800000">
                    <a:off x="8076536" y="3774426"/>
                    <a:ext cx="1103433" cy="949973"/>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Extract 13">
                    <a:extLst>
                      <a:ext uri="{FF2B5EF4-FFF2-40B4-BE49-F238E27FC236}">
                        <a16:creationId xmlns:a16="http://schemas.microsoft.com/office/drawing/2014/main" id="{64BCD880-1024-FA5A-5947-385233D1E465}"/>
                      </a:ext>
                    </a:extLst>
                  </p:cNvPr>
                  <p:cNvSpPr/>
                  <p:nvPr/>
                </p:nvSpPr>
                <p:spPr>
                  <a:xfrm rot="10800000">
                    <a:off x="8374030" y="3923480"/>
                    <a:ext cx="530081" cy="570345"/>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809669F-8236-66CA-38F5-8FBC029C5D8D}"/>
                      </a:ext>
                    </a:extLst>
                  </p:cNvPr>
                  <p:cNvSpPr/>
                  <p:nvPr/>
                </p:nvSpPr>
                <p:spPr>
                  <a:xfrm>
                    <a:off x="8146854" y="2667000"/>
                    <a:ext cx="984436" cy="1467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63">
                  <a:extLst>
                    <a:ext uri="{FF2B5EF4-FFF2-40B4-BE49-F238E27FC236}">
                      <a16:creationId xmlns:a16="http://schemas.microsoft.com/office/drawing/2014/main" id="{A95A18D8-EB9D-89EF-9F86-8F2381D73CB8}"/>
                    </a:ext>
                  </a:extLst>
                </p:cNvPr>
                <p:cNvGrpSpPr/>
                <p:nvPr/>
              </p:nvGrpSpPr>
              <p:grpSpPr>
                <a:xfrm>
                  <a:off x="2209800" y="838200"/>
                  <a:ext cx="1143000" cy="692727"/>
                  <a:chOff x="1722870" y="3269673"/>
                  <a:chExt cx="1000125" cy="692727"/>
                </a:xfrm>
              </p:grpSpPr>
              <p:sp>
                <p:nvSpPr>
                  <p:cNvPr id="45" name="Flowchart: Manual Operation 44">
                    <a:extLst>
                      <a:ext uri="{FF2B5EF4-FFF2-40B4-BE49-F238E27FC236}">
                        <a16:creationId xmlns:a16="http://schemas.microsoft.com/office/drawing/2014/main" id="{8092D49C-9A71-066B-303C-20A18665C9EB}"/>
                      </a:ext>
                    </a:extLst>
                  </p:cNvPr>
                  <p:cNvSpPr/>
                  <p:nvPr/>
                </p:nvSpPr>
                <p:spPr>
                  <a:xfrm>
                    <a:off x="1722870" y="3269673"/>
                    <a:ext cx="1000125" cy="609600"/>
                  </a:xfrm>
                  <a:prstGeom prst="flowChartManualOperati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95">
                    <a:extLst>
                      <a:ext uri="{FF2B5EF4-FFF2-40B4-BE49-F238E27FC236}">
                        <a16:creationId xmlns:a16="http://schemas.microsoft.com/office/drawing/2014/main" id="{7375AE8D-F5FA-CB57-1A01-24C712D28ECB}"/>
                      </a:ext>
                    </a:extLst>
                  </p:cNvPr>
                  <p:cNvSpPr/>
                  <p:nvPr/>
                </p:nvSpPr>
                <p:spPr>
                  <a:xfrm>
                    <a:off x="1828800" y="3657600"/>
                    <a:ext cx="762000" cy="304800"/>
                  </a:xfrm>
                  <a:prstGeom prst="roundRect">
                    <a:avLst/>
                  </a:prstGeom>
                  <a:solidFill>
                    <a:srgbClr val="F797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62">
                    <a:extLst>
                      <a:ext uri="{FF2B5EF4-FFF2-40B4-BE49-F238E27FC236}">
                        <a16:creationId xmlns:a16="http://schemas.microsoft.com/office/drawing/2014/main" id="{8332403E-A9DA-ED8E-2069-DF668916B1C3}"/>
                      </a:ext>
                    </a:extLst>
                  </p:cNvPr>
                  <p:cNvGrpSpPr/>
                  <p:nvPr/>
                </p:nvGrpSpPr>
                <p:grpSpPr>
                  <a:xfrm>
                    <a:off x="1789546" y="3657600"/>
                    <a:ext cx="838200" cy="304800"/>
                    <a:chOff x="2971800" y="3505200"/>
                    <a:chExt cx="2128982" cy="1126836"/>
                  </a:xfrm>
                </p:grpSpPr>
                <p:grpSp>
                  <p:nvGrpSpPr>
                    <p:cNvPr id="48" name="Group 55">
                      <a:extLst>
                        <a:ext uri="{FF2B5EF4-FFF2-40B4-BE49-F238E27FC236}">
                          <a16:creationId xmlns:a16="http://schemas.microsoft.com/office/drawing/2014/main" id="{49F9E2CB-8C30-5924-C4EC-6B3E4076DC4E}"/>
                        </a:ext>
                      </a:extLst>
                    </p:cNvPr>
                    <p:cNvGrpSpPr/>
                    <p:nvPr/>
                  </p:nvGrpSpPr>
                  <p:grpSpPr>
                    <a:xfrm>
                      <a:off x="2971800" y="3505200"/>
                      <a:ext cx="914400" cy="1066800"/>
                      <a:chOff x="2971800" y="3505200"/>
                      <a:chExt cx="914400" cy="1066800"/>
                    </a:xfrm>
                  </p:grpSpPr>
                  <p:sp>
                    <p:nvSpPr>
                      <p:cNvPr id="55" name="Multiply 104">
                        <a:extLst>
                          <a:ext uri="{FF2B5EF4-FFF2-40B4-BE49-F238E27FC236}">
                            <a16:creationId xmlns:a16="http://schemas.microsoft.com/office/drawing/2014/main" id="{851228CE-8CEB-82AF-ECD4-78D1C6F8E270}"/>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BC10A993-C056-ED3C-C801-5D672EC296BC}"/>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56">
                      <a:extLst>
                        <a:ext uri="{FF2B5EF4-FFF2-40B4-BE49-F238E27FC236}">
                          <a16:creationId xmlns:a16="http://schemas.microsoft.com/office/drawing/2014/main" id="{3628067E-3114-3085-C5E4-5B2ED1844066}"/>
                        </a:ext>
                      </a:extLst>
                    </p:cNvPr>
                    <p:cNvGrpSpPr/>
                    <p:nvPr/>
                  </p:nvGrpSpPr>
                  <p:grpSpPr>
                    <a:xfrm>
                      <a:off x="3572164" y="3535218"/>
                      <a:ext cx="914400" cy="1066800"/>
                      <a:chOff x="2971800" y="3505200"/>
                      <a:chExt cx="914400" cy="1066800"/>
                    </a:xfrm>
                  </p:grpSpPr>
                  <p:sp>
                    <p:nvSpPr>
                      <p:cNvPr id="53" name="Multiply 102">
                        <a:extLst>
                          <a:ext uri="{FF2B5EF4-FFF2-40B4-BE49-F238E27FC236}">
                            <a16:creationId xmlns:a16="http://schemas.microsoft.com/office/drawing/2014/main" id="{B2351AAB-5CDF-3388-BB04-19850DEEEB1B}"/>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FF09AA13-DDE9-FA17-6792-A5C2C929D62E}"/>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59">
                      <a:extLst>
                        <a:ext uri="{FF2B5EF4-FFF2-40B4-BE49-F238E27FC236}">
                          <a16:creationId xmlns:a16="http://schemas.microsoft.com/office/drawing/2014/main" id="{95414754-5566-4ACA-AD35-BA10DDBC420D}"/>
                        </a:ext>
                      </a:extLst>
                    </p:cNvPr>
                    <p:cNvGrpSpPr/>
                    <p:nvPr/>
                  </p:nvGrpSpPr>
                  <p:grpSpPr>
                    <a:xfrm>
                      <a:off x="4186382" y="3565236"/>
                      <a:ext cx="914400" cy="1066800"/>
                      <a:chOff x="2971800" y="3505200"/>
                      <a:chExt cx="914400" cy="1066800"/>
                    </a:xfrm>
                  </p:grpSpPr>
                  <p:sp>
                    <p:nvSpPr>
                      <p:cNvPr id="51" name="Multiply 100">
                        <a:extLst>
                          <a:ext uri="{FF2B5EF4-FFF2-40B4-BE49-F238E27FC236}">
                            <a16:creationId xmlns:a16="http://schemas.microsoft.com/office/drawing/2014/main" id="{6B467B6A-CF40-3CA1-0969-B2990A5D6601}"/>
                          </a:ext>
                        </a:extLst>
                      </p:cNvPr>
                      <p:cNvSpPr/>
                      <p:nvPr/>
                    </p:nvSpPr>
                    <p:spPr>
                      <a:xfrm>
                        <a:off x="2971800" y="3505200"/>
                        <a:ext cx="914400" cy="1066800"/>
                      </a:xfrm>
                      <a:prstGeom prst="mathMultiply">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CEEBAB92-E02D-166C-9487-0219B44929EC}"/>
                          </a:ext>
                        </a:extLst>
                      </p:cNvPr>
                      <p:cNvSpPr/>
                      <p:nvPr/>
                    </p:nvSpPr>
                    <p:spPr>
                      <a:xfrm>
                        <a:off x="3276600" y="3886200"/>
                        <a:ext cx="3048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4" name="Group 23">
                <a:extLst>
                  <a:ext uri="{FF2B5EF4-FFF2-40B4-BE49-F238E27FC236}">
                    <a16:creationId xmlns:a16="http://schemas.microsoft.com/office/drawing/2014/main" id="{53EE52AF-D04D-3EB0-91EA-7745CB3552C8}"/>
                  </a:ext>
                </a:extLst>
              </p:cNvPr>
              <p:cNvGrpSpPr/>
              <p:nvPr/>
            </p:nvGrpSpPr>
            <p:grpSpPr>
              <a:xfrm>
                <a:off x="3048000" y="1219200"/>
                <a:ext cx="750711" cy="1447800"/>
                <a:chOff x="4648200" y="685800"/>
                <a:chExt cx="1066800" cy="2057401"/>
              </a:xfrm>
            </p:grpSpPr>
            <p:sp>
              <p:nvSpPr>
                <p:cNvPr id="25" name="Trapezoid 24">
                  <a:extLst>
                    <a:ext uri="{FF2B5EF4-FFF2-40B4-BE49-F238E27FC236}">
                      <a16:creationId xmlns:a16="http://schemas.microsoft.com/office/drawing/2014/main" id="{9E28D53F-B156-14A6-C06E-73F8C51876B0}"/>
                    </a:ext>
                  </a:extLst>
                </p:cNvPr>
                <p:cNvSpPr/>
                <p:nvPr/>
              </p:nvSpPr>
              <p:spPr>
                <a:xfrm>
                  <a:off x="4749125" y="1905001"/>
                  <a:ext cx="809567" cy="838200"/>
                </a:xfrm>
                <a:prstGeom prst="trapezoid">
                  <a:avLst>
                    <a:gd name="adj" fmla="val 31421"/>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17F74DD3-E114-3602-15AE-73C2C74EA796}"/>
                    </a:ext>
                  </a:extLst>
                </p:cNvPr>
                <p:cNvSpPr/>
                <p:nvPr/>
              </p:nvSpPr>
              <p:spPr>
                <a:xfrm rot="10800000">
                  <a:off x="4901525" y="2286000"/>
                  <a:ext cx="533400" cy="381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EC75579-DCC2-D8D0-2BFD-97E5197E8C24}"/>
                    </a:ext>
                  </a:extLst>
                </p:cNvPr>
                <p:cNvSpPr/>
                <p:nvPr/>
              </p:nvSpPr>
              <p:spPr>
                <a:xfrm>
                  <a:off x="4749125" y="1264597"/>
                  <a:ext cx="872048" cy="11738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8F5CE80-7A16-B946-C4D3-CB586E218A71}"/>
                    </a:ext>
                  </a:extLst>
                </p:cNvPr>
                <p:cNvSpPr/>
                <p:nvPr/>
              </p:nvSpPr>
              <p:spPr>
                <a:xfrm rot="19066372">
                  <a:off x="5190434" y="1219200"/>
                  <a:ext cx="445030" cy="659542"/>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6BEF13C-A5C4-BDA5-3666-D16339D14748}"/>
                    </a:ext>
                  </a:extLst>
                </p:cNvPr>
                <p:cNvSpPr/>
                <p:nvPr/>
              </p:nvSpPr>
              <p:spPr>
                <a:xfrm rot="3077158">
                  <a:off x="4785602" y="1119497"/>
                  <a:ext cx="430287" cy="705091"/>
                </a:xfrm>
                <a:prstGeom prst="ellipse">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4">
                  <a:extLst>
                    <a:ext uri="{FF2B5EF4-FFF2-40B4-BE49-F238E27FC236}">
                      <a16:creationId xmlns:a16="http://schemas.microsoft.com/office/drawing/2014/main" id="{3650CE86-25CC-8092-0518-B6EF906C40CF}"/>
                    </a:ext>
                  </a:extLst>
                </p:cNvPr>
                <p:cNvGrpSpPr/>
                <p:nvPr/>
              </p:nvGrpSpPr>
              <p:grpSpPr>
                <a:xfrm>
                  <a:off x="4648200" y="685800"/>
                  <a:ext cx="1066800" cy="1173018"/>
                  <a:chOff x="4724400" y="3551382"/>
                  <a:chExt cx="1066800" cy="1173018"/>
                </a:xfrm>
              </p:grpSpPr>
              <p:sp>
                <p:nvSpPr>
                  <p:cNvPr id="32" name="Moon 31">
                    <a:extLst>
                      <a:ext uri="{FF2B5EF4-FFF2-40B4-BE49-F238E27FC236}">
                        <a16:creationId xmlns:a16="http://schemas.microsoft.com/office/drawing/2014/main" id="{C98E2C30-501F-4A89-D590-E68C4402C0B9}"/>
                      </a:ext>
                    </a:extLst>
                  </p:cNvPr>
                  <p:cNvSpPr/>
                  <p:nvPr/>
                </p:nvSpPr>
                <p:spPr>
                  <a:xfrm flipH="1">
                    <a:off x="48006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366FCE8E-8F29-585A-32EB-C2C1F3EEB5FE}"/>
                      </a:ext>
                    </a:extLst>
                  </p:cNvPr>
                  <p:cNvSpPr/>
                  <p:nvPr/>
                </p:nvSpPr>
                <p:spPr>
                  <a:xfrm>
                    <a:off x="5638800" y="4191000"/>
                    <a:ext cx="152400" cy="533400"/>
                  </a:xfrm>
                  <a:prstGeom prst="moon">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121">
                    <a:extLst>
                      <a:ext uri="{FF2B5EF4-FFF2-40B4-BE49-F238E27FC236}">
                        <a16:creationId xmlns:a16="http://schemas.microsoft.com/office/drawing/2014/main" id="{D6CB0BEE-F629-B229-C835-974A51E45539}"/>
                      </a:ext>
                    </a:extLst>
                  </p:cNvPr>
                  <p:cNvSpPr/>
                  <p:nvPr/>
                </p:nvSpPr>
                <p:spPr>
                  <a:xfrm rot="16200000">
                    <a:off x="4978400" y="3551382"/>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122">
                    <a:extLst>
                      <a:ext uri="{FF2B5EF4-FFF2-40B4-BE49-F238E27FC236}">
                        <a16:creationId xmlns:a16="http://schemas.microsoft.com/office/drawing/2014/main" id="{5E4411F7-9B7E-7592-911E-BEEB5458B119}"/>
                      </a:ext>
                    </a:extLst>
                  </p:cNvPr>
                  <p:cNvSpPr/>
                  <p:nvPr/>
                </p:nvSpPr>
                <p:spPr>
                  <a:xfrm rot="16200000">
                    <a:off x="47244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123">
                    <a:extLst>
                      <a:ext uri="{FF2B5EF4-FFF2-40B4-BE49-F238E27FC236}">
                        <a16:creationId xmlns:a16="http://schemas.microsoft.com/office/drawing/2014/main" id="{C9D9FB34-A1FF-8404-6888-9656211F8A5D}"/>
                      </a:ext>
                    </a:extLst>
                  </p:cNvPr>
                  <p:cNvSpPr/>
                  <p:nvPr/>
                </p:nvSpPr>
                <p:spPr>
                  <a:xfrm rot="16200000">
                    <a:off x="5257800" y="3810000"/>
                    <a:ext cx="533400" cy="5334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E1EBBA2-CD74-A29D-5354-03C0101BC7C7}"/>
                      </a:ext>
                    </a:extLst>
                  </p:cNvPr>
                  <p:cNvSpPr/>
                  <p:nvPr/>
                </p:nvSpPr>
                <p:spPr>
                  <a:xfrm>
                    <a:off x="4800600" y="4114800"/>
                    <a:ext cx="990600" cy="228600"/>
                  </a:xfrm>
                  <a:prstGeom prst="rect">
                    <a:avLst/>
                  </a:prstGeom>
                  <a:solidFill>
                    <a:srgbClr val="A26D2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71">
                    <a:extLst>
                      <a:ext uri="{FF2B5EF4-FFF2-40B4-BE49-F238E27FC236}">
                        <a16:creationId xmlns:a16="http://schemas.microsoft.com/office/drawing/2014/main" id="{76065F14-8E74-C63B-3B08-44CD51A1B8BD}"/>
                      </a:ext>
                    </a:extLst>
                  </p:cNvPr>
                  <p:cNvGrpSpPr/>
                  <p:nvPr/>
                </p:nvGrpSpPr>
                <p:grpSpPr>
                  <a:xfrm>
                    <a:off x="4876800" y="4119418"/>
                    <a:ext cx="781888" cy="233218"/>
                    <a:chOff x="1143000" y="4110182"/>
                    <a:chExt cx="1339272" cy="399472"/>
                  </a:xfrm>
                </p:grpSpPr>
                <p:sp>
                  <p:nvSpPr>
                    <p:cNvPr id="39" name="Diamond 38">
                      <a:extLst>
                        <a:ext uri="{FF2B5EF4-FFF2-40B4-BE49-F238E27FC236}">
                          <a16:creationId xmlns:a16="http://schemas.microsoft.com/office/drawing/2014/main" id="{B8635750-A1A7-0C2E-6E8D-3D3D3FB30724}"/>
                        </a:ext>
                      </a:extLst>
                    </p:cNvPr>
                    <p:cNvSpPr/>
                    <p:nvPr/>
                  </p:nvSpPr>
                  <p:spPr>
                    <a:xfrm>
                      <a:off x="1143000" y="4114800"/>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2657530C-0491-7CE9-6C32-D26BD5A298F0}"/>
                        </a:ext>
                      </a:extLst>
                    </p:cNvPr>
                    <p:cNvSpPr/>
                    <p:nvPr/>
                  </p:nvSpPr>
                  <p:spPr>
                    <a:xfrm>
                      <a:off x="1572491" y="4110182"/>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3A1D4C36-4422-1995-9198-236791645333}"/>
                        </a:ext>
                      </a:extLst>
                    </p:cNvPr>
                    <p:cNvSpPr/>
                    <p:nvPr/>
                  </p:nvSpPr>
                  <p:spPr>
                    <a:xfrm>
                      <a:off x="2025072" y="4128654"/>
                      <a:ext cx="457200" cy="381000"/>
                    </a:xfrm>
                    <a:prstGeom prst="diamond">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Quad Arrow 118">
                  <a:extLst>
                    <a:ext uri="{FF2B5EF4-FFF2-40B4-BE49-F238E27FC236}">
                      <a16:creationId xmlns:a16="http://schemas.microsoft.com/office/drawing/2014/main" id="{76D48C7D-EB98-E045-2C13-37F37B36A6D2}"/>
                    </a:ext>
                  </a:extLst>
                </p:cNvPr>
                <p:cNvSpPr/>
                <p:nvPr/>
              </p:nvSpPr>
              <p:spPr>
                <a:xfrm>
                  <a:off x="5105400" y="838200"/>
                  <a:ext cx="152400" cy="304800"/>
                </a:xfrm>
                <a:prstGeom prst="quadArrow">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F8487B14-39D7-A787-58E9-751DDFE93D81}"/>
                </a:ext>
              </a:extLst>
            </p:cNvPr>
            <p:cNvGrpSpPr/>
            <p:nvPr/>
          </p:nvGrpSpPr>
          <p:grpSpPr>
            <a:xfrm>
              <a:off x="3800531" y="4328566"/>
              <a:ext cx="3412024" cy="1042684"/>
              <a:chOff x="4598621" y="3516441"/>
              <a:chExt cx="3412024" cy="1042684"/>
            </a:xfrm>
          </p:grpSpPr>
          <p:sp>
            <p:nvSpPr>
              <p:cNvPr id="12" name="Rectangle 11">
                <a:extLst>
                  <a:ext uri="{FF2B5EF4-FFF2-40B4-BE49-F238E27FC236}">
                    <a16:creationId xmlns:a16="http://schemas.microsoft.com/office/drawing/2014/main" id="{5DEEFF64-6F51-D85F-C3BF-1A71BDCC8764}"/>
                  </a:ext>
                </a:extLst>
              </p:cNvPr>
              <p:cNvSpPr/>
              <p:nvPr/>
            </p:nvSpPr>
            <p:spPr>
              <a:xfrm>
                <a:off x="4598621" y="3516441"/>
                <a:ext cx="3412024" cy="1042684"/>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D4E0E-83C7-30EA-B369-C157984BE083}"/>
                  </a:ext>
                </a:extLst>
              </p:cNvPr>
              <p:cNvSpPr/>
              <p:nvPr/>
            </p:nvSpPr>
            <p:spPr>
              <a:xfrm>
                <a:off x="4598621" y="3541167"/>
                <a:ext cx="3412024" cy="271273"/>
              </a:xfrm>
              <a:prstGeom prst="rect">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144">
            <a:extLst>
              <a:ext uri="{FF2B5EF4-FFF2-40B4-BE49-F238E27FC236}">
                <a16:creationId xmlns:a16="http://schemas.microsoft.com/office/drawing/2014/main" id="{41BFAACC-A67C-5E08-B37F-FDFA5936D847}"/>
              </a:ext>
            </a:extLst>
          </p:cNvPr>
          <p:cNvGrpSpPr/>
          <p:nvPr/>
        </p:nvGrpSpPr>
        <p:grpSpPr>
          <a:xfrm>
            <a:off x="3698167" y="3892169"/>
            <a:ext cx="1013714" cy="2652828"/>
            <a:chOff x="5867164" y="3216121"/>
            <a:chExt cx="1297484" cy="3395436"/>
          </a:xfrm>
        </p:grpSpPr>
        <p:sp>
          <p:nvSpPr>
            <p:cNvPr id="146" name="Cloud 145">
              <a:extLst>
                <a:ext uri="{FF2B5EF4-FFF2-40B4-BE49-F238E27FC236}">
                  <a16:creationId xmlns:a16="http://schemas.microsoft.com/office/drawing/2014/main" id="{16864DE9-BB4D-1CA7-7D04-230A309B94FB}"/>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25E8A3A2-3588-0DC9-CDB0-11321A0BE365}"/>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85923E4-BCDF-CCD6-9E56-4955269D180F}"/>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Manual Operation 148">
              <a:extLst>
                <a:ext uri="{FF2B5EF4-FFF2-40B4-BE49-F238E27FC236}">
                  <a16:creationId xmlns:a16="http://schemas.microsoft.com/office/drawing/2014/main" id="{1AAF7488-0773-862D-F7F1-4A9919CECD3B}"/>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Manual Operation 149">
              <a:extLst>
                <a:ext uri="{FF2B5EF4-FFF2-40B4-BE49-F238E27FC236}">
                  <a16:creationId xmlns:a16="http://schemas.microsoft.com/office/drawing/2014/main" id="{7A7A543F-2B43-9A3D-95CC-175D5BD834B3}"/>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Merge 150">
              <a:extLst>
                <a:ext uri="{FF2B5EF4-FFF2-40B4-BE49-F238E27FC236}">
                  <a16:creationId xmlns:a16="http://schemas.microsoft.com/office/drawing/2014/main" id="{2C154B0C-9484-0317-87F3-AE47CD57D675}"/>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37">
              <a:extLst>
                <a:ext uri="{FF2B5EF4-FFF2-40B4-BE49-F238E27FC236}">
                  <a16:creationId xmlns:a16="http://schemas.microsoft.com/office/drawing/2014/main" id="{DDEF31E6-5B3A-EE5D-F99C-89433CA4414B}"/>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38">
              <a:extLst>
                <a:ext uri="{FF2B5EF4-FFF2-40B4-BE49-F238E27FC236}">
                  <a16:creationId xmlns:a16="http://schemas.microsoft.com/office/drawing/2014/main" id="{F4D20933-52BC-68F5-AD72-914282FC5AD3}"/>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loud 153">
              <a:extLst>
                <a:ext uri="{FF2B5EF4-FFF2-40B4-BE49-F238E27FC236}">
                  <a16:creationId xmlns:a16="http://schemas.microsoft.com/office/drawing/2014/main" id="{77E44312-832F-51D0-0AEA-9801DFC0D530}"/>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Merge 154">
              <a:extLst>
                <a:ext uri="{FF2B5EF4-FFF2-40B4-BE49-F238E27FC236}">
                  <a16:creationId xmlns:a16="http://schemas.microsoft.com/office/drawing/2014/main" id="{18D19480-D886-D8B8-0BA7-E9F18AB2FB29}"/>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Merge 155">
              <a:extLst>
                <a:ext uri="{FF2B5EF4-FFF2-40B4-BE49-F238E27FC236}">
                  <a16:creationId xmlns:a16="http://schemas.microsoft.com/office/drawing/2014/main" id="{8EFD94ED-298D-84FA-51ED-B5AA95FE8177}"/>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onut 42">
              <a:extLst>
                <a:ext uri="{FF2B5EF4-FFF2-40B4-BE49-F238E27FC236}">
                  <a16:creationId xmlns:a16="http://schemas.microsoft.com/office/drawing/2014/main" id="{6CC5909A-1B5A-5962-24D3-C26D31FC5E39}"/>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43">
              <a:extLst>
                <a:ext uri="{FF2B5EF4-FFF2-40B4-BE49-F238E27FC236}">
                  <a16:creationId xmlns:a16="http://schemas.microsoft.com/office/drawing/2014/main" id="{86F9B6C8-9151-74B8-783E-73FA2B04D89F}"/>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onut 44">
              <a:extLst>
                <a:ext uri="{FF2B5EF4-FFF2-40B4-BE49-F238E27FC236}">
                  <a16:creationId xmlns:a16="http://schemas.microsoft.com/office/drawing/2014/main" id="{FF6FA8C7-B814-85B8-B3AE-A9737A4EA553}"/>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Donut 45">
              <a:extLst>
                <a:ext uri="{FF2B5EF4-FFF2-40B4-BE49-F238E27FC236}">
                  <a16:creationId xmlns:a16="http://schemas.microsoft.com/office/drawing/2014/main" id="{4C5676D6-E729-6FFA-7699-6BE49600E70F}"/>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Donut 46">
              <a:extLst>
                <a:ext uri="{FF2B5EF4-FFF2-40B4-BE49-F238E27FC236}">
                  <a16:creationId xmlns:a16="http://schemas.microsoft.com/office/drawing/2014/main" id="{2B4B4BB2-A5D2-F8AC-61F0-80CE33080827}"/>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Oval 214">
              <a:extLst>
                <a:ext uri="{FF2B5EF4-FFF2-40B4-BE49-F238E27FC236}">
                  <a16:creationId xmlns:a16="http://schemas.microsoft.com/office/drawing/2014/main" id="{8A4EC31A-4121-3396-777B-945797D5A511}"/>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42CB848-B407-0554-2655-6753C5F63532}"/>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onut 49">
              <a:extLst>
                <a:ext uri="{FF2B5EF4-FFF2-40B4-BE49-F238E27FC236}">
                  <a16:creationId xmlns:a16="http://schemas.microsoft.com/office/drawing/2014/main" id="{9632C4CF-BD05-FDDE-EC63-9ACBF48AA71B}"/>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Flowchart: Merge 217">
              <a:extLst>
                <a:ext uri="{FF2B5EF4-FFF2-40B4-BE49-F238E27FC236}">
                  <a16:creationId xmlns:a16="http://schemas.microsoft.com/office/drawing/2014/main" id="{B4A4FBAC-9C7C-A783-8FF6-0136AF57988B}"/>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C8BA2090-649D-6662-ABD1-C4968E6DAB5B}"/>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219">
              <a:extLst>
                <a:ext uri="{FF2B5EF4-FFF2-40B4-BE49-F238E27FC236}">
                  <a16:creationId xmlns:a16="http://schemas.microsoft.com/office/drawing/2014/main" id="{24A64838-BCC5-A15E-1846-578A9A0508EC}"/>
                </a:ext>
              </a:extLst>
            </p:cNvPr>
            <p:cNvGrpSpPr/>
            <p:nvPr/>
          </p:nvGrpSpPr>
          <p:grpSpPr>
            <a:xfrm>
              <a:off x="6019800" y="5334000"/>
              <a:ext cx="306744" cy="362515"/>
              <a:chOff x="3505200" y="3276600"/>
              <a:chExt cx="838200" cy="990600"/>
            </a:xfrm>
          </p:grpSpPr>
          <p:sp>
            <p:nvSpPr>
              <p:cNvPr id="221" name="Block Arc 47">
                <a:extLst>
                  <a:ext uri="{FF2B5EF4-FFF2-40B4-BE49-F238E27FC236}">
                    <a16:creationId xmlns:a16="http://schemas.microsoft.com/office/drawing/2014/main" id="{F4B72E87-AE85-5AB4-E211-B7131A0AEFC6}"/>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Flowchart: Delay 221">
                <a:extLst>
                  <a:ext uri="{FF2B5EF4-FFF2-40B4-BE49-F238E27FC236}">
                    <a16:creationId xmlns:a16="http://schemas.microsoft.com/office/drawing/2014/main" id="{50C8F68B-F93E-852E-E5BB-A9D293B5A4D0}"/>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reeform 186">
                <a:extLst>
                  <a:ext uri="{FF2B5EF4-FFF2-40B4-BE49-F238E27FC236}">
                    <a16:creationId xmlns:a16="http://schemas.microsoft.com/office/drawing/2014/main" id="{927E4809-1B29-F029-5BD1-47E2C9505E24}"/>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945C0853-C810-A735-E224-4C081A4080F0}"/>
              </a:ext>
            </a:extLst>
          </p:cNvPr>
          <p:cNvGrpSpPr/>
          <p:nvPr/>
        </p:nvGrpSpPr>
        <p:grpSpPr>
          <a:xfrm>
            <a:off x="5099660" y="3285152"/>
            <a:ext cx="1728818" cy="3207027"/>
            <a:chOff x="5334536" y="1600200"/>
            <a:chExt cx="2365749" cy="4388559"/>
          </a:xfrm>
        </p:grpSpPr>
        <p:sp>
          <p:nvSpPr>
            <p:cNvPr id="225" name="Oval 224">
              <a:extLst>
                <a:ext uri="{FF2B5EF4-FFF2-40B4-BE49-F238E27FC236}">
                  <a16:creationId xmlns:a16="http://schemas.microsoft.com/office/drawing/2014/main" id="{52464E50-FFE8-EB33-0C1B-91079142388A}"/>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071025E9-96DC-B59E-634B-8492159BBE0C}"/>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EE9C2BB9-98D5-715B-3C7B-BB1700114CB5}"/>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Manual Operation 227">
              <a:extLst>
                <a:ext uri="{FF2B5EF4-FFF2-40B4-BE49-F238E27FC236}">
                  <a16:creationId xmlns:a16="http://schemas.microsoft.com/office/drawing/2014/main" id="{CA4864A5-A7F5-D0D0-5F20-8648B31D8D88}"/>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Manual Operation 228">
              <a:extLst>
                <a:ext uri="{FF2B5EF4-FFF2-40B4-BE49-F238E27FC236}">
                  <a16:creationId xmlns:a16="http://schemas.microsoft.com/office/drawing/2014/main" id="{BCAC7968-8079-235B-DF02-56DEBE62CA37}"/>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Extract 229">
              <a:extLst>
                <a:ext uri="{FF2B5EF4-FFF2-40B4-BE49-F238E27FC236}">
                  <a16:creationId xmlns:a16="http://schemas.microsoft.com/office/drawing/2014/main" id="{F0BC4E19-DEEA-FD0F-EFB9-02E00F361CF0}"/>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Manual Operation 230">
              <a:extLst>
                <a:ext uri="{FF2B5EF4-FFF2-40B4-BE49-F238E27FC236}">
                  <a16:creationId xmlns:a16="http://schemas.microsoft.com/office/drawing/2014/main" id="{C22A268A-8795-22D9-DFD2-CE5B29517E8B}"/>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Manual Operation 231">
              <a:extLst>
                <a:ext uri="{FF2B5EF4-FFF2-40B4-BE49-F238E27FC236}">
                  <a16:creationId xmlns:a16="http://schemas.microsoft.com/office/drawing/2014/main" id="{B9581AD9-EE75-8E14-1B28-1A6680FAF9B9}"/>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Document 232">
              <a:extLst>
                <a:ext uri="{FF2B5EF4-FFF2-40B4-BE49-F238E27FC236}">
                  <a16:creationId xmlns:a16="http://schemas.microsoft.com/office/drawing/2014/main" id="{5808A93C-72C3-53A1-4628-748D4B5310D7}"/>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Extract 233">
              <a:extLst>
                <a:ext uri="{FF2B5EF4-FFF2-40B4-BE49-F238E27FC236}">
                  <a16:creationId xmlns:a16="http://schemas.microsoft.com/office/drawing/2014/main" id="{71A3F87B-5D32-6D8E-D8C1-98A953649C22}"/>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Extract 234">
              <a:extLst>
                <a:ext uri="{FF2B5EF4-FFF2-40B4-BE49-F238E27FC236}">
                  <a16:creationId xmlns:a16="http://schemas.microsoft.com/office/drawing/2014/main" id="{9506C2D2-FC74-7F35-2ECB-83F4E6B8B7DC}"/>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Extract 235">
              <a:extLst>
                <a:ext uri="{FF2B5EF4-FFF2-40B4-BE49-F238E27FC236}">
                  <a16:creationId xmlns:a16="http://schemas.microsoft.com/office/drawing/2014/main" id="{2375313B-4B83-4AB3-E9FC-3284C3F997FE}"/>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3A5BA58B-3063-0B48-3A40-CF20F7AED88A}"/>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82884447-F92C-6251-7E95-351D496E8050}"/>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95690AD0-44EE-B70D-F7C7-2441007CA766}"/>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00BB16F8-3532-C84A-39F7-EFB4FC263601}"/>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EF90258D-EB4D-7E70-4E7F-02B671E07C44}"/>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hevron 74">
              <a:extLst>
                <a:ext uri="{FF2B5EF4-FFF2-40B4-BE49-F238E27FC236}">
                  <a16:creationId xmlns:a16="http://schemas.microsoft.com/office/drawing/2014/main" id="{C7268F9C-99BB-591E-4B92-0508D83F294B}"/>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Oval 242">
              <a:extLst>
                <a:ext uri="{FF2B5EF4-FFF2-40B4-BE49-F238E27FC236}">
                  <a16:creationId xmlns:a16="http://schemas.microsoft.com/office/drawing/2014/main" id="{AFFA0EAC-621F-BC51-BE03-2D318D37DF5A}"/>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Pentagon 76">
              <a:extLst>
                <a:ext uri="{FF2B5EF4-FFF2-40B4-BE49-F238E27FC236}">
                  <a16:creationId xmlns:a16="http://schemas.microsoft.com/office/drawing/2014/main" id="{47E0A32D-F435-A37E-BAE8-8A2939431C5D}"/>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Lightning Bolt 244">
              <a:extLst>
                <a:ext uri="{FF2B5EF4-FFF2-40B4-BE49-F238E27FC236}">
                  <a16:creationId xmlns:a16="http://schemas.microsoft.com/office/drawing/2014/main" id="{7E9435F5-F583-9933-77BE-34E31FC07FF7}"/>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Lightning Bolt 245">
              <a:extLst>
                <a:ext uri="{FF2B5EF4-FFF2-40B4-BE49-F238E27FC236}">
                  <a16:creationId xmlns:a16="http://schemas.microsoft.com/office/drawing/2014/main" id="{90D8EE7B-523B-E273-5F4A-843AA7DF5745}"/>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138">
              <a:extLst>
                <a:ext uri="{FF2B5EF4-FFF2-40B4-BE49-F238E27FC236}">
                  <a16:creationId xmlns:a16="http://schemas.microsoft.com/office/drawing/2014/main" id="{FCAC6F24-4FEC-3010-AB11-D3272FB86111}"/>
                </a:ext>
              </a:extLst>
            </p:cNvPr>
            <p:cNvGrpSpPr/>
            <p:nvPr/>
          </p:nvGrpSpPr>
          <p:grpSpPr>
            <a:xfrm>
              <a:off x="7162800" y="3124200"/>
              <a:ext cx="373464" cy="2736443"/>
              <a:chOff x="7298478" y="3159157"/>
              <a:chExt cx="373464" cy="2736443"/>
            </a:xfrm>
          </p:grpSpPr>
          <p:sp>
            <p:nvSpPr>
              <p:cNvPr id="252" name="Rounded Rectangle 84">
                <a:extLst>
                  <a:ext uri="{FF2B5EF4-FFF2-40B4-BE49-F238E27FC236}">
                    <a16:creationId xmlns:a16="http://schemas.microsoft.com/office/drawing/2014/main" id="{33642C6D-5647-3085-BA2B-8A10D5B18A24}"/>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gular Pentagon 85">
                <a:extLst>
                  <a:ext uri="{FF2B5EF4-FFF2-40B4-BE49-F238E27FC236}">
                    <a16:creationId xmlns:a16="http://schemas.microsoft.com/office/drawing/2014/main" id="{FDCA47CB-AC15-23D2-103C-D429619918CF}"/>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Oval 247">
              <a:extLst>
                <a:ext uri="{FF2B5EF4-FFF2-40B4-BE49-F238E27FC236}">
                  <a16:creationId xmlns:a16="http://schemas.microsoft.com/office/drawing/2014/main" id="{36643C43-A8C5-4CC2-2C53-346AD96C8A8C}"/>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Lightning Bolt 248">
              <a:extLst>
                <a:ext uri="{FF2B5EF4-FFF2-40B4-BE49-F238E27FC236}">
                  <a16:creationId xmlns:a16="http://schemas.microsoft.com/office/drawing/2014/main" id="{D1A41C29-66C9-6BAE-407A-7AF3E1AEFBF4}"/>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82">
              <a:extLst>
                <a:ext uri="{FF2B5EF4-FFF2-40B4-BE49-F238E27FC236}">
                  <a16:creationId xmlns:a16="http://schemas.microsoft.com/office/drawing/2014/main" id="{E973EF66-44A4-E29D-C43C-8BEDCA7212E1}"/>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E6C51E4E-4924-BACA-031B-46CF65F24C6F}"/>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9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A08E149-1FD8-4E91-886D-C2D7886D8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 name="TextBox 2"/>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The Crow and The Fox</a:t>
            </a:r>
          </a:p>
        </p:txBody>
      </p:sp>
      <p:sp>
        <p:nvSpPr>
          <p:cNvPr id="36" name="Rectangle 35">
            <a:extLst>
              <a:ext uri="{FF2B5EF4-FFF2-40B4-BE49-F238E27FC236}">
                <a16:creationId xmlns:a16="http://schemas.microsoft.com/office/drawing/2014/main" id="{D223120A-9DF1-49FA-AD26-F02DBB41F9EB}"/>
              </a:ext>
            </a:extLst>
          </p:cNvPr>
          <p:cNvSpPr/>
          <p:nvPr/>
        </p:nvSpPr>
        <p:spPr>
          <a:xfrm>
            <a:off x="634413" y="891203"/>
            <a:ext cx="5517931" cy="923330"/>
          </a:xfrm>
          <a:prstGeom prst="rect">
            <a:avLst/>
          </a:prstGeom>
        </p:spPr>
        <p:txBody>
          <a:bodyPr wrap="square">
            <a:spAutoFit/>
          </a:bodyPr>
          <a:lstStyle/>
          <a:p>
            <a:r>
              <a:rPr lang="en-US" b="0" i="0" dirty="0">
                <a:solidFill>
                  <a:schemeClr val="bg1"/>
                </a:solidFill>
                <a:effectLst/>
                <a:latin typeface="Abadi" panose="020B0604020104020204" pitchFamily="34" charset="0"/>
              </a:rPr>
              <a:t>A crow sat in a tree with a piece of cheese in her beak. A fox came along and began telling the crow how noble and beautiful she was. </a:t>
            </a:r>
          </a:p>
        </p:txBody>
      </p:sp>
      <p:sp>
        <p:nvSpPr>
          <p:cNvPr id="37" name="Rectangle 36">
            <a:extLst>
              <a:ext uri="{FF2B5EF4-FFF2-40B4-BE49-F238E27FC236}">
                <a16:creationId xmlns:a16="http://schemas.microsoft.com/office/drawing/2014/main" id="{D8116FD5-4F8C-42C3-82AA-BDC47551B02C}"/>
              </a:ext>
            </a:extLst>
          </p:cNvPr>
          <p:cNvSpPr/>
          <p:nvPr/>
        </p:nvSpPr>
        <p:spPr>
          <a:xfrm>
            <a:off x="387420" y="5457948"/>
            <a:ext cx="6096000" cy="1200329"/>
          </a:xfrm>
          <a:prstGeom prst="rect">
            <a:avLst/>
          </a:prstGeom>
        </p:spPr>
        <p:txBody>
          <a:bodyPr>
            <a:spAutoFit/>
          </a:bodyPr>
          <a:lstStyle/>
          <a:p>
            <a:r>
              <a:rPr lang="en-US" b="0" i="0" dirty="0">
                <a:solidFill>
                  <a:schemeClr val="bg1"/>
                </a:solidFill>
                <a:effectLst/>
                <a:latin typeface="Abadi" panose="020B0604020104020204" pitchFamily="34" charset="0"/>
              </a:rPr>
              <a:t>When the fox asked if her voice was as beautiful as her feathers, the crow opened her beak to sing for the fox. As the crow let out a noisy “Caw!” the cheese dropped to the ground and the fox took it and ran.</a:t>
            </a:r>
            <a:endParaRPr lang="en-US" dirty="0">
              <a:solidFill>
                <a:schemeClr val="bg1"/>
              </a:solidFill>
            </a:endParaRPr>
          </a:p>
        </p:txBody>
      </p:sp>
      <p:grpSp>
        <p:nvGrpSpPr>
          <p:cNvPr id="41" name="Group 40">
            <a:extLst>
              <a:ext uri="{FF2B5EF4-FFF2-40B4-BE49-F238E27FC236}">
                <a16:creationId xmlns:a16="http://schemas.microsoft.com/office/drawing/2014/main" id="{EA5779EB-4492-4898-855A-80B0DD3AB952}"/>
              </a:ext>
            </a:extLst>
          </p:cNvPr>
          <p:cNvGrpSpPr/>
          <p:nvPr/>
        </p:nvGrpSpPr>
        <p:grpSpPr>
          <a:xfrm>
            <a:off x="0" y="1894270"/>
            <a:ext cx="6139206" cy="3488908"/>
            <a:chOff x="2749918" y="1883760"/>
            <a:chExt cx="6139206" cy="3488908"/>
          </a:xfrm>
        </p:grpSpPr>
        <p:pic>
          <p:nvPicPr>
            <p:cNvPr id="39" name="Picture 38">
              <a:extLst>
                <a:ext uri="{FF2B5EF4-FFF2-40B4-BE49-F238E27FC236}">
                  <a16:creationId xmlns:a16="http://schemas.microsoft.com/office/drawing/2014/main" id="{4E4343E2-6385-4C70-9D3B-AB5EC050E2D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49918" y="1883760"/>
              <a:ext cx="6139206" cy="3308350"/>
            </a:xfrm>
            <a:prstGeom prst="rect">
              <a:avLst/>
            </a:prstGeom>
          </p:spPr>
        </p:pic>
        <p:sp>
          <p:nvSpPr>
            <p:cNvPr id="40" name="TextBox 39">
              <a:extLst>
                <a:ext uri="{FF2B5EF4-FFF2-40B4-BE49-F238E27FC236}">
                  <a16:creationId xmlns:a16="http://schemas.microsoft.com/office/drawing/2014/main" id="{6A0EE42D-AFFB-473A-AE75-E6553EB195FA}"/>
                </a:ext>
              </a:extLst>
            </p:cNvPr>
            <p:cNvSpPr txBox="1"/>
            <p:nvPr/>
          </p:nvSpPr>
          <p:spPr>
            <a:xfrm>
              <a:off x="3334722" y="5141836"/>
              <a:ext cx="1405444" cy="230832"/>
            </a:xfrm>
            <a:prstGeom prst="rect">
              <a:avLst/>
            </a:prstGeom>
            <a:noFill/>
          </p:spPr>
          <p:txBody>
            <a:bodyPr wrap="square" rtlCol="0">
              <a:spAutoFit/>
            </a:bodyPr>
            <a:lstStyle/>
            <a:p>
              <a:r>
                <a:rPr lang="en-US" sz="900" dirty="0" err="1">
                  <a:solidFill>
                    <a:schemeClr val="bg1"/>
                  </a:solidFill>
                </a:rPr>
                <a:t>Sabastien</a:t>
              </a:r>
              <a:r>
                <a:rPr lang="en-US" sz="900" dirty="0">
                  <a:solidFill>
                    <a:schemeClr val="bg1"/>
                  </a:solidFill>
                </a:rPr>
                <a:t> Ecosse</a:t>
              </a:r>
            </a:p>
          </p:txBody>
        </p:sp>
      </p:grpSp>
      <p:sp>
        <p:nvSpPr>
          <p:cNvPr id="42" name="Rectangle 41">
            <a:extLst>
              <a:ext uri="{FF2B5EF4-FFF2-40B4-BE49-F238E27FC236}">
                <a16:creationId xmlns:a16="http://schemas.microsoft.com/office/drawing/2014/main" id="{2E6B336D-C635-4162-BEE7-214BF6CA906F}"/>
              </a:ext>
            </a:extLst>
          </p:cNvPr>
          <p:cNvSpPr/>
          <p:nvPr/>
        </p:nvSpPr>
        <p:spPr>
          <a:xfrm>
            <a:off x="6789682" y="3055148"/>
            <a:ext cx="4908332" cy="1077218"/>
          </a:xfrm>
          <a:prstGeom prst="rect">
            <a:avLst/>
          </a:prstGeom>
        </p:spPr>
        <p:txBody>
          <a:bodyPr wrap="square">
            <a:spAutoFit/>
          </a:bodyPr>
          <a:lstStyle/>
          <a:p>
            <a:pPr algn="ctr" fontAlgn="base"/>
            <a:r>
              <a:rPr lang="en-US" sz="3200" b="0" i="0" dirty="0">
                <a:solidFill>
                  <a:srgbClr val="FF0000"/>
                </a:solidFill>
                <a:effectLst/>
                <a:latin typeface="Abadi" panose="020B0604020104020204" pitchFamily="34" charset="0"/>
              </a:rPr>
              <a:t>What was the fox able to do through flattery?</a:t>
            </a:r>
          </a:p>
        </p:txBody>
      </p:sp>
    </p:spTree>
    <p:extLst>
      <p:ext uri="{BB962C8B-B14F-4D97-AF65-F5344CB8AC3E}">
        <p14:creationId xmlns:p14="http://schemas.microsoft.com/office/powerpoint/2010/main" val="345684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2FC6E1-C284-4B50-9278-1F9AFC57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28017"/>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 Ten Commandments</a:t>
            </a:r>
          </a:p>
        </p:txBody>
      </p:sp>
      <p:sp>
        <p:nvSpPr>
          <p:cNvPr id="12" name="TextBox 11"/>
          <p:cNvSpPr txBox="1"/>
          <p:nvPr/>
        </p:nvSpPr>
        <p:spPr>
          <a:xfrm>
            <a:off x="4419600" y="990600"/>
            <a:ext cx="3733800" cy="2308324"/>
          </a:xfrm>
          <a:prstGeom prst="rect">
            <a:avLst/>
          </a:prstGeom>
          <a:noFill/>
        </p:spPr>
        <p:txBody>
          <a:bodyPr wrap="square" rtlCol="0">
            <a:spAutoFit/>
          </a:bodyPr>
          <a:lstStyle/>
          <a:p>
            <a:r>
              <a:rPr lang="en-US" dirty="0">
                <a:solidFill>
                  <a:schemeClr val="bg1"/>
                </a:solidFill>
              </a:rPr>
              <a:t>“[The] Ten Commandments [were] written by the finger of Jehovah on tablets of stone for the salvation and safety, for the security and happiness of the children of Israel, and for all of the generations which were to come after them.” </a:t>
            </a:r>
          </a:p>
          <a:p>
            <a:r>
              <a:rPr lang="en-US" sz="1400" dirty="0">
                <a:solidFill>
                  <a:schemeClr val="bg1"/>
                </a:solidFill>
              </a:rPr>
              <a:t>Gordon B. Hinckley</a:t>
            </a:r>
          </a:p>
        </p:txBody>
      </p:sp>
      <p:sp>
        <p:nvSpPr>
          <p:cNvPr id="13" name="TextBox 12"/>
          <p:cNvSpPr txBox="1"/>
          <p:nvPr/>
        </p:nvSpPr>
        <p:spPr>
          <a:xfrm>
            <a:off x="207264" y="6376488"/>
            <a:ext cx="9144000" cy="307777"/>
          </a:xfrm>
          <a:prstGeom prst="rect">
            <a:avLst/>
          </a:prstGeom>
          <a:noFill/>
        </p:spPr>
        <p:txBody>
          <a:bodyPr wrap="square" rtlCol="0">
            <a:spAutoFit/>
          </a:bodyPr>
          <a:lstStyle/>
          <a:p>
            <a:r>
              <a:rPr lang="en-US" sz="1400" dirty="0">
                <a:solidFill>
                  <a:schemeClr val="bg1"/>
                </a:solidFill>
              </a:rPr>
              <a:t>Mosiah 13:11-24  Exodus 20:3-17</a:t>
            </a:r>
          </a:p>
        </p:txBody>
      </p:sp>
      <p:grpSp>
        <p:nvGrpSpPr>
          <p:cNvPr id="8" name="Group 7"/>
          <p:cNvGrpSpPr/>
          <p:nvPr/>
        </p:nvGrpSpPr>
        <p:grpSpPr>
          <a:xfrm>
            <a:off x="1725169" y="1578865"/>
            <a:ext cx="2822275" cy="4648391"/>
            <a:chOff x="824428" y="1573057"/>
            <a:chExt cx="2441275" cy="4648391"/>
          </a:xfrm>
        </p:grpSpPr>
        <p:sp>
          <p:nvSpPr>
            <p:cNvPr id="6" name="Flowchart: Delay 5"/>
            <p:cNvSpPr/>
            <p:nvPr/>
          </p:nvSpPr>
          <p:spPr>
            <a:xfrm rot="15746600">
              <a:off x="-356672" y="2830548"/>
              <a:ext cx="4572000" cy="2209800"/>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6"/>
            <p:cNvSpPr/>
            <p:nvPr/>
          </p:nvSpPr>
          <p:spPr>
            <a:xfrm rot="15746600">
              <a:off x="-147072" y="2776032"/>
              <a:ext cx="4615749" cy="2209800"/>
            </a:xfrm>
            <a:prstGeom prst="flowChartDelay">
              <a:avLst/>
            </a:prstGeom>
            <a:blipFill>
              <a:blip r:embed="rId3" cstate="print">
                <a:duotone>
                  <a:schemeClr val="bg2">
                    <a:shade val="45000"/>
                    <a:satMod val="135000"/>
                  </a:schemeClr>
                  <a:prstClr val="white"/>
                </a:duotone>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rot="21080634">
            <a:off x="2210808" y="2151513"/>
            <a:ext cx="2247174" cy="4031873"/>
          </a:xfrm>
          <a:prstGeom prst="rect">
            <a:avLst/>
          </a:prstGeom>
          <a:noFill/>
        </p:spPr>
        <p:txBody>
          <a:bodyPr wrap="square" rtlCol="0">
            <a:spAutoFit/>
          </a:bodyPr>
          <a:lstStyle/>
          <a:p>
            <a:r>
              <a:rPr lang="en-US" sz="1600" b="1" dirty="0"/>
              <a:t>   Thou </a:t>
            </a:r>
            <a:r>
              <a:rPr lang="en-US" sz="1600" b="1" dirty="0" err="1"/>
              <a:t>shalt</a:t>
            </a:r>
            <a:r>
              <a:rPr lang="en-US" sz="1600" b="1" dirty="0"/>
              <a:t> have no other gods before me</a:t>
            </a:r>
          </a:p>
          <a:p>
            <a:endParaRPr lang="en-US" sz="1600" b="1" dirty="0"/>
          </a:p>
          <a:p>
            <a:r>
              <a:rPr lang="en-US" sz="1600" b="1" dirty="0"/>
              <a:t>Thou </a:t>
            </a:r>
            <a:r>
              <a:rPr lang="en-US" sz="1600" b="1" dirty="0" err="1"/>
              <a:t>shalt</a:t>
            </a:r>
            <a:r>
              <a:rPr lang="en-US" sz="1600" b="1" dirty="0"/>
              <a:t> not make unto thee any graven image</a:t>
            </a:r>
          </a:p>
          <a:p>
            <a:endParaRPr lang="en-US" sz="1600" b="1" dirty="0"/>
          </a:p>
          <a:p>
            <a:r>
              <a:rPr lang="en-US" sz="1600" b="1" dirty="0"/>
              <a:t>Thou </a:t>
            </a:r>
            <a:r>
              <a:rPr lang="en-US" sz="1600" b="1" dirty="0" err="1"/>
              <a:t>shalt</a:t>
            </a:r>
            <a:r>
              <a:rPr lang="en-US" sz="1600" b="1" dirty="0"/>
              <a:t> not take the name of the Lord God in vain</a:t>
            </a:r>
          </a:p>
          <a:p>
            <a:endParaRPr lang="en-US" sz="1600" b="1" dirty="0"/>
          </a:p>
          <a:p>
            <a:r>
              <a:rPr lang="en-US" sz="1600" b="1" dirty="0"/>
              <a:t>Remember the Sabbath day, to keep it holy</a:t>
            </a:r>
          </a:p>
          <a:p>
            <a:endParaRPr lang="en-US" sz="1600" b="1" dirty="0"/>
          </a:p>
          <a:p>
            <a:r>
              <a:rPr lang="en-US" sz="1600" b="1" dirty="0" err="1"/>
              <a:t>Honour</a:t>
            </a:r>
            <a:r>
              <a:rPr lang="en-US" sz="1600" b="1" dirty="0"/>
              <a:t> thy father and thy mother</a:t>
            </a:r>
          </a:p>
        </p:txBody>
      </p:sp>
      <p:sp>
        <p:nvSpPr>
          <p:cNvPr id="17" name="Flowchart: Delay 16"/>
          <p:cNvSpPr/>
          <p:nvPr/>
        </p:nvSpPr>
        <p:spPr>
          <a:xfrm rot="16741632">
            <a:off x="6570590" y="2829930"/>
            <a:ext cx="4572000" cy="2554675"/>
          </a:xfrm>
          <a:prstGeom prst="flowChartDelay">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6741632">
            <a:off x="6738449" y="2835771"/>
            <a:ext cx="4615749" cy="2554675"/>
          </a:xfrm>
          <a:prstGeom prst="flowChartDelay">
            <a:avLst/>
          </a:prstGeom>
          <a:blipFill>
            <a:blip r:embed="rId3" cstate="print">
              <a:duotone>
                <a:schemeClr val="bg2">
                  <a:shade val="45000"/>
                  <a:satMod val="135000"/>
                </a:schemeClr>
                <a:prstClr val="white"/>
              </a:duotone>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475666">
            <a:off x="7961410" y="2963437"/>
            <a:ext cx="2247174" cy="2800767"/>
          </a:xfrm>
          <a:prstGeom prst="rect">
            <a:avLst/>
          </a:prstGeom>
          <a:noFill/>
        </p:spPr>
        <p:txBody>
          <a:bodyPr wrap="square" rtlCol="0">
            <a:spAutoFit/>
          </a:bodyPr>
          <a:lstStyle/>
          <a:p>
            <a:r>
              <a:rPr lang="en-US" sz="1600" b="1" dirty="0"/>
              <a:t>Thou </a:t>
            </a:r>
            <a:r>
              <a:rPr lang="en-US" sz="1600" b="1" dirty="0" err="1"/>
              <a:t>shalt</a:t>
            </a:r>
            <a:r>
              <a:rPr lang="en-US" sz="1600" b="1" dirty="0"/>
              <a:t> not kill</a:t>
            </a:r>
          </a:p>
          <a:p>
            <a:endParaRPr lang="en-US" sz="1600" b="1" dirty="0"/>
          </a:p>
          <a:p>
            <a:r>
              <a:rPr lang="en-US" sz="1600" b="1" dirty="0"/>
              <a:t>Thou </a:t>
            </a:r>
            <a:r>
              <a:rPr lang="en-US" sz="1600" b="1" dirty="0" err="1"/>
              <a:t>shalt</a:t>
            </a:r>
            <a:r>
              <a:rPr lang="en-US" sz="1600" b="1" dirty="0"/>
              <a:t> not commit </a:t>
            </a:r>
            <a:r>
              <a:rPr lang="en-US" sz="1600" b="1" dirty="0" err="1"/>
              <a:t>adutery</a:t>
            </a:r>
            <a:endParaRPr lang="en-US" sz="1600" b="1" dirty="0"/>
          </a:p>
          <a:p>
            <a:endParaRPr lang="en-US" sz="1600" b="1" dirty="0"/>
          </a:p>
          <a:p>
            <a:r>
              <a:rPr lang="en-US" sz="1600" b="1" dirty="0"/>
              <a:t>Thou </a:t>
            </a:r>
            <a:r>
              <a:rPr lang="en-US" sz="1600" b="1" dirty="0" err="1"/>
              <a:t>shalt</a:t>
            </a:r>
            <a:r>
              <a:rPr lang="en-US" sz="1600" b="1" dirty="0"/>
              <a:t> not steal</a:t>
            </a:r>
          </a:p>
          <a:p>
            <a:endParaRPr lang="en-US" sz="1600" b="1" dirty="0"/>
          </a:p>
          <a:p>
            <a:r>
              <a:rPr lang="en-US" sz="1600" b="1" dirty="0"/>
              <a:t>Thou </a:t>
            </a:r>
            <a:r>
              <a:rPr lang="en-US" sz="1600" b="1" dirty="0" err="1"/>
              <a:t>shalt</a:t>
            </a:r>
            <a:r>
              <a:rPr lang="en-US" sz="1600" b="1" dirty="0"/>
              <a:t> not bear false witness</a:t>
            </a:r>
          </a:p>
          <a:p>
            <a:endParaRPr lang="en-US" sz="1600" b="1" dirty="0"/>
          </a:p>
          <a:p>
            <a:r>
              <a:rPr lang="en-US" sz="1600" b="1" dirty="0"/>
              <a:t>Thou </a:t>
            </a:r>
            <a:r>
              <a:rPr lang="en-US" sz="1600" b="1" dirty="0" err="1"/>
              <a:t>shalt</a:t>
            </a:r>
            <a:r>
              <a:rPr lang="en-US" sz="1600" b="1" dirty="0"/>
              <a:t> not covet</a:t>
            </a:r>
          </a:p>
        </p:txBody>
      </p:sp>
      <p:pic>
        <p:nvPicPr>
          <p:cNvPr id="5" name="Picture 4">
            <a:extLst>
              <a:ext uri="{FF2B5EF4-FFF2-40B4-BE49-F238E27FC236}">
                <a16:creationId xmlns:a16="http://schemas.microsoft.com/office/drawing/2014/main" id="{CD480340-617D-4A75-831E-63228242D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3035" y="3381375"/>
            <a:ext cx="1543050" cy="1924050"/>
          </a:xfrm>
          <a:prstGeom prst="rect">
            <a:avLst/>
          </a:prstGeom>
        </p:spPr>
      </p:pic>
    </p:spTree>
    <p:extLst>
      <p:ext uri="{BB962C8B-B14F-4D97-AF65-F5344CB8AC3E}">
        <p14:creationId xmlns:p14="http://schemas.microsoft.com/office/powerpoint/2010/main" val="338995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2FC6E1-C284-4B50-9278-1F9AFC57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p:cNvSpPr txBox="1"/>
          <p:nvPr/>
        </p:nvSpPr>
        <p:spPr>
          <a:xfrm>
            <a:off x="207264" y="6376488"/>
            <a:ext cx="9144000" cy="307777"/>
          </a:xfrm>
          <a:prstGeom prst="rect">
            <a:avLst/>
          </a:prstGeom>
          <a:noFill/>
        </p:spPr>
        <p:txBody>
          <a:bodyPr wrap="square" rtlCol="0">
            <a:spAutoFit/>
          </a:bodyPr>
          <a:lstStyle/>
          <a:p>
            <a:r>
              <a:rPr lang="en-US" sz="1400" dirty="0">
                <a:solidFill>
                  <a:schemeClr val="bg1"/>
                </a:solidFill>
              </a:rPr>
              <a:t>Mosiah 13:11</a:t>
            </a:r>
          </a:p>
        </p:txBody>
      </p:sp>
      <p:grpSp>
        <p:nvGrpSpPr>
          <p:cNvPr id="16" name="Group 3">
            <a:extLst>
              <a:ext uri="{FF2B5EF4-FFF2-40B4-BE49-F238E27FC236}">
                <a16:creationId xmlns:a16="http://schemas.microsoft.com/office/drawing/2014/main" id="{2BF7BFB4-1A71-4C9C-B70E-45BA323E6453}"/>
              </a:ext>
            </a:extLst>
          </p:cNvPr>
          <p:cNvGrpSpPr/>
          <p:nvPr/>
        </p:nvGrpSpPr>
        <p:grpSpPr>
          <a:xfrm>
            <a:off x="868680" y="679704"/>
            <a:ext cx="2267712" cy="2877312"/>
            <a:chOff x="71718" y="1090682"/>
            <a:chExt cx="3084352" cy="5136358"/>
          </a:xfrm>
        </p:grpSpPr>
        <p:grpSp>
          <p:nvGrpSpPr>
            <p:cNvPr id="20" name="Group 13">
              <a:extLst>
                <a:ext uri="{FF2B5EF4-FFF2-40B4-BE49-F238E27FC236}">
                  <a16:creationId xmlns:a16="http://schemas.microsoft.com/office/drawing/2014/main" id="{266D30C8-67AE-46D4-8907-8512B8C69EDD}"/>
                </a:ext>
              </a:extLst>
            </p:cNvPr>
            <p:cNvGrpSpPr/>
            <p:nvPr/>
          </p:nvGrpSpPr>
          <p:grpSpPr>
            <a:xfrm>
              <a:off x="71718" y="1120588"/>
              <a:ext cx="3048000" cy="4572000"/>
              <a:chOff x="838200" y="1066800"/>
              <a:chExt cx="2438400" cy="3352800"/>
            </a:xfrm>
          </p:grpSpPr>
          <p:sp>
            <p:nvSpPr>
              <p:cNvPr id="22" name="Rounded Rectangle 61">
                <a:extLst>
                  <a:ext uri="{FF2B5EF4-FFF2-40B4-BE49-F238E27FC236}">
                    <a16:creationId xmlns:a16="http://schemas.microsoft.com/office/drawing/2014/main" id="{F7B16063-2936-4BC4-A4A8-43FCF31DE024}"/>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
                <a:extLst>
                  <a:ext uri="{FF2B5EF4-FFF2-40B4-BE49-F238E27FC236}">
                    <a16:creationId xmlns:a16="http://schemas.microsoft.com/office/drawing/2014/main" id="{3A82D8BE-54EE-4CAB-ADAD-A66943116ED0}"/>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
                <a:extLst>
                  <a:ext uri="{FF2B5EF4-FFF2-40B4-BE49-F238E27FC236}">
                    <a16:creationId xmlns:a16="http://schemas.microsoft.com/office/drawing/2014/main" id="{F4A9FA72-7326-4E4D-BFFD-6E300652A22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
                <a:extLst>
                  <a:ext uri="{FF2B5EF4-FFF2-40B4-BE49-F238E27FC236}">
                    <a16:creationId xmlns:a16="http://schemas.microsoft.com/office/drawing/2014/main" id="{70B4A7CA-E43E-4349-85E8-AA4FDF0788B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5">
                <a:extLst>
                  <a:ext uri="{FF2B5EF4-FFF2-40B4-BE49-F238E27FC236}">
                    <a16:creationId xmlns:a16="http://schemas.microsoft.com/office/drawing/2014/main" id="{C20B720C-6EC7-4E37-9746-D450E40CE1C7}"/>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6">
                <a:extLst>
                  <a:ext uri="{FF2B5EF4-FFF2-40B4-BE49-F238E27FC236}">
                    <a16:creationId xmlns:a16="http://schemas.microsoft.com/office/drawing/2014/main" id="{FD8EA82E-7D47-4F46-97CE-4A75B88F9A5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7">
                <a:extLst>
                  <a:ext uri="{FF2B5EF4-FFF2-40B4-BE49-F238E27FC236}">
                    <a16:creationId xmlns:a16="http://schemas.microsoft.com/office/drawing/2014/main" id="{3F477DFA-5278-47AD-8018-307B2710C6D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Plaque 8">
                <a:extLst>
                  <a:ext uri="{FF2B5EF4-FFF2-40B4-BE49-F238E27FC236}">
                    <a16:creationId xmlns:a16="http://schemas.microsoft.com/office/drawing/2014/main" id="{6BF8BEAF-B699-4EAD-BFA0-07ECB4ECE0DB}"/>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aque 9">
                <a:extLst>
                  <a:ext uri="{FF2B5EF4-FFF2-40B4-BE49-F238E27FC236}">
                    <a16:creationId xmlns:a16="http://schemas.microsoft.com/office/drawing/2014/main" id="{C18AFB65-5F71-4BE2-897D-D48434BF5C8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10">
                <a:extLst>
                  <a:ext uri="{FF2B5EF4-FFF2-40B4-BE49-F238E27FC236}">
                    <a16:creationId xmlns:a16="http://schemas.microsoft.com/office/drawing/2014/main" id="{BBED6B58-5F92-474E-B149-5D1139659AD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5014BE4D-49AC-4647-9D7A-D0FDA846AABD}"/>
                </a:ext>
              </a:extLst>
            </p:cNvPr>
            <p:cNvSpPr txBox="1"/>
            <p:nvPr/>
          </p:nvSpPr>
          <p:spPr>
            <a:xfrm>
              <a:off x="776415" y="1090682"/>
              <a:ext cx="2379655" cy="5136358"/>
            </a:xfrm>
            <a:prstGeom prst="rect">
              <a:avLst/>
            </a:prstGeom>
            <a:noFill/>
          </p:spPr>
          <p:txBody>
            <a:bodyPr wrap="square" rtlCol="0">
              <a:spAutoFit/>
            </a:bodyPr>
            <a:lstStyle/>
            <a:p>
              <a:pPr algn="ctr"/>
              <a:r>
                <a:rPr lang="en-US" b="1" dirty="0"/>
                <a:t>If the commandments of God are not written in our hearts, we will not seek to obey them with real intent</a:t>
              </a:r>
              <a:endParaRPr lang="en-US" sz="1600" b="1" dirty="0">
                <a:solidFill>
                  <a:schemeClr val="bg2">
                    <a:lumMod val="25000"/>
                  </a:schemeClr>
                </a:solidFill>
                <a:latin typeface="Tempus Sans ITC" pitchFamily="82" charset="0"/>
              </a:endParaRPr>
            </a:p>
          </p:txBody>
        </p:sp>
      </p:grpSp>
      <p:sp>
        <p:nvSpPr>
          <p:cNvPr id="2" name="Rectangle 1">
            <a:extLst>
              <a:ext uri="{FF2B5EF4-FFF2-40B4-BE49-F238E27FC236}">
                <a16:creationId xmlns:a16="http://schemas.microsoft.com/office/drawing/2014/main" id="{F2360606-17FB-4F53-B597-51E29D6C5D78}"/>
              </a:ext>
            </a:extLst>
          </p:cNvPr>
          <p:cNvSpPr/>
          <p:nvPr/>
        </p:nvSpPr>
        <p:spPr>
          <a:xfrm>
            <a:off x="3752088" y="1578555"/>
            <a:ext cx="6096000" cy="2862322"/>
          </a:xfrm>
          <a:prstGeom prst="rect">
            <a:avLst/>
          </a:prstGeom>
        </p:spPr>
        <p:txBody>
          <a:bodyPr>
            <a:spAutoFit/>
          </a:bodyPr>
          <a:lstStyle/>
          <a:p>
            <a:pPr fontAlgn="base"/>
            <a:r>
              <a:rPr lang="en-US" b="0" i="0" dirty="0">
                <a:solidFill>
                  <a:schemeClr val="bg1"/>
                </a:solidFill>
                <a:effectLst/>
                <a:latin typeface="Abadi" panose="020B0604020104020204" pitchFamily="34" charset="0"/>
              </a:rPr>
              <a:t>“We need to get the gospel from our heads into our hearts! It is possible for us to merely go through the motions of living the gospel because it is expected or because it is the culture in which we have grown up or because it is a habit. …</a:t>
            </a:r>
          </a:p>
          <a:p>
            <a:pPr fontAlgn="base"/>
            <a:endParaRPr lang="en-US" b="0" i="0" dirty="0">
              <a:solidFill>
                <a:schemeClr val="bg1"/>
              </a:solidFill>
              <a:effectLst/>
              <a:latin typeface="Abadi" panose="020B0604020104020204" pitchFamily="34" charset="0"/>
            </a:endParaRPr>
          </a:p>
          <a:p>
            <a:pPr fontAlgn="base"/>
            <a:r>
              <a:rPr lang="en-US" b="0" i="0" dirty="0">
                <a:solidFill>
                  <a:schemeClr val="bg1"/>
                </a:solidFill>
                <a:effectLst/>
                <a:latin typeface="Abadi" panose="020B0604020104020204" pitchFamily="34" charset="0"/>
              </a:rPr>
              <a:t>“We all need to seek to have our hearts and very natures changed so that we no longer have a desire to follow the ways of the world but to please God.” </a:t>
            </a:r>
          </a:p>
          <a:p>
            <a:pPr fontAlgn="base"/>
            <a:r>
              <a:rPr lang="en-US" sz="1400" b="0" i="0" dirty="0">
                <a:solidFill>
                  <a:schemeClr val="bg1"/>
                </a:solidFill>
                <a:effectLst/>
                <a:latin typeface="Abadi" panose="020B0604020104020204" pitchFamily="34" charset="0"/>
              </a:rPr>
              <a:t>Bonnie L. </a:t>
            </a:r>
            <a:r>
              <a:rPr lang="en-US" sz="1400" b="0" i="0" dirty="0" err="1">
                <a:solidFill>
                  <a:schemeClr val="bg1"/>
                </a:solidFill>
                <a:effectLst/>
                <a:latin typeface="Abadi" panose="020B0604020104020204" pitchFamily="34" charset="0"/>
              </a:rPr>
              <a:t>Oscarson</a:t>
            </a:r>
            <a:endParaRPr lang="en-US" sz="1400" b="0" i="0" dirty="0">
              <a:solidFill>
                <a:schemeClr val="bg1"/>
              </a:solidFill>
              <a:effectLst/>
              <a:latin typeface="Abadi" panose="020B0604020104020204" pitchFamily="34" charset="0"/>
            </a:endParaRPr>
          </a:p>
        </p:txBody>
      </p:sp>
      <p:pic>
        <p:nvPicPr>
          <p:cNvPr id="9" name="Picture 8">
            <a:extLst>
              <a:ext uri="{FF2B5EF4-FFF2-40B4-BE49-F238E27FC236}">
                <a16:creationId xmlns:a16="http://schemas.microsoft.com/office/drawing/2014/main" id="{3A9E91B2-A24F-40E8-B083-330D85351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942" y="448056"/>
            <a:ext cx="1460500" cy="1828800"/>
          </a:xfrm>
          <a:prstGeom prst="rect">
            <a:avLst/>
          </a:prstGeom>
        </p:spPr>
      </p:pic>
      <p:pic>
        <p:nvPicPr>
          <p:cNvPr id="1026" name="Picture 2" descr="Related image">
            <a:extLst>
              <a:ext uri="{FF2B5EF4-FFF2-40B4-BE49-F238E27FC236}">
                <a16:creationId xmlns:a16="http://schemas.microsoft.com/office/drawing/2014/main" id="{E2DB5E86-3425-4838-A4B0-930AEE9DB63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84335" y="3639311"/>
            <a:ext cx="2791587" cy="27915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66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AEACBB-7FFF-45D8-A5BE-B143C5DC9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18707" y="197346"/>
            <a:ext cx="6480048" cy="6463308"/>
          </a:xfrm>
          <a:prstGeom prst="rect">
            <a:avLst/>
          </a:prstGeom>
        </p:spPr>
        <p:txBody>
          <a:bodyPr wrap="square">
            <a:spAutoFit/>
          </a:bodyPr>
          <a:lstStyle/>
          <a:p>
            <a:pPr fontAlgn="base"/>
            <a:r>
              <a:rPr lang="en-US" dirty="0">
                <a:solidFill>
                  <a:schemeClr val="bg1"/>
                </a:solidFill>
              </a:rPr>
              <a:t>“The modern reader should not see the Mosaic code—anciently or in modern times—as simply a tedious set of religious rituals slavishly (and sometimes militantly) followed by a </a:t>
            </a:r>
            <a:r>
              <a:rPr lang="en-US" dirty="0" err="1">
                <a:solidFill>
                  <a:schemeClr val="bg1"/>
                </a:solidFill>
              </a:rPr>
              <a:t>stiffnecked</a:t>
            </a:r>
            <a:r>
              <a:rPr lang="en-US" dirty="0">
                <a:solidFill>
                  <a:schemeClr val="bg1"/>
                </a:solidFill>
              </a:rPr>
              <a:t> people who did not accept the Christ and his gospel. </a:t>
            </a:r>
          </a:p>
          <a:p>
            <a:pPr fontAlgn="base"/>
            <a:endParaRPr lang="en-US" dirty="0">
              <a:solidFill>
                <a:schemeClr val="bg1"/>
              </a:solidFill>
            </a:endParaRPr>
          </a:p>
          <a:p>
            <a:pPr fontAlgn="base"/>
            <a:r>
              <a:rPr lang="en-US" dirty="0">
                <a:solidFill>
                  <a:schemeClr val="bg1"/>
                </a:solidFill>
              </a:rPr>
              <a:t>This historic covenant, given by the hand of God himself and second only to the fulness of the gospel as an avenue to righteousness, should be seen rather as the unparalleled collection of types, shadows, symbols, and </a:t>
            </a:r>
            <a:r>
              <a:rPr lang="en-US" dirty="0" err="1">
                <a:solidFill>
                  <a:schemeClr val="bg1"/>
                </a:solidFill>
              </a:rPr>
              <a:t>prefigurations</a:t>
            </a:r>
            <a:r>
              <a:rPr lang="en-US" dirty="0">
                <a:solidFill>
                  <a:schemeClr val="bg1"/>
                </a:solidFill>
              </a:rPr>
              <a:t> of Christ that it is. For that reason it was once (and still is, in its essence and purity) a guide to spirituality, a gateway to Christ, a path of strict commandment-keeping that would, through the laws of duty and decency, lead to higher laws of holiness on the way to immortality and eternal life. …</a:t>
            </a:r>
          </a:p>
          <a:p>
            <a:pPr fontAlgn="base"/>
            <a:endParaRPr lang="en-US" dirty="0">
              <a:solidFill>
                <a:schemeClr val="bg1"/>
              </a:solidFill>
            </a:endParaRPr>
          </a:p>
          <a:p>
            <a:pPr fontAlgn="base"/>
            <a:r>
              <a:rPr lang="en-US" dirty="0">
                <a:solidFill>
                  <a:schemeClr val="bg1"/>
                </a:solidFill>
              </a:rPr>
              <a:t>“… It is crucial to understand that the law of Moses was overlaid upon, and thereby included, many basic parts of the gospel of Jesus Christ, which had existed before it. It was never intended to be something apart or separated from, and certainly not something antagonistic to, the gospel of Jesus Christ. … Its purpose was never to have been different from the higher law. Both were to bring people to Christ” </a:t>
            </a:r>
          </a:p>
          <a:p>
            <a:pPr fontAlgn="base"/>
            <a:r>
              <a:rPr lang="en-US" sz="1400" dirty="0">
                <a:solidFill>
                  <a:schemeClr val="bg1"/>
                </a:solidFill>
              </a:rPr>
              <a:t>Jeffrey R. Holland </a:t>
            </a:r>
          </a:p>
        </p:txBody>
      </p:sp>
      <p:pic>
        <p:nvPicPr>
          <p:cNvPr id="4" name="Picture 3" descr="Jeffrey R. Holland.jpg"/>
          <p:cNvPicPr>
            <a:picLocks noChangeAspect="1"/>
          </p:cNvPicPr>
          <p:nvPr/>
        </p:nvPicPr>
        <p:blipFill>
          <a:blip r:embed="rId3" cstate="print"/>
          <a:stretch>
            <a:fillRect/>
          </a:stretch>
        </p:blipFill>
        <p:spPr>
          <a:xfrm>
            <a:off x="8449056" y="4368916"/>
            <a:ext cx="1442812" cy="1802175"/>
          </a:xfrm>
          <a:prstGeom prst="rect">
            <a:avLst/>
          </a:prstGeom>
        </p:spPr>
      </p:pic>
      <p:sp>
        <p:nvSpPr>
          <p:cNvPr id="31746" name="AutoShape 2" descr="data:image/jpeg;base64,/9j/4AAQSkZJRgABAQAAAQABAAD/2wCEAAkGBhQSERUUExQUFBQWFxgXGBQYFBUUGBcYFBcXFBcUFBcXHCYeFxokGRcXHy8gJCcpLCwsFR4xNTAqNSYrLCkBCQoKDgwOGg8PGiwkHyQsLCwsLCwsLCwsLCwsLCwsLCwsLCwsLCwsLCwsLCwsLCwsLCwsLCwsLCwsLCwsKSwsLP/AABEIAPsAyQMBIgACEQEDEQH/xAAbAAACAwEBAQAAAAAAAAAAAAADBAECBQAGB//EADYQAAEDAgQDBwMEAgEFAAAAAAEAAhEDIQQxQVESYXEFEyKBkaHwscHRBhQyUkLhkhUjYqLx/8QAGQEAAwEBAQAAAAAAAAAAAAAAAgMEAQAF/8QAJREAAgICAgIDAQADAQAAAAAAAAECEQMhEjFBURMiYTJi4fAE/9oADAMBAAIRAxEAPwDzriCNPJKGoMoTE5goMArzFdnp2qKuoSJnqFVrQrcEm6I3CSipoHkhfuQVc0LI/DCgLdmWgYZGah9VrRxOIA568gNVdzl5ztOuXVHbAwB0Wwx8mZPJxQ5ie3T/AINjmfwkn9q1T/mR0gJQlWbUI/8Ag+qrWOK6RI8kn5LnG1P7u/5FQa79XO9SofWPMb3z1JUCp88oRV+GX+lu/eNT86ore0HawfKPoly4mYy2EqAV1Izk10zWwuMDrZHZOsZzXnmPgyt2jVsOiVNUOg+SG+7UVGa5K7ckOqUsMC+mDoqiiAiAqxNkWwQDup9UN9K1kwaaq9apHcTJxGEcL3S0HmtesSRCX7lOjITKOxABN9wOfqfwqPpRcKspiYto9ZUddDaxErZ5qGNIM5barzFI9FxDMpbqHGFXvEvUqGVtg8SalZBNS19FdplBxbCQROYPksUt0McKWjPxHbJyaBG5WZUfJJOplFd0CG8XV0YpdEEpN9lIU0wNfv8AZcVzGE5CUTBRctEc9p5qHkf+Ou8/PwquYV3BzHrssr9Cb/CeMRaJnYHS+aGTdFdTjOL/ACfshOC1UY78lgtfs90sHKQscLS7IfmOh+yVmX1G4H9jUpFH4EJlkVj+SkVsrdIEI2KFKM9yBCahTouHWVKgUFyqRKJIxsGWyquCI4whcUpqFMVr5KvGP6t/4puu2GwEv8yTIsVJHpjmqOqqTz2VKTc8150nxR6EVyZYZXKl5AG6q7mbILce3WfRIqUuh/1RJuMoUmle/tKpUxLcsushWZihnfL+s/NFzjI60Y2PpQ487/PP6pKpTMTzhanaFUOveQcrjXos5zZGRHr916WJvirPOyxXJ0LwpaY0B5FXDOY9V3djfygp1oRTKF/IeigulWgbn0A+6symD/sjnePdZaRtNgXOJUuG6LxNnIR1PO3VUquByjPPK3Rbf4c1+lQm+zXw+NwR9/sk0SjUhwOxWSVqjoOmmb3eEphmSFTAzUl2ykTXRbJPslzoUMqKhKoQmVYq6KEqzXKjmyoLEdANkvMqgbdTwrmv0WmdlK7SQg8BTtRngO6RgokBLs9P3Q39fsl6tThkZnT83yQ8Vc2BXNwzmixvE5ZXXnSS7bPTi/CFqxPF4jY807gsMyJzJSNVnEYAv+AtHA4aMgZhdldR7Ogrl0dWw4mSbRHwygPgCx20lOdw4TxF3S0RvYfJSmKq3y9PnVTq26HXRmYlnukXGTc+w99uq1MRUElZTqcuXpYXa2efnjvQGYK4PInnmi1KHMIDm+fqqE0yVpohQp4DsfQrhTOxRA0VUhxFwrd0fhCjg5j1/C60bTJFc8vQKxfKr3QH+Q8gdsskfDYYGbj7oW0thJSk6NjBVJYDOn0srPzSVLwCAbc0xMgFS6Tssp1RfiVS9UDiqvumpCWyxcoJlChQCioBsLwqKbbqJUB0laZ0HqvsYSkFMt1hUh3wLlo17NOjVl4i0fLpyg8OcRqPzASLBEEZkG/qnuz6YEuOfqvMyvtnpY14GKGHbxCBl7yid6G2zSmMxYblM/ZAFbKTdT8ZNWx1paC4uo8kzYZQkKs2k3T1V4dqLa84SmKb55fIRRfgxoRrgX3hCpUQAb+Yz6JhtEudaY18tOirVt1VabqhLSbsUfTi/COrtUnXedxvARMTibwQSeZt6JV7+Q9FZji+2Q5ZrpEgm8/Cqt5/UKC5TxJxPZenTOw2ueY2PNcy15E7cM8ryobUPIeXT8Lj19tkO/IWvBct2M22jO35R6DbfxDutiEu985kn5/sqobz81jVoKL4v/v9j0eXI3TFF5BjQj6JHDVTcZxujMcbfM0mUfBTCXlDp9Vz6Gy6kfRH4ZCn5OPRQ4qXYnwHZdCZdRICDUYU6OWyeWD0CIUBitN11imKaYqWNopUfwrv3bt3e6pVzQoTaEts3sjCfwvCN5PtErOpGXLQe8N8Qjn7ryci8Hrwd7AYm55IbXAQDmi0XCOL2QsTUGgQ/wCJv6CLzIzAGQtvaeah1Yl4DRLtuav2fhjUqNYJlzgJiYBIk+QW9R7ObRe9nCAQfCdYO7tTH0RSqHYKblpGW7DcDTPUncrBxeM/qPPZbX6ixongF/ysalQ3TsMajzmKyybfGBnFkXPr7oLlt43ChzbLOPZhVmPKpKyLJicXSEy5dxp9nY5Kk9jx/kPmyP5I+xfxy9GfxqS9a2E7CDpJJAHQfVC/6a28TbmPeyF5oINYJszeLmu4loHAsHNSME3ZF8iM+KQjh6pBtdP6Tuubgmi8FGqN4R1S5yT6G4046Zei8OtqrB8Zb/bVV7NpeIHa5Pqfwj4zDjxPa7mR1/qkuK5UOU5VZDMTOqIBzWIaxlHo49wtmFssD8GR/wDQvKG3MIVCUWnWkShuM2Qx/Rst9AHGRO33QOFOdzEjOyp+2PP2VEZqiOeKVh/3F4WtREgZrD7yLjOFqUMWYEiPmamzR1oqwvexqoOFoEZoBMX9kUVt09+meyxWrniuxkk3NzeAPT2UsXV2UT60eo/S3ZPdYcuc0NrOJJNpDTYAf15hZ/6lZxMLx/Nv8h0zP35Lcxde0hwFomfqD7heL/UGMcXSHRw6jIwNtdkuNzmY6jE8uabn1N4kk9NynmBKF5qZNAGt9thom2q/IrVE+J07LuCkUwoAUVxDJCRH0Nn7FMZib8IsPqtj9J9n99W/xhokzeYMCAvOPl0mMvZer/STHUqb6wuI/iM3EaJub6wF4lymer7R7IpObDhFrEZT0C+d9tYHuXENHhk6zF1r4z9Z1KgLWMgi5cCRGmQ52WN2x2sKgF5IF/pkkYYZIy2PyTg4toAynKYbh+SXwL/AOivUxZgjdVu7olVNWQ+lBR2Ydr2x4uIZRBB/H+kvSYtvsDs2pUf4I8PiJN4AOoFzmslKkdRliG2yVqdj1vC2O2uyg3gqHJzZg2uLHh1IWRxSVikpI6mhPtHBsDpaIDtNjrCUFLRamMYD7LPpuvCbGToHgrKsYcgUbgdMlc2BlY7qwxZXbfRtqPYabXV++H9VSjW4hCLwjf2S0mMk0zPp/Oa0qLpETksphPkm2vt88kWRWLxM0GvELc/SXGHP4RYNBI1sbRHIleZDTML1f6Mxop1HtcCeNv8AITI4ZJtqIN9oU8o1F0O5XJWNY+g1zvE7gOdzmOW/kvM9s1MxEn+2QPMr1naXZzjHA2REtMiPIzdef7XpMoAl3C98CQDIB0aDvugxNWdNaPP0MHwNL3mDo0Zmcp2RKNS3NLDiqO4nZabJduMg30PVWcXK77EKSjXo2m80SoRw3SNDFBwsVWrXKT8dDedg+D+UGNxP1W12PjxTpkEmIsBGf26rFqu8Ns9s1WkXZTBEmEU4c47Oxz4vR6AY+kyjUgBtVwMznByzXkO6vnYq+JeZv+Chh907Di4W77EZ8vPVdGnSaGMiUA1p0Sb65KLh7kIuFbYCnekO0q17A/Oq9f8AozCPqP7xssYzwuM5+EngAuDkvH1CRlmvc/oXFmnSqMcLRPnt9FNl/myiHdFP1I1rmWaeISQJmDm7h2nOMivJnEBeg7W7RkxpodRN4cN157FYUOMgwdUvEq1IKb9FKtfigefXSEGoRGQv8zUVXcLYOl/X57JR1eSq1G+hDlS2HZTJ0suNIzMeyPhTxDonG0skEsnFhxx8kZLyZnIqOE/2K134flIVf2g2+eqKGWNAZMMrB4WjDBeJzVHMvCO24VmNhLSptsa52kkXotGaZwlUCozxFviHiBiOcpF6AasEBdVmXR7ntCrVaPBD5vYlvKS0WK8X2hh3l3jMumw0E7BetZVc0ZyCBB1EhJtwHATUfleFJjnx2PkuWjAxNIU2ADOJP4WDVpEX3uvQYz/uO81l4lniVuGVImzRsz6dUjIwm6FaczKE6hN9VSlLSqHTJ1cWbDq8C1/slK5Ofuo7720Qa9TdJjGmPnPRVjZzQ+AhT3l1xKcTumjmUpmE/QpAC50lZwMFE74lZNNh45KI/Tqg1W6iZPkt7s7tKAeE5iD5XBXlBZMUK8NhKljTQans08VjZ5HZIGoCMyCh1HS1UpMWqKSOtsFinRkZQWOV3iXHqqEXTkIfs1Oz6mm60qZ8li4WtC1qVSVHmjuy7DNcaG6DZK7hKmiEfu27/VKQUnszaVOyIadkCjUzRRUt5JzsWheu6EtSF5UYitJV3aQmVSAW2eo7N7UZ3Ya7MW8hkh9qYs1LCzQFiYCtwvBOWR9wUxWqkOupeCUrH2Vr+Fo3hZj8iTmUfHYiUpGV9CqIRpCpO2DoldUarMF1c05Tb2KUbQqXIZKPVYgOCNC5JorqplV1VyEQCOY2UUU4XUaaK4IWw4xAuRWMVGi6KMkLCSOVHVYEbhXQaxusXZz6BALnKwXEJgovQC0KLiElQZdaVJkmEqdDsaY5h68kJvvRuhMoiyt+36qSVFCsxqNVV78oDCN/kK9Jk8h8yVbpCFb6Iptk5eyJVdBjZMgABKVDfolqXJjuPFE95cTK03PFRgIzyKyXjVEwOM4TByK6UbVo5Sp7CVtkEU4Epx0FJVql43WxsGddkBybNL6fhCpYUl0clrdwOH5yWTkdExqlKUvUw98lotd4o2zVMU8E2CyMndByinGzNFBXFBMPbCgBPsm4lWNsodkrBVeLILGUUaxS0WUtKLwZQubCjGyrGa/LJVxm/qmq1mn0H5QsGyxtJhdF6bBmtqJRjLIjWLqYR6MaorApF6NNOUW3yVaTmnVNUy0JEmOih2kICv3iRdjpkERCW7/5dCsdnOdGI3NaFF8c0g0XWjh2/N0/L0LwBKh0StZ0H5mLpnX5ul8dpa1vObJcO6H5OrLRIBSlRviTWGHh5gwl6n8p01Rrti3tIMKvC2/sg0X8T+LZUq1J+aq2Cb4kVabAbuSRp4O70zj8WAOEZx6JOk/gMqg1JzPyEloatggyM81JEdUzSoWk8/pKDXMok9nNaFnuUNOSkqrUyxNbCEKtXJS56pi6ngQrsY9JlGnZFZWsUh3pUGoUxwsUstDRaXwNB7p3C0gPJK4CCImCmsM4Fszv7aJORtaKMdPYKtTjJDa1NvFuqSJgkc0WOVoXljxYZvVFNW2fmlJUh6ZQqx6m8uvM2Vu56e/4QqNVV/ccllHOQpRF07Rf6DRKUGzdN4ax6nXkhyjcPQxTpyMtLFVrYfwJqiBlPy5+dFSuweymTplDVozmtIM/2HuLFU4DBkJg0/CRqLj3VsPQlo5j/ady8ieJn1m3RsF/McwrYmneNEsXQ4HYhNX2Qt/VmhVdJ+iNhaMmSjMw3hBOZVXPgW5qa76H1QTEkQAPllnVskxU0SeIOiOHoGQJzlWVICghOEklBxJyCKAg1myQuXZ0ugRjSUSowQI9UQM5IjKc2sucjVjFGNI6FHo4mLHJdXZFkBpW/wBIH+Ho0BUkBK1T4lUVSLKK1WTKyMaYU58oheJdKo166UYixvDv3THEz5P4SlEq/GOSxhA2vgctuavxZFc6kBHuodsMt0OmMVo1W5NPr1UVRMaDdD7NfIIN7+8I5uLRYqRqmVp2hGoCJ+aI2EcYaOQIy2ugHM9FfCfxaciJ9kzwLfZXHNvOpSjBD2k5SJWhijxEQfkJKtmig9UZJJm7inkwWxEIQwxzOWyRpdqw4A5DK61amI4hIU7TiO0xDEtskq7LrRcNSfgQCyb6JsZULcbFGUTshPanTYJWqmxYtoGXQhlTmrG0aBGBRDXIjXQEFh8PUqATCFxsYpUHe9pudUs9ozFlMzZEZSjMA81q+oL+xVgBE5HVLkRZOVHNA2+bJThm6ODFZFRIyXB6kg6qWohQegV0KWMIEwrd0dkNh0zqhsPp01+qvh3T5KlOpLYPRWwbJn5qsrTDvaGcK7hOaNSxFy08ve9vmiijTgcXt9wkMTUh4OhSa5NjuXFI0KhGaBQdcjnI87oReSEua8OWKAUpoO6rfNanZvZPG3vHyG6DfmkezMHxuBOU+vLovW1K0M4Rrly5/VBllx0job2zxOLw3iOhQqeKey2nt5LfxuHDwXDIa+w+c1k1aRFijjK1TCaT30y9PtFpEGxVv3bdCkn0Ql6lBGoRYqTkjQqV0tUqDdK8NlUNTFBIU5t+Bg1BoVVzyeio3pKuKZWnWWa5c50hB4irhhWUc5lhHOVcU3HKw6qKLQArmqdBkuZydlTRE3V2sVDJMR8sjtpnZaB5IgaqWt6IjKdlZ1InSOaFySDUWy9MiLgLuHn9FRtIidTyV+9+WQ36Nr2I0xHoU1gBEHyPnkqBgPqPor0LMJGe/mB905q0JTpm1XoDuxciL2HusDF4c/hbvZ1cuB4jMNboOaHjBYKWLcWVyqSMOnWkQZlUp4fiqAIlZoFQxa0rY7Cpjjy2+6dN8Y8kIj9nxY1VikGgRYac1culhPL5+FGOaO8KfewdyLaKJosTM3EGwpg7E+gP1P8A6rOxbL5/JWrSYON9tUrjxcWCYtOgLszX0wPnzdLV6dlp41gnLdY+KcZToJsCUkgJOiG0qXFV1T0iaUthGvVn19lRozUtb88it4mObJYCbo9OmhMamGtgWQSDgrJbSRGUiMrKAmmFAw1SB0sNJub880YUxupcbJllISbJcm1sZGnoXawaKe7smK1MDTVBcVidnONC5EaoXp7Ir3lK8SbFC2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36B760F-3DA8-47FD-BF52-56023D0AE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7461" y="410908"/>
            <a:ext cx="4248150" cy="3457575"/>
          </a:xfrm>
          <a:prstGeom prst="rect">
            <a:avLst/>
          </a:prstGeom>
        </p:spPr>
      </p:pic>
    </p:spTree>
    <p:extLst>
      <p:ext uri="{BB962C8B-B14F-4D97-AF65-F5344CB8AC3E}">
        <p14:creationId xmlns:p14="http://schemas.microsoft.com/office/powerpoint/2010/main" val="16750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21A964-73F7-4F50-8898-6349E2273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8704" y="6321624"/>
            <a:ext cx="9144000" cy="307777"/>
          </a:xfrm>
          <a:prstGeom prst="rect">
            <a:avLst/>
          </a:prstGeom>
          <a:noFill/>
        </p:spPr>
        <p:txBody>
          <a:bodyPr wrap="square" rtlCol="0">
            <a:spAutoFit/>
          </a:bodyPr>
          <a:lstStyle/>
          <a:p>
            <a:r>
              <a:rPr lang="en-US" sz="1400" dirty="0">
                <a:solidFill>
                  <a:schemeClr val="bg1"/>
                </a:solidFill>
              </a:rPr>
              <a:t>Mosiah 13:27-28</a:t>
            </a:r>
          </a:p>
        </p:txBody>
      </p:sp>
      <p:sp>
        <p:nvSpPr>
          <p:cNvPr id="4" name="TextBox 3"/>
          <p:cNvSpPr txBox="1"/>
          <p:nvPr/>
        </p:nvSpPr>
        <p:spPr>
          <a:xfrm>
            <a:off x="1524000" y="201168"/>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Teaching Salvation</a:t>
            </a:r>
          </a:p>
        </p:txBody>
      </p:sp>
      <p:sp>
        <p:nvSpPr>
          <p:cNvPr id="10" name="TextBox 9"/>
          <p:cNvSpPr txBox="1"/>
          <p:nvPr/>
        </p:nvSpPr>
        <p:spPr>
          <a:xfrm>
            <a:off x="1905000" y="914400"/>
            <a:ext cx="4876800" cy="523220"/>
          </a:xfrm>
          <a:prstGeom prst="rect">
            <a:avLst/>
          </a:prstGeom>
          <a:noFill/>
        </p:spPr>
        <p:txBody>
          <a:bodyPr wrap="square" rtlCol="0">
            <a:spAutoFit/>
          </a:bodyPr>
          <a:lstStyle/>
          <a:p>
            <a:pPr fontAlgn="base"/>
            <a:r>
              <a:rPr lang="en-US" sz="2800" dirty="0">
                <a:solidFill>
                  <a:srgbClr val="FFFF00"/>
                </a:solidFill>
              </a:rPr>
              <a:t>Salvation is in Christ, not in law</a:t>
            </a:r>
          </a:p>
        </p:txBody>
      </p:sp>
      <p:sp>
        <p:nvSpPr>
          <p:cNvPr id="164" name="TextBox 163"/>
          <p:cNvSpPr txBox="1"/>
          <p:nvPr/>
        </p:nvSpPr>
        <p:spPr>
          <a:xfrm>
            <a:off x="4648200" y="1752600"/>
            <a:ext cx="5715000" cy="523220"/>
          </a:xfrm>
          <a:prstGeom prst="rect">
            <a:avLst/>
          </a:prstGeom>
          <a:noFill/>
        </p:spPr>
        <p:txBody>
          <a:bodyPr wrap="square" rtlCol="0">
            <a:spAutoFit/>
          </a:bodyPr>
          <a:lstStyle/>
          <a:p>
            <a:pPr fontAlgn="base"/>
            <a:r>
              <a:rPr lang="en-US" sz="2800" dirty="0">
                <a:solidFill>
                  <a:srgbClr val="FFFF00"/>
                </a:solidFill>
              </a:rPr>
              <a:t>Salvation does not come by law alone</a:t>
            </a:r>
          </a:p>
        </p:txBody>
      </p:sp>
      <p:sp>
        <p:nvSpPr>
          <p:cNvPr id="130" name="TextBox 129"/>
          <p:cNvSpPr txBox="1"/>
          <p:nvPr/>
        </p:nvSpPr>
        <p:spPr>
          <a:xfrm>
            <a:off x="1118616" y="2624329"/>
            <a:ext cx="7897368" cy="3693319"/>
          </a:xfrm>
          <a:prstGeom prst="rect">
            <a:avLst/>
          </a:prstGeom>
          <a:noFill/>
        </p:spPr>
        <p:txBody>
          <a:bodyPr wrap="square" rtlCol="0">
            <a:spAutoFit/>
          </a:bodyPr>
          <a:lstStyle/>
          <a:p>
            <a:pPr fontAlgn="base"/>
            <a:r>
              <a:rPr lang="en-US" dirty="0">
                <a:solidFill>
                  <a:schemeClr val="bg1"/>
                </a:solidFill>
              </a:rPr>
              <a:t>“After all our obedience and good works, we cannot be saved from death or the effects of our individual sins without the grace extended by the atonement of Jesus Christ. </a:t>
            </a:r>
          </a:p>
          <a:p>
            <a:pPr fontAlgn="base"/>
            <a:endParaRPr lang="en-US" dirty="0">
              <a:solidFill>
                <a:schemeClr val="bg1"/>
              </a:solidFill>
            </a:endParaRPr>
          </a:p>
          <a:p>
            <a:pPr fontAlgn="base"/>
            <a:r>
              <a:rPr lang="en-US" dirty="0">
                <a:solidFill>
                  <a:schemeClr val="bg1"/>
                </a:solidFill>
              </a:rPr>
              <a:t>The Book of Mormon makes this clear. It teaches that ‘salvation doth not come by the law alone’ (Mosiah 13:28). </a:t>
            </a:r>
          </a:p>
          <a:p>
            <a:pPr fontAlgn="base"/>
            <a:endParaRPr lang="en-US" dirty="0">
              <a:solidFill>
                <a:schemeClr val="bg1"/>
              </a:solidFill>
            </a:endParaRPr>
          </a:p>
          <a:p>
            <a:pPr fontAlgn="base"/>
            <a:r>
              <a:rPr lang="en-US" dirty="0">
                <a:solidFill>
                  <a:schemeClr val="bg1"/>
                </a:solidFill>
              </a:rPr>
              <a:t>In other words, salvation does not come simply by keeping the commandments. … </a:t>
            </a:r>
          </a:p>
          <a:p>
            <a:pPr fontAlgn="base"/>
            <a:endParaRPr lang="en-US" dirty="0">
              <a:solidFill>
                <a:schemeClr val="bg1"/>
              </a:solidFill>
            </a:endParaRPr>
          </a:p>
          <a:p>
            <a:pPr fontAlgn="base"/>
            <a:r>
              <a:rPr lang="en-US" dirty="0">
                <a:solidFill>
                  <a:schemeClr val="bg1"/>
                </a:solidFill>
              </a:rPr>
              <a:t>Even those who try to obey and serve God with all their heart, might, mind, and strength are ‘unprofitable servants’ (Mosiah 2:21). Man cannot earn his own salvation” </a:t>
            </a:r>
          </a:p>
          <a:p>
            <a:pPr fontAlgn="base"/>
            <a:r>
              <a:rPr lang="en-US" sz="1400" dirty="0" err="1">
                <a:solidFill>
                  <a:schemeClr val="bg1"/>
                </a:solidFill>
              </a:rPr>
              <a:t>Dallin</a:t>
            </a:r>
            <a:r>
              <a:rPr lang="en-US" sz="1400" dirty="0">
                <a:solidFill>
                  <a:schemeClr val="bg1"/>
                </a:solidFill>
              </a:rPr>
              <a:t> H. Oaks</a:t>
            </a:r>
          </a:p>
        </p:txBody>
      </p:sp>
      <p:pic>
        <p:nvPicPr>
          <p:cNvPr id="8" name="Picture 7" descr="Dallin H. Oaks.jpg"/>
          <p:cNvPicPr>
            <a:picLocks noChangeAspect="1"/>
          </p:cNvPicPr>
          <p:nvPr/>
        </p:nvPicPr>
        <p:blipFill>
          <a:blip r:embed="rId3" cstate="print"/>
          <a:stretch>
            <a:fillRect/>
          </a:stretch>
        </p:blipFill>
        <p:spPr>
          <a:xfrm>
            <a:off x="9171433" y="4800600"/>
            <a:ext cx="1283955" cy="1600200"/>
          </a:xfrm>
          <a:prstGeom prst="rect">
            <a:avLst/>
          </a:prstGeom>
        </p:spPr>
      </p:pic>
    </p:spTree>
    <p:extLst>
      <p:ext uri="{BB962C8B-B14F-4D97-AF65-F5344CB8AC3E}">
        <p14:creationId xmlns:p14="http://schemas.microsoft.com/office/powerpoint/2010/main" val="340071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0">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953EF7-52C7-4D7F-98BF-F60345956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88882" y="6308486"/>
            <a:ext cx="9144000" cy="307777"/>
          </a:xfrm>
          <a:prstGeom prst="rect">
            <a:avLst/>
          </a:prstGeom>
          <a:noFill/>
        </p:spPr>
        <p:txBody>
          <a:bodyPr wrap="square" rtlCol="0">
            <a:spAutoFit/>
          </a:bodyPr>
          <a:lstStyle/>
          <a:p>
            <a:r>
              <a:rPr lang="en-US" sz="1400" dirty="0">
                <a:solidFill>
                  <a:schemeClr val="bg1"/>
                </a:solidFill>
              </a:rPr>
              <a:t>Mosiah 13:27-28</a:t>
            </a:r>
          </a:p>
        </p:txBody>
      </p:sp>
      <p:sp>
        <p:nvSpPr>
          <p:cNvPr id="4" name="TextBox 3"/>
          <p:cNvSpPr txBox="1"/>
          <p:nvPr/>
        </p:nvSpPr>
        <p:spPr>
          <a:xfrm>
            <a:off x="1551432" y="173736"/>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Understanding the Role of Jesus Christ</a:t>
            </a:r>
          </a:p>
        </p:txBody>
      </p:sp>
      <p:sp>
        <p:nvSpPr>
          <p:cNvPr id="164" name="TextBox 163"/>
          <p:cNvSpPr txBox="1"/>
          <p:nvPr/>
        </p:nvSpPr>
        <p:spPr>
          <a:xfrm>
            <a:off x="1676400" y="4495800"/>
            <a:ext cx="8991600" cy="1569660"/>
          </a:xfrm>
          <a:prstGeom prst="rect">
            <a:avLst/>
          </a:prstGeom>
          <a:noFill/>
        </p:spPr>
        <p:txBody>
          <a:bodyPr wrap="square" rtlCol="0">
            <a:spAutoFit/>
          </a:bodyPr>
          <a:lstStyle/>
          <a:p>
            <a:pPr fontAlgn="base"/>
            <a:r>
              <a:rPr lang="en-US" sz="2400" dirty="0">
                <a:solidFill>
                  <a:srgbClr val="FFFF00"/>
                </a:solidFill>
              </a:rPr>
              <a:t>Jesus Christ has carried my sorrows, such as …</a:t>
            </a:r>
          </a:p>
          <a:p>
            <a:pPr fontAlgn="base"/>
            <a:endParaRPr lang="en-US" sz="2400" dirty="0">
              <a:solidFill>
                <a:srgbClr val="FFFF00"/>
              </a:solidFill>
            </a:endParaRPr>
          </a:p>
          <a:p>
            <a:pPr fontAlgn="base"/>
            <a:endParaRPr lang="en-US" sz="2400" dirty="0">
              <a:solidFill>
                <a:srgbClr val="FFFF00"/>
              </a:solidFill>
            </a:endParaRPr>
          </a:p>
          <a:p>
            <a:pPr fontAlgn="base"/>
            <a:r>
              <a:rPr lang="en-US" sz="2400" dirty="0">
                <a:solidFill>
                  <a:srgbClr val="FFFF00"/>
                </a:solidFill>
              </a:rPr>
              <a:t>Jesus Christ was wounded and bruised for my transgressions, such as …</a:t>
            </a:r>
          </a:p>
        </p:txBody>
      </p:sp>
      <p:grpSp>
        <p:nvGrpSpPr>
          <p:cNvPr id="8" name="Group 7"/>
          <p:cNvGrpSpPr/>
          <p:nvPr/>
        </p:nvGrpSpPr>
        <p:grpSpPr>
          <a:xfrm>
            <a:off x="1905000" y="1066800"/>
            <a:ext cx="8229600" cy="3200400"/>
            <a:chOff x="965200" y="2286000"/>
            <a:chExt cx="7315200" cy="2743200"/>
          </a:xfrm>
        </p:grpSpPr>
        <p:grpSp>
          <p:nvGrpSpPr>
            <p:cNvPr id="9" name="Group 18"/>
            <p:cNvGrpSpPr/>
            <p:nvPr/>
          </p:nvGrpSpPr>
          <p:grpSpPr>
            <a:xfrm>
              <a:off x="965200" y="2286000"/>
              <a:ext cx="7264400" cy="2743200"/>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117600" y="2514600"/>
              <a:ext cx="7162800" cy="923330"/>
            </a:xfrm>
            <a:prstGeom prst="rect">
              <a:avLst/>
            </a:prstGeom>
            <a:noFill/>
          </p:spPr>
          <p:txBody>
            <a:bodyPr wrap="square" rtlCol="0">
              <a:spAutoFit/>
            </a:bodyPr>
            <a:lstStyle/>
            <a:p>
              <a:pPr algn="ctr" fontAlgn="base"/>
              <a:r>
                <a:rPr lang="en-US" sz="3200" dirty="0">
                  <a:solidFill>
                    <a:schemeClr val="bg1"/>
                  </a:solidFill>
                  <a:latin typeface="Comic Sans MS" pitchFamily="66" charset="0"/>
                </a:rPr>
                <a:t>No one can be saved except through the Atonement of Jesus Christ</a:t>
              </a:r>
            </a:p>
          </p:txBody>
        </p:sp>
      </p:grpSp>
      <p:pic>
        <p:nvPicPr>
          <p:cNvPr id="6" name="Picture 5">
            <a:extLst>
              <a:ext uri="{FF2B5EF4-FFF2-40B4-BE49-F238E27FC236}">
                <a16:creationId xmlns:a16="http://schemas.microsoft.com/office/drawing/2014/main" id="{E8B57779-7222-4E63-9822-8D5C37C96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908" y="2616136"/>
            <a:ext cx="2362200" cy="1552575"/>
          </a:xfrm>
          <a:prstGeom prst="rect">
            <a:avLst/>
          </a:prstGeom>
        </p:spPr>
      </p:pic>
      <p:pic>
        <p:nvPicPr>
          <p:cNvPr id="10" name="Picture 9">
            <a:extLst>
              <a:ext uri="{FF2B5EF4-FFF2-40B4-BE49-F238E27FC236}">
                <a16:creationId xmlns:a16="http://schemas.microsoft.com/office/drawing/2014/main" id="{9F8C97DB-37EE-4A1C-B9D0-E9B60C1EC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802" y="2628976"/>
            <a:ext cx="2095500" cy="1552575"/>
          </a:xfrm>
          <a:prstGeom prst="rect">
            <a:avLst/>
          </a:prstGeom>
        </p:spPr>
      </p:pic>
    </p:spTree>
    <p:extLst>
      <p:ext uri="{BB962C8B-B14F-4D97-AF65-F5344CB8AC3E}">
        <p14:creationId xmlns:p14="http://schemas.microsoft.com/office/powerpoint/2010/main" val="9321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4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anim calcmode="lin" valueType="num">
                                      <p:cBhvr>
                                        <p:cTn id="11" dur="1500" fill="hold"/>
                                        <p:tgtEl>
                                          <p:spTgt spid="6"/>
                                        </p:tgtEl>
                                        <p:attrNameLst>
                                          <p:attrName>ppt_x</p:attrName>
                                        </p:attrNameLst>
                                      </p:cBhvr>
                                      <p:tavLst>
                                        <p:tav tm="0">
                                          <p:val>
                                            <p:strVal val="#ppt_x"/>
                                          </p:val>
                                        </p:tav>
                                        <p:tav tm="100000">
                                          <p:val>
                                            <p:strVal val="#ppt_x"/>
                                          </p:val>
                                        </p:tav>
                                      </p:tavLst>
                                    </p:anim>
                                    <p:anim calcmode="lin" valueType="num">
                                      <p:cBhvr>
                                        <p:cTn id="12" dur="1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anim calcmode="lin" valueType="num">
                                      <p:cBhvr>
                                        <p:cTn id="16" dur="1500" fill="hold"/>
                                        <p:tgtEl>
                                          <p:spTgt spid="10"/>
                                        </p:tgtEl>
                                        <p:attrNameLst>
                                          <p:attrName>ppt_x</p:attrName>
                                        </p:attrNameLst>
                                      </p:cBhvr>
                                      <p:tavLst>
                                        <p:tav tm="0">
                                          <p:val>
                                            <p:strVal val="#ppt_x"/>
                                          </p:val>
                                        </p:tav>
                                        <p:tav tm="100000">
                                          <p:val>
                                            <p:strVal val="#ppt_x"/>
                                          </p:val>
                                        </p:tav>
                                      </p:tavLst>
                                    </p:anim>
                                    <p:anim calcmode="lin" valueType="num">
                                      <p:cBhvr>
                                        <p:cTn id="17"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A7D8C1-14AB-4178-B943-99338D120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34696" y="6349056"/>
            <a:ext cx="9144000" cy="307777"/>
          </a:xfrm>
          <a:prstGeom prst="rect">
            <a:avLst/>
          </a:prstGeom>
          <a:noFill/>
        </p:spPr>
        <p:txBody>
          <a:bodyPr wrap="square" rtlCol="0">
            <a:spAutoFit/>
          </a:bodyPr>
          <a:lstStyle/>
          <a:p>
            <a:r>
              <a:rPr lang="en-US" sz="1400" dirty="0">
                <a:solidFill>
                  <a:schemeClr val="bg1"/>
                </a:solidFill>
              </a:rPr>
              <a:t>Mosiah 14:1-12   Isaiah 53</a:t>
            </a:r>
          </a:p>
        </p:txBody>
      </p:sp>
      <p:sp>
        <p:nvSpPr>
          <p:cNvPr id="4" name="TextBox 3"/>
          <p:cNvSpPr txBox="1"/>
          <p:nvPr/>
        </p:nvSpPr>
        <p:spPr>
          <a:xfrm>
            <a:off x="1524000" y="155448"/>
            <a:ext cx="9144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All Prophets Testify of Christ</a:t>
            </a:r>
          </a:p>
        </p:txBody>
      </p:sp>
      <p:sp>
        <p:nvSpPr>
          <p:cNvPr id="20" name="TextBox 19"/>
          <p:cNvSpPr txBox="1"/>
          <p:nvPr/>
        </p:nvSpPr>
        <p:spPr>
          <a:xfrm>
            <a:off x="3904488" y="1042417"/>
            <a:ext cx="3550920" cy="5293757"/>
          </a:xfrm>
          <a:prstGeom prst="rect">
            <a:avLst/>
          </a:prstGeom>
          <a:noFill/>
        </p:spPr>
        <p:txBody>
          <a:bodyPr wrap="square" rtlCol="0">
            <a:spAutoFit/>
          </a:bodyPr>
          <a:lstStyle/>
          <a:p>
            <a:r>
              <a:rPr lang="en-US" dirty="0">
                <a:solidFill>
                  <a:schemeClr val="bg1"/>
                </a:solidFill>
              </a:rPr>
              <a:t>A prophet is a man called by God to be His representative on earth. When a prophet speaks for God, it is as if God were speaking (see D&amp;C 1:38). </a:t>
            </a:r>
          </a:p>
          <a:p>
            <a:endParaRPr lang="en-US" dirty="0">
              <a:solidFill>
                <a:schemeClr val="bg1"/>
              </a:solidFill>
            </a:endParaRPr>
          </a:p>
          <a:p>
            <a:r>
              <a:rPr lang="en-US" dirty="0">
                <a:solidFill>
                  <a:schemeClr val="bg1"/>
                </a:solidFill>
              </a:rPr>
              <a:t>A prophet is also a special witness for Christ, testifying of His divinity and teaching His gospel. A prophet teaches truth and interprets the word of God. </a:t>
            </a:r>
          </a:p>
          <a:p>
            <a:endParaRPr lang="en-US" dirty="0">
              <a:solidFill>
                <a:schemeClr val="bg1"/>
              </a:solidFill>
            </a:endParaRPr>
          </a:p>
          <a:p>
            <a:r>
              <a:rPr lang="en-US" dirty="0">
                <a:solidFill>
                  <a:schemeClr val="bg1"/>
                </a:solidFill>
              </a:rPr>
              <a:t>He calls the unrighteous to repentance. He receives revelations and directions from the Lord for our benefit. He may see into the future and foretell coming events so that the world may be warned</a:t>
            </a:r>
            <a:r>
              <a:rPr lang="en-US" sz="1400" dirty="0">
                <a:solidFill>
                  <a:schemeClr val="bg1"/>
                </a:solidFill>
              </a:rPr>
              <a:t>.</a:t>
            </a:r>
          </a:p>
          <a:p>
            <a:r>
              <a:rPr lang="en-US" sz="1400" i="1" dirty="0">
                <a:solidFill>
                  <a:schemeClr val="bg1"/>
                </a:solidFill>
              </a:rPr>
              <a:t>Gospel Principles</a:t>
            </a:r>
          </a:p>
        </p:txBody>
      </p:sp>
      <p:pic>
        <p:nvPicPr>
          <p:cNvPr id="11" name="Picture 10">
            <a:extLst>
              <a:ext uri="{FF2B5EF4-FFF2-40B4-BE49-F238E27FC236}">
                <a16:creationId xmlns:a16="http://schemas.microsoft.com/office/drawing/2014/main" id="{5810EFF2-3E0B-43DF-A375-1765C83C4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725" y="3968496"/>
            <a:ext cx="1983821" cy="2407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reload">
            <a:extLst>
              <a:ext uri="{FF2B5EF4-FFF2-40B4-BE49-F238E27FC236}">
                <a16:creationId xmlns:a16="http://schemas.microsoft.com/office/drawing/2014/main" id="{F5E8A593-D214-160D-7D8C-FA3985900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628" y="1040094"/>
            <a:ext cx="2509649" cy="2509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reload">
            <a:extLst>
              <a:ext uri="{FF2B5EF4-FFF2-40B4-BE49-F238E27FC236}">
                <a16:creationId xmlns:a16="http://schemas.microsoft.com/office/drawing/2014/main" id="{72A0D717-C9E5-BC9C-6DD0-E7306AE3D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205" y="1065274"/>
            <a:ext cx="2438759" cy="2438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descr="A close-up of a person smiling&#10;&#10;Description automatically generated">
            <a:extLst>
              <a:ext uri="{FF2B5EF4-FFF2-40B4-BE49-F238E27FC236}">
                <a16:creationId xmlns:a16="http://schemas.microsoft.com/office/drawing/2014/main" id="{0FC62F73-DE5E-190E-A02D-4753CFF5F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9899" y="3872235"/>
            <a:ext cx="1968192" cy="2463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36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6EF4C-E487-43EC-8586-7E6E7868A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35280" y="268225"/>
            <a:ext cx="8610600" cy="5016758"/>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Gordon B. Hinckley (“Our Solemn Responsibilities,” </a:t>
            </a:r>
            <a:r>
              <a:rPr lang="en-US" sz="1600" i="1" dirty="0">
                <a:solidFill>
                  <a:schemeClr val="bg1"/>
                </a:solidFill>
              </a:rPr>
              <a:t>Ensign,</a:t>
            </a:r>
            <a:r>
              <a:rPr lang="en-US" sz="1600" dirty="0">
                <a:solidFill>
                  <a:schemeClr val="bg1"/>
                </a:solidFill>
              </a:rPr>
              <a:t> Nov. 1991, 51).</a:t>
            </a:r>
          </a:p>
          <a:p>
            <a:r>
              <a:rPr lang="en-US" sz="1600" i="1" dirty="0">
                <a:solidFill>
                  <a:schemeClr val="bg1"/>
                </a:solidFill>
              </a:rPr>
              <a:t>Old Testament: Gospel Doctrine Teacher’s Manual</a:t>
            </a:r>
            <a:r>
              <a:rPr lang="en-US" sz="1600" dirty="0">
                <a:solidFill>
                  <a:schemeClr val="bg1"/>
                </a:solidFill>
              </a:rPr>
              <a:t>, (2001), 187–89</a:t>
            </a:r>
          </a:p>
          <a:p>
            <a:pPr fontAlgn="base"/>
            <a:r>
              <a:rPr lang="en-US" sz="1600" dirty="0">
                <a:solidFill>
                  <a:schemeClr val="bg1"/>
                </a:solidFill>
              </a:rPr>
              <a:t>Ezra Taft Benson “Watchman, Warn the Wicked” Ensign July 1973</a:t>
            </a:r>
          </a:p>
          <a:p>
            <a:pPr fontAlgn="base"/>
            <a:r>
              <a:rPr lang="en-US" sz="1600" dirty="0">
                <a:solidFill>
                  <a:schemeClr val="bg1"/>
                </a:solidFill>
              </a:rPr>
              <a:t>Neil L. Andersen “Repent … That I May Heal You” October 2009 General Con.</a:t>
            </a:r>
          </a:p>
          <a:p>
            <a:pPr fontAlgn="base"/>
            <a:r>
              <a:rPr lang="en-US" sz="1600" dirty="0">
                <a:solidFill>
                  <a:schemeClr val="bg1"/>
                </a:solidFill>
              </a:rPr>
              <a:t>Joseph Fielding </a:t>
            </a:r>
            <a:r>
              <a:rPr lang="en-US" sz="1600" dirty="0" err="1">
                <a:solidFill>
                  <a:schemeClr val="bg1"/>
                </a:solidFill>
              </a:rPr>
              <a:t>McConkie</a:t>
            </a:r>
            <a:r>
              <a:rPr lang="en-US" sz="1600" dirty="0">
                <a:solidFill>
                  <a:schemeClr val="bg1"/>
                </a:solidFill>
              </a:rPr>
              <a:t> and Robert L. Millet Doctrinal Commentary on the Book of Mormon Vol. 2 pg. 209, 214</a:t>
            </a:r>
          </a:p>
          <a:p>
            <a:pPr fontAlgn="base"/>
            <a:r>
              <a:rPr lang="en-US" sz="1600" dirty="0">
                <a:solidFill>
                  <a:schemeClr val="bg1"/>
                </a:solidFill>
              </a:rPr>
              <a:t>Joseph Smith--History 1:9</a:t>
            </a:r>
          </a:p>
          <a:p>
            <a:pPr fontAlgn="base"/>
            <a:r>
              <a:rPr lang="en-US" sz="1600" dirty="0" err="1">
                <a:solidFill>
                  <a:schemeClr val="bg1"/>
                </a:solidFill>
              </a:rPr>
              <a:t>Dallin</a:t>
            </a:r>
            <a:r>
              <a:rPr lang="en-US" sz="1600" dirty="0">
                <a:solidFill>
                  <a:schemeClr val="bg1"/>
                </a:solidFill>
              </a:rPr>
              <a:t> H. Oaks (“Another Testament of Jesus Christ,” </a:t>
            </a:r>
            <a:r>
              <a:rPr lang="en-US" sz="1600" i="1" dirty="0">
                <a:solidFill>
                  <a:schemeClr val="bg1"/>
                </a:solidFill>
              </a:rPr>
              <a:t>Ensign,</a:t>
            </a:r>
            <a:r>
              <a:rPr lang="en-US" sz="1600" dirty="0">
                <a:solidFill>
                  <a:schemeClr val="bg1"/>
                </a:solidFill>
              </a:rPr>
              <a:t> Mar. 1994, 67).</a:t>
            </a:r>
          </a:p>
          <a:p>
            <a:pPr fontAlgn="base"/>
            <a:r>
              <a:rPr lang="en-US" sz="1600" b="0" i="0" dirty="0">
                <a:solidFill>
                  <a:schemeClr val="bg1"/>
                </a:solidFill>
                <a:effectLst/>
              </a:rPr>
              <a:t>Bonnie L. </a:t>
            </a:r>
            <a:r>
              <a:rPr lang="en-US" sz="1600" b="0" i="0" dirty="0" err="1">
                <a:solidFill>
                  <a:schemeClr val="bg1"/>
                </a:solidFill>
                <a:effectLst/>
              </a:rPr>
              <a:t>Oscarson</a:t>
            </a:r>
            <a:r>
              <a:rPr lang="en-US" sz="1600" b="0" i="0" dirty="0">
                <a:solidFill>
                  <a:schemeClr val="bg1"/>
                </a:solidFill>
                <a:effectLst/>
              </a:rPr>
              <a:t>, </a:t>
            </a:r>
            <a:r>
              <a:rPr lang="en-US" sz="1600" dirty="0">
                <a:solidFill>
                  <a:schemeClr val="bg1"/>
                </a:solidFill>
              </a:rPr>
              <a:t>“Do I Believe?”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May 2016, 88).</a:t>
            </a:r>
            <a:endParaRPr lang="en-US" sz="1600" dirty="0">
              <a:solidFill>
                <a:schemeClr val="bg1"/>
              </a:solidFill>
            </a:endParaRPr>
          </a:p>
          <a:p>
            <a:pPr fontAlgn="base"/>
            <a:r>
              <a:rPr lang="en-US" sz="1600" dirty="0">
                <a:solidFill>
                  <a:schemeClr val="bg1"/>
                </a:solidFill>
              </a:rPr>
              <a:t>Jeffrey R. Holland (</a:t>
            </a:r>
            <a:r>
              <a:rPr lang="en-US" sz="1600" i="1" dirty="0">
                <a:solidFill>
                  <a:schemeClr val="bg1"/>
                </a:solidFill>
              </a:rPr>
              <a:t>Christ and the New Covenant: The Messianic Message of the Book of Mormon</a:t>
            </a:r>
            <a:r>
              <a:rPr lang="en-US" sz="1600" dirty="0">
                <a:solidFill>
                  <a:schemeClr val="bg1"/>
                </a:solidFill>
              </a:rPr>
              <a:t> [1997], 136–37, 147; see also2 Nephi 11:4; Mosiah 16:14–15).</a:t>
            </a:r>
          </a:p>
          <a:p>
            <a:pPr fontAlgn="base"/>
            <a:r>
              <a:rPr lang="en-US" sz="1600" dirty="0">
                <a:solidFill>
                  <a:schemeClr val="bg1"/>
                </a:solidFill>
              </a:rPr>
              <a:t>Student Manual Institute of Religion 121-122 Book of Mormon </a:t>
            </a:r>
            <a:r>
              <a:rPr lang="en-US" sz="1600" dirty="0" err="1">
                <a:solidFill>
                  <a:schemeClr val="bg1"/>
                </a:solidFill>
              </a:rPr>
              <a:t>pg</a:t>
            </a:r>
            <a:r>
              <a:rPr lang="en-US" sz="1600" dirty="0">
                <a:solidFill>
                  <a:schemeClr val="bg1"/>
                </a:solidFill>
              </a:rPr>
              <a:t> 192</a:t>
            </a:r>
          </a:p>
          <a:p>
            <a:pPr fontAlgn="base"/>
            <a:r>
              <a:rPr lang="en-US" sz="1600" dirty="0">
                <a:solidFill>
                  <a:schemeClr val="bg1"/>
                </a:solidFill>
              </a:rPr>
              <a:t>Gospel  Principles Chapter 9 Prophets of God (2011); 39-43</a:t>
            </a:r>
          </a:p>
          <a:p>
            <a:pPr fontAlgn="base"/>
            <a:r>
              <a:rPr lang="en-US" sz="1600" b="0" i="0" dirty="0">
                <a:solidFill>
                  <a:schemeClr val="bg1"/>
                </a:solidFill>
                <a:effectLst/>
              </a:rPr>
              <a:t>Kim B. Clark, “</a:t>
            </a:r>
            <a:r>
              <a:rPr lang="en-US" sz="1600" b="0" i="0" u="none" strike="noStrike" dirty="0">
                <a:solidFill>
                  <a:schemeClr val="bg1"/>
                </a:solidFill>
                <a:effectLst/>
              </a:rPr>
              <a:t>Apply Your Hearts to Understanding</a:t>
            </a:r>
            <a:r>
              <a:rPr lang="en-US" sz="1600" b="0" i="0" dirty="0">
                <a:solidFill>
                  <a:schemeClr val="bg1"/>
                </a:solidFill>
                <a:effectLst/>
              </a:rPr>
              <a:t>” [evening with a General Authority, Feb. 8, 2019], Salt Lake City Tabernacle</a:t>
            </a:r>
            <a:endParaRPr lang="en-US" sz="1600" dirty="0">
              <a:solidFill>
                <a:schemeClr val="bg1"/>
              </a:solidFill>
            </a:endParaRPr>
          </a:p>
          <a:p>
            <a:pPr fontAlgn="base"/>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6" name="Footer Placeholder 14">
            <a:extLst>
              <a:ext uri="{FF2B5EF4-FFF2-40B4-BE49-F238E27FC236}">
                <a16:creationId xmlns:a16="http://schemas.microsoft.com/office/drawing/2014/main" id="{FC55D202-3B3B-4826-AE1E-E8DBDB7EDDAF}"/>
              </a:ext>
            </a:extLst>
          </p:cNvPr>
          <p:cNvSpPr>
            <a:spLocks noGrp="1"/>
          </p:cNvSpPr>
          <p:nvPr/>
        </p:nvSpPr>
        <p:spPr>
          <a:xfrm>
            <a:off x="152400" y="631850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786435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1"/>
          <a:ext cx="9144000" cy="6858003"/>
        </p:xfrm>
        <a:graphic>
          <a:graphicData uri="http://schemas.openxmlformats.org/drawingml/2006/table">
            <a:tbl>
              <a:tblPr firstRow="1" bandRow="1">
                <a:tableStyleId>{5940675A-B579-460E-94D1-54222C63F5DA}</a:tableStyleId>
              </a:tblPr>
              <a:tblGrid>
                <a:gridCol w="502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tblGrid>
              <a:tr h="479311">
                <a:tc>
                  <a:txBody>
                    <a:bodyPr/>
                    <a:lstStyle/>
                    <a:p>
                      <a:r>
                        <a:rPr lang="en-US" sz="1600" dirty="0"/>
                        <a:t>How well do I Keep the Commandments?</a:t>
                      </a:r>
                    </a:p>
                  </a:txBody>
                  <a:tcPr/>
                </a:tc>
                <a:tc>
                  <a:txBody>
                    <a:bodyPr/>
                    <a:lstStyle/>
                    <a:p>
                      <a:pPr algn="ctr"/>
                      <a:r>
                        <a:rPr lang="en-US" sz="1100" dirty="0"/>
                        <a:t>Almost Never</a:t>
                      </a:r>
                    </a:p>
                  </a:txBody>
                  <a:tcPr/>
                </a:tc>
                <a:tc>
                  <a:txBody>
                    <a:bodyPr/>
                    <a:lstStyle/>
                    <a:p>
                      <a:pPr algn="ctr"/>
                      <a:r>
                        <a:rPr lang="en-US" sz="1100" dirty="0"/>
                        <a:t>Some of the time</a:t>
                      </a:r>
                    </a:p>
                  </a:txBody>
                  <a:tcPr/>
                </a:tc>
                <a:tc>
                  <a:txBody>
                    <a:bodyPr/>
                    <a:lstStyle/>
                    <a:p>
                      <a:pPr algn="ctr"/>
                      <a:r>
                        <a:rPr lang="en-US" sz="1100" dirty="0"/>
                        <a:t>Much of the time</a:t>
                      </a:r>
                    </a:p>
                  </a:txBody>
                  <a:tcPr/>
                </a:tc>
                <a:tc>
                  <a:txBody>
                    <a:bodyPr/>
                    <a:lstStyle/>
                    <a:p>
                      <a:pPr algn="ctr"/>
                      <a:r>
                        <a:rPr lang="en-US" sz="1100" dirty="0"/>
                        <a:t>Almost always</a:t>
                      </a:r>
                    </a:p>
                  </a:txBody>
                  <a:tcPr/>
                </a:tc>
                <a:extLst>
                  <a:ext uri="{0D108BD9-81ED-4DB2-BD59-A6C34878D82A}">
                    <a16:rowId xmlns:a16="http://schemas.microsoft.com/office/drawing/2014/main" val="10000"/>
                  </a:ext>
                </a:extLst>
              </a:tr>
              <a:tr h="650494">
                <a:tc>
                  <a:txBody>
                    <a:bodyPr/>
                    <a:lstStyle/>
                    <a:p>
                      <a:r>
                        <a:rPr lang="en-US" sz="1600" b="0" i="0" kern="1200" dirty="0">
                          <a:solidFill>
                            <a:schemeClr val="tx1"/>
                          </a:solidFill>
                          <a:latin typeface="+mn-lt"/>
                          <a:ea typeface="+mn-ea"/>
                          <a:cs typeface="+mn-cs"/>
                        </a:rPr>
                        <a:t>1. I love God and put Him first in my life (before friends, hobbies, my own desires, and so on).</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924386">
                <a:tc>
                  <a:txBody>
                    <a:bodyPr/>
                    <a:lstStyle/>
                    <a:p>
                      <a:r>
                        <a:rPr lang="en-US" sz="1600" b="0" i="0" kern="1200" dirty="0">
                          <a:solidFill>
                            <a:schemeClr val="tx1"/>
                          </a:solidFill>
                          <a:latin typeface="+mn-lt"/>
                          <a:ea typeface="+mn-ea"/>
                          <a:cs typeface="+mn-cs"/>
                        </a:rPr>
                        <a:t>2. I avoid worshipping graven images or idols (including entertainers, sports stars, material possessions, and so on).</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10838">
                <a:tc>
                  <a:txBody>
                    <a:bodyPr/>
                    <a:lstStyle/>
                    <a:p>
                      <a:r>
                        <a:rPr lang="en-US" sz="1600" b="0" i="0" kern="1200" dirty="0">
                          <a:solidFill>
                            <a:schemeClr val="tx1"/>
                          </a:solidFill>
                          <a:latin typeface="+mn-lt"/>
                          <a:ea typeface="+mn-ea"/>
                          <a:cs typeface="+mn-cs"/>
                        </a:rPr>
                        <a:t>3. I speak the Lord’s name with reverence.</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650494">
                <a:tc>
                  <a:txBody>
                    <a:bodyPr/>
                    <a:lstStyle/>
                    <a:p>
                      <a:r>
                        <a:rPr lang="en-US" sz="1600" b="0" i="0" kern="1200" dirty="0">
                          <a:solidFill>
                            <a:schemeClr val="tx1"/>
                          </a:solidFill>
                          <a:latin typeface="+mn-lt"/>
                          <a:ea typeface="+mn-ea"/>
                          <a:cs typeface="+mn-cs"/>
                        </a:rPr>
                        <a:t>4. I keep the Sabbath day holy by recognizing it as the Lord’s day, not mine.</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10838">
                <a:tc>
                  <a:txBody>
                    <a:bodyPr/>
                    <a:lstStyle/>
                    <a:p>
                      <a:r>
                        <a:rPr lang="en-US" sz="1600" b="0" i="0" kern="1200" dirty="0">
                          <a:solidFill>
                            <a:schemeClr val="tx1"/>
                          </a:solidFill>
                          <a:latin typeface="+mn-lt"/>
                          <a:ea typeface="+mn-ea"/>
                          <a:cs typeface="+mn-cs"/>
                        </a:rPr>
                        <a:t>5. I honor my parents by being obedient and respectful.</a:t>
                      </a:r>
                      <a:endParaRPr lang="en-US" sz="16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650494">
                <a:tc>
                  <a:txBody>
                    <a:bodyPr/>
                    <a:lstStyle/>
                    <a:p>
                      <a:r>
                        <a:rPr lang="en-US" sz="1600" b="0" i="0" kern="1200" dirty="0">
                          <a:solidFill>
                            <a:schemeClr val="tx1"/>
                          </a:solidFill>
                          <a:latin typeface="+mn-lt"/>
                          <a:ea typeface="+mn-ea"/>
                          <a:cs typeface="+mn-cs"/>
                        </a:rPr>
                        <a:t>6. I control my anger and do not act violently toward others.</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866612">
                <a:tc>
                  <a:txBody>
                    <a:bodyPr/>
                    <a:lstStyle/>
                    <a:p>
                      <a:r>
                        <a:rPr lang="en-US" sz="1600" b="0" i="0" kern="1200" dirty="0">
                          <a:solidFill>
                            <a:schemeClr val="tx1"/>
                          </a:solidFill>
                          <a:latin typeface="+mn-lt"/>
                          <a:ea typeface="+mn-ea"/>
                          <a:cs typeface="+mn-cs"/>
                        </a:rPr>
                        <a:t>7. I remain sexually pure. I avoid inappropriate images, language, and actions.</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7"/>
                  </a:ext>
                </a:extLst>
              </a:tr>
              <a:tr h="434376">
                <a:tc>
                  <a:txBody>
                    <a:bodyPr/>
                    <a:lstStyle/>
                    <a:p>
                      <a:r>
                        <a:rPr lang="en-US" sz="1600" b="0" i="0" kern="1200" dirty="0">
                          <a:solidFill>
                            <a:schemeClr val="tx1"/>
                          </a:solidFill>
                          <a:latin typeface="+mn-lt"/>
                          <a:ea typeface="+mn-ea"/>
                          <a:cs typeface="+mn-cs"/>
                        </a:rPr>
                        <a:t>8. I refrain from stealing and cheating.</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r h="513548">
                <a:tc>
                  <a:txBody>
                    <a:bodyPr/>
                    <a:lstStyle/>
                    <a:p>
                      <a:r>
                        <a:rPr lang="en-US" sz="1600" b="0" i="0" kern="1200" dirty="0">
                          <a:solidFill>
                            <a:schemeClr val="tx1"/>
                          </a:solidFill>
                          <a:latin typeface="+mn-lt"/>
                          <a:ea typeface="+mn-ea"/>
                          <a:cs typeface="+mn-cs"/>
                        </a:rPr>
                        <a:t>9. I tell the truth.</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9"/>
                  </a:ext>
                </a:extLst>
              </a:tr>
              <a:tr h="866612">
                <a:tc>
                  <a:txBody>
                    <a:bodyPr/>
                    <a:lstStyle/>
                    <a:p>
                      <a:r>
                        <a:rPr lang="en-US" sz="1600" b="0" i="0" kern="1200" dirty="0">
                          <a:solidFill>
                            <a:schemeClr val="tx1"/>
                          </a:solidFill>
                          <a:latin typeface="+mn-lt"/>
                          <a:ea typeface="+mn-ea"/>
                          <a:cs typeface="+mn-cs"/>
                        </a:rPr>
                        <a:t>10. I avoid coveting (which means to intensely desire something that belongs to someone else).</a:t>
                      </a:r>
                      <a:endParaRPr lang="en-US" sz="16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47979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B51E7-E308-44EE-8B9E-79F12BC8E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762001"/>
            <a:ext cx="91440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Song of the Suffering Servant</a:t>
            </a:r>
          </a:p>
          <a:p>
            <a:pPr algn="ctr"/>
            <a:r>
              <a:rPr lang="en-US" sz="4000" dirty="0">
                <a:latin typeface="Abadi" panose="020B0604020104020204" pitchFamily="34" charset="0"/>
                <a:cs typeface="Estrangelo Edessa" pitchFamily="66" charset="0"/>
              </a:rPr>
              <a:t>Mosiah 14 and Isaiah 53</a:t>
            </a:r>
          </a:p>
        </p:txBody>
      </p:sp>
      <p:sp>
        <p:nvSpPr>
          <p:cNvPr id="94" name="Cloud 93"/>
          <p:cNvSpPr/>
          <p:nvPr/>
        </p:nvSpPr>
        <p:spPr>
          <a:xfrm rot="5045251">
            <a:off x="4719742" y="1950409"/>
            <a:ext cx="2951369" cy="35814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ooter Placeholder 14">
            <a:extLst>
              <a:ext uri="{FF2B5EF4-FFF2-40B4-BE49-F238E27FC236}">
                <a16:creationId xmlns:a16="http://schemas.microsoft.com/office/drawing/2014/main" id="{9C83309D-8D0B-49A1-AFDC-23FADC3B1452}"/>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2" name="Group 1">
            <a:extLst>
              <a:ext uri="{FF2B5EF4-FFF2-40B4-BE49-F238E27FC236}">
                <a16:creationId xmlns:a16="http://schemas.microsoft.com/office/drawing/2014/main" id="{3C5C0B3D-39EE-1391-9052-47F4F7D903FA}"/>
              </a:ext>
            </a:extLst>
          </p:cNvPr>
          <p:cNvGrpSpPr/>
          <p:nvPr/>
        </p:nvGrpSpPr>
        <p:grpSpPr>
          <a:xfrm>
            <a:off x="2144434" y="2510128"/>
            <a:ext cx="1443383" cy="3777245"/>
            <a:chOff x="5867164" y="3216121"/>
            <a:chExt cx="1297484" cy="3395436"/>
          </a:xfrm>
        </p:grpSpPr>
        <p:sp>
          <p:nvSpPr>
            <p:cNvPr id="4" name="Cloud 3">
              <a:extLst>
                <a:ext uri="{FF2B5EF4-FFF2-40B4-BE49-F238E27FC236}">
                  <a16:creationId xmlns:a16="http://schemas.microsoft.com/office/drawing/2014/main" id="{B4E688E9-E794-F12E-ED25-F06554A17F43}"/>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DC3893-AF14-457E-6524-3C6AAC79D983}"/>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55D4B6E4-AD78-3A0F-F2F5-167FDCB4C19F}"/>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Manual Operation 96">
              <a:extLst>
                <a:ext uri="{FF2B5EF4-FFF2-40B4-BE49-F238E27FC236}">
                  <a16:creationId xmlns:a16="http://schemas.microsoft.com/office/drawing/2014/main" id="{7BC1D157-3A19-EC1B-0D11-A26F924A1FEC}"/>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Manual Operation 97">
              <a:extLst>
                <a:ext uri="{FF2B5EF4-FFF2-40B4-BE49-F238E27FC236}">
                  <a16:creationId xmlns:a16="http://schemas.microsoft.com/office/drawing/2014/main" id="{9BFA39CF-7B1D-435A-887D-1AB2DB2771CF}"/>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Merge 98">
              <a:extLst>
                <a:ext uri="{FF2B5EF4-FFF2-40B4-BE49-F238E27FC236}">
                  <a16:creationId xmlns:a16="http://schemas.microsoft.com/office/drawing/2014/main" id="{8EB9A29C-FFD8-78EC-B92B-C6D8AD721259}"/>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37">
              <a:extLst>
                <a:ext uri="{FF2B5EF4-FFF2-40B4-BE49-F238E27FC236}">
                  <a16:creationId xmlns:a16="http://schemas.microsoft.com/office/drawing/2014/main" id="{AD5922BC-0555-FD26-D420-238F580127C4}"/>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38">
              <a:extLst>
                <a:ext uri="{FF2B5EF4-FFF2-40B4-BE49-F238E27FC236}">
                  <a16:creationId xmlns:a16="http://schemas.microsoft.com/office/drawing/2014/main" id="{ED28FBD3-576B-BA3F-CFE0-D8A0DEF35F4F}"/>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a:extLst>
                <a:ext uri="{FF2B5EF4-FFF2-40B4-BE49-F238E27FC236}">
                  <a16:creationId xmlns:a16="http://schemas.microsoft.com/office/drawing/2014/main" id="{54BDB589-8EF9-919A-76F4-9CC9AA681478}"/>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Merge 102">
              <a:extLst>
                <a:ext uri="{FF2B5EF4-FFF2-40B4-BE49-F238E27FC236}">
                  <a16:creationId xmlns:a16="http://schemas.microsoft.com/office/drawing/2014/main" id="{B9150A5B-DA67-956B-D25D-E32B434D66FB}"/>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Merge 103">
              <a:extLst>
                <a:ext uri="{FF2B5EF4-FFF2-40B4-BE49-F238E27FC236}">
                  <a16:creationId xmlns:a16="http://schemas.microsoft.com/office/drawing/2014/main" id="{9C58FE57-1976-C5AE-1CFE-8C129BD8953E}"/>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onut 42">
              <a:extLst>
                <a:ext uri="{FF2B5EF4-FFF2-40B4-BE49-F238E27FC236}">
                  <a16:creationId xmlns:a16="http://schemas.microsoft.com/office/drawing/2014/main" id="{DB294726-FE25-BE42-6EDB-E13B0BDF8D99}"/>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onut 43">
              <a:extLst>
                <a:ext uri="{FF2B5EF4-FFF2-40B4-BE49-F238E27FC236}">
                  <a16:creationId xmlns:a16="http://schemas.microsoft.com/office/drawing/2014/main" id="{DD113C6C-B355-5703-CE86-1A6E4AD84EC6}"/>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44">
              <a:extLst>
                <a:ext uri="{FF2B5EF4-FFF2-40B4-BE49-F238E27FC236}">
                  <a16:creationId xmlns:a16="http://schemas.microsoft.com/office/drawing/2014/main" id="{5E0A37E0-C70E-04C3-CB65-3AE8CE716C05}"/>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45">
              <a:extLst>
                <a:ext uri="{FF2B5EF4-FFF2-40B4-BE49-F238E27FC236}">
                  <a16:creationId xmlns:a16="http://schemas.microsoft.com/office/drawing/2014/main" id="{AC58EAE3-E5A5-CFFC-8EC4-A3AEE38DFB7F}"/>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Donut 46">
              <a:extLst>
                <a:ext uri="{FF2B5EF4-FFF2-40B4-BE49-F238E27FC236}">
                  <a16:creationId xmlns:a16="http://schemas.microsoft.com/office/drawing/2014/main" id="{52558E8C-DC92-9387-FA79-5324BB757DB5}"/>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Oval 109">
              <a:extLst>
                <a:ext uri="{FF2B5EF4-FFF2-40B4-BE49-F238E27FC236}">
                  <a16:creationId xmlns:a16="http://schemas.microsoft.com/office/drawing/2014/main" id="{F270C5A1-BECE-FED7-B15F-871BDE7A6474}"/>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733EA1D-D1CE-574D-F916-F50158F176FE}"/>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nut 49">
              <a:extLst>
                <a:ext uri="{FF2B5EF4-FFF2-40B4-BE49-F238E27FC236}">
                  <a16:creationId xmlns:a16="http://schemas.microsoft.com/office/drawing/2014/main" id="{668A526A-E53D-A711-E550-1D3F181305C3}"/>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Flowchart: Merge 112">
              <a:extLst>
                <a:ext uri="{FF2B5EF4-FFF2-40B4-BE49-F238E27FC236}">
                  <a16:creationId xmlns:a16="http://schemas.microsoft.com/office/drawing/2014/main" id="{1C761C50-1D1C-5EB0-1064-2FA65F23E235}"/>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CFA782A-B706-A6DF-0948-59F53526A2EE}"/>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F91E1B6C-D6D4-6FE3-C164-70D7A93B53FC}"/>
                </a:ext>
              </a:extLst>
            </p:cNvPr>
            <p:cNvGrpSpPr/>
            <p:nvPr/>
          </p:nvGrpSpPr>
          <p:grpSpPr>
            <a:xfrm>
              <a:off x="6019800" y="5334000"/>
              <a:ext cx="306744" cy="362515"/>
              <a:chOff x="3505200" y="3276600"/>
              <a:chExt cx="838200" cy="990600"/>
            </a:xfrm>
          </p:grpSpPr>
          <p:sp>
            <p:nvSpPr>
              <p:cNvPr id="116" name="Block Arc 47">
                <a:extLst>
                  <a:ext uri="{FF2B5EF4-FFF2-40B4-BE49-F238E27FC236}">
                    <a16:creationId xmlns:a16="http://schemas.microsoft.com/office/drawing/2014/main" id="{8CAB972D-4686-5E7C-FB99-16765EB91E78}"/>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Flowchart: Delay 116">
                <a:extLst>
                  <a:ext uri="{FF2B5EF4-FFF2-40B4-BE49-F238E27FC236}">
                    <a16:creationId xmlns:a16="http://schemas.microsoft.com/office/drawing/2014/main" id="{0DDACC34-C2CE-195A-2203-7EFE64274F88}"/>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86">
                <a:extLst>
                  <a:ext uri="{FF2B5EF4-FFF2-40B4-BE49-F238E27FC236}">
                    <a16:creationId xmlns:a16="http://schemas.microsoft.com/office/drawing/2014/main" id="{4903CD2A-BE1B-B12B-D022-7321F86E59E2}"/>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451C7743-61CA-C072-3C63-E37FD7FB2EFE}"/>
              </a:ext>
            </a:extLst>
          </p:cNvPr>
          <p:cNvGrpSpPr/>
          <p:nvPr/>
        </p:nvGrpSpPr>
        <p:grpSpPr>
          <a:xfrm>
            <a:off x="8360683" y="2167181"/>
            <a:ext cx="2307317" cy="4065245"/>
            <a:chOff x="219202" y="763794"/>
            <a:chExt cx="3617703" cy="5868256"/>
          </a:xfrm>
        </p:grpSpPr>
        <p:grpSp>
          <p:nvGrpSpPr>
            <p:cNvPr id="120" name="Group 33">
              <a:extLst>
                <a:ext uri="{FF2B5EF4-FFF2-40B4-BE49-F238E27FC236}">
                  <a16:creationId xmlns:a16="http://schemas.microsoft.com/office/drawing/2014/main" id="{74AE0EDE-085E-FB1D-9D56-FAAA8C034C50}"/>
                </a:ext>
              </a:extLst>
            </p:cNvPr>
            <p:cNvGrpSpPr/>
            <p:nvPr/>
          </p:nvGrpSpPr>
          <p:grpSpPr>
            <a:xfrm>
              <a:off x="219202" y="763794"/>
              <a:ext cx="3617703" cy="5868256"/>
              <a:chOff x="1593589" y="398948"/>
              <a:chExt cx="1375870" cy="4260181"/>
            </a:xfrm>
          </p:grpSpPr>
          <p:sp>
            <p:nvSpPr>
              <p:cNvPr id="138" name="Oval 28">
                <a:extLst>
                  <a:ext uri="{FF2B5EF4-FFF2-40B4-BE49-F238E27FC236}">
                    <a16:creationId xmlns:a16="http://schemas.microsoft.com/office/drawing/2014/main" id="{1FFDB625-5676-374D-EAD6-741E962A1863}"/>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9">
                <a:extLst>
                  <a:ext uri="{FF2B5EF4-FFF2-40B4-BE49-F238E27FC236}">
                    <a16:creationId xmlns:a16="http://schemas.microsoft.com/office/drawing/2014/main" id="{D596A17F-E077-929B-B222-6B80E6B8B861}"/>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30">
                <a:extLst>
                  <a:ext uri="{FF2B5EF4-FFF2-40B4-BE49-F238E27FC236}">
                    <a16:creationId xmlns:a16="http://schemas.microsoft.com/office/drawing/2014/main" id="{30911A53-8A26-3EC4-9FF7-1B2F6A69C14B}"/>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31">
                <a:extLst>
                  <a:ext uri="{FF2B5EF4-FFF2-40B4-BE49-F238E27FC236}">
                    <a16:creationId xmlns:a16="http://schemas.microsoft.com/office/drawing/2014/main" id="{A3F38ADF-653D-73A3-ED2B-A86C2EB0051F}"/>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32">
                <a:extLst>
                  <a:ext uri="{FF2B5EF4-FFF2-40B4-BE49-F238E27FC236}">
                    <a16:creationId xmlns:a16="http://schemas.microsoft.com/office/drawing/2014/main" id="{9CBE7A35-9508-A70F-7BDA-FDA7F102D367}"/>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33">
                <a:extLst>
                  <a:ext uri="{FF2B5EF4-FFF2-40B4-BE49-F238E27FC236}">
                    <a16:creationId xmlns:a16="http://schemas.microsoft.com/office/drawing/2014/main" id="{CF30262C-0795-0D8D-81FE-CE9161288901}"/>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34">
                <a:extLst>
                  <a:ext uri="{FF2B5EF4-FFF2-40B4-BE49-F238E27FC236}">
                    <a16:creationId xmlns:a16="http://schemas.microsoft.com/office/drawing/2014/main" id="{0BA21520-6A78-0D40-53B9-42A72B3D57CD}"/>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35">
                <a:extLst>
                  <a:ext uri="{FF2B5EF4-FFF2-40B4-BE49-F238E27FC236}">
                    <a16:creationId xmlns:a16="http://schemas.microsoft.com/office/drawing/2014/main" id="{86C547E8-955D-514B-1AFE-57C05329D0AA}"/>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loud 36">
                <a:extLst>
                  <a:ext uri="{FF2B5EF4-FFF2-40B4-BE49-F238E27FC236}">
                    <a16:creationId xmlns:a16="http://schemas.microsoft.com/office/drawing/2014/main" id="{B0AA861E-0D64-D2F5-F0BF-943F8316D630}"/>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loud 37">
                <a:extLst>
                  <a:ext uri="{FF2B5EF4-FFF2-40B4-BE49-F238E27FC236}">
                    <a16:creationId xmlns:a16="http://schemas.microsoft.com/office/drawing/2014/main" id="{C0EEE153-08C7-248A-CDD0-C0E06684E277}"/>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38">
                <a:extLst>
                  <a:ext uri="{FF2B5EF4-FFF2-40B4-BE49-F238E27FC236}">
                    <a16:creationId xmlns:a16="http://schemas.microsoft.com/office/drawing/2014/main" id="{50D95656-CC8C-806E-0C9C-9A086696F431}"/>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23">
                <a:extLst>
                  <a:ext uri="{FF2B5EF4-FFF2-40B4-BE49-F238E27FC236}">
                    <a16:creationId xmlns:a16="http://schemas.microsoft.com/office/drawing/2014/main" id="{06675F60-019B-C4F3-F107-98C16701AEA5}"/>
                  </a:ext>
                </a:extLst>
              </p:cNvPr>
              <p:cNvGrpSpPr/>
              <p:nvPr/>
            </p:nvGrpSpPr>
            <p:grpSpPr>
              <a:xfrm>
                <a:off x="2383609" y="1732280"/>
                <a:ext cx="585850" cy="1566411"/>
                <a:chOff x="4699336" y="2759583"/>
                <a:chExt cx="1168064" cy="2193417"/>
              </a:xfrm>
            </p:grpSpPr>
            <p:sp>
              <p:nvSpPr>
                <p:cNvPr id="154" name="Oval 44">
                  <a:extLst>
                    <a:ext uri="{FF2B5EF4-FFF2-40B4-BE49-F238E27FC236}">
                      <a16:creationId xmlns:a16="http://schemas.microsoft.com/office/drawing/2014/main" id="{F57C0385-E8A9-CB3B-1BB5-7EA28661B5C3}"/>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45">
                  <a:extLst>
                    <a:ext uri="{FF2B5EF4-FFF2-40B4-BE49-F238E27FC236}">
                      <a16:creationId xmlns:a16="http://schemas.microsoft.com/office/drawing/2014/main" id="{997FC13B-7A29-89D4-1842-C0CFFF19C294}"/>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46">
                  <a:extLst>
                    <a:ext uri="{FF2B5EF4-FFF2-40B4-BE49-F238E27FC236}">
                      <a16:creationId xmlns:a16="http://schemas.microsoft.com/office/drawing/2014/main" id="{83169E7E-8539-6F8D-C67E-8BFA01446AFE}"/>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Cloud 37">
                <a:extLst>
                  <a:ext uri="{FF2B5EF4-FFF2-40B4-BE49-F238E27FC236}">
                    <a16:creationId xmlns:a16="http://schemas.microsoft.com/office/drawing/2014/main" id="{B77AB63B-3C0B-C6CD-EE5C-201CB2EA5A91}"/>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39">
                <a:extLst>
                  <a:ext uri="{FF2B5EF4-FFF2-40B4-BE49-F238E27FC236}">
                    <a16:creationId xmlns:a16="http://schemas.microsoft.com/office/drawing/2014/main" id="{AFC4C49C-D06E-7237-77A0-D170895E2843}"/>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42">
                <a:extLst>
                  <a:ext uri="{FF2B5EF4-FFF2-40B4-BE49-F238E27FC236}">
                    <a16:creationId xmlns:a16="http://schemas.microsoft.com/office/drawing/2014/main" id="{05A5E0CB-0029-9E96-4F40-E27C804C816B}"/>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43">
                <a:extLst>
                  <a:ext uri="{FF2B5EF4-FFF2-40B4-BE49-F238E27FC236}">
                    <a16:creationId xmlns:a16="http://schemas.microsoft.com/office/drawing/2014/main" id="{58C3137C-D337-C2AF-341A-31A2EC8F84F2}"/>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43">
              <a:extLst>
                <a:ext uri="{FF2B5EF4-FFF2-40B4-BE49-F238E27FC236}">
                  <a16:creationId xmlns:a16="http://schemas.microsoft.com/office/drawing/2014/main" id="{20125FB9-3A91-F861-C7E5-52A7EC05DB41}"/>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31" name="Chevron 96">
                <a:extLst>
                  <a:ext uri="{FF2B5EF4-FFF2-40B4-BE49-F238E27FC236}">
                    <a16:creationId xmlns:a16="http://schemas.microsoft.com/office/drawing/2014/main" id="{441EC512-4FA8-4818-14B6-7655EC270D9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hevron 97">
                <a:extLst>
                  <a:ext uri="{FF2B5EF4-FFF2-40B4-BE49-F238E27FC236}">
                    <a16:creationId xmlns:a16="http://schemas.microsoft.com/office/drawing/2014/main" id="{97889C3A-620D-9822-FE5B-071CD9F7CD11}"/>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Chevron 98">
                <a:extLst>
                  <a:ext uri="{FF2B5EF4-FFF2-40B4-BE49-F238E27FC236}">
                    <a16:creationId xmlns:a16="http://schemas.microsoft.com/office/drawing/2014/main" id="{F5CE2889-3DAC-6D5C-A96A-E3E0E1110E9B}"/>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Chevron 99">
                <a:extLst>
                  <a:ext uri="{FF2B5EF4-FFF2-40B4-BE49-F238E27FC236}">
                    <a16:creationId xmlns:a16="http://schemas.microsoft.com/office/drawing/2014/main" id="{711802E9-B74A-CA71-7916-92D2B19C1EDD}"/>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Chevron 100">
                <a:extLst>
                  <a:ext uri="{FF2B5EF4-FFF2-40B4-BE49-F238E27FC236}">
                    <a16:creationId xmlns:a16="http://schemas.microsoft.com/office/drawing/2014/main" id="{3814D2E6-14D4-E994-2E63-3B0F79AE3B7F}"/>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Chevron 101">
                <a:extLst>
                  <a:ext uri="{FF2B5EF4-FFF2-40B4-BE49-F238E27FC236}">
                    <a16:creationId xmlns:a16="http://schemas.microsoft.com/office/drawing/2014/main" id="{CD0BB9B2-2AA8-9FA2-946F-EF48D3F1B5D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Chevron 102">
                <a:extLst>
                  <a:ext uri="{FF2B5EF4-FFF2-40B4-BE49-F238E27FC236}">
                    <a16:creationId xmlns:a16="http://schemas.microsoft.com/office/drawing/2014/main" id="{D29AA355-5D82-3DF0-9364-FE7D090E405B}"/>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2" name="Group 44">
              <a:extLst>
                <a:ext uri="{FF2B5EF4-FFF2-40B4-BE49-F238E27FC236}">
                  <a16:creationId xmlns:a16="http://schemas.microsoft.com/office/drawing/2014/main" id="{494D48D2-6DDA-0DB5-A9B3-629A4DA304E2}"/>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124" name="Chevron 89">
                <a:extLst>
                  <a:ext uri="{FF2B5EF4-FFF2-40B4-BE49-F238E27FC236}">
                    <a16:creationId xmlns:a16="http://schemas.microsoft.com/office/drawing/2014/main" id="{8A6C26B1-6547-AB91-2AF5-C6C77E9241E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Chevron 90">
                <a:extLst>
                  <a:ext uri="{FF2B5EF4-FFF2-40B4-BE49-F238E27FC236}">
                    <a16:creationId xmlns:a16="http://schemas.microsoft.com/office/drawing/2014/main" id="{4B5DC042-AD31-C5B3-5400-FD16395F2A71}"/>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evron 91">
                <a:extLst>
                  <a:ext uri="{FF2B5EF4-FFF2-40B4-BE49-F238E27FC236}">
                    <a16:creationId xmlns:a16="http://schemas.microsoft.com/office/drawing/2014/main" id="{5E8F9B87-91CA-A81C-3660-A5574864581D}"/>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Chevron 92">
                <a:extLst>
                  <a:ext uri="{FF2B5EF4-FFF2-40B4-BE49-F238E27FC236}">
                    <a16:creationId xmlns:a16="http://schemas.microsoft.com/office/drawing/2014/main" id="{AFE5FC7C-BAE9-006E-ED8D-424DE5D07C6F}"/>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Chevron 93">
                <a:extLst>
                  <a:ext uri="{FF2B5EF4-FFF2-40B4-BE49-F238E27FC236}">
                    <a16:creationId xmlns:a16="http://schemas.microsoft.com/office/drawing/2014/main" id="{AAEF4253-3178-8554-F6E0-FC34805C0DFF}"/>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94">
                <a:extLst>
                  <a:ext uri="{FF2B5EF4-FFF2-40B4-BE49-F238E27FC236}">
                    <a16:creationId xmlns:a16="http://schemas.microsoft.com/office/drawing/2014/main" id="{B4579330-1DA3-037A-09DB-7845D094D7B7}"/>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Chevron 95">
                <a:extLst>
                  <a:ext uri="{FF2B5EF4-FFF2-40B4-BE49-F238E27FC236}">
                    <a16:creationId xmlns:a16="http://schemas.microsoft.com/office/drawing/2014/main" id="{22C563FB-6486-1F38-9E4A-D3C03F8ECDC1}"/>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3" name="Rectangle 122">
              <a:extLst>
                <a:ext uri="{FF2B5EF4-FFF2-40B4-BE49-F238E27FC236}">
                  <a16:creationId xmlns:a16="http://schemas.microsoft.com/office/drawing/2014/main" id="{C76D19F0-BDAC-3C2D-D2F7-747804AF3AA0}"/>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93831B90-A1E3-8E2F-57FA-C20DA0B20900}"/>
              </a:ext>
            </a:extLst>
          </p:cNvPr>
          <p:cNvGrpSpPr/>
          <p:nvPr/>
        </p:nvGrpSpPr>
        <p:grpSpPr>
          <a:xfrm>
            <a:off x="5651104" y="2481275"/>
            <a:ext cx="1054228" cy="2444776"/>
            <a:chOff x="1519855" y="349452"/>
            <a:chExt cx="2655905" cy="6159097"/>
          </a:xfrm>
        </p:grpSpPr>
        <p:sp>
          <p:nvSpPr>
            <p:cNvPr id="158" name="Freeform: Shape 157">
              <a:extLst>
                <a:ext uri="{FF2B5EF4-FFF2-40B4-BE49-F238E27FC236}">
                  <a16:creationId xmlns:a16="http://schemas.microsoft.com/office/drawing/2014/main" id="{00CD1C77-9408-4780-5473-FFB7AA405103}"/>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9" name="Oval 158">
              <a:extLst>
                <a:ext uri="{FF2B5EF4-FFF2-40B4-BE49-F238E27FC236}">
                  <a16:creationId xmlns:a16="http://schemas.microsoft.com/office/drawing/2014/main" id="{586F250F-26DC-6A77-1C4F-E1A198B8109E}"/>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25125CA8-5449-E8DA-176B-AD405F95A6A8}"/>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a:extLst>
                <a:ext uri="{FF2B5EF4-FFF2-40B4-BE49-F238E27FC236}">
                  <a16:creationId xmlns:a16="http://schemas.microsoft.com/office/drawing/2014/main" id="{8A8CBF0D-4670-C8E0-4CBF-8697C9CCC550}"/>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916A80B3-0635-3C4A-D5DD-98C98AEDA111}"/>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A88B6F99-F39E-CF70-8395-98581474FE68}"/>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85B35F6F-40DD-1FA3-0E24-9D4C1B7633CE}"/>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4BA89DC2-DC77-ED13-5CD0-B0162CD3DD91}"/>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0">
              <a:extLst>
                <a:ext uri="{FF2B5EF4-FFF2-40B4-BE49-F238E27FC236}">
                  <a16:creationId xmlns:a16="http://schemas.microsoft.com/office/drawing/2014/main" id="{C9D1B541-0A09-E8C8-82F6-9E422C060290}"/>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1">
              <a:extLst>
                <a:ext uri="{FF2B5EF4-FFF2-40B4-BE49-F238E27FC236}">
                  <a16:creationId xmlns:a16="http://schemas.microsoft.com/office/drawing/2014/main" id="{2830E16D-5187-2718-1FB8-473279DBF8A7}"/>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2">
              <a:extLst>
                <a:ext uri="{FF2B5EF4-FFF2-40B4-BE49-F238E27FC236}">
                  <a16:creationId xmlns:a16="http://schemas.microsoft.com/office/drawing/2014/main" id="{C9A4BB98-B907-BF87-9302-245EFB55F3A8}"/>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E84C94AF-8F5D-8BFF-49B5-E37A48C8031D}"/>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5">
              <a:extLst>
                <a:ext uri="{FF2B5EF4-FFF2-40B4-BE49-F238E27FC236}">
                  <a16:creationId xmlns:a16="http://schemas.microsoft.com/office/drawing/2014/main" id="{E4F9122B-4D8A-0DFF-A1FC-72555C4F2B2D}"/>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435C3A74-C029-5BC5-CAA9-A7BE2E1AE62E}"/>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CD308924-C6B3-C975-C5EB-F1D4F1147971}"/>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3B5D51A9-01B8-DE69-03C8-C1F6B4450887}"/>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Freeform: Shape 173">
              <a:extLst>
                <a:ext uri="{FF2B5EF4-FFF2-40B4-BE49-F238E27FC236}">
                  <a16:creationId xmlns:a16="http://schemas.microsoft.com/office/drawing/2014/main" id="{AA19EB8D-A36C-A006-F7B0-DA11A2E54FCB}"/>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5" name="Oval 174">
              <a:extLst>
                <a:ext uri="{FF2B5EF4-FFF2-40B4-BE49-F238E27FC236}">
                  <a16:creationId xmlns:a16="http://schemas.microsoft.com/office/drawing/2014/main" id="{61993517-FAB5-EA27-933F-4F02D26371BF}"/>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Shape 175">
              <a:extLst>
                <a:ext uri="{FF2B5EF4-FFF2-40B4-BE49-F238E27FC236}">
                  <a16:creationId xmlns:a16="http://schemas.microsoft.com/office/drawing/2014/main" id="{DA06D055-9FD1-D538-DF9E-070C23493644}"/>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7" name="Oval 176">
              <a:extLst>
                <a:ext uri="{FF2B5EF4-FFF2-40B4-BE49-F238E27FC236}">
                  <a16:creationId xmlns:a16="http://schemas.microsoft.com/office/drawing/2014/main" id="{BDD800B4-94DB-C241-5E31-9FCA65D7689E}"/>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E7D5670D-6BE8-7DF0-F5B7-931F452901F0}"/>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4700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4228EC-8B39-447A-BDD9-1B22E071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endParaRPr lang="en-US" sz="1400" dirty="0">
              <a:solidFill>
                <a:schemeClr val="bg1"/>
              </a:solidFill>
            </a:endParaRPr>
          </a:p>
        </p:txBody>
      </p:sp>
      <p:sp>
        <p:nvSpPr>
          <p:cNvPr id="4" name="TextBox 3"/>
          <p:cNvSpPr txBox="1"/>
          <p:nvPr/>
        </p:nvSpPr>
        <p:spPr>
          <a:xfrm>
            <a:off x="1524000" y="1"/>
            <a:ext cx="9144000" cy="1323439"/>
          </a:xfrm>
          <a:prstGeom prst="rect">
            <a:avLst/>
          </a:prstGeom>
          <a:noFill/>
        </p:spPr>
        <p:txBody>
          <a:bodyPr wrap="square" rtlCol="0">
            <a:spAutoFit/>
          </a:bodyPr>
          <a:lstStyle/>
          <a:p>
            <a:pPr algn="ctr"/>
            <a:r>
              <a:rPr lang="en-US" sz="4000" dirty="0" err="1">
                <a:latin typeface="Abadi" panose="020B0604020104020204" pitchFamily="34" charset="0"/>
                <a:cs typeface="Estrangelo Edessa" pitchFamily="66" charset="0"/>
              </a:rPr>
              <a:t>Abinadi’s</a:t>
            </a:r>
            <a:r>
              <a:rPr lang="en-US" sz="4000" dirty="0">
                <a:latin typeface="Abadi" panose="020B0604020104020204" pitchFamily="34" charset="0"/>
                <a:cs typeface="Estrangelo Edessa" pitchFamily="66" charset="0"/>
              </a:rPr>
              <a:t> 2</a:t>
            </a:r>
            <a:r>
              <a:rPr lang="en-US" sz="4000" baseline="30000" dirty="0">
                <a:latin typeface="Abadi" panose="020B0604020104020204" pitchFamily="34" charset="0"/>
                <a:cs typeface="Estrangelo Edessa" pitchFamily="66" charset="0"/>
              </a:rPr>
              <a:t>nd</a:t>
            </a:r>
            <a:r>
              <a:rPr lang="en-US" sz="4000" dirty="0">
                <a:latin typeface="Abadi" panose="020B0604020104020204" pitchFamily="34" charset="0"/>
                <a:cs typeface="Estrangelo Edessa" pitchFamily="66" charset="0"/>
              </a:rPr>
              <a:t> Message</a:t>
            </a:r>
          </a:p>
          <a:p>
            <a:pPr algn="ctr"/>
            <a:r>
              <a:rPr lang="en-US" sz="4000" dirty="0">
                <a:latin typeface="Abadi" panose="020B0604020104020204" pitchFamily="34" charset="0"/>
                <a:cs typeface="Estrangelo Edessa" pitchFamily="66" charset="0"/>
              </a:rPr>
              <a:t>The Great Suffering Servant Song</a:t>
            </a:r>
          </a:p>
        </p:txBody>
      </p:sp>
      <p:sp>
        <p:nvSpPr>
          <p:cNvPr id="19" name="TextBox 18"/>
          <p:cNvSpPr txBox="1"/>
          <p:nvPr/>
        </p:nvSpPr>
        <p:spPr>
          <a:xfrm>
            <a:off x="6477000" y="1295400"/>
            <a:ext cx="3810000" cy="923330"/>
          </a:xfrm>
          <a:prstGeom prst="rect">
            <a:avLst/>
          </a:prstGeom>
          <a:noFill/>
        </p:spPr>
        <p:txBody>
          <a:bodyPr wrap="square" rtlCol="0">
            <a:spAutoFit/>
          </a:bodyPr>
          <a:lstStyle/>
          <a:p>
            <a:r>
              <a:rPr lang="en-US" dirty="0"/>
              <a:t>Isaiah had a clear understanding of the mission and suffering of the Savior more than 700 years before His birth</a:t>
            </a:r>
          </a:p>
        </p:txBody>
      </p:sp>
      <p:sp>
        <p:nvSpPr>
          <p:cNvPr id="8" name="TextBox 7"/>
          <p:cNvSpPr txBox="1"/>
          <p:nvPr/>
        </p:nvSpPr>
        <p:spPr>
          <a:xfrm>
            <a:off x="4343400" y="5791201"/>
            <a:ext cx="5943600" cy="646331"/>
          </a:xfrm>
          <a:prstGeom prst="rect">
            <a:avLst/>
          </a:prstGeom>
          <a:noFill/>
        </p:spPr>
        <p:txBody>
          <a:bodyPr wrap="square" rtlCol="0">
            <a:spAutoFit/>
          </a:bodyPr>
          <a:lstStyle/>
          <a:p>
            <a:pPr algn="ctr"/>
            <a:r>
              <a:rPr lang="en-US" dirty="0"/>
              <a:t>Isaiah 53 is often called the “Song of the Suffering Servant,” who is Jesus Christ.</a:t>
            </a:r>
          </a:p>
        </p:txBody>
      </p:sp>
      <p:sp>
        <p:nvSpPr>
          <p:cNvPr id="10" name="TextBox 9"/>
          <p:cNvSpPr txBox="1"/>
          <p:nvPr/>
        </p:nvSpPr>
        <p:spPr>
          <a:xfrm>
            <a:off x="556438" y="1987660"/>
            <a:ext cx="5029200" cy="3139321"/>
          </a:xfrm>
          <a:prstGeom prst="rect">
            <a:avLst/>
          </a:prstGeom>
          <a:noFill/>
        </p:spPr>
        <p:txBody>
          <a:bodyPr wrap="square" rtlCol="0">
            <a:spAutoFit/>
          </a:bodyPr>
          <a:lstStyle/>
          <a:p>
            <a:pPr fontAlgn="base"/>
            <a:r>
              <a:rPr lang="en-US" dirty="0"/>
              <a:t>The Servant Songs (also called the Servant poems or the Songs of the Suffering Servant) are songs in the Book of Isaiah.</a:t>
            </a:r>
          </a:p>
          <a:p>
            <a:pPr fontAlgn="base"/>
            <a:endParaRPr lang="en-US" dirty="0"/>
          </a:p>
          <a:p>
            <a:pPr fontAlgn="base"/>
            <a:r>
              <a:rPr lang="en-US" dirty="0"/>
              <a:t>“These verses are known among biblical scholars as a ‘servant’s song.’ This is a major poetic passage wherein a servant of the Lord is described, although not specifically identified. There are differences of opinion among commentaries regarding the identity of this Servant. ..”</a:t>
            </a:r>
          </a:p>
          <a:p>
            <a:pPr fontAlgn="base"/>
            <a:r>
              <a:rPr lang="en-US" dirty="0"/>
              <a:t> </a:t>
            </a:r>
            <a:r>
              <a:rPr lang="en-US" sz="1600" dirty="0"/>
              <a:t>Hoyt W. Brewster, Jr.</a:t>
            </a:r>
          </a:p>
        </p:txBody>
      </p:sp>
      <p:pic>
        <p:nvPicPr>
          <p:cNvPr id="5" name="Picture 4">
            <a:extLst>
              <a:ext uri="{FF2B5EF4-FFF2-40B4-BE49-F238E27FC236}">
                <a16:creationId xmlns:a16="http://schemas.microsoft.com/office/drawing/2014/main" id="{C89BE962-1D1B-45B1-8477-DA8E2A1E3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641" y="2330430"/>
            <a:ext cx="4688959" cy="3320792"/>
          </a:xfrm>
          <a:prstGeom prst="rect">
            <a:avLst/>
          </a:prstGeom>
        </p:spPr>
      </p:pic>
    </p:spTree>
    <p:extLst>
      <p:ext uri="{BB962C8B-B14F-4D97-AF65-F5344CB8AC3E}">
        <p14:creationId xmlns:p14="http://schemas.microsoft.com/office/powerpoint/2010/main" val="28545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A08E149-1FD8-4E91-886D-C2D7886D8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 name="TextBox 2"/>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Noah</a:t>
            </a:r>
          </a:p>
        </p:txBody>
      </p:sp>
      <p:sp>
        <p:nvSpPr>
          <p:cNvPr id="34" name="TextBox 33"/>
          <p:cNvSpPr txBox="1"/>
          <p:nvPr/>
        </p:nvSpPr>
        <p:spPr>
          <a:xfrm>
            <a:off x="573024" y="1225689"/>
            <a:ext cx="6824472" cy="5632311"/>
          </a:xfrm>
          <a:prstGeom prst="rect">
            <a:avLst/>
          </a:prstGeom>
          <a:noFill/>
        </p:spPr>
        <p:txBody>
          <a:bodyPr wrap="square" rtlCol="0">
            <a:spAutoFit/>
          </a:bodyPr>
          <a:lstStyle/>
          <a:p>
            <a:r>
              <a:rPr lang="en-US" dirty="0">
                <a:solidFill>
                  <a:schemeClr val="bg1"/>
                </a:solidFill>
              </a:rPr>
              <a:t>He was the son of </a:t>
            </a:r>
            <a:r>
              <a:rPr lang="en-US" dirty="0" err="1">
                <a:solidFill>
                  <a:schemeClr val="bg1"/>
                </a:solidFill>
              </a:rPr>
              <a:t>Zeniff</a:t>
            </a:r>
            <a:endParaRPr lang="en-US" dirty="0">
              <a:solidFill>
                <a:schemeClr val="bg1"/>
              </a:solidFill>
            </a:endParaRPr>
          </a:p>
          <a:p>
            <a:endParaRPr lang="en-US" dirty="0">
              <a:solidFill>
                <a:schemeClr val="bg1"/>
              </a:solidFill>
            </a:endParaRPr>
          </a:p>
          <a:p>
            <a:r>
              <a:rPr lang="en-US" dirty="0">
                <a:solidFill>
                  <a:schemeClr val="bg1"/>
                </a:solidFill>
              </a:rPr>
              <a:t>He was the second of the Nephite kings in the colony established by </a:t>
            </a:r>
            <a:r>
              <a:rPr lang="en-US" dirty="0" err="1">
                <a:solidFill>
                  <a:schemeClr val="bg1"/>
                </a:solidFill>
              </a:rPr>
              <a:t>Zeniff</a:t>
            </a:r>
            <a:r>
              <a:rPr lang="en-US" dirty="0">
                <a:solidFill>
                  <a:schemeClr val="bg1"/>
                </a:solidFill>
              </a:rPr>
              <a:t> and reigned around 160 BC</a:t>
            </a:r>
          </a:p>
          <a:p>
            <a:endParaRPr lang="en-US" dirty="0">
              <a:solidFill>
                <a:schemeClr val="bg1"/>
              </a:solidFill>
            </a:endParaRPr>
          </a:p>
          <a:p>
            <a:r>
              <a:rPr lang="en-US" dirty="0">
                <a:solidFill>
                  <a:schemeClr val="bg1"/>
                </a:solidFill>
              </a:rPr>
              <a:t>Because of his wicked ways, he led the </a:t>
            </a:r>
            <a:r>
              <a:rPr lang="en-US" dirty="0" err="1">
                <a:solidFill>
                  <a:schemeClr val="bg1"/>
                </a:solidFill>
              </a:rPr>
              <a:t>Nephite</a:t>
            </a:r>
            <a:r>
              <a:rPr lang="en-US" dirty="0">
                <a:solidFill>
                  <a:schemeClr val="bg1"/>
                </a:solidFill>
              </a:rPr>
              <a:t> people into bondage</a:t>
            </a:r>
          </a:p>
          <a:p>
            <a:endParaRPr lang="en-US" dirty="0">
              <a:solidFill>
                <a:schemeClr val="bg1"/>
              </a:solidFill>
            </a:endParaRPr>
          </a:p>
          <a:p>
            <a:r>
              <a:rPr lang="en-US" dirty="0">
                <a:solidFill>
                  <a:schemeClr val="bg1"/>
                </a:solidFill>
              </a:rPr>
              <a:t>The Lord sent a prophet (around 150 BC) to call Noah and his priests to repent</a:t>
            </a:r>
          </a:p>
          <a:p>
            <a:endParaRPr lang="en-US" dirty="0">
              <a:solidFill>
                <a:schemeClr val="bg1"/>
              </a:solidFill>
            </a:endParaRPr>
          </a:p>
          <a:p>
            <a:r>
              <a:rPr lang="en-US" dirty="0">
                <a:solidFill>
                  <a:schemeClr val="bg1"/>
                </a:solidFill>
              </a:rPr>
              <a:t>After </a:t>
            </a:r>
            <a:r>
              <a:rPr lang="en-US" dirty="0" err="1">
                <a:solidFill>
                  <a:schemeClr val="bg1"/>
                </a:solidFill>
              </a:rPr>
              <a:t>Abinidi’s</a:t>
            </a:r>
            <a:r>
              <a:rPr lang="en-US" dirty="0">
                <a:solidFill>
                  <a:schemeClr val="bg1"/>
                </a:solidFill>
              </a:rPr>
              <a:t> death Noah fled into the wilderness out of fear</a:t>
            </a:r>
          </a:p>
          <a:p>
            <a:endParaRPr lang="en-US" dirty="0">
              <a:solidFill>
                <a:schemeClr val="bg1"/>
              </a:solidFill>
            </a:endParaRPr>
          </a:p>
          <a:p>
            <a:r>
              <a:rPr lang="en-US" dirty="0">
                <a:solidFill>
                  <a:schemeClr val="bg1"/>
                </a:solidFill>
              </a:rPr>
              <a:t>His son, </a:t>
            </a:r>
            <a:r>
              <a:rPr lang="en-US" dirty="0" err="1">
                <a:solidFill>
                  <a:schemeClr val="bg1"/>
                </a:solidFill>
              </a:rPr>
              <a:t>Limhi</a:t>
            </a:r>
            <a:r>
              <a:rPr lang="en-US" dirty="0">
                <a:solidFill>
                  <a:schemeClr val="bg1"/>
                </a:solidFill>
              </a:rPr>
              <a:t>, did not flee and stayed to protect the people while Gideon, a strong soldier, rebelled against King Noah and attempted to kill him</a:t>
            </a:r>
          </a:p>
          <a:p>
            <a:endParaRPr lang="en-US" dirty="0">
              <a:solidFill>
                <a:schemeClr val="bg1"/>
              </a:solidFill>
            </a:endParaRPr>
          </a:p>
          <a:p>
            <a:r>
              <a:rPr lang="en-US" dirty="0">
                <a:solidFill>
                  <a:schemeClr val="bg1"/>
                </a:solidFill>
              </a:rPr>
              <a:t>Gideon searched for Noah and the others and found that Noah had suffered death by fire—which was a prophecy of </a:t>
            </a:r>
            <a:r>
              <a:rPr lang="en-US" dirty="0" err="1">
                <a:solidFill>
                  <a:schemeClr val="bg1"/>
                </a:solidFill>
              </a:rPr>
              <a:t>Abinadi’s</a:t>
            </a:r>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2" name="Group 1">
            <a:extLst>
              <a:ext uri="{FF2B5EF4-FFF2-40B4-BE49-F238E27FC236}">
                <a16:creationId xmlns:a16="http://schemas.microsoft.com/office/drawing/2014/main" id="{8BDC7DB1-5390-B2F9-79C0-29E4E90DA153}"/>
              </a:ext>
            </a:extLst>
          </p:cNvPr>
          <p:cNvGrpSpPr/>
          <p:nvPr/>
        </p:nvGrpSpPr>
        <p:grpSpPr>
          <a:xfrm>
            <a:off x="8505727" y="1366983"/>
            <a:ext cx="2578042" cy="4782372"/>
            <a:chOff x="5334536" y="1600200"/>
            <a:chExt cx="2365749" cy="4388559"/>
          </a:xfrm>
        </p:grpSpPr>
        <p:sp>
          <p:nvSpPr>
            <p:cNvPr id="36" name="Oval 35">
              <a:extLst>
                <a:ext uri="{FF2B5EF4-FFF2-40B4-BE49-F238E27FC236}">
                  <a16:creationId xmlns:a16="http://schemas.microsoft.com/office/drawing/2014/main" id="{F5F3AE00-4E24-F13D-66A9-44A0EBC75454}"/>
                </a:ext>
              </a:extLst>
            </p:cNvPr>
            <p:cNvSpPr/>
            <p:nvPr/>
          </p:nvSpPr>
          <p:spPr>
            <a:xfrm rot="670978" flipH="1">
              <a:off x="6496618"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9341754-EBAA-F7EB-D330-1B66B538BAEE}"/>
                </a:ext>
              </a:extLst>
            </p:cNvPr>
            <p:cNvSpPr/>
            <p:nvPr/>
          </p:nvSpPr>
          <p:spPr>
            <a:xfrm flipH="1">
              <a:off x="5653360" y="5710949"/>
              <a:ext cx="771213" cy="27781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C3C7551-7D1F-707D-D994-339B0E937DF7}"/>
                </a:ext>
              </a:extLst>
            </p:cNvPr>
            <p:cNvSpPr/>
            <p:nvPr/>
          </p:nvSpPr>
          <p:spPr>
            <a:xfrm rot="1875320" flipH="1">
              <a:off x="5549731" y="4325966"/>
              <a:ext cx="319835"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a:extLst>
                <a:ext uri="{FF2B5EF4-FFF2-40B4-BE49-F238E27FC236}">
                  <a16:creationId xmlns:a16="http://schemas.microsoft.com/office/drawing/2014/main" id="{3EA4EFC6-D31E-F8AC-32C6-35BF8FD0170B}"/>
                </a:ext>
              </a:extLst>
            </p:cNvPr>
            <p:cNvSpPr/>
            <p:nvPr/>
          </p:nvSpPr>
          <p:spPr>
            <a:xfrm rot="1631028" flipH="1">
              <a:off x="5609360" y="3498285"/>
              <a:ext cx="625022" cy="1039863"/>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EB7AB111-E757-586B-E2B0-7A5B87FE77C2}"/>
                </a:ext>
              </a:extLst>
            </p:cNvPr>
            <p:cNvSpPr/>
            <p:nvPr/>
          </p:nvSpPr>
          <p:spPr>
            <a:xfrm rot="19057582" flipH="1">
              <a:off x="6835788" y="3481916"/>
              <a:ext cx="567308" cy="1058482"/>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Extract 40">
              <a:extLst>
                <a:ext uri="{FF2B5EF4-FFF2-40B4-BE49-F238E27FC236}">
                  <a16:creationId xmlns:a16="http://schemas.microsoft.com/office/drawing/2014/main" id="{DD102DFC-BE97-C32C-2B40-08B0C271F4A0}"/>
                </a:ext>
              </a:extLst>
            </p:cNvPr>
            <p:cNvSpPr/>
            <p:nvPr/>
          </p:nvSpPr>
          <p:spPr>
            <a:xfrm flipH="1">
              <a:off x="5385948" y="2895600"/>
              <a:ext cx="2108148" cy="2895600"/>
            </a:xfrm>
            <a:prstGeom prst="flowChartExtra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a:extLst>
                <a:ext uri="{FF2B5EF4-FFF2-40B4-BE49-F238E27FC236}">
                  <a16:creationId xmlns:a16="http://schemas.microsoft.com/office/drawing/2014/main" id="{2BA03025-59C4-B9B0-F9D1-038944D3CB86}"/>
                </a:ext>
              </a:extLst>
            </p:cNvPr>
            <p:cNvSpPr/>
            <p:nvPr/>
          </p:nvSpPr>
          <p:spPr>
            <a:xfrm rot="885378" flipH="1">
              <a:off x="6449563" y="3389083"/>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a:extLst>
                <a:ext uri="{FF2B5EF4-FFF2-40B4-BE49-F238E27FC236}">
                  <a16:creationId xmlns:a16="http://schemas.microsoft.com/office/drawing/2014/main" id="{90308650-A9A6-9C42-8A35-A5F9A2F9ED88}"/>
                </a:ext>
              </a:extLst>
            </p:cNvPr>
            <p:cNvSpPr/>
            <p:nvPr/>
          </p:nvSpPr>
          <p:spPr>
            <a:xfrm rot="20860862" flipH="1">
              <a:off x="5841954" y="3385418"/>
              <a:ext cx="567308" cy="967025"/>
            </a:xfrm>
            <a:prstGeom prst="flowChartManualOperation">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ocument 43">
              <a:extLst>
                <a:ext uri="{FF2B5EF4-FFF2-40B4-BE49-F238E27FC236}">
                  <a16:creationId xmlns:a16="http://schemas.microsoft.com/office/drawing/2014/main" id="{AF3C7D11-1ED9-4D46-413E-760D4FDEEB8F}"/>
                </a:ext>
              </a:extLst>
            </p:cNvPr>
            <p:cNvSpPr/>
            <p:nvPr/>
          </p:nvSpPr>
          <p:spPr>
            <a:xfrm flipH="1">
              <a:off x="5912985" y="2209800"/>
              <a:ext cx="1159481" cy="381000"/>
            </a:xfrm>
            <a:prstGeom prst="flowChartDocumen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Extract 44">
              <a:extLst>
                <a:ext uri="{FF2B5EF4-FFF2-40B4-BE49-F238E27FC236}">
                  <a16:creationId xmlns:a16="http://schemas.microsoft.com/office/drawing/2014/main" id="{CC8C7BFA-C2CE-A164-485A-249C74C87FC0}"/>
                </a:ext>
              </a:extLst>
            </p:cNvPr>
            <p:cNvSpPr/>
            <p:nvPr/>
          </p:nvSpPr>
          <p:spPr>
            <a:xfrm flipH="1">
              <a:off x="6756244"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45">
              <a:extLst>
                <a:ext uri="{FF2B5EF4-FFF2-40B4-BE49-F238E27FC236}">
                  <a16:creationId xmlns:a16="http://schemas.microsoft.com/office/drawing/2014/main" id="{230EE3CE-6A94-2DC1-E3C8-94C8EAF9055D}"/>
                </a:ext>
              </a:extLst>
            </p:cNvPr>
            <p:cNvSpPr/>
            <p:nvPr/>
          </p:nvSpPr>
          <p:spPr>
            <a:xfrm flipH="1">
              <a:off x="5807578" y="1676400"/>
              <a:ext cx="421630" cy="5334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Extract 46">
              <a:extLst>
                <a:ext uri="{FF2B5EF4-FFF2-40B4-BE49-F238E27FC236}">
                  <a16:creationId xmlns:a16="http://schemas.microsoft.com/office/drawing/2014/main" id="{68EA6320-5D4F-5353-3365-F5D6DC85D2D9}"/>
                </a:ext>
              </a:extLst>
            </p:cNvPr>
            <p:cNvSpPr/>
            <p:nvPr/>
          </p:nvSpPr>
          <p:spPr>
            <a:xfrm flipH="1">
              <a:off x="6229208" y="1600200"/>
              <a:ext cx="632444" cy="609600"/>
            </a:xfrm>
            <a:prstGeom prst="flowChartExtra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DF89ECC-B8A8-DE71-1963-8F92E3E3AE9D}"/>
                </a:ext>
              </a:extLst>
            </p:cNvPr>
            <p:cNvSpPr/>
            <p:nvPr/>
          </p:nvSpPr>
          <p:spPr>
            <a:xfrm flipH="1">
              <a:off x="6440022"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002C20F-1A28-EF3F-0885-EACB9C9609E1}"/>
                </a:ext>
              </a:extLst>
            </p:cNvPr>
            <p:cNvSpPr/>
            <p:nvPr/>
          </p:nvSpPr>
          <p:spPr>
            <a:xfrm flipH="1">
              <a:off x="6123800" y="4191000"/>
              <a:ext cx="316222" cy="1600200"/>
            </a:xfrm>
            <a:prstGeom prst="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29FBCD8-8253-79D0-9032-656EA3B1FE58}"/>
                </a:ext>
              </a:extLst>
            </p:cNvPr>
            <p:cNvSpPr/>
            <p:nvPr/>
          </p:nvSpPr>
          <p:spPr>
            <a:xfrm rot="1875320" flipH="1">
              <a:off x="6506205" y="4062062"/>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5B0CCDF-3756-0E08-941E-9EA7C93A53FB}"/>
                </a:ext>
              </a:extLst>
            </p:cNvPr>
            <p:cNvSpPr/>
            <p:nvPr/>
          </p:nvSpPr>
          <p:spPr>
            <a:xfrm rot="19724680">
              <a:off x="6084574" y="4062061"/>
              <a:ext cx="254181" cy="333584"/>
            </a:xfrm>
            <a:prstGeom prst="ellipse">
              <a:avLst/>
            </a:prstGeom>
            <a:solidFill>
              <a:srgbClr val="CD8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21464C01-EDBB-F2B3-BAD3-272C3B07CFB9}"/>
                </a:ext>
              </a:extLst>
            </p:cNvPr>
            <p:cNvSpPr/>
            <p:nvPr/>
          </p:nvSpPr>
          <p:spPr>
            <a:xfrm flipH="1">
              <a:off x="6229208" y="4038600"/>
              <a:ext cx="421630" cy="5334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hevron 74">
              <a:extLst>
                <a:ext uri="{FF2B5EF4-FFF2-40B4-BE49-F238E27FC236}">
                  <a16:creationId xmlns:a16="http://schemas.microsoft.com/office/drawing/2014/main" id="{28EFCFEC-2AA5-B263-15F6-1E6470D4E96F}"/>
                </a:ext>
              </a:extLst>
            </p:cNvPr>
            <p:cNvSpPr/>
            <p:nvPr/>
          </p:nvSpPr>
          <p:spPr>
            <a:xfrm rot="16200000" flipH="1">
              <a:off x="6306104" y="3261300"/>
              <a:ext cx="342900" cy="602100"/>
            </a:xfrm>
            <a:prstGeom prst="chevr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a:extLst>
                <a:ext uri="{FF2B5EF4-FFF2-40B4-BE49-F238E27FC236}">
                  <a16:creationId xmlns:a16="http://schemas.microsoft.com/office/drawing/2014/main" id="{CF25BD02-D43A-3679-A708-AA5BC6F2D5FB}"/>
                </a:ext>
              </a:extLst>
            </p:cNvPr>
            <p:cNvSpPr/>
            <p:nvPr/>
          </p:nvSpPr>
          <p:spPr>
            <a:xfrm rot="670978" flipH="1">
              <a:off x="6363999" y="3673395"/>
              <a:ext cx="257454" cy="23727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76">
              <a:extLst>
                <a:ext uri="{FF2B5EF4-FFF2-40B4-BE49-F238E27FC236}">
                  <a16:creationId xmlns:a16="http://schemas.microsoft.com/office/drawing/2014/main" id="{2D14A11A-CBE7-B280-5A53-395F94748C20}"/>
                </a:ext>
              </a:extLst>
            </p:cNvPr>
            <p:cNvSpPr/>
            <p:nvPr/>
          </p:nvSpPr>
          <p:spPr>
            <a:xfrm rot="5400000">
              <a:off x="5901944" y="2403858"/>
              <a:ext cx="1150111" cy="1219200"/>
            </a:xfrm>
            <a:prstGeom prst="homePlate">
              <a:avLst>
                <a:gd name="adj" fmla="val 3313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ghtning Bolt 55">
              <a:extLst>
                <a:ext uri="{FF2B5EF4-FFF2-40B4-BE49-F238E27FC236}">
                  <a16:creationId xmlns:a16="http://schemas.microsoft.com/office/drawing/2014/main" id="{061351B7-F82B-A1CB-EB78-1652F034351E}"/>
                </a:ext>
              </a:extLst>
            </p:cNvPr>
            <p:cNvSpPr/>
            <p:nvPr/>
          </p:nvSpPr>
          <p:spPr>
            <a:xfrm rot="12364125">
              <a:off x="6637404" y="2431307"/>
              <a:ext cx="1062881" cy="976083"/>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ightning Bolt 56">
              <a:extLst>
                <a:ext uri="{FF2B5EF4-FFF2-40B4-BE49-F238E27FC236}">
                  <a16:creationId xmlns:a16="http://schemas.microsoft.com/office/drawing/2014/main" id="{89E7AC5D-97A7-DF89-2331-41537B92B2C4}"/>
                </a:ext>
              </a:extLst>
            </p:cNvPr>
            <p:cNvSpPr/>
            <p:nvPr/>
          </p:nvSpPr>
          <p:spPr>
            <a:xfrm rot="6865220">
              <a:off x="6181207" y="1947533"/>
              <a:ext cx="632625" cy="1096818"/>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38">
              <a:extLst>
                <a:ext uri="{FF2B5EF4-FFF2-40B4-BE49-F238E27FC236}">
                  <a16:creationId xmlns:a16="http://schemas.microsoft.com/office/drawing/2014/main" id="{3B3B90AF-1440-1404-4B70-812C207B4499}"/>
                </a:ext>
              </a:extLst>
            </p:cNvPr>
            <p:cNvGrpSpPr/>
            <p:nvPr/>
          </p:nvGrpSpPr>
          <p:grpSpPr>
            <a:xfrm>
              <a:off x="7162800" y="3124200"/>
              <a:ext cx="373464" cy="2736443"/>
              <a:chOff x="7298478" y="3159157"/>
              <a:chExt cx="373464" cy="2736443"/>
            </a:xfrm>
          </p:grpSpPr>
          <p:sp>
            <p:nvSpPr>
              <p:cNvPr id="63" name="Rounded Rectangle 84">
                <a:extLst>
                  <a:ext uri="{FF2B5EF4-FFF2-40B4-BE49-F238E27FC236}">
                    <a16:creationId xmlns:a16="http://schemas.microsoft.com/office/drawing/2014/main" id="{810E926A-E505-4432-BF92-AC0EAB3371B2}"/>
                  </a:ext>
                </a:extLst>
              </p:cNvPr>
              <p:cNvSpPr/>
              <p:nvPr/>
            </p:nvSpPr>
            <p:spPr>
              <a:xfrm rot="21327504">
                <a:off x="7485603" y="3508830"/>
                <a:ext cx="186339" cy="238677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gular Pentagon 85">
                <a:extLst>
                  <a:ext uri="{FF2B5EF4-FFF2-40B4-BE49-F238E27FC236}">
                    <a16:creationId xmlns:a16="http://schemas.microsoft.com/office/drawing/2014/main" id="{A34BAD3C-CCB7-EAD3-76B9-70799E6AD159}"/>
                  </a:ext>
                </a:extLst>
              </p:cNvPr>
              <p:cNvSpPr/>
              <p:nvPr/>
            </p:nvSpPr>
            <p:spPr>
              <a:xfrm rot="21087436" flipH="1">
                <a:off x="7298478" y="3159157"/>
                <a:ext cx="344422" cy="391252"/>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Oval 58">
              <a:extLst>
                <a:ext uri="{FF2B5EF4-FFF2-40B4-BE49-F238E27FC236}">
                  <a16:creationId xmlns:a16="http://schemas.microsoft.com/office/drawing/2014/main" id="{61660D45-B773-75EB-E59E-4ED5A1AC030B}"/>
                </a:ext>
              </a:extLst>
            </p:cNvPr>
            <p:cNvSpPr/>
            <p:nvPr/>
          </p:nvSpPr>
          <p:spPr>
            <a:xfrm rot="1875320" flipH="1">
              <a:off x="7383295" y="4232733"/>
              <a:ext cx="254181" cy="3335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ightning Bolt 59">
              <a:extLst>
                <a:ext uri="{FF2B5EF4-FFF2-40B4-BE49-F238E27FC236}">
                  <a16:creationId xmlns:a16="http://schemas.microsoft.com/office/drawing/2014/main" id="{5106DC5E-D1B9-B60C-5361-605E202593B2}"/>
                </a:ext>
              </a:extLst>
            </p:cNvPr>
            <p:cNvSpPr/>
            <p:nvPr/>
          </p:nvSpPr>
          <p:spPr>
            <a:xfrm rot="9518809" flipH="1">
              <a:off x="5334536" y="2348942"/>
              <a:ext cx="955806" cy="927179"/>
            </a:xfrm>
            <a:prstGeom prst="lightningBol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82">
              <a:extLst>
                <a:ext uri="{FF2B5EF4-FFF2-40B4-BE49-F238E27FC236}">
                  <a16:creationId xmlns:a16="http://schemas.microsoft.com/office/drawing/2014/main" id="{74A161D5-31D6-E3AD-3D66-84B1989B71E5}"/>
                </a:ext>
              </a:extLst>
            </p:cNvPr>
            <p:cNvSpPr/>
            <p:nvPr/>
          </p:nvSpPr>
          <p:spPr>
            <a:xfrm flipH="1">
              <a:off x="5791200" y="2209800"/>
              <a:ext cx="1370296" cy="304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B15025FC-B2B2-34A6-2F60-22A6BE7A2E73}"/>
                </a:ext>
              </a:extLst>
            </p:cNvPr>
            <p:cNvSpPr/>
            <p:nvPr/>
          </p:nvSpPr>
          <p:spPr>
            <a:xfrm flipH="1">
              <a:off x="6334615" y="1905000"/>
              <a:ext cx="421630" cy="457200"/>
            </a:xfrm>
            <a:prstGeom prst="diamon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AB6A0D3-7E5C-69DD-D0B2-B046DEE62752}"/>
              </a:ext>
            </a:extLst>
          </p:cNvPr>
          <p:cNvSpPr txBox="1"/>
          <p:nvPr/>
        </p:nvSpPr>
        <p:spPr>
          <a:xfrm>
            <a:off x="5533438" y="6423351"/>
            <a:ext cx="6161566" cy="369332"/>
          </a:xfrm>
          <a:prstGeom prst="rect">
            <a:avLst/>
          </a:prstGeom>
          <a:noFill/>
        </p:spPr>
        <p:txBody>
          <a:bodyPr wrap="square">
            <a:spAutoFit/>
          </a:bodyPr>
          <a:lstStyle/>
          <a:p>
            <a:pPr algn="r" fontAlgn="base"/>
            <a:r>
              <a:rPr lang="en-US" dirty="0">
                <a:solidFill>
                  <a:schemeClr val="bg1"/>
                </a:solidFill>
              </a:rPr>
              <a:t>Who’s Who</a:t>
            </a:r>
          </a:p>
        </p:txBody>
      </p:sp>
    </p:spTree>
    <p:extLst>
      <p:ext uri="{BB962C8B-B14F-4D97-AF65-F5344CB8AC3E}">
        <p14:creationId xmlns:p14="http://schemas.microsoft.com/office/powerpoint/2010/main" val="378691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4D7E85-296A-4394-BDC9-7CC4F141C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a:t>Mosiah 14:1-2   Isaiah 53:1-2</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Messiah</a:t>
            </a:r>
          </a:p>
        </p:txBody>
      </p:sp>
      <p:sp>
        <p:nvSpPr>
          <p:cNvPr id="19" name="TextBox 18"/>
          <p:cNvSpPr txBox="1"/>
          <p:nvPr/>
        </p:nvSpPr>
        <p:spPr>
          <a:xfrm>
            <a:off x="149352" y="879440"/>
            <a:ext cx="8037718" cy="3970318"/>
          </a:xfrm>
          <a:prstGeom prst="rect">
            <a:avLst/>
          </a:prstGeom>
          <a:noFill/>
        </p:spPr>
        <p:txBody>
          <a:bodyPr wrap="square" rtlCol="0">
            <a:spAutoFit/>
          </a:bodyPr>
          <a:lstStyle/>
          <a:p>
            <a:r>
              <a:rPr lang="en-US" dirty="0"/>
              <a:t>Who hath believed our report?—Many did not believe the report about the works and mission of Christ (John 12:37-41)</a:t>
            </a:r>
          </a:p>
          <a:p>
            <a:endParaRPr lang="en-US" dirty="0"/>
          </a:p>
          <a:p>
            <a:r>
              <a:rPr lang="en-US" dirty="0"/>
              <a:t>For he--Christ</a:t>
            </a:r>
          </a:p>
          <a:p>
            <a:endParaRPr lang="en-US" dirty="0"/>
          </a:p>
          <a:p>
            <a:r>
              <a:rPr lang="en-US" dirty="0"/>
              <a:t>Shall grow up before him--God</a:t>
            </a:r>
          </a:p>
          <a:p>
            <a:endParaRPr lang="en-US" dirty="0"/>
          </a:p>
          <a:p>
            <a:r>
              <a:rPr lang="en-US" dirty="0"/>
              <a:t>As a tender plant—Child, humble innocent. God would watch over the young Jesus as a careful gardener watches a tender plant</a:t>
            </a:r>
          </a:p>
          <a:p>
            <a:endParaRPr lang="en-US" dirty="0"/>
          </a:p>
          <a:p>
            <a:r>
              <a:rPr lang="en-US" dirty="0"/>
              <a:t>As a root out of dry ground—You wouldn’t expect a root to grow out of dry ground. Spiritual barrenness of the Jewish Apostasy, grew up in Nazareth, a nowhere town</a:t>
            </a:r>
          </a:p>
          <a:p>
            <a:endParaRPr lang="en-US" dirty="0"/>
          </a:p>
          <a:p>
            <a:endParaRPr lang="en-US" dirty="0"/>
          </a:p>
        </p:txBody>
      </p:sp>
      <p:sp>
        <p:nvSpPr>
          <p:cNvPr id="10" name="TextBox 9"/>
          <p:cNvSpPr txBox="1"/>
          <p:nvPr/>
        </p:nvSpPr>
        <p:spPr>
          <a:xfrm>
            <a:off x="5410200" y="4549676"/>
            <a:ext cx="5257800" cy="1754326"/>
          </a:xfrm>
          <a:prstGeom prst="rect">
            <a:avLst/>
          </a:prstGeom>
          <a:noFill/>
        </p:spPr>
        <p:txBody>
          <a:bodyPr wrap="square" rtlCol="0">
            <a:spAutoFit/>
          </a:bodyPr>
          <a:lstStyle/>
          <a:p>
            <a:r>
              <a:rPr lang="en-US" dirty="0"/>
              <a:t>When this Messiah comes, he will come tenderly, quietly, obscurely from an unexpected source. </a:t>
            </a:r>
          </a:p>
          <a:p>
            <a:endParaRPr lang="en-US" dirty="0"/>
          </a:p>
          <a:p>
            <a:r>
              <a:rPr lang="en-US" dirty="0"/>
              <a:t>What kind of Messiah were they expecting?</a:t>
            </a:r>
          </a:p>
          <a:p>
            <a:endParaRPr lang="en-US" dirty="0"/>
          </a:p>
          <a:p>
            <a:r>
              <a:rPr lang="en-US" dirty="0"/>
              <a:t>What kind of Messiah will come for the Millennium?</a:t>
            </a:r>
          </a:p>
        </p:txBody>
      </p:sp>
      <p:pic>
        <p:nvPicPr>
          <p:cNvPr id="5" name="Picture 4">
            <a:extLst>
              <a:ext uri="{FF2B5EF4-FFF2-40B4-BE49-F238E27FC236}">
                <a16:creationId xmlns:a16="http://schemas.microsoft.com/office/drawing/2014/main" id="{AE33FAF0-BD50-4445-AAB4-ABC4042E7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40" y="4412734"/>
            <a:ext cx="3833195" cy="2146024"/>
          </a:xfrm>
          <a:prstGeom prst="rect">
            <a:avLst/>
          </a:prstGeom>
        </p:spPr>
      </p:pic>
      <p:pic>
        <p:nvPicPr>
          <p:cNvPr id="7" name="Picture 6">
            <a:extLst>
              <a:ext uri="{FF2B5EF4-FFF2-40B4-BE49-F238E27FC236}">
                <a16:creationId xmlns:a16="http://schemas.microsoft.com/office/drawing/2014/main" id="{8A4AA129-E928-4BF9-9B2B-67F9AB295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352" y="275730"/>
            <a:ext cx="2286648" cy="1714986"/>
          </a:xfrm>
          <a:prstGeom prst="rect">
            <a:avLst/>
          </a:prstGeom>
        </p:spPr>
      </p:pic>
      <p:pic>
        <p:nvPicPr>
          <p:cNvPr id="12" name="Picture 11">
            <a:extLst>
              <a:ext uri="{FF2B5EF4-FFF2-40B4-BE49-F238E27FC236}">
                <a16:creationId xmlns:a16="http://schemas.microsoft.com/office/drawing/2014/main" id="{7CB228C2-4332-4282-832F-CDCBA1F43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712" y="2358353"/>
            <a:ext cx="2859027" cy="2039912"/>
          </a:xfrm>
          <a:prstGeom prst="rect">
            <a:avLst/>
          </a:prstGeom>
        </p:spPr>
      </p:pic>
    </p:spTree>
    <p:extLst>
      <p:ext uri="{BB962C8B-B14F-4D97-AF65-F5344CB8AC3E}">
        <p14:creationId xmlns:p14="http://schemas.microsoft.com/office/powerpoint/2010/main" val="208478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5A40EB-90A6-4DCA-AD71-D26F4E663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a:t>Mosiah 14:3   Isaiah 53:3</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Despised/Rejected</a:t>
            </a:r>
          </a:p>
        </p:txBody>
      </p:sp>
      <p:sp>
        <p:nvSpPr>
          <p:cNvPr id="19" name="TextBox 18"/>
          <p:cNvSpPr txBox="1"/>
          <p:nvPr/>
        </p:nvSpPr>
        <p:spPr>
          <a:xfrm>
            <a:off x="1524000" y="685801"/>
            <a:ext cx="6858000" cy="2585323"/>
          </a:xfrm>
          <a:prstGeom prst="rect">
            <a:avLst/>
          </a:prstGeom>
          <a:noFill/>
        </p:spPr>
        <p:txBody>
          <a:bodyPr wrap="square" rtlCol="0">
            <a:spAutoFit/>
          </a:bodyPr>
          <a:lstStyle/>
          <a:p>
            <a:r>
              <a:rPr lang="en-US" dirty="0"/>
              <a:t>He hath no form or comeliness/no beauty that we should desire him—He will look like an ordinary man. People will have to recognize him by who hi is and what he teaches and not by his physical countenance</a:t>
            </a:r>
          </a:p>
          <a:p>
            <a:endParaRPr lang="en-US" dirty="0"/>
          </a:p>
          <a:p>
            <a:r>
              <a:rPr lang="en-US" dirty="0"/>
              <a:t>Despised/Rejected—They knew the mortal Messiah would be largely rejected. He was excommunicated by the people of Nazareth</a:t>
            </a:r>
          </a:p>
          <a:p>
            <a:endParaRPr lang="en-US" dirty="0"/>
          </a:p>
          <a:p>
            <a:endParaRPr lang="en-US" dirty="0"/>
          </a:p>
          <a:p>
            <a:endParaRPr lang="en-US" dirty="0"/>
          </a:p>
        </p:txBody>
      </p:sp>
      <p:sp>
        <p:nvSpPr>
          <p:cNvPr id="10" name="TextBox 9"/>
          <p:cNvSpPr txBox="1"/>
          <p:nvPr/>
        </p:nvSpPr>
        <p:spPr>
          <a:xfrm>
            <a:off x="3666744" y="3517180"/>
            <a:ext cx="5257800" cy="2308324"/>
          </a:xfrm>
          <a:prstGeom prst="rect">
            <a:avLst/>
          </a:prstGeom>
          <a:noFill/>
        </p:spPr>
        <p:txBody>
          <a:bodyPr wrap="square" rtlCol="0">
            <a:spAutoFit/>
          </a:bodyPr>
          <a:lstStyle/>
          <a:p>
            <a:r>
              <a:rPr lang="en-US" dirty="0"/>
              <a:t>We hid…our faces from him—an expression used concerning a person’s reaction to a leper—shunning in disgust and fear.</a:t>
            </a:r>
          </a:p>
          <a:p>
            <a:endParaRPr lang="en-US" dirty="0"/>
          </a:p>
          <a:p>
            <a:r>
              <a:rPr lang="en-US" dirty="0"/>
              <a:t>Despised/esteemed him not—most viewed him as one of no worth</a:t>
            </a:r>
          </a:p>
          <a:p>
            <a:endParaRPr lang="en-US" dirty="0"/>
          </a:p>
          <a:p>
            <a:r>
              <a:rPr lang="en-US" dirty="0"/>
              <a:t>	</a:t>
            </a:r>
          </a:p>
        </p:txBody>
      </p:sp>
      <p:pic>
        <p:nvPicPr>
          <p:cNvPr id="7" name="Picture 6">
            <a:extLst>
              <a:ext uri="{FF2B5EF4-FFF2-40B4-BE49-F238E27FC236}">
                <a16:creationId xmlns:a16="http://schemas.microsoft.com/office/drawing/2014/main" id="{9360EEFA-50F9-47AB-9FB8-8F425ED53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5167" y="387172"/>
            <a:ext cx="2449335" cy="2727327"/>
          </a:xfrm>
          <a:prstGeom prst="rect">
            <a:avLst/>
          </a:prstGeom>
        </p:spPr>
      </p:pic>
      <p:pic>
        <p:nvPicPr>
          <p:cNvPr id="13" name="Picture 12">
            <a:extLst>
              <a:ext uri="{FF2B5EF4-FFF2-40B4-BE49-F238E27FC236}">
                <a16:creationId xmlns:a16="http://schemas.microsoft.com/office/drawing/2014/main" id="{CD8E8340-87F3-4493-B2FA-5956B9F0E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544" y="3581748"/>
            <a:ext cx="2883909" cy="2809003"/>
          </a:xfrm>
          <a:prstGeom prst="rect">
            <a:avLst/>
          </a:prstGeom>
        </p:spPr>
      </p:pic>
      <p:pic>
        <p:nvPicPr>
          <p:cNvPr id="6" name="Picture 5">
            <a:extLst>
              <a:ext uri="{FF2B5EF4-FFF2-40B4-BE49-F238E27FC236}">
                <a16:creationId xmlns:a16="http://schemas.microsoft.com/office/drawing/2014/main" id="{AD905984-F3BB-91E4-C4F9-E2D8FB41A1C7}"/>
              </a:ext>
            </a:extLst>
          </p:cNvPr>
          <p:cNvPicPr>
            <a:picLocks noChangeAspect="1"/>
          </p:cNvPicPr>
          <p:nvPr/>
        </p:nvPicPr>
        <p:blipFill>
          <a:blip r:embed="rId5"/>
          <a:stretch>
            <a:fillRect/>
          </a:stretch>
        </p:blipFill>
        <p:spPr>
          <a:xfrm>
            <a:off x="713232" y="2777121"/>
            <a:ext cx="2569965" cy="3048383"/>
          </a:xfrm>
          <a:prstGeom prst="rect">
            <a:avLst/>
          </a:prstGeom>
        </p:spPr>
      </p:pic>
    </p:spTree>
    <p:extLst>
      <p:ext uri="{BB962C8B-B14F-4D97-AF65-F5344CB8AC3E}">
        <p14:creationId xmlns:p14="http://schemas.microsoft.com/office/powerpoint/2010/main" val="1939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44B451-09E8-481B-A9B4-9AC941B5F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t>Mosiah 14:4   Isaiah 53:4</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Smitten of God</a:t>
            </a:r>
          </a:p>
        </p:txBody>
      </p:sp>
      <p:sp>
        <p:nvSpPr>
          <p:cNvPr id="19" name="TextBox 18"/>
          <p:cNvSpPr txBox="1"/>
          <p:nvPr/>
        </p:nvSpPr>
        <p:spPr>
          <a:xfrm>
            <a:off x="374142" y="610135"/>
            <a:ext cx="8007858" cy="2585323"/>
          </a:xfrm>
          <a:prstGeom prst="rect">
            <a:avLst/>
          </a:prstGeom>
          <a:noFill/>
        </p:spPr>
        <p:txBody>
          <a:bodyPr wrap="square" rtlCol="0">
            <a:spAutoFit/>
          </a:bodyPr>
          <a:lstStyle/>
          <a:p>
            <a:r>
              <a:rPr lang="en-US" dirty="0"/>
              <a:t>Borne our grief/sorrows—In Gethsemane he took upon himself our grief and sorrow, as well as our sins</a:t>
            </a:r>
          </a:p>
          <a:p>
            <a:endParaRPr lang="en-US" dirty="0"/>
          </a:p>
          <a:p>
            <a:r>
              <a:rPr lang="en-US" dirty="0"/>
              <a:t>Stricken—in Hebrew/ OT—suffering the emotional pain of having leprosy and the isolation that come with it.</a:t>
            </a:r>
          </a:p>
          <a:p>
            <a:endParaRPr lang="en-US" dirty="0"/>
          </a:p>
          <a:p>
            <a:r>
              <a:rPr lang="en-US" dirty="0"/>
              <a:t>Beginning in Gethsemane and fully felt on the cross, for the first time in Jesus’ moral ministry, God withdrew His presence. Christ had to feel all that we would suffer which included complete isolation</a:t>
            </a:r>
          </a:p>
        </p:txBody>
      </p:sp>
      <p:sp>
        <p:nvSpPr>
          <p:cNvPr id="10" name="TextBox 9"/>
          <p:cNvSpPr txBox="1"/>
          <p:nvPr/>
        </p:nvSpPr>
        <p:spPr>
          <a:xfrm>
            <a:off x="2131828" y="3503235"/>
            <a:ext cx="8458200" cy="3046988"/>
          </a:xfrm>
          <a:prstGeom prst="rect">
            <a:avLst/>
          </a:prstGeom>
          <a:noFill/>
        </p:spPr>
        <p:txBody>
          <a:bodyPr wrap="square" rtlCol="0">
            <a:spAutoFit/>
          </a:bodyPr>
          <a:lstStyle/>
          <a:p>
            <a:r>
              <a:rPr lang="en-US" dirty="0"/>
              <a:t>Smitten of God/afflicted—Anciently it was believed if a person suffered it was because they were being punished by God. They believed Jesus was being punished for sin.</a:t>
            </a:r>
          </a:p>
          <a:p>
            <a:endParaRPr lang="en-US" dirty="0"/>
          </a:p>
          <a:p>
            <a:r>
              <a:rPr lang="en-US" dirty="0"/>
              <a:t>Ironically, they are correct</a:t>
            </a:r>
          </a:p>
          <a:p>
            <a:endParaRPr lang="en-US" dirty="0"/>
          </a:p>
          <a:p>
            <a:pPr algn="ctr"/>
            <a:r>
              <a:rPr lang="en-US" sz="2800" dirty="0">
                <a:solidFill>
                  <a:srgbClr val="FF0000"/>
                </a:solidFill>
              </a:rPr>
              <a:t>But whose sin caused him to suffer?</a:t>
            </a:r>
          </a:p>
          <a:p>
            <a:pPr algn="ctr"/>
            <a:endParaRPr lang="en-US" sz="2800" dirty="0">
              <a:solidFill>
                <a:srgbClr val="FF0000"/>
              </a:solidFill>
            </a:endParaRPr>
          </a:p>
          <a:p>
            <a:pPr algn="ctr"/>
            <a:r>
              <a:rPr lang="en-US" sz="2800" dirty="0">
                <a:solidFill>
                  <a:srgbClr val="FF0000"/>
                </a:solidFill>
              </a:rPr>
              <a:t>All of ours</a:t>
            </a:r>
          </a:p>
          <a:p>
            <a:r>
              <a:rPr lang="en-US" dirty="0"/>
              <a:t>	</a:t>
            </a:r>
          </a:p>
        </p:txBody>
      </p:sp>
      <p:pic>
        <p:nvPicPr>
          <p:cNvPr id="5" name="Picture 4">
            <a:extLst>
              <a:ext uri="{FF2B5EF4-FFF2-40B4-BE49-F238E27FC236}">
                <a16:creationId xmlns:a16="http://schemas.microsoft.com/office/drawing/2014/main" id="{6CBF5D5F-30E5-4B6A-AFFD-DF3AAE39D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527545"/>
            <a:ext cx="3401302" cy="2395283"/>
          </a:xfrm>
          <a:prstGeom prst="rect">
            <a:avLst/>
          </a:prstGeom>
        </p:spPr>
      </p:pic>
    </p:spTree>
    <p:extLst>
      <p:ext uri="{BB962C8B-B14F-4D97-AF65-F5344CB8AC3E}">
        <p14:creationId xmlns:p14="http://schemas.microsoft.com/office/powerpoint/2010/main" val="52139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C0D897-AC16-4F85-8750-011A6128A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a:t>Mosiah 14:4   Isaiah 53:4</a:t>
            </a:r>
          </a:p>
        </p:txBody>
      </p:sp>
      <p:sp>
        <p:nvSpPr>
          <p:cNvPr id="19" name="TextBox 18"/>
          <p:cNvSpPr txBox="1"/>
          <p:nvPr/>
        </p:nvSpPr>
        <p:spPr>
          <a:xfrm>
            <a:off x="1524000" y="685800"/>
            <a:ext cx="6858000" cy="923330"/>
          </a:xfrm>
          <a:prstGeom prst="rect">
            <a:avLst/>
          </a:prstGeom>
          <a:noFill/>
        </p:spPr>
        <p:txBody>
          <a:bodyPr wrap="square" rtlCol="0">
            <a:spAutoFit/>
          </a:bodyPr>
          <a:lstStyle/>
          <a:p>
            <a:endParaRPr lang="en-US" dirty="0"/>
          </a:p>
          <a:p>
            <a:endParaRPr lang="en-US" dirty="0"/>
          </a:p>
          <a:p>
            <a:endParaRPr lang="en-US" dirty="0"/>
          </a:p>
        </p:txBody>
      </p:sp>
      <p:sp>
        <p:nvSpPr>
          <p:cNvPr id="10" name="TextBox 9"/>
          <p:cNvSpPr txBox="1"/>
          <p:nvPr/>
        </p:nvSpPr>
        <p:spPr>
          <a:xfrm>
            <a:off x="3886200" y="228600"/>
            <a:ext cx="4419600" cy="6247864"/>
          </a:xfrm>
          <a:prstGeom prst="rect">
            <a:avLst/>
          </a:prstGeom>
          <a:noFill/>
        </p:spPr>
        <p:txBody>
          <a:bodyPr wrap="square" rtlCol="0">
            <a:spAutoFit/>
          </a:bodyPr>
          <a:lstStyle/>
          <a:p>
            <a:r>
              <a:rPr lang="en-US" sz="1600" dirty="0"/>
              <a:t>“The utter loneliness and excruciating pain of the Atonement begun in Gethsemane reached its zenith when, after unspeakable abuse at the hands of Roman soldiers and others, Christ cried from the cross, “Eli, Eli, lama </a:t>
            </a:r>
            <a:r>
              <a:rPr lang="en-US" sz="1600" dirty="0" err="1"/>
              <a:t>sabachthani</a:t>
            </a:r>
            <a:r>
              <a:rPr lang="en-US" sz="1600" dirty="0"/>
              <a:t>?  That is to say, My God, my God, why hast thou forsaken me?”</a:t>
            </a:r>
          </a:p>
          <a:p>
            <a:endParaRPr lang="en-US" sz="1600" dirty="0"/>
          </a:p>
          <a:p>
            <a:r>
              <a:rPr lang="en-US" sz="1600" dirty="0"/>
              <a:t>In the depths of that anguish, even nature itself convulsed. “There was a darkness over all the earth. … And the sun was darkened.”</a:t>
            </a:r>
          </a:p>
          <a:p>
            <a:endParaRPr lang="en-US" sz="1600" dirty="0"/>
          </a:p>
          <a:p>
            <a:r>
              <a:rPr lang="en-US" sz="1600" dirty="0"/>
              <a:t>“And, behold, the veil of the temple was rent in twain from the top to the bottom; and the earth did quake, and the rocks rent ”causing many to exclaim, “The God of nature suffers.” Finally, even the seemingly unbearable had been borne, and Jesus said, “It is finished.”</a:t>
            </a:r>
          </a:p>
          <a:p>
            <a:endParaRPr lang="en-US" sz="1600" dirty="0"/>
          </a:p>
          <a:p>
            <a:r>
              <a:rPr lang="en-US" sz="1600" dirty="0"/>
              <a:t>“Father, into thy hands I commend my spirit.” Someday, somewhere, every human tongue will be called upon to confess as did a Roman centurion who witnessed all of this, “Truly this was the Son of God.”</a:t>
            </a:r>
          </a:p>
          <a:p>
            <a:r>
              <a:rPr lang="en-US" sz="1600" dirty="0"/>
              <a:t>Jeffrey R. Holland</a:t>
            </a:r>
          </a:p>
          <a:p>
            <a:r>
              <a:rPr lang="en-US" sz="1600" dirty="0"/>
              <a:t>	</a:t>
            </a:r>
          </a:p>
        </p:txBody>
      </p:sp>
      <p:pic>
        <p:nvPicPr>
          <p:cNvPr id="8" name="Picture 7" descr="Jeffrey R. Holland.jpg"/>
          <p:cNvPicPr>
            <a:picLocks noChangeAspect="1"/>
          </p:cNvPicPr>
          <p:nvPr/>
        </p:nvPicPr>
        <p:blipFill>
          <a:blip r:embed="rId3" cstate="print"/>
          <a:stretch>
            <a:fillRect/>
          </a:stretch>
        </p:blipFill>
        <p:spPr>
          <a:xfrm>
            <a:off x="8534400" y="4648201"/>
            <a:ext cx="1558636" cy="1946847"/>
          </a:xfrm>
          <a:prstGeom prst="rect">
            <a:avLst/>
          </a:prstGeom>
        </p:spPr>
      </p:pic>
      <p:pic>
        <p:nvPicPr>
          <p:cNvPr id="4" name="Picture 3">
            <a:extLst>
              <a:ext uri="{FF2B5EF4-FFF2-40B4-BE49-F238E27FC236}">
                <a16:creationId xmlns:a16="http://schemas.microsoft.com/office/drawing/2014/main" id="{A7FD9E99-2A88-47E3-8A9B-2F11EC23A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21" y="242316"/>
            <a:ext cx="2981325" cy="2971800"/>
          </a:xfrm>
          <a:prstGeom prst="rect">
            <a:avLst/>
          </a:prstGeom>
        </p:spPr>
      </p:pic>
      <p:pic>
        <p:nvPicPr>
          <p:cNvPr id="6" name="Picture 5">
            <a:extLst>
              <a:ext uri="{FF2B5EF4-FFF2-40B4-BE49-F238E27FC236}">
                <a16:creationId xmlns:a16="http://schemas.microsoft.com/office/drawing/2014/main" id="{6420CF13-71E4-437D-82EE-56F084001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23" y="3695967"/>
            <a:ext cx="3171825" cy="2381250"/>
          </a:xfrm>
          <a:prstGeom prst="rect">
            <a:avLst/>
          </a:prstGeom>
        </p:spPr>
      </p:pic>
      <p:pic>
        <p:nvPicPr>
          <p:cNvPr id="12" name="Picture 11">
            <a:extLst>
              <a:ext uri="{FF2B5EF4-FFF2-40B4-BE49-F238E27FC236}">
                <a16:creationId xmlns:a16="http://schemas.microsoft.com/office/drawing/2014/main" id="{1158C875-9E50-4326-9817-310A71DC9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93" y="940461"/>
            <a:ext cx="3362325" cy="2266950"/>
          </a:xfrm>
          <a:prstGeom prst="rect">
            <a:avLst/>
          </a:prstGeom>
        </p:spPr>
      </p:pic>
    </p:spTree>
    <p:extLst>
      <p:ext uri="{BB962C8B-B14F-4D97-AF65-F5344CB8AC3E}">
        <p14:creationId xmlns:p14="http://schemas.microsoft.com/office/powerpoint/2010/main" val="295395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66F4A48-BB89-4EB6-9098-7FDAEBA2E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7972" y="6550223"/>
            <a:ext cx="9144000" cy="307777"/>
          </a:xfrm>
          <a:prstGeom prst="rect">
            <a:avLst/>
          </a:prstGeom>
          <a:noFill/>
        </p:spPr>
        <p:txBody>
          <a:bodyPr wrap="square" rtlCol="0">
            <a:spAutoFit/>
          </a:bodyPr>
          <a:lstStyle/>
          <a:p>
            <a:r>
              <a:rPr lang="en-US" sz="1400" dirty="0"/>
              <a:t>Mosiah 14:5   Isaiah 53:5</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Wounded</a:t>
            </a:r>
          </a:p>
        </p:txBody>
      </p:sp>
      <p:sp>
        <p:nvSpPr>
          <p:cNvPr id="19" name="TextBox 18"/>
          <p:cNvSpPr txBox="1"/>
          <p:nvPr/>
        </p:nvSpPr>
        <p:spPr>
          <a:xfrm>
            <a:off x="202019" y="685801"/>
            <a:ext cx="6507125" cy="1754326"/>
          </a:xfrm>
          <a:prstGeom prst="rect">
            <a:avLst/>
          </a:prstGeom>
          <a:noFill/>
        </p:spPr>
        <p:txBody>
          <a:bodyPr wrap="square" rtlCol="0">
            <a:spAutoFit/>
          </a:bodyPr>
          <a:lstStyle/>
          <a:p>
            <a:r>
              <a:rPr lang="en-US" dirty="0"/>
              <a:t>Wounded for our transgressions—Hebrew word—Pierced fatally</a:t>
            </a:r>
          </a:p>
          <a:p>
            <a:endParaRPr lang="en-US" dirty="0"/>
          </a:p>
          <a:p>
            <a:r>
              <a:rPr lang="en-US" dirty="0"/>
              <a:t>Bruised for our iniquities—Hebrew word—Crushed (olive press)</a:t>
            </a:r>
          </a:p>
          <a:p>
            <a:endParaRPr lang="en-US" dirty="0"/>
          </a:p>
          <a:p>
            <a:r>
              <a:rPr lang="en-US" dirty="0"/>
              <a:t>Chastisement of our peace was upon him—He suffered the chastisement that brings us peace</a:t>
            </a:r>
          </a:p>
        </p:txBody>
      </p:sp>
      <p:sp>
        <p:nvSpPr>
          <p:cNvPr id="10" name="TextBox 9"/>
          <p:cNvSpPr txBox="1"/>
          <p:nvPr/>
        </p:nvSpPr>
        <p:spPr>
          <a:xfrm>
            <a:off x="5633483" y="4026456"/>
            <a:ext cx="5785883" cy="2400657"/>
          </a:xfrm>
          <a:prstGeom prst="rect">
            <a:avLst/>
          </a:prstGeom>
          <a:noFill/>
        </p:spPr>
        <p:txBody>
          <a:bodyPr wrap="square" rtlCol="0">
            <a:spAutoFit/>
          </a:bodyPr>
          <a:lstStyle/>
          <a:p>
            <a:r>
              <a:rPr lang="en-US" dirty="0"/>
              <a:t>With his stripes we are healed—paradox—Through the wounding of one person (Christ's whipping), another’s wounds are healed</a:t>
            </a:r>
          </a:p>
          <a:p>
            <a:endParaRPr lang="en-US" dirty="0"/>
          </a:p>
          <a:p>
            <a:r>
              <a:rPr lang="en-US" sz="2400" dirty="0">
                <a:solidFill>
                  <a:srgbClr val="FF0000"/>
                </a:solidFill>
              </a:rPr>
              <a:t>Are we automatically healed?</a:t>
            </a:r>
          </a:p>
          <a:p>
            <a:endParaRPr lang="en-US" dirty="0"/>
          </a:p>
          <a:p>
            <a:r>
              <a:rPr lang="en-US" dirty="0"/>
              <a:t>No. We must return to Christ, repent, be converted and </a:t>
            </a:r>
          </a:p>
          <a:p>
            <a:r>
              <a:rPr lang="en-US" dirty="0"/>
              <a:t>then he heals us.	</a:t>
            </a:r>
          </a:p>
        </p:txBody>
      </p:sp>
      <p:pic>
        <p:nvPicPr>
          <p:cNvPr id="5" name="Picture 4">
            <a:extLst>
              <a:ext uri="{FF2B5EF4-FFF2-40B4-BE49-F238E27FC236}">
                <a16:creationId xmlns:a16="http://schemas.microsoft.com/office/drawing/2014/main" id="{22BBAD42-DE3E-40AC-B2F8-781094EC7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716" y="2649113"/>
            <a:ext cx="3094619" cy="3713543"/>
          </a:xfrm>
          <a:prstGeom prst="rect">
            <a:avLst/>
          </a:prstGeom>
        </p:spPr>
      </p:pic>
      <p:pic>
        <p:nvPicPr>
          <p:cNvPr id="7" name="Picture 6">
            <a:extLst>
              <a:ext uri="{FF2B5EF4-FFF2-40B4-BE49-F238E27FC236}">
                <a16:creationId xmlns:a16="http://schemas.microsoft.com/office/drawing/2014/main" id="{C77A106B-FBA4-40BD-902D-170674C4A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565" y="574434"/>
            <a:ext cx="3790950" cy="3009900"/>
          </a:xfrm>
          <a:prstGeom prst="rect">
            <a:avLst/>
          </a:prstGeom>
        </p:spPr>
      </p:pic>
    </p:spTree>
    <p:extLst>
      <p:ext uri="{BB962C8B-B14F-4D97-AF65-F5344CB8AC3E}">
        <p14:creationId xmlns:p14="http://schemas.microsoft.com/office/powerpoint/2010/main" val="17240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3B78A7-711A-48AC-A210-BDBA6D010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t>Mosiah 14:5   Isaiah 53:5</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Olive Press</a:t>
            </a:r>
          </a:p>
        </p:txBody>
      </p:sp>
      <p:sp>
        <p:nvSpPr>
          <p:cNvPr id="19" name="TextBox 18"/>
          <p:cNvSpPr txBox="1"/>
          <p:nvPr/>
        </p:nvSpPr>
        <p:spPr>
          <a:xfrm>
            <a:off x="3983736" y="658369"/>
            <a:ext cx="4419600" cy="646331"/>
          </a:xfrm>
          <a:prstGeom prst="rect">
            <a:avLst/>
          </a:prstGeom>
          <a:noFill/>
        </p:spPr>
        <p:txBody>
          <a:bodyPr wrap="square" rtlCol="0">
            <a:spAutoFit/>
          </a:bodyPr>
          <a:lstStyle/>
          <a:p>
            <a:pPr algn="ctr"/>
            <a:r>
              <a:rPr lang="en-US" dirty="0"/>
              <a:t>When Olives are crushed for the first time it comes out red</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1" name="TextBox 10"/>
          <p:cNvSpPr txBox="1"/>
          <p:nvPr/>
        </p:nvSpPr>
        <p:spPr>
          <a:xfrm>
            <a:off x="5376672" y="4474465"/>
            <a:ext cx="2459736" cy="1200329"/>
          </a:xfrm>
          <a:prstGeom prst="rect">
            <a:avLst/>
          </a:prstGeom>
          <a:noFill/>
        </p:spPr>
        <p:txBody>
          <a:bodyPr wrap="square" rtlCol="0">
            <a:spAutoFit/>
          </a:bodyPr>
          <a:lstStyle/>
          <a:p>
            <a:r>
              <a:rPr lang="en-US" dirty="0"/>
              <a:t>With each pressing the color gets lighter and lighter, the less pressed, the more pure</a:t>
            </a:r>
          </a:p>
        </p:txBody>
      </p:sp>
      <p:pic>
        <p:nvPicPr>
          <p:cNvPr id="5" name="Picture 4">
            <a:extLst>
              <a:ext uri="{FF2B5EF4-FFF2-40B4-BE49-F238E27FC236}">
                <a16:creationId xmlns:a16="http://schemas.microsoft.com/office/drawing/2014/main" id="{714FDB9C-C400-4FBC-A788-4EB19F4B2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919" y="1216152"/>
            <a:ext cx="3506200" cy="2098738"/>
          </a:xfrm>
          <a:prstGeom prst="rect">
            <a:avLst/>
          </a:prstGeom>
        </p:spPr>
      </p:pic>
      <p:pic>
        <p:nvPicPr>
          <p:cNvPr id="7" name="Picture 6">
            <a:extLst>
              <a:ext uri="{FF2B5EF4-FFF2-40B4-BE49-F238E27FC236}">
                <a16:creationId xmlns:a16="http://schemas.microsoft.com/office/drawing/2014/main" id="{CA829AF9-CBF1-4FAC-8CD8-1DB22077F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952" y="1035444"/>
            <a:ext cx="3445459" cy="2582626"/>
          </a:xfrm>
          <a:prstGeom prst="rect">
            <a:avLst/>
          </a:prstGeom>
        </p:spPr>
      </p:pic>
      <p:pic>
        <p:nvPicPr>
          <p:cNvPr id="13" name="Picture 12">
            <a:extLst>
              <a:ext uri="{FF2B5EF4-FFF2-40B4-BE49-F238E27FC236}">
                <a16:creationId xmlns:a16="http://schemas.microsoft.com/office/drawing/2014/main" id="{817DECC5-26E3-47CE-A6CC-B6B2A112A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333" y="3621023"/>
            <a:ext cx="3791270" cy="2761641"/>
          </a:xfrm>
          <a:prstGeom prst="rect">
            <a:avLst/>
          </a:prstGeom>
        </p:spPr>
      </p:pic>
      <p:pic>
        <p:nvPicPr>
          <p:cNvPr id="15" name="Picture 14">
            <a:extLst>
              <a:ext uri="{FF2B5EF4-FFF2-40B4-BE49-F238E27FC236}">
                <a16:creationId xmlns:a16="http://schemas.microsoft.com/office/drawing/2014/main" id="{E7715E09-4236-41EC-A1B2-D795BA6DF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3296" y="3717051"/>
            <a:ext cx="2326234" cy="2940581"/>
          </a:xfrm>
          <a:prstGeom prst="rect">
            <a:avLst/>
          </a:prstGeom>
        </p:spPr>
      </p:pic>
    </p:spTree>
    <p:extLst>
      <p:ext uri="{BB962C8B-B14F-4D97-AF65-F5344CB8AC3E}">
        <p14:creationId xmlns:p14="http://schemas.microsoft.com/office/powerpoint/2010/main" val="268083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D3EBDD-423C-4941-BAE5-AEFFAA331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06680" y="6550223"/>
            <a:ext cx="9144000" cy="307777"/>
          </a:xfrm>
          <a:prstGeom prst="rect">
            <a:avLst/>
          </a:prstGeom>
          <a:noFill/>
        </p:spPr>
        <p:txBody>
          <a:bodyPr wrap="square" rtlCol="0">
            <a:spAutoFit/>
          </a:bodyPr>
          <a:lstStyle/>
          <a:p>
            <a:r>
              <a:rPr lang="en-US" sz="1400" dirty="0"/>
              <a:t>Mosiah 14:6   Isaiah 53:6</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All We Like Sheep</a:t>
            </a:r>
          </a:p>
        </p:txBody>
      </p:sp>
      <p:sp>
        <p:nvSpPr>
          <p:cNvPr id="19" name="TextBox 18"/>
          <p:cNvSpPr txBox="1"/>
          <p:nvPr/>
        </p:nvSpPr>
        <p:spPr>
          <a:xfrm>
            <a:off x="1524000" y="609600"/>
            <a:ext cx="4495800" cy="369332"/>
          </a:xfrm>
          <a:prstGeom prst="rect">
            <a:avLst/>
          </a:prstGeom>
          <a:noFill/>
        </p:spPr>
        <p:txBody>
          <a:bodyPr wrap="square" rtlCol="0">
            <a:spAutoFit/>
          </a:bodyPr>
          <a:lstStyle/>
          <a:p>
            <a:r>
              <a:rPr lang="en-US" dirty="0"/>
              <a:t>Have gone astray way—All of us</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2" name="TextBox 11"/>
          <p:cNvSpPr txBox="1"/>
          <p:nvPr/>
        </p:nvSpPr>
        <p:spPr>
          <a:xfrm>
            <a:off x="4343400" y="5657672"/>
            <a:ext cx="6019800" cy="1200329"/>
          </a:xfrm>
          <a:prstGeom prst="rect">
            <a:avLst/>
          </a:prstGeom>
          <a:noFill/>
        </p:spPr>
        <p:txBody>
          <a:bodyPr wrap="square" rtlCol="0">
            <a:spAutoFit/>
          </a:bodyPr>
          <a:lstStyle/>
          <a:p>
            <a:r>
              <a:rPr lang="en-US" dirty="0"/>
              <a:t>“Seeing ourselves as sheep helps us appreciate our dependence on the Lord. Just as sheep require a shepherd to watch over them and provide for their needs, so we need the Lord’s tender care.” See Isaiah 40:11 </a:t>
            </a:r>
            <a:r>
              <a:rPr lang="en-US" sz="1200" dirty="0"/>
              <a:t>Victor L. Ludlow</a:t>
            </a:r>
          </a:p>
        </p:txBody>
      </p:sp>
      <p:sp>
        <p:nvSpPr>
          <p:cNvPr id="13" name="TextBox 12"/>
          <p:cNvSpPr txBox="1"/>
          <p:nvPr/>
        </p:nvSpPr>
        <p:spPr>
          <a:xfrm>
            <a:off x="4267200" y="990601"/>
            <a:ext cx="4800600" cy="2585323"/>
          </a:xfrm>
          <a:prstGeom prst="rect">
            <a:avLst/>
          </a:prstGeom>
          <a:noFill/>
        </p:spPr>
        <p:txBody>
          <a:bodyPr wrap="square" rtlCol="0">
            <a:spAutoFit/>
          </a:bodyPr>
          <a:lstStyle/>
          <a:p>
            <a:r>
              <a:rPr lang="en-US" dirty="0"/>
              <a:t>Sheep:</a:t>
            </a:r>
          </a:p>
          <a:p>
            <a:r>
              <a:rPr lang="en-US" dirty="0"/>
              <a:t>They wander with no direction</a:t>
            </a:r>
          </a:p>
          <a:p>
            <a:r>
              <a:rPr lang="en-US" dirty="0"/>
              <a:t>Are helpless</a:t>
            </a:r>
          </a:p>
          <a:p>
            <a:r>
              <a:rPr lang="en-US" dirty="0"/>
              <a:t>Are fragile and defenseless</a:t>
            </a:r>
          </a:p>
          <a:p>
            <a:r>
              <a:rPr lang="en-US" dirty="0"/>
              <a:t>They need living water</a:t>
            </a:r>
          </a:p>
          <a:p>
            <a:r>
              <a:rPr lang="en-US" dirty="0"/>
              <a:t>They need to be touched (daily)</a:t>
            </a:r>
          </a:p>
          <a:p>
            <a:r>
              <a:rPr lang="en-US" dirty="0"/>
              <a:t>They need to be anointed (sunburns)</a:t>
            </a:r>
          </a:p>
          <a:p>
            <a:r>
              <a:rPr lang="en-US" dirty="0"/>
              <a:t>Once a sheep is sheered it is vulnerable (the repentance process)</a:t>
            </a:r>
          </a:p>
        </p:txBody>
      </p:sp>
      <p:sp>
        <p:nvSpPr>
          <p:cNvPr id="14" name="TextBox 13"/>
          <p:cNvSpPr txBox="1"/>
          <p:nvPr/>
        </p:nvSpPr>
        <p:spPr>
          <a:xfrm>
            <a:off x="1091184" y="3919729"/>
            <a:ext cx="5483352" cy="1200329"/>
          </a:xfrm>
          <a:prstGeom prst="rect">
            <a:avLst/>
          </a:prstGeom>
          <a:noFill/>
        </p:spPr>
        <p:txBody>
          <a:bodyPr wrap="square" rtlCol="0">
            <a:spAutoFit/>
          </a:bodyPr>
          <a:lstStyle/>
          <a:p>
            <a:r>
              <a:rPr lang="en-US" dirty="0"/>
              <a:t>Sheepherder VS Shepherd</a:t>
            </a:r>
          </a:p>
          <a:p>
            <a:r>
              <a:rPr lang="en-US" dirty="0"/>
              <a:t>A sheepherder moves from behind pushing them along</a:t>
            </a:r>
          </a:p>
          <a:p>
            <a:r>
              <a:rPr lang="en-US" dirty="0"/>
              <a:t>Whereas:</a:t>
            </a:r>
          </a:p>
          <a:p>
            <a:r>
              <a:rPr lang="en-US" dirty="0"/>
              <a:t>The sheep follow their Master, the Shepherd</a:t>
            </a:r>
          </a:p>
        </p:txBody>
      </p:sp>
      <p:pic>
        <p:nvPicPr>
          <p:cNvPr id="5" name="Picture 4">
            <a:extLst>
              <a:ext uri="{FF2B5EF4-FFF2-40B4-BE49-F238E27FC236}">
                <a16:creationId xmlns:a16="http://schemas.microsoft.com/office/drawing/2014/main" id="{4DBE4BA4-69E2-4447-BAA9-73F3BCC54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90" y="1196721"/>
            <a:ext cx="3800475" cy="2343150"/>
          </a:xfrm>
          <a:prstGeom prst="rect">
            <a:avLst/>
          </a:prstGeom>
        </p:spPr>
      </p:pic>
      <p:pic>
        <p:nvPicPr>
          <p:cNvPr id="7" name="Picture 6">
            <a:extLst>
              <a:ext uri="{FF2B5EF4-FFF2-40B4-BE49-F238E27FC236}">
                <a16:creationId xmlns:a16="http://schemas.microsoft.com/office/drawing/2014/main" id="{AB76637D-9723-478D-B0B3-2723318B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7311" y="3310758"/>
            <a:ext cx="3706589" cy="2400941"/>
          </a:xfrm>
          <a:prstGeom prst="rect">
            <a:avLst/>
          </a:prstGeom>
        </p:spPr>
      </p:pic>
      <p:pic>
        <p:nvPicPr>
          <p:cNvPr id="11" name="Picture 10">
            <a:extLst>
              <a:ext uri="{FF2B5EF4-FFF2-40B4-BE49-F238E27FC236}">
                <a16:creationId xmlns:a16="http://schemas.microsoft.com/office/drawing/2014/main" id="{1DBFBAA7-FC71-4AF7-B842-DDDF283C7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4358" y="5684901"/>
            <a:ext cx="952500" cy="1047750"/>
          </a:xfrm>
          <a:prstGeom prst="rect">
            <a:avLst/>
          </a:prstGeom>
        </p:spPr>
      </p:pic>
    </p:spTree>
    <p:extLst>
      <p:ext uri="{BB962C8B-B14F-4D97-AF65-F5344CB8AC3E}">
        <p14:creationId xmlns:p14="http://schemas.microsoft.com/office/powerpoint/2010/main" val="32563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1D99A-D17A-46C5-87A5-9A7D3755C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a:t>Mosiah 14:7   Isaiah 53:7</a:t>
            </a:r>
          </a:p>
        </p:txBody>
      </p:sp>
      <p:sp>
        <p:nvSpPr>
          <p:cNvPr id="4" name="TextBox 3"/>
          <p:cNvSpPr txBox="1"/>
          <p:nvPr/>
        </p:nvSpPr>
        <p:spPr>
          <a:xfrm>
            <a:off x="73152" y="1"/>
            <a:ext cx="11942064"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Silent Suffering—Submitting His Will</a:t>
            </a:r>
          </a:p>
        </p:txBody>
      </p:sp>
      <p:sp>
        <p:nvSpPr>
          <p:cNvPr id="19" name="TextBox 18"/>
          <p:cNvSpPr txBox="1"/>
          <p:nvPr/>
        </p:nvSpPr>
        <p:spPr>
          <a:xfrm>
            <a:off x="1935480" y="573025"/>
            <a:ext cx="8031480" cy="369332"/>
          </a:xfrm>
          <a:prstGeom prst="rect">
            <a:avLst/>
          </a:prstGeom>
          <a:noFill/>
        </p:spPr>
        <p:txBody>
          <a:bodyPr wrap="square" rtlCol="0">
            <a:spAutoFit/>
          </a:bodyPr>
          <a:lstStyle/>
          <a:p>
            <a:pPr algn="ctr"/>
            <a:r>
              <a:rPr lang="en-US" dirty="0"/>
              <a:t>Oppressed/afflicted—refers mainly to the abuse of the arrest and false trial</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2" name="TextBox 11"/>
          <p:cNvSpPr txBox="1"/>
          <p:nvPr/>
        </p:nvSpPr>
        <p:spPr>
          <a:xfrm>
            <a:off x="4038600" y="5867401"/>
            <a:ext cx="6248400" cy="830997"/>
          </a:xfrm>
          <a:prstGeom prst="rect">
            <a:avLst/>
          </a:prstGeom>
          <a:noFill/>
        </p:spPr>
        <p:txBody>
          <a:bodyPr wrap="square" rtlCol="0">
            <a:spAutoFit/>
          </a:bodyPr>
          <a:lstStyle/>
          <a:p>
            <a:pPr algn="ctr"/>
            <a:r>
              <a:rPr lang="en-US" sz="2400" dirty="0"/>
              <a:t>Did Jesus suffer for the 3</a:t>
            </a:r>
            <a:r>
              <a:rPr lang="en-US" sz="2400" baseline="30000" dirty="0"/>
              <a:t>rd</a:t>
            </a:r>
            <a:r>
              <a:rPr lang="en-US" sz="2400" dirty="0"/>
              <a:t> part of heaven who went with Satan?</a:t>
            </a:r>
          </a:p>
        </p:txBody>
      </p:sp>
      <p:sp>
        <p:nvSpPr>
          <p:cNvPr id="13" name="TextBox 12"/>
          <p:cNvSpPr txBox="1"/>
          <p:nvPr/>
        </p:nvSpPr>
        <p:spPr>
          <a:xfrm>
            <a:off x="435864" y="1438657"/>
            <a:ext cx="4800600" cy="1200329"/>
          </a:xfrm>
          <a:prstGeom prst="rect">
            <a:avLst/>
          </a:prstGeom>
          <a:noFill/>
        </p:spPr>
        <p:txBody>
          <a:bodyPr wrap="square" rtlCol="0">
            <a:spAutoFit/>
          </a:bodyPr>
          <a:lstStyle/>
          <a:p>
            <a:r>
              <a:rPr lang="en-US" dirty="0"/>
              <a:t>Brought as a lamb/opened not his mouth—Standing before Herod and much of his interview with Pilate, Jesus did not speak instead he submitted himself.</a:t>
            </a:r>
          </a:p>
        </p:txBody>
      </p:sp>
      <p:sp>
        <p:nvSpPr>
          <p:cNvPr id="14" name="TextBox 13"/>
          <p:cNvSpPr txBox="1"/>
          <p:nvPr/>
        </p:nvSpPr>
        <p:spPr>
          <a:xfrm>
            <a:off x="6431280" y="3938017"/>
            <a:ext cx="5638800" cy="2031325"/>
          </a:xfrm>
          <a:prstGeom prst="rect">
            <a:avLst/>
          </a:prstGeom>
          <a:noFill/>
          <a:ln>
            <a:noFill/>
          </a:ln>
        </p:spPr>
        <p:txBody>
          <a:bodyPr wrap="square" rtlCol="0">
            <a:spAutoFit/>
          </a:bodyPr>
          <a:lstStyle/>
          <a:p>
            <a:r>
              <a:rPr lang="en-US" dirty="0"/>
              <a:t>Jesus submitted His will the that of His Father</a:t>
            </a:r>
          </a:p>
          <a:p>
            <a:endParaRPr lang="en-US" dirty="0"/>
          </a:p>
          <a:p>
            <a:r>
              <a:rPr lang="en-US" dirty="0"/>
              <a:t>“Not my will, but </a:t>
            </a:r>
            <a:r>
              <a:rPr lang="en-US" dirty="0" err="1"/>
              <a:t>thine</a:t>
            </a:r>
            <a:r>
              <a:rPr lang="en-US" dirty="0"/>
              <a:t>, be done”</a:t>
            </a:r>
          </a:p>
          <a:p>
            <a:r>
              <a:rPr lang="en-US" dirty="0"/>
              <a:t> Luke 22:42</a:t>
            </a:r>
          </a:p>
          <a:p>
            <a:r>
              <a:rPr lang="en-US" dirty="0"/>
              <a:t>“…even more than man can suffer”</a:t>
            </a:r>
          </a:p>
          <a:p>
            <a:r>
              <a:rPr lang="en-US" dirty="0"/>
              <a:t> Mosiah 3:7</a:t>
            </a:r>
          </a:p>
          <a:p>
            <a:endParaRPr lang="en-US" dirty="0"/>
          </a:p>
        </p:txBody>
      </p:sp>
      <p:pic>
        <p:nvPicPr>
          <p:cNvPr id="5" name="Picture 4">
            <a:extLst>
              <a:ext uri="{FF2B5EF4-FFF2-40B4-BE49-F238E27FC236}">
                <a16:creationId xmlns:a16="http://schemas.microsoft.com/office/drawing/2014/main" id="{2874B8D5-B745-486F-A6A0-C2AD658C5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37" y="919543"/>
            <a:ext cx="2723915" cy="2674049"/>
          </a:xfrm>
          <a:prstGeom prst="rect">
            <a:avLst/>
          </a:prstGeom>
        </p:spPr>
      </p:pic>
      <p:pic>
        <p:nvPicPr>
          <p:cNvPr id="7" name="Picture 6">
            <a:extLst>
              <a:ext uri="{FF2B5EF4-FFF2-40B4-BE49-F238E27FC236}">
                <a16:creationId xmlns:a16="http://schemas.microsoft.com/office/drawing/2014/main" id="{6062430F-ADDB-49FE-881B-47435EF25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23" y="2824810"/>
            <a:ext cx="4924425" cy="2733675"/>
          </a:xfrm>
          <a:prstGeom prst="rect">
            <a:avLst/>
          </a:prstGeom>
        </p:spPr>
      </p:pic>
    </p:spTree>
    <p:extLst>
      <p:ext uri="{BB962C8B-B14F-4D97-AF65-F5344CB8AC3E}">
        <p14:creationId xmlns:p14="http://schemas.microsoft.com/office/powerpoint/2010/main" val="233848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B48FE2-A504-4991-90F3-E302CEB9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r>
              <a:rPr lang="en-US" sz="1400" dirty="0"/>
              <a:t>Mosiah 14:8   Isaiah 53:8</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Unfair Trial</a:t>
            </a:r>
          </a:p>
        </p:txBody>
      </p:sp>
      <p:sp>
        <p:nvSpPr>
          <p:cNvPr id="19" name="TextBox 18"/>
          <p:cNvSpPr txBox="1"/>
          <p:nvPr/>
        </p:nvSpPr>
        <p:spPr>
          <a:xfrm>
            <a:off x="2356104" y="588265"/>
            <a:ext cx="7592568" cy="369332"/>
          </a:xfrm>
          <a:prstGeom prst="rect">
            <a:avLst/>
          </a:prstGeom>
          <a:noFill/>
        </p:spPr>
        <p:txBody>
          <a:bodyPr wrap="square" rtlCol="0">
            <a:spAutoFit/>
          </a:bodyPr>
          <a:lstStyle/>
          <a:p>
            <a:pPr algn="ctr"/>
            <a:r>
              <a:rPr lang="en-US" dirty="0"/>
              <a:t>Taken from prison/Judgment—taken forcibly and denied a fair trial</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932688" y="1295401"/>
            <a:ext cx="6001512" cy="1754326"/>
          </a:xfrm>
          <a:prstGeom prst="rect">
            <a:avLst/>
          </a:prstGeom>
          <a:noFill/>
        </p:spPr>
        <p:txBody>
          <a:bodyPr wrap="square" rtlCol="0">
            <a:spAutoFit/>
          </a:bodyPr>
          <a:lstStyle/>
          <a:p>
            <a:r>
              <a:rPr lang="en-US" dirty="0"/>
              <a:t>Who shall declare his generation?—who are His descendants?—Who shall testify of His life’s mission?</a:t>
            </a:r>
          </a:p>
          <a:p>
            <a:endParaRPr lang="en-US" dirty="0"/>
          </a:p>
          <a:p>
            <a:r>
              <a:rPr lang="en-US" dirty="0"/>
              <a:t>Implying that because He was “cut off” He had none….But Christ became our Spiritual Father</a:t>
            </a:r>
          </a:p>
          <a:p>
            <a:r>
              <a:rPr lang="en-US" dirty="0"/>
              <a:t>Mosiah 15:10-11</a:t>
            </a:r>
          </a:p>
        </p:txBody>
      </p:sp>
      <p:sp>
        <p:nvSpPr>
          <p:cNvPr id="14" name="TextBox 13"/>
          <p:cNvSpPr txBox="1"/>
          <p:nvPr/>
        </p:nvSpPr>
        <p:spPr>
          <a:xfrm>
            <a:off x="6062472" y="4629913"/>
            <a:ext cx="5313740" cy="1200329"/>
          </a:xfrm>
          <a:prstGeom prst="rect">
            <a:avLst/>
          </a:prstGeom>
          <a:noFill/>
          <a:ln>
            <a:noFill/>
          </a:ln>
        </p:spPr>
        <p:txBody>
          <a:bodyPr wrap="square" rtlCol="0">
            <a:spAutoFit/>
          </a:bodyPr>
          <a:lstStyle/>
          <a:p>
            <a:r>
              <a:rPr lang="en-US" dirty="0"/>
              <a:t>Gethsemane—how did an angel strengthen Christ?</a:t>
            </a:r>
          </a:p>
          <a:p>
            <a:endParaRPr lang="en-US" dirty="0"/>
          </a:p>
          <a:p>
            <a:r>
              <a:rPr lang="en-US" dirty="0"/>
              <a:t>He saw us in a vision. In some small way we each helped Christ endure and complete the Atonement.</a:t>
            </a:r>
          </a:p>
        </p:txBody>
      </p:sp>
      <p:pic>
        <p:nvPicPr>
          <p:cNvPr id="25605" name="Picture 5" descr="H:\a Photos\BRENDON'S MISSION PHOTOS\Brendon mission pictures\087_87.JPG"/>
          <p:cNvPicPr>
            <a:picLocks noChangeAspect="1" noChangeArrowheads="1"/>
          </p:cNvPicPr>
          <p:nvPr/>
        </p:nvPicPr>
        <p:blipFill>
          <a:blip r:embed="rId3" cstate="print"/>
          <a:srcRect/>
          <a:stretch>
            <a:fillRect/>
          </a:stretch>
        </p:blipFill>
        <p:spPr bwMode="auto">
          <a:xfrm>
            <a:off x="8132065" y="1706880"/>
            <a:ext cx="2955925" cy="2217112"/>
          </a:xfrm>
          <a:prstGeom prst="rect">
            <a:avLst/>
          </a:prstGeom>
          <a:noFill/>
        </p:spPr>
      </p:pic>
      <p:pic>
        <p:nvPicPr>
          <p:cNvPr id="5" name="Picture 4">
            <a:extLst>
              <a:ext uri="{FF2B5EF4-FFF2-40B4-BE49-F238E27FC236}">
                <a16:creationId xmlns:a16="http://schemas.microsoft.com/office/drawing/2014/main" id="{2E1EB08F-E2FD-4EBF-9585-B9A0B1A9E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106" y="3144203"/>
            <a:ext cx="2500973" cy="3302318"/>
          </a:xfrm>
          <a:prstGeom prst="rect">
            <a:avLst/>
          </a:prstGeom>
        </p:spPr>
      </p:pic>
    </p:spTree>
    <p:extLst>
      <p:ext uri="{BB962C8B-B14F-4D97-AF65-F5344CB8AC3E}">
        <p14:creationId xmlns:p14="http://schemas.microsoft.com/office/powerpoint/2010/main" val="4195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605"/>
                                        </p:tgtEl>
                                        <p:attrNameLst>
                                          <p:attrName>style.visibility</p:attrName>
                                        </p:attrNameLst>
                                      </p:cBhvr>
                                      <p:to>
                                        <p:strVal val="visible"/>
                                      </p:to>
                                    </p:set>
                                    <p:animEffect transition="in" filter="fade">
                                      <p:cBhvr>
                                        <p:cTn id="9" dur="2000"/>
                                        <p:tgtEl>
                                          <p:spTgt spid="2560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5D3871-A913-4108-A3E6-CB7C0ECE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6550224"/>
            <a:ext cx="9144000" cy="307777"/>
          </a:xfrm>
          <a:prstGeom prst="rect">
            <a:avLst/>
          </a:prstGeom>
          <a:noFill/>
        </p:spPr>
        <p:txBody>
          <a:bodyPr wrap="square" rtlCol="0">
            <a:spAutoFit/>
          </a:bodyPr>
          <a:lstStyle/>
          <a:p>
            <a:r>
              <a:rPr lang="en-US" sz="1400" dirty="0"/>
              <a:t>Mosiah 14:9   Isaiah 53:9</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Savior’s Death and Burial</a:t>
            </a:r>
          </a:p>
        </p:txBody>
      </p:sp>
      <p:sp>
        <p:nvSpPr>
          <p:cNvPr id="19" name="TextBox 18"/>
          <p:cNvSpPr txBox="1"/>
          <p:nvPr/>
        </p:nvSpPr>
        <p:spPr>
          <a:xfrm>
            <a:off x="496824" y="679705"/>
            <a:ext cx="3657600" cy="646331"/>
          </a:xfrm>
          <a:prstGeom prst="rect">
            <a:avLst/>
          </a:prstGeom>
          <a:noFill/>
        </p:spPr>
        <p:txBody>
          <a:bodyPr wrap="square" rtlCol="0">
            <a:spAutoFit/>
          </a:bodyPr>
          <a:lstStyle/>
          <a:p>
            <a:r>
              <a:rPr lang="en-US" dirty="0"/>
              <a:t>Grave with the wicked--Jesus was crucified between two thieves.</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7299960" y="832105"/>
            <a:ext cx="4130040" cy="1200329"/>
          </a:xfrm>
          <a:prstGeom prst="rect">
            <a:avLst/>
          </a:prstGeom>
          <a:noFill/>
        </p:spPr>
        <p:txBody>
          <a:bodyPr wrap="square" rtlCol="0">
            <a:spAutoFit/>
          </a:bodyPr>
          <a:lstStyle/>
          <a:p>
            <a:r>
              <a:rPr lang="en-US" dirty="0"/>
              <a:t>With the rich—Joseph of Arimathea, believed to be a member of the Sanhedrin and a wealthy follower of Christ, buried Jesus in his own tomb.</a:t>
            </a:r>
          </a:p>
        </p:txBody>
      </p:sp>
      <p:sp>
        <p:nvSpPr>
          <p:cNvPr id="14" name="TextBox 13"/>
          <p:cNvSpPr txBox="1"/>
          <p:nvPr/>
        </p:nvSpPr>
        <p:spPr>
          <a:xfrm>
            <a:off x="5184648" y="5402748"/>
            <a:ext cx="5660136" cy="1384995"/>
          </a:xfrm>
          <a:prstGeom prst="rect">
            <a:avLst/>
          </a:prstGeom>
          <a:noFill/>
          <a:ln>
            <a:noFill/>
          </a:ln>
        </p:spPr>
        <p:txBody>
          <a:bodyPr wrap="square" rtlCol="0">
            <a:spAutoFit/>
          </a:bodyPr>
          <a:lstStyle/>
          <a:p>
            <a:r>
              <a:rPr lang="en-US" dirty="0"/>
              <a:t>Any deceit in his mouth—The mouth often represents how God’s word is delivered…the Savior’s mouth symbolizes the importance of the words that he preached during His ministry—God of Truth</a:t>
            </a:r>
          </a:p>
          <a:p>
            <a:r>
              <a:rPr lang="en-US" sz="1200" dirty="0"/>
              <a:t>Victor L. Ludlow</a:t>
            </a:r>
            <a:endParaRPr lang="en-US" dirty="0"/>
          </a:p>
        </p:txBody>
      </p:sp>
      <p:pic>
        <p:nvPicPr>
          <p:cNvPr id="5" name="Picture 4">
            <a:extLst>
              <a:ext uri="{FF2B5EF4-FFF2-40B4-BE49-F238E27FC236}">
                <a16:creationId xmlns:a16="http://schemas.microsoft.com/office/drawing/2014/main" id="{56EE94AF-A674-4B7E-81BE-4C4277C72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36" y="3578924"/>
            <a:ext cx="3830764" cy="2730904"/>
          </a:xfrm>
          <a:prstGeom prst="rect">
            <a:avLst/>
          </a:prstGeom>
        </p:spPr>
      </p:pic>
      <p:pic>
        <p:nvPicPr>
          <p:cNvPr id="7" name="Picture 6">
            <a:extLst>
              <a:ext uri="{FF2B5EF4-FFF2-40B4-BE49-F238E27FC236}">
                <a16:creationId xmlns:a16="http://schemas.microsoft.com/office/drawing/2014/main" id="{7E8C34CA-9BF4-4E2C-95F4-CBA6D8876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413" y="2191779"/>
            <a:ext cx="2289070" cy="3047733"/>
          </a:xfrm>
          <a:prstGeom prst="rect">
            <a:avLst/>
          </a:prstGeom>
        </p:spPr>
      </p:pic>
      <p:pic>
        <p:nvPicPr>
          <p:cNvPr id="11" name="Picture 10">
            <a:extLst>
              <a:ext uri="{FF2B5EF4-FFF2-40B4-BE49-F238E27FC236}">
                <a16:creationId xmlns:a16="http://schemas.microsoft.com/office/drawing/2014/main" id="{CBC94C94-DF8C-4D2A-BFF1-136516FE2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350" y="663474"/>
            <a:ext cx="3238500" cy="2857500"/>
          </a:xfrm>
          <a:prstGeom prst="rect">
            <a:avLst/>
          </a:prstGeom>
        </p:spPr>
      </p:pic>
      <p:pic>
        <p:nvPicPr>
          <p:cNvPr id="20" name="Picture 19">
            <a:extLst>
              <a:ext uri="{FF2B5EF4-FFF2-40B4-BE49-F238E27FC236}">
                <a16:creationId xmlns:a16="http://schemas.microsoft.com/office/drawing/2014/main" id="{8F204C0F-DDDD-4446-B9FF-D2F74DFBB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4982" y="5572506"/>
            <a:ext cx="952500" cy="1047750"/>
          </a:xfrm>
          <a:prstGeom prst="rect">
            <a:avLst/>
          </a:prstGeom>
        </p:spPr>
      </p:pic>
    </p:spTree>
    <p:extLst>
      <p:ext uri="{BB962C8B-B14F-4D97-AF65-F5344CB8AC3E}">
        <p14:creationId xmlns:p14="http://schemas.microsoft.com/office/powerpoint/2010/main" val="29822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9E0D54-A7B0-4E85-9C08-DFBA55BAA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 name="TextBox 2"/>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A Corrupt Kingdom</a:t>
            </a:r>
          </a:p>
        </p:txBody>
      </p:sp>
      <p:sp>
        <p:nvSpPr>
          <p:cNvPr id="34" name="TextBox 33"/>
          <p:cNvSpPr txBox="1"/>
          <p:nvPr/>
        </p:nvSpPr>
        <p:spPr>
          <a:xfrm>
            <a:off x="240792" y="926593"/>
            <a:ext cx="6397752" cy="4708981"/>
          </a:xfrm>
          <a:prstGeom prst="rect">
            <a:avLst/>
          </a:prstGeom>
          <a:noFill/>
        </p:spPr>
        <p:txBody>
          <a:bodyPr wrap="square" rtlCol="0">
            <a:spAutoFit/>
          </a:bodyPr>
          <a:lstStyle/>
          <a:p>
            <a:r>
              <a:rPr lang="en-US" sz="2400" dirty="0">
                <a:solidFill>
                  <a:schemeClr val="bg1"/>
                </a:solidFill>
              </a:rPr>
              <a:t>Noah did not “walk in the ways” of his father by:</a:t>
            </a:r>
          </a:p>
          <a:p>
            <a:endParaRPr lang="en-US" sz="2400" dirty="0">
              <a:solidFill>
                <a:schemeClr val="bg1"/>
              </a:solidFill>
            </a:endParaRPr>
          </a:p>
          <a:p>
            <a:r>
              <a:rPr lang="en-US" sz="2400" dirty="0">
                <a:solidFill>
                  <a:schemeClr val="bg1"/>
                </a:solidFill>
              </a:rPr>
              <a:t>Not keeping the commandments of God</a:t>
            </a:r>
          </a:p>
          <a:p>
            <a:endParaRPr lang="en-US" sz="2400" dirty="0">
              <a:solidFill>
                <a:schemeClr val="bg1"/>
              </a:solidFill>
            </a:endParaRPr>
          </a:p>
          <a:p>
            <a:r>
              <a:rPr lang="en-US" sz="2400" dirty="0">
                <a:solidFill>
                  <a:schemeClr val="bg1"/>
                </a:solidFill>
              </a:rPr>
              <a:t>Going after his own desires</a:t>
            </a:r>
          </a:p>
          <a:p>
            <a:endParaRPr lang="en-US" sz="2400" dirty="0">
              <a:solidFill>
                <a:schemeClr val="bg1"/>
              </a:solidFill>
            </a:endParaRPr>
          </a:p>
          <a:p>
            <a:r>
              <a:rPr lang="en-US" sz="2400" dirty="0">
                <a:solidFill>
                  <a:schemeClr val="bg1"/>
                </a:solidFill>
              </a:rPr>
              <a:t>Having many wives and concubines</a:t>
            </a:r>
            <a:r>
              <a:rPr lang="en-US" dirty="0">
                <a:solidFill>
                  <a:schemeClr val="bg1"/>
                </a:solidFill>
              </a:rPr>
              <a:t>—a wicked practice of a man living with more than one woman in or out of marriage without God’s approval</a:t>
            </a:r>
          </a:p>
          <a:p>
            <a:endParaRPr lang="en-US" sz="2400" dirty="0">
              <a:solidFill>
                <a:schemeClr val="bg1"/>
              </a:solidFill>
            </a:endParaRPr>
          </a:p>
          <a:p>
            <a:r>
              <a:rPr lang="en-US" sz="2400" dirty="0">
                <a:solidFill>
                  <a:schemeClr val="bg1"/>
                </a:solidFill>
              </a:rPr>
              <a:t>Causing his people to commit sins</a:t>
            </a:r>
          </a:p>
          <a:p>
            <a:endParaRPr lang="en-US" sz="2400" dirty="0">
              <a:solidFill>
                <a:schemeClr val="bg1"/>
              </a:solidFill>
            </a:endParaRPr>
          </a:p>
          <a:p>
            <a:r>
              <a:rPr lang="en-US" sz="2400" dirty="0">
                <a:solidFill>
                  <a:schemeClr val="bg1"/>
                </a:solidFill>
              </a:rPr>
              <a:t>Changing the affairs of the kingdom</a:t>
            </a:r>
          </a:p>
        </p:txBody>
      </p:sp>
      <p:sp>
        <p:nvSpPr>
          <p:cNvPr id="35" name="TextBox 34"/>
          <p:cNvSpPr txBox="1"/>
          <p:nvPr/>
        </p:nvSpPr>
        <p:spPr>
          <a:xfrm>
            <a:off x="97536" y="6550223"/>
            <a:ext cx="9144000" cy="307777"/>
          </a:xfrm>
          <a:prstGeom prst="rect">
            <a:avLst/>
          </a:prstGeom>
          <a:noFill/>
        </p:spPr>
        <p:txBody>
          <a:bodyPr wrap="square" rtlCol="0">
            <a:spAutoFit/>
          </a:bodyPr>
          <a:lstStyle/>
          <a:p>
            <a:r>
              <a:rPr lang="en-US" sz="1400" dirty="0">
                <a:solidFill>
                  <a:schemeClr val="bg1"/>
                </a:solidFill>
              </a:rPr>
              <a:t>Mosiah 11:1-4</a:t>
            </a:r>
          </a:p>
        </p:txBody>
      </p:sp>
      <p:sp>
        <p:nvSpPr>
          <p:cNvPr id="36" name="TextBox 35"/>
          <p:cNvSpPr txBox="1"/>
          <p:nvPr/>
        </p:nvSpPr>
        <p:spPr>
          <a:xfrm>
            <a:off x="6135624" y="5407153"/>
            <a:ext cx="5422392" cy="1200329"/>
          </a:xfrm>
          <a:prstGeom prst="rect">
            <a:avLst/>
          </a:prstGeom>
          <a:noFill/>
        </p:spPr>
        <p:txBody>
          <a:bodyPr wrap="square" rtlCol="0">
            <a:spAutoFit/>
          </a:bodyPr>
          <a:lstStyle/>
          <a:p>
            <a:r>
              <a:rPr lang="en-US" sz="2400" dirty="0">
                <a:solidFill>
                  <a:srgbClr val="FF0000"/>
                </a:solidFill>
              </a:rPr>
              <a:t>No longer did the people walk in the lighted path of goodness but chose instead to follow a dark and crooked road</a:t>
            </a:r>
          </a:p>
        </p:txBody>
      </p:sp>
      <p:grpSp>
        <p:nvGrpSpPr>
          <p:cNvPr id="6" name="Group 5">
            <a:extLst>
              <a:ext uri="{FF2B5EF4-FFF2-40B4-BE49-F238E27FC236}">
                <a16:creationId xmlns:a16="http://schemas.microsoft.com/office/drawing/2014/main" id="{F3385EFB-15C6-4AFD-924B-2F707AF19867}"/>
              </a:ext>
            </a:extLst>
          </p:cNvPr>
          <p:cNvGrpSpPr/>
          <p:nvPr/>
        </p:nvGrpSpPr>
        <p:grpSpPr>
          <a:xfrm>
            <a:off x="7342632" y="923353"/>
            <a:ext cx="3639312" cy="4409902"/>
            <a:chOff x="7342632" y="923353"/>
            <a:chExt cx="3639312" cy="4409902"/>
          </a:xfrm>
        </p:grpSpPr>
        <p:pic>
          <p:nvPicPr>
            <p:cNvPr id="5" name="Picture 4">
              <a:extLst>
                <a:ext uri="{FF2B5EF4-FFF2-40B4-BE49-F238E27FC236}">
                  <a16:creationId xmlns:a16="http://schemas.microsoft.com/office/drawing/2014/main" id="{D4E4B451-1247-4AAA-AECF-D04039243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632" y="923353"/>
              <a:ext cx="3590544" cy="4197279"/>
            </a:xfrm>
            <a:prstGeom prst="rect">
              <a:avLst/>
            </a:prstGeom>
          </p:spPr>
        </p:pic>
        <p:sp>
          <p:nvSpPr>
            <p:cNvPr id="11" name="TextBox 10">
              <a:extLst>
                <a:ext uri="{FF2B5EF4-FFF2-40B4-BE49-F238E27FC236}">
                  <a16:creationId xmlns:a16="http://schemas.microsoft.com/office/drawing/2014/main" id="{D17E2EA1-C006-4B95-A6F1-D4627BF7BC46}"/>
                </a:ext>
              </a:extLst>
            </p:cNvPr>
            <p:cNvSpPr txBox="1"/>
            <p:nvPr/>
          </p:nvSpPr>
          <p:spPr>
            <a:xfrm>
              <a:off x="9567672" y="5102423"/>
              <a:ext cx="1414272" cy="230832"/>
            </a:xfrm>
            <a:prstGeom prst="rect">
              <a:avLst/>
            </a:prstGeom>
            <a:noFill/>
          </p:spPr>
          <p:txBody>
            <a:bodyPr wrap="square" rtlCol="0">
              <a:spAutoFit/>
            </a:bodyPr>
            <a:lstStyle/>
            <a:p>
              <a:pPr algn="r"/>
              <a:r>
                <a:rPr lang="en-US" sz="900" dirty="0">
                  <a:solidFill>
                    <a:schemeClr val="bg1"/>
                  </a:solidFill>
                </a:rPr>
                <a:t>James H. </a:t>
              </a:r>
              <a:r>
                <a:rPr lang="en-US" sz="900" dirty="0" err="1">
                  <a:solidFill>
                    <a:schemeClr val="bg1"/>
                  </a:solidFill>
                </a:rPr>
                <a:t>Fullmer</a:t>
              </a:r>
              <a:endParaRPr lang="en-US" sz="900" dirty="0">
                <a:solidFill>
                  <a:schemeClr val="bg1"/>
                </a:solidFill>
              </a:endParaRPr>
            </a:p>
          </p:txBody>
        </p:sp>
      </p:grpSp>
    </p:spTree>
    <p:extLst>
      <p:ext uri="{BB962C8B-B14F-4D97-AF65-F5344CB8AC3E}">
        <p14:creationId xmlns:p14="http://schemas.microsoft.com/office/powerpoint/2010/main" val="341542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FB71DD-4D4E-4F60-BF12-D7E17CC4B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1544" y="6550223"/>
            <a:ext cx="9144000" cy="307777"/>
          </a:xfrm>
          <a:prstGeom prst="rect">
            <a:avLst/>
          </a:prstGeom>
          <a:noFill/>
        </p:spPr>
        <p:txBody>
          <a:bodyPr wrap="square" rtlCol="0">
            <a:spAutoFit/>
          </a:bodyPr>
          <a:lstStyle/>
          <a:p>
            <a:r>
              <a:rPr lang="en-US" sz="1400" dirty="0"/>
              <a:t>Mosiah 14:10   Isaiah 53:10</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Acceptance—The Obedience</a:t>
            </a:r>
          </a:p>
        </p:txBody>
      </p:sp>
      <p:sp>
        <p:nvSpPr>
          <p:cNvPr id="19" name="TextBox 18"/>
          <p:cNvSpPr txBox="1"/>
          <p:nvPr/>
        </p:nvSpPr>
        <p:spPr>
          <a:xfrm>
            <a:off x="649224" y="762001"/>
            <a:ext cx="4913376" cy="2585323"/>
          </a:xfrm>
          <a:prstGeom prst="rect">
            <a:avLst/>
          </a:prstGeom>
          <a:noFill/>
        </p:spPr>
        <p:txBody>
          <a:bodyPr wrap="square" rtlCol="0">
            <a:spAutoFit/>
          </a:bodyPr>
          <a:lstStyle/>
          <a:p>
            <a:r>
              <a:rPr lang="en-US" dirty="0"/>
              <a:t>Pleased the Lord to bruise him---Did it please God to see his Son suffer?</a:t>
            </a:r>
          </a:p>
          <a:p>
            <a:endParaRPr lang="en-US" dirty="0"/>
          </a:p>
          <a:p>
            <a:r>
              <a:rPr lang="en-US" dirty="0"/>
              <a:t>The Father was pleased that His Son would obediently offer such a sacrifice according to His will. </a:t>
            </a:r>
          </a:p>
          <a:p>
            <a:endParaRPr lang="en-US" dirty="0"/>
          </a:p>
          <a:p>
            <a:r>
              <a:rPr lang="en-US" dirty="0"/>
              <a:t>The Father was pleased because of the magnificent love his Son showed to us.</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6995160" y="3575304"/>
            <a:ext cx="4049358" cy="1200329"/>
          </a:xfrm>
          <a:prstGeom prst="rect">
            <a:avLst/>
          </a:prstGeom>
          <a:noFill/>
        </p:spPr>
        <p:txBody>
          <a:bodyPr wrap="square" rtlCol="0">
            <a:spAutoFit/>
          </a:bodyPr>
          <a:lstStyle/>
          <a:p>
            <a:r>
              <a:rPr lang="en-US" dirty="0"/>
              <a:t>Have you ever been “pleased” when someone has made the right choice to become clean (repent of a sin) and to see them suffer at the same time?</a:t>
            </a:r>
          </a:p>
        </p:txBody>
      </p:sp>
      <p:sp>
        <p:nvSpPr>
          <p:cNvPr id="14" name="TextBox 13"/>
          <p:cNvSpPr txBox="1"/>
          <p:nvPr/>
        </p:nvSpPr>
        <p:spPr>
          <a:xfrm>
            <a:off x="5434584" y="5657671"/>
            <a:ext cx="4800600" cy="830997"/>
          </a:xfrm>
          <a:prstGeom prst="rect">
            <a:avLst/>
          </a:prstGeom>
          <a:noFill/>
          <a:ln>
            <a:noFill/>
          </a:ln>
        </p:spPr>
        <p:txBody>
          <a:bodyPr wrap="square" rtlCol="0">
            <a:spAutoFit/>
          </a:bodyPr>
          <a:lstStyle/>
          <a:p>
            <a:r>
              <a:rPr lang="en-US" dirty="0"/>
              <a:t>“God made it possible for His spirit children to return to Him as purified, resurrected beings.”</a:t>
            </a:r>
          </a:p>
          <a:p>
            <a:r>
              <a:rPr lang="en-US" sz="1200" dirty="0"/>
              <a:t>Victor L. Ludlow</a:t>
            </a:r>
            <a:endParaRPr lang="en-US" dirty="0"/>
          </a:p>
        </p:txBody>
      </p:sp>
      <p:sp>
        <p:nvSpPr>
          <p:cNvPr id="15" name="TextBox 14"/>
          <p:cNvSpPr txBox="1"/>
          <p:nvPr/>
        </p:nvSpPr>
        <p:spPr>
          <a:xfrm>
            <a:off x="298704" y="4404369"/>
            <a:ext cx="5568696" cy="1384995"/>
          </a:xfrm>
          <a:prstGeom prst="rect">
            <a:avLst/>
          </a:prstGeom>
          <a:noFill/>
          <a:ln>
            <a:noFill/>
          </a:ln>
        </p:spPr>
        <p:txBody>
          <a:bodyPr wrap="square" rtlCol="0">
            <a:spAutoFit/>
          </a:bodyPr>
          <a:lstStyle/>
          <a:p>
            <a:r>
              <a:rPr lang="en-US" dirty="0"/>
              <a:t>“Satan will have his victories; he will “bruise the heel” of God’s son; yet the ultimate victory will be with Christ, who will bruise the head of the adversary” </a:t>
            </a:r>
          </a:p>
          <a:p>
            <a:r>
              <a:rPr lang="en-US" sz="1200" dirty="0"/>
              <a:t>JFM and RLM</a:t>
            </a:r>
          </a:p>
          <a:p>
            <a:endParaRPr lang="en-US" dirty="0"/>
          </a:p>
        </p:txBody>
      </p:sp>
      <p:pic>
        <p:nvPicPr>
          <p:cNvPr id="5" name="Picture 4">
            <a:extLst>
              <a:ext uri="{FF2B5EF4-FFF2-40B4-BE49-F238E27FC236}">
                <a16:creationId xmlns:a16="http://schemas.microsoft.com/office/drawing/2014/main" id="{E6673100-40E4-441C-9C40-EE5139ED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702" y="762000"/>
            <a:ext cx="2450708" cy="2676144"/>
          </a:xfrm>
          <a:prstGeom prst="rect">
            <a:avLst/>
          </a:prstGeom>
        </p:spPr>
      </p:pic>
      <p:pic>
        <p:nvPicPr>
          <p:cNvPr id="16" name="Picture 15">
            <a:extLst>
              <a:ext uri="{FF2B5EF4-FFF2-40B4-BE49-F238E27FC236}">
                <a16:creationId xmlns:a16="http://schemas.microsoft.com/office/drawing/2014/main" id="{B5470F18-92AA-4BBF-A344-324762ABF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4358" y="5684901"/>
            <a:ext cx="952500" cy="1047750"/>
          </a:xfrm>
          <a:prstGeom prst="rect">
            <a:avLst/>
          </a:prstGeom>
        </p:spPr>
      </p:pic>
      <p:pic>
        <p:nvPicPr>
          <p:cNvPr id="7" name="Picture 6">
            <a:extLst>
              <a:ext uri="{FF2B5EF4-FFF2-40B4-BE49-F238E27FC236}">
                <a16:creationId xmlns:a16="http://schemas.microsoft.com/office/drawing/2014/main" id="{B9A6138A-049F-437D-8E53-7A8552BE40AF}"/>
              </a:ext>
            </a:extLst>
          </p:cNvPr>
          <p:cNvPicPr>
            <a:picLocks noChangeAspect="1"/>
          </p:cNvPicPr>
          <p:nvPr/>
        </p:nvPicPr>
        <p:blipFill rotWithShape="1">
          <a:blip r:embed="rId5">
            <a:extLst>
              <a:ext uri="{28A0092B-C50C-407E-A947-70E740481C1C}">
                <a14:useLocalDpi xmlns:a14="http://schemas.microsoft.com/office/drawing/2010/main" val="0"/>
              </a:ext>
            </a:extLst>
          </a:blip>
          <a:srcRect t="2449" b="6934"/>
          <a:stretch/>
        </p:blipFill>
        <p:spPr>
          <a:xfrm>
            <a:off x="1481328" y="5596128"/>
            <a:ext cx="1291780" cy="854956"/>
          </a:xfrm>
          <a:prstGeom prst="rect">
            <a:avLst/>
          </a:prstGeom>
        </p:spPr>
      </p:pic>
    </p:spTree>
    <p:extLst>
      <p:ext uri="{BB962C8B-B14F-4D97-AF65-F5344CB8AC3E}">
        <p14:creationId xmlns:p14="http://schemas.microsoft.com/office/powerpoint/2010/main" val="17890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BDCCD1-2FD9-4698-B150-4B7F6EC86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43256" y="6550223"/>
            <a:ext cx="9144000" cy="307777"/>
          </a:xfrm>
          <a:prstGeom prst="rect">
            <a:avLst/>
          </a:prstGeom>
          <a:noFill/>
        </p:spPr>
        <p:txBody>
          <a:bodyPr wrap="square" rtlCol="0">
            <a:spAutoFit/>
          </a:bodyPr>
          <a:lstStyle/>
          <a:p>
            <a:r>
              <a:rPr lang="en-US" sz="1400" dirty="0"/>
              <a:t>Mosiah 14:11   Isaiah 53:11</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Righteous Servant</a:t>
            </a:r>
          </a:p>
        </p:txBody>
      </p:sp>
      <p:sp>
        <p:nvSpPr>
          <p:cNvPr id="19" name="TextBox 18"/>
          <p:cNvSpPr txBox="1"/>
          <p:nvPr/>
        </p:nvSpPr>
        <p:spPr>
          <a:xfrm>
            <a:off x="1905000" y="762001"/>
            <a:ext cx="3657600" cy="2031325"/>
          </a:xfrm>
          <a:prstGeom prst="rect">
            <a:avLst/>
          </a:prstGeom>
          <a:noFill/>
        </p:spPr>
        <p:txBody>
          <a:bodyPr wrap="square" rtlCol="0">
            <a:spAutoFit/>
          </a:bodyPr>
          <a:lstStyle/>
          <a:p>
            <a:r>
              <a:rPr lang="en-US" dirty="0"/>
              <a:t>Travail of his soul—a childbirth image—Literally Christ suffers as a woman suffers in laboring to deliver her child.</a:t>
            </a:r>
          </a:p>
          <a:p>
            <a:endParaRPr lang="en-US" dirty="0"/>
          </a:p>
          <a:p>
            <a:r>
              <a:rPr lang="en-US" dirty="0"/>
              <a:t>As he dies he “gives birth’ to us as his spiritual offspring.</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6477000" y="3124201"/>
            <a:ext cx="3581400" cy="923330"/>
          </a:xfrm>
          <a:prstGeom prst="rect">
            <a:avLst/>
          </a:prstGeom>
          <a:noFill/>
        </p:spPr>
        <p:txBody>
          <a:bodyPr wrap="square" rtlCol="0">
            <a:spAutoFit/>
          </a:bodyPr>
          <a:lstStyle/>
          <a:p>
            <a:r>
              <a:rPr lang="en-US" dirty="0"/>
              <a:t>His knowledge shall justify many—His knowledge was gained through the experience of the Atonement.</a:t>
            </a:r>
          </a:p>
        </p:txBody>
      </p:sp>
      <p:sp>
        <p:nvSpPr>
          <p:cNvPr id="15" name="TextBox 14"/>
          <p:cNvSpPr txBox="1"/>
          <p:nvPr/>
        </p:nvSpPr>
        <p:spPr>
          <a:xfrm>
            <a:off x="1828800" y="4038600"/>
            <a:ext cx="4800600" cy="2031325"/>
          </a:xfrm>
          <a:prstGeom prst="rect">
            <a:avLst/>
          </a:prstGeom>
          <a:noFill/>
          <a:ln>
            <a:noFill/>
          </a:ln>
        </p:spPr>
        <p:txBody>
          <a:bodyPr wrap="square" rtlCol="0">
            <a:spAutoFit/>
          </a:bodyPr>
          <a:lstStyle/>
          <a:p>
            <a:r>
              <a:rPr lang="en-US" dirty="0"/>
              <a:t>To justify means to be judged and found innocent</a:t>
            </a:r>
          </a:p>
          <a:p>
            <a:endParaRPr lang="en-US" dirty="0"/>
          </a:p>
          <a:p>
            <a:r>
              <a:rPr lang="en-US" dirty="0"/>
              <a:t>We will not be judged and found righteous through our own merits but because of Christ's suffering, and through that experience he now knows how to reach each one of us and rebuild our lives so we may become innocent again.</a:t>
            </a:r>
          </a:p>
        </p:txBody>
      </p:sp>
      <p:pic>
        <p:nvPicPr>
          <p:cNvPr id="28674" name="Picture 2" descr="H:\a Photos\2009\Baby Allie Pictures\Baby allie pictures only\baby allie\IMG_4196.jpg"/>
          <p:cNvPicPr>
            <a:picLocks noChangeAspect="1" noChangeArrowheads="1"/>
          </p:cNvPicPr>
          <p:nvPr/>
        </p:nvPicPr>
        <p:blipFill>
          <a:blip r:embed="rId3" cstate="print"/>
          <a:srcRect/>
          <a:stretch>
            <a:fillRect/>
          </a:stretch>
        </p:blipFill>
        <p:spPr bwMode="auto">
          <a:xfrm>
            <a:off x="6172200" y="685800"/>
            <a:ext cx="3315552" cy="2209800"/>
          </a:xfrm>
          <a:prstGeom prst="rect">
            <a:avLst/>
          </a:prstGeom>
          <a:noFill/>
        </p:spPr>
      </p:pic>
      <p:pic>
        <p:nvPicPr>
          <p:cNvPr id="5" name="Picture 4">
            <a:extLst>
              <a:ext uri="{FF2B5EF4-FFF2-40B4-BE49-F238E27FC236}">
                <a16:creationId xmlns:a16="http://schemas.microsoft.com/office/drawing/2014/main" id="{49D7014C-43E1-4138-922E-3FDD71870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696" y="4063937"/>
            <a:ext cx="3091832" cy="2620328"/>
          </a:xfrm>
          <a:prstGeom prst="rect">
            <a:avLst/>
          </a:prstGeom>
        </p:spPr>
      </p:pic>
    </p:spTree>
    <p:extLst>
      <p:ext uri="{BB962C8B-B14F-4D97-AF65-F5344CB8AC3E}">
        <p14:creationId xmlns:p14="http://schemas.microsoft.com/office/powerpoint/2010/main" val="4316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510213-BCF6-45C3-B1C7-B88300D45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t>Mosiah 14:12   Isaiah 53:12</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Rewards</a:t>
            </a:r>
          </a:p>
        </p:txBody>
      </p:sp>
      <p:sp>
        <p:nvSpPr>
          <p:cNvPr id="19" name="TextBox 18"/>
          <p:cNvSpPr txBox="1"/>
          <p:nvPr/>
        </p:nvSpPr>
        <p:spPr>
          <a:xfrm>
            <a:off x="640080" y="685801"/>
            <a:ext cx="5227320" cy="1754326"/>
          </a:xfrm>
          <a:prstGeom prst="rect">
            <a:avLst/>
          </a:prstGeom>
          <a:noFill/>
        </p:spPr>
        <p:txBody>
          <a:bodyPr wrap="square" rtlCol="0">
            <a:spAutoFit/>
          </a:bodyPr>
          <a:lstStyle/>
          <a:p>
            <a:r>
              <a:rPr lang="en-US" dirty="0"/>
              <a:t>Divide him a portion/the spoil—All victors win the right to take the spoils which in this case means to inherit all the Father has.</a:t>
            </a:r>
          </a:p>
          <a:p>
            <a:r>
              <a:rPr lang="en-US" dirty="0"/>
              <a:t>Christ divides this with tall those who are his spiritually begotten. </a:t>
            </a:r>
          </a:p>
          <a:p>
            <a:r>
              <a:rPr lang="en-US" dirty="0"/>
              <a:t>D&amp;C 88</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sp>
        <p:nvSpPr>
          <p:cNvPr id="13" name="TextBox 12"/>
          <p:cNvSpPr txBox="1"/>
          <p:nvPr/>
        </p:nvSpPr>
        <p:spPr>
          <a:xfrm>
            <a:off x="2057399" y="4724400"/>
            <a:ext cx="4354033" cy="1200329"/>
          </a:xfrm>
          <a:prstGeom prst="rect">
            <a:avLst/>
          </a:prstGeom>
          <a:noFill/>
        </p:spPr>
        <p:txBody>
          <a:bodyPr wrap="square" rtlCol="0">
            <a:spAutoFit/>
          </a:bodyPr>
          <a:lstStyle/>
          <a:p>
            <a:r>
              <a:rPr lang="en-US" dirty="0"/>
              <a:t>Intercession for the transgressors—Christ stand between us and the Father and speaks as our defense and requests mercy for those of us who are repentant.</a:t>
            </a:r>
          </a:p>
        </p:txBody>
      </p:sp>
      <p:sp>
        <p:nvSpPr>
          <p:cNvPr id="15" name="TextBox 14"/>
          <p:cNvSpPr txBox="1"/>
          <p:nvPr/>
        </p:nvSpPr>
        <p:spPr>
          <a:xfrm>
            <a:off x="5867400" y="2133601"/>
            <a:ext cx="5690616" cy="1754326"/>
          </a:xfrm>
          <a:prstGeom prst="rect">
            <a:avLst/>
          </a:prstGeom>
          <a:noFill/>
          <a:ln>
            <a:noFill/>
          </a:ln>
        </p:spPr>
        <p:txBody>
          <a:bodyPr wrap="square" rtlCol="0">
            <a:spAutoFit/>
          </a:bodyPr>
          <a:lstStyle/>
          <a:p>
            <a:r>
              <a:rPr lang="en-US" dirty="0"/>
              <a:t>Because he poured out his soul—Pouring out our souls in prayer—expressing our deepest, most heartfelt desires to the lord—holding nothing back.</a:t>
            </a:r>
          </a:p>
          <a:p>
            <a:endParaRPr lang="en-US" dirty="0"/>
          </a:p>
          <a:p>
            <a:r>
              <a:rPr lang="en-US" dirty="0"/>
              <a:t>Christ poured out his soul to the Father and fully yielded to His will, even to death.</a:t>
            </a:r>
          </a:p>
        </p:txBody>
      </p:sp>
      <p:pic>
        <p:nvPicPr>
          <p:cNvPr id="29700" name="Picture 4" descr="http://vector-magz.com/wp-content/uploads/2013/10/blank-circle-graph.png"/>
          <p:cNvPicPr>
            <a:picLocks noChangeAspect="1" noChangeArrowheads="1"/>
          </p:cNvPicPr>
          <p:nvPr/>
        </p:nvPicPr>
        <p:blipFill>
          <a:blip r:embed="rId3" cstate="print"/>
          <a:srcRect/>
          <a:stretch>
            <a:fillRect/>
          </a:stretch>
        </p:blipFill>
        <p:spPr bwMode="auto">
          <a:xfrm>
            <a:off x="8004049" y="387096"/>
            <a:ext cx="1645227" cy="1447800"/>
          </a:xfrm>
          <a:prstGeom prst="rect">
            <a:avLst/>
          </a:prstGeom>
          <a:noFill/>
        </p:spPr>
      </p:pic>
      <p:pic>
        <p:nvPicPr>
          <p:cNvPr id="5" name="Picture 4">
            <a:extLst>
              <a:ext uri="{FF2B5EF4-FFF2-40B4-BE49-F238E27FC236}">
                <a16:creationId xmlns:a16="http://schemas.microsoft.com/office/drawing/2014/main" id="{95DF4BFB-B671-4C5B-882A-D4116E54E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08" y="2157603"/>
            <a:ext cx="3056192" cy="2289194"/>
          </a:xfrm>
          <a:prstGeom prst="rect">
            <a:avLst/>
          </a:prstGeom>
        </p:spPr>
      </p:pic>
      <p:pic>
        <p:nvPicPr>
          <p:cNvPr id="7" name="Picture 6">
            <a:extLst>
              <a:ext uri="{FF2B5EF4-FFF2-40B4-BE49-F238E27FC236}">
                <a16:creationId xmlns:a16="http://schemas.microsoft.com/office/drawing/2014/main" id="{35A3083F-C8C2-45C2-B09A-DA440BF95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902" y="3845319"/>
            <a:ext cx="2320614" cy="2811513"/>
          </a:xfrm>
          <a:prstGeom prst="rect">
            <a:avLst/>
          </a:prstGeom>
        </p:spPr>
      </p:pic>
    </p:spTree>
    <p:extLst>
      <p:ext uri="{BB962C8B-B14F-4D97-AF65-F5344CB8AC3E}">
        <p14:creationId xmlns:p14="http://schemas.microsoft.com/office/powerpoint/2010/main" val="403126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49" presetClass="entr" presetSubtype="0" decel="100000" fill="hold" nodeType="with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p:cTn id="13" dur="500" fill="hold"/>
                                        <p:tgtEl>
                                          <p:spTgt spid="29700"/>
                                        </p:tgtEl>
                                        <p:attrNameLst>
                                          <p:attrName>ppt_w</p:attrName>
                                        </p:attrNameLst>
                                      </p:cBhvr>
                                      <p:tavLst>
                                        <p:tav tm="0">
                                          <p:val>
                                            <p:fltVal val="0"/>
                                          </p:val>
                                        </p:tav>
                                        <p:tav tm="100000">
                                          <p:val>
                                            <p:strVal val="#ppt_w"/>
                                          </p:val>
                                        </p:tav>
                                      </p:tavLst>
                                    </p:anim>
                                    <p:anim calcmode="lin" valueType="num">
                                      <p:cBhvr>
                                        <p:cTn id="14" dur="500" fill="hold"/>
                                        <p:tgtEl>
                                          <p:spTgt spid="29700"/>
                                        </p:tgtEl>
                                        <p:attrNameLst>
                                          <p:attrName>ppt_h</p:attrName>
                                        </p:attrNameLst>
                                      </p:cBhvr>
                                      <p:tavLst>
                                        <p:tav tm="0">
                                          <p:val>
                                            <p:fltVal val="0"/>
                                          </p:val>
                                        </p:tav>
                                        <p:tav tm="100000">
                                          <p:val>
                                            <p:strVal val="#ppt_h"/>
                                          </p:val>
                                        </p:tav>
                                      </p:tavLst>
                                    </p:anim>
                                    <p:anim calcmode="lin" valueType="num">
                                      <p:cBhvr>
                                        <p:cTn id="15" dur="500" fill="hold"/>
                                        <p:tgtEl>
                                          <p:spTgt spid="29700"/>
                                        </p:tgtEl>
                                        <p:attrNameLst>
                                          <p:attrName>style.rotation</p:attrName>
                                        </p:attrNameLst>
                                      </p:cBhvr>
                                      <p:tavLst>
                                        <p:tav tm="0">
                                          <p:val>
                                            <p:fltVal val="360"/>
                                          </p:val>
                                        </p:tav>
                                        <p:tav tm="100000">
                                          <p:val>
                                            <p:fltVal val="0"/>
                                          </p:val>
                                        </p:tav>
                                      </p:tavLst>
                                    </p:anim>
                                    <p:animEffect transition="in" filter="fade">
                                      <p:cBhvr>
                                        <p:cTn id="16" dur="500"/>
                                        <p:tgtEl>
                                          <p:spTgt spid="2970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5A5B3E-3D16-4AE5-AE15-C1886FE73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8392" y="6550223"/>
            <a:ext cx="9144000" cy="307777"/>
          </a:xfrm>
          <a:prstGeom prst="rect">
            <a:avLst/>
          </a:prstGeom>
          <a:noFill/>
        </p:spPr>
        <p:txBody>
          <a:bodyPr wrap="square" rtlCol="0">
            <a:spAutoFit/>
          </a:bodyPr>
          <a:lstStyle/>
          <a:p>
            <a:r>
              <a:rPr lang="en-US" sz="1400" dirty="0"/>
              <a:t>Mosiah 17:2</a:t>
            </a:r>
          </a:p>
        </p:txBody>
      </p:sp>
      <p:sp>
        <p:nvSpPr>
          <p:cNvPr id="4" name="TextBox 3"/>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Believer</a:t>
            </a:r>
          </a:p>
        </p:txBody>
      </p:sp>
      <p:sp>
        <p:nvSpPr>
          <p:cNvPr id="19" name="TextBox 18"/>
          <p:cNvSpPr txBox="1"/>
          <p:nvPr/>
        </p:nvSpPr>
        <p:spPr>
          <a:xfrm>
            <a:off x="1828800" y="1447800"/>
            <a:ext cx="3962400" cy="4154984"/>
          </a:xfrm>
          <a:prstGeom prst="rect">
            <a:avLst/>
          </a:prstGeom>
          <a:noFill/>
        </p:spPr>
        <p:txBody>
          <a:bodyPr wrap="square" rtlCol="0">
            <a:spAutoFit/>
          </a:bodyPr>
          <a:lstStyle/>
          <a:p>
            <a:r>
              <a:rPr lang="en-US" sz="2400" dirty="0"/>
              <a:t>When the prophet Abinadi quoted this </a:t>
            </a:r>
            <a:r>
              <a:rPr lang="en-US" sz="2400" dirty="0" err="1"/>
              <a:t>Isaianic</a:t>
            </a:r>
            <a:r>
              <a:rPr lang="en-US" sz="2400" dirty="0"/>
              <a:t> prophecy to wicked King Noah’s court, at least one young priest believed Abinadi’s teaching.</a:t>
            </a:r>
          </a:p>
          <a:p>
            <a:endParaRPr lang="en-US" sz="2400" dirty="0"/>
          </a:p>
          <a:p>
            <a:r>
              <a:rPr lang="en-US" sz="2400" dirty="0"/>
              <a:t>Alma not only believed, but he also declared Christ message and mission to many others who came into the shepherd's fold. </a:t>
            </a:r>
          </a:p>
        </p:txBody>
      </p:sp>
      <p:sp>
        <p:nvSpPr>
          <p:cNvPr id="10" name="TextBox 9"/>
          <p:cNvSpPr txBox="1"/>
          <p:nvPr/>
        </p:nvSpPr>
        <p:spPr>
          <a:xfrm>
            <a:off x="5867400" y="3581401"/>
            <a:ext cx="4495800" cy="646331"/>
          </a:xfrm>
          <a:prstGeom prst="rect">
            <a:avLst/>
          </a:prstGeom>
          <a:noFill/>
        </p:spPr>
        <p:txBody>
          <a:bodyPr wrap="square" rtlCol="0">
            <a:spAutoFit/>
          </a:bodyPr>
          <a:lstStyle/>
          <a:p>
            <a:endParaRPr lang="en-US" dirty="0"/>
          </a:p>
          <a:p>
            <a:r>
              <a:rPr lang="en-US" dirty="0"/>
              <a:t>	</a:t>
            </a:r>
          </a:p>
        </p:txBody>
      </p:sp>
      <p:pic>
        <p:nvPicPr>
          <p:cNvPr id="5" name="Picture 4">
            <a:extLst>
              <a:ext uri="{FF2B5EF4-FFF2-40B4-BE49-F238E27FC236}">
                <a16:creationId xmlns:a16="http://schemas.microsoft.com/office/drawing/2014/main" id="{25EE2ED6-095D-47A7-A07F-1CDFA0355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107" y="1234440"/>
            <a:ext cx="3794051" cy="4745736"/>
          </a:xfrm>
          <a:prstGeom prst="rect">
            <a:avLst/>
          </a:prstGeom>
        </p:spPr>
      </p:pic>
    </p:spTree>
    <p:extLst>
      <p:ext uri="{BB962C8B-B14F-4D97-AF65-F5344CB8AC3E}">
        <p14:creationId xmlns:p14="http://schemas.microsoft.com/office/powerpoint/2010/main" val="39305097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0A3E9-2B21-65B4-0EB7-A991F47AE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47EDEDB-773C-318A-90C1-B61F492ECA7F}"/>
              </a:ext>
            </a:extLst>
          </p:cNvPr>
          <p:cNvSpPr txBox="1"/>
          <p:nvPr/>
        </p:nvSpPr>
        <p:spPr>
          <a:xfrm>
            <a:off x="1524000" y="0"/>
            <a:ext cx="9144000" cy="707886"/>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Redeemer</a:t>
            </a:r>
          </a:p>
        </p:txBody>
      </p:sp>
      <p:sp>
        <p:nvSpPr>
          <p:cNvPr id="5" name="TextBox 4">
            <a:extLst>
              <a:ext uri="{FF2B5EF4-FFF2-40B4-BE49-F238E27FC236}">
                <a16:creationId xmlns:a16="http://schemas.microsoft.com/office/drawing/2014/main" id="{A70837A7-1709-B1F9-38C6-80182EE8B644}"/>
              </a:ext>
            </a:extLst>
          </p:cNvPr>
          <p:cNvSpPr txBox="1"/>
          <p:nvPr/>
        </p:nvSpPr>
        <p:spPr>
          <a:xfrm>
            <a:off x="5439362" y="1687402"/>
            <a:ext cx="6094070" cy="3970318"/>
          </a:xfrm>
          <a:prstGeom prst="rect">
            <a:avLst/>
          </a:prstGeom>
          <a:noFill/>
        </p:spPr>
        <p:txBody>
          <a:bodyPr wrap="square">
            <a:spAutoFit/>
          </a:bodyPr>
          <a:lstStyle/>
          <a:p>
            <a:r>
              <a:rPr lang="en-US" b="0" i="0" dirty="0">
                <a:solidFill>
                  <a:srgbClr val="000000"/>
                </a:solidFill>
                <a:effectLst/>
                <a:latin typeface="Abadi" panose="020B0604020104020204" pitchFamily="34" charset="0"/>
              </a:rPr>
              <a:t>Among the most significant of Jesus Christ’s descriptive titles is Redeemer. … </a:t>
            </a:r>
          </a:p>
          <a:p>
            <a:endParaRPr lang="en-US" dirty="0">
              <a:solidFill>
                <a:srgbClr val="000000"/>
              </a:solidFill>
              <a:latin typeface="Abadi" panose="020B0604020104020204" pitchFamily="34" charset="0"/>
            </a:endParaRPr>
          </a:p>
          <a:p>
            <a:r>
              <a:rPr lang="en-US" b="0" i="0" dirty="0">
                <a:solidFill>
                  <a:srgbClr val="000000"/>
                </a:solidFill>
                <a:effectLst/>
                <a:latin typeface="Abadi" panose="020B0604020104020204" pitchFamily="34" charset="0"/>
              </a:rPr>
              <a:t>The word redeem means to pay off an obligation or a debt. Redeem can also mean to rescue or set free as by paying a ransom. </a:t>
            </a:r>
          </a:p>
          <a:p>
            <a:endParaRPr lang="en-US" dirty="0">
              <a:solidFill>
                <a:srgbClr val="000000"/>
              </a:solidFill>
              <a:latin typeface="Abadi" panose="020B0604020104020204" pitchFamily="34" charset="0"/>
            </a:endParaRPr>
          </a:p>
          <a:p>
            <a:r>
              <a:rPr lang="en-US" b="0" i="0" dirty="0">
                <a:solidFill>
                  <a:srgbClr val="000000"/>
                </a:solidFill>
                <a:effectLst/>
                <a:latin typeface="Abadi" panose="020B0604020104020204" pitchFamily="34" charset="0"/>
              </a:rPr>
              <a:t>If someone commits a mistake and then corrects it or makes amends, we say he has redeemed himself. Each of these meanings suggests different facets of the great Redemption accomplished by Jesus Christ through His Atonement, which includes, in the words of the dictionary, “to deliver from sin and its penalties, as by a sacrifice made for the sinner.” </a:t>
            </a:r>
          </a:p>
          <a:p>
            <a:r>
              <a:rPr lang="en-US" b="0" i="0" dirty="0">
                <a:solidFill>
                  <a:srgbClr val="000000"/>
                </a:solidFill>
                <a:effectLst/>
                <a:latin typeface="Abadi" panose="020B0604020104020204" pitchFamily="34" charset="0"/>
              </a:rPr>
              <a:t>D. Todd Christofferson</a:t>
            </a:r>
            <a:endParaRPr lang="en-US" dirty="0">
              <a:latin typeface="Abadi" panose="020B0604020104020204" pitchFamily="34" charset="0"/>
            </a:endParaRPr>
          </a:p>
        </p:txBody>
      </p:sp>
      <p:pic>
        <p:nvPicPr>
          <p:cNvPr id="7" name="Picture 6" descr="A painting of a person holding another person&#10;&#10;Description automatically generated">
            <a:extLst>
              <a:ext uri="{FF2B5EF4-FFF2-40B4-BE49-F238E27FC236}">
                <a16:creationId xmlns:a16="http://schemas.microsoft.com/office/drawing/2014/main" id="{2868CB02-7105-4DCB-3303-07F8978EE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56" y="1951321"/>
            <a:ext cx="4474711" cy="3351714"/>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9A7E9B69-5534-3C29-CD44-A59A4C7D4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473" y="157901"/>
            <a:ext cx="725500" cy="971652"/>
          </a:xfrm>
          <a:prstGeom prst="rect">
            <a:avLst/>
          </a:prstGeom>
        </p:spPr>
      </p:pic>
    </p:spTree>
    <p:extLst>
      <p:ext uri="{BB962C8B-B14F-4D97-AF65-F5344CB8AC3E}">
        <p14:creationId xmlns:p14="http://schemas.microsoft.com/office/powerpoint/2010/main" val="1793909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05E98D-BDD0-41F2-862F-70D23D705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p:cNvSpPr txBox="1"/>
          <p:nvPr/>
        </p:nvSpPr>
        <p:spPr>
          <a:xfrm>
            <a:off x="304800" y="182881"/>
            <a:ext cx="7239000" cy="4801314"/>
          </a:xfrm>
          <a:prstGeom prst="rect">
            <a:avLst/>
          </a:prstGeom>
          <a:noFill/>
        </p:spPr>
        <p:txBody>
          <a:bodyPr wrap="square" rtlCol="0">
            <a:spAutoFit/>
          </a:bodyPr>
          <a:lstStyle/>
          <a:p>
            <a:r>
              <a:rPr lang="en-US" dirty="0"/>
              <a:t>Sources:</a:t>
            </a:r>
          </a:p>
          <a:p>
            <a:endParaRPr lang="en-US" dirty="0"/>
          </a:p>
          <a:p>
            <a:r>
              <a:rPr lang="en-US" dirty="0"/>
              <a:t>Hoyt W. Brewster, Jr</a:t>
            </a:r>
            <a:r>
              <a:rPr lang="en-US" i="1" dirty="0"/>
              <a:t>.  Isaiah Plain and Simple </a:t>
            </a:r>
            <a:r>
              <a:rPr lang="en-US" dirty="0"/>
              <a:t>p. 209</a:t>
            </a:r>
          </a:p>
          <a:p>
            <a:endParaRPr lang="en-US" dirty="0"/>
          </a:p>
          <a:p>
            <a:r>
              <a:rPr lang="en-US" dirty="0"/>
              <a:t>Notes from Poway Institute by Lesley Meacham and Becky Davies</a:t>
            </a:r>
          </a:p>
          <a:p>
            <a:endParaRPr lang="en-US" dirty="0"/>
          </a:p>
          <a:p>
            <a:pPr fontAlgn="base"/>
            <a:r>
              <a:rPr lang="en-US" dirty="0"/>
              <a:t>Jeffrey R. Holland </a:t>
            </a:r>
            <a:r>
              <a:rPr lang="en-US" i="1" dirty="0"/>
              <a:t>The Atonement of Christ</a:t>
            </a:r>
            <a:endParaRPr lang="en-US" dirty="0"/>
          </a:p>
          <a:p>
            <a:pPr fontAlgn="base"/>
            <a:r>
              <a:rPr lang="en-US" dirty="0"/>
              <a:t>http://jesuschrist.lds.org/SonOfGod/eng/his-life-and-teachings/articles/the-atonement-of-jesus-christ</a:t>
            </a:r>
          </a:p>
          <a:p>
            <a:pPr fontAlgn="base"/>
            <a:endParaRPr lang="en-US" dirty="0"/>
          </a:p>
          <a:p>
            <a:pPr fontAlgn="base"/>
            <a:r>
              <a:rPr lang="en-US" dirty="0"/>
              <a:t>Victor L. Ludlow </a:t>
            </a:r>
            <a:r>
              <a:rPr lang="en-US" i="1" dirty="0"/>
              <a:t>Unlocking Isaiah in the Book of Mormon </a:t>
            </a:r>
            <a:r>
              <a:rPr lang="en-US" dirty="0"/>
              <a:t>p. 223</a:t>
            </a:r>
          </a:p>
          <a:p>
            <a:pPr fontAlgn="base"/>
            <a:endParaRPr lang="en-US" dirty="0"/>
          </a:p>
          <a:p>
            <a:pPr fontAlgn="base"/>
            <a:r>
              <a:rPr lang="en-US" dirty="0"/>
              <a:t>Joseph Fielding </a:t>
            </a:r>
            <a:r>
              <a:rPr lang="en-US" dirty="0" err="1"/>
              <a:t>McConkie</a:t>
            </a:r>
            <a:r>
              <a:rPr lang="en-US" dirty="0"/>
              <a:t> and Robert L. Millet Doctrinal Commentary on the Book of Mormon Vol. 2 p. 224</a:t>
            </a:r>
          </a:p>
          <a:p>
            <a:pPr fontAlgn="base"/>
            <a:endParaRPr lang="en-US" dirty="0"/>
          </a:p>
          <a:p>
            <a:pPr fontAlgn="base"/>
            <a:r>
              <a:rPr lang="en-US" b="0" i="0" dirty="0">
                <a:solidFill>
                  <a:srgbClr val="000000"/>
                </a:solidFill>
                <a:effectLst/>
                <a:latin typeface="Abadi" panose="020B0604020104020204" pitchFamily="34" charset="0"/>
              </a:rPr>
              <a:t>D. Todd Christofferson, “</a:t>
            </a:r>
            <a:r>
              <a:rPr lang="en-US" b="0" i="0" u="none" strike="noStrike" dirty="0">
                <a:effectLst/>
                <a:latin typeface="Abadi" panose="020B0604020104020204" pitchFamily="34" charset="0"/>
              </a:rPr>
              <a:t>Redemption</a:t>
            </a:r>
            <a:r>
              <a:rPr lang="en-US" b="0" i="0" dirty="0">
                <a:solidFill>
                  <a:srgbClr val="000000"/>
                </a:solidFill>
                <a:effectLst/>
                <a:latin typeface="Abadi" panose="020B0604020104020204" pitchFamily="34" charset="0"/>
              </a:rPr>
              <a:t>,” </a:t>
            </a:r>
            <a:r>
              <a:rPr lang="en-US" b="0" i="1" dirty="0">
                <a:solidFill>
                  <a:srgbClr val="000000"/>
                </a:solidFill>
                <a:effectLst/>
                <a:latin typeface="Abadi" panose="020B0604020104020204" pitchFamily="34" charset="0"/>
              </a:rPr>
              <a:t>Ensign</a:t>
            </a:r>
            <a:r>
              <a:rPr lang="en-US" b="0" i="0" dirty="0">
                <a:solidFill>
                  <a:srgbClr val="000000"/>
                </a:solidFill>
                <a:effectLst/>
                <a:latin typeface="Abadi" panose="020B0604020104020204" pitchFamily="34" charset="0"/>
              </a:rPr>
              <a:t> or </a:t>
            </a:r>
            <a:r>
              <a:rPr lang="en-US" b="0" i="1" dirty="0">
                <a:solidFill>
                  <a:srgbClr val="000000"/>
                </a:solidFill>
                <a:effectLst/>
                <a:latin typeface="Abadi" panose="020B0604020104020204" pitchFamily="34" charset="0"/>
              </a:rPr>
              <a:t>Liahona</a:t>
            </a:r>
            <a:r>
              <a:rPr lang="en-US" b="0" i="0" dirty="0">
                <a:solidFill>
                  <a:srgbClr val="000000"/>
                </a:solidFill>
                <a:effectLst/>
                <a:latin typeface="Abadi" panose="020B0604020104020204" pitchFamily="34" charset="0"/>
              </a:rPr>
              <a:t>, May 2013, 109.</a:t>
            </a:r>
            <a:endParaRPr lang="en-US" dirty="0"/>
          </a:p>
        </p:txBody>
      </p:sp>
      <p:sp>
        <p:nvSpPr>
          <p:cNvPr id="7" name="Footer Placeholder 14">
            <a:extLst>
              <a:ext uri="{FF2B5EF4-FFF2-40B4-BE49-F238E27FC236}">
                <a16:creationId xmlns:a16="http://schemas.microsoft.com/office/drawing/2014/main" id="{9FBBB5BA-A46B-4E5F-B393-B8495F06D3FA}"/>
              </a:ext>
            </a:extLst>
          </p:cNvPr>
          <p:cNvSpPr>
            <a:spLocks noGrp="1"/>
          </p:cNvSpPr>
          <p:nvPr/>
        </p:nvSpPr>
        <p:spPr>
          <a:xfrm>
            <a:off x="88392"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pic>
        <p:nvPicPr>
          <p:cNvPr id="4" name="Picture 3">
            <a:extLst>
              <a:ext uri="{FF2B5EF4-FFF2-40B4-BE49-F238E27FC236}">
                <a16:creationId xmlns:a16="http://schemas.microsoft.com/office/drawing/2014/main" id="{C86D3593-FD8E-464A-8CD3-58156887B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539" y="4250626"/>
            <a:ext cx="1695450" cy="2124075"/>
          </a:xfrm>
          <a:prstGeom prst="rect">
            <a:avLst/>
          </a:prstGeom>
        </p:spPr>
      </p:pic>
    </p:spTree>
    <p:extLst>
      <p:ext uri="{BB962C8B-B14F-4D97-AF65-F5344CB8AC3E}">
        <p14:creationId xmlns:p14="http://schemas.microsoft.com/office/powerpoint/2010/main" val="3744323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530" y="806824"/>
            <a:ext cx="8610600" cy="2031325"/>
          </a:xfrm>
          <a:prstGeom prst="rect">
            <a:avLst/>
          </a:prstGeom>
          <a:ln>
            <a:solidFill>
              <a:schemeClr val="tx1"/>
            </a:solidFill>
          </a:ln>
        </p:spPr>
        <p:txBody>
          <a:bodyPr wrap="square">
            <a:spAutoFit/>
          </a:bodyPr>
          <a:lstStyle/>
          <a:p>
            <a:r>
              <a:rPr lang="en-US" b="1" dirty="0"/>
              <a:t>Olive oil</a:t>
            </a:r>
            <a:r>
              <a:rPr lang="en-US" dirty="0"/>
              <a:t> is a fat obtained from the olive (the fruit of </a:t>
            </a:r>
            <a:r>
              <a:rPr lang="en-US" i="1" dirty="0" err="1"/>
              <a:t>Olea</a:t>
            </a:r>
            <a:r>
              <a:rPr lang="en-US" i="1" dirty="0"/>
              <a:t> </a:t>
            </a:r>
            <a:r>
              <a:rPr lang="en-US" i="1" dirty="0" err="1"/>
              <a:t>europaea</a:t>
            </a:r>
            <a:r>
              <a:rPr lang="en-US" dirty="0"/>
              <a:t>; family </a:t>
            </a:r>
            <a:r>
              <a:rPr lang="en-US" dirty="0" err="1"/>
              <a:t>Oleaceae</a:t>
            </a:r>
            <a:r>
              <a:rPr lang="en-US" dirty="0"/>
              <a:t>), a traditional tree crop of the Mediterranean Basin. The oil is produced by pressing whole olives.</a:t>
            </a:r>
          </a:p>
          <a:p>
            <a:r>
              <a:rPr lang="en-US" dirty="0"/>
              <a:t>It is commonly used in cooking, cosmetics, pharmaceuticals, and soaps and as a fuel for traditional oil lamps. Olive oil is used throughout the world, but especially in the Mediterranean countries and, in particular, in </a:t>
            </a:r>
            <a:r>
              <a:rPr lang="en-US" u="sng" dirty="0"/>
              <a:t>Greece</a:t>
            </a:r>
            <a:r>
              <a:rPr lang="en-US" dirty="0"/>
              <a:t>, which has the highest consumption per person.</a:t>
            </a:r>
          </a:p>
        </p:txBody>
      </p:sp>
      <p:sp>
        <p:nvSpPr>
          <p:cNvPr id="3" name="Rectangle 2"/>
          <p:cNvSpPr/>
          <p:nvPr/>
        </p:nvSpPr>
        <p:spPr>
          <a:xfrm>
            <a:off x="118730" y="6393481"/>
            <a:ext cx="3746538" cy="369332"/>
          </a:xfrm>
          <a:prstGeom prst="rect">
            <a:avLst/>
          </a:prstGeom>
        </p:spPr>
        <p:txBody>
          <a:bodyPr wrap="none">
            <a:spAutoFit/>
          </a:bodyPr>
          <a:lstStyle/>
          <a:p>
            <a:r>
              <a:rPr lang="en-US" dirty="0"/>
              <a:t>http://en.wikipedia.org/wiki/Olive_oil</a:t>
            </a:r>
          </a:p>
        </p:txBody>
      </p:sp>
      <p:pic>
        <p:nvPicPr>
          <p:cNvPr id="5" name="Picture 4">
            <a:extLst>
              <a:ext uri="{FF2B5EF4-FFF2-40B4-BE49-F238E27FC236}">
                <a16:creationId xmlns:a16="http://schemas.microsoft.com/office/drawing/2014/main" id="{6E2E76A2-4C2A-10FD-39C4-3C39166BC69F}"/>
              </a:ext>
            </a:extLst>
          </p:cNvPr>
          <p:cNvPicPr>
            <a:picLocks noChangeAspect="1"/>
          </p:cNvPicPr>
          <p:nvPr/>
        </p:nvPicPr>
        <p:blipFill>
          <a:blip r:embed="rId2"/>
          <a:stretch>
            <a:fillRect/>
          </a:stretch>
        </p:blipFill>
        <p:spPr>
          <a:xfrm>
            <a:off x="3865268" y="2995130"/>
            <a:ext cx="3463995" cy="3398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799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 y="520928"/>
            <a:ext cx="9144000" cy="6017032"/>
          </a:xfrm>
          <a:prstGeom prst="rect">
            <a:avLst/>
          </a:prstGeom>
        </p:spPr>
        <p:txBody>
          <a:bodyPr wrap="square">
            <a:spAutoFit/>
          </a:bodyPr>
          <a:lstStyle/>
          <a:p>
            <a:pPr fontAlgn="base"/>
            <a:r>
              <a:rPr lang="en-US" sz="1100" dirty="0"/>
              <a:t>“I desire to teach you concerning matters of eternal significance. In doing so I shall speak allegorically, which simply means that I will teach by using a story which has symbolic meanings.</a:t>
            </a:r>
          </a:p>
          <a:p>
            <a:pPr fontAlgn="base"/>
            <a:r>
              <a:rPr lang="en-US" sz="1100" dirty="0"/>
              <a:t>In an allegorical sense, I am here today as a member of the trial team assembled by your chief advocate. We have now received the legal action in which each of you has been named as a party defendant. I and others of the trial team have reviewed the pleadings carefully and have confirmed that the real purpose of opposing counsel is to prove that you are </a:t>
            </a:r>
            <a:r>
              <a:rPr lang="en-US" sz="1100" i="1" dirty="0"/>
              <a:t>not</a:t>
            </a:r>
            <a:r>
              <a:rPr lang="en-US" sz="1100" dirty="0"/>
              <a:t> eligible to receive your ultimate inheritance. Our adversary’s trial team is even now working tirelessly to assemble the facts necessary to bring about your defeat.</a:t>
            </a:r>
          </a:p>
          <a:p>
            <a:pPr fontAlgn="base"/>
            <a:r>
              <a:rPr lang="en-US" sz="1100" dirty="0"/>
              <a:t>By virtue of motions made, heard, and previously decided, we have been compelled to produce, on behalf of each of you, all records relating to your business and personal transactions. These include a schedule of your neighbors, friends, and business acquaintances. Additionally, full disclosure concerning your spouse, your children, your parents, and members of your extended family has been made.</a:t>
            </a:r>
          </a:p>
          <a:p>
            <a:pPr fontAlgn="base"/>
            <a:r>
              <a:rPr lang="en-US" sz="1100" dirty="0"/>
              <a:t>You should know that our adversary is prepared to spend such time, effort, and money as is necessary to deprive you of your inheritance. They have already expended untold millions of dollars in preparing their case against each of you. They have hired gifted, talented, and experienced people to work for them. They intend to win!</a:t>
            </a:r>
          </a:p>
          <a:p>
            <a:pPr fontAlgn="base"/>
            <a:r>
              <a:rPr lang="en-US" sz="1100" dirty="0"/>
              <a:t>Fortunately, you are represented by the </a:t>
            </a:r>
            <a:r>
              <a:rPr lang="en-US" sz="1100" i="1" dirty="0"/>
              <a:t>most</a:t>
            </a:r>
            <a:r>
              <a:rPr lang="en-US" sz="1100" dirty="0"/>
              <a:t> skilled, capable, and diligent counsel I have ever seen. It’s amazing to watch him as he argues on your behalf before the Supreme Judge.</a:t>
            </a:r>
          </a:p>
          <a:p>
            <a:pPr fontAlgn="base"/>
            <a:r>
              <a:rPr lang="en-US" sz="1100" dirty="0"/>
              <a:t>For example, our adversary brought a motion seeking an order that some of you have already forfeited your rights to your ultimate inheritance and therefore a summary judgment should be entered against you. I must admit he was brilliant in his presentation. For a time it seemed to me that he would prevail. Many of the court personnel were nodding their heads in seeming agreement with him. His argument was powerful.</a:t>
            </a:r>
          </a:p>
          <a:p>
            <a:pPr fontAlgn="base"/>
            <a:r>
              <a:rPr lang="en-US" sz="1100" dirty="0"/>
              <a:t>Citing several of you by name, he said, “If these defendants have lived this long and have not yet taken serious steps to qualify for their ultimate inheritance, why should we waste further time of the court? Let us simply enter judgment against them now and be done with it.” So powerful was his presentation that many in the public gallery applauded when he concluded.</a:t>
            </a:r>
          </a:p>
          <a:p>
            <a:pPr fontAlgn="base"/>
            <a:r>
              <a:rPr lang="en-US" sz="1100" dirty="0"/>
              <a:t>You could have heard a pin drop when your chief advocate arose. The suspense in the courtroom was electrifying. What arguments could he possibly make that would overcome those just presented? I wish you could have been there.</a:t>
            </a:r>
          </a:p>
          <a:p>
            <a:pPr fontAlgn="base"/>
            <a:r>
              <a:rPr lang="en-US" sz="1100" dirty="0"/>
              <a:t>In contrast to the bombastic and cynical arguments of opposing counsel, your advocate began your defense as a trickle and built to the force of a mighty river. Humbly, softly, meaningfully, and compellingly, he pled your case. I knew the impact he was having when I saw tears streaming down the cheeks of many in the courtroom. I don’t remember all of his arguments and logic, but I do remember him saying that man is a little lower than the angels (see Ps. 8:5) and that the worth of souls is great (see D&amp;C 18:10). In one of the most majestic moments, his eyes filled with compassion and his voice quivering with indignation, he admonished, “He that is without sin among you, let him first cast a stone.” (John 8:7.)</a:t>
            </a:r>
          </a:p>
          <a:p>
            <a:pPr fontAlgn="base"/>
            <a:r>
              <a:rPr lang="en-US" sz="1100" dirty="0"/>
              <a:t>He went on to argue that “this life is the time for men to prepare to meet God” (see Alma 34:32) and closed with a breathtaking summary in which he said no one has the right to judge the sum total of a man’s life until that life has been lived.</a:t>
            </a:r>
          </a:p>
          <a:p>
            <a:pPr fontAlgn="base"/>
            <a:r>
              <a:rPr lang="en-US" sz="1100" dirty="0"/>
              <a:t>There was silence in the room when he finished, silence broken only by the voice of the Supreme Judge announcing his decision: “Motion of counsel for the plaintiffs is denied. The issues sought to be summarily decided here are better left until trial of this matter on the merits,” he said.</a:t>
            </a:r>
          </a:p>
          <a:p>
            <a:pPr fontAlgn="base"/>
            <a:r>
              <a:rPr lang="en-US" sz="1100" dirty="0"/>
              <a:t>Now, in preparation for your appearance on the witness stand, you should be advised that, in the law, we have what are known as threshold questions. These are simply questions that are the point of beginning, or the starting place. The threshold question in your trial is, Do you love the Lord God with all your heart and with all your soul and with all your mind? (See Matt. 22:37.) If the answer is no, there will be a motion for judgment against you. That motion will be granted.</a:t>
            </a:r>
          </a:p>
        </p:txBody>
      </p:sp>
      <p:sp>
        <p:nvSpPr>
          <p:cNvPr id="3" name="TextBox 2"/>
          <p:cNvSpPr txBox="1"/>
          <p:nvPr/>
        </p:nvSpPr>
        <p:spPr>
          <a:xfrm>
            <a:off x="1676400" y="76201"/>
            <a:ext cx="8991600" cy="646331"/>
          </a:xfrm>
          <a:prstGeom prst="rect">
            <a:avLst/>
          </a:prstGeom>
          <a:noFill/>
        </p:spPr>
        <p:txBody>
          <a:bodyPr wrap="square" rtlCol="0">
            <a:spAutoFit/>
          </a:bodyPr>
          <a:lstStyle/>
          <a:p>
            <a:pPr fontAlgn="base"/>
            <a:r>
              <a:rPr lang="en-US" i="1" dirty="0"/>
              <a:t>The Ultimate Inheritance—An Allegory</a:t>
            </a:r>
            <a:r>
              <a:rPr lang="en-US" dirty="0"/>
              <a:t>— Cree L. </a:t>
            </a:r>
            <a:r>
              <a:rPr lang="en-US" dirty="0" err="1"/>
              <a:t>Kofford</a:t>
            </a:r>
            <a:r>
              <a:rPr lang="en-US" dirty="0"/>
              <a:t> Conference Report 1991 Oct</a:t>
            </a:r>
          </a:p>
          <a:p>
            <a:endParaRPr lang="en-US" dirty="0"/>
          </a:p>
        </p:txBody>
      </p:sp>
    </p:spTree>
    <p:extLst>
      <p:ext uri="{BB962C8B-B14F-4D97-AF65-F5344CB8AC3E}">
        <p14:creationId xmlns:p14="http://schemas.microsoft.com/office/powerpoint/2010/main" val="3845411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832" y="100584"/>
            <a:ext cx="9144000" cy="5170646"/>
          </a:xfrm>
          <a:prstGeom prst="rect">
            <a:avLst/>
          </a:prstGeom>
        </p:spPr>
        <p:txBody>
          <a:bodyPr wrap="square">
            <a:spAutoFit/>
          </a:bodyPr>
          <a:lstStyle/>
          <a:p>
            <a:pPr fontAlgn="base"/>
            <a:r>
              <a:rPr lang="en-US" sz="1100" dirty="0"/>
              <a:t>Continued:</a:t>
            </a:r>
          </a:p>
          <a:p>
            <a:pPr fontAlgn="base"/>
            <a:r>
              <a:rPr lang="en-US" sz="1100" dirty="0"/>
              <a:t>On the other hand, if you answer yes, opposing counsel will immediately test the validity of your answer with the question, Do you keep his commandments? (See John 14:15.) A negative response will reveal your fraud, and you will stand judged by your own testimony. If your answer is in the affirmative, there will then follow hours, perhaps days, of questions, each designed to prove that you do not, in fact, keep his commandments. Among those questions will be the following:</a:t>
            </a:r>
          </a:p>
          <a:p>
            <a:pPr fontAlgn="base"/>
            <a:r>
              <a:rPr lang="en-US" sz="1100" dirty="0"/>
              <a:t>1. Do you love your neighbor as yourself? (See Matt. 22:39.)</a:t>
            </a:r>
          </a:p>
          <a:p>
            <a:pPr fontAlgn="base"/>
            <a:r>
              <a:rPr lang="en-US" sz="1100" dirty="0"/>
              <a:t>2. Do you place worldly pursuits or personal pleasures above your service to God? (See Ex. 20:3.)</a:t>
            </a:r>
          </a:p>
          <a:p>
            <a:pPr fontAlgn="base"/>
            <a:r>
              <a:rPr lang="en-US" sz="1100" dirty="0"/>
              <a:t>3. Do you take the name of the Lord God in vain? (See Ex. 20:7.)</a:t>
            </a:r>
          </a:p>
          <a:p>
            <a:pPr fontAlgn="base"/>
            <a:r>
              <a:rPr lang="en-US" sz="1100" dirty="0"/>
              <a:t>4. Do you keep the Sabbath day holy? (See Ex. 20:8.)</a:t>
            </a:r>
          </a:p>
          <a:p>
            <a:pPr fontAlgn="base"/>
            <a:r>
              <a:rPr lang="en-US" sz="1100" dirty="0"/>
              <a:t>5. Do you honor your father and mother? (See Ex. 20:12.)</a:t>
            </a:r>
          </a:p>
          <a:p>
            <a:pPr fontAlgn="base"/>
            <a:r>
              <a:rPr lang="en-US" sz="1100" dirty="0"/>
              <a:t>6. Do you commit adultery or fornication? (See Ex. 20:14.)</a:t>
            </a:r>
          </a:p>
          <a:p>
            <a:pPr fontAlgn="base"/>
            <a:r>
              <a:rPr lang="en-US" sz="1100" dirty="0"/>
              <a:t>7. Do you steal? (See Ex. 20:15.)</a:t>
            </a:r>
          </a:p>
          <a:p>
            <a:pPr fontAlgn="base"/>
            <a:r>
              <a:rPr lang="en-US" sz="1100" dirty="0"/>
              <a:t>8. Do you bear false witness? (See Ex. 20:16.)</a:t>
            </a:r>
          </a:p>
          <a:p>
            <a:pPr fontAlgn="base"/>
            <a:r>
              <a:rPr lang="en-US" sz="1100" dirty="0"/>
              <a:t>9. Do you covet? (See Ex. 20:17.)</a:t>
            </a:r>
          </a:p>
          <a:p>
            <a:pPr fontAlgn="base"/>
            <a:endParaRPr lang="en-US" sz="1100" dirty="0"/>
          </a:p>
          <a:p>
            <a:pPr fontAlgn="base"/>
            <a:r>
              <a:rPr lang="en-US" sz="1100" dirty="0"/>
              <a:t>Remember, opposing counsel and his trial team will be fully conversant with your conduct and behavior. Witnesses will have been subpoenaed by them to testify against you. Your neighbors will present their testimony concerning your conduct with them. Those who have observed your Sabbath day activity will be called to the stand. On each point where you are vulnerable, witnesses will be produced to contradict your sworn testimony.</a:t>
            </a:r>
          </a:p>
          <a:p>
            <a:pPr fontAlgn="base"/>
            <a:r>
              <a:rPr lang="en-US" sz="1100" dirty="0"/>
              <a:t>As your counsel we will, of course, be equally well prepared. Your chief counsel will produce every witness favorable to you and elicit from them every fact which may be used on your behalf.</a:t>
            </a:r>
          </a:p>
          <a:p>
            <a:pPr fontAlgn="base"/>
            <a:r>
              <a:rPr lang="en-US" sz="1100" dirty="0"/>
              <a:t>However, one thing is clear—the ultimate outcome of your case is dependent upon the facts which you provide. There’s an old adage among trial lawyers that says, “We don’t make the facts, we only present them.” The facts which represent your life are the facts that will ultimately determine your victory or your defeat.</a:t>
            </a:r>
          </a:p>
          <a:p>
            <a:pPr fontAlgn="base"/>
            <a:r>
              <a:rPr lang="en-US" sz="1100" dirty="0"/>
              <a:t>That is one of the reasons I have come today. I have been asked to see that you are clearly informed concerning this matter and to urge you, where necessary, to create facts which will allow the Supreme Judge to find on your behalf. Fortunately for you, your life’s facts </a:t>
            </a:r>
            <a:r>
              <a:rPr lang="en-US" sz="1100" i="1" dirty="0"/>
              <a:t>can</a:t>
            </a:r>
            <a:r>
              <a:rPr lang="en-US" sz="1100" dirty="0"/>
              <a:t> still be created. No matter how long you have lived, no matter how many mistakes you have made, your life’s story </a:t>
            </a:r>
            <a:r>
              <a:rPr lang="en-US" sz="1100" i="1" dirty="0"/>
              <a:t>can </a:t>
            </a:r>
            <a:r>
              <a:rPr lang="en-US" sz="1100" dirty="0"/>
              <a:t>still be changed. It </a:t>
            </a:r>
            <a:r>
              <a:rPr lang="en-US" sz="1100" i="1" dirty="0"/>
              <a:t>can</a:t>
            </a:r>
            <a:r>
              <a:rPr lang="en-US" sz="1100" dirty="0"/>
              <a:t> still be written. It is not too late. Please, I plead with you, help him to help you win your ultimate inheritance.</a:t>
            </a:r>
          </a:p>
          <a:p>
            <a:pPr fontAlgn="base"/>
            <a:r>
              <a:rPr lang="en-US" sz="1100" dirty="0"/>
              <a:t>Now before closing, I should like to express my deep love to all, who is my sweetheart and my heartbeat. I honor her and the womanhood which she so elegantly represents. I love our five children, who are my best friends, and our twelve grandchildren, who regularly teach me the joy of unconditional love.</a:t>
            </a:r>
          </a:p>
          <a:p>
            <a:pPr fontAlgn="base"/>
            <a:r>
              <a:rPr lang="en-US" sz="1100" dirty="0"/>
              <a:t>In the name of the Lord Jesus Christ, amen.</a:t>
            </a:r>
          </a:p>
        </p:txBody>
      </p:sp>
    </p:spTree>
    <p:extLst>
      <p:ext uri="{BB962C8B-B14F-4D97-AF65-F5344CB8AC3E}">
        <p14:creationId xmlns:p14="http://schemas.microsoft.com/office/powerpoint/2010/main" val="3216099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5B23-CA60-0943-779D-8E74BF7AA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18DBE83-746D-65FE-7E1C-8D3D90B72440}"/>
              </a:ext>
            </a:extLst>
          </p:cNvPr>
          <p:cNvSpPr txBox="1"/>
          <p:nvPr/>
        </p:nvSpPr>
        <p:spPr>
          <a:xfrm>
            <a:off x="1343246" y="2321004"/>
            <a:ext cx="9144000" cy="2123658"/>
          </a:xfrm>
          <a:prstGeom prst="rect">
            <a:avLst/>
          </a:prstGeom>
          <a:noFill/>
        </p:spPr>
        <p:txBody>
          <a:bodyPr wrap="square" rtlCol="0">
            <a:spAutoFit/>
          </a:bodyPr>
          <a:lstStyle/>
          <a:p>
            <a:pPr algn="ctr"/>
            <a:r>
              <a:rPr lang="en-US" sz="6600" dirty="0">
                <a:solidFill>
                  <a:schemeClr val="bg1"/>
                </a:solidFill>
                <a:latin typeface="Vivaldi" pitchFamily="66" charset="0"/>
              </a:rPr>
              <a:t>The Role of the Redeemer</a:t>
            </a:r>
          </a:p>
          <a:p>
            <a:pPr algn="ctr"/>
            <a:r>
              <a:rPr lang="en-US" sz="6600" dirty="0">
                <a:solidFill>
                  <a:schemeClr val="bg1"/>
                </a:solidFill>
                <a:latin typeface="Vivaldi" pitchFamily="66" charset="0"/>
              </a:rPr>
              <a:t>Mosiah 15-16</a:t>
            </a:r>
          </a:p>
        </p:txBody>
      </p:sp>
    </p:spTree>
    <p:extLst>
      <p:ext uri="{BB962C8B-B14F-4D97-AF65-F5344CB8AC3E}">
        <p14:creationId xmlns:p14="http://schemas.microsoft.com/office/powerpoint/2010/main" val="106878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1D3857-4770-49C5-A044-760C42CAA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 name="TextBox 2"/>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Bad Influences</a:t>
            </a:r>
          </a:p>
        </p:txBody>
      </p:sp>
      <p:sp>
        <p:nvSpPr>
          <p:cNvPr id="34" name="TextBox 33"/>
          <p:cNvSpPr txBox="1"/>
          <p:nvPr/>
        </p:nvSpPr>
        <p:spPr>
          <a:xfrm>
            <a:off x="7620000" y="1828801"/>
            <a:ext cx="2590800" cy="830997"/>
          </a:xfrm>
          <a:prstGeom prst="rect">
            <a:avLst/>
          </a:prstGeom>
          <a:noFill/>
        </p:spPr>
        <p:txBody>
          <a:bodyPr wrap="square" rtlCol="0">
            <a:spAutoFit/>
          </a:bodyPr>
          <a:lstStyle/>
          <a:p>
            <a:pPr algn="ctr"/>
            <a:r>
              <a:rPr lang="en-US" sz="2400" dirty="0">
                <a:solidFill>
                  <a:schemeClr val="bg1"/>
                </a:solidFill>
              </a:rPr>
              <a:t>Inappropriate lyrics in music</a:t>
            </a:r>
          </a:p>
        </p:txBody>
      </p:sp>
      <p:sp>
        <p:nvSpPr>
          <p:cNvPr id="36" name="TextBox 35"/>
          <p:cNvSpPr txBox="1"/>
          <p:nvPr/>
        </p:nvSpPr>
        <p:spPr>
          <a:xfrm>
            <a:off x="8001000" y="3200401"/>
            <a:ext cx="2514600" cy="1200329"/>
          </a:xfrm>
          <a:prstGeom prst="rect">
            <a:avLst/>
          </a:prstGeom>
          <a:noFill/>
        </p:spPr>
        <p:txBody>
          <a:bodyPr wrap="square" rtlCol="0">
            <a:spAutoFit/>
          </a:bodyPr>
          <a:lstStyle/>
          <a:p>
            <a:pPr algn="ctr"/>
            <a:r>
              <a:rPr lang="en-US" sz="2400" dirty="0">
                <a:solidFill>
                  <a:schemeClr val="bg1"/>
                </a:solidFill>
              </a:rPr>
              <a:t>Friends who tempt you to do something wrong</a:t>
            </a:r>
          </a:p>
        </p:txBody>
      </p:sp>
      <p:sp>
        <p:nvSpPr>
          <p:cNvPr id="8" name="TextBox 7"/>
          <p:cNvSpPr txBox="1"/>
          <p:nvPr/>
        </p:nvSpPr>
        <p:spPr>
          <a:xfrm>
            <a:off x="7086600" y="5105401"/>
            <a:ext cx="2971800" cy="830997"/>
          </a:xfrm>
          <a:prstGeom prst="rect">
            <a:avLst/>
          </a:prstGeom>
          <a:noFill/>
        </p:spPr>
        <p:txBody>
          <a:bodyPr wrap="square" rtlCol="0">
            <a:spAutoFit/>
          </a:bodyPr>
          <a:lstStyle/>
          <a:p>
            <a:pPr algn="ctr"/>
            <a:r>
              <a:rPr lang="en-US" sz="2400" dirty="0">
                <a:solidFill>
                  <a:schemeClr val="bg1"/>
                </a:solidFill>
              </a:rPr>
              <a:t>Inappropriate movies or television</a:t>
            </a:r>
          </a:p>
        </p:txBody>
      </p:sp>
      <p:sp>
        <p:nvSpPr>
          <p:cNvPr id="9" name="TextBox 8"/>
          <p:cNvSpPr txBox="1"/>
          <p:nvPr/>
        </p:nvSpPr>
        <p:spPr>
          <a:xfrm>
            <a:off x="4724400" y="5867401"/>
            <a:ext cx="2514600" cy="830997"/>
          </a:xfrm>
          <a:prstGeom prst="rect">
            <a:avLst/>
          </a:prstGeom>
          <a:noFill/>
        </p:spPr>
        <p:txBody>
          <a:bodyPr wrap="square" rtlCol="0">
            <a:spAutoFit/>
          </a:bodyPr>
          <a:lstStyle/>
          <a:p>
            <a:pPr algn="ctr"/>
            <a:r>
              <a:rPr lang="en-US" sz="2400" dirty="0">
                <a:solidFill>
                  <a:schemeClr val="bg1"/>
                </a:solidFill>
              </a:rPr>
              <a:t>Parties with alcohol or drugs</a:t>
            </a:r>
          </a:p>
        </p:txBody>
      </p:sp>
      <p:sp>
        <p:nvSpPr>
          <p:cNvPr id="10" name="TextBox 9"/>
          <p:cNvSpPr txBox="1"/>
          <p:nvPr/>
        </p:nvSpPr>
        <p:spPr>
          <a:xfrm>
            <a:off x="2209800" y="4800601"/>
            <a:ext cx="2743200" cy="830997"/>
          </a:xfrm>
          <a:prstGeom prst="rect">
            <a:avLst/>
          </a:prstGeom>
          <a:noFill/>
        </p:spPr>
        <p:txBody>
          <a:bodyPr wrap="square" rtlCol="0">
            <a:spAutoFit/>
          </a:bodyPr>
          <a:lstStyle/>
          <a:p>
            <a:pPr algn="ctr"/>
            <a:r>
              <a:rPr lang="en-US" sz="2400" dirty="0">
                <a:solidFill>
                  <a:schemeClr val="bg1"/>
                </a:solidFill>
              </a:rPr>
              <a:t>Friends or dates with immoral values</a:t>
            </a:r>
          </a:p>
        </p:txBody>
      </p:sp>
      <p:sp>
        <p:nvSpPr>
          <p:cNvPr id="11" name="TextBox 10"/>
          <p:cNvSpPr txBox="1"/>
          <p:nvPr/>
        </p:nvSpPr>
        <p:spPr>
          <a:xfrm>
            <a:off x="1676400" y="3200401"/>
            <a:ext cx="2743200" cy="1200329"/>
          </a:xfrm>
          <a:prstGeom prst="rect">
            <a:avLst/>
          </a:prstGeom>
          <a:noFill/>
        </p:spPr>
        <p:txBody>
          <a:bodyPr wrap="square" rtlCol="0">
            <a:spAutoFit/>
          </a:bodyPr>
          <a:lstStyle/>
          <a:p>
            <a:pPr algn="ctr"/>
            <a:r>
              <a:rPr lang="en-US" sz="2400" dirty="0">
                <a:solidFill>
                  <a:schemeClr val="bg1"/>
                </a:solidFill>
              </a:rPr>
              <a:t>Inappropriate online viewing or socializing</a:t>
            </a:r>
          </a:p>
        </p:txBody>
      </p:sp>
      <p:sp>
        <p:nvSpPr>
          <p:cNvPr id="12" name="TextBox 11"/>
          <p:cNvSpPr txBox="1"/>
          <p:nvPr/>
        </p:nvSpPr>
        <p:spPr>
          <a:xfrm>
            <a:off x="2133600" y="1676401"/>
            <a:ext cx="2667000" cy="1200329"/>
          </a:xfrm>
          <a:prstGeom prst="rect">
            <a:avLst/>
          </a:prstGeom>
          <a:noFill/>
        </p:spPr>
        <p:txBody>
          <a:bodyPr wrap="square" rtlCol="0">
            <a:spAutoFit/>
          </a:bodyPr>
          <a:lstStyle/>
          <a:p>
            <a:pPr algn="ctr"/>
            <a:r>
              <a:rPr lang="en-US" sz="2400" dirty="0">
                <a:solidFill>
                  <a:schemeClr val="bg1"/>
                </a:solidFill>
              </a:rPr>
              <a:t>Advertisement that sells inappropriate morals</a:t>
            </a:r>
          </a:p>
        </p:txBody>
      </p:sp>
      <p:sp>
        <p:nvSpPr>
          <p:cNvPr id="13" name="TextBox 12"/>
          <p:cNvSpPr txBox="1"/>
          <p:nvPr/>
        </p:nvSpPr>
        <p:spPr>
          <a:xfrm>
            <a:off x="4724400" y="685801"/>
            <a:ext cx="3200400" cy="830997"/>
          </a:xfrm>
          <a:prstGeom prst="rect">
            <a:avLst/>
          </a:prstGeom>
          <a:noFill/>
        </p:spPr>
        <p:txBody>
          <a:bodyPr wrap="square" rtlCol="0">
            <a:spAutoFit/>
          </a:bodyPr>
          <a:lstStyle/>
          <a:p>
            <a:pPr algn="ctr"/>
            <a:r>
              <a:rPr lang="en-US" sz="2400" dirty="0">
                <a:solidFill>
                  <a:schemeClr val="bg1"/>
                </a:solidFill>
              </a:rPr>
              <a:t>Friends who don’t respect your standards</a:t>
            </a:r>
          </a:p>
        </p:txBody>
      </p:sp>
      <p:pic>
        <p:nvPicPr>
          <p:cNvPr id="5" name="Picture 4">
            <a:extLst>
              <a:ext uri="{FF2B5EF4-FFF2-40B4-BE49-F238E27FC236}">
                <a16:creationId xmlns:a16="http://schemas.microsoft.com/office/drawing/2014/main" id="{6D790DF4-0D3C-4E6D-BCED-FECE03650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831" y="2456879"/>
            <a:ext cx="3022156" cy="2444306"/>
          </a:xfrm>
          <a:prstGeom prst="rect">
            <a:avLst/>
          </a:prstGeom>
        </p:spPr>
      </p:pic>
    </p:spTree>
    <p:extLst>
      <p:ext uri="{BB962C8B-B14F-4D97-AF65-F5344CB8AC3E}">
        <p14:creationId xmlns:p14="http://schemas.microsoft.com/office/powerpoint/2010/main" val="40650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8" grpId="0"/>
      <p:bldP spid="9" grpId="0"/>
      <p:bldP spid="10"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131ACD-DCD6-4B0D-91C9-E4E5AD6F8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4968" y="6452617"/>
            <a:ext cx="9144000" cy="307777"/>
          </a:xfrm>
          <a:prstGeom prst="rect">
            <a:avLst/>
          </a:prstGeom>
          <a:noFill/>
        </p:spPr>
        <p:txBody>
          <a:bodyPr wrap="square" rtlCol="0">
            <a:spAutoFit/>
          </a:bodyPr>
          <a:lstStyle/>
          <a:p>
            <a:r>
              <a:rPr lang="en-US" sz="1400" dirty="0">
                <a:solidFill>
                  <a:schemeClr val="bg1"/>
                </a:solidFill>
              </a:rPr>
              <a:t>Mosiah 15:1-4   James E. </a:t>
            </a:r>
            <a:r>
              <a:rPr lang="en-US" sz="1400" dirty="0" err="1">
                <a:solidFill>
                  <a:schemeClr val="bg1"/>
                </a:solidFill>
              </a:rPr>
              <a:t>Talmage</a:t>
            </a:r>
            <a:endParaRPr lang="en-US" sz="1400" dirty="0">
              <a:solidFill>
                <a:schemeClr val="bg1"/>
              </a:solidFill>
            </a:endParaRPr>
          </a:p>
        </p:txBody>
      </p:sp>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Vivaldi" pitchFamily="66" charset="0"/>
              </a:rPr>
              <a:t>The Ministry--</a:t>
            </a:r>
            <a:r>
              <a:rPr lang="en-US" sz="6600" dirty="0" err="1">
                <a:solidFill>
                  <a:schemeClr val="bg1"/>
                </a:solidFill>
                <a:latin typeface="Vivaldi" pitchFamily="66" charset="0"/>
              </a:rPr>
              <a:t>Elohim</a:t>
            </a:r>
            <a:r>
              <a:rPr lang="en-US" sz="6600" dirty="0">
                <a:solidFill>
                  <a:schemeClr val="bg1"/>
                </a:solidFill>
                <a:latin typeface="Vivaldi" pitchFamily="66" charset="0"/>
              </a:rPr>
              <a:t> </a:t>
            </a:r>
          </a:p>
        </p:txBody>
      </p:sp>
      <p:sp>
        <p:nvSpPr>
          <p:cNvPr id="7" name="TextBox 6"/>
          <p:cNvSpPr txBox="1"/>
          <p:nvPr/>
        </p:nvSpPr>
        <p:spPr>
          <a:xfrm>
            <a:off x="1752600" y="1676401"/>
            <a:ext cx="4191000" cy="461665"/>
          </a:xfrm>
          <a:prstGeom prst="rect">
            <a:avLst/>
          </a:prstGeom>
          <a:noFill/>
        </p:spPr>
        <p:txBody>
          <a:bodyPr wrap="square" rtlCol="0">
            <a:spAutoFit/>
          </a:bodyPr>
          <a:lstStyle/>
          <a:p>
            <a:r>
              <a:rPr lang="en-US" sz="2400" i="1" dirty="0" err="1">
                <a:solidFill>
                  <a:schemeClr val="bg1"/>
                </a:solidFill>
              </a:rPr>
              <a:t>Elohim</a:t>
            </a:r>
            <a:r>
              <a:rPr lang="en-US" sz="2400" dirty="0">
                <a:solidFill>
                  <a:schemeClr val="bg1"/>
                </a:solidFill>
              </a:rPr>
              <a:t> as the Father of spirits</a:t>
            </a:r>
          </a:p>
        </p:txBody>
      </p:sp>
      <p:sp>
        <p:nvSpPr>
          <p:cNvPr id="8" name="TextBox 7"/>
          <p:cNvSpPr txBox="1"/>
          <p:nvPr/>
        </p:nvSpPr>
        <p:spPr>
          <a:xfrm>
            <a:off x="5530702" y="2860317"/>
            <a:ext cx="7010400" cy="1938992"/>
          </a:xfrm>
          <a:prstGeom prst="rect">
            <a:avLst/>
          </a:prstGeom>
          <a:noFill/>
        </p:spPr>
        <p:txBody>
          <a:bodyPr wrap="square" rtlCol="0">
            <a:spAutoFit/>
          </a:bodyPr>
          <a:lstStyle/>
          <a:p>
            <a:r>
              <a:rPr lang="en-US" sz="2000" dirty="0">
                <a:solidFill>
                  <a:schemeClr val="bg1"/>
                </a:solidFill>
              </a:rPr>
              <a:t>Is the Father of the spirits of all men, including Jesus Christ</a:t>
            </a:r>
          </a:p>
          <a:p>
            <a:r>
              <a:rPr lang="en-US" sz="2000" dirty="0">
                <a:solidFill>
                  <a:schemeClr val="bg1"/>
                </a:solidFill>
              </a:rPr>
              <a:t>(Hebrews 12:9; Numbers 16:22)</a:t>
            </a:r>
          </a:p>
          <a:p>
            <a:endParaRPr lang="en-US" sz="2000" dirty="0">
              <a:solidFill>
                <a:schemeClr val="bg1"/>
              </a:solidFill>
            </a:endParaRPr>
          </a:p>
          <a:p>
            <a:r>
              <a:rPr lang="en-US" sz="2000" dirty="0">
                <a:solidFill>
                  <a:schemeClr val="bg1"/>
                </a:solidFill>
              </a:rPr>
              <a:t>He is the ultimate object of our worship</a:t>
            </a:r>
          </a:p>
          <a:p>
            <a:endParaRPr lang="en-US" sz="2000" dirty="0">
              <a:solidFill>
                <a:schemeClr val="bg1"/>
              </a:solidFill>
            </a:endParaRPr>
          </a:p>
          <a:p>
            <a:r>
              <a:rPr lang="en-US" sz="2000" i="1" dirty="0">
                <a:solidFill>
                  <a:schemeClr val="bg1"/>
                </a:solidFill>
              </a:rPr>
              <a:t>Elohim</a:t>
            </a:r>
            <a:r>
              <a:rPr lang="en-US" sz="2000" dirty="0">
                <a:solidFill>
                  <a:schemeClr val="bg1"/>
                </a:solidFill>
              </a:rPr>
              <a:t> is our Father because He gave us life—spiritual birth</a:t>
            </a:r>
          </a:p>
        </p:txBody>
      </p:sp>
      <p:pic>
        <p:nvPicPr>
          <p:cNvPr id="10" name="Picture 9">
            <a:extLst>
              <a:ext uri="{FF2B5EF4-FFF2-40B4-BE49-F238E27FC236}">
                <a16:creationId xmlns:a16="http://schemas.microsoft.com/office/drawing/2014/main" id="{CC928328-0A97-41F2-8A91-E201D5508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51" y="146304"/>
            <a:ext cx="797296" cy="1060704"/>
          </a:xfrm>
          <a:prstGeom prst="rect">
            <a:avLst/>
          </a:prstGeom>
        </p:spPr>
      </p:pic>
      <p:pic>
        <p:nvPicPr>
          <p:cNvPr id="4" name="Picture 3">
            <a:extLst>
              <a:ext uri="{FF2B5EF4-FFF2-40B4-BE49-F238E27FC236}">
                <a16:creationId xmlns:a16="http://schemas.microsoft.com/office/drawing/2014/main" id="{571730C7-03BD-7F88-C45A-840A71544E11}"/>
              </a:ext>
            </a:extLst>
          </p:cNvPr>
          <p:cNvPicPr>
            <a:picLocks noChangeAspect="1"/>
          </p:cNvPicPr>
          <p:nvPr/>
        </p:nvPicPr>
        <p:blipFill>
          <a:blip r:embed="rId4">
            <a:extLst>
              <a:ext uri="{BEBA8EAE-BF5A-486C-A8C5-ECC9F3942E4B}">
                <a14:imgProps xmlns:a14="http://schemas.microsoft.com/office/drawing/2010/main">
                  <a14:imgLayer r:embed="rId5">
                    <a14:imgEffect>
                      <a14:artisticPlasticWrap/>
                    </a14:imgEffect>
                    <a14:imgEffect>
                      <a14:colorTemperature colorTemp="4700"/>
                    </a14:imgEffect>
                  </a14:imgLayer>
                </a14:imgProps>
              </a:ext>
            </a:extLst>
          </a:blip>
          <a:stretch>
            <a:fillRect/>
          </a:stretch>
        </p:blipFill>
        <p:spPr>
          <a:xfrm>
            <a:off x="1233377" y="2340932"/>
            <a:ext cx="4029637" cy="3200847"/>
          </a:xfrm>
          <a:prstGeom prst="rect">
            <a:avLst/>
          </a:prstGeom>
        </p:spPr>
      </p:pic>
    </p:spTree>
    <p:extLst>
      <p:ext uri="{BB962C8B-B14F-4D97-AF65-F5344CB8AC3E}">
        <p14:creationId xmlns:p14="http://schemas.microsoft.com/office/powerpoint/2010/main" val="12065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3DBE2A-FE04-40AB-9CAF-F2B16651E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4968" y="6452617"/>
            <a:ext cx="9144000" cy="307777"/>
          </a:xfrm>
          <a:prstGeom prst="rect">
            <a:avLst/>
          </a:prstGeom>
          <a:noFill/>
        </p:spPr>
        <p:txBody>
          <a:bodyPr wrap="square" rtlCol="0">
            <a:spAutoFit/>
          </a:bodyPr>
          <a:lstStyle/>
          <a:p>
            <a:r>
              <a:rPr lang="en-US" sz="1400" dirty="0">
                <a:solidFill>
                  <a:schemeClr val="bg1"/>
                </a:solidFill>
              </a:rPr>
              <a:t>Mosiah 15:1-4   James E. </a:t>
            </a:r>
            <a:r>
              <a:rPr lang="en-US" sz="1400" dirty="0" err="1">
                <a:solidFill>
                  <a:schemeClr val="bg1"/>
                </a:solidFill>
              </a:rPr>
              <a:t>Talmage</a:t>
            </a:r>
            <a:r>
              <a:rPr lang="en-US" sz="1400" dirty="0">
                <a:solidFill>
                  <a:schemeClr val="bg1"/>
                </a:solidFill>
              </a:rPr>
              <a:t>   see also: Moses 1:31-33; Moses 7:30</a:t>
            </a:r>
          </a:p>
        </p:txBody>
      </p:sp>
      <p:sp>
        <p:nvSpPr>
          <p:cNvPr id="5" name="TextBox 4"/>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Vivaldi" pitchFamily="66" charset="0"/>
              </a:rPr>
              <a:t>The Ministry--Christ </a:t>
            </a:r>
          </a:p>
        </p:txBody>
      </p:sp>
      <p:sp>
        <p:nvSpPr>
          <p:cNvPr id="6" name="TextBox 5"/>
          <p:cNvSpPr txBox="1"/>
          <p:nvPr/>
        </p:nvSpPr>
        <p:spPr>
          <a:xfrm>
            <a:off x="4648200" y="914401"/>
            <a:ext cx="2971800" cy="461665"/>
          </a:xfrm>
          <a:prstGeom prst="rect">
            <a:avLst/>
          </a:prstGeom>
          <a:noFill/>
        </p:spPr>
        <p:txBody>
          <a:bodyPr wrap="square" rtlCol="0">
            <a:spAutoFit/>
          </a:bodyPr>
          <a:lstStyle/>
          <a:p>
            <a:pPr algn="ctr"/>
            <a:r>
              <a:rPr lang="en-US" sz="2400" dirty="0">
                <a:solidFill>
                  <a:schemeClr val="bg1"/>
                </a:solidFill>
              </a:rPr>
              <a:t>Christ as the Father</a:t>
            </a:r>
          </a:p>
        </p:txBody>
      </p:sp>
      <p:sp>
        <p:nvSpPr>
          <p:cNvPr id="7" name="TextBox 6"/>
          <p:cNvSpPr txBox="1"/>
          <p:nvPr/>
        </p:nvSpPr>
        <p:spPr>
          <a:xfrm>
            <a:off x="1717343" y="1497884"/>
            <a:ext cx="4191000" cy="461665"/>
          </a:xfrm>
          <a:prstGeom prst="rect">
            <a:avLst/>
          </a:prstGeom>
          <a:noFill/>
        </p:spPr>
        <p:txBody>
          <a:bodyPr wrap="square" rtlCol="0">
            <a:spAutoFit/>
          </a:bodyPr>
          <a:lstStyle/>
          <a:p>
            <a:r>
              <a:rPr lang="en-US" sz="2400" i="1" dirty="0">
                <a:solidFill>
                  <a:schemeClr val="bg1"/>
                </a:solidFill>
              </a:rPr>
              <a:t>The Father of Creation</a:t>
            </a:r>
            <a:endParaRPr lang="en-US" sz="2400" dirty="0">
              <a:solidFill>
                <a:schemeClr val="bg1"/>
              </a:solidFill>
            </a:endParaRPr>
          </a:p>
        </p:txBody>
      </p:sp>
      <p:sp>
        <p:nvSpPr>
          <p:cNvPr id="8" name="TextBox 7"/>
          <p:cNvSpPr txBox="1"/>
          <p:nvPr/>
        </p:nvSpPr>
        <p:spPr>
          <a:xfrm>
            <a:off x="1371600" y="2412673"/>
            <a:ext cx="4724400" cy="2862322"/>
          </a:xfrm>
          <a:prstGeom prst="rect">
            <a:avLst/>
          </a:prstGeom>
          <a:noFill/>
        </p:spPr>
        <p:txBody>
          <a:bodyPr wrap="square" rtlCol="0">
            <a:spAutoFit/>
          </a:bodyPr>
          <a:lstStyle/>
          <a:p>
            <a:r>
              <a:rPr lang="en-US" dirty="0">
                <a:solidFill>
                  <a:schemeClr val="bg1"/>
                </a:solidFill>
              </a:rPr>
              <a:t>Jesus is known as Father by virtue of his role as Creator. Long before he became mortal he was directly involved in creation</a:t>
            </a:r>
          </a:p>
          <a:p>
            <a:endParaRPr lang="en-US" dirty="0">
              <a:solidFill>
                <a:schemeClr val="bg1"/>
              </a:solidFill>
            </a:endParaRPr>
          </a:p>
          <a:p>
            <a:r>
              <a:rPr lang="en-US" dirty="0">
                <a:solidFill>
                  <a:schemeClr val="bg1"/>
                </a:solidFill>
              </a:rPr>
              <a:t>“While yet in the premortal existence Jehovah advanced and progressed until he became like unto God. Under the direction of the Father he became the creator of worlds without number, and thus was himself the Lord Omnipotent”</a:t>
            </a:r>
          </a:p>
          <a:p>
            <a:r>
              <a:rPr lang="en-US" sz="1400" dirty="0">
                <a:solidFill>
                  <a:schemeClr val="bg1"/>
                </a:solidFill>
              </a:rPr>
              <a:t>Bruce R. </a:t>
            </a:r>
            <a:r>
              <a:rPr lang="en-US" sz="1400" dirty="0" err="1">
                <a:solidFill>
                  <a:schemeClr val="bg1"/>
                </a:solidFill>
              </a:rPr>
              <a:t>McConkie</a:t>
            </a:r>
            <a:endParaRPr lang="en-US" sz="1400" dirty="0">
              <a:solidFill>
                <a:schemeClr val="bg1"/>
              </a:solidFill>
            </a:endParaRPr>
          </a:p>
        </p:txBody>
      </p:sp>
      <p:pic>
        <p:nvPicPr>
          <p:cNvPr id="11" name="Picture 10">
            <a:extLst>
              <a:ext uri="{FF2B5EF4-FFF2-40B4-BE49-F238E27FC236}">
                <a16:creationId xmlns:a16="http://schemas.microsoft.com/office/drawing/2014/main" id="{CAD3EB18-BFA4-42AD-85F7-D6B1E9AE5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035" y="1807273"/>
            <a:ext cx="5962650" cy="3590925"/>
          </a:xfrm>
          <a:prstGeom prst="rect">
            <a:avLst/>
          </a:prstGeom>
        </p:spPr>
      </p:pic>
      <p:pic>
        <p:nvPicPr>
          <p:cNvPr id="12" name="Picture 11">
            <a:extLst>
              <a:ext uri="{FF2B5EF4-FFF2-40B4-BE49-F238E27FC236}">
                <a16:creationId xmlns:a16="http://schemas.microsoft.com/office/drawing/2014/main" id="{0C308453-59EF-45E1-B677-DDDF9C073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51" y="146304"/>
            <a:ext cx="886648" cy="1179576"/>
          </a:xfrm>
          <a:prstGeom prst="rect">
            <a:avLst/>
          </a:prstGeom>
        </p:spPr>
      </p:pic>
      <p:pic>
        <p:nvPicPr>
          <p:cNvPr id="14" name="Picture 13">
            <a:extLst>
              <a:ext uri="{FF2B5EF4-FFF2-40B4-BE49-F238E27FC236}">
                <a16:creationId xmlns:a16="http://schemas.microsoft.com/office/drawing/2014/main" id="{16A2753A-9B32-4BB8-84F8-0ECFB7FE8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28" y="3688842"/>
            <a:ext cx="947928" cy="1323150"/>
          </a:xfrm>
          <a:prstGeom prst="rect">
            <a:avLst/>
          </a:prstGeom>
        </p:spPr>
      </p:pic>
    </p:spTree>
    <p:extLst>
      <p:ext uri="{BB962C8B-B14F-4D97-AF65-F5344CB8AC3E}">
        <p14:creationId xmlns:p14="http://schemas.microsoft.com/office/powerpoint/2010/main" val="428214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762FFC-2C98-4F38-A758-CBA9B21DA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solidFill>
                  <a:schemeClr val="bg1"/>
                </a:solidFill>
              </a:rPr>
              <a:t>Mosiah 15:1-4   James E. </a:t>
            </a:r>
            <a:r>
              <a:rPr lang="en-US" sz="1400" dirty="0" err="1">
                <a:solidFill>
                  <a:schemeClr val="bg1"/>
                </a:solidFill>
              </a:rPr>
              <a:t>Talmage</a:t>
            </a:r>
            <a:r>
              <a:rPr lang="en-US" sz="1400" dirty="0">
                <a:solidFill>
                  <a:schemeClr val="bg1"/>
                </a:solidFill>
              </a:rPr>
              <a:t>   see also 2 Nephi 25:12     Alma 11:38-39     3 Nephi 9:15</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Vivaldi" pitchFamily="66" charset="0"/>
              </a:rPr>
              <a:t>The Father of Heaven and Earth</a:t>
            </a:r>
          </a:p>
        </p:txBody>
      </p:sp>
      <p:sp>
        <p:nvSpPr>
          <p:cNvPr id="6" name="TextBox 5"/>
          <p:cNvSpPr txBox="1"/>
          <p:nvPr/>
        </p:nvSpPr>
        <p:spPr>
          <a:xfrm>
            <a:off x="1900451" y="1066801"/>
            <a:ext cx="2971800" cy="830997"/>
          </a:xfrm>
          <a:prstGeom prst="rect">
            <a:avLst/>
          </a:prstGeom>
          <a:noFill/>
        </p:spPr>
        <p:txBody>
          <a:bodyPr wrap="square" rtlCol="0">
            <a:spAutoFit/>
          </a:bodyPr>
          <a:lstStyle/>
          <a:p>
            <a:pPr algn="ctr"/>
            <a:r>
              <a:rPr lang="en-US" sz="2400" i="1" dirty="0">
                <a:solidFill>
                  <a:schemeClr val="bg1"/>
                </a:solidFill>
              </a:rPr>
              <a:t>Jehovah in Book of Mormon</a:t>
            </a:r>
          </a:p>
        </p:txBody>
      </p:sp>
      <p:sp>
        <p:nvSpPr>
          <p:cNvPr id="8" name="TextBox 7"/>
          <p:cNvSpPr txBox="1"/>
          <p:nvPr/>
        </p:nvSpPr>
        <p:spPr>
          <a:xfrm>
            <a:off x="3285744" y="1999488"/>
            <a:ext cx="6629400" cy="1569660"/>
          </a:xfrm>
          <a:prstGeom prst="rect">
            <a:avLst/>
          </a:prstGeom>
          <a:noFill/>
        </p:spPr>
        <p:txBody>
          <a:bodyPr wrap="square" rtlCol="0">
            <a:spAutoFit/>
          </a:bodyPr>
          <a:lstStyle/>
          <a:p>
            <a:r>
              <a:rPr lang="en-US" sz="2400" dirty="0">
                <a:solidFill>
                  <a:schemeClr val="bg1"/>
                </a:solidFill>
              </a:rPr>
              <a:t>The </a:t>
            </a:r>
            <a:r>
              <a:rPr lang="en-US" sz="2400" dirty="0" err="1">
                <a:solidFill>
                  <a:schemeClr val="bg1"/>
                </a:solidFill>
              </a:rPr>
              <a:t>Nephite</a:t>
            </a:r>
            <a:r>
              <a:rPr lang="en-US" sz="2400" dirty="0">
                <a:solidFill>
                  <a:schemeClr val="bg1"/>
                </a:solidFill>
              </a:rPr>
              <a:t> and </a:t>
            </a:r>
            <a:r>
              <a:rPr lang="en-US" sz="2400" dirty="0" err="1">
                <a:solidFill>
                  <a:schemeClr val="bg1"/>
                </a:solidFill>
              </a:rPr>
              <a:t>Jaredite</a:t>
            </a:r>
            <a:r>
              <a:rPr lang="en-US" sz="2400" dirty="0">
                <a:solidFill>
                  <a:schemeClr val="bg1"/>
                </a:solidFill>
              </a:rPr>
              <a:t> prophets came to know full well that the Messiah the only Begotten Son of the Father in the flesh, was the same being who had created all things</a:t>
            </a:r>
          </a:p>
        </p:txBody>
      </p:sp>
      <p:pic>
        <p:nvPicPr>
          <p:cNvPr id="10" name="Picture 9">
            <a:extLst>
              <a:ext uri="{FF2B5EF4-FFF2-40B4-BE49-F238E27FC236}">
                <a16:creationId xmlns:a16="http://schemas.microsoft.com/office/drawing/2014/main" id="{6ECEF360-22A5-4A02-AF05-9775222F3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561" y="3229547"/>
            <a:ext cx="3940502" cy="2960942"/>
          </a:xfrm>
          <a:prstGeom prst="rect">
            <a:avLst/>
          </a:prstGeom>
        </p:spPr>
      </p:pic>
      <p:pic>
        <p:nvPicPr>
          <p:cNvPr id="11" name="Picture 10">
            <a:extLst>
              <a:ext uri="{FF2B5EF4-FFF2-40B4-BE49-F238E27FC236}">
                <a16:creationId xmlns:a16="http://schemas.microsoft.com/office/drawing/2014/main" id="{FEF218D8-0791-4193-BB51-BB06C4061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51" y="146304"/>
            <a:ext cx="909737" cy="1210293"/>
          </a:xfrm>
          <a:prstGeom prst="rect">
            <a:avLst/>
          </a:prstGeom>
        </p:spPr>
      </p:pic>
    </p:spTree>
    <p:extLst>
      <p:ext uri="{BB962C8B-B14F-4D97-AF65-F5344CB8AC3E}">
        <p14:creationId xmlns:p14="http://schemas.microsoft.com/office/powerpoint/2010/main" val="16518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9C955A-D6EC-472F-B07B-9B866BE40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15:1-4   James E. </a:t>
            </a:r>
            <a:r>
              <a:rPr lang="en-US" sz="1400" dirty="0" err="1">
                <a:solidFill>
                  <a:schemeClr val="bg1"/>
                </a:solidFill>
              </a:rPr>
              <a:t>Talmage</a:t>
            </a:r>
            <a:r>
              <a:rPr lang="en-US" sz="1400" dirty="0">
                <a:solidFill>
                  <a:schemeClr val="bg1"/>
                </a:solidFill>
              </a:rPr>
              <a:t>   see also Moses 6:59</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Vivaldi" pitchFamily="66" charset="0"/>
              </a:rPr>
              <a:t>Spiritual Rebirth</a:t>
            </a:r>
          </a:p>
        </p:txBody>
      </p:sp>
      <p:sp>
        <p:nvSpPr>
          <p:cNvPr id="6" name="TextBox 5"/>
          <p:cNvSpPr txBox="1"/>
          <p:nvPr/>
        </p:nvSpPr>
        <p:spPr>
          <a:xfrm>
            <a:off x="4815840" y="841249"/>
            <a:ext cx="2971800" cy="830997"/>
          </a:xfrm>
          <a:prstGeom prst="rect">
            <a:avLst/>
          </a:prstGeom>
          <a:noFill/>
        </p:spPr>
        <p:txBody>
          <a:bodyPr wrap="square" rtlCol="0">
            <a:spAutoFit/>
          </a:bodyPr>
          <a:lstStyle/>
          <a:p>
            <a:pPr algn="ctr"/>
            <a:r>
              <a:rPr lang="en-US" sz="2400" i="1" dirty="0">
                <a:solidFill>
                  <a:schemeClr val="bg1"/>
                </a:solidFill>
              </a:rPr>
              <a:t>Those who are “born again”</a:t>
            </a:r>
          </a:p>
        </p:txBody>
      </p:sp>
      <p:sp>
        <p:nvSpPr>
          <p:cNvPr id="8" name="TextBox 7"/>
          <p:cNvSpPr txBox="1"/>
          <p:nvPr/>
        </p:nvSpPr>
        <p:spPr>
          <a:xfrm>
            <a:off x="4034051" y="2743200"/>
            <a:ext cx="6629400" cy="1938992"/>
          </a:xfrm>
          <a:prstGeom prst="rect">
            <a:avLst/>
          </a:prstGeom>
          <a:noFill/>
        </p:spPr>
        <p:txBody>
          <a:bodyPr wrap="square" rtlCol="0">
            <a:spAutoFit/>
          </a:bodyPr>
          <a:lstStyle/>
          <a:p>
            <a:r>
              <a:rPr lang="en-US" sz="2000" dirty="0">
                <a:solidFill>
                  <a:schemeClr val="bg1"/>
                </a:solidFill>
              </a:rPr>
              <a:t>Those who are changed from their carnal and fallen state to a state of righteousness, are received into a new family relationship—they become the sons and daughters of Jesus Christ by adoption.</a:t>
            </a:r>
          </a:p>
          <a:p>
            <a:r>
              <a:rPr lang="en-US" sz="2000" dirty="0">
                <a:solidFill>
                  <a:schemeClr val="bg1"/>
                </a:solidFill>
              </a:rPr>
              <a:t>Spiritual rebirth is an absolute necessity for one who aspires to the celestial kingdom. </a:t>
            </a:r>
          </a:p>
        </p:txBody>
      </p:sp>
      <p:sp>
        <p:nvSpPr>
          <p:cNvPr id="9" name="TextBox 8"/>
          <p:cNvSpPr txBox="1"/>
          <p:nvPr/>
        </p:nvSpPr>
        <p:spPr>
          <a:xfrm>
            <a:off x="4778991" y="5181600"/>
            <a:ext cx="5638800" cy="677108"/>
          </a:xfrm>
          <a:prstGeom prst="rect">
            <a:avLst/>
          </a:prstGeom>
          <a:noFill/>
        </p:spPr>
        <p:txBody>
          <a:bodyPr wrap="square" rtlCol="0">
            <a:spAutoFit/>
          </a:bodyPr>
          <a:lstStyle/>
          <a:p>
            <a:r>
              <a:rPr lang="en-US" sz="2400" dirty="0">
                <a:solidFill>
                  <a:srgbClr val="FFFF00"/>
                </a:solidFill>
              </a:rPr>
              <a:t>Jesus Christ becomes the Covenant Father</a:t>
            </a:r>
          </a:p>
          <a:p>
            <a:r>
              <a:rPr lang="en-US" sz="1400" dirty="0">
                <a:solidFill>
                  <a:srgbClr val="FFFF00"/>
                </a:solidFill>
              </a:rPr>
              <a:t>D&amp;C 66:2; 133:57</a:t>
            </a:r>
          </a:p>
        </p:txBody>
      </p:sp>
      <p:pic>
        <p:nvPicPr>
          <p:cNvPr id="11" name="Picture 10">
            <a:extLst>
              <a:ext uri="{FF2B5EF4-FFF2-40B4-BE49-F238E27FC236}">
                <a16:creationId xmlns:a16="http://schemas.microsoft.com/office/drawing/2014/main" id="{1B8B54FD-E747-43A2-BA83-9FDBE69CD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75" y="1994649"/>
            <a:ext cx="3036933" cy="3973221"/>
          </a:xfrm>
          <a:prstGeom prst="rect">
            <a:avLst/>
          </a:prstGeom>
        </p:spPr>
      </p:pic>
      <p:pic>
        <p:nvPicPr>
          <p:cNvPr id="12" name="Picture 11">
            <a:extLst>
              <a:ext uri="{FF2B5EF4-FFF2-40B4-BE49-F238E27FC236}">
                <a16:creationId xmlns:a16="http://schemas.microsoft.com/office/drawing/2014/main" id="{08ED5C95-32BC-4D5A-91BA-31FA1D5AE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51" y="146304"/>
            <a:ext cx="900593" cy="1198128"/>
          </a:xfrm>
          <a:prstGeom prst="rect">
            <a:avLst/>
          </a:prstGeom>
        </p:spPr>
      </p:pic>
    </p:spTree>
    <p:extLst>
      <p:ext uri="{BB962C8B-B14F-4D97-AF65-F5344CB8AC3E}">
        <p14:creationId xmlns:p14="http://schemas.microsoft.com/office/powerpoint/2010/main" val="112737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189D6D-9350-4C28-A0BF-C84765492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480049"/>
            <a:ext cx="9144000" cy="307777"/>
          </a:xfrm>
          <a:prstGeom prst="rect">
            <a:avLst/>
          </a:prstGeom>
          <a:noFill/>
        </p:spPr>
        <p:txBody>
          <a:bodyPr wrap="square" rtlCol="0">
            <a:spAutoFit/>
          </a:bodyPr>
          <a:lstStyle/>
          <a:p>
            <a:r>
              <a:rPr lang="en-US" sz="1400" dirty="0">
                <a:solidFill>
                  <a:schemeClr val="bg1"/>
                </a:solidFill>
              </a:rPr>
              <a:t>Mosiah 15:1-4   James E. </a:t>
            </a:r>
            <a:r>
              <a:rPr lang="en-US" sz="1400" dirty="0" err="1">
                <a:solidFill>
                  <a:schemeClr val="bg1"/>
                </a:solidFill>
              </a:rPr>
              <a:t>Talmage</a:t>
            </a:r>
            <a:r>
              <a:rPr lang="en-US" sz="1400" dirty="0">
                <a:solidFill>
                  <a:schemeClr val="bg1"/>
                </a:solidFill>
              </a:rPr>
              <a:t>   </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Vivaldi" pitchFamily="66" charset="0"/>
              </a:rPr>
              <a:t>Divine Investiture of Authority</a:t>
            </a:r>
          </a:p>
        </p:txBody>
      </p:sp>
      <p:sp>
        <p:nvSpPr>
          <p:cNvPr id="6" name="TextBox 5"/>
          <p:cNvSpPr txBox="1"/>
          <p:nvPr/>
        </p:nvSpPr>
        <p:spPr>
          <a:xfrm>
            <a:off x="4593021" y="911773"/>
            <a:ext cx="2971800" cy="1200329"/>
          </a:xfrm>
          <a:prstGeom prst="rect">
            <a:avLst/>
          </a:prstGeom>
          <a:noFill/>
        </p:spPr>
        <p:txBody>
          <a:bodyPr wrap="square" rtlCol="0">
            <a:spAutoFit/>
          </a:bodyPr>
          <a:lstStyle/>
          <a:p>
            <a:pPr algn="ctr"/>
            <a:r>
              <a:rPr lang="en-US" sz="2400" i="1" dirty="0">
                <a:solidFill>
                  <a:srgbClr val="FFFF00"/>
                </a:solidFill>
              </a:rPr>
              <a:t>“I am come in my Father’s name”</a:t>
            </a:r>
          </a:p>
          <a:p>
            <a:pPr algn="ctr"/>
            <a:r>
              <a:rPr lang="en-US" sz="2400" i="1" dirty="0">
                <a:solidFill>
                  <a:srgbClr val="FFFF00"/>
                </a:solidFill>
              </a:rPr>
              <a:t>John 5:43</a:t>
            </a:r>
          </a:p>
        </p:txBody>
      </p:sp>
      <p:sp>
        <p:nvSpPr>
          <p:cNvPr id="8" name="TextBox 7"/>
          <p:cNvSpPr txBox="1"/>
          <p:nvPr/>
        </p:nvSpPr>
        <p:spPr>
          <a:xfrm>
            <a:off x="3886200" y="2339918"/>
            <a:ext cx="6629400" cy="1015663"/>
          </a:xfrm>
          <a:prstGeom prst="rect">
            <a:avLst/>
          </a:prstGeom>
          <a:noFill/>
        </p:spPr>
        <p:txBody>
          <a:bodyPr wrap="square" rtlCol="0">
            <a:spAutoFit/>
          </a:bodyPr>
          <a:lstStyle/>
          <a:p>
            <a:r>
              <a:rPr lang="en-US" sz="2000" dirty="0">
                <a:solidFill>
                  <a:schemeClr val="bg1"/>
                </a:solidFill>
              </a:rPr>
              <a:t>Christ acted and spoke on behalf of his Father</a:t>
            </a:r>
          </a:p>
          <a:p>
            <a:r>
              <a:rPr lang="en-US" sz="2000" dirty="0">
                <a:solidFill>
                  <a:schemeClr val="bg1"/>
                </a:solidFill>
              </a:rPr>
              <a:t>“My doctrine is not mine, but his that sent me”</a:t>
            </a:r>
          </a:p>
          <a:p>
            <a:r>
              <a:rPr lang="en-US" sz="2000" dirty="0">
                <a:solidFill>
                  <a:schemeClr val="bg1"/>
                </a:solidFill>
              </a:rPr>
              <a:t> John 7:16</a:t>
            </a:r>
          </a:p>
        </p:txBody>
      </p:sp>
      <p:sp>
        <p:nvSpPr>
          <p:cNvPr id="9" name="TextBox 8"/>
          <p:cNvSpPr txBox="1"/>
          <p:nvPr/>
        </p:nvSpPr>
        <p:spPr>
          <a:xfrm>
            <a:off x="5482594" y="3949263"/>
            <a:ext cx="5332549" cy="1846659"/>
          </a:xfrm>
          <a:prstGeom prst="rect">
            <a:avLst/>
          </a:prstGeom>
          <a:noFill/>
        </p:spPr>
        <p:txBody>
          <a:bodyPr wrap="square" rtlCol="0">
            <a:spAutoFit/>
          </a:bodyPr>
          <a:lstStyle/>
          <a:p>
            <a:r>
              <a:rPr lang="en-US" sz="2000" dirty="0">
                <a:solidFill>
                  <a:schemeClr val="bg1"/>
                </a:solidFill>
              </a:rPr>
              <a:t>“The Father, </a:t>
            </a:r>
            <a:r>
              <a:rPr lang="en-US" sz="2000" dirty="0" err="1">
                <a:solidFill>
                  <a:schemeClr val="bg1"/>
                </a:solidFill>
              </a:rPr>
              <a:t>Elohim</a:t>
            </a:r>
            <a:r>
              <a:rPr lang="en-US" sz="2000" dirty="0">
                <a:solidFill>
                  <a:schemeClr val="bg1"/>
                </a:solidFill>
              </a:rPr>
              <a:t>, has placed his name upon the Son, has given him his own power and authority, had has authorized him to speak in the first person as though he were the original or primal Father.”</a:t>
            </a:r>
          </a:p>
          <a:p>
            <a:r>
              <a:rPr lang="en-US" sz="1400" dirty="0">
                <a:solidFill>
                  <a:schemeClr val="bg1"/>
                </a:solidFill>
              </a:rPr>
              <a:t>Bruce R. </a:t>
            </a:r>
            <a:r>
              <a:rPr lang="en-US" sz="1400" dirty="0" err="1">
                <a:solidFill>
                  <a:schemeClr val="bg1"/>
                </a:solidFill>
              </a:rPr>
              <a:t>McConkie</a:t>
            </a:r>
            <a:endParaRPr lang="en-US" sz="1400" dirty="0">
              <a:solidFill>
                <a:schemeClr val="bg1"/>
              </a:solidFill>
            </a:endParaRPr>
          </a:p>
        </p:txBody>
      </p:sp>
      <p:pic>
        <p:nvPicPr>
          <p:cNvPr id="7" name="Picture 6">
            <a:extLst>
              <a:ext uri="{FF2B5EF4-FFF2-40B4-BE49-F238E27FC236}">
                <a16:creationId xmlns:a16="http://schemas.microsoft.com/office/drawing/2014/main" id="{DD3C1AF3-5FA8-46A3-A033-9C7391E4A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417" y="3193923"/>
            <a:ext cx="3431994" cy="2786253"/>
          </a:xfrm>
          <a:prstGeom prst="ellipse">
            <a:avLst/>
          </a:prstGeom>
          <a:ln>
            <a:noFill/>
          </a:ln>
          <a:effectLst>
            <a:softEdge rad="112500"/>
          </a:effectLst>
        </p:spPr>
      </p:pic>
      <p:pic>
        <p:nvPicPr>
          <p:cNvPr id="12" name="Picture 11">
            <a:extLst>
              <a:ext uri="{FF2B5EF4-FFF2-40B4-BE49-F238E27FC236}">
                <a16:creationId xmlns:a16="http://schemas.microsoft.com/office/drawing/2014/main" id="{1074B929-877C-43CF-84BE-AEF133614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51" y="146304"/>
            <a:ext cx="1161578" cy="1545336"/>
          </a:xfrm>
          <a:prstGeom prst="rect">
            <a:avLst/>
          </a:prstGeom>
        </p:spPr>
      </p:pic>
      <p:pic>
        <p:nvPicPr>
          <p:cNvPr id="13" name="Picture 12">
            <a:extLst>
              <a:ext uri="{FF2B5EF4-FFF2-40B4-BE49-F238E27FC236}">
                <a16:creationId xmlns:a16="http://schemas.microsoft.com/office/drawing/2014/main" id="{41A96EA7-74C3-4FBE-997E-1F922337B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6521" y="5338966"/>
            <a:ext cx="947928" cy="1323150"/>
          </a:xfrm>
          <a:prstGeom prst="rect">
            <a:avLst/>
          </a:prstGeom>
        </p:spPr>
      </p:pic>
    </p:spTree>
    <p:extLst>
      <p:ext uri="{BB962C8B-B14F-4D97-AF65-F5344CB8AC3E}">
        <p14:creationId xmlns:p14="http://schemas.microsoft.com/office/powerpoint/2010/main" val="231158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F0C580-1109-4969-B8EA-30349D16F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88976" y="6550223"/>
            <a:ext cx="9144000" cy="307777"/>
          </a:xfrm>
          <a:prstGeom prst="rect">
            <a:avLst/>
          </a:prstGeom>
          <a:noFill/>
        </p:spPr>
        <p:txBody>
          <a:bodyPr wrap="square" rtlCol="0">
            <a:spAutoFit/>
          </a:bodyPr>
          <a:lstStyle/>
          <a:p>
            <a:r>
              <a:rPr lang="en-US" sz="1400" dirty="0">
                <a:solidFill>
                  <a:schemeClr val="bg1"/>
                </a:solidFill>
              </a:rPr>
              <a:t>Mosiah 15:1-4</a:t>
            </a:r>
          </a:p>
        </p:txBody>
      </p:sp>
      <p:sp>
        <p:nvSpPr>
          <p:cNvPr id="8" name="TextBox 7"/>
          <p:cNvSpPr txBox="1"/>
          <p:nvPr/>
        </p:nvSpPr>
        <p:spPr>
          <a:xfrm>
            <a:off x="2667000" y="990600"/>
            <a:ext cx="6629400" cy="2893100"/>
          </a:xfrm>
          <a:prstGeom prst="rect">
            <a:avLst/>
          </a:prstGeom>
          <a:noFill/>
        </p:spPr>
        <p:txBody>
          <a:bodyPr wrap="square" rtlCol="0">
            <a:spAutoFit/>
          </a:bodyPr>
          <a:lstStyle/>
          <a:p>
            <a:r>
              <a:rPr lang="en-US" sz="2400" dirty="0">
                <a:solidFill>
                  <a:schemeClr val="bg1"/>
                </a:solidFill>
              </a:rPr>
              <a:t>“All revelation since the fall has come through Jesus Christ, who is the Jehovah of the Old Testament. In all scriptures, where God is mentioned and where he has appeared, it was Jehovah…The Father has never dealt with man directly and personally since the fall, and he has never appeared except to introduce and bear record of the son.”</a:t>
            </a:r>
          </a:p>
          <a:p>
            <a:r>
              <a:rPr lang="en-US" sz="1400" dirty="0">
                <a:solidFill>
                  <a:schemeClr val="bg1"/>
                </a:solidFill>
              </a:rPr>
              <a:t>Joseph Fielding Smith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1" y="3810001"/>
            <a:ext cx="1769423" cy="2232561"/>
          </a:xfrm>
          <a:prstGeom prst="rect">
            <a:avLst/>
          </a:prstGeom>
        </p:spPr>
      </p:pic>
    </p:spTree>
    <p:extLst>
      <p:ext uri="{BB962C8B-B14F-4D97-AF65-F5344CB8AC3E}">
        <p14:creationId xmlns:p14="http://schemas.microsoft.com/office/powerpoint/2010/main" val="873395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2136BC-E875-4F7E-A777-156BD5EB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248" y="6550223"/>
            <a:ext cx="9144000" cy="307777"/>
          </a:xfrm>
          <a:prstGeom prst="rect">
            <a:avLst/>
          </a:prstGeom>
          <a:noFill/>
        </p:spPr>
        <p:txBody>
          <a:bodyPr wrap="square" rtlCol="0">
            <a:spAutoFit/>
          </a:bodyPr>
          <a:lstStyle/>
          <a:p>
            <a:r>
              <a:rPr lang="en-US" sz="1400" dirty="0">
                <a:solidFill>
                  <a:schemeClr val="bg1"/>
                </a:solidFill>
              </a:rPr>
              <a:t>Mosiah 15:1-4   James E. </a:t>
            </a:r>
            <a:r>
              <a:rPr lang="en-US" sz="1400" dirty="0" err="1">
                <a:solidFill>
                  <a:schemeClr val="bg1"/>
                </a:solidFill>
              </a:rPr>
              <a:t>Talmage</a:t>
            </a:r>
            <a:endParaRPr lang="en-US" sz="1400" dirty="0">
              <a:solidFill>
                <a:schemeClr val="bg1"/>
              </a:solidFill>
            </a:endParaRPr>
          </a:p>
        </p:txBody>
      </p:sp>
      <p:sp>
        <p:nvSpPr>
          <p:cNvPr id="8" name="TextBox 7"/>
          <p:cNvSpPr txBox="1"/>
          <p:nvPr/>
        </p:nvSpPr>
        <p:spPr>
          <a:xfrm>
            <a:off x="2667000" y="990601"/>
            <a:ext cx="6629400" cy="4893647"/>
          </a:xfrm>
          <a:prstGeom prst="rect">
            <a:avLst/>
          </a:prstGeom>
          <a:noFill/>
        </p:spPr>
        <p:txBody>
          <a:bodyPr wrap="square" rtlCol="0">
            <a:spAutoFit/>
          </a:bodyPr>
          <a:lstStyle/>
          <a:p>
            <a:r>
              <a:rPr lang="en-US" sz="2400" dirty="0" err="1">
                <a:solidFill>
                  <a:schemeClr val="bg1"/>
                </a:solidFill>
              </a:rPr>
              <a:t>Abinadi</a:t>
            </a:r>
            <a:r>
              <a:rPr lang="en-US" sz="2400" dirty="0">
                <a:solidFill>
                  <a:schemeClr val="bg1"/>
                </a:solidFill>
              </a:rPr>
              <a:t> taught that our Father in Heaven not only places his name upon his Son but also invests his Son with his powers and attributes. </a:t>
            </a:r>
          </a:p>
          <a:p>
            <a:endParaRPr lang="en-US" sz="2400" dirty="0">
              <a:solidFill>
                <a:schemeClr val="bg1"/>
              </a:solidFill>
            </a:endParaRPr>
          </a:p>
          <a:p>
            <a:r>
              <a:rPr lang="en-US" sz="2400" dirty="0">
                <a:solidFill>
                  <a:schemeClr val="bg1"/>
                </a:solidFill>
              </a:rPr>
              <a:t>“How is our Lord the Father?”</a:t>
            </a:r>
          </a:p>
          <a:p>
            <a:endParaRPr lang="en-US" sz="2400" dirty="0">
              <a:solidFill>
                <a:schemeClr val="bg1"/>
              </a:solidFill>
            </a:endParaRPr>
          </a:p>
          <a:p>
            <a:r>
              <a:rPr lang="en-US" sz="2400" dirty="0">
                <a:solidFill>
                  <a:schemeClr val="bg1"/>
                </a:solidFill>
              </a:rPr>
              <a:t>“It is because of the atonement, because he received power form his Father to do that which is infinite and eternal. This is a matter of his Eternal Parent investing him with power from on high so that he becomes the Father because he exercises the power of that Eternal Being.</a:t>
            </a:r>
          </a:p>
          <a:p>
            <a:r>
              <a:rPr lang="en-US" sz="1400" dirty="0">
                <a:solidFill>
                  <a:schemeClr val="bg1"/>
                </a:solidFill>
              </a:rPr>
              <a:t>Bruce R. </a:t>
            </a:r>
            <a:r>
              <a:rPr lang="en-US" sz="1400" dirty="0" err="1">
                <a:solidFill>
                  <a:schemeClr val="bg1"/>
                </a:solidFill>
              </a:rPr>
              <a:t>McConkie</a:t>
            </a:r>
            <a:endParaRPr lang="en-US" sz="1400" dirty="0">
              <a:solidFill>
                <a:schemeClr val="bg1"/>
              </a:solidFill>
            </a:endParaRP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Vivaldi" pitchFamily="66" charset="0"/>
              </a:rPr>
              <a:t>Authority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3115" y="4395399"/>
            <a:ext cx="1524000" cy="2127250"/>
          </a:xfrm>
          <a:prstGeom prst="rect">
            <a:avLst/>
          </a:prstGeom>
        </p:spPr>
      </p:pic>
      <p:pic>
        <p:nvPicPr>
          <p:cNvPr id="6" name="Picture 5">
            <a:extLst>
              <a:ext uri="{FF2B5EF4-FFF2-40B4-BE49-F238E27FC236}">
                <a16:creationId xmlns:a16="http://schemas.microsoft.com/office/drawing/2014/main" id="{617EA9DD-4688-4397-8153-745A01264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51" y="146304"/>
            <a:ext cx="1161578" cy="1545336"/>
          </a:xfrm>
          <a:prstGeom prst="rect">
            <a:avLst/>
          </a:prstGeom>
        </p:spPr>
      </p:pic>
    </p:spTree>
    <p:extLst>
      <p:ext uri="{BB962C8B-B14F-4D97-AF65-F5344CB8AC3E}">
        <p14:creationId xmlns:p14="http://schemas.microsoft.com/office/powerpoint/2010/main" val="11198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B2AD9B-5F1A-4047-9C4B-98D75A033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248" y="6470905"/>
            <a:ext cx="9144000" cy="307777"/>
          </a:xfrm>
          <a:prstGeom prst="rect">
            <a:avLst/>
          </a:prstGeom>
          <a:noFill/>
        </p:spPr>
        <p:txBody>
          <a:bodyPr wrap="square" rtlCol="0">
            <a:spAutoFit/>
          </a:bodyPr>
          <a:lstStyle/>
          <a:p>
            <a:r>
              <a:rPr lang="en-US" sz="1400" dirty="0">
                <a:solidFill>
                  <a:schemeClr val="bg1"/>
                </a:solidFill>
              </a:rPr>
              <a:t>Mosiah 15:5</a:t>
            </a:r>
          </a:p>
        </p:txBody>
      </p:sp>
      <p:sp>
        <p:nvSpPr>
          <p:cNvPr id="8" name="TextBox 7"/>
          <p:cNvSpPr txBox="1"/>
          <p:nvPr/>
        </p:nvSpPr>
        <p:spPr>
          <a:xfrm>
            <a:off x="1752600" y="1219201"/>
            <a:ext cx="3733800" cy="1200329"/>
          </a:xfrm>
          <a:prstGeom prst="rect">
            <a:avLst/>
          </a:prstGeom>
          <a:noFill/>
        </p:spPr>
        <p:txBody>
          <a:bodyPr wrap="square" rtlCol="0">
            <a:spAutoFit/>
          </a:bodyPr>
          <a:lstStyle/>
          <a:p>
            <a:r>
              <a:rPr lang="en-US" dirty="0">
                <a:solidFill>
                  <a:schemeClr val="bg1"/>
                </a:solidFill>
              </a:rPr>
              <a:t>Flesh, Son, and man —The Mortal Messiah will subject himself to the will of the Spirit, man can put off the natural man and become a saint</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Vivaldi" pitchFamily="66" charset="0"/>
              </a:rPr>
              <a:t>Flesh Being Subject to the Spirit</a:t>
            </a:r>
          </a:p>
        </p:txBody>
      </p:sp>
      <p:sp>
        <p:nvSpPr>
          <p:cNvPr id="7" name="TextBox 6"/>
          <p:cNvSpPr txBox="1"/>
          <p:nvPr/>
        </p:nvSpPr>
        <p:spPr>
          <a:xfrm>
            <a:off x="6622008" y="1219200"/>
            <a:ext cx="3505200" cy="923330"/>
          </a:xfrm>
          <a:prstGeom prst="rect">
            <a:avLst/>
          </a:prstGeom>
          <a:noFill/>
        </p:spPr>
        <p:txBody>
          <a:bodyPr wrap="square" rtlCol="0">
            <a:spAutoFit/>
          </a:bodyPr>
          <a:lstStyle/>
          <a:p>
            <a:r>
              <a:rPr lang="en-US" dirty="0">
                <a:solidFill>
                  <a:schemeClr val="bg1"/>
                </a:solidFill>
              </a:rPr>
              <a:t>The Savior was tempted like we are, yet without sin</a:t>
            </a:r>
          </a:p>
          <a:p>
            <a:r>
              <a:rPr lang="en-US" dirty="0">
                <a:solidFill>
                  <a:schemeClr val="bg1"/>
                </a:solidFill>
              </a:rPr>
              <a:t>Hebrew 4:15</a:t>
            </a:r>
          </a:p>
        </p:txBody>
      </p:sp>
      <p:sp>
        <p:nvSpPr>
          <p:cNvPr id="9" name="TextBox 8"/>
          <p:cNvSpPr txBox="1"/>
          <p:nvPr/>
        </p:nvSpPr>
        <p:spPr>
          <a:xfrm>
            <a:off x="2209800" y="3048000"/>
            <a:ext cx="4724400" cy="2862322"/>
          </a:xfrm>
          <a:prstGeom prst="rect">
            <a:avLst/>
          </a:prstGeom>
          <a:noFill/>
        </p:spPr>
        <p:txBody>
          <a:bodyPr wrap="square" rtlCol="0">
            <a:spAutoFit/>
          </a:bodyPr>
          <a:lstStyle/>
          <a:p>
            <a:r>
              <a:rPr lang="en-US" dirty="0">
                <a:solidFill>
                  <a:schemeClr val="bg1"/>
                </a:solidFill>
              </a:rPr>
              <a:t>“…is called the Son because of the flesh, and descended in suffering below that which man can suffer; or , in other words, suffered greater suffering, and was exposed to more powerful contradictions than any man can be. But, notwithstanding all this, he kept the law of God, and remained without sin, showing thereby that it is in the power of man to keep the law and remain also without sin…”</a:t>
            </a:r>
          </a:p>
          <a:p>
            <a:r>
              <a:rPr lang="en-US" sz="1400" dirty="0">
                <a:solidFill>
                  <a:schemeClr val="bg1"/>
                </a:solidFill>
              </a:rPr>
              <a:t>Joseph Smith</a:t>
            </a:r>
          </a:p>
        </p:txBody>
      </p:sp>
      <p:pic>
        <p:nvPicPr>
          <p:cNvPr id="6" name="Picture 5">
            <a:extLst>
              <a:ext uri="{FF2B5EF4-FFF2-40B4-BE49-F238E27FC236}">
                <a16:creationId xmlns:a16="http://schemas.microsoft.com/office/drawing/2014/main" id="{176256DB-1FBF-472F-9CF2-8FB84BB9D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602" y="2459926"/>
            <a:ext cx="3650430" cy="3200210"/>
          </a:xfrm>
          <a:prstGeom prst="rect">
            <a:avLst/>
          </a:prstGeom>
        </p:spPr>
      </p:pic>
      <p:pic>
        <p:nvPicPr>
          <p:cNvPr id="13" name="Picture 12">
            <a:extLst>
              <a:ext uri="{FF2B5EF4-FFF2-40B4-BE49-F238E27FC236}">
                <a16:creationId xmlns:a16="http://schemas.microsoft.com/office/drawing/2014/main" id="{CC6CAE95-D9C8-489E-9D2C-12F5F4AAB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84" y="3544824"/>
            <a:ext cx="1337282" cy="1621536"/>
          </a:xfrm>
          <a:prstGeom prst="rect">
            <a:avLst/>
          </a:prstGeom>
        </p:spPr>
      </p:pic>
    </p:spTree>
    <p:extLst>
      <p:ext uri="{BB962C8B-B14F-4D97-AF65-F5344CB8AC3E}">
        <p14:creationId xmlns:p14="http://schemas.microsoft.com/office/powerpoint/2010/main" val="16090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D4EBFB-5F97-4202-A26E-0BAF299D4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9832" y="6440496"/>
            <a:ext cx="9144000" cy="307777"/>
          </a:xfrm>
          <a:prstGeom prst="rect">
            <a:avLst/>
          </a:prstGeom>
          <a:noFill/>
        </p:spPr>
        <p:txBody>
          <a:bodyPr wrap="square" rtlCol="0">
            <a:spAutoFit/>
          </a:bodyPr>
          <a:lstStyle/>
          <a:p>
            <a:r>
              <a:rPr lang="en-US" sz="1400" dirty="0">
                <a:solidFill>
                  <a:schemeClr val="bg1"/>
                </a:solidFill>
              </a:rPr>
              <a:t>Mosiah 15:8</a:t>
            </a:r>
          </a:p>
        </p:txBody>
      </p:sp>
      <p:sp>
        <p:nvSpPr>
          <p:cNvPr id="8" name="TextBox 7"/>
          <p:cNvSpPr txBox="1"/>
          <p:nvPr/>
        </p:nvSpPr>
        <p:spPr>
          <a:xfrm>
            <a:off x="1752600" y="1219201"/>
            <a:ext cx="3505200" cy="1200329"/>
          </a:xfrm>
          <a:prstGeom prst="rect">
            <a:avLst/>
          </a:prstGeom>
          <a:noFill/>
        </p:spPr>
        <p:txBody>
          <a:bodyPr wrap="square" rtlCol="0">
            <a:spAutoFit/>
          </a:bodyPr>
          <a:lstStyle/>
          <a:p>
            <a:r>
              <a:rPr lang="en-US" dirty="0">
                <a:solidFill>
                  <a:schemeClr val="bg1"/>
                </a:solidFill>
              </a:rPr>
              <a:t>He who knew the shame of the cross arose with healing in his wings, that he might raise up all men in like manner---Resurrection</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err="1">
                <a:solidFill>
                  <a:schemeClr val="bg1"/>
                </a:solidFill>
                <a:latin typeface="Vivaldi" pitchFamily="66" charset="0"/>
              </a:rPr>
              <a:t>Breaketh</a:t>
            </a:r>
            <a:r>
              <a:rPr lang="en-US" sz="5400" dirty="0">
                <a:solidFill>
                  <a:schemeClr val="bg1"/>
                </a:solidFill>
                <a:latin typeface="Vivaldi" pitchFamily="66" charset="0"/>
              </a:rPr>
              <a:t> the Bands of Death</a:t>
            </a:r>
          </a:p>
        </p:txBody>
      </p:sp>
      <p:sp>
        <p:nvSpPr>
          <p:cNvPr id="7" name="TextBox 6"/>
          <p:cNvSpPr txBox="1"/>
          <p:nvPr/>
        </p:nvSpPr>
        <p:spPr>
          <a:xfrm>
            <a:off x="4475420" y="3488364"/>
            <a:ext cx="3505200" cy="1200329"/>
          </a:xfrm>
          <a:prstGeom prst="rect">
            <a:avLst/>
          </a:prstGeom>
          <a:noFill/>
        </p:spPr>
        <p:txBody>
          <a:bodyPr wrap="square" rtlCol="0">
            <a:spAutoFit/>
          </a:bodyPr>
          <a:lstStyle/>
          <a:p>
            <a:r>
              <a:rPr lang="en-US" dirty="0">
                <a:solidFill>
                  <a:schemeClr val="bg1"/>
                </a:solidFill>
              </a:rPr>
              <a:t>“…All shall rise from the dead and stand before God, and be judged according to their works.”</a:t>
            </a:r>
          </a:p>
          <a:p>
            <a:r>
              <a:rPr lang="en-US" dirty="0">
                <a:solidFill>
                  <a:schemeClr val="bg1"/>
                </a:solidFill>
              </a:rPr>
              <a:t>Alma 11:40-41</a:t>
            </a:r>
          </a:p>
        </p:txBody>
      </p:sp>
      <p:sp>
        <p:nvSpPr>
          <p:cNvPr id="9" name="TextBox 8"/>
          <p:cNvSpPr txBox="1"/>
          <p:nvPr/>
        </p:nvSpPr>
        <p:spPr>
          <a:xfrm>
            <a:off x="3237977" y="5479184"/>
            <a:ext cx="3810000" cy="1200329"/>
          </a:xfrm>
          <a:prstGeom prst="rect">
            <a:avLst/>
          </a:prstGeom>
          <a:noFill/>
        </p:spPr>
        <p:txBody>
          <a:bodyPr wrap="square" rtlCol="0">
            <a:spAutoFit/>
          </a:bodyPr>
          <a:lstStyle/>
          <a:p>
            <a:r>
              <a:rPr lang="en-US" dirty="0">
                <a:solidFill>
                  <a:schemeClr val="bg1"/>
                </a:solidFill>
              </a:rPr>
              <a:t>Victory</a:t>
            </a:r>
          </a:p>
          <a:p>
            <a:r>
              <a:rPr lang="en-US" dirty="0">
                <a:solidFill>
                  <a:schemeClr val="bg1"/>
                </a:solidFill>
              </a:rPr>
              <a:t>The effects of the atonement will pass upon all who are the descendants of Adam and Eve…all of us</a:t>
            </a:r>
          </a:p>
        </p:txBody>
      </p:sp>
      <p:pic>
        <p:nvPicPr>
          <p:cNvPr id="13" name="Picture 12">
            <a:extLst>
              <a:ext uri="{FF2B5EF4-FFF2-40B4-BE49-F238E27FC236}">
                <a16:creationId xmlns:a16="http://schemas.microsoft.com/office/drawing/2014/main" id="{759BDA77-A868-468F-8194-982F8BD84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886" y="865362"/>
            <a:ext cx="3514725" cy="2333625"/>
          </a:xfrm>
          <a:prstGeom prst="rect">
            <a:avLst/>
          </a:prstGeom>
        </p:spPr>
      </p:pic>
      <p:pic>
        <p:nvPicPr>
          <p:cNvPr id="15" name="Picture 14">
            <a:extLst>
              <a:ext uri="{FF2B5EF4-FFF2-40B4-BE49-F238E27FC236}">
                <a16:creationId xmlns:a16="http://schemas.microsoft.com/office/drawing/2014/main" id="{A6499569-0399-4C08-B955-C51295449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920" y="2537346"/>
            <a:ext cx="2088160" cy="2939910"/>
          </a:xfrm>
          <a:prstGeom prst="rect">
            <a:avLst/>
          </a:prstGeom>
        </p:spPr>
      </p:pic>
      <p:pic>
        <p:nvPicPr>
          <p:cNvPr id="17" name="Picture 16">
            <a:extLst>
              <a:ext uri="{FF2B5EF4-FFF2-40B4-BE49-F238E27FC236}">
                <a16:creationId xmlns:a16="http://schemas.microsoft.com/office/drawing/2014/main" id="{D573D70B-5266-4EE0-A7FD-E6F6B8637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814" y="4164483"/>
            <a:ext cx="3695700" cy="2457450"/>
          </a:xfrm>
          <a:prstGeom prst="rect">
            <a:avLst/>
          </a:prstGeom>
        </p:spPr>
      </p:pic>
    </p:spTree>
    <p:extLst>
      <p:ext uri="{BB962C8B-B14F-4D97-AF65-F5344CB8AC3E}">
        <p14:creationId xmlns:p14="http://schemas.microsoft.com/office/powerpoint/2010/main" val="250833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357971A-818F-43E1-B780-134A7EFDC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550223"/>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15:9 </a:t>
            </a:r>
          </a:p>
        </p:txBody>
      </p:sp>
      <p:sp>
        <p:nvSpPr>
          <p:cNvPr id="8" name="TextBox 7"/>
          <p:cNvSpPr txBox="1"/>
          <p:nvPr/>
        </p:nvSpPr>
        <p:spPr>
          <a:xfrm>
            <a:off x="1752600" y="1219200"/>
            <a:ext cx="7162800" cy="369332"/>
          </a:xfrm>
          <a:prstGeom prst="rect">
            <a:avLst/>
          </a:prstGeom>
          <a:noFill/>
        </p:spPr>
        <p:txBody>
          <a:bodyPr wrap="square" rtlCol="0">
            <a:spAutoFit/>
          </a:bodyPr>
          <a:lstStyle/>
          <a:p>
            <a:r>
              <a:rPr lang="en-US" dirty="0">
                <a:solidFill>
                  <a:schemeClr val="bg1"/>
                </a:solidFill>
              </a:rPr>
              <a:t>Redeem---</a:t>
            </a:r>
            <a:r>
              <a:rPr lang="en-US" dirty="0" err="1">
                <a:solidFill>
                  <a:schemeClr val="bg1"/>
                </a:solidFill>
              </a:rPr>
              <a:t>Redeemeth</a:t>
            </a:r>
            <a:r>
              <a:rPr lang="en-US" dirty="0">
                <a:solidFill>
                  <a:schemeClr val="bg1"/>
                </a:solidFill>
              </a:rPr>
              <a:t>---Redeemed---Redemption</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Importance in a Word</a:t>
            </a:r>
          </a:p>
        </p:txBody>
      </p:sp>
      <p:sp>
        <p:nvSpPr>
          <p:cNvPr id="11" name="TextBox 10"/>
          <p:cNvSpPr txBox="1"/>
          <p:nvPr/>
        </p:nvSpPr>
        <p:spPr>
          <a:xfrm>
            <a:off x="1528066" y="5105054"/>
            <a:ext cx="3810000" cy="461665"/>
          </a:xfrm>
          <a:prstGeom prst="rect">
            <a:avLst/>
          </a:prstGeom>
          <a:noFill/>
        </p:spPr>
        <p:txBody>
          <a:bodyPr wrap="square" rtlCol="0">
            <a:spAutoFit/>
          </a:bodyPr>
          <a:lstStyle/>
          <a:p>
            <a:pPr algn="ctr"/>
            <a:r>
              <a:rPr lang="en-US" sz="2400" dirty="0">
                <a:solidFill>
                  <a:schemeClr val="bg1"/>
                </a:solidFill>
              </a:rPr>
              <a:t>Offender</a:t>
            </a:r>
          </a:p>
        </p:txBody>
      </p:sp>
      <p:grpSp>
        <p:nvGrpSpPr>
          <p:cNvPr id="7" name="Group 28"/>
          <p:cNvGrpSpPr/>
          <p:nvPr/>
        </p:nvGrpSpPr>
        <p:grpSpPr>
          <a:xfrm>
            <a:off x="2766867" y="1907443"/>
            <a:ext cx="1184223" cy="2966779"/>
            <a:chOff x="3642609" y="950626"/>
            <a:chExt cx="1184223" cy="2966779"/>
          </a:xfrm>
          <a:solidFill>
            <a:schemeClr val="bg1"/>
          </a:solidFill>
        </p:grpSpPr>
        <p:sp>
          <p:nvSpPr>
            <p:cNvPr id="9" name="Oval 8"/>
            <p:cNvSpPr/>
            <p:nvPr/>
          </p:nvSpPr>
          <p:spPr>
            <a:xfrm>
              <a:off x="3768777" y="950626"/>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1828800"/>
              <a:ext cx="3048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4124793" y="1651416"/>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536077">
              <a:off x="3890728"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063923" flipH="1">
              <a:off x="4384481"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3798706" y="2259419"/>
            <a:ext cx="3810000" cy="830997"/>
          </a:xfrm>
          <a:prstGeom prst="rect">
            <a:avLst/>
          </a:prstGeom>
          <a:noFill/>
        </p:spPr>
        <p:txBody>
          <a:bodyPr wrap="square" rtlCol="0">
            <a:spAutoFit/>
          </a:bodyPr>
          <a:lstStyle/>
          <a:p>
            <a:pPr algn="ctr"/>
            <a:r>
              <a:rPr lang="en-US" sz="2400" dirty="0">
                <a:solidFill>
                  <a:schemeClr val="bg1"/>
                </a:solidFill>
              </a:rPr>
              <a:t>Fine and punishment—</a:t>
            </a:r>
          </a:p>
          <a:p>
            <a:pPr algn="ctr"/>
            <a:r>
              <a:rPr lang="en-US" sz="2400" dirty="0">
                <a:solidFill>
                  <a:schemeClr val="bg1"/>
                </a:solidFill>
              </a:rPr>
              <a:t>a large sum of money</a:t>
            </a:r>
          </a:p>
        </p:txBody>
      </p:sp>
      <p:sp>
        <p:nvSpPr>
          <p:cNvPr id="16" name="TextBox 15"/>
          <p:cNvSpPr txBox="1"/>
          <p:nvPr/>
        </p:nvSpPr>
        <p:spPr>
          <a:xfrm>
            <a:off x="6112931" y="3847952"/>
            <a:ext cx="4319758" cy="461665"/>
          </a:xfrm>
          <a:prstGeom prst="rect">
            <a:avLst/>
          </a:prstGeom>
          <a:noFill/>
        </p:spPr>
        <p:txBody>
          <a:bodyPr wrap="square" rtlCol="0">
            <a:spAutoFit/>
          </a:bodyPr>
          <a:lstStyle/>
          <a:p>
            <a:pPr algn="ctr"/>
            <a:r>
              <a:rPr lang="en-US" sz="2400" dirty="0">
                <a:solidFill>
                  <a:schemeClr val="bg1"/>
                </a:solidFill>
              </a:rPr>
              <a:t>A family member pays the fine</a:t>
            </a:r>
          </a:p>
        </p:txBody>
      </p:sp>
      <p:grpSp>
        <p:nvGrpSpPr>
          <p:cNvPr id="19" name="Group 34"/>
          <p:cNvGrpSpPr/>
          <p:nvPr/>
        </p:nvGrpSpPr>
        <p:grpSpPr>
          <a:xfrm>
            <a:off x="7966777" y="2289050"/>
            <a:ext cx="612067" cy="1319269"/>
            <a:chOff x="5486399" y="990600"/>
            <a:chExt cx="1184223" cy="2774405"/>
          </a:xfrm>
          <a:solidFill>
            <a:schemeClr val="bg1"/>
          </a:solidFill>
        </p:grpSpPr>
        <p:sp>
          <p:nvSpPr>
            <p:cNvPr id="20" name="Oval 19"/>
            <p:cNvSpPr/>
            <p:nvPr/>
          </p:nvSpPr>
          <p:spPr>
            <a:xfrm>
              <a:off x="5562600" y="990600"/>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5638800" y="1524000"/>
              <a:ext cx="914400" cy="1828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5968583" y="1727617"/>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063923" flipH="1">
              <a:off x="6137082" y="28643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536077">
              <a:off x="5756082" y="28643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4690293" y="4581834"/>
            <a:ext cx="5715000" cy="954107"/>
          </a:xfrm>
          <a:prstGeom prst="rect">
            <a:avLst/>
          </a:prstGeom>
          <a:noFill/>
        </p:spPr>
        <p:txBody>
          <a:bodyPr wrap="square" rtlCol="0">
            <a:spAutoFit/>
          </a:bodyPr>
          <a:lstStyle/>
          <a:p>
            <a:pPr algn="ctr"/>
            <a:r>
              <a:rPr lang="en-US" sz="2800" dirty="0">
                <a:solidFill>
                  <a:srgbClr val="FFFF00"/>
                </a:solidFill>
              </a:rPr>
              <a:t>How would you feel about that person?</a:t>
            </a:r>
          </a:p>
        </p:txBody>
      </p:sp>
      <p:sp>
        <p:nvSpPr>
          <p:cNvPr id="31" name="TextBox 15"/>
          <p:cNvSpPr txBox="1"/>
          <p:nvPr/>
        </p:nvSpPr>
        <p:spPr>
          <a:xfrm>
            <a:off x="5642793" y="5590470"/>
            <a:ext cx="3810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To Redeem is to release from debt or paying a ransom</a:t>
            </a:r>
          </a:p>
        </p:txBody>
      </p:sp>
    </p:spTree>
    <p:extLst>
      <p:ext uri="{BB962C8B-B14F-4D97-AF65-F5344CB8AC3E}">
        <p14:creationId xmlns:p14="http://schemas.microsoft.com/office/powerpoint/2010/main" val="130642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16"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E750A3-AFDC-46AE-9F07-DA4EFA129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391826" y="785650"/>
            <a:ext cx="7598664" cy="4247317"/>
          </a:xfrm>
          <a:prstGeom prst="rect">
            <a:avLst/>
          </a:prstGeom>
          <a:noFill/>
        </p:spPr>
        <p:txBody>
          <a:bodyPr wrap="square" rtlCol="0">
            <a:spAutoFit/>
          </a:bodyPr>
          <a:lstStyle/>
          <a:p>
            <a:pPr fontAlgn="base"/>
            <a:r>
              <a:rPr lang="en-US" dirty="0">
                <a:solidFill>
                  <a:schemeClr val="bg1"/>
                </a:solidFill>
              </a:rPr>
              <a:t>“You can’t please God without upsetting Satan, so you will get pressure from those he tempts to do wrong. </a:t>
            </a:r>
          </a:p>
          <a:p>
            <a:pPr fontAlgn="base"/>
            <a:endParaRPr lang="en-US" dirty="0">
              <a:solidFill>
                <a:schemeClr val="bg1"/>
              </a:solidFill>
            </a:endParaRPr>
          </a:p>
          <a:p>
            <a:pPr fontAlgn="base"/>
            <a:r>
              <a:rPr lang="en-US" dirty="0">
                <a:solidFill>
                  <a:schemeClr val="bg1"/>
                </a:solidFill>
              </a:rPr>
              <a:t>Individuals who do wrong want you to join them because they feel more comfortable in what they are doing when others do it also…</a:t>
            </a:r>
          </a:p>
          <a:p>
            <a:pPr fontAlgn="base"/>
            <a:r>
              <a:rPr lang="en-US" dirty="0">
                <a:solidFill>
                  <a:schemeClr val="bg1"/>
                </a:solidFill>
              </a:rPr>
              <a:t> </a:t>
            </a:r>
          </a:p>
          <a:p>
            <a:pPr fontAlgn="base"/>
            <a:r>
              <a:rPr lang="en-US" dirty="0">
                <a:solidFill>
                  <a:schemeClr val="bg1"/>
                </a:solidFill>
              </a:rPr>
              <a:t>One of the hardest things for you to recognize is how truly strong you already are and how others silently respect you. </a:t>
            </a:r>
          </a:p>
          <a:p>
            <a:pPr fontAlgn="base"/>
            <a:endParaRPr lang="en-US" dirty="0">
              <a:solidFill>
                <a:schemeClr val="bg1"/>
              </a:solidFill>
            </a:endParaRPr>
          </a:p>
          <a:p>
            <a:pPr fontAlgn="base"/>
            <a:r>
              <a:rPr lang="en-US" dirty="0">
                <a:solidFill>
                  <a:schemeClr val="bg1"/>
                </a:solidFill>
              </a:rPr>
              <a:t>You don’t need to compromise your standards to be accepted by good friends. </a:t>
            </a:r>
          </a:p>
          <a:p>
            <a:pPr fontAlgn="base"/>
            <a:endParaRPr lang="en-US" dirty="0">
              <a:solidFill>
                <a:schemeClr val="bg1"/>
              </a:solidFill>
            </a:endParaRPr>
          </a:p>
          <a:p>
            <a:pPr fontAlgn="base"/>
            <a:r>
              <a:rPr lang="en-US" dirty="0">
                <a:solidFill>
                  <a:schemeClr val="bg1"/>
                </a:solidFill>
              </a:rPr>
              <a:t>No one intends to make serious mistakes. They come when you compromise your standards to be more accepted by others. You be the strong one. You be the leader. Choose good friends and resist peer pressure together.”</a:t>
            </a:r>
          </a:p>
          <a:p>
            <a:pPr fontAlgn="base"/>
            <a:r>
              <a:rPr lang="en-US" dirty="0">
                <a:solidFill>
                  <a:schemeClr val="bg1"/>
                </a:solidFill>
              </a:rPr>
              <a:t>Richard G. Scott</a:t>
            </a:r>
          </a:p>
        </p:txBody>
      </p:sp>
      <p:sp>
        <p:nvSpPr>
          <p:cNvPr id="35" name="TextBox 34"/>
          <p:cNvSpPr txBox="1"/>
          <p:nvPr/>
        </p:nvSpPr>
        <p:spPr>
          <a:xfrm>
            <a:off x="106680" y="6550223"/>
            <a:ext cx="9144000" cy="307777"/>
          </a:xfrm>
          <a:prstGeom prst="rect">
            <a:avLst/>
          </a:prstGeom>
          <a:noFill/>
        </p:spPr>
        <p:txBody>
          <a:bodyPr wrap="square" rtlCol="0">
            <a:spAutoFit/>
          </a:bodyPr>
          <a:lstStyle/>
          <a:p>
            <a:r>
              <a:rPr lang="en-US" sz="1400" dirty="0">
                <a:solidFill>
                  <a:schemeClr val="bg1"/>
                </a:solidFill>
              </a:rPr>
              <a:t>Mosiah 11:1-2</a:t>
            </a:r>
          </a:p>
        </p:txBody>
      </p:sp>
      <p:pic>
        <p:nvPicPr>
          <p:cNvPr id="7" name="Picture 6" descr="richard g scott.jpg"/>
          <p:cNvPicPr>
            <a:picLocks noChangeAspect="1"/>
          </p:cNvPicPr>
          <p:nvPr/>
        </p:nvPicPr>
        <p:blipFill>
          <a:blip r:embed="rId3" cstate="print"/>
          <a:stretch>
            <a:fillRect/>
          </a:stretch>
        </p:blipFill>
        <p:spPr>
          <a:xfrm>
            <a:off x="528860" y="5086482"/>
            <a:ext cx="998443" cy="1252728"/>
          </a:xfrm>
          <a:prstGeom prst="rect">
            <a:avLst/>
          </a:prstGeom>
        </p:spPr>
      </p:pic>
      <p:grpSp>
        <p:nvGrpSpPr>
          <p:cNvPr id="4" name="Group 3">
            <a:extLst>
              <a:ext uri="{FF2B5EF4-FFF2-40B4-BE49-F238E27FC236}">
                <a16:creationId xmlns:a16="http://schemas.microsoft.com/office/drawing/2014/main" id="{92DB0E50-4749-4C25-999A-DEBF00A61378}"/>
              </a:ext>
            </a:extLst>
          </p:cNvPr>
          <p:cNvGrpSpPr/>
          <p:nvPr/>
        </p:nvGrpSpPr>
        <p:grpSpPr>
          <a:xfrm>
            <a:off x="8372646" y="2778305"/>
            <a:ext cx="3187899" cy="3877056"/>
            <a:chOff x="4343400" y="1536192"/>
            <a:chExt cx="2831283" cy="3447288"/>
          </a:xfrm>
        </p:grpSpPr>
        <p:sp>
          <p:nvSpPr>
            <p:cNvPr id="3" name="Rectangle 2">
              <a:extLst>
                <a:ext uri="{FF2B5EF4-FFF2-40B4-BE49-F238E27FC236}">
                  <a16:creationId xmlns:a16="http://schemas.microsoft.com/office/drawing/2014/main" id="{FF5D6BD5-96DC-453E-8CFD-4FB24665AFA2}"/>
                </a:ext>
              </a:extLst>
            </p:cNvPr>
            <p:cNvSpPr/>
            <p:nvPr/>
          </p:nvSpPr>
          <p:spPr>
            <a:xfrm>
              <a:off x="4343400" y="1536192"/>
              <a:ext cx="2825496" cy="3447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32FACDB-AF37-4BCD-AE13-444F2A906B65}"/>
                </a:ext>
              </a:extLst>
            </p:cNvPr>
            <p:cNvGrpSpPr/>
            <p:nvPr/>
          </p:nvGrpSpPr>
          <p:grpSpPr>
            <a:xfrm>
              <a:off x="4481857" y="1636327"/>
              <a:ext cx="2692826" cy="3294480"/>
              <a:chOff x="4481857" y="1636327"/>
              <a:chExt cx="2692826" cy="3294480"/>
            </a:xfrm>
          </p:grpSpPr>
          <p:grpSp>
            <p:nvGrpSpPr>
              <p:cNvPr id="9" name="Group 8">
                <a:extLst>
                  <a:ext uri="{FF2B5EF4-FFF2-40B4-BE49-F238E27FC236}">
                    <a16:creationId xmlns:a16="http://schemas.microsoft.com/office/drawing/2014/main" id="{FC9D4FD3-A102-4A88-B299-6BFBBCBF9452}"/>
                  </a:ext>
                </a:extLst>
              </p:cNvPr>
              <p:cNvGrpSpPr/>
              <p:nvPr/>
            </p:nvGrpSpPr>
            <p:grpSpPr>
              <a:xfrm>
                <a:off x="5767057" y="2154724"/>
                <a:ext cx="1223339" cy="1946495"/>
                <a:chOff x="5205742" y="371192"/>
                <a:chExt cx="1837853" cy="2924269"/>
              </a:xfrm>
            </p:grpSpPr>
            <p:grpSp>
              <p:nvGrpSpPr>
                <p:cNvPr id="21" name="Group 20">
                  <a:extLst>
                    <a:ext uri="{FF2B5EF4-FFF2-40B4-BE49-F238E27FC236}">
                      <a16:creationId xmlns:a16="http://schemas.microsoft.com/office/drawing/2014/main" id="{046C48E1-CB0B-420F-8E69-3CCADE703340}"/>
                    </a:ext>
                  </a:extLst>
                </p:cNvPr>
                <p:cNvGrpSpPr/>
                <p:nvPr/>
              </p:nvGrpSpPr>
              <p:grpSpPr>
                <a:xfrm>
                  <a:off x="5523248" y="673658"/>
                  <a:ext cx="1222306" cy="2621803"/>
                  <a:chOff x="1596415" y="914400"/>
                  <a:chExt cx="2512316" cy="5388829"/>
                </a:xfrm>
              </p:grpSpPr>
              <p:sp>
                <p:nvSpPr>
                  <p:cNvPr id="27" name="Rounded Rectangle 36">
                    <a:extLst>
                      <a:ext uri="{FF2B5EF4-FFF2-40B4-BE49-F238E27FC236}">
                        <a16:creationId xmlns:a16="http://schemas.microsoft.com/office/drawing/2014/main" id="{AB9C4840-E2AE-432B-B212-3570C09C1E34}"/>
                      </a:ext>
                    </a:extLst>
                  </p:cNvPr>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9180439-4F05-40D1-B004-C13EAD2E1A3D}"/>
                      </a:ext>
                    </a:extLst>
                  </p:cNvPr>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8">
                    <a:extLst>
                      <a:ext uri="{FF2B5EF4-FFF2-40B4-BE49-F238E27FC236}">
                        <a16:creationId xmlns:a16="http://schemas.microsoft.com/office/drawing/2014/main" id="{3B2E8AE7-F54A-4482-9435-DAA417DD970F}"/>
                      </a:ext>
                    </a:extLst>
                  </p:cNvPr>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9">
                    <a:extLst>
                      <a:ext uri="{FF2B5EF4-FFF2-40B4-BE49-F238E27FC236}">
                        <a16:creationId xmlns:a16="http://schemas.microsoft.com/office/drawing/2014/main" id="{F517B552-7B2A-4447-85B6-43B3D627BDEB}"/>
                      </a:ext>
                    </a:extLst>
                  </p:cNvPr>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40">
                    <a:extLst>
                      <a:ext uri="{FF2B5EF4-FFF2-40B4-BE49-F238E27FC236}">
                        <a16:creationId xmlns:a16="http://schemas.microsoft.com/office/drawing/2014/main" id="{3B7583B3-8C0E-41C4-8A24-81BFE5837686}"/>
                      </a:ext>
                    </a:extLst>
                  </p:cNvPr>
                  <p:cNvSpPr/>
                  <p:nvPr/>
                </p:nvSpPr>
                <p:spPr>
                  <a:xfrm rot="16200000">
                    <a:off x="2596231" y="1137581"/>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1">
                    <a:extLst>
                      <a:ext uri="{FF2B5EF4-FFF2-40B4-BE49-F238E27FC236}">
                        <a16:creationId xmlns:a16="http://schemas.microsoft.com/office/drawing/2014/main" id="{8B22611B-B442-4B7A-9BF2-119AFD057C9F}"/>
                      </a:ext>
                    </a:extLst>
                  </p:cNvPr>
                  <p:cNvSpPr/>
                  <p:nvPr/>
                </p:nvSpPr>
                <p:spPr>
                  <a:xfrm rot="21054099">
                    <a:off x="1596415" y="935351"/>
                    <a:ext cx="418765" cy="159863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2">
                    <a:extLst>
                      <a:ext uri="{FF2B5EF4-FFF2-40B4-BE49-F238E27FC236}">
                        <a16:creationId xmlns:a16="http://schemas.microsoft.com/office/drawing/2014/main" id="{39285923-4598-4594-BA9D-4BC2AAAA0690}"/>
                      </a:ext>
                    </a:extLst>
                  </p:cNvPr>
                  <p:cNvSpPr/>
                  <p:nvPr/>
                </p:nvSpPr>
                <p:spPr>
                  <a:xfrm rot="656777">
                    <a:off x="3677556" y="952731"/>
                    <a:ext cx="431175" cy="159862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AA33171E-0C6B-4602-9E37-E3CF99EAFCEC}"/>
                    </a:ext>
                  </a:extLst>
                </p:cNvPr>
                <p:cNvSpPr/>
                <p:nvPr/>
              </p:nvSpPr>
              <p:spPr>
                <a:xfrm>
                  <a:off x="6255945" y="1149790"/>
                  <a:ext cx="326407" cy="2474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3BAB40-7AED-4349-B917-B68D74C2FB09}"/>
                    </a:ext>
                  </a:extLst>
                </p:cNvPr>
                <p:cNvSpPr/>
                <p:nvPr/>
              </p:nvSpPr>
              <p:spPr>
                <a:xfrm>
                  <a:off x="5720282" y="1139227"/>
                  <a:ext cx="326407" cy="2474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48D84E2-D328-476D-8B47-F645CC3DCF3F}"/>
                    </a:ext>
                  </a:extLst>
                </p:cNvPr>
                <p:cNvCxnSpPr/>
                <p:nvPr/>
              </p:nvCxnSpPr>
              <p:spPr>
                <a:xfrm>
                  <a:off x="5205742" y="679010"/>
                  <a:ext cx="183785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lowchart: Direct Access Storage 24">
                  <a:extLst>
                    <a:ext uri="{FF2B5EF4-FFF2-40B4-BE49-F238E27FC236}">
                      <a16:creationId xmlns:a16="http://schemas.microsoft.com/office/drawing/2014/main" id="{442901E4-54DD-4FC5-917F-A3F4830ECAB1}"/>
                    </a:ext>
                  </a:extLst>
                </p:cNvPr>
                <p:cNvSpPr/>
                <p:nvPr/>
              </p:nvSpPr>
              <p:spPr>
                <a:xfrm>
                  <a:off x="5241956" y="371192"/>
                  <a:ext cx="235390" cy="597529"/>
                </a:xfrm>
                <a:prstGeom prst="flowChartMagneticDru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a:extLst>
                    <a:ext uri="{FF2B5EF4-FFF2-40B4-BE49-F238E27FC236}">
                      <a16:creationId xmlns:a16="http://schemas.microsoft.com/office/drawing/2014/main" id="{74823DB2-5051-4065-8429-776FAB8AE852}"/>
                    </a:ext>
                  </a:extLst>
                </p:cNvPr>
                <p:cNvSpPr/>
                <p:nvPr/>
              </p:nvSpPr>
              <p:spPr>
                <a:xfrm>
                  <a:off x="6761430" y="387789"/>
                  <a:ext cx="235390" cy="597529"/>
                </a:xfrm>
                <a:prstGeom prst="flowChartMagneticDru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A74B2B58-1971-4DDD-B8FF-8658D58F0FD1}"/>
                  </a:ext>
                </a:extLst>
              </p:cNvPr>
              <p:cNvSpPr/>
              <p:nvPr/>
            </p:nvSpPr>
            <p:spPr>
              <a:xfrm>
                <a:off x="5608044" y="1636327"/>
                <a:ext cx="1566639" cy="2552104"/>
              </a:xfrm>
              <a:prstGeom prst="ellipse">
                <a:avLst/>
              </a:prstGeom>
              <a:solidFill>
                <a:schemeClr val="bg1">
                  <a:lumMod val="75000"/>
                  <a:alpha val="8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678779-9D9B-4F3A-AF69-F352B5AF5F4A}"/>
                  </a:ext>
                </a:extLst>
              </p:cNvPr>
              <p:cNvSpPr/>
              <p:nvPr/>
            </p:nvSpPr>
            <p:spPr>
              <a:xfrm>
                <a:off x="6040748" y="4090807"/>
                <a:ext cx="197193" cy="29012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5FFE949-8D44-4331-8EA9-1C09AD4204C2}"/>
                  </a:ext>
                </a:extLst>
              </p:cNvPr>
              <p:cNvSpPr/>
              <p:nvPr/>
            </p:nvSpPr>
            <p:spPr>
              <a:xfrm>
                <a:off x="6572216" y="4068169"/>
                <a:ext cx="197193" cy="290127"/>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FE61159-D371-4932-BE22-3BD19E9CAF8D}"/>
                  </a:ext>
                </a:extLst>
              </p:cNvPr>
              <p:cNvGrpSpPr/>
              <p:nvPr/>
            </p:nvGrpSpPr>
            <p:grpSpPr>
              <a:xfrm flipH="1">
                <a:off x="4481857" y="1780871"/>
                <a:ext cx="821775" cy="3149936"/>
                <a:chOff x="3719927" y="990600"/>
                <a:chExt cx="986008" cy="3779455"/>
              </a:xfrm>
            </p:grpSpPr>
            <p:sp>
              <p:nvSpPr>
                <p:cNvPr id="14" name="Rounded Rectangle 13">
                  <a:extLst>
                    <a:ext uri="{FF2B5EF4-FFF2-40B4-BE49-F238E27FC236}">
                      <a16:creationId xmlns:a16="http://schemas.microsoft.com/office/drawing/2014/main" id="{9C1DD527-BB4D-4874-BA28-58C8CF998F5E}"/>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61A6214-C48F-4981-A01A-682849C15658}"/>
                    </a:ext>
                  </a:extLst>
                </p:cNvPr>
                <p:cNvSpPr/>
                <p:nvPr/>
              </p:nvSpPr>
              <p:spPr>
                <a:xfrm rot="5745961">
                  <a:off x="4320028" y="2856130"/>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8B44FB0-E96F-4057-9435-A406161FE824}"/>
                    </a:ext>
                  </a:extLst>
                </p:cNvPr>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158373-3CDF-4D96-8858-EC54C19048A6}"/>
                    </a:ext>
                  </a:extLst>
                </p:cNvPr>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E19F1BF-69B1-4308-BFE3-A8C38938EDF6}"/>
                    </a:ext>
                  </a:extLst>
                </p:cNvPr>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8041616-A3FA-416B-B05B-06D0394D821F}"/>
                    </a:ext>
                  </a:extLst>
                </p:cNvPr>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E12BB079-8D06-4151-9BCB-FAB84AE33827}"/>
                    </a:ext>
                  </a:extLst>
                </p:cNvPr>
                <p:cNvSpPr/>
                <p:nvPr/>
              </p:nvSpPr>
              <p:spPr>
                <a:xfrm rot="7107398">
                  <a:off x="3174592" y="2376991"/>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6" name="Group 3">
            <a:extLst>
              <a:ext uri="{FF2B5EF4-FFF2-40B4-BE49-F238E27FC236}">
                <a16:creationId xmlns:a16="http://schemas.microsoft.com/office/drawing/2014/main" id="{B57417F9-80FB-46FA-BBFF-F2A9140EC593}"/>
              </a:ext>
            </a:extLst>
          </p:cNvPr>
          <p:cNvGrpSpPr/>
          <p:nvPr/>
        </p:nvGrpSpPr>
        <p:grpSpPr>
          <a:xfrm>
            <a:off x="8697311" y="253322"/>
            <a:ext cx="2296510" cy="2227120"/>
            <a:chOff x="71718" y="1120588"/>
            <a:chExt cx="3070535" cy="4572000"/>
          </a:xfrm>
        </p:grpSpPr>
        <p:grpSp>
          <p:nvGrpSpPr>
            <p:cNvPr id="37" name="Group 13">
              <a:extLst>
                <a:ext uri="{FF2B5EF4-FFF2-40B4-BE49-F238E27FC236}">
                  <a16:creationId xmlns:a16="http://schemas.microsoft.com/office/drawing/2014/main" id="{333CD62C-197A-46E8-A6AA-95C01CBBA10B}"/>
                </a:ext>
              </a:extLst>
            </p:cNvPr>
            <p:cNvGrpSpPr/>
            <p:nvPr/>
          </p:nvGrpSpPr>
          <p:grpSpPr>
            <a:xfrm>
              <a:off x="71718" y="1120588"/>
              <a:ext cx="3048000" cy="4572000"/>
              <a:chOff x="838200" y="1066800"/>
              <a:chExt cx="2438400" cy="3352800"/>
            </a:xfrm>
          </p:grpSpPr>
          <p:sp>
            <p:nvSpPr>
              <p:cNvPr id="39" name="Rounded Rectangle 61">
                <a:extLst>
                  <a:ext uri="{FF2B5EF4-FFF2-40B4-BE49-F238E27FC236}">
                    <a16:creationId xmlns:a16="http://schemas.microsoft.com/office/drawing/2014/main" id="{9FE6F590-1375-4292-9044-B609D8D1C5B1}"/>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2">
                <a:extLst>
                  <a:ext uri="{FF2B5EF4-FFF2-40B4-BE49-F238E27FC236}">
                    <a16:creationId xmlns:a16="http://schemas.microsoft.com/office/drawing/2014/main" id="{0BCD3E3F-D22A-45F7-A048-575FA608C2D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3">
                <a:extLst>
                  <a:ext uri="{FF2B5EF4-FFF2-40B4-BE49-F238E27FC236}">
                    <a16:creationId xmlns:a16="http://schemas.microsoft.com/office/drawing/2014/main" id="{A6C93D14-4931-435C-84C8-F11C307C115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
                <a:extLst>
                  <a:ext uri="{FF2B5EF4-FFF2-40B4-BE49-F238E27FC236}">
                    <a16:creationId xmlns:a16="http://schemas.microsoft.com/office/drawing/2014/main" id="{58846427-14EC-48A4-A59F-DF02BBEA86EF}"/>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nut 5">
                <a:extLst>
                  <a:ext uri="{FF2B5EF4-FFF2-40B4-BE49-F238E27FC236}">
                    <a16:creationId xmlns:a16="http://schemas.microsoft.com/office/drawing/2014/main" id="{3721A61B-3D28-4DC0-AB34-20796FD00D20}"/>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6">
                <a:extLst>
                  <a:ext uri="{FF2B5EF4-FFF2-40B4-BE49-F238E27FC236}">
                    <a16:creationId xmlns:a16="http://schemas.microsoft.com/office/drawing/2014/main" id="{5EF6E8DF-DEB9-4960-81D2-71810238D83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7">
                <a:extLst>
                  <a:ext uri="{FF2B5EF4-FFF2-40B4-BE49-F238E27FC236}">
                    <a16:creationId xmlns:a16="http://schemas.microsoft.com/office/drawing/2014/main" id="{6A305645-B0CD-488E-9652-023ECE761669}"/>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Plaque 8">
                <a:extLst>
                  <a:ext uri="{FF2B5EF4-FFF2-40B4-BE49-F238E27FC236}">
                    <a16:creationId xmlns:a16="http://schemas.microsoft.com/office/drawing/2014/main" id="{F9C6DA7F-1BB3-40F6-9AC7-DD853058101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laque 9">
                <a:extLst>
                  <a:ext uri="{FF2B5EF4-FFF2-40B4-BE49-F238E27FC236}">
                    <a16:creationId xmlns:a16="http://schemas.microsoft.com/office/drawing/2014/main" id="{8A20EC41-6F80-44F5-A2E8-720955194E99}"/>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aque 10">
                <a:extLst>
                  <a:ext uri="{FF2B5EF4-FFF2-40B4-BE49-F238E27FC236}">
                    <a16:creationId xmlns:a16="http://schemas.microsoft.com/office/drawing/2014/main" id="{05503FBA-CFAD-45AF-90C4-D7F5BEF1A49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BE07438F-1048-4631-BFF0-B660D1EE76BF}"/>
                </a:ext>
              </a:extLst>
            </p:cNvPr>
            <p:cNvSpPr txBox="1"/>
            <p:nvPr/>
          </p:nvSpPr>
          <p:spPr>
            <a:xfrm>
              <a:off x="762598" y="1254182"/>
              <a:ext cx="2379655" cy="3092613"/>
            </a:xfrm>
            <a:prstGeom prst="rect">
              <a:avLst/>
            </a:prstGeom>
            <a:noFill/>
          </p:spPr>
          <p:txBody>
            <a:bodyPr wrap="square" rtlCol="0">
              <a:spAutoFit/>
            </a:bodyPr>
            <a:lstStyle/>
            <a:p>
              <a:pPr algn="ctr"/>
              <a:r>
                <a:rPr lang="en-US" sz="1600" dirty="0"/>
                <a:t> </a:t>
              </a:r>
              <a:r>
                <a:rPr lang="en-US" sz="1600" b="1" dirty="0"/>
                <a:t>If we allow ourselves to be influenced by the vain and flattering words of others, we can be deceived into committing sin</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299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36"/>
                                        </p:tgtEl>
                                      </p:cBhvr>
                                    </p:animEffect>
                                    <p:set>
                                      <p:cBhvr>
                                        <p:cTn id="9" dur="1" fill="hold">
                                          <p:stCondLst>
                                            <p:cond delay="499"/>
                                          </p:stCondLst>
                                        </p:cTn>
                                        <p:tgtEl>
                                          <p:spTgt spid="36"/>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4">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7733AE4-3157-43C2-960D-8F3CE9C04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8392" y="6467928"/>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15:9</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Justice</a:t>
            </a:r>
          </a:p>
        </p:txBody>
      </p:sp>
      <p:sp>
        <p:nvSpPr>
          <p:cNvPr id="11" name="TextBox 10"/>
          <p:cNvSpPr txBox="1"/>
          <p:nvPr/>
        </p:nvSpPr>
        <p:spPr>
          <a:xfrm>
            <a:off x="1627120" y="3230146"/>
            <a:ext cx="3031070" cy="1569660"/>
          </a:xfrm>
          <a:prstGeom prst="rect">
            <a:avLst/>
          </a:prstGeom>
          <a:noFill/>
        </p:spPr>
        <p:txBody>
          <a:bodyPr wrap="square" rtlCol="0">
            <a:spAutoFit/>
          </a:bodyPr>
          <a:lstStyle/>
          <a:p>
            <a:pPr algn="ctr"/>
            <a:r>
              <a:rPr lang="en-US" sz="2400" dirty="0">
                <a:solidFill>
                  <a:schemeClr val="bg1"/>
                </a:solidFill>
              </a:rPr>
              <a:t>Offender</a:t>
            </a:r>
          </a:p>
          <a:p>
            <a:pPr algn="ctr"/>
            <a:endParaRPr lang="en-US" sz="2400" dirty="0">
              <a:solidFill>
                <a:schemeClr val="bg1"/>
              </a:solidFill>
            </a:endParaRPr>
          </a:p>
          <a:p>
            <a:pPr algn="ctr"/>
            <a:r>
              <a:rPr lang="en-US" sz="4800" dirty="0">
                <a:solidFill>
                  <a:srgbClr val="FFFF00"/>
                </a:solidFill>
              </a:rPr>
              <a:t>US</a:t>
            </a:r>
          </a:p>
        </p:txBody>
      </p:sp>
      <p:grpSp>
        <p:nvGrpSpPr>
          <p:cNvPr id="7" name="Group 28"/>
          <p:cNvGrpSpPr/>
          <p:nvPr/>
        </p:nvGrpSpPr>
        <p:grpSpPr>
          <a:xfrm>
            <a:off x="2550544" y="272159"/>
            <a:ext cx="1184223" cy="2966779"/>
            <a:chOff x="3642609" y="950626"/>
            <a:chExt cx="1184223" cy="2966779"/>
          </a:xfrm>
          <a:solidFill>
            <a:schemeClr val="bg1"/>
          </a:solidFill>
        </p:grpSpPr>
        <p:sp>
          <p:nvSpPr>
            <p:cNvPr id="9" name="Oval 8"/>
            <p:cNvSpPr/>
            <p:nvPr/>
          </p:nvSpPr>
          <p:spPr>
            <a:xfrm>
              <a:off x="3768777" y="950626"/>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1828800"/>
              <a:ext cx="3048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4124793" y="1651416"/>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536077">
              <a:off x="3890728"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063923" flipH="1">
              <a:off x="4384481"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357157" y="858973"/>
            <a:ext cx="3810000" cy="1077218"/>
          </a:xfrm>
          <a:prstGeom prst="rect">
            <a:avLst/>
          </a:prstGeom>
          <a:noFill/>
        </p:spPr>
        <p:txBody>
          <a:bodyPr wrap="square" rtlCol="0">
            <a:spAutoFit/>
          </a:bodyPr>
          <a:lstStyle/>
          <a:p>
            <a:pPr algn="ctr"/>
            <a:r>
              <a:rPr lang="en-US" sz="2400" dirty="0">
                <a:solidFill>
                  <a:schemeClr val="bg1"/>
                </a:solidFill>
              </a:rPr>
              <a:t>Fine and punishment—</a:t>
            </a:r>
          </a:p>
          <a:p>
            <a:pPr algn="ctr"/>
            <a:r>
              <a:rPr lang="en-US" sz="4000" dirty="0">
                <a:solidFill>
                  <a:srgbClr val="FFFF00"/>
                </a:solidFill>
              </a:rPr>
              <a:t>JUSTICE</a:t>
            </a:r>
          </a:p>
        </p:txBody>
      </p:sp>
      <p:sp>
        <p:nvSpPr>
          <p:cNvPr id="16" name="TextBox 15"/>
          <p:cNvSpPr txBox="1"/>
          <p:nvPr/>
        </p:nvSpPr>
        <p:spPr>
          <a:xfrm>
            <a:off x="4343401" y="4457343"/>
            <a:ext cx="6241689" cy="2154436"/>
          </a:xfrm>
          <a:prstGeom prst="rect">
            <a:avLst/>
          </a:prstGeom>
          <a:noFill/>
        </p:spPr>
        <p:txBody>
          <a:bodyPr wrap="square" rtlCol="0">
            <a:spAutoFit/>
          </a:bodyPr>
          <a:lstStyle/>
          <a:p>
            <a:r>
              <a:rPr lang="en-US" sz="2000" dirty="0">
                <a:solidFill>
                  <a:schemeClr val="bg1"/>
                </a:solidFill>
              </a:rPr>
              <a:t>“Justice … requires that every broken law be satisfied. When you obey the laws of God, you are blessed, but there is no additional credit earned that can be saved to satisfy the laws that you break. If not resolved, broken laws can cause your life to be miserable and would keep you from returning to God”  </a:t>
            </a:r>
          </a:p>
          <a:p>
            <a:r>
              <a:rPr lang="en-US" sz="1400" dirty="0">
                <a:solidFill>
                  <a:schemeClr val="bg1"/>
                </a:solidFill>
              </a:rPr>
              <a:t>Richard G. Scott</a:t>
            </a:r>
          </a:p>
        </p:txBody>
      </p:sp>
      <p:grpSp>
        <p:nvGrpSpPr>
          <p:cNvPr id="19" name="Group 34"/>
          <p:cNvGrpSpPr/>
          <p:nvPr/>
        </p:nvGrpSpPr>
        <p:grpSpPr>
          <a:xfrm>
            <a:off x="7966777" y="2289050"/>
            <a:ext cx="612067" cy="1319269"/>
            <a:chOff x="5486399" y="990600"/>
            <a:chExt cx="1184223" cy="2774405"/>
          </a:xfrm>
          <a:solidFill>
            <a:schemeClr val="bg1"/>
          </a:solidFill>
        </p:grpSpPr>
        <p:sp>
          <p:nvSpPr>
            <p:cNvPr id="20" name="Oval 19"/>
            <p:cNvSpPr/>
            <p:nvPr/>
          </p:nvSpPr>
          <p:spPr>
            <a:xfrm>
              <a:off x="5562600" y="990600"/>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5638800" y="1524000"/>
              <a:ext cx="914400" cy="1828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5968583" y="1727617"/>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063923" flipH="1">
              <a:off x="6137082" y="28643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536077">
              <a:off x="5756082" y="28643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22876FA-B273-46C4-B5D6-BB8DC28C2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688" y="4858512"/>
            <a:ext cx="1408176" cy="1767840"/>
          </a:xfrm>
          <a:prstGeom prst="rect">
            <a:avLst/>
          </a:prstGeom>
        </p:spPr>
      </p:pic>
    </p:spTree>
    <p:extLst>
      <p:ext uri="{BB962C8B-B14F-4D97-AF65-F5344CB8AC3E}">
        <p14:creationId xmlns:p14="http://schemas.microsoft.com/office/powerpoint/2010/main" val="36619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C4813EE-424F-427E-A46B-0E8C0E39C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4968" y="6477072"/>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15:9</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rgbClr val="FFFF00"/>
                </a:solidFill>
              </a:rPr>
              <a:t>Fines and Punishment</a:t>
            </a:r>
          </a:p>
        </p:txBody>
      </p:sp>
      <p:grpSp>
        <p:nvGrpSpPr>
          <p:cNvPr id="7" name="Group 28"/>
          <p:cNvGrpSpPr/>
          <p:nvPr/>
        </p:nvGrpSpPr>
        <p:grpSpPr>
          <a:xfrm>
            <a:off x="2711726" y="2868147"/>
            <a:ext cx="1184223" cy="2966779"/>
            <a:chOff x="3642609" y="950626"/>
            <a:chExt cx="1184223" cy="2966779"/>
          </a:xfrm>
          <a:solidFill>
            <a:schemeClr val="bg1"/>
          </a:solidFill>
        </p:grpSpPr>
        <p:sp>
          <p:nvSpPr>
            <p:cNvPr id="9" name="Oval 8"/>
            <p:cNvSpPr/>
            <p:nvPr/>
          </p:nvSpPr>
          <p:spPr>
            <a:xfrm>
              <a:off x="3768777" y="950626"/>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1828800"/>
              <a:ext cx="3048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4124793" y="1651416"/>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536077">
              <a:off x="3890728"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063923" flipH="1">
              <a:off x="4384481"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1470777" y="755380"/>
            <a:ext cx="9144000" cy="1754326"/>
          </a:xfrm>
          <a:prstGeom prst="rect">
            <a:avLst/>
          </a:prstGeom>
          <a:noFill/>
        </p:spPr>
        <p:txBody>
          <a:bodyPr wrap="square" rtlCol="0">
            <a:spAutoFit/>
          </a:bodyPr>
          <a:lstStyle/>
          <a:p>
            <a:pPr algn="ctr">
              <a:tabLst>
                <a:tab pos="3254375" algn="l"/>
              </a:tabLst>
            </a:pPr>
            <a:r>
              <a:rPr lang="en-US" sz="5400" dirty="0">
                <a:solidFill>
                  <a:schemeClr val="bg1"/>
                </a:solidFill>
              </a:rPr>
              <a:t>Misery and Shut Out From Presences of God</a:t>
            </a:r>
          </a:p>
        </p:txBody>
      </p:sp>
      <p:sp>
        <p:nvSpPr>
          <p:cNvPr id="54" name="TextBox 53"/>
          <p:cNvSpPr txBox="1"/>
          <p:nvPr/>
        </p:nvSpPr>
        <p:spPr>
          <a:xfrm>
            <a:off x="3378213" y="2610326"/>
            <a:ext cx="5387601" cy="584775"/>
          </a:xfrm>
          <a:prstGeom prst="rect">
            <a:avLst/>
          </a:prstGeom>
          <a:noFill/>
        </p:spPr>
        <p:txBody>
          <a:bodyPr wrap="square" rtlCol="0">
            <a:spAutoFit/>
          </a:bodyPr>
          <a:lstStyle/>
          <a:p>
            <a:pPr algn="ctr">
              <a:tabLst>
                <a:tab pos="3254375" algn="l"/>
              </a:tabLst>
            </a:pPr>
            <a:r>
              <a:rPr lang="en-US" sz="3200" dirty="0">
                <a:solidFill>
                  <a:schemeClr val="bg1"/>
                </a:solidFill>
              </a:rPr>
              <a:t>intersession</a:t>
            </a:r>
          </a:p>
        </p:txBody>
      </p:sp>
      <p:grpSp>
        <p:nvGrpSpPr>
          <p:cNvPr id="55" name="Group 34"/>
          <p:cNvGrpSpPr/>
          <p:nvPr/>
        </p:nvGrpSpPr>
        <p:grpSpPr>
          <a:xfrm>
            <a:off x="5383720" y="3239090"/>
            <a:ext cx="1318115" cy="2628957"/>
            <a:chOff x="5486399" y="990600"/>
            <a:chExt cx="1184223" cy="2774405"/>
          </a:xfrm>
          <a:solidFill>
            <a:schemeClr val="bg1"/>
          </a:solidFill>
        </p:grpSpPr>
        <p:sp>
          <p:nvSpPr>
            <p:cNvPr id="56" name="Oval 55"/>
            <p:cNvSpPr/>
            <p:nvPr/>
          </p:nvSpPr>
          <p:spPr>
            <a:xfrm>
              <a:off x="5562600" y="990600"/>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5638800" y="1524000"/>
              <a:ext cx="914400" cy="1828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5400000">
              <a:off x="5968583" y="1727617"/>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19063923" flipH="1">
              <a:off x="6137082" y="28643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2536077">
              <a:off x="5756082" y="28643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28"/>
          <p:cNvGrpSpPr/>
          <p:nvPr/>
        </p:nvGrpSpPr>
        <p:grpSpPr>
          <a:xfrm>
            <a:off x="8077201" y="2850305"/>
            <a:ext cx="1184223" cy="2966779"/>
            <a:chOff x="3642609" y="950626"/>
            <a:chExt cx="1184223" cy="2966779"/>
          </a:xfrm>
          <a:solidFill>
            <a:schemeClr val="bg1"/>
          </a:solidFill>
        </p:grpSpPr>
        <p:sp>
          <p:nvSpPr>
            <p:cNvPr id="62" name="Oval 61"/>
            <p:cNvSpPr/>
            <p:nvPr/>
          </p:nvSpPr>
          <p:spPr>
            <a:xfrm>
              <a:off x="3768777" y="950626"/>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114800" y="1828800"/>
              <a:ext cx="3048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5400000">
              <a:off x="4124793" y="1651416"/>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2536077">
              <a:off x="3890728"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19063923" flipH="1">
              <a:off x="4384481"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2971801" y="5969033"/>
            <a:ext cx="7642977" cy="646331"/>
          </a:xfrm>
          <a:prstGeom prst="rect">
            <a:avLst/>
          </a:prstGeom>
          <a:noFill/>
        </p:spPr>
        <p:txBody>
          <a:bodyPr wrap="square" rtlCol="0">
            <a:spAutoFit/>
          </a:bodyPr>
          <a:lstStyle/>
          <a:p>
            <a:pPr>
              <a:tabLst>
                <a:tab pos="3254375" algn="l"/>
              </a:tabLst>
            </a:pPr>
            <a:r>
              <a:rPr lang="en-US" dirty="0">
                <a:solidFill>
                  <a:schemeClr val="bg1"/>
                </a:solidFill>
              </a:rPr>
              <a:t> A person coming between two people or groups of people to help them become reconciled—in other words, to come to harmony with one another. </a:t>
            </a:r>
          </a:p>
        </p:txBody>
      </p:sp>
    </p:spTree>
    <p:extLst>
      <p:ext uri="{BB962C8B-B14F-4D97-AF65-F5344CB8AC3E}">
        <p14:creationId xmlns:p14="http://schemas.microsoft.com/office/powerpoint/2010/main" val="28044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54" grpId="0"/>
      <p:bldP spid="6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228ADB8-3AF6-4128-BD58-58C20570F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248" y="6467928"/>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15:8-9</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rPr>
              <a:t>Demands of Justice</a:t>
            </a:r>
          </a:p>
        </p:txBody>
      </p:sp>
      <p:grpSp>
        <p:nvGrpSpPr>
          <p:cNvPr id="7" name="Group 28"/>
          <p:cNvGrpSpPr/>
          <p:nvPr/>
        </p:nvGrpSpPr>
        <p:grpSpPr>
          <a:xfrm>
            <a:off x="2298109" y="2483981"/>
            <a:ext cx="1184223" cy="2966779"/>
            <a:chOff x="3642609" y="950626"/>
            <a:chExt cx="1184223" cy="2966779"/>
          </a:xfrm>
          <a:solidFill>
            <a:schemeClr val="bg1"/>
          </a:solidFill>
        </p:grpSpPr>
        <p:sp>
          <p:nvSpPr>
            <p:cNvPr id="9" name="Oval 8"/>
            <p:cNvSpPr/>
            <p:nvPr/>
          </p:nvSpPr>
          <p:spPr>
            <a:xfrm>
              <a:off x="3768777" y="950626"/>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1828800"/>
              <a:ext cx="3048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400000">
              <a:off x="4124793" y="1651416"/>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536077">
              <a:off x="3890728"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063923" flipH="1">
              <a:off x="4384481"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loud 2"/>
          <p:cNvSpPr/>
          <p:nvPr/>
        </p:nvSpPr>
        <p:spPr>
          <a:xfrm>
            <a:off x="7523164" y="851618"/>
            <a:ext cx="2667000" cy="283469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28"/>
          <p:cNvGrpSpPr/>
          <p:nvPr/>
        </p:nvGrpSpPr>
        <p:grpSpPr>
          <a:xfrm>
            <a:off x="8427199" y="1112183"/>
            <a:ext cx="935011" cy="2152117"/>
            <a:chOff x="3642609" y="950626"/>
            <a:chExt cx="1184223" cy="2966779"/>
          </a:xfrm>
          <a:solidFill>
            <a:schemeClr val="tx1"/>
          </a:solidFill>
        </p:grpSpPr>
        <p:sp>
          <p:nvSpPr>
            <p:cNvPr id="63" name="Oval 62"/>
            <p:cNvSpPr/>
            <p:nvPr/>
          </p:nvSpPr>
          <p:spPr>
            <a:xfrm>
              <a:off x="3768777" y="950626"/>
              <a:ext cx="990600" cy="990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114800" y="1828800"/>
              <a:ext cx="3048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5400000">
              <a:off x="4124793" y="1651416"/>
              <a:ext cx="219856" cy="1184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rot="2536077">
              <a:off x="3890728"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9063923" flipH="1">
              <a:off x="4384481" y="3016794"/>
              <a:ext cx="255340" cy="9006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944679" y="5226735"/>
            <a:ext cx="7555115" cy="1477328"/>
          </a:xfrm>
          <a:prstGeom prst="rect">
            <a:avLst/>
          </a:prstGeom>
          <a:noFill/>
        </p:spPr>
        <p:txBody>
          <a:bodyPr wrap="square" rtlCol="0">
            <a:spAutoFit/>
          </a:bodyPr>
          <a:lstStyle/>
          <a:p>
            <a:r>
              <a:rPr lang="en-US" dirty="0">
                <a:solidFill>
                  <a:schemeClr val="bg1"/>
                </a:solidFill>
              </a:rPr>
              <a:t>Justice demands that we be punished for our sins. </a:t>
            </a:r>
          </a:p>
          <a:p>
            <a:endParaRPr lang="en-US" dirty="0">
              <a:solidFill>
                <a:schemeClr val="bg1"/>
              </a:solidFill>
            </a:endParaRPr>
          </a:p>
          <a:p>
            <a:r>
              <a:rPr lang="en-US" dirty="0">
                <a:solidFill>
                  <a:schemeClr val="bg1"/>
                </a:solidFill>
              </a:rPr>
              <a:t>The Savior does not erase the demands of justice; He stands between us and justice to satisfy justice’s demands by taking the punishment for us. He has paid the price to redeem us—to release us from punishment. </a:t>
            </a:r>
          </a:p>
        </p:txBody>
      </p:sp>
      <p:grpSp>
        <p:nvGrpSpPr>
          <p:cNvPr id="92" name="Group 91">
            <a:extLst>
              <a:ext uri="{FF2B5EF4-FFF2-40B4-BE49-F238E27FC236}">
                <a16:creationId xmlns:a16="http://schemas.microsoft.com/office/drawing/2014/main" id="{EA895CE1-A8AB-D00E-D501-46C937F75807}"/>
              </a:ext>
            </a:extLst>
          </p:cNvPr>
          <p:cNvGrpSpPr/>
          <p:nvPr/>
        </p:nvGrpSpPr>
        <p:grpSpPr>
          <a:xfrm>
            <a:off x="4875572" y="1174794"/>
            <a:ext cx="1697046" cy="3935483"/>
            <a:chOff x="4875572" y="1174794"/>
            <a:chExt cx="1697046" cy="3935483"/>
          </a:xfrm>
        </p:grpSpPr>
        <p:grpSp>
          <p:nvGrpSpPr>
            <p:cNvPr id="69" name="Group 68">
              <a:extLst>
                <a:ext uri="{FF2B5EF4-FFF2-40B4-BE49-F238E27FC236}">
                  <a16:creationId xmlns:a16="http://schemas.microsoft.com/office/drawing/2014/main" id="{B70CF949-1B9A-62E6-4FA4-E45BAC6BDB42}"/>
                </a:ext>
              </a:extLst>
            </p:cNvPr>
            <p:cNvGrpSpPr/>
            <p:nvPr/>
          </p:nvGrpSpPr>
          <p:grpSpPr>
            <a:xfrm>
              <a:off x="4875572" y="1174794"/>
              <a:ext cx="1697046" cy="3935483"/>
              <a:chOff x="1519855" y="349452"/>
              <a:chExt cx="2655905" cy="6159097"/>
            </a:xfrm>
            <a:solidFill>
              <a:schemeClr val="bg1"/>
            </a:solidFill>
          </p:grpSpPr>
          <p:sp>
            <p:nvSpPr>
              <p:cNvPr id="70" name="Freeform: Shape 69">
                <a:extLst>
                  <a:ext uri="{FF2B5EF4-FFF2-40B4-BE49-F238E27FC236}">
                    <a16:creationId xmlns:a16="http://schemas.microsoft.com/office/drawing/2014/main" id="{37978630-6924-7A67-47E8-48CA760E85E9}"/>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1" name="Oval 70">
                <a:extLst>
                  <a:ext uri="{FF2B5EF4-FFF2-40B4-BE49-F238E27FC236}">
                    <a16:creationId xmlns:a16="http://schemas.microsoft.com/office/drawing/2014/main" id="{2737DCB6-56D2-381A-3218-6DFBE9CE578C}"/>
                  </a:ext>
                </a:extLst>
              </p:cNvPr>
              <p:cNvSpPr/>
              <p:nvPr/>
            </p:nvSpPr>
            <p:spPr>
              <a:xfrm rot="976600">
                <a:off x="1532204" y="3793170"/>
                <a:ext cx="562732" cy="814699"/>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CDDE122E-CE3C-7CC3-B268-3E524FF4C37D}"/>
                  </a:ext>
                </a:extLst>
              </p:cNvPr>
              <p:cNvSpPr/>
              <p:nvPr/>
            </p:nvSpPr>
            <p:spPr>
              <a:xfrm rot="808127">
                <a:off x="1559473" y="2126026"/>
                <a:ext cx="1407395" cy="2188537"/>
              </a:xfrm>
              <a:prstGeom prst="trapezoid">
                <a:avLst>
                  <a:gd name="adj" fmla="val 50000"/>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768E931E-00CF-675D-4066-D4EFDA1A41CF}"/>
                  </a:ext>
                </a:extLst>
              </p:cNvPr>
              <p:cNvSpPr/>
              <p:nvPr/>
            </p:nvSpPr>
            <p:spPr>
              <a:xfrm>
                <a:off x="2132755" y="2056936"/>
                <a:ext cx="1430103" cy="1536987"/>
              </a:xfrm>
              <a:prstGeom prst="trapezoid">
                <a:avLst>
                  <a:gd name="adj" fmla="val 24886"/>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5083235D-AB0B-1ABA-EC54-7D0BFEB6ACA8}"/>
                  </a:ext>
                </a:extLst>
              </p:cNvPr>
              <p:cNvSpPr/>
              <p:nvPr/>
            </p:nvSpPr>
            <p:spPr>
              <a:xfrm rot="886948" flipH="1">
                <a:off x="2810938" y="5911767"/>
                <a:ext cx="747999" cy="596782"/>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E8EA5F3-7E14-90CA-9207-57DE9AE966C4}"/>
                  </a:ext>
                </a:extLst>
              </p:cNvPr>
              <p:cNvSpPr/>
              <p:nvPr/>
            </p:nvSpPr>
            <p:spPr>
              <a:xfrm rot="20713052">
                <a:off x="1902937" y="5911767"/>
                <a:ext cx="747999" cy="596782"/>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6C1929FE-9D99-25C2-BCA9-D35C14ED6D54}"/>
                  </a:ext>
                </a:extLst>
              </p:cNvPr>
              <p:cNvSpPr/>
              <p:nvPr/>
            </p:nvSpPr>
            <p:spPr>
              <a:xfrm>
                <a:off x="1519855" y="2137830"/>
                <a:ext cx="2655905" cy="4044699"/>
              </a:xfrm>
              <a:prstGeom prst="trapezoid">
                <a:avLst>
                  <a:gd name="adj" fmla="val 34948"/>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E7F40DB-B00B-0B8A-7ACB-DFBD0A7D31DE}"/>
                  </a:ext>
                </a:extLst>
              </p:cNvPr>
              <p:cNvSpPr/>
              <p:nvPr/>
            </p:nvSpPr>
            <p:spPr>
              <a:xfrm>
                <a:off x="2117131" y="3491848"/>
                <a:ext cx="1430103" cy="24268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0">
                <a:extLst>
                  <a:ext uri="{FF2B5EF4-FFF2-40B4-BE49-F238E27FC236}">
                    <a16:creationId xmlns:a16="http://schemas.microsoft.com/office/drawing/2014/main" id="{EF0E43A0-54DC-1317-F1A0-5D7E17A925FF}"/>
                  </a:ext>
                </a:extLst>
              </p:cNvPr>
              <p:cNvSpPr/>
              <p:nvPr/>
            </p:nvSpPr>
            <p:spPr>
              <a:xfrm>
                <a:off x="2268956" y="3593919"/>
                <a:ext cx="204301" cy="11325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1">
                <a:extLst>
                  <a:ext uri="{FF2B5EF4-FFF2-40B4-BE49-F238E27FC236}">
                    <a16:creationId xmlns:a16="http://schemas.microsoft.com/office/drawing/2014/main" id="{3010E02E-0867-E519-206A-B6F6AB3562B3}"/>
                  </a:ext>
                </a:extLst>
              </p:cNvPr>
              <p:cNvSpPr/>
              <p:nvPr/>
            </p:nvSpPr>
            <p:spPr>
              <a:xfrm rot="20563410">
                <a:off x="2411039" y="3478127"/>
                <a:ext cx="215948" cy="1375199"/>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2">
                <a:extLst>
                  <a:ext uri="{FF2B5EF4-FFF2-40B4-BE49-F238E27FC236}">
                    <a16:creationId xmlns:a16="http://schemas.microsoft.com/office/drawing/2014/main" id="{122C8811-5A0B-1073-028A-4DAA57116C58}"/>
                  </a:ext>
                </a:extLst>
              </p:cNvPr>
              <p:cNvSpPr/>
              <p:nvPr/>
            </p:nvSpPr>
            <p:spPr>
              <a:xfrm>
                <a:off x="2200857" y="3432133"/>
                <a:ext cx="272401" cy="24268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0AC5F04-4AD0-CAE5-6E6F-5576EFEAC02A}"/>
                  </a:ext>
                </a:extLst>
              </p:cNvPr>
              <p:cNvSpPr/>
              <p:nvPr/>
            </p:nvSpPr>
            <p:spPr>
              <a:xfrm flipH="1">
                <a:off x="2564109" y="1438796"/>
                <a:ext cx="615217" cy="1226318"/>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5">
                <a:extLst>
                  <a:ext uri="{FF2B5EF4-FFF2-40B4-BE49-F238E27FC236}">
                    <a16:creationId xmlns:a16="http://schemas.microsoft.com/office/drawing/2014/main" id="{79F60229-3A9D-4880-EC64-FA2621FC6268}"/>
                  </a:ext>
                </a:extLst>
              </p:cNvPr>
              <p:cNvSpPr/>
              <p:nvPr/>
            </p:nvSpPr>
            <p:spPr>
              <a:xfrm rot="533072">
                <a:off x="3248970" y="3998884"/>
                <a:ext cx="519990" cy="802772"/>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114650B6-66DF-8A88-E5DA-DF099CFE1641}"/>
                  </a:ext>
                </a:extLst>
              </p:cNvPr>
              <p:cNvSpPr/>
              <p:nvPr/>
            </p:nvSpPr>
            <p:spPr>
              <a:xfrm rot="21242778" flipH="1">
                <a:off x="2826246" y="2204024"/>
                <a:ext cx="1216602" cy="2214230"/>
              </a:xfrm>
              <a:prstGeom prst="trapezoid">
                <a:avLst>
                  <a:gd name="adj" fmla="val 45207"/>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12AB39D-D78E-4BF4-410A-872F35DA5862}"/>
                  </a:ext>
                </a:extLst>
              </p:cNvPr>
              <p:cNvSpPr/>
              <p:nvPr/>
            </p:nvSpPr>
            <p:spPr>
              <a:xfrm>
                <a:off x="2216457" y="564889"/>
                <a:ext cx="1245855" cy="1831214"/>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94A9DFEF-CA37-5A68-E4A9-6A6BC4D452D1}"/>
                  </a:ext>
                </a:extLst>
              </p:cNvPr>
              <p:cNvSpPr/>
              <p:nvPr/>
            </p:nvSpPr>
            <p:spPr>
              <a:xfrm>
                <a:off x="1956532" y="1006559"/>
                <a:ext cx="165766" cy="1478493"/>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Shape 85">
                <a:extLst>
                  <a:ext uri="{FF2B5EF4-FFF2-40B4-BE49-F238E27FC236}">
                    <a16:creationId xmlns:a16="http://schemas.microsoft.com/office/drawing/2014/main" id="{1F7990FF-F9C4-F72C-2ED3-CFD67416CC89}"/>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7" name="Oval 86">
                <a:extLst>
                  <a:ext uri="{FF2B5EF4-FFF2-40B4-BE49-F238E27FC236}">
                    <a16:creationId xmlns:a16="http://schemas.microsoft.com/office/drawing/2014/main" id="{29242B3D-0250-F19D-AF43-624AE582B4CE}"/>
                  </a:ext>
                </a:extLst>
              </p:cNvPr>
              <p:cNvSpPr/>
              <p:nvPr/>
            </p:nvSpPr>
            <p:spPr>
              <a:xfrm>
                <a:off x="2602743" y="1834903"/>
                <a:ext cx="457465" cy="222033"/>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FF974733-92E4-6CE2-F3CE-FAFD3A45CA8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9" name="Oval 88">
                <a:extLst>
                  <a:ext uri="{FF2B5EF4-FFF2-40B4-BE49-F238E27FC236}">
                    <a16:creationId xmlns:a16="http://schemas.microsoft.com/office/drawing/2014/main" id="{E6E95364-AB22-41BD-3837-96818FB7DD94}"/>
                  </a:ext>
                </a:extLst>
              </p:cNvPr>
              <p:cNvSpPr/>
              <p:nvPr/>
            </p:nvSpPr>
            <p:spPr>
              <a:xfrm rot="886948" flipH="1">
                <a:off x="3043127" y="398480"/>
                <a:ext cx="532252" cy="537298"/>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FA299457-384D-FD78-4031-C145125EEFD0}"/>
                  </a:ext>
                </a:extLst>
              </p:cNvPr>
              <p:cNvSpPr/>
              <p:nvPr/>
            </p:nvSpPr>
            <p:spPr>
              <a:xfrm rot="886948" flipH="1">
                <a:off x="2104979" y="388309"/>
                <a:ext cx="532252" cy="537298"/>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Oval 90">
              <a:extLst>
                <a:ext uri="{FF2B5EF4-FFF2-40B4-BE49-F238E27FC236}">
                  <a16:creationId xmlns:a16="http://schemas.microsoft.com/office/drawing/2014/main" id="{506B25F9-FF0C-47F7-097C-44B7A64C46D3}"/>
                </a:ext>
              </a:extLst>
            </p:cNvPr>
            <p:cNvSpPr/>
            <p:nvPr/>
          </p:nvSpPr>
          <p:spPr>
            <a:xfrm rot="19434149">
              <a:off x="6097067" y="3469726"/>
              <a:ext cx="359569" cy="455209"/>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97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B094E-8F12-4B5A-BA69-E6E49B0DB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5824" y="6550223"/>
            <a:ext cx="9144000" cy="307777"/>
          </a:xfrm>
          <a:prstGeom prst="rect">
            <a:avLst/>
          </a:prstGeom>
          <a:noFill/>
        </p:spPr>
        <p:txBody>
          <a:bodyPr wrap="square" rtlCol="0">
            <a:spAutoFit/>
          </a:bodyPr>
          <a:lstStyle/>
          <a:p>
            <a:r>
              <a:rPr lang="en-US" sz="1400" dirty="0">
                <a:solidFill>
                  <a:schemeClr val="bg1"/>
                </a:solidFill>
              </a:rPr>
              <a:t>Mosiah 15:9      Tad R. </a:t>
            </a:r>
            <a:r>
              <a:rPr lang="en-US" sz="1400" dirty="0" err="1">
                <a:solidFill>
                  <a:schemeClr val="bg1"/>
                </a:solidFill>
              </a:rPr>
              <a:t>Calllister</a:t>
            </a:r>
            <a:endParaRPr lang="en-US" sz="1400" dirty="0">
              <a:solidFill>
                <a:schemeClr val="bg1"/>
              </a:solidFill>
            </a:endParaRPr>
          </a:p>
        </p:txBody>
      </p:sp>
      <p:sp>
        <p:nvSpPr>
          <p:cNvPr id="8" name="TextBox 7"/>
          <p:cNvSpPr txBox="1"/>
          <p:nvPr/>
        </p:nvSpPr>
        <p:spPr>
          <a:xfrm>
            <a:off x="1752600" y="1219200"/>
            <a:ext cx="7162800" cy="369332"/>
          </a:xfrm>
          <a:prstGeom prst="rect">
            <a:avLst/>
          </a:prstGeom>
          <a:noFill/>
        </p:spPr>
        <p:txBody>
          <a:bodyPr wrap="square" rtlCol="0">
            <a:spAutoFit/>
          </a:bodyPr>
          <a:lstStyle/>
          <a:p>
            <a:r>
              <a:rPr lang="en-US" dirty="0">
                <a:solidFill>
                  <a:schemeClr val="bg1"/>
                </a:solidFill>
              </a:rPr>
              <a:t>Jesus’ compassion for His children (the offenders)---Father of Grace</a:t>
            </a:r>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Vivaldi" pitchFamily="66" charset="0"/>
              </a:rPr>
              <a:t>Bowels of Mercy</a:t>
            </a:r>
          </a:p>
        </p:txBody>
      </p:sp>
      <p:sp>
        <p:nvSpPr>
          <p:cNvPr id="7" name="TextBox 6"/>
          <p:cNvSpPr txBox="1"/>
          <p:nvPr/>
        </p:nvSpPr>
        <p:spPr>
          <a:xfrm>
            <a:off x="2362200" y="1752600"/>
            <a:ext cx="3505200" cy="923330"/>
          </a:xfrm>
          <a:prstGeom prst="rect">
            <a:avLst/>
          </a:prstGeom>
          <a:noFill/>
        </p:spPr>
        <p:txBody>
          <a:bodyPr wrap="square" rtlCol="0">
            <a:spAutoFit/>
          </a:bodyPr>
          <a:lstStyle/>
          <a:p>
            <a:r>
              <a:rPr lang="en-US" dirty="0">
                <a:solidFill>
                  <a:schemeClr val="bg1"/>
                </a:solidFill>
              </a:rPr>
              <a:t>“The seat of pity or kindness; hence, tenderness compassion”</a:t>
            </a:r>
          </a:p>
          <a:p>
            <a:r>
              <a:rPr lang="en-US" dirty="0">
                <a:solidFill>
                  <a:schemeClr val="bg1"/>
                </a:solidFill>
              </a:rPr>
              <a:t>Webster’s 1828 Dictionary</a:t>
            </a:r>
          </a:p>
        </p:txBody>
      </p:sp>
      <p:sp>
        <p:nvSpPr>
          <p:cNvPr id="9" name="TextBox 8"/>
          <p:cNvSpPr txBox="1"/>
          <p:nvPr/>
        </p:nvSpPr>
        <p:spPr>
          <a:xfrm>
            <a:off x="4876800" y="2971801"/>
            <a:ext cx="5791200" cy="3693319"/>
          </a:xfrm>
          <a:prstGeom prst="rect">
            <a:avLst/>
          </a:prstGeom>
          <a:noFill/>
        </p:spPr>
        <p:txBody>
          <a:bodyPr wrap="square" rtlCol="0">
            <a:spAutoFit/>
          </a:bodyPr>
          <a:lstStyle/>
          <a:p>
            <a:r>
              <a:rPr lang="en-US" dirty="0">
                <a:solidFill>
                  <a:schemeClr val="bg1"/>
                </a:solidFill>
              </a:rPr>
              <a:t>Mercy and Grace—Companion Doctrines</a:t>
            </a:r>
          </a:p>
          <a:p>
            <a:r>
              <a:rPr lang="en-US" dirty="0">
                <a:solidFill>
                  <a:schemeClr val="bg1"/>
                </a:solidFill>
              </a:rPr>
              <a:t>Mercy mentioned 396 times in Standard Works and Grace 252 times</a:t>
            </a:r>
          </a:p>
          <a:p>
            <a:endParaRPr lang="en-US" dirty="0">
              <a:solidFill>
                <a:schemeClr val="bg1"/>
              </a:solidFill>
            </a:endParaRPr>
          </a:p>
          <a:p>
            <a:r>
              <a:rPr lang="en-US" dirty="0">
                <a:solidFill>
                  <a:schemeClr val="bg1"/>
                </a:solidFill>
              </a:rPr>
              <a:t>Lifeguard and Swimmer Analogy</a:t>
            </a:r>
          </a:p>
          <a:p>
            <a:endParaRPr lang="en-US" dirty="0">
              <a:solidFill>
                <a:schemeClr val="bg1"/>
              </a:solidFill>
            </a:endParaRPr>
          </a:p>
          <a:p>
            <a:r>
              <a:rPr lang="en-US" dirty="0">
                <a:solidFill>
                  <a:schemeClr val="bg1"/>
                </a:solidFill>
              </a:rPr>
              <a:t>Mercy—when a lifeguard stretches a pole out for a drowning victim, the victim must reach out and hold on if he desires to be rescued.</a:t>
            </a:r>
          </a:p>
          <a:p>
            <a:endParaRPr lang="en-US" dirty="0">
              <a:solidFill>
                <a:schemeClr val="bg1"/>
              </a:solidFill>
            </a:endParaRPr>
          </a:p>
          <a:p>
            <a:r>
              <a:rPr lang="en-US" dirty="0">
                <a:solidFill>
                  <a:schemeClr val="bg1"/>
                </a:solidFill>
              </a:rPr>
              <a:t>Grace--Both the lifeguard and the victim must fully participate if the swimmer’s life is to be saved.</a:t>
            </a:r>
          </a:p>
          <a:p>
            <a:endParaRPr lang="en-US" dirty="0">
              <a:solidFill>
                <a:schemeClr val="bg1"/>
              </a:solidFill>
            </a:endParaRPr>
          </a:p>
        </p:txBody>
      </p:sp>
      <p:pic>
        <p:nvPicPr>
          <p:cNvPr id="4" name="Picture 3">
            <a:extLst>
              <a:ext uri="{FF2B5EF4-FFF2-40B4-BE49-F238E27FC236}">
                <a16:creationId xmlns:a16="http://schemas.microsoft.com/office/drawing/2014/main" id="{33A8C959-DCBB-4C74-ACF2-4C353382D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04" y="2991231"/>
            <a:ext cx="4038600" cy="2686050"/>
          </a:xfrm>
          <a:prstGeom prst="rect">
            <a:avLst/>
          </a:prstGeom>
        </p:spPr>
      </p:pic>
      <p:pic>
        <p:nvPicPr>
          <p:cNvPr id="12" name="Picture 11">
            <a:extLst>
              <a:ext uri="{FF2B5EF4-FFF2-40B4-BE49-F238E27FC236}">
                <a16:creationId xmlns:a16="http://schemas.microsoft.com/office/drawing/2014/main" id="{1DFEB6B7-8C44-4756-B966-CD8BD5DE5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30" y="190881"/>
            <a:ext cx="758594" cy="1006983"/>
          </a:xfrm>
          <a:prstGeom prst="rect">
            <a:avLst/>
          </a:prstGeom>
        </p:spPr>
      </p:pic>
      <p:sp>
        <p:nvSpPr>
          <p:cNvPr id="14" name="Cylinder 13">
            <a:extLst>
              <a:ext uri="{FF2B5EF4-FFF2-40B4-BE49-F238E27FC236}">
                <a16:creationId xmlns:a16="http://schemas.microsoft.com/office/drawing/2014/main" id="{EA5D6ED6-183B-48F1-9F63-BC0CC9D9E5FE}"/>
              </a:ext>
            </a:extLst>
          </p:cNvPr>
          <p:cNvSpPr/>
          <p:nvPr/>
        </p:nvSpPr>
        <p:spPr>
          <a:xfrm rot="6445600">
            <a:off x="1623642" y="1792917"/>
            <a:ext cx="153438" cy="3353448"/>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8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558A01-2189-4F69-AEB2-522CF948A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1544" y="6550223"/>
            <a:ext cx="9144000" cy="307777"/>
          </a:xfrm>
          <a:prstGeom prst="rect">
            <a:avLst/>
          </a:prstGeom>
          <a:noFill/>
        </p:spPr>
        <p:txBody>
          <a:bodyPr wrap="square" rtlCol="0">
            <a:spAutoFit/>
          </a:bodyPr>
          <a:lstStyle/>
          <a:p>
            <a:r>
              <a:rPr lang="en-US" sz="1400" dirty="0">
                <a:solidFill>
                  <a:schemeClr val="bg1"/>
                </a:solidFill>
              </a:rPr>
              <a:t>Mosiah 15:9     </a:t>
            </a:r>
          </a:p>
        </p:txBody>
      </p:sp>
      <p:sp>
        <p:nvSpPr>
          <p:cNvPr id="8" name="TextBox 7"/>
          <p:cNvSpPr txBox="1"/>
          <p:nvPr/>
        </p:nvSpPr>
        <p:spPr>
          <a:xfrm>
            <a:off x="1752600" y="1091244"/>
            <a:ext cx="8458200" cy="646331"/>
          </a:xfrm>
          <a:prstGeom prst="rect">
            <a:avLst/>
          </a:prstGeom>
          <a:noFill/>
        </p:spPr>
        <p:txBody>
          <a:bodyPr wrap="square" rtlCol="0">
            <a:spAutoFit/>
          </a:bodyPr>
          <a:lstStyle/>
          <a:p>
            <a:r>
              <a:rPr lang="en-US" dirty="0">
                <a:solidFill>
                  <a:schemeClr val="bg1"/>
                </a:solidFill>
              </a:rPr>
              <a:t>“…for there is one God, and one mediator between God and men, the man Christ Jesus.”</a:t>
            </a:r>
          </a:p>
          <a:p>
            <a:r>
              <a:rPr lang="en-US" dirty="0">
                <a:solidFill>
                  <a:schemeClr val="bg1"/>
                </a:solidFill>
              </a:rPr>
              <a:t>1 </a:t>
            </a:r>
            <a:r>
              <a:rPr lang="en-US" dirty="0" err="1">
                <a:solidFill>
                  <a:schemeClr val="bg1"/>
                </a:solidFill>
              </a:rPr>
              <a:t>Timothey</a:t>
            </a:r>
            <a:r>
              <a:rPr lang="en-US" dirty="0">
                <a:solidFill>
                  <a:schemeClr val="bg1"/>
                </a:solidFill>
              </a:rPr>
              <a:t> 2:5</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Betwixt---the Mediator</a:t>
            </a:r>
          </a:p>
        </p:txBody>
      </p:sp>
      <p:sp>
        <p:nvSpPr>
          <p:cNvPr id="7" name="TextBox 6"/>
          <p:cNvSpPr txBox="1"/>
          <p:nvPr/>
        </p:nvSpPr>
        <p:spPr>
          <a:xfrm>
            <a:off x="3450336" y="2511552"/>
            <a:ext cx="3505200" cy="923330"/>
          </a:xfrm>
          <a:prstGeom prst="rect">
            <a:avLst/>
          </a:prstGeom>
          <a:noFill/>
        </p:spPr>
        <p:txBody>
          <a:bodyPr wrap="square" rtlCol="0">
            <a:spAutoFit/>
          </a:bodyPr>
          <a:lstStyle/>
          <a:p>
            <a:r>
              <a:rPr lang="en-US" dirty="0">
                <a:solidFill>
                  <a:schemeClr val="bg1"/>
                </a:solidFill>
              </a:rPr>
              <a:t>“…to appear in  the presence of God for us”</a:t>
            </a:r>
          </a:p>
          <a:p>
            <a:r>
              <a:rPr lang="en-US" dirty="0">
                <a:solidFill>
                  <a:schemeClr val="bg1"/>
                </a:solidFill>
              </a:rPr>
              <a:t>Hebrews 9:24</a:t>
            </a:r>
          </a:p>
        </p:txBody>
      </p:sp>
      <p:sp>
        <p:nvSpPr>
          <p:cNvPr id="9" name="TextBox 8"/>
          <p:cNvSpPr txBox="1"/>
          <p:nvPr/>
        </p:nvSpPr>
        <p:spPr>
          <a:xfrm>
            <a:off x="4648200" y="4149088"/>
            <a:ext cx="5791200" cy="646331"/>
          </a:xfrm>
          <a:prstGeom prst="rect">
            <a:avLst/>
          </a:prstGeom>
          <a:noFill/>
        </p:spPr>
        <p:txBody>
          <a:bodyPr wrap="square" rtlCol="0">
            <a:spAutoFit/>
          </a:bodyPr>
          <a:lstStyle/>
          <a:p>
            <a:r>
              <a:rPr lang="en-US" dirty="0">
                <a:solidFill>
                  <a:schemeClr val="bg1"/>
                </a:solidFill>
              </a:rPr>
              <a:t>He is our “..advocate with the Father”</a:t>
            </a:r>
          </a:p>
          <a:p>
            <a:r>
              <a:rPr lang="en-US" dirty="0">
                <a:solidFill>
                  <a:schemeClr val="bg1"/>
                </a:solidFill>
              </a:rPr>
              <a:t>1 John 2:1</a:t>
            </a:r>
          </a:p>
        </p:txBody>
      </p:sp>
      <p:sp>
        <p:nvSpPr>
          <p:cNvPr id="10" name="TextBox 9"/>
          <p:cNvSpPr txBox="1"/>
          <p:nvPr/>
        </p:nvSpPr>
        <p:spPr>
          <a:xfrm>
            <a:off x="2743200" y="5105401"/>
            <a:ext cx="5791200" cy="1200329"/>
          </a:xfrm>
          <a:prstGeom prst="rect">
            <a:avLst/>
          </a:prstGeom>
          <a:noFill/>
        </p:spPr>
        <p:txBody>
          <a:bodyPr wrap="square" rtlCol="0">
            <a:spAutoFit/>
          </a:bodyPr>
          <a:lstStyle/>
          <a:p>
            <a:r>
              <a:rPr lang="en-US" dirty="0">
                <a:solidFill>
                  <a:schemeClr val="bg1"/>
                </a:solidFill>
              </a:rPr>
              <a:t>D&amp;C 38:4 “…pleaded before the Father for them”</a:t>
            </a:r>
          </a:p>
          <a:p>
            <a:r>
              <a:rPr lang="en-US" dirty="0">
                <a:solidFill>
                  <a:schemeClr val="bg1"/>
                </a:solidFill>
              </a:rPr>
              <a:t>D&amp;C 110:4 “…I am your advocate with the Father”</a:t>
            </a:r>
          </a:p>
          <a:p>
            <a:r>
              <a:rPr lang="en-US" dirty="0">
                <a:solidFill>
                  <a:schemeClr val="bg1"/>
                </a:solidFill>
              </a:rPr>
              <a:t>Hebrews 7:25 “…seeing he ever </a:t>
            </a:r>
            <a:r>
              <a:rPr lang="en-US" dirty="0" err="1">
                <a:solidFill>
                  <a:schemeClr val="bg1"/>
                </a:solidFill>
              </a:rPr>
              <a:t>liveth</a:t>
            </a:r>
            <a:r>
              <a:rPr lang="en-US" dirty="0">
                <a:solidFill>
                  <a:schemeClr val="bg1"/>
                </a:solidFill>
              </a:rPr>
              <a:t> to make intercession for them.”</a:t>
            </a:r>
          </a:p>
        </p:txBody>
      </p:sp>
      <p:pic>
        <p:nvPicPr>
          <p:cNvPr id="13" name="Picture 12">
            <a:extLst>
              <a:ext uri="{FF2B5EF4-FFF2-40B4-BE49-F238E27FC236}">
                <a16:creationId xmlns:a16="http://schemas.microsoft.com/office/drawing/2014/main" id="{918B6C3E-2182-43C5-9CD4-AB5981F8A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836" y="1675524"/>
            <a:ext cx="2209800" cy="3733800"/>
          </a:xfrm>
          <a:prstGeom prst="rect">
            <a:avLst/>
          </a:prstGeom>
        </p:spPr>
      </p:pic>
    </p:spTree>
    <p:extLst>
      <p:ext uri="{BB962C8B-B14F-4D97-AF65-F5344CB8AC3E}">
        <p14:creationId xmlns:p14="http://schemas.microsoft.com/office/powerpoint/2010/main" val="32749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4FB471-9832-4DB7-9CC3-130FF3210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a:solidFill>
                  <a:schemeClr val="bg1"/>
                </a:solidFill>
              </a:rPr>
              <a:t>Mosiah 15:10-14 </a:t>
            </a:r>
          </a:p>
        </p:txBody>
      </p:sp>
      <p:sp>
        <p:nvSpPr>
          <p:cNvPr id="8" name="TextBox 7"/>
          <p:cNvSpPr txBox="1"/>
          <p:nvPr/>
        </p:nvSpPr>
        <p:spPr>
          <a:xfrm>
            <a:off x="381000" y="1063752"/>
            <a:ext cx="7162800" cy="2862322"/>
          </a:xfrm>
          <a:prstGeom prst="rect">
            <a:avLst/>
          </a:prstGeom>
          <a:noFill/>
        </p:spPr>
        <p:txBody>
          <a:bodyPr wrap="square" rtlCol="0">
            <a:spAutoFit/>
          </a:bodyPr>
          <a:lstStyle/>
          <a:p>
            <a:r>
              <a:rPr lang="en-US" dirty="0">
                <a:solidFill>
                  <a:schemeClr val="bg1"/>
                </a:solidFill>
              </a:rPr>
              <a:t>Those who hear the words of the prophets and prophesied of the coming of the Lord</a:t>
            </a:r>
          </a:p>
          <a:p>
            <a:endParaRPr lang="en-US" dirty="0">
              <a:solidFill>
                <a:schemeClr val="bg1"/>
              </a:solidFill>
            </a:endParaRPr>
          </a:p>
          <a:p>
            <a:r>
              <a:rPr lang="en-US" dirty="0">
                <a:solidFill>
                  <a:schemeClr val="bg1"/>
                </a:solidFill>
              </a:rPr>
              <a:t>Those who have listened to the prophets’ words</a:t>
            </a:r>
          </a:p>
          <a:p>
            <a:endParaRPr lang="en-US" dirty="0">
              <a:solidFill>
                <a:schemeClr val="bg1"/>
              </a:solidFill>
            </a:endParaRPr>
          </a:p>
          <a:p>
            <a:r>
              <a:rPr lang="en-US" dirty="0">
                <a:solidFill>
                  <a:schemeClr val="bg1"/>
                </a:solidFill>
              </a:rPr>
              <a:t>Those that believe that the Lord will redeem them</a:t>
            </a:r>
          </a:p>
          <a:p>
            <a:endParaRPr lang="en-US" dirty="0">
              <a:solidFill>
                <a:schemeClr val="bg1"/>
              </a:solidFill>
            </a:endParaRPr>
          </a:p>
          <a:p>
            <a:r>
              <a:rPr lang="en-US" dirty="0">
                <a:solidFill>
                  <a:schemeClr val="bg1"/>
                </a:solidFill>
              </a:rPr>
              <a:t>Those that look forward to the day of remission of their sins</a:t>
            </a:r>
          </a:p>
          <a:p>
            <a:endParaRPr lang="en-US" dirty="0">
              <a:solidFill>
                <a:schemeClr val="bg1"/>
              </a:solidFill>
            </a:endParaRPr>
          </a:p>
          <a:p>
            <a:r>
              <a:rPr lang="en-US" dirty="0">
                <a:solidFill>
                  <a:schemeClr val="bg1"/>
                </a:solidFill>
              </a:rPr>
              <a:t>Those who have published peace</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His Seed</a:t>
            </a:r>
          </a:p>
        </p:txBody>
      </p:sp>
      <p:sp>
        <p:nvSpPr>
          <p:cNvPr id="11" name="TextBox 10"/>
          <p:cNvSpPr txBox="1"/>
          <p:nvPr/>
        </p:nvSpPr>
        <p:spPr>
          <a:xfrm>
            <a:off x="6044184" y="5004816"/>
            <a:ext cx="4373880" cy="1415772"/>
          </a:xfrm>
          <a:prstGeom prst="rect">
            <a:avLst/>
          </a:prstGeom>
          <a:noFill/>
        </p:spPr>
        <p:txBody>
          <a:bodyPr wrap="square" rtlCol="0">
            <a:spAutoFit/>
          </a:bodyPr>
          <a:lstStyle/>
          <a:p>
            <a:r>
              <a:rPr lang="en-US" dirty="0">
                <a:solidFill>
                  <a:schemeClr val="bg1"/>
                </a:solidFill>
              </a:rPr>
              <a:t>A Prophet is one who has the testimony of Jesus, one who knows by the spirit of prophecy and revelation that Jesus is Lord and that salvation is in Him. </a:t>
            </a:r>
          </a:p>
          <a:p>
            <a:r>
              <a:rPr lang="en-US" sz="1400" dirty="0">
                <a:solidFill>
                  <a:schemeClr val="bg1"/>
                </a:solidFill>
              </a:rPr>
              <a:t>JFM and RLM</a:t>
            </a:r>
          </a:p>
        </p:txBody>
      </p:sp>
      <p:pic>
        <p:nvPicPr>
          <p:cNvPr id="6" name="Picture 5">
            <a:extLst>
              <a:ext uri="{FF2B5EF4-FFF2-40B4-BE49-F238E27FC236}">
                <a16:creationId xmlns:a16="http://schemas.microsoft.com/office/drawing/2014/main" id="{E0E12802-2FFE-495C-8CE0-AE469A092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348" y="1502473"/>
            <a:ext cx="4495800" cy="3286125"/>
          </a:xfrm>
          <a:prstGeom prst="rect">
            <a:avLst/>
          </a:prstGeom>
        </p:spPr>
      </p:pic>
      <p:pic>
        <p:nvPicPr>
          <p:cNvPr id="12" name="Picture 11">
            <a:extLst>
              <a:ext uri="{FF2B5EF4-FFF2-40B4-BE49-F238E27FC236}">
                <a16:creationId xmlns:a16="http://schemas.microsoft.com/office/drawing/2014/main" id="{263911AA-042A-4E29-BD24-EC8D539AF232}"/>
              </a:ext>
            </a:extLst>
          </p:cNvPr>
          <p:cNvPicPr>
            <a:picLocks noChangeAspect="1"/>
          </p:cNvPicPr>
          <p:nvPr/>
        </p:nvPicPr>
        <p:blipFill rotWithShape="1">
          <a:blip r:embed="rId4">
            <a:extLst>
              <a:ext uri="{28A0092B-C50C-407E-A947-70E740481C1C}">
                <a14:useLocalDpi xmlns:a14="http://schemas.microsoft.com/office/drawing/2010/main" val="0"/>
              </a:ext>
            </a:extLst>
          </a:blip>
          <a:srcRect l="4567" t="3794" b="5140"/>
          <a:stretch/>
        </p:blipFill>
        <p:spPr>
          <a:xfrm>
            <a:off x="10597896" y="5687567"/>
            <a:ext cx="1403851" cy="978409"/>
          </a:xfrm>
          <a:prstGeom prst="rect">
            <a:avLst/>
          </a:prstGeom>
        </p:spPr>
      </p:pic>
      <p:pic>
        <p:nvPicPr>
          <p:cNvPr id="9" name="Picture 8" descr="A close-up of a person smiling&#10;&#10;Description automatically generated">
            <a:extLst>
              <a:ext uri="{FF2B5EF4-FFF2-40B4-BE49-F238E27FC236}">
                <a16:creationId xmlns:a16="http://schemas.microsoft.com/office/drawing/2014/main" id="{835C8D2A-67D8-65B4-9535-547BBF71A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4884" y="4508298"/>
            <a:ext cx="1631088" cy="2041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137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097BC7-7B83-47E4-87BC-16E58BC29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4112" y="6550223"/>
            <a:ext cx="9144000" cy="307777"/>
          </a:xfrm>
          <a:prstGeom prst="rect">
            <a:avLst/>
          </a:prstGeom>
          <a:noFill/>
        </p:spPr>
        <p:txBody>
          <a:bodyPr wrap="square" rtlCol="0">
            <a:spAutoFit/>
          </a:bodyPr>
          <a:lstStyle/>
          <a:p>
            <a:r>
              <a:rPr lang="en-US" sz="1400" dirty="0">
                <a:solidFill>
                  <a:schemeClr val="bg1"/>
                </a:solidFill>
              </a:rPr>
              <a:t>Mosiah 15:15-19</a:t>
            </a:r>
          </a:p>
        </p:txBody>
      </p:sp>
      <p:sp>
        <p:nvSpPr>
          <p:cNvPr id="8" name="TextBox 7"/>
          <p:cNvSpPr txBox="1"/>
          <p:nvPr/>
        </p:nvSpPr>
        <p:spPr>
          <a:xfrm>
            <a:off x="1752600" y="914231"/>
            <a:ext cx="7162800" cy="1477328"/>
          </a:xfrm>
          <a:prstGeom prst="rect">
            <a:avLst/>
          </a:prstGeom>
          <a:noFill/>
        </p:spPr>
        <p:txBody>
          <a:bodyPr wrap="square" rtlCol="0">
            <a:spAutoFit/>
          </a:bodyPr>
          <a:lstStyle/>
          <a:p>
            <a:r>
              <a:rPr lang="en-US" dirty="0">
                <a:solidFill>
                  <a:schemeClr val="bg1"/>
                </a:solidFill>
              </a:rPr>
              <a:t>Those who publish peace</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Mountains of Peace</a:t>
            </a:r>
          </a:p>
        </p:txBody>
      </p:sp>
      <p:sp>
        <p:nvSpPr>
          <p:cNvPr id="11" name="TextBox 10"/>
          <p:cNvSpPr txBox="1"/>
          <p:nvPr/>
        </p:nvSpPr>
        <p:spPr>
          <a:xfrm>
            <a:off x="6096000" y="1957864"/>
            <a:ext cx="4419600" cy="1477328"/>
          </a:xfrm>
          <a:prstGeom prst="rect">
            <a:avLst/>
          </a:prstGeom>
          <a:noFill/>
        </p:spPr>
        <p:txBody>
          <a:bodyPr wrap="square" rtlCol="0">
            <a:spAutoFit/>
          </a:bodyPr>
          <a:lstStyle/>
          <a:p>
            <a:r>
              <a:rPr lang="en-US" i="1" dirty="0">
                <a:solidFill>
                  <a:srgbClr val="FFFF00"/>
                </a:solidFill>
              </a:rPr>
              <a:t>“But learn that he who doeth the works of righteousness shall receive his reward, even peace in this world, and eternal life in the world to come.”</a:t>
            </a:r>
          </a:p>
          <a:p>
            <a:r>
              <a:rPr lang="en-US" i="1" dirty="0">
                <a:solidFill>
                  <a:srgbClr val="FFFF00"/>
                </a:solidFill>
              </a:rPr>
              <a:t>D&amp;C 59:23</a:t>
            </a:r>
          </a:p>
        </p:txBody>
      </p:sp>
      <p:sp>
        <p:nvSpPr>
          <p:cNvPr id="3" name="TextBox 2"/>
          <p:cNvSpPr txBox="1"/>
          <p:nvPr/>
        </p:nvSpPr>
        <p:spPr>
          <a:xfrm>
            <a:off x="2221991" y="4288537"/>
            <a:ext cx="9143999" cy="2246769"/>
          </a:xfrm>
          <a:prstGeom prst="rect">
            <a:avLst/>
          </a:prstGeom>
          <a:noFill/>
        </p:spPr>
        <p:txBody>
          <a:bodyPr wrap="square" rtlCol="0">
            <a:spAutoFit/>
          </a:bodyPr>
          <a:lstStyle/>
          <a:p>
            <a:r>
              <a:rPr lang="en-US" dirty="0">
                <a:solidFill>
                  <a:schemeClr val="bg1"/>
                </a:solidFill>
              </a:rPr>
              <a:t>Many people think of peace as the absence of war. But we can feel peace even in times of war, and we can lack peace even when no war is raging. </a:t>
            </a:r>
          </a:p>
          <a:p>
            <a:endParaRPr lang="en-US" dirty="0">
              <a:solidFill>
                <a:schemeClr val="bg1"/>
              </a:solidFill>
            </a:endParaRPr>
          </a:p>
          <a:p>
            <a:r>
              <a:rPr lang="en-US" dirty="0">
                <a:solidFill>
                  <a:schemeClr val="bg1"/>
                </a:solidFill>
              </a:rPr>
              <a:t>The mere absence of conflict is not enough to bring peace to our hearts. </a:t>
            </a:r>
          </a:p>
          <a:p>
            <a:endParaRPr lang="en-US" dirty="0">
              <a:solidFill>
                <a:schemeClr val="bg1"/>
              </a:solidFill>
            </a:endParaRPr>
          </a:p>
          <a:p>
            <a:r>
              <a:rPr lang="en-US" dirty="0">
                <a:solidFill>
                  <a:schemeClr val="bg1"/>
                </a:solidFill>
              </a:rPr>
              <a:t>Peace comes through the gospel—through the Atonement of Jesus Christ, the ministration of the Holy Ghost, and our own righteousness, sincere repentance, and diligent service.  </a:t>
            </a:r>
          </a:p>
          <a:p>
            <a:r>
              <a:rPr lang="en-US" sz="1400" dirty="0">
                <a:solidFill>
                  <a:schemeClr val="bg1"/>
                </a:solidFill>
              </a:rPr>
              <a:t>lds.org---Peace</a:t>
            </a:r>
          </a:p>
        </p:txBody>
      </p:sp>
      <p:pic>
        <p:nvPicPr>
          <p:cNvPr id="6" name="Picture 5">
            <a:extLst>
              <a:ext uri="{FF2B5EF4-FFF2-40B4-BE49-F238E27FC236}">
                <a16:creationId xmlns:a16="http://schemas.microsoft.com/office/drawing/2014/main" id="{AF6AAAEF-ADDD-4DE1-8BAA-7825A7425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74" y="1294447"/>
            <a:ext cx="3800475" cy="2714625"/>
          </a:xfrm>
          <a:prstGeom prst="rect">
            <a:avLst/>
          </a:prstGeom>
        </p:spPr>
      </p:pic>
    </p:spTree>
    <p:extLst>
      <p:ext uri="{BB962C8B-B14F-4D97-AF65-F5344CB8AC3E}">
        <p14:creationId xmlns:p14="http://schemas.microsoft.com/office/powerpoint/2010/main" val="12998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61238F-BD0D-4B4C-99D9-B7EF9AE31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15:15-19</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Inner Peace</a:t>
            </a:r>
          </a:p>
        </p:txBody>
      </p:sp>
      <p:sp>
        <p:nvSpPr>
          <p:cNvPr id="3" name="TextBox 2"/>
          <p:cNvSpPr txBox="1"/>
          <p:nvPr/>
        </p:nvSpPr>
        <p:spPr>
          <a:xfrm>
            <a:off x="3364992" y="1700784"/>
            <a:ext cx="5715000" cy="3970318"/>
          </a:xfrm>
          <a:prstGeom prst="rect">
            <a:avLst/>
          </a:prstGeom>
          <a:noFill/>
        </p:spPr>
        <p:txBody>
          <a:bodyPr wrap="square" rtlCol="0">
            <a:spAutoFit/>
          </a:bodyPr>
          <a:lstStyle/>
          <a:p>
            <a:pPr fontAlgn="base"/>
            <a:r>
              <a:rPr lang="en-US" dirty="0">
                <a:solidFill>
                  <a:schemeClr val="bg1"/>
                </a:solidFill>
              </a:rPr>
              <a:t>Even when the world is in turmoil all around us, we can receive the blessing of inner peace. This blessing will continue with us as we stay true to our testimony of the gospel and as we remember that Heavenly Father and Jesus Christ love us and watch over us.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In addition to feeling peace ourselves, we can be an influence for peace in our families, our community, and the world. We work for peace when we keep the commandments, give service, care for family members and neighbors, and share the gospel. We work for peace whenever we help relieve the suffering of another.</a:t>
            </a:r>
          </a:p>
        </p:txBody>
      </p:sp>
      <p:sp>
        <p:nvSpPr>
          <p:cNvPr id="8" name="AutoShape 2" descr="data:image/jpeg;base64,/9j/4AAQSkZJRgABAQAAAQABAAD/2wCEAAkGBhQSERUUEhQVFRUWGBgZGBcYFxgaFxgYFxgYFxgaFBQXHCYeGB0kGhUXHy8gJCcpLCwsFx4xNTAqNSYrLCkBCQoKDgwOGg8PGiwkHyQsLCwsLCwsLCwsLCosLCkpLCwsLCkpLCwsLCwsLCwsLCwpLCwpLCwsLCwpKSkpKSkpKf/AABEIAMkA+wMBIgACEQEDEQH/xAAcAAACAwEBAQEAAAAAAAAAAAAEBQIDBgEABwj/xABEEAABAgMFBQUHAAgFAwUAAAABAhEAAyEEEjFBUQVhcYGRBhMiobEyQlLB0eHwFBUjYoKSsvEHM0NyojRzwlNjdLPS/8QAGgEAAgMBAQAAAAAAAAAAAAAAAwQAAQIFBv/EACoRAAICAgICAgEDBAMAAAAAAAABAhEDIRIxBEETUSJxgaEyYdHwFEJS/9oADAMBAAIRAxEAPwDMJA+KObQ/ylj9wmJp4J6feI7Qlgy1nE3SPLSFBz0YlE4uzxoNh3bxuuzDHVq4Qj/Qlv7Kuh+kO+z9mUlyoEYY84NPoBC7H68BHpZjp9mOIMYXQb2FSosLZxUlfSJhlCkZLLAdYmYrOGkeLvEIST56QVKo7wMlNd8Eyd5aKZYw2agA5xoLLplCGwCuMPbIH4QNkGKS8SiKDyjoNYyZOKVSKlppFmsA27aCJQBmEh8AAS+rNxi0rITu+UVmMptbtyEqPd3brGpxBGJxatGeFK+2k5QFwkBT+6L2tCaEQdYZUbo21rGPEfKOT5m6Mhb9tLoZqiAQPYahA0Ob1iuz9pjfdSlkAMAQwNMdzRFhZKNQTEVB4T2DtGlZur8KqcC/9ocPh6xiUXHshagF3eLkBy8UJFYvlpYxkoLuIGJqz4fmsSXJCRq5jlompQm+s3UpxPGlY9OoE1euOtDEoyeQHGMTAzjwESaMlnQYiJcSUl4k8Qo+SXo7ejRTeyqXpMI3EOetIpX2ZpRZ6D6xPkib4sSBcdKoafqBsVHp94irYKj7KgrkR9YvnEnFgYXSI32hkns5ObAdftEP1HNd7r8CIJGcfsy0yiW77oISGEF2Ts/OXght5oOsO7H2QLeNfJIJ8y0U5xREjNPEhGyldmJCcQo/xD0Ai1XZSzrDC+k8a/SM/Ii6ZigawSlf2gna2xFyKvfQTRXyUPdMCy00b8EauyB+zy/3jQ2MOBrCCwCo9I0Fjw3xhkD0HWPN0GkRvZRCYsiMmTq5rcYwfa+0KMxyrwghNwGpzweNlOVGP7YIWlQWlSAWeoAKbtQcPFwi4TqRtaMlcSDeUAUKoAaud2QhZtFSmAGDFQDksMct0StCCfavF/FkA53ZVMLrQo0egqC2+teUO3JvYN5ApFrHgSujEOc31bWD5m0HuupICcS9SN4hCkaGoYcno0HWZDB7uZxI1zitraKWRjSwzkrVeUKM29hg8a6w7elFpYU5AoGOA44xntmyl3gtKVC9Q+yed9RdvpGqk2N2c1Axz64QPLlXUgsVKXQykLBIz/NIKQYVps90hnvHDVt+6KrVNmhJN5g2m6FHlj6CLEzQ221hKCQAsUAFKqJo0XLUaOGxboMYxY2zMlpSD4kA0Gj1LfmUaHZ20u8QFOS2O54pZV7KeJoZgxNKtIhLL11iaR6wQEzqEsKRMR6ItxiGRUuUCHrw+sCKQ/1+0GpRdBJioLrgDyhMbAp8glOHLVqwbYLOGd/w+sXKqWEQscr2gzXTTmL3z9IjeiiQSyiM6F9Xp8oZStnAAEjgNBC+VZFKtErcTe3pZz5gRpZiau2DNy+/pEj9mZMps1lfHAY7z9BFG01EeF2/dH/k2MMpk4S0gZ/lfzWBBJJN4htNekbl0VHsjYtnkh1RK0ybuENJCHS8B2gYwF2g0XbM5b7SrMBScxryiVjn2dYYpQOQFd8Rt6WW2RpnnCGee7mEHPLL7QWLb0XPGqtGuTsdHupA4QWjZ6UiuMI+ym2Soqlly1Ru1D6RpVreBuck6bA8QcWYPV+sSVYk8osKGzoc4nLHhL0ETlIqkBTrNLoCK5MTC+17LQpxeBGBCg/nBMyaDOS2Af6ekCy7R7Sjhep1b1ETky+KMH2h7JzJSgspR3Zp4V1q7AJId4xltsYQopIdqtnozx9V7S2klaEgEllEDJ6B/WsfOtvWXu5ygS5ISDvdnLcXjo4cj47FskeImsVm8XTkYe2HZrLBTiD4g1DlnAtm2esoK0g3QfErIPgH5+ka6VYgtUsyh8AHAgY/mUFWTezMI2Ntk7IMxnDfYP8AKHUrYzJTkCLyuAZh5pHIw82Ns8JSOnUEfOHC7KCkJ3AchHHlyyXIe5qOkYuzbOPiURVTAc/oBC/b9lJBSNPM/c+UfQF2MMNweEc/Zd4k6lR6MB84y24mozTM7tbYQ7lITRQDg77wuw02BswJvJIooBaeCwCpJ4E+W6G0ywuu61BcT0/uekVW03VywNQORSpI8yIJaemVysS29Js6qF04tuBbqPkYOkTQsAioOce26ApL/vf1pL+Y84SbBtjLMo4Yp3aj1hqD0CmrVmgjwTvjgOZyiKoIAFJGNXqInKS7Pw/DFylJDb/zCJSpaX3wkNklSQ7u35lFFqFyYDW6pLUPvJw8n6RYobs/xormJvou5g0Oh384y2QMsIPeoORB/OkOjM+T83MZ2x2iqFHEFj1IL/eGVutDBVzE3W53k/KNQejDVs6bTeWTiXoNG/Hi3vagPeUcBpvML5dkCXSCygHxqxerby9TBmzEZjF60rFSkEUB5LF0MTXOEm2bddHhfpj9nhsJj8sznwhNtfZt9JAo+9Q/pIiN2axqpbMgjb0ydMICahqByQz1o8K7btu+ouKJY3juFWjYdl9mJsqlglzNZwXbwuwBUX94wg7S9j0pnlSCUy5mPiN1Kt6cCD5Vg0eNhpb1QN2Y2mE2tNaL8J0L4ebR9IvDzj4hZSZMxveSrLIg5R9hsM4zJaSrwqIBUN5geaP5WKl67eQGQHNeA3nnAM5MxZYktmdBDBKUgMmpziCZbkccIGUD2SwnItQ14mLpOyUJDAhhUk/PzgtRqwy/KxyXKK1t7o9recQk+p5axuMeToy5VsS2vYsxa76UlQUB4iUppXBJLgRgtv8AYS2zJ8yYJBUMEspBJD6BVNY+0R6HoxUehaT5dnxnZ1hmyLPMlWmUuWCS5UkgeIUZWBNNYK7HTkhclKlJerC8HwLc64Ru+3csqsM+6bpCCQdCKjzEfMuwPZtc1CrUosr/AESc1AsVKGacuu6JkqMG2EwJuaSPtOzyCCPxoslT3vVwLfnM+UKpU0oAUcQly2DgVaJ2OawSDiznjj6+sc7lQzPHuxsZ4roA/wBPSA5qxeljryDnzUIAn2uhA95aUcqfIxUi0/tCTvbq/wAx0jMpWZUKC59p/aJ3q+bepMA2ieFzf9qkdQX+YhNZdqPPWThLFeIP1MU2PaDTQVfEVnglCR6k9ItI1VBu2rWAVI0D8wCfpGeRNCZ6VDUHqxPzgmbMK7y14qlLWeYvjyhOZ/iQeH55w3jJ6N6+G+OqEL0bZlsKnpHv11L1PSDWKHpyauK0bg0dSafmI/B1iEtXiOkEBjmz9POEmNnVVTXLPhA6plCeB6GClIZJH5zgNxWruCIwy0Stc+73gGCgC+9wk+oPIx2Vbf2F6YHKGJHBQCvQ9YWW4lcpSaux6tFcm0d4hCgaHwrT/uF003FjyiR7I1WzZ2eypvGY4VfIL/usyQN2PWC0S2PHHjGf2Ba1y5ZSpKl3apAZ6e7XfD68boJxo7ZHOKYXbCCpoW7V2mmWglRaLplopGN7WWVVoCJaVlJMwAHRziRw9IuLt0XGHtgcjaFom2gzJQTdShQBWCUpJ95hiWDNvMUbU7Tzlply5gD5kBnbDw5YxO0bKtNmklJlonAAspNpmS3fVF27yeEc1XtrULt3BJXfukge/wC9WGUr2FUrd0CWk3p5I1foAPUR9S2TaguSFAknBVa0yj5RZVVf1jT9nu0RkL1StnGm8b4rLG0LPezfykNX2YLTaQWZuMK0zwoX38Jw35vCnbfab3JLPg+kLxtmOLYdt7tKizA3TemMSB94E7EdolGXOK/GTNJJ0oAw3eGMNNUSSVVCaqOMOuwiSJKifeW/UQ9hhRjKklR9HRtxGaYIRtWUc/KMuFxMKhriLcRztySmdImISoG+hSeZBAjJdkpgSBKBHgSGTTw18VOJhwhcZ+wyJMu1MkpTMUohgUub1apxOsLeSvxGfGfGRq5ynDcBFdmtHjUdEk9cPICB7ROYb/xvNoGstoqRqD0DARy32NzQZZ5jrB0Wo9EJ+kDfpIChvJH/ABf6RKyTAxGbKV1p9YClzAZktP7xf+EOT1I/ljUQTQi70pNq4pHmT847YUFZLfChI/idR8k+cd20hlTTkq6PX85RPs+QLudR/wAUN6qEF9EGFss92UP+wRvpLT9TGVSrwo308hGv2xPHdFq+ADqCg+sZGWjwp3OYPj6MjZBoI9EUGg4R2DCjHFnLknIQaiWSGAxzgaxWej/KuOsXlZrxw3QkxosnIK1plpqT+V3ZxoLH2XlpYqN8h3c+EnJtB6xTsuwXLr+2rE/C1bpcUZq41o0O5ky6KVLFqbsf5iKb4cw4kvykCyNukgGRsdAxTLUQS4KRnlXTGOTdiyB4kSZdTW6lIwNcAHLiLzMugrvElq3sC2RCeMWS1TQUqVdCGqA+eF7hTpB+MKAynkTt7/QB/VUtIvywdwBy3A7o7Nk3QN/4xgicoS1C77BLA43TzyNefGLFWYqT4lYu1MqM/PTWASwRk2MRyNJN9CadKoYW2WSDMdQwIIJ1Dg/m+NXM2S6aFzvHXzhDapAFDgXqDTkRvhPJhljexnFmjNaFO2bN3iT4wADSPmu3bYL3djAMVHU5dAY1W2lLRfN8qSlKiBwDtShj54qyTSDMWlRD1OT4l9MfOGMELVm8rcVSDpM7BsT+PD/ZljQqWpapjFLABnvE5Bt8ZizKArnD3YhWuYhMsB3oTgNTyjWRAUaSVsi0TglKld2gAAA4kY+z9YMsvZCUmsyc7aMOlY6jsuZpczlK+InD+BAOG8k8IMtHZyzyZbzVKIFbr4nfmfKFuRG/7mf7Ud33Xc2Ye0UuXcqUpQSHOePCHVmSlJVLR7MopQP4UpfzeF9gswXN767clSXUkMwK0jwADNjU72i3YdUrOalOeJxhrBuQLItDQGJAxXEkmHRcuSaxm9v9oJNjtSVTAbxTeDJelUYxokmMH/i3ZHEia2BWgniyh/SqMygpqmWpuG0aKwdqZdrC1S/dIBoRvzG6LbFP8ROgAHqfSPnvYC2kTFywD4he4FOumMbNM66k6knyDRyPIx/HOkdPFeSHIZ2C2DP4W8zAOzZ579zklTcSW+ZMDWMlRYZ14AVPziVmLzVKGBDeogSdGpY+xf2qtnjkgZgKPFRp5esSsNruoUdH6Ofl6QD2rpagke4ADxZ/I0gadP8A2ZA94JPkQ3U+cM1cUYUTV2VT2dF6pUlz/M8J0CidxI6hoaWaZdsqCzsAOtfpCmYsCbd3joWI8jExvsr4wuTa0mgNRQjOkWvGVt80icsg1vKw4mLUbbmAZGH/AI/o5bezeWKc6X83pGh2Hs/vWUrJqakMelR1jMWAOkDd0je9nlJTKTk4qTi58mhLBFSnsayNpaCkWYjBO6vVxXe/URbPJuirKcAgAEsTkDhr1i5SaF2BFa1AbPyeKhaA1CVE6CoGTlsW6x0mlQnGbct79lXdJDglRGFVDBqlsaONcYtlSwkXSSRlXLSCEsXbKj5vvPnA89LFwQRV8CrgnCMNUEU+WgO2h0LQUsGO/wA/MbxuivZy1LkgpZV1ikqcX8CC+VXDMcBF0yReAvF8WwdL7hjzgPsmiYFT0Lbu0qBlqBoQpyeGPnGNWqDf9Hfr+fQUEhTlTpu4qUokEu11xiHi02BK0lKi7jwml4O5vJUMnODQTOllQN5mHsh/CoEBisNSoyid9Cj7pYCoY0O9t8FlGIrDLkffRgNo9kXCxMtAc0DIYnL4iaO+GUR7P9gpctKr01Sga+IBKTQAvqksnqY0e1pV6Z4LouhwRUkmjUoBRmI3wFZNs9+kpqmYMQzXVDUE4UPsnB90Lr8VSOg1Katt9f21/Antv+F1nmOZCyhYxbxS610pyMT7Of4dJkqBnzCpQcpu0B0oU1xOecaXZNonAErSiWC4ui8agsSXcB6M3OClLuufi9rCpAyJLDDARb32L23pCi0WVcslikp3UUdwGGOLGlYSiwTpy/Gbpf2SKhtY1PfJJuLHgLF6ghRwvZYgwBtRN5Cu7HdrYYNUZDw8PtC08aX9IaPL2ZvtPaboRZ5ZfXedOsTsFnEu9L+Fn3khz5wPs6TftKlKcJlJBrqcK5vi8c2Ta+8mzjqQR5wTBqVEyaVDRo7Hmjoh4WJCE3bbZ/fWGYMSkXxxR4vQEc4ciLFyQpBBqM+GflERlo+f9iNniXIv+9MF4n91yEjyJ5w5tEk4j8pHrJZBLSEpwSlKON2gPl5wZlHIyvm2z1mPEoY4w+l/IJZ5HhKUBiqhPyglS02ZN44pDIBxKtSMq5ROyWo96hJN1CrwLOHVd8L835tCva1hmIWysSSx3avAlBvQrljUqZmpt5UxSlVJcniYun2YlMpsVFqbzn684JnSGvU8I6qqwA47oKsFiKjePxDDBLUZO8Do2+GW6Kw4Pke+i5AX3QQHIBOHTCApOyV3nIO6uQNI00qUwwaPLH59oxF0P8cf/kxW1tmKSorZ0kvwfWFsb6eiho4bd9YyVo2Z4jdIZ6PD+LLapnD8zwHF88StP19G+l4J4RpdhWhRlDEm+QOGY0b6RlhaahmaNj2fsxEhCgwUokk4Mkkj0aFfHi+YrOSSGcuxK95XIaNUFxg7xWosXdQvKauJNcBlgandBMxBbc9KsQBnqTTnC6y2wTZilYpQbqd6iHUp/Ibn1hrJLigUFew8bzx+witST9osiibP0hKTvs1FfRVMWDjT81ivY5uTZgJYLCSl6B0uCH18QPWCZpfHBhlmYGFlDE4cMOYioScJWbe4tfY3nWlITi5Ylgalhk0BTLVdSClDkMCENTPdgDCkyOHSIhRHvKHPpSsH/wCV9oHHDS0xxNsyF/8AtnIgAOFB/EnjkWMZO3S5smbfSkkYm7goFV1WdC7K5vlDP9PWnRXkYslbSSfaBQd+GmIyrnG/khN/RUZZcXatHElSWUPE+RqDmCHe6a5bocSZTEJIoUu5FXcAuzawEEjKvCCkWzC8OY+kE47sE88WqqgW22UuwVhWoJN1xgrV88RCy12runvVuvTTIkpzLemsMtsWyiWIAzJ0GIL4PAFmsDygUB1JcEFyDkXFa5g8ozkiFxTa76E1q2cZ0orlsiaxIINFpJqlVKgmoORPF03Z4m8t8aA8XLwyn2tVlUq6P2SqJJ/016f7FeRBHEayy7s5as1gKPGj+o6xnHqVDM4twcl0NI6BEJanEWpENiZJKYJtie7s6lHFfhTz9o9PURbs2xFagMs4V9ptoiZNup9iX4RvPvHrTkIBmnxiNeHh+XKvpbYnCfMv+dImtURlx0peOcemO2SyX5sgaLCzuCHV6sOcM+0VokhY7wFagGCQ7C9UFSmYYR3svLvhc7IkoQdUpPiI4rcfwCF21VJXNUoB3Ib+GgLRXsUpZc2+kAzpAXMFGYZe6MccSo66YQbLS1AGAiMmSw3nExbFjTpKl0cUqIgRGdNADksBFSJ71Zhk+J5ZRZFF0Sn4QlmAOYY2q0MISrttYNjCpUtjtM8EB+v03R9T2chPco7sgouUOOjGhqMTjGYs3YiyynuyR4gxF5ZAByAJYcRWHOxLGLPLTJQSUoKh4i5qbzFWtYZxRUWeLm3NaPdpLWbplILFSTeOYB64j1eM/spa5BUXBQPEo4JAoKqVR8BjXjDWfYu8UpT3WJqTg+7OkNbHYkJCfC5SXF6tWa8Rri2gO8xJQ5vYb5IY8dFUq2hQDHHTFtRF8tSaYUiNssCJqgpaXUkulWCg2ihXlCzaNlUh2SpviQHI/wByBjyECnha6AQzRenoY2naMsMCRpEjaUNGOl2dSpgdRLE0w6vURoJchZDN5gwvJNPYx+NaDO8SfdiapY+GB5UojER2ZaUpxMDpl6PTZQ+HyikWMc+Eem7Ylp94RSO0Ut8R1i0mXZX+iucSDuccqR5UpSfffcW8nixW3EHTmftEVbQlYqbyPrG1a6I6faIzCokJUm8C7pb2nFOXWJWS3mW6UyVABLFlXkpWQ/iqDhdwBa9A524hF6614UQcK5PEth7UR3Kb6gZkxSlFziols9wEXzl7ZlY43pCraipl8Llyb5SoqJfBxgEnEAs0JrZtS1pUky7CozHZRupN6lTefw4jHSNHt7ag7hU2Qvxy1YCrsxUkjeDFdu2+EKlT5bqlFJv6XSKK4pLcnjKbbt7HrajSVCzY2z7apbz0plpxYqClfypoOsO59nmJKQEgi94i4BYjJzWMntX/ABeSFhMlILHkdGIie0f8SJ8mfcXKlTU4EIUp3zYkVzGGUHqel+4G+Tt0/X+0b/aFpEmQRKBK1UFGNcTXQebRgpq4a2ft7IKLy0TkFqyzLUSDuLM3MQL+m2W1JK5cwSiPaCvmMuI84Hk5S2xzwnHB+Ml37K5eEAbXmLKVIkgqXdKiwe6gFifODkqGRcZHIjUPFNkn3TNUCylsj+AG83M3P5d8DXezptNrQ7/WEuzWaXJlm8pKQmgo7eI9SYVSkHE4xyVJreOPpF0UYhjjjVL32zsQMzoIotduSihNTC60Wwruy01vCuVMeUWGjjb2dXaO8WCxIfwJ+Ij3lbotnWwilCrNqhPExWlKJYYrF44ti2iRkIHnLDMAw8+cQYUUwW3W9W7pCM2zUQda5jk8DCOaqph3FHQjnyNPR+laAEnKvPLziNgQogXcVKcvkknzoIYhAwIDHzihMgSioJOP/EMAw6QdRPH/ACcS613SwZyM4pAiIiRMaFm7OR6PR6IUQXISrEA8QD6xyXYkDBCP5R9IsUofaIGZrSMtF3RFdiRmhPQQOvZkh6yknlF6pg1iAnpP94qkTm/sGXsuQf8ARltvSmIfq2zjCRL/AJE/SL1TxnFSrYkYV6/n5weUiuT+zgssrKVLH8CfpA69lyFHxSUckgeYbQxaq2pxAite20jKsSkTk/sW2vsdImVAWg6pUfRbjOMxtnsf+jXZqZ0xSUEKUkpS5SKllpHhw+E/ONkvbpNMGrlTjAk+3JWkhVQcjmMPSMuKCQyyTuzLWDa6FqdF1KVgJmJBdiMD6jgd0Bq7TSrOqbKS60GqCCGSo+0K+67HiTrF1v7LGUSZCrqVGhYG6Tkp8Uk0GYjE7Qsi5K7s1JBOBxSrgc/WALCrOlHyuX6kZ9mQpRvIalCmjaYUMObVYpglImXASCFFYqTQEEjLJ4UyAFeHP3eOnOG9g2yUyzLUHbAeTRqbfoLjexvYdpCZLCxTIjQ/SKNpWVK2ehceLjrrCvYa2vBqEOOL5Pug+bNJ+RFOohWS4S0el8drPiXL9xomYUSzeVeIFSzeUXWVDJSSPEQ54mphbaLQ8knUD7weifGHfZvhSpBoVEJ88JBMVpmgikCWybkDFGYwtgE4KmKchh8oLsdlSxUcCWFdPu8DzpisH4/3hi11ISRgBhrnSNDM9KilYu+ykJ3iFtoXBU4jIKHp0hfal7ouK2U9RsVWqbU/nGBjKBxjtoX4gIgXPux0IqkcecrZ+nZkxgD04wM7xxarxfSJCCnkJO2dEdeONHlCIZPKW0cvxElogqYTFFEr2kRWpOdY8ZJMQTZE5h+MUQpnSEKzbn+fjQKvZmkwj86wyFlGgESITmREKoQzNhTVf69G+D7xwdm5z/8AUBv+3872/wA4eG0IGYii02lKhi340QqkJ52yZowWhfVPq484GNmWMZahw8X9L6fmbVq0ma5fePGWQfbT56RRBKJDHHl+CIy7A5LnPdmaVh6lKvjSeJP0/KRX3Cn/ANM9f/zFlgRsgKWIcN9PpCHa+yEzf2UwXgfZNXGXX6cY1qZKtEclH5jh+CPKkHG6C1cjWKas0nR8atnZaZZpgSpygn9nMbMe6vQ0hl+jAsSmsfT7bZe8lKC0AhjQjFt4wr8o+cqtgBurIB9xXxDR/iGY58Fs0Zf1I63h5VL8WDyNn0URTSFVo2gXUhXhNRzxFYeSbRWK7fshE9jgsYHXcrUQKM03+R2seWUI1EFnT0S7MkBRUSEhTjBSi6gBoIot21LilJBcMawt2lLMopSpJDKfUHDDWF82a/GDLEm7Nw8qSgl7NBZNu3JYTiavBMja4UdDGTRNYwQme0XLAgmPzH7NlYReWKOBXdz5wdPW8I9hbQIDEOVZ5gQ1nLhSSp0dC+bUgeaYWWybjBloU2UItoWqCY42wfkZFGIEuZ4idIuXaGLCB5KOmJ4RwqjoxR5vzMsopJez9LoTFhMRB1iKhoYlnAJlbRy9FaA0SYDjFWUeaPSq1Mci1KaRCHKwq212jl2YeI10ju39spkyySeEI9h7BCybXaw7+NCFYISK31g5tgDh6WYbfSO2S3W62F5SRJlHCZMBcj9xGKvIb4b2fs8w/az5s05sQhPIJr5x802j2ltu0bUUWRc1MsHwJlkpoPeWoYA6kxvtgdmbVLSO+ts1RzSAlSR/GtJUryiNFR2Mk7DkU8BLfEtZ9VRYNkyQ37KXxavUwbLkKGKyeSfkIn3YzqYyEoXDZEnKUjkB8o6dmyv/AEx1V9d8MhLGkQWg6xC6Av1ZL+H/AJK+sd/VkvQ/zK+sEgHWPKByiEoH/V6R8X8xji5CBiT1i9yI5ecxCUArtctOBJ4eL5Qk2t2Ts9rQU9zNQ5BvIAlsrFxep5ZmNXfMcKniFptdGHPYDu5bJmLUoZqCa8bkILbs+bJLqFPiFU9cubR9WVA0+xhW46j56wvLBF7Q9j83JHvaPlU6Sicm7MD+o3g5RmtqdlZiHVK/aJ094cs+XSPq9v7OS3JKLv78v2eaMvLjCqbsZaap/aJ1Tj/L9HjCWTH0dGHlYcypumfH7zGtDnDHY9hM5StEgHqQB8+kbPaWwpU/20+LC8KKHP5GB9mbJTZgUgklR9otyB5eb6xuXkJx12OeP47+RW9BFjsQlpaj6xC0HWCJxoM8vtCy0TiBQ9dPz5worbO6vxVgFvtDZwinTrxcxO3WsqMcs8oF0qoTUGOhCPFHEzZHlnSLhNvIcDAMR84oeL0WMocvgDAwg0Dk+cpKa5fR+kFWsRWJpVhA8z2efygjZ/8A5Rg4gbJk0qY7MABFRE5cLO0f+UeKP60xb6NehoFRVPnMI7LgW2YH81ikyMSiwm1T78z/ACZRon41u9dUgM/TWCO2qlfoM5KP8ybdlIGqpigger8oOsP+Ujir+tUQ277dk/8Akj/65kaRhLR7sz2cl2GzplSxXFa81rzUo+gyENQp8IivKLBhEZskBHmaPS4rnxRZ1c4DCPXnygWVj+awYMDFEOGXEGiqZnE0YmKLs60eKYkY4YhdFfdR1SYnHRFlNFCktHFE8otV+dIgcIhCoh4AtNhaqDcP/E8Rlyg1MSXhFEMrtCYgKa0ywkmgmYAmuChuyP8AcC17CExJMpaVj4SQFclCh8ocdsv+hn/7D6xiuyPu8PpGJYoyVsYx+VlwtcXr6I2qQtAaYlSFilRRTYEZGM9bbclQUkjx6ZOMQdP7R9M7Tf8ARq4iPjlp/wA9XD5CBwxJSPSYvPnmwKTXun/koE8XgW4wwNhvEKRgYWTPaVxPrDbZWEMT0rB+M+UnGQXJsoAY1fGAJuy1gkAOMjDTOKJmJjEZNDfk+LjzVfo//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CC3C69CA-47E2-4C20-8760-783623828F85}"/>
              </a:ext>
            </a:extLst>
          </p:cNvPr>
          <p:cNvPicPr>
            <a:picLocks noChangeAspect="1"/>
          </p:cNvPicPr>
          <p:nvPr/>
        </p:nvPicPr>
        <p:blipFill rotWithShape="1">
          <a:blip r:embed="rId3">
            <a:extLst>
              <a:ext uri="{28A0092B-C50C-407E-A947-70E740481C1C}">
                <a14:useLocalDpi xmlns:a14="http://schemas.microsoft.com/office/drawing/2010/main" val="0"/>
              </a:ext>
            </a:extLst>
          </a:blip>
          <a:srcRect t="1807" r="18133"/>
          <a:stretch/>
        </p:blipFill>
        <p:spPr>
          <a:xfrm>
            <a:off x="554736" y="1298447"/>
            <a:ext cx="2508504" cy="1997815"/>
          </a:xfrm>
          <a:prstGeom prst="rect">
            <a:avLst/>
          </a:prstGeom>
        </p:spPr>
      </p:pic>
      <p:pic>
        <p:nvPicPr>
          <p:cNvPr id="15" name="Picture 14">
            <a:extLst>
              <a:ext uri="{FF2B5EF4-FFF2-40B4-BE49-F238E27FC236}">
                <a16:creationId xmlns:a16="http://schemas.microsoft.com/office/drawing/2014/main" id="{B8FA17A0-8CF7-490F-9BDB-4B0A48E8E4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218" y="1265568"/>
            <a:ext cx="3146207" cy="1989696"/>
          </a:xfrm>
          <a:prstGeom prst="rect">
            <a:avLst/>
          </a:prstGeom>
        </p:spPr>
      </p:pic>
      <p:pic>
        <p:nvPicPr>
          <p:cNvPr id="17" name="Picture 16">
            <a:extLst>
              <a:ext uri="{FF2B5EF4-FFF2-40B4-BE49-F238E27FC236}">
                <a16:creationId xmlns:a16="http://schemas.microsoft.com/office/drawing/2014/main" id="{3E02DE1B-74FC-4454-906A-9879F75DD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3963416"/>
            <a:ext cx="3098800" cy="2057603"/>
          </a:xfrm>
          <a:prstGeom prst="rect">
            <a:avLst/>
          </a:prstGeom>
        </p:spPr>
      </p:pic>
      <p:pic>
        <p:nvPicPr>
          <p:cNvPr id="19" name="Picture 18">
            <a:extLst>
              <a:ext uri="{FF2B5EF4-FFF2-40B4-BE49-F238E27FC236}">
                <a16:creationId xmlns:a16="http://schemas.microsoft.com/office/drawing/2014/main" id="{7743BE72-4332-4FCC-950D-015BAD9D10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6852" y="4075633"/>
            <a:ext cx="2390775" cy="1914525"/>
          </a:xfrm>
          <a:prstGeom prst="rect">
            <a:avLst/>
          </a:prstGeom>
        </p:spPr>
      </p:pic>
    </p:spTree>
    <p:extLst>
      <p:ext uri="{BB962C8B-B14F-4D97-AF65-F5344CB8AC3E}">
        <p14:creationId xmlns:p14="http://schemas.microsoft.com/office/powerpoint/2010/main" val="310193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13AAA1-5A64-4148-8B70-32A058DFC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43256" y="6550223"/>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15:15-19</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Prince of Peace</a:t>
            </a:r>
          </a:p>
        </p:txBody>
      </p:sp>
      <p:sp>
        <p:nvSpPr>
          <p:cNvPr id="3" name="TextBox 2"/>
          <p:cNvSpPr txBox="1"/>
          <p:nvPr/>
        </p:nvSpPr>
        <p:spPr>
          <a:xfrm>
            <a:off x="3945636" y="3361729"/>
            <a:ext cx="5715000" cy="2585323"/>
          </a:xfrm>
          <a:prstGeom prst="rect">
            <a:avLst/>
          </a:prstGeom>
          <a:noFill/>
        </p:spPr>
        <p:txBody>
          <a:bodyPr wrap="square" rtlCol="0">
            <a:spAutoFit/>
          </a:bodyPr>
          <a:lstStyle/>
          <a:p>
            <a:pPr fontAlgn="base"/>
            <a:r>
              <a:rPr lang="en-US" dirty="0">
                <a:solidFill>
                  <a:schemeClr val="bg1"/>
                </a:solidFill>
              </a:rPr>
              <a:t>“We are reminded of His Beloved Son, the Prince of Peace, that pioneer who literally showed the way for others to follow. His divine plan can save us from the </a:t>
            </a:r>
            <a:r>
              <a:rPr lang="en-US" dirty="0" err="1">
                <a:solidFill>
                  <a:schemeClr val="bg1"/>
                </a:solidFill>
              </a:rPr>
              <a:t>Babylons</a:t>
            </a:r>
            <a:r>
              <a:rPr lang="en-US" dirty="0">
                <a:solidFill>
                  <a:schemeClr val="bg1"/>
                </a:solidFill>
              </a:rPr>
              <a:t> of sin, complacency, and error. </a:t>
            </a:r>
          </a:p>
          <a:p>
            <a:pPr fontAlgn="base"/>
            <a:endParaRPr lang="en-US" dirty="0">
              <a:solidFill>
                <a:schemeClr val="bg1"/>
              </a:solidFill>
            </a:endParaRPr>
          </a:p>
          <a:p>
            <a:pPr fontAlgn="base"/>
            <a:r>
              <a:rPr lang="en-US" dirty="0">
                <a:solidFill>
                  <a:schemeClr val="bg1"/>
                </a:solidFill>
              </a:rPr>
              <a:t>His example points the way. When faced with temptation, He shunned it. When offered the world, He declined it. When asked for His life, He gave it.”</a:t>
            </a:r>
          </a:p>
          <a:p>
            <a:pPr fontAlgn="base"/>
            <a:r>
              <a:rPr lang="en-US" sz="1400" dirty="0">
                <a:solidFill>
                  <a:schemeClr val="bg1"/>
                </a:solidFill>
              </a:rPr>
              <a:t>Thomas S. Monson</a:t>
            </a:r>
          </a:p>
        </p:txBody>
      </p:sp>
      <p:sp>
        <p:nvSpPr>
          <p:cNvPr id="6" name="Rectangle 5"/>
          <p:cNvSpPr/>
          <p:nvPr/>
        </p:nvSpPr>
        <p:spPr>
          <a:xfrm>
            <a:off x="1676400" y="923330"/>
            <a:ext cx="8991600" cy="1754326"/>
          </a:xfrm>
          <a:prstGeom prst="rect">
            <a:avLst/>
          </a:prstGeom>
        </p:spPr>
        <p:txBody>
          <a:bodyPr wrap="square">
            <a:spAutoFit/>
          </a:bodyPr>
          <a:lstStyle/>
          <a:p>
            <a:pPr fontAlgn="base"/>
            <a:r>
              <a:rPr lang="en-US" dirty="0">
                <a:solidFill>
                  <a:schemeClr val="bg1"/>
                </a:solidFill>
              </a:rPr>
              <a:t> Search inward--Peace cannot be imposed. It must come from the lives and hearts of men.</a:t>
            </a:r>
          </a:p>
          <a:p>
            <a:pPr fontAlgn="base"/>
            <a:r>
              <a:rPr lang="en-US" dirty="0">
                <a:solidFill>
                  <a:schemeClr val="bg1"/>
                </a:solidFill>
              </a:rPr>
              <a:t> </a:t>
            </a:r>
          </a:p>
          <a:p>
            <a:pPr fontAlgn="base"/>
            <a:r>
              <a:rPr lang="en-US" dirty="0">
                <a:solidFill>
                  <a:schemeClr val="bg1"/>
                </a:solidFill>
              </a:rPr>
              <a:t>Reach outward--service, to be acceptable to the Savior, must come from willing minds, ready hands, and pledged hearts.</a:t>
            </a:r>
          </a:p>
          <a:p>
            <a:pPr fontAlgn="base"/>
            <a:endParaRPr lang="en-US" dirty="0">
              <a:solidFill>
                <a:schemeClr val="bg1"/>
              </a:solidFill>
            </a:endParaRPr>
          </a:p>
          <a:p>
            <a:pPr fontAlgn="base"/>
            <a:r>
              <a:rPr lang="en-US" dirty="0">
                <a:solidFill>
                  <a:schemeClr val="bg1"/>
                </a:solidFill>
              </a:rPr>
              <a:t>Look heavenward--through prayer, that path to spiritual power—even a passport to peace.</a:t>
            </a:r>
          </a:p>
        </p:txBody>
      </p:sp>
      <p:pic>
        <p:nvPicPr>
          <p:cNvPr id="14" name="Picture 13">
            <a:extLst>
              <a:ext uri="{FF2B5EF4-FFF2-40B4-BE49-F238E27FC236}">
                <a16:creationId xmlns:a16="http://schemas.microsoft.com/office/drawing/2014/main" id="{9D05AA92-96C5-4123-8B7A-BDEF359BE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5318" y="5157216"/>
            <a:ext cx="994410" cy="1234440"/>
          </a:xfrm>
          <a:prstGeom prst="rect">
            <a:avLst/>
          </a:prstGeom>
        </p:spPr>
      </p:pic>
      <p:pic>
        <p:nvPicPr>
          <p:cNvPr id="7" name="Picture 6" descr="A painting of a person with long hair&#10;&#10;Description automatically generated">
            <a:extLst>
              <a:ext uri="{FF2B5EF4-FFF2-40B4-BE49-F238E27FC236}">
                <a16:creationId xmlns:a16="http://schemas.microsoft.com/office/drawing/2014/main" id="{E80FF39D-3537-7BD2-A5AD-B592BD665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02" y="2831322"/>
            <a:ext cx="2775098" cy="3445746"/>
          </a:xfrm>
          <a:prstGeom prst="rect">
            <a:avLst/>
          </a:prstGeom>
        </p:spPr>
      </p:pic>
    </p:spTree>
    <p:extLst>
      <p:ext uri="{BB962C8B-B14F-4D97-AF65-F5344CB8AC3E}">
        <p14:creationId xmlns:p14="http://schemas.microsoft.com/office/powerpoint/2010/main" val="2199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D303D6-4CD0-4F4A-9791-B27F227E6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06680" y="6477072"/>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15:20-25</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First Resurrection</a:t>
            </a:r>
          </a:p>
        </p:txBody>
      </p:sp>
      <p:sp>
        <p:nvSpPr>
          <p:cNvPr id="3" name="TextBox 2"/>
          <p:cNvSpPr txBox="1"/>
          <p:nvPr/>
        </p:nvSpPr>
        <p:spPr>
          <a:xfrm>
            <a:off x="1524000" y="2907269"/>
            <a:ext cx="9144000" cy="461665"/>
          </a:xfrm>
          <a:prstGeom prst="rect">
            <a:avLst/>
          </a:prstGeom>
          <a:noFill/>
        </p:spPr>
        <p:txBody>
          <a:bodyPr wrap="square" rtlCol="0">
            <a:spAutoFit/>
          </a:bodyPr>
          <a:lstStyle/>
          <a:p>
            <a:pPr fontAlgn="base"/>
            <a:r>
              <a:rPr lang="en-US" sz="2400" dirty="0">
                <a:solidFill>
                  <a:srgbClr val="FFFF00"/>
                </a:solidFill>
              </a:rPr>
              <a:t>The Resurrection of the Just—The Resurrection of the Celestial</a:t>
            </a:r>
          </a:p>
        </p:txBody>
      </p:sp>
      <p:sp>
        <p:nvSpPr>
          <p:cNvPr id="6" name="Rectangle 5"/>
          <p:cNvSpPr/>
          <p:nvPr/>
        </p:nvSpPr>
        <p:spPr>
          <a:xfrm>
            <a:off x="1676400" y="923330"/>
            <a:ext cx="8991600" cy="1477328"/>
          </a:xfrm>
          <a:prstGeom prst="rect">
            <a:avLst/>
          </a:prstGeom>
        </p:spPr>
        <p:txBody>
          <a:bodyPr wrap="square">
            <a:spAutoFit/>
          </a:bodyPr>
          <a:lstStyle/>
          <a:p>
            <a:pPr fontAlgn="base"/>
            <a:r>
              <a:rPr lang="en-US" dirty="0">
                <a:solidFill>
                  <a:schemeClr val="bg1"/>
                </a:solidFill>
              </a:rPr>
              <a:t>Bands of Death Broken—resurrection</a:t>
            </a:r>
          </a:p>
          <a:p>
            <a:pPr fontAlgn="base"/>
            <a:endParaRPr lang="en-US" dirty="0">
              <a:solidFill>
                <a:schemeClr val="bg1"/>
              </a:solidFill>
            </a:endParaRPr>
          </a:p>
          <a:p>
            <a:pPr fontAlgn="base"/>
            <a:r>
              <a:rPr lang="en-US" dirty="0">
                <a:solidFill>
                  <a:schemeClr val="bg1"/>
                </a:solidFill>
              </a:rPr>
              <a:t>The Son </a:t>
            </a:r>
            <a:r>
              <a:rPr lang="en-US" dirty="0" err="1">
                <a:solidFill>
                  <a:schemeClr val="bg1"/>
                </a:solidFill>
              </a:rPr>
              <a:t>Reignth</a:t>
            </a:r>
            <a:r>
              <a:rPr lang="en-US" dirty="0">
                <a:solidFill>
                  <a:schemeClr val="bg1"/>
                </a:solidFill>
              </a:rPr>
              <a:t>—”Alleluia: for the Lord God omnipotent </a:t>
            </a:r>
            <a:r>
              <a:rPr lang="en-US" dirty="0" err="1">
                <a:solidFill>
                  <a:schemeClr val="bg1"/>
                </a:solidFill>
              </a:rPr>
              <a:t>reigneth</a:t>
            </a:r>
            <a:r>
              <a:rPr lang="en-US" dirty="0">
                <a:solidFill>
                  <a:schemeClr val="bg1"/>
                </a:solidFill>
              </a:rPr>
              <a:t>” Revelation 1:6</a:t>
            </a:r>
          </a:p>
          <a:p>
            <a:pPr fontAlgn="base"/>
            <a:endParaRPr lang="en-US" dirty="0">
              <a:solidFill>
                <a:schemeClr val="bg1"/>
              </a:solidFill>
            </a:endParaRPr>
          </a:p>
          <a:p>
            <a:pPr fontAlgn="base"/>
            <a:r>
              <a:rPr lang="en-US" dirty="0">
                <a:solidFill>
                  <a:schemeClr val="bg1"/>
                </a:solidFill>
              </a:rPr>
              <a:t>Power over death—The effects of Christ’s resurrection will pass upon all</a:t>
            </a:r>
          </a:p>
        </p:txBody>
      </p:sp>
      <p:sp>
        <p:nvSpPr>
          <p:cNvPr id="7" name="TextBox 6"/>
          <p:cNvSpPr txBox="1"/>
          <p:nvPr/>
        </p:nvSpPr>
        <p:spPr>
          <a:xfrm>
            <a:off x="1905000" y="4191000"/>
            <a:ext cx="5715000" cy="1477328"/>
          </a:xfrm>
          <a:prstGeom prst="rect">
            <a:avLst/>
          </a:prstGeom>
          <a:noFill/>
        </p:spPr>
        <p:txBody>
          <a:bodyPr wrap="square" rtlCol="0">
            <a:spAutoFit/>
          </a:bodyPr>
          <a:lstStyle/>
          <a:p>
            <a:pPr fontAlgn="base"/>
            <a:r>
              <a:rPr lang="en-US" dirty="0">
                <a:solidFill>
                  <a:schemeClr val="bg1"/>
                </a:solidFill>
              </a:rPr>
              <a:t>Abinadi was referring to the resurrection of all celestial persons from the days of Adam to the time that Christ was to rise from the tomb. </a:t>
            </a:r>
          </a:p>
          <a:p>
            <a:pPr fontAlgn="base"/>
            <a:r>
              <a:rPr lang="en-US" dirty="0">
                <a:solidFill>
                  <a:schemeClr val="bg1"/>
                </a:solidFill>
              </a:rPr>
              <a:t>“…those who have been, and who are, and who shall be, even until the resurrection of Christ” vs 21</a:t>
            </a:r>
          </a:p>
        </p:txBody>
      </p:sp>
      <p:pic>
        <p:nvPicPr>
          <p:cNvPr id="11" name="Picture 10">
            <a:extLst>
              <a:ext uri="{FF2B5EF4-FFF2-40B4-BE49-F238E27FC236}">
                <a16:creationId xmlns:a16="http://schemas.microsoft.com/office/drawing/2014/main" id="{10C5B20B-F99D-4318-A86D-ACA6449B5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60" y="3316605"/>
            <a:ext cx="2363914" cy="3308140"/>
          </a:xfrm>
          <a:prstGeom prst="rect">
            <a:avLst/>
          </a:prstGeom>
        </p:spPr>
      </p:pic>
    </p:spTree>
    <p:extLst>
      <p:ext uri="{BB962C8B-B14F-4D97-AF65-F5344CB8AC3E}">
        <p14:creationId xmlns:p14="http://schemas.microsoft.com/office/powerpoint/2010/main" val="42157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2AED9-8C34-4330-9202-A76813600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969"/>
          </a:xfrm>
          <a:prstGeom prst="rect">
            <a:avLst/>
          </a:prstGeom>
        </p:spPr>
      </p:pic>
      <p:sp>
        <p:nvSpPr>
          <p:cNvPr id="34" name="TextBox 33"/>
          <p:cNvSpPr txBox="1"/>
          <p:nvPr/>
        </p:nvSpPr>
        <p:spPr>
          <a:xfrm>
            <a:off x="1946246" y="910604"/>
            <a:ext cx="8839200" cy="1200329"/>
          </a:xfrm>
          <a:prstGeom prst="rect">
            <a:avLst/>
          </a:prstGeom>
          <a:noFill/>
        </p:spPr>
        <p:txBody>
          <a:bodyPr wrap="square" rtlCol="0">
            <a:spAutoFit/>
          </a:bodyPr>
          <a:lstStyle/>
          <a:p>
            <a:pPr fontAlgn="base"/>
            <a:r>
              <a:rPr lang="en-US" dirty="0">
                <a:solidFill>
                  <a:schemeClr val="bg1"/>
                </a:solidFill>
              </a:rPr>
              <a:t>The Priests, consecrated by </a:t>
            </a:r>
            <a:r>
              <a:rPr lang="en-US" dirty="0" err="1">
                <a:solidFill>
                  <a:schemeClr val="bg1"/>
                </a:solidFill>
              </a:rPr>
              <a:t>Zeniff</a:t>
            </a:r>
            <a:r>
              <a:rPr lang="en-US" dirty="0">
                <a:solidFill>
                  <a:schemeClr val="bg1"/>
                </a:solidFill>
              </a:rPr>
              <a:t> had been replaced by Noah’s own men and caused them to do as he did, by having wives and concubines and do all manner of wickedness.</a:t>
            </a:r>
          </a:p>
          <a:p>
            <a:pPr fontAlgn="base"/>
            <a:endParaRPr lang="en-US" dirty="0">
              <a:solidFill>
                <a:schemeClr val="bg1"/>
              </a:solidFill>
            </a:endParaRPr>
          </a:p>
          <a:p>
            <a:pPr fontAlgn="base"/>
            <a:r>
              <a:rPr lang="en-US" dirty="0">
                <a:solidFill>
                  <a:schemeClr val="bg1"/>
                </a:solidFill>
              </a:rPr>
              <a:t>The priests were corrupt, and their priesthood defiled.</a:t>
            </a:r>
          </a:p>
        </p:txBody>
      </p:sp>
      <p:sp>
        <p:nvSpPr>
          <p:cNvPr id="4" name="TextBox 3"/>
          <p:cNvSpPr txBox="1"/>
          <p:nvPr/>
        </p:nvSpPr>
        <p:spPr>
          <a:xfrm>
            <a:off x="124968" y="6550223"/>
            <a:ext cx="9144000" cy="307777"/>
          </a:xfrm>
          <a:prstGeom prst="rect">
            <a:avLst/>
          </a:prstGeom>
          <a:noFill/>
        </p:spPr>
        <p:txBody>
          <a:bodyPr wrap="square" rtlCol="0">
            <a:spAutoFit/>
          </a:bodyPr>
          <a:lstStyle/>
          <a:p>
            <a:r>
              <a:rPr lang="en-US" sz="1400" dirty="0">
                <a:solidFill>
                  <a:schemeClr val="bg1"/>
                </a:solidFill>
              </a:rPr>
              <a:t>Mosiah 11:5-7  Manual</a:t>
            </a:r>
          </a:p>
        </p:txBody>
      </p:sp>
      <p:sp>
        <p:nvSpPr>
          <p:cNvPr id="5" name="TextBox 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Elephant" pitchFamily="18" charset="0"/>
              </a:rPr>
              <a:t>Noah’s Priests</a:t>
            </a:r>
          </a:p>
        </p:txBody>
      </p:sp>
      <p:sp>
        <p:nvSpPr>
          <p:cNvPr id="9" name="TextBox 8"/>
          <p:cNvSpPr txBox="1"/>
          <p:nvPr/>
        </p:nvSpPr>
        <p:spPr>
          <a:xfrm>
            <a:off x="2953512" y="5535169"/>
            <a:ext cx="8144256" cy="1015663"/>
          </a:xfrm>
          <a:prstGeom prst="rect">
            <a:avLst/>
          </a:prstGeom>
          <a:noFill/>
        </p:spPr>
        <p:txBody>
          <a:bodyPr wrap="square" rtlCol="0">
            <a:spAutoFit/>
          </a:bodyPr>
          <a:lstStyle/>
          <a:p>
            <a:pPr fontAlgn="base"/>
            <a:r>
              <a:rPr lang="en-US" sz="2000" dirty="0">
                <a:solidFill>
                  <a:srgbClr val="FF0000"/>
                </a:solidFill>
              </a:rPr>
              <a:t>A righteous government is essential to the preservation of society, and leadership is a sacred trust. All who have led others in the paths of wickedness will be rewarded according to their works.</a:t>
            </a:r>
          </a:p>
        </p:txBody>
      </p:sp>
      <p:pic>
        <p:nvPicPr>
          <p:cNvPr id="6" name="Picture 5">
            <a:extLst>
              <a:ext uri="{FF2B5EF4-FFF2-40B4-BE49-F238E27FC236}">
                <a16:creationId xmlns:a16="http://schemas.microsoft.com/office/drawing/2014/main" id="{B3694A40-CF42-4124-91B5-81F3F8142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455" y="2252096"/>
            <a:ext cx="6058671" cy="3141912"/>
          </a:xfrm>
          <a:prstGeom prst="rect">
            <a:avLst/>
          </a:prstGeom>
        </p:spPr>
      </p:pic>
    </p:spTree>
    <p:extLst>
      <p:ext uri="{BB962C8B-B14F-4D97-AF65-F5344CB8AC3E}">
        <p14:creationId xmlns:p14="http://schemas.microsoft.com/office/powerpoint/2010/main" val="47194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84BEA1-B4C0-4DE5-B424-57B2B9C67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0104" y="6550223"/>
            <a:ext cx="9144000" cy="307777"/>
          </a:xfrm>
          <a:prstGeom prst="rect">
            <a:avLst/>
          </a:prstGeom>
          <a:noFill/>
        </p:spPr>
        <p:txBody>
          <a:bodyPr wrap="square" rtlCol="0">
            <a:spAutoFit/>
          </a:bodyPr>
          <a:lstStyle/>
          <a:p>
            <a:r>
              <a:rPr lang="en-US" sz="1400" dirty="0">
                <a:solidFill>
                  <a:schemeClr val="bg1"/>
                </a:solidFill>
              </a:rPr>
              <a:t>Mosiah 15:20-25; D&amp;C 88:96-98; D&amp;C 132:19</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All Part of the First Resurrection</a:t>
            </a:r>
          </a:p>
        </p:txBody>
      </p:sp>
      <p:sp>
        <p:nvSpPr>
          <p:cNvPr id="6" name="Rectangle 5"/>
          <p:cNvSpPr/>
          <p:nvPr/>
        </p:nvSpPr>
        <p:spPr>
          <a:xfrm>
            <a:off x="1676400" y="1371600"/>
            <a:ext cx="4002024" cy="1631216"/>
          </a:xfrm>
          <a:prstGeom prst="rect">
            <a:avLst/>
          </a:prstGeom>
        </p:spPr>
        <p:txBody>
          <a:bodyPr wrap="square">
            <a:spAutoFit/>
          </a:bodyPr>
          <a:lstStyle/>
          <a:p>
            <a:pPr fontAlgn="base"/>
            <a:r>
              <a:rPr lang="en-US" sz="2000" dirty="0">
                <a:solidFill>
                  <a:schemeClr val="bg1"/>
                </a:solidFill>
              </a:rPr>
              <a:t> Joseph Smith—a specific event reserved for the just ---faithful saints from the time of the Savior to the second coming</a:t>
            </a:r>
          </a:p>
          <a:p>
            <a:pPr fontAlgn="base"/>
            <a:endParaRPr lang="en-US" sz="2000" dirty="0">
              <a:solidFill>
                <a:schemeClr val="bg1"/>
              </a:solidFill>
            </a:endParaRPr>
          </a:p>
        </p:txBody>
      </p:sp>
      <p:sp>
        <p:nvSpPr>
          <p:cNvPr id="7" name="TextBox 6"/>
          <p:cNvSpPr txBox="1"/>
          <p:nvPr/>
        </p:nvSpPr>
        <p:spPr>
          <a:xfrm>
            <a:off x="3958101" y="5663185"/>
            <a:ext cx="5715000" cy="1015663"/>
          </a:xfrm>
          <a:prstGeom prst="rect">
            <a:avLst/>
          </a:prstGeom>
          <a:noFill/>
        </p:spPr>
        <p:txBody>
          <a:bodyPr wrap="square" rtlCol="0">
            <a:spAutoFit/>
          </a:bodyPr>
          <a:lstStyle/>
          <a:p>
            <a:pPr fontAlgn="base"/>
            <a:r>
              <a:rPr lang="en-US" sz="2000" dirty="0">
                <a:solidFill>
                  <a:schemeClr val="bg1"/>
                </a:solidFill>
              </a:rPr>
              <a:t>Millennial---those living in the Millennium as spoken of as coming forth as the first resurrection</a:t>
            </a:r>
          </a:p>
          <a:p>
            <a:pPr fontAlgn="base"/>
            <a:endParaRPr lang="en-US" sz="2000" dirty="0">
              <a:solidFill>
                <a:schemeClr val="bg1"/>
              </a:solidFill>
            </a:endParaRPr>
          </a:p>
        </p:txBody>
      </p:sp>
      <p:pic>
        <p:nvPicPr>
          <p:cNvPr id="10" name="Picture 9">
            <a:extLst>
              <a:ext uri="{FF2B5EF4-FFF2-40B4-BE49-F238E27FC236}">
                <a16:creationId xmlns:a16="http://schemas.microsoft.com/office/drawing/2014/main" id="{33620453-014C-4010-B4D2-544F62BF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345" y="1015936"/>
            <a:ext cx="5724525" cy="4295775"/>
          </a:xfrm>
          <a:prstGeom prst="rect">
            <a:avLst/>
          </a:prstGeom>
        </p:spPr>
      </p:pic>
      <p:pic>
        <p:nvPicPr>
          <p:cNvPr id="12" name="Picture 11">
            <a:extLst>
              <a:ext uri="{FF2B5EF4-FFF2-40B4-BE49-F238E27FC236}">
                <a16:creationId xmlns:a16="http://schemas.microsoft.com/office/drawing/2014/main" id="{61E690F1-7C04-43EB-A0D2-AEEA811D1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 y="1450848"/>
            <a:ext cx="1066800" cy="1293559"/>
          </a:xfrm>
          <a:prstGeom prst="rect">
            <a:avLst/>
          </a:prstGeom>
        </p:spPr>
      </p:pic>
    </p:spTree>
    <p:extLst>
      <p:ext uri="{BB962C8B-B14F-4D97-AF65-F5344CB8AC3E}">
        <p14:creationId xmlns:p14="http://schemas.microsoft.com/office/powerpoint/2010/main" val="46933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4F6378-3823-43FC-ACFB-623AA0B09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5824" y="6550223"/>
            <a:ext cx="9144000" cy="307777"/>
          </a:xfrm>
          <a:prstGeom prst="rect">
            <a:avLst/>
          </a:prstGeom>
          <a:noFill/>
        </p:spPr>
        <p:txBody>
          <a:bodyPr wrap="square" rtlCol="0">
            <a:spAutoFit/>
          </a:bodyPr>
          <a:lstStyle/>
          <a:p>
            <a:r>
              <a:rPr lang="en-US" sz="1400" dirty="0">
                <a:solidFill>
                  <a:schemeClr val="bg1"/>
                </a:solidFill>
              </a:rPr>
              <a:t>Mosiah 15:20-25; D&amp;C 76:71-72</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Resurrection for Others</a:t>
            </a:r>
          </a:p>
        </p:txBody>
      </p:sp>
      <p:sp>
        <p:nvSpPr>
          <p:cNvPr id="6" name="Rectangle 5"/>
          <p:cNvSpPr/>
          <p:nvPr/>
        </p:nvSpPr>
        <p:spPr>
          <a:xfrm>
            <a:off x="731520" y="757970"/>
            <a:ext cx="9896856" cy="2308324"/>
          </a:xfrm>
          <a:prstGeom prst="rect">
            <a:avLst/>
          </a:prstGeom>
        </p:spPr>
        <p:txBody>
          <a:bodyPr wrap="square">
            <a:spAutoFit/>
          </a:bodyPr>
          <a:lstStyle/>
          <a:p>
            <a:pPr fontAlgn="base"/>
            <a:r>
              <a:rPr lang="en-US" dirty="0">
                <a:solidFill>
                  <a:schemeClr val="bg1"/>
                </a:solidFill>
              </a:rPr>
              <a:t>Those who died without a knowledge of the gospel</a:t>
            </a:r>
          </a:p>
          <a:p>
            <a:pPr fontAlgn="base"/>
            <a:endParaRPr lang="en-US" dirty="0">
              <a:solidFill>
                <a:schemeClr val="bg1"/>
              </a:solidFill>
            </a:endParaRPr>
          </a:p>
          <a:p>
            <a:pPr fontAlgn="base"/>
            <a:r>
              <a:rPr lang="en-US" dirty="0">
                <a:solidFill>
                  <a:schemeClr val="bg1"/>
                </a:solidFill>
              </a:rPr>
              <a:t>Those who  do not have the opportunity to hear the gospel in this life will have the opportunity in the world to come</a:t>
            </a:r>
          </a:p>
          <a:p>
            <a:pPr fontAlgn="base"/>
            <a:endParaRPr lang="en-US" dirty="0">
              <a:solidFill>
                <a:schemeClr val="bg1"/>
              </a:solidFill>
            </a:endParaRPr>
          </a:p>
          <a:p>
            <a:pPr fontAlgn="base"/>
            <a:r>
              <a:rPr lang="en-US" dirty="0">
                <a:solidFill>
                  <a:schemeClr val="bg1"/>
                </a:solidFill>
              </a:rPr>
              <a:t>Those who “died without law” </a:t>
            </a:r>
          </a:p>
          <a:p>
            <a:pPr fontAlgn="base"/>
            <a:r>
              <a:rPr lang="en-US" dirty="0">
                <a:solidFill>
                  <a:schemeClr val="bg1"/>
                </a:solidFill>
              </a:rPr>
              <a:t>They will come for in the resurrection but in the terrestrial glory </a:t>
            </a:r>
          </a:p>
          <a:p>
            <a:pPr fontAlgn="base"/>
            <a:endParaRPr lang="en-US" dirty="0">
              <a:solidFill>
                <a:schemeClr val="bg1"/>
              </a:solidFill>
            </a:endParaRPr>
          </a:p>
        </p:txBody>
      </p:sp>
      <p:sp>
        <p:nvSpPr>
          <p:cNvPr id="7" name="TextBox 6"/>
          <p:cNvSpPr txBox="1"/>
          <p:nvPr/>
        </p:nvSpPr>
        <p:spPr>
          <a:xfrm>
            <a:off x="5440680" y="3755137"/>
            <a:ext cx="5715000" cy="2554545"/>
          </a:xfrm>
          <a:prstGeom prst="rect">
            <a:avLst/>
          </a:prstGeom>
          <a:noFill/>
        </p:spPr>
        <p:txBody>
          <a:bodyPr wrap="square" rtlCol="0">
            <a:spAutoFit/>
          </a:bodyPr>
          <a:lstStyle/>
          <a:p>
            <a:pPr fontAlgn="base"/>
            <a:r>
              <a:rPr lang="en-US" sz="2000" i="1" dirty="0">
                <a:solidFill>
                  <a:schemeClr val="bg1"/>
                </a:solidFill>
              </a:rPr>
              <a:t>Little children also have eternal life</a:t>
            </a:r>
          </a:p>
          <a:p>
            <a:pPr fontAlgn="base"/>
            <a:r>
              <a:rPr lang="en-US" sz="2000" i="1" dirty="0">
                <a:solidFill>
                  <a:schemeClr val="bg1"/>
                </a:solidFill>
              </a:rPr>
              <a:t>“…little children shall be saved. They are alive in Christ an shall have eternal life. For them the family unit will continues, and the </a:t>
            </a:r>
            <a:r>
              <a:rPr lang="en-US" sz="2000" i="1" dirty="0" err="1">
                <a:solidFill>
                  <a:schemeClr val="bg1"/>
                </a:solidFill>
              </a:rPr>
              <a:t>fulness</a:t>
            </a:r>
            <a:r>
              <a:rPr lang="en-US" sz="2000" i="1" dirty="0">
                <a:solidFill>
                  <a:schemeClr val="bg1"/>
                </a:solidFill>
              </a:rPr>
              <a:t> of exaltation is theirs. No blessing shall be withheld. They shall rise in immortal glory, grow to full maturity, and live forever in the highest heaven of the celestial kingdom.”</a:t>
            </a:r>
          </a:p>
          <a:p>
            <a:pPr fontAlgn="base"/>
            <a:r>
              <a:rPr lang="en-US" sz="1400" i="1" dirty="0">
                <a:solidFill>
                  <a:schemeClr val="bg1"/>
                </a:solidFill>
              </a:rPr>
              <a:t>Bruce R. </a:t>
            </a:r>
            <a:r>
              <a:rPr lang="en-US" sz="1400" i="1" dirty="0" err="1">
                <a:solidFill>
                  <a:schemeClr val="bg1"/>
                </a:solidFill>
              </a:rPr>
              <a:t>McConkie</a:t>
            </a:r>
            <a:endParaRPr lang="en-US" sz="1400" i="1" dirty="0">
              <a:solidFill>
                <a:schemeClr val="bg1"/>
              </a:solidFill>
            </a:endParaRPr>
          </a:p>
        </p:txBody>
      </p:sp>
      <p:grpSp>
        <p:nvGrpSpPr>
          <p:cNvPr id="12" name="Group 11">
            <a:extLst>
              <a:ext uri="{FF2B5EF4-FFF2-40B4-BE49-F238E27FC236}">
                <a16:creationId xmlns:a16="http://schemas.microsoft.com/office/drawing/2014/main" id="{286CB056-5DAE-4D3A-AC66-1C0C38842628}"/>
              </a:ext>
            </a:extLst>
          </p:cNvPr>
          <p:cNvGrpSpPr/>
          <p:nvPr/>
        </p:nvGrpSpPr>
        <p:grpSpPr>
          <a:xfrm>
            <a:off x="2371344" y="2930271"/>
            <a:ext cx="2761488" cy="3609992"/>
            <a:chOff x="2343912" y="3076575"/>
            <a:chExt cx="2761488" cy="3609992"/>
          </a:xfrm>
        </p:grpSpPr>
        <p:pic>
          <p:nvPicPr>
            <p:cNvPr id="10" name="Picture 9">
              <a:extLst>
                <a:ext uri="{FF2B5EF4-FFF2-40B4-BE49-F238E27FC236}">
                  <a16:creationId xmlns:a16="http://schemas.microsoft.com/office/drawing/2014/main" id="{D01E0936-18F0-4BEA-BFD9-ABD9521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502" y="3076575"/>
              <a:ext cx="2704898" cy="3433953"/>
            </a:xfrm>
            <a:prstGeom prst="rect">
              <a:avLst/>
            </a:prstGeom>
          </p:spPr>
        </p:pic>
        <p:sp>
          <p:nvSpPr>
            <p:cNvPr id="11" name="TextBox 10">
              <a:extLst>
                <a:ext uri="{FF2B5EF4-FFF2-40B4-BE49-F238E27FC236}">
                  <a16:creationId xmlns:a16="http://schemas.microsoft.com/office/drawing/2014/main" id="{B4670939-B9EA-4D4F-9E04-7685C5418539}"/>
                </a:ext>
              </a:extLst>
            </p:cNvPr>
            <p:cNvSpPr txBox="1"/>
            <p:nvPr/>
          </p:nvSpPr>
          <p:spPr>
            <a:xfrm>
              <a:off x="2343912" y="6455735"/>
              <a:ext cx="1341120" cy="230832"/>
            </a:xfrm>
            <a:prstGeom prst="rect">
              <a:avLst/>
            </a:prstGeom>
            <a:noFill/>
          </p:spPr>
          <p:txBody>
            <a:bodyPr wrap="square" rtlCol="0">
              <a:spAutoFit/>
            </a:bodyPr>
            <a:lstStyle/>
            <a:p>
              <a:r>
                <a:rPr lang="en-US" sz="900" dirty="0">
                  <a:solidFill>
                    <a:schemeClr val="bg1"/>
                  </a:solidFill>
                </a:rPr>
                <a:t>Dan Freed</a:t>
              </a:r>
            </a:p>
          </p:txBody>
        </p:sp>
      </p:grpSp>
      <p:pic>
        <p:nvPicPr>
          <p:cNvPr id="14" name="Picture 13">
            <a:extLst>
              <a:ext uri="{FF2B5EF4-FFF2-40B4-BE49-F238E27FC236}">
                <a16:creationId xmlns:a16="http://schemas.microsoft.com/office/drawing/2014/main" id="{160BA9F3-1465-441B-ADEF-583E17F31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248" y="5462778"/>
            <a:ext cx="801624" cy="1118934"/>
          </a:xfrm>
          <a:prstGeom prst="rect">
            <a:avLst/>
          </a:prstGeom>
        </p:spPr>
      </p:pic>
    </p:spTree>
    <p:extLst>
      <p:ext uri="{BB962C8B-B14F-4D97-AF65-F5344CB8AC3E}">
        <p14:creationId xmlns:p14="http://schemas.microsoft.com/office/powerpoint/2010/main" val="214273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65CC0E-7104-4D6D-90D0-5453C331E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7536" y="6550223"/>
            <a:ext cx="9144000" cy="307777"/>
          </a:xfrm>
          <a:prstGeom prst="rect">
            <a:avLst/>
          </a:prstGeom>
          <a:noFill/>
        </p:spPr>
        <p:txBody>
          <a:bodyPr wrap="square" rtlCol="0">
            <a:spAutoFit/>
          </a:bodyPr>
          <a:lstStyle/>
          <a:p>
            <a:r>
              <a:rPr lang="en-US" sz="1400" dirty="0">
                <a:solidFill>
                  <a:schemeClr val="bg1"/>
                </a:solidFill>
              </a:rPr>
              <a:t>Mosiah 15:26; Mosiah 2:37: D&amp;C 76:81-85</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Rebel Against God</a:t>
            </a:r>
          </a:p>
        </p:txBody>
      </p:sp>
      <p:sp>
        <p:nvSpPr>
          <p:cNvPr id="6" name="Rectangle 5"/>
          <p:cNvSpPr/>
          <p:nvPr/>
        </p:nvSpPr>
        <p:spPr>
          <a:xfrm>
            <a:off x="1600200" y="840266"/>
            <a:ext cx="8991600" cy="646331"/>
          </a:xfrm>
          <a:prstGeom prst="rect">
            <a:avLst/>
          </a:prstGeom>
        </p:spPr>
        <p:txBody>
          <a:bodyPr wrap="square">
            <a:spAutoFit/>
          </a:bodyPr>
          <a:lstStyle/>
          <a:p>
            <a:pPr fontAlgn="base"/>
            <a:r>
              <a:rPr lang="en-US" dirty="0">
                <a:solidFill>
                  <a:schemeClr val="bg1"/>
                </a:solidFill>
              </a:rPr>
              <a:t>Fear—humble reverence</a:t>
            </a:r>
          </a:p>
          <a:p>
            <a:pPr fontAlgn="base"/>
            <a:endParaRPr lang="en-US" dirty="0">
              <a:solidFill>
                <a:schemeClr val="bg1"/>
              </a:solidFill>
            </a:endParaRPr>
          </a:p>
        </p:txBody>
      </p:sp>
      <p:sp>
        <p:nvSpPr>
          <p:cNvPr id="7" name="TextBox 6"/>
          <p:cNvSpPr txBox="1"/>
          <p:nvPr/>
        </p:nvSpPr>
        <p:spPr>
          <a:xfrm>
            <a:off x="4724400" y="1507069"/>
            <a:ext cx="5715000" cy="3785652"/>
          </a:xfrm>
          <a:prstGeom prst="rect">
            <a:avLst/>
          </a:prstGeom>
          <a:noFill/>
        </p:spPr>
        <p:txBody>
          <a:bodyPr wrap="square" rtlCol="0">
            <a:spAutoFit/>
          </a:bodyPr>
          <a:lstStyle/>
          <a:p>
            <a:pPr fontAlgn="base"/>
            <a:r>
              <a:rPr lang="en-US" sz="2000" dirty="0">
                <a:solidFill>
                  <a:schemeClr val="bg1"/>
                </a:solidFill>
              </a:rPr>
              <a:t>Those who “rebel against God and die in their sins” will not and cannot be redeemed unto salvation</a:t>
            </a:r>
          </a:p>
          <a:p>
            <a:pPr fontAlgn="base"/>
            <a:endParaRPr lang="en-US" sz="2000" dirty="0">
              <a:solidFill>
                <a:schemeClr val="bg1"/>
              </a:solidFill>
            </a:endParaRPr>
          </a:p>
          <a:p>
            <a:pPr fontAlgn="base"/>
            <a:r>
              <a:rPr lang="en-US" sz="2000" dirty="0">
                <a:solidFill>
                  <a:schemeClr val="bg1"/>
                </a:solidFill>
              </a:rPr>
              <a:t>Those who reject the higher counsel from God and his prophets are natural enemies to God.</a:t>
            </a:r>
          </a:p>
          <a:p>
            <a:pPr fontAlgn="base"/>
            <a:endParaRPr lang="en-US" sz="2000" dirty="0">
              <a:solidFill>
                <a:schemeClr val="bg1"/>
              </a:solidFill>
            </a:endParaRPr>
          </a:p>
          <a:p>
            <a:pPr fontAlgn="base"/>
            <a:r>
              <a:rPr lang="en-US" sz="2000" dirty="0">
                <a:solidFill>
                  <a:schemeClr val="bg1"/>
                </a:solidFill>
              </a:rPr>
              <a:t>Those who are liars, sorcerers, adulterers, whoremongers will suffer the “wrath of God”</a:t>
            </a:r>
          </a:p>
          <a:p>
            <a:pPr fontAlgn="base"/>
            <a:endParaRPr lang="en-US" sz="2000" dirty="0">
              <a:solidFill>
                <a:schemeClr val="bg1"/>
              </a:solidFill>
            </a:endParaRPr>
          </a:p>
          <a:p>
            <a:pPr fontAlgn="base"/>
            <a:r>
              <a:rPr lang="en-US" sz="2000" dirty="0">
                <a:solidFill>
                  <a:schemeClr val="bg1"/>
                </a:solidFill>
              </a:rPr>
              <a:t>These are they </a:t>
            </a:r>
            <a:r>
              <a:rPr lang="en-US" sz="2000" i="1" dirty="0">
                <a:solidFill>
                  <a:srgbClr val="FFFF00"/>
                </a:solidFill>
              </a:rPr>
              <a:t>“who shall not be redeemed from the devil until the last resurrection, until the Lord, even Christ eh lamb, shall have finished his work.”</a:t>
            </a:r>
          </a:p>
        </p:txBody>
      </p:sp>
      <p:pic>
        <p:nvPicPr>
          <p:cNvPr id="4" name="Picture 3">
            <a:extLst>
              <a:ext uri="{FF2B5EF4-FFF2-40B4-BE49-F238E27FC236}">
                <a16:creationId xmlns:a16="http://schemas.microsoft.com/office/drawing/2014/main" id="{CD7F8038-F675-458E-A740-65B19DCA5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578" y="2475166"/>
            <a:ext cx="3509179" cy="2343722"/>
          </a:xfrm>
          <a:prstGeom prst="rect">
            <a:avLst/>
          </a:prstGeom>
        </p:spPr>
      </p:pic>
    </p:spTree>
    <p:extLst>
      <p:ext uri="{BB962C8B-B14F-4D97-AF65-F5344CB8AC3E}">
        <p14:creationId xmlns:p14="http://schemas.microsoft.com/office/powerpoint/2010/main" val="15871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380273-3FDE-4A6B-BDDB-AB073E049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1544" y="6550223"/>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15:26 and </a:t>
            </a:r>
            <a:r>
              <a:rPr lang="en-US" sz="1400" dirty="0" err="1">
                <a:solidFill>
                  <a:schemeClr val="bg1"/>
                </a:solidFill>
              </a:rPr>
              <a:t>Mosiah</a:t>
            </a:r>
            <a:r>
              <a:rPr lang="en-US" sz="1400" dirty="0">
                <a:solidFill>
                  <a:schemeClr val="bg1"/>
                </a:solidFill>
              </a:rPr>
              <a:t>  16:2-5</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Refuse to Repent</a:t>
            </a:r>
          </a:p>
        </p:txBody>
      </p:sp>
      <p:sp>
        <p:nvSpPr>
          <p:cNvPr id="7" name="TextBox 6"/>
          <p:cNvSpPr txBox="1"/>
          <p:nvPr/>
        </p:nvSpPr>
        <p:spPr>
          <a:xfrm>
            <a:off x="512135" y="1052674"/>
            <a:ext cx="6477000" cy="1631216"/>
          </a:xfrm>
          <a:prstGeom prst="rect">
            <a:avLst/>
          </a:prstGeom>
          <a:noFill/>
        </p:spPr>
        <p:txBody>
          <a:bodyPr wrap="square" rtlCol="0">
            <a:spAutoFit/>
          </a:bodyPr>
          <a:lstStyle/>
          <a:p>
            <a:pPr fontAlgn="base"/>
            <a:r>
              <a:rPr lang="en-US" sz="2000" i="1" dirty="0">
                <a:solidFill>
                  <a:srgbClr val="FFFF00"/>
                </a:solidFill>
              </a:rPr>
              <a:t>For behold, I, God, have suffered these things for all, that they</a:t>
            </a:r>
            <a:r>
              <a:rPr lang="en-US" sz="2000" i="1" baseline="30000" dirty="0">
                <a:solidFill>
                  <a:srgbClr val="FFFF00"/>
                </a:solidFill>
              </a:rPr>
              <a:t> </a:t>
            </a:r>
            <a:r>
              <a:rPr lang="en-US" sz="2000" i="1" dirty="0">
                <a:solidFill>
                  <a:srgbClr val="FFFF00"/>
                </a:solidFill>
              </a:rPr>
              <a:t>might not suffer if they would repent;</a:t>
            </a:r>
          </a:p>
          <a:p>
            <a:pPr fontAlgn="base"/>
            <a:endParaRPr lang="en-US" sz="2000" i="1" dirty="0">
              <a:solidFill>
                <a:srgbClr val="FFFF00"/>
              </a:solidFill>
            </a:endParaRPr>
          </a:p>
          <a:p>
            <a:pPr fontAlgn="base"/>
            <a:r>
              <a:rPr lang="en-US" sz="2000" i="1" dirty="0">
                <a:solidFill>
                  <a:srgbClr val="FFFF00"/>
                </a:solidFill>
              </a:rPr>
              <a:t>But if they would not repent they must suffer even as I;</a:t>
            </a:r>
          </a:p>
          <a:p>
            <a:pPr fontAlgn="base"/>
            <a:r>
              <a:rPr lang="en-US" sz="2000" i="1" dirty="0">
                <a:solidFill>
                  <a:srgbClr val="FFFF00"/>
                </a:solidFill>
              </a:rPr>
              <a:t>D&amp;C  19:16-17</a:t>
            </a:r>
          </a:p>
        </p:txBody>
      </p:sp>
      <p:sp>
        <p:nvSpPr>
          <p:cNvPr id="8" name="TextBox 7"/>
          <p:cNvSpPr txBox="1"/>
          <p:nvPr/>
        </p:nvSpPr>
        <p:spPr>
          <a:xfrm>
            <a:off x="3843528" y="4681728"/>
            <a:ext cx="6477000" cy="1631216"/>
          </a:xfrm>
          <a:prstGeom prst="rect">
            <a:avLst/>
          </a:prstGeom>
          <a:noFill/>
        </p:spPr>
        <p:txBody>
          <a:bodyPr wrap="square" rtlCol="0">
            <a:spAutoFit/>
          </a:bodyPr>
          <a:lstStyle/>
          <a:p>
            <a:pPr fontAlgn="base"/>
            <a:r>
              <a:rPr lang="en-US" sz="2000" dirty="0">
                <a:solidFill>
                  <a:schemeClr val="bg1"/>
                </a:solidFill>
              </a:rPr>
              <a:t>Resurrection is universal</a:t>
            </a:r>
          </a:p>
          <a:p>
            <a:pPr fontAlgn="base"/>
            <a:endParaRPr lang="en-US" sz="2000" dirty="0">
              <a:solidFill>
                <a:schemeClr val="bg1"/>
              </a:solidFill>
            </a:endParaRPr>
          </a:p>
          <a:p>
            <a:pPr fontAlgn="base"/>
            <a:r>
              <a:rPr lang="en-US" sz="2000" dirty="0">
                <a:solidFill>
                  <a:schemeClr val="bg1"/>
                </a:solidFill>
              </a:rPr>
              <a:t>Redemption—the atonement brings a general redemption, only those who repent and live fully the gospel will be redeemed and return to the presence of the Father</a:t>
            </a:r>
          </a:p>
        </p:txBody>
      </p:sp>
      <p:pic>
        <p:nvPicPr>
          <p:cNvPr id="6" name="Picture 5">
            <a:extLst>
              <a:ext uri="{FF2B5EF4-FFF2-40B4-BE49-F238E27FC236}">
                <a16:creationId xmlns:a16="http://schemas.microsoft.com/office/drawing/2014/main" id="{C5120978-E1FA-40B6-806F-EB5104182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788" y="2552622"/>
            <a:ext cx="4343591" cy="1863338"/>
          </a:xfrm>
          <a:prstGeom prst="rect">
            <a:avLst/>
          </a:prstGeom>
        </p:spPr>
      </p:pic>
    </p:spTree>
    <p:extLst>
      <p:ext uri="{BB962C8B-B14F-4D97-AF65-F5344CB8AC3E}">
        <p14:creationId xmlns:p14="http://schemas.microsoft.com/office/powerpoint/2010/main" val="19678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8EFCE6-1755-4970-A02D-490CCDD6F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9832" y="6550223"/>
            <a:ext cx="9144000" cy="307777"/>
          </a:xfrm>
          <a:prstGeom prst="rect">
            <a:avLst/>
          </a:prstGeom>
          <a:noFill/>
        </p:spPr>
        <p:txBody>
          <a:bodyPr wrap="square" rtlCol="0">
            <a:spAutoFit/>
          </a:bodyPr>
          <a:lstStyle/>
          <a:p>
            <a:r>
              <a:rPr lang="en-US" sz="1400" dirty="0" err="1">
                <a:solidFill>
                  <a:schemeClr val="bg1"/>
                </a:solidFill>
              </a:rPr>
              <a:t>Mosiah</a:t>
            </a:r>
            <a:r>
              <a:rPr lang="en-US" sz="1400" dirty="0">
                <a:solidFill>
                  <a:schemeClr val="bg1"/>
                </a:solidFill>
              </a:rPr>
              <a:t> 15:27</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Glory and Exaltation</a:t>
            </a:r>
          </a:p>
        </p:txBody>
      </p:sp>
      <p:sp>
        <p:nvSpPr>
          <p:cNvPr id="7" name="TextBox 6"/>
          <p:cNvSpPr txBox="1"/>
          <p:nvPr/>
        </p:nvSpPr>
        <p:spPr>
          <a:xfrm>
            <a:off x="1981200" y="1030745"/>
            <a:ext cx="5715000" cy="1631216"/>
          </a:xfrm>
          <a:prstGeom prst="rect">
            <a:avLst/>
          </a:prstGeom>
          <a:noFill/>
        </p:spPr>
        <p:txBody>
          <a:bodyPr wrap="square" rtlCol="0">
            <a:spAutoFit/>
          </a:bodyPr>
          <a:lstStyle/>
          <a:p>
            <a:pPr fontAlgn="base"/>
            <a:r>
              <a:rPr lang="en-US" sz="2000" dirty="0">
                <a:solidFill>
                  <a:schemeClr val="bg1"/>
                </a:solidFill>
              </a:rPr>
              <a:t>“Salvation consists in the glory, authority, majesty, power and dominion which Jehovah possesses and in nothing else; and no being can possess it but himself or one like him.” </a:t>
            </a:r>
          </a:p>
          <a:p>
            <a:pPr fontAlgn="base"/>
            <a:r>
              <a:rPr lang="en-US" sz="2000" dirty="0">
                <a:solidFill>
                  <a:schemeClr val="bg1"/>
                </a:solidFill>
              </a:rPr>
              <a:t>Joseph Smith</a:t>
            </a:r>
          </a:p>
        </p:txBody>
      </p:sp>
      <p:sp>
        <p:nvSpPr>
          <p:cNvPr id="8" name="TextBox 7"/>
          <p:cNvSpPr txBox="1"/>
          <p:nvPr/>
        </p:nvSpPr>
        <p:spPr>
          <a:xfrm>
            <a:off x="3226879" y="3987718"/>
            <a:ext cx="5715000" cy="2554545"/>
          </a:xfrm>
          <a:prstGeom prst="rect">
            <a:avLst/>
          </a:prstGeom>
          <a:noFill/>
        </p:spPr>
        <p:txBody>
          <a:bodyPr wrap="square" rtlCol="0">
            <a:spAutoFit/>
          </a:bodyPr>
          <a:lstStyle/>
          <a:p>
            <a:pPr fontAlgn="base"/>
            <a:r>
              <a:rPr lang="en-US" sz="2000" dirty="0">
                <a:solidFill>
                  <a:schemeClr val="bg1"/>
                </a:solidFill>
              </a:rPr>
              <a:t>Salvation is eternal life—highest in the heavens</a:t>
            </a:r>
          </a:p>
          <a:p>
            <a:pPr fontAlgn="base"/>
            <a:endParaRPr lang="en-US" sz="2000" dirty="0">
              <a:solidFill>
                <a:schemeClr val="bg1"/>
              </a:solidFill>
            </a:endParaRPr>
          </a:p>
          <a:p>
            <a:pPr fontAlgn="base"/>
            <a:r>
              <a:rPr lang="en-US" sz="2000" dirty="0">
                <a:solidFill>
                  <a:schemeClr val="bg1"/>
                </a:solidFill>
              </a:rPr>
              <a:t>Exaltation—the glories of celestial kingdom—eternal life—salvation</a:t>
            </a:r>
          </a:p>
          <a:p>
            <a:pPr fontAlgn="base"/>
            <a:endParaRPr lang="en-US" sz="2000" dirty="0">
              <a:solidFill>
                <a:schemeClr val="bg1"/>
              </a:solidFill>
            </a:endParaRPr>
          </a:p>
          <a:p>
            <a:pPr fontAlgn="base"/>
            <a:r>
              <a:rPr lang="en-US" sz="2000" dirty="0">
                <a:solidFill>
                  <a:schemeClr val="bg1"/>
                </a:solidFill>
              </a:rPr>
              <a:t>To be saved is to be exalted—qualifies  to be part of the Church of the Firstborn, the Church of the Exalted</a:t>
            </a:r>
          </a:p>
          <a:p>
            <a:pPr fontAlgn="base"/>
            <a:r>
              <a:rPr lang="en-US" sz="2000" dirty="0">
                <a:solidFill>
                  <a:schemeClr val="bg1"/>
                </a:solidFill>
              </a:rPr>
              <a:t>Life Beyond</a:t>
            </a:r>
          </a:p>
        </p:txBody>
      </p:sp>
      <p:pic>
        <p:nvPicPr>
          <p:cNvPr id="6" name="Picture 5">
            <a:extLst>
              <a:ext uri="{FF2B5EF4-FFF2-40B4-BE49-F238E27FC236}">
                <a16:creationId xmlns:a16="http://schemas.microsoft.com/office/drawing/2014/main" id="{5A28D703-7054-47CC-8822-767D72E39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739" y="1624393"/>
            <a:ext cx="3482437" cy="2325815"/>
          </a:xfrm>
          <a:prstGeom prst="rect">
            <a:avLst/>
          </a:prstGeom>
        </p:spPr>
      </p:pic>
      <p:pic>
        <p:nvPicPr>
          <p:cNvPr id="12" name="Picture 11">
            <a:extLst>
              <a:ext uri="{FF2B5EF4-FFF2-40B4-BE49-F238E27FC236}">
                <a16:creationId xmlns:a16="http://schemas.microsoft.com/office/drawing/2014/main" id="{4D9604C3-7BB2-44E6-92CC-2500C3D6B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16" y="1185672"/>
            <a:ext cx="1020558" cy="1237488"/>
          </a:xfrm>
          <a:prstGeom prst="rect">
            <a:avLst/>
          </a:prstGeom>
        </p:spPr>
      </p:pic>
    </p:spTree>
    <p:extLst>
      <p:ext uri="{BB962C8B-B14F-4D97-AF65-F5344CB8AC3E}">
        <p14:creationId xmlns:p14="http://schemas.microsoft.com/office/powerpoint/2010/main" val="249739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AF2CA6-7CA8-4EC5-A13A-38384352E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8392" y="6550223"/>
            <a:ext cx="9144000" cy="307777"/>
          </a:xfrm>
          <a:prstGeom prst="rect">
            <a:avLst/>
          </a:prstGeom>
          <a:noFill/>
        </p:spPr>
        <p:txBody>
          <a:bodyPr wrap="square" rtlCol="0">
            <a:spAutoFit/>
          </a:bodyPr>
          <a:lstStyle/>
          <a:p>
            <a:r>
              <a:rPr lang="en-US" sz="1400" dirty="0">
                <a:solidFill>
                  <a:schemeClr val="bg1"/>
                </a:solidFill>
              </a:rPr>
              <a:t>Mosiah 15:28-31 and </a:t>
            </a:r>
            <a:r>
              <a:rPr lang="en-US" sz="1400" dirty="0" err="1">
                <a:solidFill>
                  <a:schemeClr val="bg1"/>
                </a:solidFill>
              </a:rPr>
              <a:t>Mosaih</a:t>
            </a:r>
            <a:r>
              <a:rPr lang="en-US" sz="1400" dirty="0">
                <a:solidFill>
                  <a:schemeClr val="bg1"/>
                </a:solidFill>
              </a:rPr>
              <a:t> 16:1; Mosiah 27:31: D&amp;C 88:104</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err="1">
                <a:solidFill>
                  <a:schemeClr val="bg1"/>
                </a:solidFill>
                <a:latin typeface="Vivaldi" pitchFamily="66" charset="0"/>
              </a:rPr>
              <a:t>Abinadi</a:t>
            </a:r>
            <a:r>
              <a:rPr lang="en-US" sz="5400" dirty="0">
                <a:solidFill>
                  <a:schemeClr val="bg1"/>
                </a:solidFill>
                <a:latin typeface="Vivaldi" pitchFamily="66" charset="0"/>
              </a:rPr>
              <a:t> Quotes Isaiah </a:t>
            </a:r>
          </a:p>
        </p:txBody>
      </p:sp>
      <p:sp>
        <p:nvSpPr>
          <p:cNvPr id="7" name="TextBox 6"/>
          <p:cNvSpPr txBox="1"/>
          <p:nvPr/>
        </p:nvSpPr>
        <p:spPr>
          <a:xfrm>
            <a:off x="1981200" y="1030746"/>
            <a:ext cx="5715000" cy="2246769"/>
          </a:xfrm>
          <a:prstGeom prst="rect">
            <a:avLst/>
          </a:prstGeom>
          <a:noFill/>
        </p:spPr>
        <p:txBody>
          <a:bodyPr wrap="square" rtlCol="0">
            <a:spAutoFit/>
          </a:bodyPr>
          <a:lstStyle/>
          <a:p>
            <a:pPr fontAlgn="base"/>
            <a:r>
              <a:rPr lang="en-US" sz="2000" dirty="0">
                <a:solidFill>
                  <a:schemeClr val="bg1"/>
                </a:solidFill>
              </a:rPr>
              <a:t>Isaiah 52:8-10</a:t>
            </a:r>
          </a:p>
          <a:p>
            <a:pPr fontAlgn="base"/>
            <a:endParaRPr lang="en-US" sz="2000" dirty="0">
              <a:solidFill>
                <a:schemeClr val="bg1"/>
              </a:solidFill>
            </a:endParaRPr>
          </a:p>
          <a:p>
            <a:pPr fontAlgn="base"/>
            <a:r>
              <a:rPr lang="en-US" sz="2000" dirty="0" err="1">
                <a:solidFill>
                  <a:schemeClr val="bg1"/>
                </a:solidFill>
              </a:rPr>
              <a:t>Abinadi</a:t>
            </a:r>
            <a:r>
              <a:rPr lang="en-US" sz="2000" dirty="0">
                <a:solidFill>
                  <a:schemeClr val="bg1"/>
                </a:solidFill>
              </a:rPr>
              <a:t> rejoices in the coming glory of the Millennium, that era of consummate peace when Christ will have won the victory and when that old serpent, even Satan, will have been bound and consigned to the bottomless pit for a thousand years</a:t>
            </a:r>
          </a:p>
        </p:txBody>
      </p:sp>
      <p:sp>
        <p:nvSpPr>
          <p:cNvPr id="8" name="TextBox 7"/>
          <p:cNvSpPr txBox="1"/>
          <p:nvPr/>
        </p:nvSpPr>
        <p:spPr>
          <a:xfrm>
            <a:off x="4724400" y="3810001"/>
            <a:ext cx="5715000" cy="2246769"/>
          </a:xfrm>
          <a:prstGeom prst="rect">
            <a:avLst/>
          </a:prstGeom>
          <a:noFill/>
        </p:spPr>
        <p:txBody>
          <a:bodyPr wrap="square" rtlCol="0">
            <a:spAutoFit/>
          </a:bodyPr>
          <a:lstStyle/>
          <a:p>
            <a:pPr fontAlgn="base"/>
            <a:r>
              <a:rPr lang="en-US" sz="2000" dirty="0">
                <a:solidFill>
                  <a:schemeClr val="bg1"/>
                </a:solidFill>
              </a:rPr>
              <a:t>See eye to eye—To be united</a:t>
            </a:r>
          </a:p>
          <a:p>
            <a:pPr fontAlgn="base"/>
            <a:endParaRPr lang="en-US" sz="2000" dirty="0">
              <a:solidFill>
                <a:schemeClr val="bg1"/>
              </a:solidFill>
            </a:endParaRPr>
          </a:p>
          <a:p>
            <a:pPr fontAlgn="base"/>
            <a:r>
              <a:rPr lang="en-US" sz="2000" dirty="0">
                <a:solidFill>
                  <a:schemeClr val="bg1"/>
                </a:solidFill>
              </a:rPr>
              <a:t>Being of one mind</a:t>
            </a:r>
          </a:p>
          <a:p>
            <a:pPr fontAlgn="base"/>
            <a:endParaRPr lang="en-US" sz="2000" dirty="0">
              <a:solidFill>
                <a:schemeClr val="bg1"/>
              </a:solidFill>
            </a:endParaRPr>
          </a:p>
          <a:p>
            <a:pPr fontAlgn="base"/>
            <a:r>
              <a:rPr lang="en-US" sz="2000" dirty="0">
                <a:solidFill>
                  <a:schemeClr val="bg1"/>
                </a:solidFill>
              </a:rPr>
              <a:t>In the Millennial day those of every nation, kindred, and tongue will feel compelled to acknowledge the power of Israel’s God.</a:t>
            </a:r>
          </a:p>
        </p:txBody>
      </p:sp>
      <p:pic>
        <p:nvPicPr>
          <p:cNvPr id="4" name="Picture 3">
            <a:extLst>
              <a:ext uri="{FF2B5EF4-FFF2-40B4-BE49-F238E27FC236}">
                <a16:creationId xmlns:a16="http://schemas.microsoft.com/office/drawing/2014/main" id="{43989E3F-F161-4578-9C97-65B1751FE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788" y="3350323"/>
            <a:ext cx="2419731" cy="2877835"/>
          </a:xfrm>
          <a:prstGeom prst="rect">
            <a:avLst/>
          </a:prstGeom>
        </p:spPr>
      </p:pic>
      <p:pic>
        <p:nvPicPr>
          <p:cNvPr id="12" name="Picture 11">
            <a:extLst>
              <a:ext uri="{FF2B5EF4-FFF2-40B4-BE49-F238E27FC236}">
                <a16:creationId xmlns:a16="http://schemas.microsoft.com/office/drawing/2014/main" id="{F553DC6C-6019-41DF-B10C-583A8C69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6435" y="1221677"/>
            <a:ext cx="3608518" cy="2399348"/>
          </a:xfrm>
          <a:prstGeom prst="rect">
            <a:avLst/>
          </a:prstGeom>
        </p:spPr>
      </p:pic>
    </p:spTree>
    <p:extLst>
      <p:ext uri="{BB962C8B-B14F-4D97-AF65-F5344CB8AC3E}">
        <p14:creationId xmlns:p14="http://schemas.microsoft.com/office/powerpoint/2010/main" val="11722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79FA00-6162-4D70-A8E3-5568B2733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4112" y="6550223"/>
            <a:ext cx="9144000" cy="307777"/>
          </a:xfrm>
          <a:prstGeom prst="rect">
            <a:avLst/>
          </a:prstGeom>
          <a:noFill/>
        </p:spPr>
        <p:txBody>
          <a:bodyPr wrap="square" rtlCol="0">
            <a:spAutoFit/>
          </a:bodyPr>
          <a:lstStyle/>
          <a:p>
            <a:r>
              <a:rPr lang="en-US" sz="1400" dirty="0">
                <a:solidFill>
                  <a:schemeClr val="bg1"/>
                </a:solidFill>
              </a:rPr>
              <a:t>Mosiah  16: 6-11</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a:solidFill>
                  <a:schemeClr val="bg1"/>
                </a:solidFill>
                <a:latin typeface="Vivaldi" pitchFamily="66" charset="0"/>
              </a:rPr>
              <a:t>Savior to Redeem Us </a:t>
            </a:r>
          </a:p>
        </p:txBody>
      </p:sp>
      <p:sp>
        <p:nvSpPr>
          <p:cNvPr id="7" name="TextBox 6"/>
          <p:cNvSpPr txBox="1"/>
          <p:nvPr/>
        </p:nvSpPr>
        <p:spPr>
          <a:xfrm>
            <a:off x="1981200" y="1030745"/>
            <a:ext cx="5715000" cy="523220"/>
          </a:xfrm>
          <a:prstGeom prst="rect">
            <a:avLst/>
          </a:prstGeom>
          <a:noFill/>
        </p:spPr>
        <p:txBody>
          <a:bodyPr wrap="square" rtlCol="0">
            <a:spAutoFit/>
          </a:bodyPr>
          <a:lstStyle/>
          <a:p>
            <a:pPr fontAlgn="base"/>
            <a:r>
              <a:rPr lang="en-US" sz="2800" dirty="0">
                <a:solidFill>
                  <a:schemeClr val="bg1"/>
                </a:solidFill>
              </a:rPr>
              <a:t>From death</a:t>
            </a:r>
          </a:p>
        </p:txBody>
      </p:sp>
      <p:sp>
        <p:nvSpPr>
          <p:cNvPr id="8" name="TextBox 7"/>
          <p:cNvSpPr txBox="1"/>
          <p:nvPr/>
        </p:nvSpPr>
        <p:spPr>
          <a:xfrm>
            <a:off x="3733800" y="5181600"/>
            <a:ext cx="5715000" cy="1077218"/>
          </a:xfrm>
          <a:prstGeom prst="rect">
            <a:avLst/>
          </a:prstGeom>
          <a:noFill/>
        </p:spPr>
        <p:txBody>
          <a:bodyPr wrap="square" rtlCol="0">
            <a:spAutoFit/>
          </a:bodyPr>
          <a:lstStyle/>
          <a:p>
            <a:pPr algn="ctr" fontAlgn="base"/>
            <a:r>
              <a:rPr lang="en-US" sz="3200" dirty="0">
                <a:solidFill>
                  <a:srgbClr val="FFFF00"/>
                </a:solidFill>
              </a:rPr>
              <a:t>The Righteous will be in the State of Happiness</a:t>
            </a:r>
          </a:p>
        </p:txBody>
      </p:sp>
      <p:grpSp>
        <p:nvGrpSpPr>
          <p:cNvPr id="6" name="Group 5"/>
          <p:cNvGrpSpPr/>
          <p:nvPr/>
        </p:nvGrpSpPr>
        <p:grpSpPr>
          <a:xfrm>
            <a:off x="2690834" y="2053988"/>
            <a:ext cx="7264400" cy="2743200"/>
            <a:chOff x="1166834" y="2053988"/>
            <a:chExt cx="7264400" cy="2743200"/>
          </a:xfrm>
        </p:grpSpPr>
        <p:grpSp>
          <p:nvGrpSpPr>
            <p:cNvPr id="10" name="Group 18"/>
            <p:cNvGrpSpPr/>
            <p:nvPr/>
          </p:nvGrpSpPr>
          <p:grpSpPr>
            <a:xfrm>
              <a:off x="1166834" y="2053988"/>
              <a:ext cx="7264400" cy="2743200"/>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801724" y="2502279"/>
              <a:ext cx="6019800" cy="1569660"/>
            </a:xfrm>
            <a:prstGeom prst="rect">
              <a:avLst/>
            </a:prstGeom>
          </p:spPr>
          <p:txBody>
            <a:bodyPr wrap="square">
              <a:spAutoFit/>
            </a:bodyPr>
            <a:lstStyle/>
            <a:p>
              <a:pPr algn="ctr"/>
              <a:r>
                <a:rPr lang="en-US" sz="3200" b="1" dirty="0">
                  <a:solidFill>
                    <a:schemeClr val="bg1"/>
                  </a:solidFill>
                </a:rPr>
                <a:t>Because of the Atonement of Jesus Christ, all people will be resurrected.</a:t>
              </a:r>
              <a:r>
                <a:rPr lang="en-US" sz="3200" dirty="0">
                  <a:solidFill>
                    <a:schemeClr val="bg1"/>
                  </a:solidFill>
                </a:rPr>
                <a:t> </a:t>
              </a:r>
            </a:p>
          </p:txBody>
        </p:sp>
      </p:grpSp>
    </p:spTree>
    <p:extLst>
      <p:ext uri="{BB962C8B-B14F-4D97-AF65-F5344CB8AC3E}">
        <p14:creationId xmlns:p14="http://schemas.microsoft.com/office/powerpoint/2010/main" val="16740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270730-47B1-47EF-B45E-50F83D5B5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5824" y="6550223"/>
            <a:ext cx="9144000" cy="307777"/>
          </a:xfrm>
          <a:prstGeom prst="rect">
            <a:avLst/>
          </a:prstGeom>
          <a:noFill/>
        </p:spPr>
        <p:txBody>
          <a:bodyPr wrap="square" rtlCol="0">
            <a:spAutoFit/>
          </a:bodyPr>
          <a:lstStyle/>
          <a:p>
            <a:r>
              <a:rPr lang="en-US" sz="1400" dirty="0">
                <a:solidFill>
                  <a:schemeClr val="bg1"/>
                </a:solidFill>
              </a:rPr>
              <a:t>Mosiah 16:14-15; Mosiah 12:27-28 JFM and RLM</a:t>
            </a:r>
          </a:p>
        </p:txBody>
      </p:sp>
      <p:sp>
        <p:nvSpPr>
          <p:cNvPr id="5" name="TextBox 4"/>
          <p:cNvSpPr txBox="1"/>
          <p:nvPr/>
        </p:nvSpPr>
        <p:spPr>
          <a:xfrm>
            <a:off x="1524000" y="0"/>
            <a:ext cx="9144000" cy="923330"/>
          </a:xfrm>
          <a:prstGeom prst="rect">
            <a:avLst/>
          </a:prstGeom>
          <a:noFill/>
        </p:spPr>
        <p:txBody>
          <a:bodyPr wrap="square" rtlCol="0">
            <a:spAutoFit/>
          </a:bodyPr>
          <a:lstStyle/>
          <a:p>
            <a:pPr algn="ctr">
              <a:tabLst>
                <a:tab pos="3254375" algn="l"/>
              </a:tabLst>
            </a:pPr>
            <a:r>
              <a:rPr lang="en-US" sz="5400" dirty="0" err="1">
                <a:solidFill>
                  <a:schemeClr val="bg1"/>
                </a:solidFill>
                <a:latin typeface="Vivaldi" pitchFamily="66" charset="0"/>
              </a:rPr>
              <a:t>Abinadi’s</a:t>
            </a:r>
            <a:r>
              <a:rPr lang="en-US" sz="5400" dirty="0">
                <a:solidFill>
                  <a:schemeClr val="bg1"/>
                </a:solidFill>
                <a:latin typeface="Vivaldi" pitchFamily="66" charset="0"/>
              </a:rPr>
              <a:t> Testimony</a:t>
            </a:r>
          </a:p>
        </p:txBody>
      </p:sp>
      <p:sp>
        <p:nvSpPr>
          <p:cNvPr id="8" name="TextBox 7"/>
          <p:cNvSpPr txBox="1"/>
          <p:nvPr/>
        </p:nvSpPr>
        <p:spPr>
          <a:xfrm>
            <a:off x="4187952" y="1042203"/>
            <a:ext cx="5715000" cy="2554545"/>
          </a:xfrm>
          <a:prstGeom prst="rect">
            <a:avLst/>
          </a:prstGeom>
          <a:noFill/>
        </p:spPr>
        <p:txBody>
          <a:bodyPr wrap="square" rtlCol="0">
            <a:spAutoFit/>
          </a:bodyPr>
          <a:lstStyle/>
          <a:p>
            <a:pPr fontAlgn="base"/>
            <a:r>
              <a:rPr lang="en-US" sz="2000" dirty="0">
                <a:solidFill>
                  <a:schemeClr val="bg1"/>
                </a:solidFill>
              </a:rPr>
              <a:t>Teach—</a:t>
            </a:r>
          </a:p>
          <a:p>
            <a:pPr fontAlgn="base"/>
            <a:endParaRPr lang="en-US" sz="2000" dirty="0">
              <a:solidFill>
                <a:schemeClr val="bg1"/>
              </a:solidFill>
            </a:endParaRPr>
          </a:p>
          <a:p>
            <a:pPr fontAlgn="base"/>
            <a:r>
              <a:rPr lang="en-US" sz="2000" dirty="0">
                <a:solidFill>
                  <a:schemeClr val="bg1"/>
                </a:solidFill>
              </a:rPr>
              <a:t>The law of Moses</a:t>
            </a:r>
          </a:p>
          <a:p>
            <a:pPr fontAlgn="base"/>
            <a:endParaRPr lang="en-US" sz="2000" dirty="0">
              <a:solidFill>
                <a:schemeClr val="bg1"/>
              </a:solidFill>
            </a:endParaRPr>
          </a:p>
          <a:p>
            <a:pPr fontAlgn="base"/>
            <a:r>
              <a:rPr lang="en-US" sz="2000" dirty="0">
                <a:solidFill>
                  <a:schemeClr val="bg1"/>
                </a:solidFill>
              </a:rPr>
              <a:t>That it is a shadow to come</a:t>
            </a:r>
          </a:p>
          <a:p>
            <a:pPr fontAlgn="base"/>
            <a:endParaRPr lang="en-US" sz="2000" dirty="0">
              <a:solidFill>
                <a:schemeClr val="bg1"/>
              </a:solidFill>
            </a:endParaRPr>
          </a:p>
          <a:p>
            <a:pPr fontAlgn="base"/>
            <a:r>
              <a:rPr lang="en-US" sz="2000" dirty="0">
                <a:solidFill>
                  <a:schemeClr val="bg1"/>
                </a:solidFill>
              </a:rPr>
              <a:t>That redemption comes through Christ the Lord who is the Eternal Father</a:t>
            </a:r>
          </a:p>
        </p:txBody>
      </p:sp>
      <p:sp>
        <p:nvSpPr>
          <p:cNvPr id="9" name="TextBox 8"/>
          <p:cNvSpPr txBox="1"/>
          <p:nvPr/>
        </p:nvSpPr>
        <p:spPr>
          <a:xfrm>
            <a:off x="4329684" y="4678680"/>
            <a:ext cx="3835908" cy="1323439"/>
          </a:xfrm>
          <a:prstGeom prst="rect">
            <a:avLst/>
          </a:prstGeom>
          <a:noFill/>
        </p:spPr>
        <p:txBody>
          <a:bodyPr wrap="square" rtlCol="0">
            <a:spAutoFit/>
          </a:bodyPr>
          <a:lstStyle/>
          <a:p>
            <a:pPr fontAlgn="base"/>
            <a:r>
              <a:rPr lang="en-US" sz="2000" i="1" dirty="0">
                <a:solidFill>
                  <a:srgbClr val="FFFF00"/>
                </a:solidFill>
              </a:rPr>
              <a:t>“It matters not how well the farmer cultivates, nourishes, and tends his field, if he has forgotten to plant his seed.”</a:t>
            </a:r>
          </a:p>
        </p:txBody>
      </p:sp>
      <p:pic>
        <p:nvPicPr>
          <p:cNvPr id="6" name="Picture 5">
            <a:extLst>
              <a:ext uri="{FF2B5EF4-FFF2-40B4-BE49-F238E27FC236}">
                <a16:creationId xmlns:a16="http://schemas.microsoft.com/office/drawing/2014/main" id="{7ACCE4C2-2529-4C3F-BDC8-F6BF57B2E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86" y="903858"/>
            <a:ext cx="3586269" cy="5050284"/>
          </a:xfrm>
          <a:prstGeom prst="rect">
            <a:avLst/>
          </a:prstGeom>
        </p:spPr>
      </p:pic>
      <p:pic>
        <p:nvPicPr>
          <p:cNvPr id="12" name="Picture 11">
            <a:extLst>
              <a:ext uri="{FF2B5EF4-FFF2-40B4-BE49-F238E27FC236}">
                <a16:creationId xmlns:a16="http://schemas.microsoft.com/office/drawing/2014/main" id="{B410F541-E834-4284-82AF-A995AC0D3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4246" y="3800535"/>
            <a:ext cx="3852756" cy="2554545"/>
          </a:xfrm>
          <a:prstGeom prst="rect">
            <a:avLst/>
          </a:prstGeom>
        </p:spPr>
      </p:pic>
    </p:spTree>
    <p:extLst>
      <p:ext uri="{BB962C8B-B14F-4D97-AF65-F5344CB8AC3E}">
        <p14:creationId xmlns:p14="http://schemas.microsoft.com/office/powerpoint/2010/main" val="91720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74575-26A1-4A38-B3C4-D5A46AE51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5448" y="-5417"/>
            <a:ext cx="10207752" cy="5016758"/>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James E. Talmage </a:t>
            </a:r>
            <a:r>
              <a:rPr lang="en-US" sz="1600" i="1" dirty="0">
                <a:solidFill>
                  <a:schemeClr val="bg1"/>
                </a:solidFill>
              </a:rPr>
              <a:t>The Articles of Faith </a:t>
            </a:r>
            <a:r>
              <a:rPr lang="en-US" sz="1600" dirty="0">
                <a:solidFill>
                  <a:schemeClr val="bg1"/>
                </a:solidFill>
              </a:rPr>
              <a:t>p. 465-73</a:t>
            </a:r>
          </a:p>
          <a:p>
            <a:endParaRPr lang="en-US" sz="1600" dirty="0">
              <a:solidFill>
                <a:schemeClr val="bg1"/>
              </a:solidFill>
            </a:endParaRPr>
          </a:p>
          <a:p>
            <a:r>
              <a:rPr lang="en-US" sz="1600" dirty="0">
                <a:solidFill>
                  <a:schemeClr val="bg1"/>
                </a:solidFill>
              </a:rPr>
              <a:t>Bruce R. McConkie </a:t>
            </a:r>
            <a:r>
              <a:rPr lang="en-US" sz="1600" i="1" dirty="0">
                <a:solidFill>
                  <a:schemeClr val="bg1"/>
                </a:solidFill>
              </a:rPr>
              <a:t>The Mystery of Godliness</a:t>
            </a:r>
            <a:r>
              <a:rPr lang="en-US" sz="1600" dirty="0">
                <a:solidFill>
                  <a:schemeClr val="bg1"/>
                </a:solidFill>
              </a:rPr>
              <a:t> p 52</a:t>
            </a:r>
          </a:p>
          <a:p>
            <a:r>
              <a:rPr lang="en-US" sz="1600" dirty="0">
                <a:solidFill>
                  <a:schemeClr val="bg1"/>
                </a:solidFill>
              </a:rPr>
              <a:t>	</a:t>
            </a:r>
            <a:r>
              <a:rPr lang="en-US" sz="1600" i="1" dirty="0">
                <a:solidFill>
                  <a:schemeClr val="bg1"/>
                </a:solidFill>
              </a:rPr>
              <a:t>Promised Messiah </a:t>
            </a:r>
            <a:r>
              <a:rPr lang="en-US" sz="1600" dirty="0">
                <a:solidFill>
                  <a:schemeClr val="bg1"/>
                </a:solidFill>
              </a:rPr>
              <a:t>p. 63,371</a:t>
            </a:r>
          </a:p>
          <a:p>
            <a:r>
              <a:rPr lang="en-US" sz="1600" i="1" dirty="0">
                <a:solidFill>
                  <a:schemeClr val="bg1"/>
                </a:solidFill>
              </a:rPr>
              <a:t>	The Salvation of Little Children p. 3,7 also the Life Beyond, chapter 8, 134</a:t>
            </a:r>
          </a:p>
          <a:p>
            <a:endParaRPr lang="en-US" sz="1600" i="1" dirty="0">
              <a:solidFill>
                <a:schemeClr val="bg1"/>
              </a:solidFill>
            </a:endParaRPr>
          </a:p>
          <a:p>
            <a:r>
              <a:rPr lang="en-US" sz="1600" dirty="0">
                <a:solidFill>
                  <a:schemeClr val="bg1"/>
                </a:solidFill>
              </a:rPr>
              <a:t>Joseph Fielding Smith </a:t>
            </a:r>
            <a:r>
              <a:rPr lang="en-US" sz="1600" i="1" dirty="0">
                <a:solidFill>
                  <a:schemeClr val="bg1"/>
                </a:solidFill>
              </a:rPr>
              <a:t>Doctrines of Salvation</a:t>
            </a:r>
            <a:r>
              <a:rPr lang="en-US" sz="1600" dirty="0">
                <a:solidFill>
                  <a:schemeClr val="bg1"/>
                </a:solidFill>
              </a:rPr>
              <a:t> 1:27</a:t>
            </a:r>
          </a:p>
          <a:p>
            <a:endParaRPr lang="en-US" sz="1600" dirty="0">
              <a:solidFill>
                <a:schemeClr val="bg1"/>
              </a:solidFill>
            </a:endParaRPr>
          </a:p>
          <a:p>
            <a:r>
              <a:rPr lang="en-US" sz="1600" dirty="0">
                <a:solidFill>
                  <a:schemeClr val="bg1"/>
                </a:solidFill>
              </a:rPr>
              <a:t>Joseph Smith </a:t>
            </a:r>
            <a:r>
              <a:rPr lang="en-US" sz="1600" i="1" dirty="0">
                <a:solidFill>
                  <a:schemeClr val="bg1"/>
                </a:solidFill>
              </a:rPr>
              <a:t>Lectures on Faith </a:t>
            </a:r>
            <a:r>
              <a:rPr lang="en-US" sz="1600" dirty="0">
                <a:solidFill>
                  <a:schemeClr val="bg1"/>
                </a:solidFill>
              </a:rPr>
              <a:t>5:2, 7:9</a:t>
            </a:r>
          </a:p>
          <a:p>
            <a:endParaRPr lang="en-US" sz="1600" dirty="0">
              <a:solidFill>
                <a:schemeClr val="bg1"/>
              </a:solidFill>
            </a:endParaRPr>
          </a:p>
          <a:p>
            <a:r>
              <a:rPr lang="en-US" sz="1600" dirty="0">
                <a:solidFill>
                  <a:schemeClr val="bg1"/>
                </a:solidFill>
              </a:rPr>
              <a:t>Joseph Fielding </a:t>
            </a:r>
            <a:r>
              <a:rPr lang="en-US" sz="1600" dirty="0" err="1">
                <a:solidFill>
                  <a:schemeClr val="bg1"/>
                </a:solidFill>
              </a:rPr>
              <a:t>McConkie</a:t>
            </a:r>
            <a:r>
              <a:rPr lang="en-US" sz="1600" dirty="0">
                <a:solidFill>
                  <a:schemeClr val="bg1"/>
                </a:solidFill>
              </a:rPr>
              <a:t> and Robert L. Millet </a:t>
            </a:r>
            <a:r>
              <a:rPr lang="en-US" sz="1600" i="1" dirty="0">
                <a:solidFill>
                  <a:schemeClr val="bg1"/>
                </a:solidFill>
              </a:rPr>
              <a:t>Doctrinal Commentary on the Book of Mormon</a:t>
            </a:r>
            <a:r>
              <a:rPr lang="en-US" sz="1600" dirty="0">
                <a:solidFill>
                  <a:schemeClr val="bg1"/>
                </a:solidFill>
              </a:rPr>
              <a:t> Vol. 2 p. 225-243</a:t>
            </a:r>
          </a:p>
          <a:p>
            <a:endParaRPr lang="en-US" sz="1600" dirty="0">
              <a:solidFill>
                <a:schemeClr val="bg1"/>
              </a:solidFill>
            </a:endParaRPr>
          </a:p>
          <a:p>
            <a:r>
              <a:rPr lang="en-US" sz="1600" dirty="0">
                <a:solidFill>
                  <a:schemeClr val="bg1"/>
                </a:solidFill>
              </a:rPr>
              <a:t>Tad R. Callister </a:t>
            </a:r>
            <a:r>
              <a:rPr lang="en-US" sz="1600" i="1" dirty="0">
                <a:solidFill>
                  <a:schemeClr val="bg1"/>
                </a:solidFill>
              </a:rPr>
              <a:t>Infinite Atonement </a:t>
            </a:r>
            <a:r>
              <a:rPr lang="en-US" sz="1600" dirty="0">
                <a:solidFill>
                  <a:schemeClr val="bg1"/>
                </a:solidFill>
              </a:rPr>
              <a:t>p.310</a:t>
            </a:r>
          </a:p>
          <a:p>
            <a:endParaRPr lang="en-US" sz="1600" dirty="0">
              <a:solidFill>
                <a:schemeClr val="bg1"/>
              </a:solidFill>
            </a:endParaRPr>
          </a:p>
          <a:p>
            <a:r>
              <a:rPr lang="en-US" sz="1600" dirty="0">
                <a:solidFill>
                  <a:schemeClr val="bg1"/>
                </a:solidFill>
              </a:rPr>
              <a:t>Richard G. Scott “The Atonement Can Secure Your Peace and Happiness,” </a:t>
            </a:r>
            <a:r>
              <a:rPr lang="en-US" sz="1600" i="1" dirty="0">
                <a:solidFill>
                  <a:schemeClr val="bg1"/>
                </a:solidFill>
              </a:rPr>
              <a:t>Ensign</a:t>
            </a:r>
            <a:r>
              <a:rPr lang="en-US" sz="1600" dirty="0">
                <a:solidFill>
                  <a:schemeClr val="bg1"/>
                </a:solidFill>
              </a:rPr>
              <a:t> or </a:t>
            </a:r>
            <a:r>
              <a:rPr lang="en-US" sz="1600" i="1" dirty="0">
                <a:solidFill>
                  <a:schemeClr val="bg1"/>
                </a:solidFill>
              </a:rPr>
              <a:t>Liahona,</a:t>
            </a:r>
            <a:r>
              <a:rPr lang="en-US" sz="1600" dirty="0">
                <a:solidFill>
                  <a:schemeClr val="bg1"/>
                </a:solidFill>
              </a:rPr>
              <a:t> Nov. 2006, 42).</a:t>
            </a:r>
          </a:p>
          <a:p>
            <a:endParaRPr lang="en-US" sz="1600" dirty="0">
              <a:solidFill>
                <a:schemeClr val="bg1"/>
              </a:solidFill>
            </a:endParaRPr>
          </a:p>
          <a:p>
            <a:r>
              <a:rPr lang="en-US" sz="1600" dirty="0">
                <a:solidFill>
                  <a:schemeClr val="bg1"/>
                </a:solidFill>
              </a:rPr>
              <a:t>Thomas S. Monson </a:t>
            </a:r>
            <a:r>
              <a:rPr lang="en-US" sz="1600" i="1" dirty="0">
                <a:solidFill>
                  <a:schemeClr val="bg1"/>
                </a:solidFill>
              </a:rPr>
              <a:t>Finding Peace </a:t>
            </a:r>
            <a:r>
              <a:rPr lang="en-US" sz="1600" dirty="0">
                <a:solidFill>
                  <a:schemeClr val="bg1"/>
                </a:solidFill>
              </a:rPr>
              <a:t>March </a:t>
            </a:r>
            <a:r>
              <a:rPr lang="en-US" sz="1600" dirty="0" err="1">
                <a:solidFill>
                  <a:schemeClr val="bg1"/>
                </a:solidFill>
              </a:rPr>
              <a:t>Liahona</a:t>
            </a:r>
            <a:r>
              <a:rPr lang="en-US" sz="1600" dirty="0">
                <a:solidFill>
                  <a:schemeClr val="bg1"/>
                </a:solidFill>
              </a:rPr>
              <a:t> 2004</a:t>
            </a:r>
          </a:p>
          <a:p>
            <a:endParaRPr lang="en-US" sz="1600" dirty="0">
              <a:solidFill>
                <a:schemeClr val="bg1"/>
              </a:solidFill>
            </a:endParaRPr>
          </a:p>
        </p:txBody>
      </p:sp>
      <p:sp>
        <p:nvSpPr>
          <p:cNvPr id="9" name="Footer Placeholder 14">
            <a:extLst>
              <a:ext uri="{FF2B5EF4-FFF2-40B4-BE49-F238E27FC236}">
                <a16:creationId xmlns:a16="http://schemas.microsoft.com/office/drawing/2014/main" id="{A734CC09-7D59-4ED8-BA3F-C94240001416}"/>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2301776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DBF9E-8123-5AEC-858B-ECB997B8E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5470DE3-7F1A-0292-5B4C-390919F127A6}"/>
              </a:ext>
            </a:extLst>
          </p:cNvPr>
          <p:cNvSpPr txBox="1"/>
          <p:nvPr/>
        </p:nvSpPr>
        <p:spPr>
          <a:xfrm>
            <a:off x="1469699" y="883994"/>
            <a:ext cx="8991600" cy="2308324"/>
          </a:xfrm>
          <a:prstGeom prst="rect">
            <a:avLst/>
          </a:prstGeom>
          <a:noFill/>
        </p:spPr>
        <p:txBody>
          <a:bodyPr wrap="square" rtlCol="0">
            <a:spAutoFit/>
          </a:bodyPr>
          <a:lstStyle/>
          <a:p>
            <a:pPr algn="ctr"/>
            <a:r>
              <a:rPr lang="en-US" sz="4800" dirty="0">
                <a:solidFill>
                  <a:schemeClr val="bg1"/>
                </a:solidFill>
                <a:latin typeface="Britannic Bold" panose="020B0903060703020204" pitchFamily="34" charset="0"/>
              </a:rPr>
              <a:t>Alma and Abinadi’s Testimony</a:t>
            </a:r>
          </a:p>
          <a:p>
            <a:pPr algn="ctr"/>
            <a:endParaRPr lang="en-US" sz="4800" dirty="0">
              <a:solidFill>
                <a:schemeClr val="bg1"/>
              </a:solidFill>
              <a:latin typeface="Britannic Bold" panose="020B0903060703020204" pitchFamily="34" charset="0"/>
            </a:endParaRPr>
          </a:p>
          <a:p>
            <a:pPr algn="ctr"/>
            <a:r>
              <a:rPr lang="en-US" sz="4800" dirty="0">
                <a:solidFill>
                  <a:schemeClr val="bg1"/>
                </a:solidFill>
                <a:latin typeface="Britannic Bold" panose="020B0903060703020204" pitchFamily="34" charset="0"/>
              </a:rPr>
              <a:t>Mosiah 17</a:t>
            </a:r>
          </a:p>
        </p:txBody>
      </p:sp>
      <p:grpSp>
        <p:nvGrpSpPr>
          <p:cNvPr id="4" name="Group 3">
            <a:extLst>
              <a:ext uri="{FF2B5EF4-FFF2-40B4-BE49-F238E27FC236}">
                <a16:creationId xmlns:a16="http://schemas.microsoft.com/office/drawing/2014/main" id="{360FBFD7-B4F7-563C-D7E9-2743B7D3FC7D}"/>
              </a:ext>
            </a:extLst>
          </p:cNvPr>
          <p:cNvGrpSpPr/>
          <p:nvPr/>
        </p:nvGrpSpPr>
        <p:grpSpPr>
          <a:xfrm>
            <a:off x="7958531" y="2038156"/>
            <a:ext cx="1887218" cy="4536639"/>
            <a:chOff x="795001" y="2752626"/>
            <a:chExt cx="1729850" cy="3762638"/>
          </a:xfrm>
        </p:grpSpPr>
        <p:sp>
          <p:nvSpPr>
            <p:cNvPr id="5" name="Moon 4">
              <a:extLst>
                <a:ext uri="{FF2B5EF4-FFF2-40B4-BE49-F238E27FC236}">
                  <a16:creationId xmlns:a16="http://schemas.microsoft.com/office/drawing/2014/main" id="{193600E4-1756-F8CD-55C9-EE9BFB2ECF1A}"/>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30E81C2-5229-6F29-4AE3-CE46F42F5E23}"/>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0EA1EE-4DA5-600D-5E4C-C80FD4739C1A}"/>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C5EF4C1B-9AB9-F454-42D3-40194ACA1FA8}"/>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2D5ACB-3A7C-481A-8EDF-62B33E1EBE56}"/>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8D46D4B-9022-E06E-14B0-606831983809}"/>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75509278-1E09-1A67-DF92-CA0D13D9B36E}"/>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ED964D5-37BF-A67F-5727-6CD161C2DFD4}"/>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8295CF56-AD36-5629-9A3B-CB9862E86F16}"/>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51CF2C9-596F-612A-612F-ECCFA9985981}"/>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90FF6D7-D980-A739-63AB-0FA0925ADD1D}"/>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74">
              <a:extLst>
                <a:ext uri="{FF2B5EF4-FFF2-40B4-BE49-F238E27FC236}">
                  <a16:creationId xmlns:a16="http://schemas.microsoft.com/office/drawing/2014/main" id="{CE872E6D-E731-AEF2-663E-2732A2456823}"/>
                </a:ext>
              </a:extLst>
            </p:cNvPr>
            <p:cNvGrpSpPr/>
            <p:nvPr/>
          </p:nvGrpSpPr>
          <p:grpSpPr>
            <a:xfrm rot="20913872" flipH="1">
              <a:off x="1942990" y="3031456"/>
              <a:ext cx="517033" cy="1139635"/>
              <a:chOff x="6528137" y="1535176"/>
              <a:chExt cx="450325" cy="1073251"/>
            </a:xfrm>
          </p:grpSpPr>
          <p:sp>
            <p:nvSpPr>
              <p:cNvPr id="55" name="Moon 54">
                <a:extLst>
                  <a:ext uri="{FF2B5EF4-FFF2-40B4-BE49-F238E27FC236}">
                    <a16:creationId xmlns:a16="http://schemas.microsoft.com/office/drawing/2014/main" id="{C182A80D-9217-C5CA-5948-FB03F4896FBE}"/>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8EC474DF-8FAC-D87A-2920-AC8A85080BDC}"/>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578428CD-A78D-E850-FB26-9AA97A5FF0C1}"/>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0A304D59-BBA6-7C5C-03A8-59113F94102F}"/>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FDAC0A2F-5DFE-933E-100A-F1B1EB90E995}"/>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73">
              <a:extLst>
                <a:ext uri="{FF2B5EF4-FFF2-40B4-BE49-F238E27FC236}">
                  <a16:creationId xmlns:a16="http://schemas.microsoft.com/office/drawing/2014/main" id="{B11580FB-B816-7D2C-E40F-ED0DBB60926B}"/>
                </a:ext>
              </a:extLst>
            </p:cNvPr>
            <p:cNvGrpSpPr/>
            <p:nvPr/>
          </p:nvGrpSpPr>
          <p:grpSpPr>
            <a:xfrm rot="686128">
              <a:off x="1100663" y="2914453"/>
              <a:ext cx="604067" cy="1177100"/>
              <a:chOff x="6477000" y="1545521"/>
              <a:chExt cx="526130" cy="1108534"/>
            </a:xfrm>
          </p:grpSpPr>
          <p:sp>
            <p:nvSpPr>
              <p:cNvPr id="50" name="Moon 49">
                <a:extLst>
                  <a:ext uri="{FF2B5EF4-FFF2-40B4-BE49-F238E27FC236}">
                    <a16:creationId xmlns:a16="http://schemas.microsoft.com/office/drawing/2014/main" id="{AE4F07CE-BF40-B2A8-EB86-FB94289710C7}"/>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E7486C16-CD59-568D-7E44-BCE6E6ECE47E}"/>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8FF6622D-9DB4-99AC-6EBA-DAAB93F1BC21}"/>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23176E90-B8AC-E103-0A8E-30323609F2AB}"/>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3813DD99-FCB2-0C2E-6944-E32D639CD6F9}"/>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4">
              <a:extLst>
                <a:ext uri="{FF2B5EF4-FFF2-40B4-BE49-F238E27FC236}">
                  <a16:creationId xmlns:a16="http://schemas.microsoft.com/office/drawing/2014/main" id="{C28C488C-8ACF-9932-936A-D99C516F5F5C}"/>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063B27-74E1-81BD-553C-67CACF9A01D5}"/>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2813085-CB9D-2738-E97C-B8CC452287C2}"/>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3">
              <a:extLst>
                <a:ext uri="{FF2B5EF4-FFF2-40B4-BE49-F238E27FC236}">
                  <a16:creationId xmlns:a16="http://schemas.microsoft.com/office/drawing/2014/main" id="{3734B8BE-D0AC-A879-3FCC-96238F012D41}"/>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80">
              <a:extLst>
                <a:ext uri="{FF2B5EF4-FFF2-40B4-BE49-F238E27FC236}">
                  <a16:creationId xmlns:a16="http://schemas.microsoft.com/office/drawing/2014/main" id="{205FCBAA-3D54-8A4B-D13E-A6F588A4CA6B}"/>
                </a:ext>
              </a:extLst>
            </p:cNvPr>
            <p:cNvGrpSpPr/>
            <p:nvPr/>
          </p:nvGrpSpPr>
          <p:grpSpPr>
            <a:xfrm rot="16200000" flipH="1">
              <a:off x="1639604" y="2476150"/>
              <a:ext cx="496897" cy="1049852"/>
              <a:chOff x="6477000" y="1545521"/>
              <a:chExt cx="526130" cy="1108534"/>
            </a:xfrm>
          </p:grpSpPr>
          <p:sp>
            <p:nvSpPr>
              <p:cNvPr id="45" name="Moon 44">
                <a:extLst>
                  <a:ext uri="{FF2B5EF4-FFF2-40B4-BE49-F238E27FC236}">
                    <a16:creationId xmlns:a16="http://schemas.microsoft.com/office/drawing/2014/main" id="{B16E94F6-41F7-AF7B-CCBE-8A6FB4EB6B8B}"/>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F8DED7AC-B0F3-C243-FA8D-39EC303B53A0}"/>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a:extLst>
                  <a:ext uri="{FF2B5EF4-FFF2-40B4-BE49-F238E27FC236}">
                    <a16:creationId xmlns:a16="http://schemas.microsoft.com/office/drawing/2014/main" id="{9A5382FD-68CD-3450-11B2-8B9D3129F508}"/>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7E7AC200-1CF9-A268-4832-C684AA89DA6A}"/>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B21A0179-2466-B178-DE30-8B62FE810710}"/>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Moon 22">
              <a:extLst>
                <a:ext uri="{FF2B5EF4-FFF2-40B4-BE49-F238E27FC236}">
                  <a16:creationId xmlns:a16="http://schemas.microsoft.com/office/drawing/2014/main" id="{3D3A230D-84F9-61D8-5C1C-17045C601376}"/>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85CB749-FCC8-DF81-C39B-1316A620E6B7}"/>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29">
              <a:extLst>
                <a:ext uri="{FF2B5EF4-FFF2-40B4-BE49-F238E27FC236}">
                  <a16:creationId xmlns:a16="http://schemas.microsoft.com/office/drawing/2014/main" id="{9EADB31C-4DC9-D189-B67A-5A91106EDEBB}"/>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48">
              <a:extLst>
                <a:ext uri="{FF2B5EF4-FFF2-40B4-BE49-F238E27FC236}">
                  <a16:creationId xmlns:a16="http://schemas.microsoft.com/office/drawing/2014/main" id="{E716A8C2-DA71-8D70-6F54-0276EC7F8A49}"/>
                </a:ext>
              </a:extLst>
            </p:cNvPr>
            <p:cNvGrpSpPr/>
            <p:nvPr/>
          </p:nvGrpSpPr>
          <p:grpSpPr>
            <a:xfrm>
              <a:off x="1363126" y="4694543"/>
              <a:ext cx="699902" cy="174274"/>
              <a:chOff x="553453" y="4798401"/>
              <a:chExt cx="1858183" cy="519282"/>
            </a:xfrm>
          </p:grpSpPr>
          <p:sp>
            <p:nvSpPr>
              <p:cNvPr id="40" name="Frame 39">
                <a:extLst>
                  <a:ext uri="{FF2B5EF4-FFF2-40B4-BE49-F238E27FC236}">
                    <a16:creationId xmlns:a16="http://schemas.microsoft.com/office/drawing/2014/main" id="{078D0DB0-422E-C76F-B486-7E8F1956DC08}"/>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ame 40">
                <a:extLst>
                  <a:ext uri="{FF2B5EF4-FFF2-40B4-BE49-F238E27FC236}">
                    <a16:creationId xmlns:a16="http://schemas.microsoft.com/office/drawing/2014/main" id="{A71EDDEF-3A8A-0DDF-F75F-88146D125AAF}"/>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ame 41">
                <a:extLst>
                  <a:ext uri="{FF2B5EF4-FFF2-40B4-BE49-F238E27FC236}">
                    <a16:creationId xmlns:a16="http://schemas.microsoft.com/office/drawing/2014/main" id="{D491A8A2-E7A6-7DED-4582-D3E4DE8A6BD4}"/>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5D74BEC0-5B47-430D-E14A-6E5463ECB40D}"/>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8D08C9B9-887A-9617-AD92-C00DDD4E3425}"/>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Rounded Rectangle 131">
              <a:extLst>
                <a:ext uri="{FF2B5EF4-FFF2-40B4-BE49-F238E27FC236}">
                  <a16:creationId xmlns:a16="http://schemas.microsoft.com/office/drawing/2014/main" id="{F7220CED-1801-8533-58BE-DB2299F4132C}"/>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0">
              <a:extLst>
                <a:ext uri="{FF2B5EF4-FFF2-40B4-BE49-F238E27FC236}">
                  <a16:creationId xmlns:a16="http://schemas.microsoft.com/office/drawing/2014/main" id="{6EFE73D4-9ED4-CEF1-F0D0-E2C2C86136C1}"/>
                </a:ext>
              </a:extLst>
            </p:cNvPr>
            <p:cNvGrpSpPr/>
            <p:nvPr/>
          </p:nvGrpSpPr>
          <p:grpSpPr>
            <a:xfrm>
              <a:off x="1219200" y="2971800"/>
              <a:ext cx="1021829" cy="307918"/>
              <a:chOff x="1187970" y="2667000"/>
              <a:chExt cx="2889355" cy="870678"/>
            </a:xfrm>
          </p:grpSpPr>
          <p:grpSp>
            <p:nvGrpSpPr>
              <p:cNvPr id="29" name="Group 25">
                <a:extLst>
                  <a:ext uri="{FF2B5EF4-FFF2-40B4-BE49-F238E27FC236}">
                    <a16:creationId xmlns:a16="http://schemas.microsoft.com/office/drawing/2014/main" id="{FDDA15BD-2FD6-B334-6D33-6FC72718BCEC}"/>
                  </a:ext>
                </a:extLst>
              </p:cNvPr>
              <p:cNvGrpSpPr/>
              <p:nvPr/>
            </p:nvGrpSpPr>
            <p:grpSpPr>
              <a:xfrm>
                <a:off x="1187970" y="2667000"/>
                <a:ext cx="838200" cy="838200"/>
                <a:chOff x="1219200" y="2971800"/>
                <a:chExt cx="838200" cy="838200"/>
              </a:xfrm>
            </p:grpSpPr>
            <p:sp>
              <p:nvSpPr>
                <p:cNvPr id="38" name="Frame 37">
                  <a:extLst>
                    <a:ext uri="{FF2B5EF4-FFF2-40B4-BE49-F238E27FC236}">
                      <a16:creationId xmlns:a16="http://schemas.microsoft.com/office/drawing/2014/main" id="{691F503A-99C8-6146-DA1B-2A2FB20CCDDB}"/>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Quad Arrow 143">
                  <a:extLst>
                    <a:ext uri="{FF2B5EF4-FFF2-40B4-BE49-F238E27FC236}">
                      <a16:creationId xmlns:a16="http://schemas.microsoft.com/office/drawing/2014/main" id="{E17ED6C5-0EAC-6FAE-5384-009181A5C684}"/>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6">
                <a:extLst>
                  <a:ext uri="{FF2B5EF4-FFF2-40B4-BE49-F238E27FC236}">
                    <a16:creationId xmlns:a16="http://schemas.microsoft.com/office/drawing/2014/main" id="{CC24BA16-3533-691D-C50B-7F0965357C6E}"/>
                  </a:ext>
                </a:extLst>
              </p:cNvPr>
              <p:cNvGrpSpPr/>
              <p:nvPr/>
            </p:nvGrpSpPr>
            <p:grpSpPr>
              <a:xfrm>
                <a:off x="2214797" y="2683239"/>
                <a:ext cx="838200" cy="838200"/>
                <a:chOff x="1219200" y="2971800"/>
                <a:chExt cx="838200" cy="838200"/>
              </a:xfrm>
            </p:grpSpPr>
            <p:sp>
              <p:nvSpPr>
                <p:cNvPr id="36" name="Frame 35">
                  <a:extLst>
                    <a:ext uri="{FF2B5EF4-FFF2-40B4-BE49-F238E27FC236}">
                      <a16:creationId xmlns:a16="http://schemas.microsoft.com/office/drawing/2014/main" id="{662070EC-5A21-4A3A-24E1-DD30E0963754}"/>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Quad Arrow 141">
                  <a:extLst>
                    <a:ext uri="{FF2B5EF4-FFF2-40B4-BE49-F238E27FC236}">
                      <a16:creationId xmlns:a16="http://schemas.microsoft.com/office/drawing/2014/main" id="{278DFD21-0CE6-1421-FCBD-7009325C69F9}"/>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9">
                <a:extLst>
                  <a:ext uri="{FF2B5EF4-FFF2-40B4-BE49-F238E27FC236}">
                    <a16:creationId xmlns:a16="http://schemas.microsoft.com/office/drawing/2014/main" id="{F453E756-DCDB-36A4-2A31-6AA1BC722326}"/>
                  </a:ext>
                </a:extLst>
              </p:cNvPr>
              <p:cNvGrpSpPr/>
              <p:nvPr/>
            </p:nvGrpSpPr>
            <p:grpSpPr>
              <a:xfrm>
                <a:off x="3239125" y="2699478"/>
                <a:ext cx="838200" cy="838200"/>
                <a:chOff x="1219200" y="2971800"/>
                <a:chExt cx="838200" cy="838200"/>
              </a:xfrm>
            </p:grpSpPr>
            <p:sp>
              <p:nvSpPr>
                <p:cNvPr id="34" name="Frame 33">
                  <a:extLst>
                    <a:ext uri="{FF2B5EF4-FFF2-40B4-BE49-F238E27FC236}">
                      <a16:creationId xmlns:a16="http://schemas.microsoft.com/office/drawing/2014/main" id="{1CEBD2EB-4B59-3953-422C-843DED473782}"/>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Quad Arrow 139">
                  <a:extLst>
                    <a:ext uri="{FF2B5EF4-FFF2-40B4-BE49-F238E27FC236}">
                      <a16:creationId xmlns:a16="http://schemas.microsoft.com/office/drawing/2014/main" id="{9B02077B-7B8C-FC41-1A2B-73CADFEFB981}"/>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iamond 31">
                <a:extLst>
                  <a:ext uri="{FF2B5EF4-FFF2-40B4-BE49-F238E27FC236}">
                    <a16:creationId xmlns:a16="http://schemas.microsoft.com/office/drawing/2014/main" id="{D8DB689D-1F26-7A9F-FD78-D923AF02DB2D}"/>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29BE7A21-F2D3-3A85-2119-FDB00D16FAC1}"/>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oup 59">
            <a:extLst>
              <a:ext uri="{FF2B5EF4-FFF2-40B4-BE49-F238E27FC236}">
                <a16:creationId xmlns:a16="http://schemas.microsoft.com/office/drawing/2014/main" id="{5C16D8BC-B86D-F861-B523-B1E9464561A7}"/>
              </a:ext>
            </a:extLst>
          </p:cNvPr>
          <p:cNvGrpSpPr/>
          <p:nvPr/>
        </p:nvGrpSpPr>
        <p:grpSpPr>
          <a:xfrm>
            <a:off x="1991536" y="2215866"/>
            <a:ext cx="1589361" cy="4159261"/>
            <a:chOff x="5867164" y="3216121"/>
            <a:chExt cx="1297484" cy="3395436"/>
          </a:xfrm>
        </p:grpSpPr>
        <p:sp>
          <p:nvSpPr>
            <p:cNvPr id="61" name="Cloud 60">
              <a:extLst>
                <a:ext uri="{FF2B5EF4-FFF2-40B4-BE49-F238E27FC236}">
                  <a16:creationId xmlns:a16="http://schemas.microsoft.com/office/drawing/2014/main" id="{C6575D80-4D8A-310D-B9E8-053DACB85525}"/>
                </a:ext>
              </a:extLst>
            </p:cNvPr>
            <p:cNvSpPr/>
            <p:nvPr/>
          </p:nvSpPr>
          <p:spPr>
            <a:xfrm rot="20820648" flipH="1">
              <a:off x="6342510" y="3216121"/>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513C0ED-13E6-D3FB-E6E6-25DEC318D429}"/>
                </a:ext>
              </a:extLst>
            </p:cNvPr>
            <p:cNvSpPr/>
            <p:nvPr/>
          </p:nvSpPr>
          <p:spPr>
            <a:xfrm rot="18441571">
              <a:off x="6708444" y="6180194"/>
              <a:ext cx="26249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5FAB086A-B6B8-4332-1FAA-AF099422FF94}"/>
                </a:ext>
              </a:extLst>
            </p:cNvPr>
            <p:cNvSpPr/>
            <p:nvPr/>
          </p:nvSpPr>
          <p:spPr>
            <a:xfrm rot="14031202">
              <a:off x="5998972" y="6192012"/>
              <a:ext cx="315644" cy="523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Operation 63">
              <a:extLst>
                <a:ext uri="{FF2B5EF4-FFF2-40B4-BE49-F238E27FC236}">
                  <a16:creationId xmlns:a16="http://schemas.microsoft.com/office/drawing/2014/main" id="{5DC5BE0F-9A6B-5A58-AAC2-1168B181B096}"/>
                </a:ext>
              </a:extLst>
            </p:cNvPr>
            <p:cNvSpPr/>
            <p:nvPr/>
          </p:nvSpPr>
          <p:spPr>
            <a:xfrm rot="10414038">
              <a:off x="6440541" y="5702090"/>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a:extLst>
                <a:ext uri="{FF2B5EF4-FFF2-40B4-BE49-F238E27FC236}">
                  <a16:creationId xmlns:a16="http://schemas.microsoft.com/office/drawing/2014/main" id="{5F93824B-6BFB-DBA3-BAE8-8FA85773049A}"/>
                </a:ext>
              </a:extLst>
            </p:cNvPr>
            <p:cNvSpPr/>
            <p:nvPr/>
          </p:nvSpPr>
          <p:spPr>
            <a:xfrm rot="11285734">
              <a:off x="5894675" y="5707049"/>
              <a:ext cx="752314"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erge 65">
              <a:extLst>
                <a:ext uri="{FF2B5EF4-FFF2-40B4-BE49-F238E27FC236}">
                  <a16:creationId xmlns:a16="http://schemas.microsoft.com/office/drawing/2014/main" id="{D2BEF078-7433-E511-C256-58F8FEF02C0E}"/>
                </a:ext>
              </a:extLst>
            </p:cNvPr>
            <p:cNvSpPr/>
            <p:nvPr/>
          </p:nvSpPr>
          <p:spPr>
            <a:xfrm rot="10800000">
              <a:off x="5963217" y="3343975"/>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37">
              <a:extLst>
                <a:ext uri="{FF2B5EF4-FFF2-40B4-BE49-F238E27FC236}">
                  <a16:creationId xmlns:a16="http://schemas.microsoft.com/office/drawing/2014/main" id="{5A59E0F3-7BFB-34E3-9368-C571D6017B57}"/>
                </a:ext>
              </a:extLst>
            </p:cNvPr>
            <p:cNvSpPr/>
            <p:nvPr/>
          </p:nvSpPr>
          <p:spPr>
            <a:xfrm rot="19585485">
              <a:off x="6013528" y="4565163"/>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8">
              <a:extLst>
                <a:ext uri="{FF2B5EF4-FFF2-40B4-BE49-F238E27FC236}">
                  <a16:creationId xmlns:a16="http://schemas.microsoft.com/office/drawing/2014/main" id="{83AFCF60-50DC-7ED1-062C-CE5ABA963471}"/>
                </a:ext>
              </a:extLst>
            </p:cNvPr>
            <p:cNvSpPr/>
            <p:nvPr/>
          </p:nvSpPr>
          <p:spPr>
            <a:xfrm rot="2014515" flipH="1">
              <a:off x="6763609" y="4636621"/>
              <a:ext cx="248375" cy="78603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B2BDA609-1EDF-B94A-8C1E-43EB3929C9DA}"/>
                </a:ext>
              </a:extLst>
            </p:cNvPr>
            <p:cNvSpPr/>
            <p:nvPr/>
          </p:nvSpPr>
          <p:spPr>
            <a:xfrm rot="779352">
              <a:off x="5867164" y="3274460"/>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erge 69">
              <a:extLst>
                <a:ext uri="{FF2B5EF4-FFF2-40B4-BE49-F238E27FC236}">
                  <a16:creationId xmlns:a16="http://schemas.microsoft.com/office/drawing/2014/main" id="{59D38AF7-3B86-77B0-45BB-3637C0FEDE10}"/>
                </a:ext>
              </a:extLst>
            </p:cNvPr>
            <p:cNvSpPr/>
            <p:nvPr/>
          </p:nvSpPr>
          <p:spPr>
            <a:xfrm rot="9322467">
              <a:off x="6482756" y="4081884"/>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Merge 70">
              <a:extLst>
                <a:ext uri="{FF2B5EF4-FFF2-40B4-BE49-F238E27FC236}">
                  <a16:creationId xmlns:a16="http://schemas.microsoft.com/office/drawing/2014/main" id="{C9F2B524-80EC-DA74-2D2B-6ACBD77EB9C6}"/>
                </a:ext>
              </a:extLst>
            </p:cNvPr>
            <p:cNvSpPr/>
            <p:nvPr/>
          </p:nvSpPr>
          <p:spPr>
            <a:xfrm rot="12219041">
              <a:off x="5871124" y="4078510"/>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nut 42">
              <a:extLst>
                <a:ext uri="{FF2B5EF4-FFF2-40B4-BE49-F238E27FC236}">
                  <a16:creationId xmlns:a16="http://schemas.microsoft.com/office/drawing/2014/main" id="{DAE5C325-5484-4DD7-7344-E880AABF1700}"/>
                </a:ext>
              </a:extLst>
            </p:cNvPr>
            <p:cNvSpPr/>
            <p:nvPr/>
          </p:nvSpPr>
          <p:spPr>
            <a:xfrm rot="19332943">
              <a:off x="6140260" y="5231805"/>
              <a:ext cx="409135" cy="28583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43">
              <a:extLst>
                <a:ext uri="{FF2B5EF4-FFF2-40B4-BE49-F238E27FC236}">
                  <a16:creationId xmlns:a16="http://schemas.microsoft.com/office/drawing/2014/main" id="{F1DD9005-4FE4-6353-6C7C-29DD184B6387}"/>
                </a:ext>
              </a:extLst>
            </p:cNvPr>
            <p:cNvSpPr/>
            <p:nvPr/>
          </p:nvSpPr>
          <p:spPr>
            <a:xfrm rot="3524746">
              <a:off x="6517078" y="5251461"/>
              <a:ext cx="428748" cy="27275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44">
              <a:extLst>
                <a:ext uri="{FF2B5EF4-FFF2-40B4-BE49-F238E27FC236}">
                  <a16:creationId xmlns:a16="http://schemas.microsoft.com/office/drawing/2014/main" id="{F1FE8356-8213-D6C1-EDF4-02606E2EBB72}"/>
                </a:ext>
              </a:extLst>
            </p:cNvPr>
            <p:cNvSpPr/>
            <p:nvPr/>
          </p:nvSpPr>
          <p:spPr>
            <a:xfrm rot="15211079">
              <a:off x="6055468" y="5526081"/>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45">
              <a:extLst>
                <a:ext uri="{FF2B5EF4-FFF2-40B4-BE49-F238E27FC236}">
                  <a16:creationId xmlns:a16="http://schemas.microsoft.com/office/drawing/2014/main" id="{E7501C48-56AA-BFEA-D78C-6FB0EEBAF61A}"/>
                </a:ext>
              </a:extLst>
            </p:cNvPr>
            <p:cNvSpPr/>
            <p:nvPr/>
          </p:nvSpPr>
          <p:spPr>
            <a:xfrm rot="17267314">
              <a:off x="6540721" y="5533786"/>
              <a:ext cx="428748" cy="250572"/>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46">
              <a:extLst>
                <a:ext uri="{FF2B5EF4-FFF2-40B4-BE49-F238E27FC236}">
                  <a16:creationId xmlns:a16="http://schemas.microsoft.com/office/drawing/2014/main" id="{7C57A375-8417-DCA3-9FEA-86C5967D0A3C}"/>
                </a:ext>
              </a:extLst>
            </p:cNvPr>
            <p:cNvSpPr/>
            <p:nvPr/>
          </p:nvSpPr>
          <p:spPr>
            <a:xfrm rot="236354">
              <a:off x="6312286" y="5645049"/>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Oval 76">
              <a:extLst>
                <a:ext uri="{FF2B5EF4-FFF2-40B4-BE49-F238E27FC236}">
                  <a16:creationId xmlns:a16="http://schemas.microsoft.com/office/drawing/2014/main" id="{5AEE8D08-7BD4-DA6B-1A51-4EBB76AACDED}"/>
                </a:ext>
              </a:extLst>
            </p:cNvPr>
            <p:cNvSpPr/>
            <p:nvPr/>
          </p:nvSpPr>
          <p:spPr>
            <a:xfrm>
              <a:off x="6304162"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A686143-EBF8-52A1-9ED6-76DA49FDD667}"/>
                </a:ext>
              </a:extLst>
            </p:cNvPr>
            <p:cNvSpPr/>
            <p:nvPr/>
          </p:nvSpPr>
          <p:spPr>
            <a:xfrm>
              <a:off x="6645108" y="5273342"/>
              <a:ext cx="204568" cy="357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onut 49">
              <a:extLst>
                <a:ext uri="{FF2B5EF4-FFF2-40B4-BE49-F238E27FC236}">
                  <a16:creationId xmlns:a16="http://schemas.microsoft.com/office/drawing/2014/main" id="{A979771D-48DF-4DBC-BD19-1BAC05F6AF49}"/>
                </a:ext>
              </a:extLst>
            </p:cNvPr>
            <p:cNvSpPr/>
            <p:nvPr/>
          </p:nvSpPr>
          <p:spPr>
            <a:xfrm rot="974627">
              <a:off x="6375327" y="5113692"/>
              <a:ext cx="409135" cy="262584"/>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Flowchart: Merge 79">
              <a:extLst>
                <a:ext uri="{FF2B5EF4-FFF2-40B4-BE49-F238E27FC236}">
                  <a16:creationId xmlns:a16="http://schemas.microsoft.com/office/drawing/2014/main" id="{163563EC-DFC7-C446-D17D-C1006AB207E9}"/>
                </a:ext>
              </a:extLst>
            </p:cNvPr>
            <p:cNvSpPr/>
            <p:nvPr/>
          </p:nvSpPr>
          <p:spPr>
            <a:xfrm>
              <a:off x="6348448" y="4058556"/>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916E190-40B4-EBD4-030F-370A32097962}"/>
                </a:ext>
              </a:extLst>
            </p:cNvPr>
            <p:cNvSpPr/>
            <p:nvPr/>
          </p:nvSpPr>
          <p:spPr>
            <a:xfrm>
              <a:off x="6087497" y="3216660"/>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2867ECB1-2D6E-C2A9-3470-D1D640F2B7B3}"/>
                </a:ext>
              </a:extLst>
            </p:cNvPr>
            <p:cNvGrpSpPr/>
            <p:nvPr/>
          </p:nvGrpSpPr>
          <p:grpSpPr>
            <a:xfrm>
              <a:off x="6019800" y="5334000"/>
              <a:ext cx="306744" cy="362515"/>
              <a:chOff x="3505200" y="3276600"/>
              <a:chExt cx="838200" cy="990600"/>
            </a:xfrm>
          </p:grpSpPr>
          <p:sp>
            <p:nvSpPr>
              <p:cNvPr id="83" name="Block Arc 47">
                <a:extLst>
                  <a:ext uri="{FF2B5EF4-FFF2-40B4-BE49-F238E27FC236}">
                    <a16:creationId xmlns:a16="http://schemas.microsoft.com/office/drawing/2014/main" id="{5C9E9395-CB3F-73A3-7AA3-5D44E9C37079}"/>
                  </a:ext>
                </a:extLst>
              </p:cNvPr>
              <p:cNvSpPr/>
              <p:nvPr/>
            </p:nvSpPr>
            <p:spPr>
              <a:xfrm>
                <a:off x="3580856" y="3276600"/>
                <a:ext cx="686888" cy="381000"/>
              </a:xfrm>
              <a:custGeom>
                <a:avLst/>
                <a:gdLst>
                  <a:gd name="connsiteX0" fmla="*/ 0 w 685800"/>
                  <a:gd name="connsiteY0" fmla="*/ 533400 h 1066800"/>
                  <a:gd name="connsiteX1" fmla="*/ 342900 w 685800"/>
                  <a:gd name="connsiteY1" fmla="*/ 0 h 1066800"/>
                  <a:gd name="connsiteX2" fmla="*/ 685800 w 685800"/>
                  <a:gd name="connsiteY2" fmla="*/ 533400 h 1066800"/>
                  <a:gd name="connsiteX3" fmla="*/ 540479 w 685800"/>
                  <a:gd name="connsiteY3" fmla="*/ 533400 h 1066800"/>
                  <a:gd name="connsiteX4" fmla="*/ 342900 w 685800"/>
                  <a:gd name="connsiteY4" fmla="*/ 145321 h 1066800"/>
                  <a:gd name="connsiteX5" fmla="*/ 145321 w 685800"/>
                  <a:gd name="connsiteY5" fmla="*/ 533400 h 1066800"/>
                  <a:gd name="connsiteX6" fmla="*/ 0 w 685800"/>
                  <a:gd name="connsiteY6" fmla="*/ 533400 h 1066800"/>
                  <a:gd name="connsiteX0" fmla="*/ 0 w 685800"/>
                  <a:gd name="connsiteY0" fmla="*/ 537861 h 537861"/>
                  <a:gd name="connsiteX1" fmla="*/ 342900 w 685800"/>
                  <a:gd name="connsiteY1" fmla="*/ 4461 h 537861"/>
                  <a:gd name="connsiteX2" fmla="*/ 685800 w 685800"/>
                  <a:gd name="connsiteY2" fmla="*/ 537861 h 537861"/>
                  <a:gd name="connsiteX3" fmla="*/ 540479 w 685800"/>
                  <a:gd name="connsiteY3" fmla="*/ 537861 h 537861"/>
                  <a:gd name="connsiteX4" fmla="*/ 342900 w 685800"/>
                  <a:gd name="connsiteY4" fmla="*/ 149782 h 537861"/>
                  <a:gd name="connsiteX5" fmla="*/ 145321 w 685800"/>
                  <a:gd name="connsiteY5" fmla="*/ 537861 h 537861"/>
                  <a:gd name="connsiteX6" fmla="*/ 0 w 685800"/>
                  <a:gd name="connsiteY6" fmla="*/ 537861 h 537861"/>
                  <a:gd name="connsiteX0" fmla="*/ 0 w 685800"/>
                  <a:gd name="connsiteY0" fmla="*/ 533624 h 533624"/>
                  <a:gd name="connsiteX1" fmla="*/ 342900 w 685800"/>
                  <a:gd name="connsiteY1" fmla="*/ 224 h 533624"/>
                  <a:gd name="connsiteX2" fmla="*/ 685800 w 685800"/>
                  <a:gd name="connsiteY2" fmla="*/ 533624 h 533624"/>
                  <a:gd name="connsiteX3" fmla="*/ 540479 w 685800"/>
                  <a:gd name="connsiteY3" fmla="*/ 533624 h 533624"/>
                  <a:gd name="connsiteX4" fmla="*/ 342900 w 685800"/>
                  <a:gd name="connsiteY4" fmla="*/ 145545 h 533624"/>
                  <a:gd name="connsiteX5" fmla="*/ 145321 w 685800"/>
                  <a:gd name="connsiteY5" fmla="*/ 533624 h 533624"/>
                  <a:gd name="connsiteX6" fmla="*/ 0 w 685800"/>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45865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41023 w 686888"/>
                  <a:gd name="connsiteY3" fmla="*/ 533624 h 533624"/>
                  <a:gd name="connsiteX4" fmla="*/ 343444 w 686888"/>
                  <a:gd name="connsiteY4" fmla="*/ 145545 h 533624"/>
                  <a:gd name="connsiteX5" fmla="*/ 180699 w 686888"/>
                  <a:gd name="connsiteY5" fmla="*/ 533624 h 533624"/>
                  <a:gd name="connsiteX6" fmla="*/ 544 w 686888"/>
                  <a:gd name="connsiteY6" fmla="*/ 533624 h 533624"/>
                  <a:gd name="connsiteX0" fmla="*/ 544 w 686888"/>
                  <a:gd name="connsiteY0" fmla="*/ 533624 h 533624"/>
                  <a:gd name="connsiteX1" fmla="*/ 343444 w 686888"/>
                  <a:gd name="connsiteY1" fmla="*/ 224 h 533624"/>
                  <a:gd name="connsiteX2" fmla="*/ 686344 w 686888"/>
                  <a:gd name="connsiteY2" fmla="*/ 533624 h 533624"/>
                  <a:gd name="connsiteX3" fmla="*/ 506189 w 686888"/>
                  <a:gd name="connsiteY3" fmla="*/ 524916 h 533624"/>
                  <a:gd name="connsiteX4" fmla="*/ 343444 w 686888"/>
                  <a:gd name="connsiteY4" fmla="*/ 145545 h 533624"/>
                  <a:gd name="connsiteX5" fmla="*/ 180699 w 686888"/>
                  <a:gd name="connsiteY5" fmla="*/ 533624 h 533624"/>
                  <a:gd name="connsiteX6" fmla="*/ 544 w 686888"/>
                  <a:gd name="connsiteY6" fmla="*/ 533624 h 53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88" h="533624">
                    <a:moveTo>
                      <a:pt x="544" y="533624"/>
                    </a:moveTo>
                    <a:cubicBezTo>
                      <a:pt x="544" y="239035"/>
                      <a:pt x="-28815" y="-8485"/>
                      <a:pt x="343444" y="224"/>
                    </a:cubicBezTo>
                    <a:cubicBezTo>
                      <a:pt x="715703" y="8933"/>
                      <a:pt x="686344" y="239035"/>
                      <a:pt x="686344" y="533624"/>
                    </a:cubicBezTo>
                    <a:lnTo>
                      <a:pt x="506189" y="524916"/>
                    </a:lnTo>
                    <a:cubicBezTo>
                      <a:pt x="506189" y="310586"/>
                      <a:pt x="452564" y="145545"/>
                      <a:pt x="343444" y="145545"/>
                    </a:cubicBezTo>
                    <a:cubicBezTo>
                      <a:pt x="234324" y="145545"/>
                      <a:pt x="180699" y="319294"/>
                      <a:pt x="180699" y="533624"/>
                    </a:cubicBezTo>
                    <a:lnTo>
                      <a:pt x="544" y="533624"/>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Flowchart: Delay 83">
                <a:extLst>
                  <a:ext uri="{FF2B5EF4-FFF2-40B4-BE49-F238E27FC236}">
                    <a16:creationId xmlns:a16="http://schemas.microsoft.com/office/drawing/2014/main" id="{EB722CCD-5872-73CB-1D93-234C104F5E41}"/>
                  </a:ext>
                </a:extLst>
              </p:cNvPr>
              <p:cNvSpPr/>
              <p:nvPr/>
            </p:nvSpPr>
            <p:spPr>
              <a:xfrm rot="5400000">
                <a:off x="3619500" y="3543300"/>
                <a:ext cx="609600" cy="838200"/>
              </a:xfrm>
              <a:prstGeom prst="flowChartDelay">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186">
                <a:extLst>
                  <a:ext uri="{FF2B5EF4-FFF2-40B4-BE49-F238E27FC236}">
                    <a16:creationId xmlns:a16="http://schemas.microsoft.com/office/drawing/2014/main" id="{268F9F7B-581B-B7E7-F2BE-BECA7772F477}"/>
                  </a:ext>
                </a:extLst>
              </p:cNvPr>
              <p:cNvSpPr/>
              <p:nvPr/>
            </p:nvSpPr>
            <p:spPr>
              <a:xfrm>
                <a:off x="3842657" y="3786051"/>
                <a:ext cx="152400" cy="304800"/>
              </a:xfrm>
              <a:custGeom>
                <a:avLst/>
                <a:gdLst>
                  <a:gd name="connsiteX0" fmla="*/ 114300 w 228600"/>
                  <a:gd name="connsiteY0" fmla="*/ 0 h 457200"/>
                  <a:gd name="connsiteX1" fmla="*/ 228600 w 228600"/>
                  <a:gd name="connsiteY1" fmla="*/ 114300 h 457200"/>
                  <a:gd name="connsiteX2" fmla="*/ 195123 w 228600"/>
                  <a:gd name="connsiteY2" fmla="*/ 195122 h 457200"/>
                  <a:gd name="connsiteX3" fmla="*/ 181218 w 228600"/>
                  <a:gd name="connsiteY3" fmla="*/ 204497 h 457200"/>
                  <a:gd name="connsiteX4" fmla="*/ 228600 w 228600"/>
                  <a:gd name="connsiteY4" fmla="*/ 457200 h 457200"/>
                  <a:gd name="connsiteX5" fmla="*/ 0 w 228600"/>
                  <a:gd name="connsiteY5" fmla="*/ 457200 h 457200"/>
                  <a:gd name="connsiteX6" fmla="*/ 47382 w 228600"/>
                  <a:gd name="connsiteY6" fmla="*/ 204497 h 457200"/>
                  <a:gd name="connsiteX7" fmla="*/ 33478 w 228600"/>
                  <a:gd name="connsiteY7" fmla="*/ 195122 h 457200"/>
                  <a:gd name="connsiteX8" fmla="*/ 0 w 228600"/>
                  <a:gd name="connsiteY8" fmla="*/ 114300 h 457200"/>
                  <a:gd name="connsiteX9" fmla="*/ 114300 w 228600"/>
                  <a:gd name="connsiteY9"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457200">
                    <a:moveTo>
                      <a:pt x="114300" y="0"/>
                    </a:moveTo>
                    <a:cubicBezTo>
                      <a:pt x="177426" y="0"/>
                      <a:pt x="228600" y="51174"/>
                      <a:pt x="228600" y="114300"/>
                    </a:cubicBezTo>
                    <a:cubicBezTo>
                      <a:pt x="228600" y="145863"/>
                      <a:pt x="215807" y="174438"/>
                      <a:pt x="195123" y="195122"/>
                    </a:cubicBezTo>
                    <a:lnTo>
                      <a:pt x="181218" y="204497"/>
                    </a:lnTo>
                    <a:lnTo>
                      <a:pt x="228600" y="457200"/>
                    </a:lnTo>
                    <a:lnTo>
                      <a:pt x="0" y="457200"/>
                    </a:lnTo>
                    <a:lnTo>
                      <a:pt x="47382" y="204497"/>
                    </a:lnTo>
                    <a:lnTo>
                      <a:pt x="33478" y="195122"/>
                    </a:lnTo>
                    <a:cubicBezTo>
                      <a:pt x="12794" y="174438"/>
                      <a:pt x="0" y="145863"/>
                      <a:pt x="0" y="114300"/>
                    </a:cubicBezTo>
                    <a:cubicBezTo>
                      <a:pt x="0" y="51174"/>
                      <a:pt x="51174" y="0"/>
                      <a:pt x="114300" y="0"/>
                    </a:cubicBez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8159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13720</Words>
  <Application>Microsoft Office PowerPoint</Application>
  <PresentationFormat>Widescreen</PresentationFormat>
  <Paragraphs>1161</Paragraphs>
  <Slides>111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111</vt:i4>
      </vt:variant>
    </vt:vector>
  </HeadingPairs>
  <TitlesOfParts>
    <vt:vector size="121" baseType="lpstr">
      <vt:lpstr>Abadi</vt:lpstr>
      <vt:lpstr>Calibri</vt:lpstr>
      <vt:lpstr>Comic Sans MS</vt:lpstr>
      <vt:lpstr>Britannic Bold</vt:lpstr>
      <vt:lpstr>Vivaldi</vt:lpstr>
      <vt:lpstr>Arial</vt:lpstr>
      <vt:lpstr>Tempus Sans ITC</vt:lpstr>
      <vt:lpstr>Calibri Light</vt:lpstr>
      <vt:lpstr>Elephant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9</cp:revision>
  <dcterms:created xsi:type="dcterms:W3CDTF">2023-10-31T15:10:31Z</dcterms:created>
  <dcterms:modified xsi:type="dcterms:W3CDTF">2024-01-13T17:25:27Z</dcterms:modified>
</cp:coreProperties>
</file>