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35" r:id="rId2"/>
    <p:sldId id="256" r:id="rId3"/>
    <p:sldId id="258" r:id="rId4"/>
    <p:sldId id="259" r:id="rId5"/>
    <p:sldId id="260" r:id="rId6"/>
    <p:sldId id="261" r:id="rId7"/>
    <p:sldId id="262" r:id="rId8"/>
    <p:sldId id="263" r:id="rId9"/>
    <p:sldId id="264" r:id="rId10"/>
    <p:sldId id="265" r:id="rId11"/>
    <p:sldId id="266" r:id="rId12"/>
    <p:sldId id="267" r:id="rId13"/>
    <p:sldId id="268" r:id="rId14"/>
    <p:sldId id="270" r:id="rId15"/>
    <p:sldId id="338"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69" r:id="rId29"/>
    <p:sldId id="284" r:id="rId30"/>
    <p:sldId id="285" r:id="rId31"/>
    <p:sldId id="286" r:id="rId32"/>
    <p:sldId id="287" r:id="rId33"/>
    <p:sldId id="288" r:id="rId34"/>
    <p:sldId id="336"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37"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Lst>
  <p:sldSz cx="12192000" cy="6858000"/>
  <p:notesSz cx="6858000" cy="9144000"/>
  <p:embeddedFontLst>
    <p:embeddedFont>
      <p:font typeface="Arial Black" panose="020B0A04020102020204" pitchFamily="34" charset="0"/>
      <p:bold r:id="rId81"/>
    </p:embeddedFont>
    <p:embeddedFont>
      <p:font typeface="Comic Sans MS" panose="030F0702030302020204" pitchFamily="66" charset="0"/>
      <p:regular r:id="rId82"/>
      <p:bold r:id="rId83"/>
      <p:italic r:id="rId84"/>
      <p:boldItalic r:id="rId85"/>
    </p:embeddedFont>
    <p:embeddedFont>
      <p:font typeface="Palatino" panose="020B0604020202020204"/>
      <p:regular r:id="rId86"/>
    </p:embeddedFont>
    <p:embeddedFont>
      <p:font typeface="Tempus Sans ITC" panose="04020404030D07020202" pitchFamily="82" charset="0"/>
      <p:regular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DA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7" d="100"/>
          <a:sy n="107" d="100"/>
        </p:scale>
        <p:origin x="138"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B86E8-5D14-D9B7-03CD-5BDD97F8CD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E83002A-08EA-2D23-6DA5-2BDD3502FD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692D5C-1FCD-4EAE-6AEB-4E17F06E8276}"/>
              </a:ext>
            </a:extLst>
          </p:cNvPr>
          <p:cNvSpPr>
            <a:spLocks noGrp="1"/>
          </p:cNvSpPr>
          <p:nvPr>
            <p:ph type="dt" sz="half" idx="10"/>
          </p:nvPr>
        </p:nvSpPr>
        <p:spPr/>
        <p:txBody>
          <a:bodyPr/>
          <a:lstStyle/>
          <a:p>
            <a:fld id="{A0821908-9FC7-4DC2-AA4D-133C6D93BAE8}" type="datetimeFigureOut">
              <a:rPr lang="en-US" smtClean="0"/>
              <a:t>1/14/2024</a:t>
            </a:fld>
            <a:endParaRPr lang="en-US"/>
          </a:p>
        </p:txBody>
      </p:sp>
      <p:sp>
        <p:nvSpPr>
          <p:cNvPr id="5" name="Footer Placeholder 4">
            <a:extLst>
              <a:ext uri="{FF2B5EF4-FFF2-40B4-BE49-F238E27FC236}">
                <a16:creationId xmlns:a16="http://schemas.microsoft.com/office/drawing/2014/main" id="{F7717221-FC51-E3A0-F12E-505E56FC9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DE6E7-6D53-7B24-89DA-60B9EC1D747D}"/>
              </a:ext>
            </a:extLst>
          </p:cNvPr>
          <p:cNvSpPr>
            <a:spLocks noGrp="1"/>
          </p:cNvSpPr>
          <p:nvPr>
            <p:ph type="sldNum" sz="quarter" idx="12"/>
          </p:nvPr>
        </p:nvSpPr>
        <p:spPr/>
        <p:txBody>
          <a:bodyPr/>
          <a:lstStyle/>
          <a:p>
            <a:fld id="{EFBA47C0-C832-4AF2-B043-7107FF17CD21}" type="slidenum">
              <a:rPr lang="en-US" smtClean="0"/>
              <a:t>‹#›</a:t>
            </a:fld>
            <a:endParaRPr lang="en-US"/>
          </a:p>
        </p:txBody>
      </p:sp>
    </p:spTree>
    <p:extLst>
      <p:ext uri="{BB962C8B-B14F-4D97-AF65-F5344CB8AC3E}">
        <p14:creationId xmlns:p14="http://schemas.microsoft.com/office/powerpoint/2010/main" val="1211423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E68A8-BA4E-845D-9DF2-EF2D1E053C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9DE847-EF47-16E5-F5DA-AB45C352EB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3C3626-0E67-1163-4E2D-178DBB85AACE}"/>
              </a:ext>
            </a:extLst>
          </p:cNvPr>
          <p:cNvSpPr>
            <a:spLocks noGrp="1"/>
          </p:cNvSpPr>
          <p:nvPr>
            <p:ph type="dt" sz="half" idx="10"/>
          </p:nvPr>
        </p:nvSpPr>
        <p:spPr/>
        <p:txBody>
          <a:bodyPr/>
          <a:lstStyle/>
          <a:p>
            <a:fld id="{A0821908-9FC7-4DC2-AA4D-133C6D93BAE8}" type="datetimeFigureOut">
              <a:rPr lang="en-US" smtClean="0"/>
              <a:t>1/14/2024</a:t>
            </a:fld>
            <a:endParaRPr lang="en-US"/>
          </a:p>
        </p:txBody>
      </p:sp>
      <p:sp>
        <p:nvSpPr>
          <p:cNvPr id="5" name="Footer Placeholder 4">
            <a:extLst>
              <a:ext uri="{FF2B5EF4-FFF2-40B4-BE49-F238E27FC236}">
                <a16:creationId xmlns:a16="http://schemas.microsoft.com/office/drawing/2014/main" id="{EF9416C1-CA8A-1535-14FE-FEBB3ABB2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0E94A-7620-AA06-9F80-A9541AFEF2C4}"/>
              </a:ext>
            </a:extLst>
          </p:cNvPr>
          <p:cNvSpPr>
            <a:spLocks noGrp="1"/>
          </p:cNvSpPr>
          <p:nvPr>
            <p:ph type="sldNum" sz="quarter" idx="12"/>
          </p:nvPr>
        </p:nvSpPr>
        <p:spPr/>
        <p:txBody>
          <a:bodyPr/>
          <a:lstStyle/>
          <a:p>
            <a:fld id="{EFBA47C0-C832-4AF2-B043-7107FF17CD21}" type="slidenum">
              <a:rPr lang="en-US" smtClean="0"/>
              <a:t>‹#›</a:t>
            </a:fld>
            <a:endParaRPr lang="en-US"/>
          </a:p>
        </p:txBody>
      </p:sp>
    </p:spTree>
    <p:extLst>
      <p:ext uri="{BB962C8B-B14F-4D97-AF65-F5344CB8AC3E}">
        <p14:creationId xmlns:p14="http://schemas.microsoft.com/office/powerpoint/2010/main" val="381152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8FDA10-24A8-DC7F-6901-484CC11ED5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D039AC-5730-9C06-5BAE-463D157C28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5D643D-F788-56B8-F2E9-8A156AFB4073}"/>
              </a:ext>
            </a:extLst>
          </p:cNvPr>
          <p:cNvSpPr>
            <a:spLocks noGrp="1"/>
          </p:cNvSpPr>
          <p:nvPr>
            <p:ph type="dt" sz="half" idx="10"/>
          </p:nvPr>
        </p:nvSpPr>
        <p:spPr/>
        <p:txBody>
          <a:bodyPr/>
          <a:lstStyle/>
          <a:p>
            <a:fld id="{A0821908-9FC7-4DC2-AA4D-133C6D93BAE8}" type="datetimeFigureOut">
              <a:rPr lang="en-US" smtClean="0"/>
              <a:t>1/14/2024</a:t>
            </a:fld>
            <a:endParaRPr lang="en-US"/>
          </a:p>
        </p:txBody>
      </p:sp>
      <p:sp>
        <p:nvSpPr>
          <p:cNvPr id="5" name="Footer Placeholder 4">
            <a:extLst>
              <a:ext uri="{FF2B5EF4-FFF2-40B4-BE49-F238E27FC236}">
                <a16:creationId xmlns:a16="http://schemas.microsoft.com/office/drawing/2014/main" id="{2EBA5A11-9628-6A5C-0B10-DA614246A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68BD64-9AD2-A4C6-A9EA-8981F6E442C8}"/>
              </a:ext>
            </a:extLst>
          </p:cNvPr>
          <p:cNvSpPr>
            <a:spLocks noGrp="1"/>
          </p:cNvSpPr>
          <p:nvPr>
            <p:ph type="sldNum" sz="quarter" idx="12"/>
          </p:nvPr>
        </p:nvSpPr>
        <p:spPr/>
        <p:txBody>
          <a:bodyPr/>
          <a:lstStyle/>
          <a:p>
            <a:fld id="{EFBA47C0-C832-4AF2-B043-7107FF17CD21}" type="slidenum">
              <a:rPr lang="en-US" smtClean="0"/>
              <a:t>‹#›</a:t>
            </a:fld>
            <a:endParaRPr lang="en-US"/>
          </a:p>
        </p:txBody>
      </p:sp>
    </p:spTree>
    <p:extLst>
      <p:ext uri="{BB962C8B-B14F-4D97-AF65-F5344CB8AC3E}">
        <p14:creationId xmlns:p14="http://schemas.microsoft.com/office/powerpoint/2010/main" val="1568348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9355-DF8E-7A97-9838-288C5EFCAD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293B3D-FB2D-B111-1A17-77B30AB0DF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424BB-5C9D-A650-694F-F3C31F7A7139}"/>
              </a:ext>
            </a:extLst>
          </p:cNvPr>
          <p:cNvSpPr>
            <a:spLocks noGrp="1"/>
          </p:cNvSpPr>
          <p:nvPr>
            <p:ph type="dt" sz="half" idx="10"/>
          </p:nvPr>
        </p:nvSpPr>
        <p:spPr/>
        <p:txBody>
          <a:bodyPr/>
          <a:lstStyle/>
          <a:p>
            <a:fld id="{A0821908-9FC7-4DC2-AA4D-133C6D93BAE8}" type="datetimeFigureOut">
              <a:rPr lang="en-US" smtClean="0"/>
              <a:t>1/14/2024</a:t>
            </a:fld>
            <a:endParaRPr lang="en-US"/>
          </a:p>
        </p:txBody>
      </p:sp>
      <p:sp>
        <p:nvSpPr>
          <p:cNvPr id="5" name="Footer Placeholder 4">
            <a:extLst>
              <a:ext uri="{FF2B5EF4-FFF2-40B4-BE49-F238E27FC236}">
                <a16:creationId xmlns:a16="http://schemas.microsoft.com/office/drawing/2014/main" id="{24BD9236-0A99-B54A-9852-A11C144C75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0C76F6-B7F7-39A9-E520-DBF7567681CD}"/>
              </a:ext>
            </a:extLst>
          </p:cNvPr>
          <p:cNvSpPr>
            <a:spLocks noGrp="1"/>
          </p:cNvSpPr>
          <p:nvPr>
            <p:ph type="sldNum" sz="quarter" idx="12"/>
          </p:nvPr>
        </p:nvSpPr>
        <p:spPr/>
        <p:txBody>
          <a:bodyPr/>
          <a:lstStyle/>
          <a:p>
            <a:fld id="{EFBA47C0-C832-4AF2-B043-7107FF17CD21}" type="slidenum">
              <a:rPr lang="en-US" smtClean="0"/>
              <a:t>‹#›</a:t>
            </a:fld>
            <a:endParaRPr lang="en-US"/>
          </a:p>
        </p:txBody>
      </p:sp>
    </p:spTree>
    <p:extLst>
      <p:ext uri="{BB962C8B-B14F-4D97-AF65-F5344CB8AC3E}">
        <p14:creationId xmlns:p14="http://schemas.microsoft.com/office/powerpoint/2010/main" val="350194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9A62-2129-E236-1419-F024C27CE8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D95FD7-6579-AD97-CCF0-9EBAC3C728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2B4D86-9D3B-4415-4543-8EA904B9C3A6}"/>
              </a:ext>
            </a:extLst>
          </p:cNvPr>
          <p:cNvSpPr>
            <a:spLocks noGrp="1"/>
          </p:cNvSpPr>
          <p:nvPr>
            <p:ph type="dt" sz="half" idx="10"/>
          </p:nvPr>
        </p:nvSpPr>
        <p:spPr/>
        <p:txBody>
          <a:bodyPr/>
          <a:lstStyle/>
          <a:p>
            <a:fld id="{A0821908-9FC7-4DC2-AA4D-133C6D93BAE8}" type="datetimeFigureOut">
              <a:rPr lang="en-US" smtClean="0"/>
              <a:t>1/14/2024</a:t>
            </a:fld>
            <a:endParaRPr lang="en-US"/>
          </a:p>
        </p:txBody>
      </p:sp>
      <p:sp>
        <p:nvSpPr>
          <p:cNvPr id="5" name="Footer Placeholder 4">
            <a:extLst>
              <a:ext uri="{FF2B5EF4-FFF2-40B4-BE49-F238E27FC236}">
                <a16:creationId xmlns:a16="http://schemas.microsoft.com/office/drawing/2014/main" id="{38163A37-95FA-1F3F-2E04-62355BD0A6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1C239-051D-FB15-281A-8AD80E1D9E19}"/>
              </a:ext>
            </a:extLst>
          </p:cNvPr>
          <p:cNvSpPr>
            <a:spLocks noGrp="1"/>
          </p:cNvSpPr>
          <p:nvPr>
            <p:ph type="sldNum" sz="quarter" idx="12"/>
          </p:nvPr>
        </p:nvSpPr>
        <p:spPr/>
        <p:txBody>
          <a:bodyPr/>
          <a:lstStyle/>
          <a:p>
            <a:fld id="{EFBA47C0-C832-4AF2-B043-7107FF17CD21}" type="slidenum">
              <a:rPr lang="en-US" smtClean="0"/>
              <a:t>‹#›</a:t>
            </a:fld>
            <a:endParaRPr lang="en-US"/>
          </a:p>
        </p:txBody>
      </p:sp>
    </p:spTree>
    <p:extLst>
      <p:ext uri="{BB962C8B-B14F-4D97-AF65-F5344CB8AC3E}">
        <p14:creationId xmlns:p14="http://schemas.microsoft.com/office/powerpoint/2010/main" val="2079766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6CE8-79E4-44C8-A3BF-E4552E0FBE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3BC261-1174-B519-97F0-CAE591BB44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68637-41DC-8999-32EB-0C1958197B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EE0C0B-F522-61A1-6753-FEED3029BE00}"/>
              </a:ext>
            </a:extLst>
          </p:cNvPr>
          <p:cNvSpPr>
            <a:spLocks noGrp="1"/>
          </p:cNvSpPr>
          <p:nvPr>
            <p:ph type="dt" sz="half" idx="10"/>
          </p:nvPr>
        </p:nvSpPr>
        <p:spPr/>
        <p:txBody>
          <a:bodyPr/>
          <a:lstStyle/>
          <a:p>
            <a:fld id="{A0821908-9FC7-4DC2-AA4D-133C6D93BAE8}" type="datetimeFigureOut">
              <a:rPr lang="en-US" smtClean="0"/>
              <a:t>1/14/2024</a:t>
            </a:fld>
            <a:endParaRPr lang="en-US"/>
          </a:p>
        </p:txBody>
      </p:sp>
      <p:sp>
        <p:nvSpPr>
          <p:cNvPr id="6" name="Footer Placeholder 5">
            <a:extLst>
              <a:ext uri="{FF2B5EF4-FFF2-40B4-BE49-F238E27FC236}">
                <a16:creationId xmlns:a16="http://schemas.microsoft.com/office/drawing/2014/main" id="{277EC3B8-EF07-93CA-9BE3-97E6ED7098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6CF19-55B4-6F81-FA90-89294A6A056B}"/>
              </a:ext>
            </a:extLst>
          </p:cNvPr>
          <p:cNvSpPr>
            <a:spLocks noGrp="1"/>
          </p:cNvSpPr>
          <p:nvPr>
            <p:ph type="sldNum" sz="quarter" idx="12"/>
          </p:nvPr>
        </p:nvSpPr>
        <p:spPr/>
        <p:txBody>
          <a:bodyPr/>
          <a:lstStyle/>
          <a:p>
            <a:fld id="{EFBA47C0-C832-4AF2-B043-7107FF17CD21}" type="slidenum">
              <a:rPr lang="en-US" smtClean="0"/>
              <a:t>‹#›</a:t>
            </a:fld>
            <a:endParaRPr lang="en-US"/>
          </a:p>
        </p:txBody>
      </p:sp>
    </p:spTree>
    <p:extLst>
      <p:ext uri="{BB962C8B-B14F-4D97-AF65-F5344CB8AC3E}">
        <p14:creationId xmlns:p14="http://schemas.microsoft.com/office/powerpoint/2010/main" val="1086875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44CA7-9F30-1F17-701D-B64AE425BC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77F176-D58D-0C89-8895-E1DB01D4D0E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2CDFA8-427A-D892-B920-16C07B1C87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24F080-3D96-1053-7C23-DF242522A9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D712A4-D041-D056-7476-3E37CBB83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244D55-2B52-72B0-3153-3D044938AB92}"/>
              </a:ext>
            </a:extLst>
          </p:cNvPr>
          <p:cNvSpPr>
            <a:spLocks noGrp="1"/>
          </p:cNvSpPr>
          <p:nvPr>
            <p:ph type="dt" sz="half" idx="10"/>
          </p:nvPr>
        </p:nvSpPr>
        <p:spPr/>
        <p:txBody>
          <a:bodyPr/>
          <a:lstStyle/>
          <a:p>
            <a:fld id="{A0821908-9FC7-4DC2-AA4D-133C6D93BAE8}" type="datetimeFigureOut">
              <a:rPr lang="en-US" smtClean="0"/>
              <a:t>1/14/2024</a:t>
            </a:fld>
            <a:endParaRPr lang="en-US"/>
          </a:p>
        </p:txBody>
      </p:sp>
      <p:sp>
        <p:nvSpPr>
          <p:cNvPr id="8" name="Footer Placeholder 7">
            <a:extLst>
              <a:ext uri="{FF2B5EF4-FFF2-40B4-BE49-F238E27FC236}">
                <a16:creationId xmlns:a16="http://schemas.microsoft.com/office/drawing/2014/main" id="{D9549538-435B-2E75-ABF0-6942AB0663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409052-CD93-3922-1DD6-9443C28AABF2}"/>
              </a:ext>
            </a:extLst>
          </p:cNvPr>
          <p:cNvSpPr>
            <a:spLocks noGrp="1"/>
          </p:cNvSpPr>
          <p:nvPr>
            <p:ph type="sldNum" sz="quarter" idx="12"/>
          </p:nvPr>
        </p:nvSpPr>
        <p:spPr/>
        <p:txBody>
          <a:bodyPr/>
          <a:lstStyle/>
          <a:p>
            <a:fld id="{EFBA47C0-C832-4AF2-B043-7107FF17CD21}" type="slidenum">
              <a:rPr lang="en-US" smtClean="0"/>
              <a:t>‹#›</a:t>
            </a:fld>
            <a:endParaRPr lang="en-US"/>
          </a:p>
        </p:txBody>
      </p:sp>
    </p:spTree>
    <p:extLst>
      <p:ext uri="{BB962C8B-B14F-4D97-AF65-F5344CB8AC3E}">
        <p14:creationId xmlns:p14="http://schemas.microsoft.com/office/powerpoint/2010/main" val="2143695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8D237-ABEE-F0F4-E92B-271C4EC1A3B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204A85-A517-7508-3503-AD74611F58BD}"/>
              </a:ext>
            </a:extLst>
          </p:cNvPr>
          <p:cNvSpPr>
            <a:spLocks noGrp="1"/>
          </p:cNvSpPr>
          <p:nvPr>
            <p:ph type="dt" sz="half" idx="10"/>
          </p:nvPr>
        </p:nvSpPr>
        <p:spPr/>
        <p:txBody>
          <a:bodyPr/>
          <a:lstStyle/>
          <a:p>
            <a:fld id="{A0821908-9FC7-4DC2-AA4D-133C6D93BAE8}" type="datetimeFigureOut">
              <a:rPr lang="en-US" smtClean="0"/>
              <a:t>1/14/2024</a:t>
            </a:fld>
            <a:endParaRPr lang="en-US"/>
          </a:p>
        </p:txBody>
      </p:sp>
      <p:sp>
        <p:nvSpPr>
          <p:cNvPr id="4" name="Footer Placeholder 3">
            <a:extLst>
              <a:ext uri="{FF2B5EF4-FFF2-40B4-BE49-F238E27FC236}">
                <a16:creationId xmlns:a16="http://schemas.microsoft.com/office/drawing/2014/main" id="{65DA85FC-DEB7-0F2F-1829-8BA184DF22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43533A-C43B-5BF6-13C5-2FE64D8E6AC6}"/>
              </a:ext>
            </a:extLst>
          </p:cNvPr>
          <p:cNvSpPr>
            <a:spLocks noGrp="1"/>
          </p:cNvSpPr>
          <p:nvPr>
            <p:ph type="sldNum" sz="quarter" idx="12"/>
          </p:nvPr>
        </p:nvSpPr>
        <p:spPr/>
        <p:txBody>
          <a:bodyPr/>
          <a:lstStyle/>
          <a:p>
            <a:fld id="{EFBA47C0-C832-4AF2-B043-7107FF17CD21}" type="slidenum">
              <a:rPr lang="en-US" smtClean="0"/>
              <a:t>‹#›</a:t>
            </a:fld>
            <a:endParaRPr lang="en-US"/>
          </a:p>
        </p:txBody>
      </p:sp>
    </p:spTree>
    <p:extLst>
      <p:ext uri="{BB962C8B-B14F-4D97-AF65-F5344CB8AC3E}">
        <p14:creationId xmlns:p14="http://schemas.microsoft.com/office/powerpoint/2010/main" val="956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0CD54C-A71C-EBD1-2B54-BB3E063F0599}"/>
              </a:ext>
            </a:extLst>
          </p:cNvPr>
          <p:cNvSpPr>
            <a:spLocks noGrp="1"/>
          </p:cNvSpPr>
          <p:nvPr>
            <p:ph type="dt" sz="half" idx="10"/>
          </p:nvPr>
        </p:nvSpPr>
        <p:spPr/>
        <p:txBody>
          <a:bodyPr/>
          <a:lstStyle/>
          <a:p>
            <a:fld id="{A0821908-9FC7-4DC2-AA4D-133C6D93BAE8}" type="datetimeFigureOut">
              <a:rPr lang="en-US" smtClean="0"/>
              <a:t>1/14/2024</a:t>
            </a:fld>
            <a:endParaRPr lang="en-US"/>
          </a:p>
        </p:txBody>
      </p:sp>
      <p:sp>
        <p:nvSpPr>
          <p:cNvPr id="3" name="Footer Placeholder 2">
            <a:extLst>
              <a:ext uri="{FF2B5EF4-FFF2-40B4-BE49-F238E27FC236}">
                <a16:creationId xmlns:a16="http://schemas.microsoft.com/office/drawing/2014/main" id="{B8C261B2-1190-1628-C540-3790E2D67E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440FD8-63A5-2195-9AFD-3BC512082049}"/>
              </a:ext>
            </a:extLst>
          </p:cNvPr>
          <p:cNvSpPr>
            <a:spLocks noGrp="1"/>
          </p:cNvSpPr>
          <p:nvPr>
            <p:ph type="sldNum" sz="quarter" idx="12"/>
          </p:nvPr>
        </p:nvSpPr>
        <p:spPr/>
        <p:txBody>
          <a:bodyPr/>
          <a:lstStyle/>
          <a:p>
            <a:fld id="{EFBA47C0-C832-4AF2-B043-7107FF17CD21}" type="slidenum">
              <a:rPr lang="en-US" smtClean="0"/>
              <a:t>‹#›</a:t>
            </a:fld>
            <a:endParaRPr lang="en-US"/>
          </a:p>
        </p:txBody>
      </p:sp>
    </p:spTree>
    <p:extLst>
      <p:ext uri="{BB962C8B-B14F-4D97-AF65-F5344CB8AC3E}">
        <p14:creationId xmlns:p14="http://schemas.microsoft.com/office/powerpoint/2010/main" val="2993018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36B9A-642F-AAF0-3422-2EF9197462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FF419B-E69A-AE1A-B525-2FBED205E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E4DA42-3D87-FB00-371A-37D0DA65CA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2E02CB-8250-5F2D-A4C1-B1706F56FC5A}"/>
              </a:ext>
            </a:extLst>
          </p:cNvPr>
          <p:cNvSpPr>
            <a:spLocks noGrp="1"/>
          </p:cNvSpPr>
          <p:nvPr>
            <p:ph type="dt" sz="half" idx="10"/>
          </p:nvPr>
        </p:nvSpPr>
        <p:spPr/>
        <p:txBody>
          <a:bodyPr/>
          <a:lstStyle/>
          <a:p>
            <a:fld id="{A0821908-9FC7-4DC2-AA4D-133C6D93BAE8}" type="datetimeFigureOut">
              <a:rPr lang="en-US" smtClean="0"/>
              <a:t>1/14/2024</a:t>
            </a:fld>
            <a:endParaRPr lang="en-US"/>
          </a:p>
        </p:txBody>
      </p:sp>
      <p:sp>
        <p:nvSpPr>
          <p:cNvPr id="6" name="Footer Placeholder 5">
            <a:extLst>
              <a:ext uri="{FF2B5EF4-FFF2-40B4-BE49-F238E27FC236}">
                <a16:creationId xmlns:a16="http://schemas.microsoft.com/office/drawing/2014/main" id="{17138BCD-C5B4-2D75-8616-34FB0AA08B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60DF0E-30A2-031E-228E-163A0377A8D5}"/>
              </a:ext>
            </a:extLst>
          </p:cNvPr>
          <p:cNvSpPr>
            <a:spLocks noGrp="1"/>
          </p:cNvSpPr>
          <p:nvPr>
            <p:ph type="sldNum" sz="quarter" idx="12"/>
          </p:nvPr>
        </p:nvSpPr>
        <p:spPr/>
        <p:txBody>
          <a:bodyPr/>
          <a:lstStyle/>
          <a:p>
            <a:fld id="{EFBA47C0-C832-4AF2-B043-7107FF17CD21}" type="slidenum">
              <a:rPr lang="en-US" smtClean="0"/>
              <a:t>‹#›</a:t>
            </a:fld>
            <a:endParaRPr lang="en-US"/>
          </a:p>
        </p:txBody>
      </p:sp>
    </p:spTree>
    <p:extLst>
      <p:ext uri="{BB962C8B-B14F-4D97-AF65-F5344CB8AC3E}">
        <p14:creationId xmlns:p14="http://schemas.microsoft.com/office/powerpoint/2010/main" val="842457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6B373-6B76-49C9-559C-9A56957F27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2FFDD9-B592-61E8-0381-1D1FEF7FFF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767DA-437C-CECC-F3BA-6C29A05898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03578A-1C58-0D2D-05EE-9DFC2A0475D2}"/>
              </a:ext>
            </a:extLst>
          </p:cNvPr>
          <p:cNvSpPr>
            <a:spLocks noGrp="1"/>
          </p:cNvSpPr>
          <p:nvPr>
            <p:ph type="dt" sz="half" idx="10"/>
          </p:nvPr>
        </p:nvSpPr>
        <p:spPr/>
        <p:txBody>
          <a:bodyPr/>
          <a:lstStyle/>
          <a:p>
            <a:fld id="{A0821908-9FC7-4DC2-AA4D-133C6D93BAE8}" type="datetimeFigureOut">
              <a:rPr lang="en-US" smtClean="0"/>
              <a:t>1/14/2024</a:t>
            </a:fld>
            <a:endParaRPr lang="en-US"/>
          </a:p>
        </p:txBody>
      </p:sp>
      <p:sp>
        <p:nvSpPr>
          <p:cNvPr id="6" name="Footer Placeholder 5">
            <a:extLst>
              <a:ext uri="{FF2B5EF4-FFF2-40B4-BE49-F238E27FC236}">
                <a16:creationId xmlns:a16="http://schemas.microsoft.com/office/drawing/2014/main" id="{B312243A-BA2B-C039-270F-7D6D1BF389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1A5788-38A8-9EB5-421D-5FE0061CB8ED}"/>
              </a:ext>
            </a:extLst>
          </p:cNvPr>
          <p:cNvSpPr>
            <a:spLocks noGrp="1"/>
          </p:cNvSpPr>
          <p:nvPr>
            <p:ph type="sldNum" sz="quarter" idx="12"/>
          </p:nvPr>
        </p:nvSpPr>
        <p:spPr/>
        <p:txBody>
          <a:bodyPr/>
          <a:lstStyle/>
          <a:p>
            <a:fld id="{EFBA47C0-C832-4AF2-B043-7107FF17CD21}" type="slidenum">
              <a:rPr lang="en-US" smtClean="0"/>
              <a:t>‹#›</a:t>
            </a:fld>
            <a:endParaRPr lang="en-US"/>
          </a:p>
        </p:txBody>
      </p:sp>
    </p:spTree>
    <p:extLst>
      <p:ext uri="{BB962C8B-B14F-4D97-AF65-F5344CB8AC3E}">
        <p14:creationId xmlns:p14="http://schemas.microsoft.com/office/powerpoint/2010/main" val="152102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004242-8FF4-2BF5-A790-AE2D983350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9D8A34-4A39-70E3-D902-24CB788990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C6A272-E078-5AE3-EF03-1061843087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21908-9FC7-4DC2-AA4D-133C6D93BAE8}" type="datetimeFigureOut">
              <a:rPr lang="en-US" smtClean="0"/>
              <a:t>1/14/2024</a:t>
            </a:fld>
            <a:endParaRPr lang="en-US"/>
          </a:p>
        </p:txBody>
      </p:sp>
      <p:sp>
        <p:nvSpPr>
          <p:cNvPr id="5" name="Footer Placeholder 4">
            <a:extLst>
              <a:ext uri="{FF2B5EF4-FFF2-40B4-BE49-F238E27FC236}">
                <a16:creationId xmlns:a16="http://schemas.microsoft.com/office/drawing/2014/main" id="{364CD723-E353-AFBB-E3A2-0497F7378E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63B6DE-4A4B-A941-D40A-0853FBFCE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BA47C0-C832-4AF2-B043-7107FF17CD21}" type="slidenum">
              <a:rPr lang="en-US" smtClean="0"/>
              <a:t>‹#›</a:t>
            </a:fld>
            <a:endParaRPr lang="en-US"/>
          </a:p>
        </p:txBody>
      </p:sp>
    </p:spTree>
    <p:extLst>
      <p:ext uri="{BB962C8B-B14F-4D97-AF65-F5344CB8AC3E}">
        <p14:creationId xmlns:p14="http://schemas.microsoft.com/office/powerpoint/2010/main" val="1316350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www.lds.org/church/leader/l-tom-perry?lang=eng"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jp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43.jpeg"/><Relationship Id="rId11" Type="http://schemas.openxmlformats.org/officeDocument/2006/relationships/image" Target="../media/image48.png"/><Relationship Id="rId5" Type="http://schemas.openxmlformats.org/officeDocument/2006/relationships/image" Target="../media/image42.jpe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image" Target="../media/image55.jpg"/><Relationship Id="rId4" Type="http://schemas.openxmlformats.org/officeDocument/2006/relationships/image" Target="../media/image54.jpg"/></Relationships>
</file>

<file path=ppt/slides/_rels/slide4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5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5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39.jp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5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6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7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98403-2710-DAD7-DB2A-9E8BFA065E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081130D-D0D1-C9BA-BDBF-6D6E3E1476FE}"/>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2202F9BA-2755-7344-4BD6-7E484CD53E40}"/>
              </a:ext>
            </a:extLst>
          </p:cNvPr>
          <p:cNvSpPr/>
          <p:nvPr/>
        </p:nvSpPr>
        <p:spPr>
          <a:xfrm flipH="1" flipV="1">
            <a:off x="0" y="-12010"/>
            <a:ext cx="12216062" cy="6870010"/>
          </a:xfrm>
          <a:prstGeom prst="rect">
            <a:avLst/>
          </a:prstGeom>
          <a:gradFill>
            <a:gsLst>
              <a:gs pos="0">
                <a:srgbClr val="365129"/>
              </a:gs>
              <a:gs pos="36000">
                <a:srgbClr val="00B050"/>
              </a:gs>
              <a:gs pos="69000">
                <a:srgbClr val="CCFF99"/>
              </a:gs>
              <a:gs pos="100000">
                <a:schemeClr val="accent1">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2D7884-F9B9-9F4D-12E5-B5F19FB695C0}"/>
              </a:ext>
            </a:extLst>
          </p:cNvPr>
          <p:cNvSpPr txBox="1"/>
          <p:nvPr/>
        </p:nvSpPr>
        <p:spPr>
          <a:xfrm>
            <a:off x="2793754" y="265538"/>
            <a:ext cx="6115574" cy="1569660"/>
          </a:xfrm>
          <a:prstGeom prst="rect">
            <a:avLst/>
          </a:prstGeom>
          <a:noFill/>
        </p:spPr>
        <p:txBody>
          <a:bodyPr wrap="square">
            <a:spAutoFit/>
          </a:bodyPr>
          <a:lstStyle/>
          <a:p>
            <a:pPr algn="ctr"/>
            <a:r>
              <a:rPr lang="en-US" sz="4800" dirty="0">
                <a:solidFill>
                  <a:schemeClr val="bg1"/>
                </a:solidFill>
                <a:latin typeface="Calibri" panose="020F0502020204030204" pitchFamily="34" charset="0"/>
              </a:rPr>
              <a:t>Mosiah 25-28</a:t>
            </a:r>
          </a:p>
          <a:p>
            <a:pPr algn="ctr"/>
            <a:r>
              <a:rPr lang="en-US" sz="4800" dirty="0">
                <a:solidFill>
                  <a:schemeClr val="bg1"/>
                </a:solidFill>
                <a:latin typeface="Calibri" panose="020F0502020204030204" pitchFamily="34" charset="0"/>
              </a:rPr>
              <a:t>Including Mosiah 29</a:t>
            </a:r>
          </a:p>
        </p:txBody>
      </p:sp>
      <p:grpSp>
        <p:nvGrpSpPr>
          <p:cNvPr id="5" name="Group 4">
            <a:extLst>
              <a:ext uri="{FF2B5EF4-FFF2-40B4-BE49-F238E27FC236}">
                <a16:creationId xmlns:a16="http://schemas.microsoft.com/office/drawing/2014/main" id="{526B1FA4-0674-0BC4-09BF-EDB9001E0EC7}"/>
              </a:ext>
            </a:extLst>
          </p:cNvPr>
          <p:cNvGrpSpPr/>
          <p:nvPr/>
        </p:nvGrpSpPr>
        <p:grpSpPr>
          <a:xfrm>
            <a:off x="519557" y="2008584"/>
            <a:ext cx="1773322" cy="4262847"/>
            <a:chOff x="795001" y="2752626"/>
            <a:chExt cx="1729850" cy="3762638"/>
          </a:xfrm>
        </p:grpSpPr>
        <p:sp>
          <p:nvSpPr>
            <p:cNvPr id="7" name="Moon 6">
              <a:extLst>
                <a:ext uri="{FF2B5EF4-FFF2-40B4-BE49-F238E27FC236}">
                  <a16:creationId xmlns:a16="http://schemas.microsoft.com/office/drawing/2014/main" id="{3B33A7ED-A887-2CFE-AC6B-1180823047E8}"/>
                </a:ext>
              </a:extLst>
            </p:cNvPr>
            <p:cNvSpPr/>
            <p:nvPr/>
          </p:nvSpPr>
          <p:spPr>
            <a:xfrm rot="686128">
              <a:off x="1191184" y="3254699"/>
              <a:ext cx="275173" cy="869996"/>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36AAD28-7440-1CC4-0259-9D9290FCB203}"/>
                </a:ext>
              </a:extLst>
            </p:cNvPr>
            <p:cNvSpPr/>
            <p:nvPr/>
          </p:nvSpPr>
          <p:spPr>
            <a:xfrm rot="19444033">
              <a:off x="1734697" y="5698034"/>
              <a:ext cx="376768" cy="73266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7A461AA-A6E7-0A08-9150-C9AF1AEAA5BF}"/>
                </a:ext>
              </a:extLst>
            </p:cNvPr>
            <p:cNvSpPr/>
            <p:nvPr/>
          </p:nvSpPr>
          <p:spPr>
            <a:xfrm rot="2648374">
              <a:off x="1311286" y="5855295"/>
              <a:ext cx="350992" cy="65996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21A9A6E2-AD69-10A3-C5E8-F225330AA158}"/>
                </a:ext>
              </a:extLst>
            </p:cNvPr>
            <p:cNvSpPr/>
            <p:nvPr/>
          </p:nvSpPr>
          <p:spPr>
            <a:xfrm>
              <a:off x="1188151" y="4613630"/>
              <a:ext cx="1049852" cy="1537351"/>
            </a:xfrm>
            <a:prstGeom prst="trapezoid">
              <a:avLst>
                <a:gd name="adj" fmla="val 1544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1D3DA5A-9463-2C9D-A8AC-09849801F9CF}"/>
                </a:ext>
              </a:extLst>
            </p:cNvPr>
            <p:cNvSpPr/>
            <p:nvPr/>
          </p:nvSpPr>
          <p:spPr>
            <a:xfrm>
              <a:off x="795001" y="4942452"/>
              <a:ext cx="262463" cy="4854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ED36112-66AC-08AB-A049-BCB92EB3221F}"/>
                </a:ext>
              </a:extLst>
            </p:cNvPr>
            <p:cNvSpPr/>
            <p:nvPr/>
          </p:nvSpPr>
          <p:spPr>
            <a:xfrm>
              <a:off x="2259542" y="4871663"/>
              <a:ext cx="265309" cy="5584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FDA0D297-F43C-FFE5-7DF1-65907DEC138B}"/>
                </a:ext>
              </a:extLst>
            </p:cNvPr>
            <p:cNvSpPr/>
            <p:nvPr/>
          </p:nvSpPr>
          <p:spPr>
            <a:xfrm rot="20486525">
              <a:off x="1849453" y="3772620"/>
              <a:ext cx="614141" cy="1459997"/>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73CA1F1D-D30E-F2C0-D677-290B6727ACC2}"/>
                </a:ext>
              </a:extLst>
            </p:cNvPr>
            <p:cNvSpPr/>
            <p:nvPr/>
          </p:nvSpPr>
          <p:spPr>
            <a:xfrm rot="1355661">
              <a:off x="908699" y="3784165"/>
              <a:ext cx="653689" cy="1447715"/>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F7A0947D-0EC9-9CF0-AC6A-F31357E23B1B}"/>
                </a:ext>
              </a:extLst>
            </p:cNvPr>
            <p:cNvSpPr/>
            <p:nvPr/>
          </p:nvSpPr>
          <p:spPr>
            <a:xfrm>
              <a:off x="1001066" y="4209064"/>
              <a:ext cx="1324426" cy="1523006"/>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00CBA976-2AA5-9B99-2CAA-3E4C10CD8ED1}"/>
                </a:ext>
              </a:extLst>
            </p:cNvPr>
            <p:cNvSpPr/>
            <p:nvPr/>
          </p:nvSpPr>
          <p:spPr>
            <a:xfrm rot="1339147">
              <a:off x="1432977" y="3956908"/>
              <a:ext cx="742884" cy="901878"/>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8747ED05-2459-9933-41D1-48C33F5249B6}"/>
                </a:ext>
              </a:extLst>
            </p:cNvPr>
            <p:cNvSpPr/>
            <p:nvPr/>
          </p:nvSpPr>
          <p:spPr>
            <a:xfrm rot="20508981">
              <a:off x="1238628" y="3896683"/>
              <a:ext cx="691086" cy="961371"/>
            </a:xfrm>
            <a:prstGeom prst="trapezoid">
              <a:avLst>
                <a:gd name="adj" fmla="val 35985"/>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74">
              <a:extLst>
                <a:ext uri="{FF2B5EF4-FFF2-40B4-BE49-F238E27FC236}">
                  <a16:creationId xmlns:a16="http://schemas.microsoft.com/office/drawing/2014/main" id="{AAE1ACBF-1C38-73B2-7C68-6E52965417BA}"/>
                </a:ext>
              </a:extLst>
            </p:cNvPr>
            <p:cNvGrpSpPr/>
            <p:nvPr/>
          </p:nvGrpSpPr>
          <p:grpSpPr>
            <a:xfrm rot="20913872" flipH="1">
              <a:off x="1942990" y="3031456"/>
              <a:ext cx="517033" cy="1139635"/>
              <a:chOff x="6528137" y="1535176"/>
              <a:chExt cx="450325" cy="1073251"/>
            </a:xfrm>
          </p:grpSpPr>
          <p:sp>
            <p:nvSpPr>
              <p:cNvPr id="57" name="Moon 56">
                <a:extLst>
                  <a:ext uri="{FF2B5EF4-FFF2-40B4-BE49-F238E27FC236}">
                    <a16:creationId xmlns:a16="http://schemas.microsoft.com/office/drawing/2014/main" id="{3600BD03-C980-8899-689F-1F8B5231CF79}"/>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a:extLst>
                  <a:ext uri="{FF2B5EF4-FFF2-40B4-BE49-F238E27FC236}">
                    <a16:creationId xmlns:a16="http://schemas.microsoft.com/office/drawing/2014/main" id="{02645A18-B070-6404-D2C5-EF2F774F88C6}"/>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a:extLst>
                  <a:ext uri="{FF2B5EF4-FFF2-40B4-BE49-F238E27FC236}">
                    <a16:creationId xmlns:a16="http://schemas.microsoft.com/office/drawing/2014/main" id="{7200060E-4679-62B1-9FE5-4A18861EA13D}"/>
                  </a:ext>
                </a:extLst>
              </p:cNvPr>
              <p:cNvSpPr/>
              <p:nvPr/>
            </p:nvSpPr>
            <p:spPr>
              <a:xfrm rot="21340991">
                <a:off x="6676480" y="1576093"/>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Moon 59">
                <a:extLst>
                  <a:ext uri="{FF2B5EF4-FFF2-40B4-BE49-F238E27FC236}">
                    <a16:creationId xmlns:a16="http://schemas.microsoft.com/office/drawing/2014/main" id="{DC85EDB9-0B09-C7A2-4BEB-0E46A5987689}"/>
                  </a:ext>
                </a:extLst>
              </p:cNvPr>
              <p:cNvSpPr/>
              <p:nvPr/>
            </p:nvSpPr>
            <p:spPr>
              <a:xfrm>
                <a:off x="6528137" y="1535176"/>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oon 60">
                <a:extLst>
                  <a:ext uri="{FF2B5EF4-FFF2-40B4-BE49-F238E27FC236}">
                    <a16:creationId xmlns:a16="http://schemas.microsoft.com/office/drawing/2014/main" id="{6626D49B-2C9C-A603-9B6F-40E2D142FB7F}"/>
                  </a:ext>
                </a:extLst>
              </p:cNvPr>
              <p:cNvSpPr/>
              <p:nvPr/>
            </p:nvSpPr>
            <p:spPr>
              <a:xfrm rot="21435342">
                <a:off x="6654172" y="1662940"/>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73">
              <a:extLst>
                <a:ext uri="{FF2B5EF4-FFF2-40B4-BE49-F238E27FC236}">
                  <a16:creationId xmlns:a16="http://schemas.microsoft.com/office/drawing/2014/main" id="{6AEC400D-BB99-07C1-1FCB-29E971E9FA19}"/>
                </a:ext>
              </a:extLst>
            </p:cNvPr>
            <p:cNvGrpSpPr/>
            <p:nvPr/>
          </p:nvGrpSpPr>
          <p:grpSpPr>
            <a:xfrm rot="686128">
              <a:off x="1100663" y="2914453"/>
              <a:ext cx="604067" cy="1177100"/>
              <a:chOff x="6477000" y="1545521"/>
              <a:chExt cx="526130" cy="1108534"/>
            </a:xfrm>
          </p:grpSpPr>
          <p:sp>
            <p:nvSpPr>
              <p:cNvPr id="52" name="Moon 51">
                <a:extLst>
                  <a:ext uri="{FF2B5EF4-FFF2-40B4-BE49-F238E27FC236}">
                    <a16:creationId xmlns:a16="http://schemas.microsoft.com/office/drawing/2014/main" id="{AA7B2AF5-4AD4-036B-B500-EADC6F761EAF}"/>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oon 52">
                <a:extLst>
                  <a:ext uri="{FF2B5EF4-FFF2-40B4-BE49-F238E27FC236}">
                    <a16:creationId xmlns:a16="http://schemas.microsoft.com/office/drawing/2014/main" id="{CCD73957-A902-C6E5-509B-E2615E1710B9}"/>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oon 53">
                <a:extLst>
                  <a:ext uri="{FF2B5EF4-FFF2-40B4-BE49-F238E27FC236}">
                    <a16:creationId xmlns:a16="http://schemas.microsoft.com/office/drawing/2014/main" id="{C1966AD8-5804-45AC-DCB5-32B29EA5A460}"/>
                  </a:ext>
                </a:extLst>
              </p:cNvPr>
              <p:cNvSpPr/>
              <p:nvPr/>
            </p:nvSpPr>
            <p:spPr>
              <a:xfrm rot="2055213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a:extLst>
                  <a:ext uri="{FF2B5EF4-FFF2-40B4-BE49-F238E27FC236}">
                    <a16:creationId xmlns:a16="http://schemas.microsoft.com/office/drawing/2014/main" id="{2631FEFF-955E-6058-8D05-F77E9F692B88}"/>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a:extLst>
                  <a:ext uri="{FF2B5EF4-FFF2-40B4-BE49-F238E27FC236}">
                    <a16:creationId xmlns:a16="http://schemas.microsoft.com/office/drawing/2014/main" id="{AFBF69E0-0064-4635-74B0-6244BEEFBBA2}"/>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4">
              <a:extLst>
                <a:ext uri="{FF2B5EF4-FFF2-40B4-BE49-F238E27FC236}">
                  <a16:creationId xmlns:a16="http://schemas.microsoft.com/office/drawing/2014/main" id="{02F96F73-A8C5-DB6D-7D42-EC53D06DA46F}"/>
                </a:ext>
              </a:extLst>
            </p:cNvPr>
            <p:cNvSpPr/>
            <p:nvPr/>
          </p:nvSpPr>
          <p:spPr>
            <a:xfrm rot="19066372">
              <a:off x="1782320" y="2752626"/>
              <a:ext cx="510953" cy="70033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929F10C9-3FAA-2EEC-7BD0-D0EE3367A40A}"/>
                </a:ext>
              </a:extLst>
            </p:cNvPr>
            <p:cNvSpPr/>
            <p:nvPr/>
          </p:nvSpPr>
          <p:spPr>
            <a:xfrm rot="3077158">
              <a:off x="1336081" y="2616339"/>
              <a:ext cx="456902" cy="80953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F88E8813-96EE-665F-0363-502214FF6D1A}"/>
                </a:ext>
              </a:extLst>
            </p:cNvPr>
            <p:cNvSpPr/>
            <p:nvPr/>
          </p:nvSpPr>
          <p:spPr>
            <a:xfrm rot="10800000">
              <a:off x="1450614" y="3804498"/>
              <a:ext cx="524926" cy="48547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13">
              <a:extLst>
                <a:ext uri="{FF2B5EF4-FFF2-40B4-BE49-F238E27FC236}">
                  <a16:creationId xmlns:a16="http://schemas.microsoft.com/office/drawing/2014/main" id="{CD0A5810-E476-CAD9-1904-97452DD50116}"/>
                </a:ext>
              </a:extLst>
            </p:cNvPr>
            <p:cNvSpPr/>
            <p:nvPr/>
          </p:nvSpPr>
          <p:spPr>
            <a:xfrm>
              <a:off x="1363126" y="2800831"/>
              <a:ext cx="787389" cy="1246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80">
              <a:extLst>
                <a:ext uri="{FF2B5EF4-FFF2-40B4-BE49-F238E27FC236}">
                  <a16:creationId xmlns:a16="http://schemas.microsoft.com/office/drawing/2014/main" id="{904D2882-E7D4-1956-BEF9-6DCC5BCD404E}"/>
                </a:ext>
              </a:extLst>
            </p:cNvPr>
            <p:cNvGrpSpPr/>
            <p:nvPr/>
          </p:nvGrpSpPr>
          <p:grpSpPr>
            <a:xfrm rot="16200000" flipH="1">
              <a:off x="1639604" y="2476150"/>
              <a:ext cx="496897" cy="1049852"/>
              <a:chOff x="6477000" y="1545521"/>
              <a:chExt cx="526130" cy="1108534"/>
            </a:xfrm>
          </p:grpSpPr>
          <p:sp>
            <p:nvSpPr>
              <p:cNvPr id="47" name="Moon 46">
                <a:extLst>
                  <a:ext uri="{FF2B5EF4-FFF2-40B4-BE49-F238E27FC236}">
                    <a16:creationId xmlns:a16="http://schemas.microsoft.com/office/drawing/2014/main" id="{E1EFCCDA-4C1D-A07C-A0F9-D3F2D8B71149}"/>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a:extLst>
                  <a:ext uri="{FF2B5EF4-FFF2-40B4-BE49-F238E27FC236}">
                    <a16:creationId xmlns:a16="http://schemas.microsoft.com/office/drawing/2014/main" id="{8F80D19E-ECF7-596E-3499-DE274AF803B4}"/>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a:extLst>
                  <a:ext uri="{FF2B5EF4-FFF2-40B4-BE49-F238E27FC236}">
                    <a16:creationId xmlns:a16="http://schemas.microsoft.com/office/drawing/2014/main" id="{09160475-B8D1-2175-CE8B-685F8EB6B2D5}"/>
                  </a:ext>
                </a:extLst>
              </p:cNvPr>
              <p:cNvSpPr/>
              <p:nvPr/>
            </p:nvSpPr>
            <p:spPr>
              <a:xfrm rot="1998220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49">
                <a:extLst>
                  <a:ext uri="{FF2B5EF4-FFF2-40B4-BE49-F238E27FC236}">
                    <a16:creationId xmlns:a16="http://schemas.microsoft.com/office/drawing/2014/main" id="{4F434035-A6D1-30C7-93E3-632F860071C2}"/>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oon 50">
                <a:extLst>
                  <a:ext uri="{FF2B5EF4-FFF2-40B4-BE49-F238E27FC236}">
                    <a16:creationId xmlns:a16="http://schemas.microsoft.com/office/drawing/2014/main" id="{1B53DA49-00E2-0577-1135-02268BCF44E0}"/>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Moon 24">
              <a:extLst>
                <a:ext uri="{FF2B5EF4-FFF2-40B4-BE49-F238E27FC236}">
                  <a16:creationId xmlns:a16="http://schemas.microsoft.com/office/drawing/2014/main" id="{B3CDA222-8F8E-30CA-01C2-CA987B6DD82E}"/>
                </a:ext>
              </a:extLst>
            </p:cNvPr>
            <p:cNvSpPr/>
            <p:nvPr/>
          </p:nvSpPr>
          <p:spPr>
            <a:xfrm rot="16364658" flipH="1">
              <a:off x="1579549" y="2636717"/>
              <a:ext cx="285050" cy="879123"/>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366DF89-3ED8-B615-A872-69E86FE86EA6}"/>
                </a:ext>
              </a:extLst>
            </p:cNvPr>
            <p:cNvSpPr/>
            <p:nvPr/>
          </p:nvSpPr>
          <p:spPr>
            <a:xfrm>
              <a:off x="1450614" y="2833540"/>
              <a:ext cx="699902" cy="323653"/>
            </a:xfrm>
            <a:prstGeom prst="ellipse">
              <a:avLst/>
            </a:prstGeom>
            <a:solidFill>
              <a:srgbClr val="A2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29">
              <a:extLst>
                <a:ext uri="{FF2B5EF4-FFF2-40B4-BE49-F238E27FC236}">
                  <a16:creationId xmlns:a16="http://schemas.microsoft.com/office/drawing/2014/main" id="{25D41D02-F637-6F63-40BD-A5F384F601F3}"/>
                </a:ext>
              </a:extLst>
            </p:cNvPr>
            <p:cNvSpPr/>
            <p:nvPr/>
          </p:nvSpPr>
          <p:spPr>
            <a:xfrm>
              <a:off x="1275638" y="4613630"/>
              <a:ext cx="874877" cy="323653"/>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48">
              <a:extLst>
                <a:ext uri="{FF2B5EF4-FFF2-40B4-BE49-F238E27FC236}">
                  <a16:creationId xmlns:a16="http://schemas.microsoft.com/office/drawing/2014/main" id="{921CED50-7999-0CE6-7C25-58D96CC082E2}"/>
                </a:ext>
              </a:extLst>
            </p:cNvPr>
            <p:cNvGrpSpPr/>
            <p:nvPr/>
          </p:nvGrpSpPr>
          <p:grpSpPr>
            <a:xfrm>
              <a:off x="1363126" y="4694543"/>
              <a:ext cx="699902" cy="174274"/>
              <a:chOff x="553453" y="4798401"/>
              <a:chExt cx="1858183" cy="519282"/>
            </a:xfrm>
          </p:grpSpPr>
          <p:sp>
            <p:nvSpPr>
              <p:cNvPr id="42" name="Frame 41">
                <a:extLst>
                  <a:ext uri="{FF2B5EF4-FFF2-40B4-BE49-F238E27FC236}">
                    <a16:creationId xmlns:a16="http://schemas.microsoft.com/office/drawing/2014/main" id="{55510379-9CBA-0639-7CC5-5F1588C55FA9}"/>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Frame 42">
                <a:extLst>
                  <a:ext uri="{FF2B5EF4-FFF2-40B4-BE49-F238E27FC236}">
                    <a16:creationId xmlns:a16="http://schemas.microsoft.com/office/drawing/2014/main" id="{22A00405-3617-2AA0-11F3-10CC5AB1C641}"/>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Frame 43">
                <a:extLst>
                  <a:ext uri="{FF2B5EF4-FFF2-40B4-BE49-F238E27FC236}">
                    <a16:creationId xmlns:a16="http://schemas.microsoft.com/office/drawing/2014/main" id="{0CE64BA3-D25D-BA3F-60B9-A45F977E6C8B}"/>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Frame 44">
                <a:extLst>
                  <a:ext uri="{FF2B5EF4-FFF2-40B4-BE49-F238E27FC236}">
                    <a16:creationId xmlns:a16="http://schemas.microsoft.com/office/drawing/2014/main" id="{BABF1403-A1F6-5776-85D9-A9E90B6EC470}"/>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Frame 45">
                <a:extLst>
                  <a:ext uri="{FF2B5EF4-FFF2-40B4-BE49-F238E27FC236}">
                    <a16:creationId xmlns:a16="http://schemas.microsoft.com/office/drawing/2014/main" id="{931F45B3-84A4-02FD-D2D4-5ADE2AE86239}"/>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9" name="Rounded Rectangle 131">
              <a:extLst>
                <a:ext uri="{FF2B5EF4-FFF2-40B4-BE49-F238E27FC236}">
                  <a16:creationId xmlns:a16="http://schemas.microsoft.com/office/drawing/2014/main" id="{67C5F691-B87F-FB7B-84A1-D3338C43BF72}"/>
                </a:ext>
              </a:extLst>
            </p:cNvPr>
            <p:cNvSpPr/>
            <p:nvPr/>
          </p:nvSpPr>
          <p:spPr>
            <a:xfrm>
              <a:off x="1143000" y="3124200"/>
              <a:ext cx="12954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60">
              <a:extLst>
                <a:ext uri="{FF2B5EF4-FFF2-40B4-BE49-F238E27FC236}">
                  <a16:creationId xmlns:a16="http://schemas.microsoft.com/office/drawing/2014/main" id="{821E7C4F-AFDD-5F3F-4B42-E651DE294FC4}"/>
                </a:ext>
              </a:extLst>
            </p:cNvPr>
            <p:cNvGrpSpPr/>
            <p:nvPr/>
          </p:nvGrpSpPr>
          <p:grpSpPr>
            <a:xfrm>
              <a:off x="1219200" y="2971800"/>
              <a:ext cx="1021829" cy="307918"/>
              <a:chOff x="1187970" y="2667000"/>
              <a:chExt cx="2889355" cy="870678"/>
            </a:xfrm>
          </p:grpSpPr>
          <p:grpSp>
            <p:nvGrpSpPr>
              <p:cNvPr id="31" name="Group 25">
                <a:extLst>
                  <a:ext uri="{FF2B5EF4-FFF2-40B4-BE49-F238E27FC236}">
                    <a16:creationId xmlns:a16="http://schemas.microsoft.com/office/drawing/2014/main" id="{5582A1E7-5811-CBB7-39EA-A755BB55AD3A}"/>
                  </a:ext>
                </a:extLst>
              </p:cNvPr>
              <p:cNvGrpSpPr/>
              <p:nvPr/>
            </p:nvGrpSpPr>
            <p:grpSpPr>
              <a:xfrm>
                <a:off x="1187970" y="2667000"/>
                <a:ext cx="838200" cy="838200"/>
                <a:chOff x="1219200" y="2971800"/>
                <a:chExt cx="838200" cy="838200"/>
              </a:xfrm>
            </p:grpSpPr>
            <p:sp>
              <p:nvSpPr>
                <p:cNvPr id="40" name="Frame 39">
                  <a:extLst>
                    <a:ext uri="{FF2B5EF4-FFF2-40B4-BE49-F238E27FC236}">
                      <a16:creationId xmlns:a16="http://schemas.microsoft.com/office/drawing/2014/main" id="{9682FCF8-6B9A-3593-5A74-DBB1BF4D09B3}"/>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Quad Arrow 143">
                  <a:extLst>
                    <a:ext uri="{FF2B5EF4-FFF2-40B4-BE49-F238E27FC236}">
                      <a16:creationId xmlns:a16="http://schemas.microsoft.com/office/drawing/2014/main" id="{EA587D7A-54DD-83A4-BBB0-2A554FDE1952}"/>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26">
                <a:extLst>
                  <a:ext uri="{FF2B5EF4-FFF2-40B4-BE49-F238E27FC236}">
                    <a16:creationId xmlns:a16="http://schemas.microsoft.com/office/drawing/2014/main" id="{FF2FF8E0-1EFC-9FF0-FEFB-BACA282FF3A9}"/>
                  </a:ext>
                </a:extLst>
              </p:cNvPr>
              <p:cNvGrpSpPr/>
              <p:nvPr/>
            </p:nvGrpSpPr>
            <p:grpSpPr>
              <a:xfrm>
                <a:off x="2214797" y="2683239"/>
                <a:ext cx="838200" cy="838200"/>
                <a:chOff x="1219200" y="2971800"/>
                <a:chExt cx="838200" cy="838200"/>
              </a:xfrm>
            </p:grpSpPr>
            <p:sp>
              <p:nvSpPr>
                <p:cNvPr id="38" name="Frame 37">
                  <a:extLst>
                    <a:ext uri="{FF2B5EF4-FFF2-40B4-BE49-F238E27FC236}">
                      <a16:creationId xmlns:a16="http://schemas.microsoft.com/office/drawing/2014/main" id="{B59F98F6-CDA0-BA88-A099-AB00D4319D75}"/>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Quad Arrow 141">
                  <a:extLst>
                    <a:ext uri="{FF2B5EF4-FFF2-40B4-BE49-F238E27FC236}">
                      <a16:creationId xmlns:a16="http://schemas.microsoft.com/office/drawing/2014/main" id="{CC8AA6C3-CD19-4339-0D45-75D86964FC32}"/>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29">
                <a:extLst>
                  <a:ext uri="{FF2B5EF4-FFF2-40B4-BE49-F238E27FC236}">
                    <a16:creationId xmlns:a16="http://schemas.microsoft.com/office/drawing/2014/main" id="{B654E936-36D6-57DF-A7DA-4F6C67B90F7A}"/>
                  </a:ext>
                </a:extLst>
              </p:cNvPr>
              <p:cNvGrpSpPr/>
              <p:nvPr/>
            </p:nvGrpSpPr>
            <p:grpSpPr>
              <a:xfrm>
                <a:off x="3239125" y="2699478"/>
                <a:ext cx="838200" cy="838200"/>
                <a:chOff x="1219200" y="2971800"/>
                <a:chExt cx="838200" cy="838200"/>
              </a:xfrm>
            </p:grpSpPr>
            <p:sp>
              <p:nvSpPr>
                <p:cNvPr id="36" name="Frame 35">
                  <a:extLst>
                    <a:ext uri="{FF2B5EF4-FFF2-40B4-BE49-F238E27FC236}">
                      <a16:creationId xmlns:a16="http://schemas.microsoft.com/office/drawing/2014/main" id="{F0994CEA-6A3C-9098-E7C3-B88976D9F0B6}"/>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Quad Arrow 139">
                  <a:extLst>
                    <a:ext uri="{FF2B5EF4-FFF2-40B4-BE49-F238E27FC236}">
                      <a16:creationId xmlns:a16="http://schemas.microsoft.com/office/drawing/2014/main" id="{FA3F6653-55F5-BFD0-8124-C4CD43730B6E}"/>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Diamond 33">
                <a:extLst>
                  <a:ext uri="{FF2B5EF4-FFF2-40B4-BE49-F238E27FC236}">
                    <a16:creationId xmlns:a16="http://schemas.microsoft.com/office/drawing/2014/main" id="{72133A9E-2239-E755-BDE1-A15139D5ABD4}"/>
                  </a:ext>
                </a:extLst>
              </p:cNvPr>
              <p:cNvSpPr/>
              <p:nvPr/>
            </p:nvSpPr>
            <p:spPr>
              <a:xfrm>
                <a:off x="1948721" y="2803161"/>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iamond 34">
                <a:extLst>
                  <a:ext uri="{FF2B5EF4-FFF2-40B4-BE49-F238E27FC236}">
                    <a16:creationId xmlns:a16="http://schemas.microsoft.com/office/drawing/2014/main" id="{E448A134-8BA7-96BF-EF0D-5EDA759B4F33}"/>
                  </a:ext>
                </a:extLst>
              </p:cNvPr>
              <p:cNvSpPr/>
              <p:nvPr/>
            </p:nvSpPr>
            <p:spPr>
              <a:xfrm>
                <a:off x="3015521" y="2835639"/>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2" name="Group 61">
            <a:extLst>
              <a:ext uri="{FF2B5EF4-FFF2-40B4-BE49-F238E27FC236}">
                <a16:creationId xmlns:a16="http://schemas.microsoft.com/office/drawing/2014/main" id="{E1429F03-8DD5-D337-DE96-016CA4209DA0}"/>
              </a:ext>
            </a:extLst>
          </p:cNvPr>
          <p:cNvGrpSpPr/>
          <p:nvPr/>
        </p:nvGrpSpPr>
        <p:grpSpPr>
          <a:xfrm>
            <a:off x="2620358" y="1917934"/>
            <a:ext cx="2028807" cy="4316128"/>
            <a:chOff x="4495800" y="457200"/>
            <a:chExt cx="1219200" cy="2642171"/>
          </a:xfrm>
        </p:grpSpPr>
        <p:grpSp>
          <p:nvGrpSpPr>
            <p:cNvPr id="63" name="Group 53">
              <a:extLst>
                <a:ext uri="{FF2B5EF4-FFF2-40B4-BE49-F238E27FC236}">
                  <a16:creationId xmlns:a16="http://schemas.microsoft.com/office/drawing/2014/main" id="{92178F01-6DEE-EEC5-76CF-EA94CB93D1DE}"/>
                </a:ext>
              </a:extLst>
            </p:cNvPr>
            <p:cNvGrpSpPr/>
            <p:nvPr/>
          </p:nvGrpSpPr>
          <p:grpSpPr>
            <a:xfrm>
              <a:off x="4495800" y="609600"/>
              <a:ext cx="1219200" cy="2489771"/>
              <a:chOff x="3276600" y="786829"/>
              <a:chExt cx="1219200" cy="2489771"/>
            </a:xfrm>
          </p:grpSpPr>
          <p:sp>
            <p:nvSpPr>
              <p:cNvPr id="70" name="Cloud 2">
                <a:extLst>
                  <a:ext uri="{FF2B5EF4-FFF2-40B4-BE49-F238E27FC236}">
                    <a16:creationId xmlns:a16="http://schemas.microsoft.com/office/drawing/2014/main" id="{0C0581AE-8DD2-87A6-01F2-17B5A35FE168}"/>
                  </a:ext>
                </a:extLst>
              </p:cNvPr>
              <p:cNvSpPr/>
              <p:nvPr/>
            </p:nvSpPr>
            <p:spPr>
              <a:xfrm rot="1518698" flipH="1">
                <a:off x="3438312" y="836066"/>
                <a:ext cx="407897" cy="89015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3">
                <a:extLst>
                  <a:ext uri="{FF2B5EF4-FFF2-40B4-BE49-F238E27FC236}">
                    <a16:creationId xmlns:a16="http://schemas.microsoft.com/office/drawing/2014/main" id="{2E8453F2-50C0-A2FB-638F-EF2DBDB59495}"/>
                  </a:ext>
                </a:extLst>
              </p:cNvPr>
              <p:cNvSpPr/>
              <p:nvPr/>
            </p:nvSpPr>
            <p:spPr>
              <a:xfrm rot="20659987">
                <a:off x="4018852" y="853664"/>
                <a:ext cx="361746" cy="86871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4">
                <a:extLst>
                  <a:ext uri="{FF2B5EF4-FFF2-40B4-BE49-F238E27FC236}">
                    <a16:creationId xmlns:a16="http://schemas.microsoft.com/office/drawing/2014/main" id="{A5C94716-E993-E122-804C-002255568455}"/>
                  </a:ext>
                </a:extLst>
              </p:cNvPr>
              <p:cNvSpPr/>
              <p:nvPr/>
            </p:nvSpPr>
            <p:spPr>
              <a:xfrm>
                <a:off x="4245708" y="2166393"/>
                <a:ext cx="250092" cy="363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5">
                <a:extLst>
                  <a:ext uri="{FF2B5EF4-FFF2-40B4-BE49-F238E27FC236}">
                    <a16:creationId xmlns:a16="http://schemas.microsoft.com/office/drawing/2014/main" id="{4289D777-15C9-4CE1-7EB3-9AEF56EC5CD8}"/>
                  </a:ext>
                </a:extLst>
              </p:cNvPr>
              <p:cNvSpPr/>
              <p:nvPr/>
            </p:nvSpPr>
            <p:spPr>
              <a:xfrm>
                <a:off x="3276600" y="2093454"/>
                <a:ext cx="250092" cy="4028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6">
                <a:extLst>
                  <a:ext uri="{FF2B5EF4-FFF2-40B4-BE49-F238E27FC236}">
                    <a16:creationId xmlns:a16="http://schemas.microsoft.com/office/drawing/2014/main" id="{F02A8B3C-A7A1-64F7-29CD-E6DFC589FD07}"/>
                  </a:ext>
                </a:extLst>
              </p:cNvPr>
              <p:cNvSpPr/>
              <p:nvPr/>
            </p:nvSpPr>
            <p:spPr>
              <a:xfrm>
                <a:off x="3651738"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
                <a:extLst>
                  <a:ext uri="{FF2B5EF4-FFF2-40B4-BE49-F238E27FC236}">
                    <a16:creationId xmlns:a16="http://schemas.microsoft.com/office/drawing/2014/main" id="{3EEC7DA5-26F3-D6FD-ADEC-A605D820EEA4}"/>
                  </a:ext>
                </a:extLst>
              </p:cNvPr>
              <p:cNvSpPr/>
              <p:nvPr/>
            </p:nvSpPr>
            <p:spPr>
              <a:xfrm>
                <a:off x="3870569"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8">
                <a:extLst>
                  <a:ext uri="{FF2B5EF4-FFF2-40B4-BE49-F238E27FC236}">
                    <a16:creationId xmlns:a16="http://schemas.microsoft.com/office/drawing/2014/main" id="{B7309297-081C-EC14-6D5A-90C726E8C56B}"/>
                  </a:ext>
                </a:extLst>
              </p:cNvPr>
              <p:cNvSpPr/>
              <p:nvPr/>
            </p:nvSpPr>
            <p:spPr>
              <a:xfrm rot="1996156">
                <a:off x="3360356" y="1631987"/>
                <a:ext cx="414302"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9">
                <a:extLst>
                  <a:ext uri="{FF2B5EF4-FFF2-40B4-BE49-F238E27FC236}">
                    <a16:creationId xmlns:a16="http://schemas.microsoft.com/office/drawing/2014/main" id="{D994C56F-918E-42BA-4576-25EB4C503A9E}"/>
                  </a:ext>
                </a:extLst>
              </p:cNvPr>
              <p:cNvSpPr/>
              <p:nvPr/>
            </p:nvSpPr>
            <p:spPr>
              <a:xfrm rot="2041752">
                <a:off x="3422568" y="1540645"/>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rapezoid 10">
                <a:extLst>
                  <a:ext uri="{FF2B5EF4-FFF2-40B4-BE49-F238E27FC236}">
                    <a16:creationId xmlns:a16="http://schemas.microsoft.com/office/drawing/2014/main" id="{271F86E1-A7B0-505B-AF0C-B531B1D814FB}"/>
                  </a:ext>
                </a:extLst>
              </p:cNvPr>
              <p:cNvSpPr/>
              <p:nvPr/>
            </p:nvSpPr>
            <p:spPr>
              <a:xfrm rot="19870960">
                <a:off x="4043389" y="1634074"/>
                <a:ext cx="389154"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11">
                <a:extLst>
                  <a:ext uri="{FF2B5EF4-FFF2-40B4-BE49-F238E27FC236}">
                    <a16:creationId xmlns:a16="http://schemas.microsoft.com/office/drawing/2014/main" id="{75272204-F809-D895-07A1-F3E21C464CA0}"/>
                  </a:ext>
                </a:extLst>
              </p:cNvPr>
              <p:cNvSpPr/>
              <p:nvPr/>
            </p:nvSpPr>
            <p:spPr>
              <a:xfrm rot="20036208">
                <a:off x="3967373" y="1552069"/>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12">
                <a:extLst>
                  <a:ext uri="{FF2B5EF4-FFF2-40B4-BE49-F238E27FC236}">
                    <a16:creationId xmlns:a16="http://schemas.microsoft.com/office/drawing/2014/main" id="{53672B7F-4AA3-E235-99CC-B0F0220C83F1}"/>
                  </a:ext>
                </a:extLst>
              </p:cNvPr>
              <p:cNvSpPr/>
              <p:nvPr/>
            </p:nvSpPr>
            <p:spPr>
              <a:xfrm>
                <a:off x="3620477" y="1571640"/>
                <a:ext cx="593969" cy="150670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13">
                <a:extLst>
                  <a:ext uri="{FF2B5EF4-FFF2-40B4-BE49-F238E27FC236}">
                    <a16:creationId xmlns:a16="http://schemas.microsoft.com/office/drawing/2014/main" id="{6875EDF9-AB8C-5D59-1F79-401469B51C45}"/>
                  </a:ext>
                </a:extLst>
              </p:cNvPr>
              <p:cNvSpPr/>
              <p:nvPr/>
            </p:nvSpPr>
            <p:spPr>
              <a:xfrm>
                <a:off x="3784984" y="1452689"/>
                <a:ext cx="245992" cy="3172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14">
                <a:extLst>
                  <a:ext uri="{FF2B5EF4-FFF2-40B4-BE49-F238E27FC236}">
                    <a16:creationId xmlns:a16="http://schemas.microsoft.com/office/drawing/2014/main" id="{7E9F3062-2729-FB7C-22BA-86B0A62193D7}"/>
                  </a:ext>
                </a:extLst>
              </p:cNvPr>
              <p:cNvSpPr/>
              <p:nvPr/>
            </p:nvSpPr>
            <p:spPr>
              <a:xfrm rot="21335299">
                <a:off x="3944457" y="1543878"/>
                <a:ext cx="286810" cy="1419680"/>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rapezoid 15">
                <a:extLst>
                  <a:ext uri="{FF2B5EF4-FFF2-40B4-BE49-F238E27FC236}">
                    <a16:creationId xmlns:a16="http://schemas.microsoft.com/office/drawing/2014/main" id="{AF609E55-8C34-E9D2-DC0E-96EBF3FD8A1F}"/>
                  </a:ext>
                </a:extLst>
              </p:cNvPr>
              <p:cNvSpPr/>
              <p:nvPr/>
            </p:nvSpPr>
            <p:spPr>
              <a:xfrm rot="353417">
                <a:off x="3613475" y="1531532"/>
                <a:ext cx="286810" cy="1441888"/>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16">
                <a:extLst>
                  <a:ext uri="{FF2B5EF4-FFF2-40B4-BE49-F238E27FC236}">
                    <a16:creationId xmlns:a16="http://schemas.microsoft.com/office/drawing/2014/main" id="{7CBB3513-77B2-176E-E71C-0C03DE454489}"/>
                  </a:ext>
                </a:extLst>
              </p:cNvPr>
              <p:cNvSpPr/>
              <p:nvPr/>
            </p:nvSpPr>
            <p:spPr>
              <a:xfrm>
                <a:off x="3557954" y="807851"/>
                <a:ext cx="750277" cy="803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62">
                <a:extLst>
                  <a:ext uri="{FF2B5EF4-FFF2-40B4-BE49-F238E27FC236}">
                    <a16:creationId xmlns:a16="http://schemas.microsoft.com/office/drawing/2014/main" id="{59A3DC92-F715-3A3D-2D05-D0D07D6E11CF}"/>
                  </a:ext>
                </a:extLst>
              </p:cNvPr>
              <p:cNvGrpSpPr/>
              <p:nvPr/>
            </p:nvGrpSpPr>
            <p:grpSpPr>
              <a:xfrm rot="5201482">
                <a:off x="3803137" y="1994656"/>
                <a:ext cx="476901" cy="103518"/>
                <a:chOff x="3886200" y="6096000"/>
                <a:chExt cx="3124200" cy="533400"/>
              </a:xfrm>
            </p:grpSpPr>
            <p:sp>
              <p:nvSpPr>
                <p:cNvPr id="105" name="Left-Right Arrow 240">
                  <a:extLst>
                    <a:ext uri="{FF2B5EF4-FFF2-40B4-BE49-F238E27FC236}">
                      <a16:creationId xmlns:a16="http://schemas.microsoft.com/office/drawing/2014/main" id="{AB92B91F-53C9-1288-625F-FB5976858539}"/>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Left-Right Arrow 241">
                  <a:extLst>
                    <a:ext uri="{FF2B5EF4-FFF2-40B4-BE49-F238E27FC236}">
                      <a16:creationId xmlns:a16="http://schemas.microsoft.com/office/drawing/2014/main" id="{0C3CCDFC-47E4-6788-16DA-38FA6EA7BF59}"/>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Left-Right Arrow 242">
                  <a:extLst>
                    <a:ext uri="{FF2B5EF4-FFF2-40B4-BE49-F238E27FC236}">
                      <a16:creationId xmlns:a16="http://schemas.microsoft.com/office/drawing/2014/main" id="{81817207-51DE-CCAA-0CC6-DE8E17CBE819}"/>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63">
                <a:extLst>
                  <a:ext uri="{FF2B5EF4-FFF2-40B4-BE49-F238E27FC236}">
                    <a16:creationId xmlns:a16="http://schemas.microsoft.com/office/drawing/2014/main" id="{FC16CFDD-E0BE-4654-90B1-8BA108301476}"/>
                  </a:ext>
                </a:extLst>
              </p:cNvPr>
              <p:cNvGrpSpPr/>
              <p:nvPr/>
            </p:nvGrpSpPr>
            <p:grpSpPr>
              <a:xfrm rot="5201482">
                <a:off x="3819688" y="2594378"/>
                <a:ext cx="476901" cy="103518"/>
                <a:chOff x="3886200" y="6096000"/>
                <a:chExt cx="3124200" cy="533400"/>
              </a:xfrm>
            </p:grpSpPr>
            <p:sp>
              <p:nvSpPr>
                <p:cNvPr id="102" name="Left-Right Arrow 237">
                  <a:extLst>
                    <a:ext uri="{FF2B5EF4-FFF2-40B4-BE49-F238E27FC236}">
                      <a16:creationId xmlns:a16="http://schemas.microsoft.com/office/drawing/2014/main" id="{F27DA6DE-0F3D-0EBF-A54C-33CABBCECEC9}"/>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Left-Right Arrow 238">
                  <a:extLst>
                    <a:ext uri="{FF2B5EF4-FFF2-40B4-BE49-F238E27FC236}">
                      <a16:creationId xmlns:a16="http://schemas.microsoft.com/office/drawing/2014/main" id="{352EA8CF-98D9-7C70-4774-95E72357E712}"/>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Left-Right Arrow 239">
                  <a:extLst>
                    <a:ext uri="{FF2B5EF4-FFF2-40B4-BE49-F238E27FC236}">
                      <a16:creationId xmlns:a16="http://schemas.microsoft.com/office/drawing/2014/main" id="{44BC5F80-3FE3-2C4B-249E-8B8EADDD6CDC}"/>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67">
                <a:extLst>
                  <a:ext uri="{FF2B5EF4-FFF2-40B4-BE49-F238E27FC236}">
                    <a16:creationId xmlns:a16="http://schemas.microsoft.com/office/drawing/2014/main" id="{D179BE76-371F-FC73-4751-A7FA920E5ABB}"/>
                  </a:ext>
                </a:extLst>
              </p:cNvPr>
              <p:cNvGrpSpPr/>
              <p:nvPr/>
            </p:nvGrpSpPr>
            <p:grpSpPr>
              <a:xfrm rot="5400000">
                <a:off x="3578790" y="1999625"/>
                <a:ext cx="476901" cy="103518"/>
                <a:chOff x="3886200" y="6096000"/>
                <a:chExt cx="3124200" cy="533400"/>
              </a:xfrm>
            </p:grpSpPr>
            <p:sp>
              <p:nvSpPr>
                <p:cNvPr id="99" name="Left-Right Arrow 234">
                  <a:extLst>
                    <a:ext uri="{FF2B5EF4-FFF2-40B4-BE49-F238E27FC236}">
                      <a16:creationId xmlns:a16="http://schemas.microsoft.com/office/drawing/2014/main" id="{FAA45678-D4E2-6782-D640-D897BA66498B}"/>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Left-Right Arrow 235">
                  <a:extLst>
                    <a:ext uri="{FF2B5EF4-FFF2-40B4-BE49-F238E27FC236}">
                      <a16:creationId xmlns:a16="http://schemas.microsoft.com/office/drawing/2014/main" id="{D0B2B5D3-5B48-DE4D-B851-81D2C9F74A67}"/>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Left-Right Arrow 236">
                  <a:extLst>
                    <a:ext uri="{FF2B5EF4-FFF2-40B4-BE49-F238E27FC236}">
                      <a16:creationId xmlns:a16="http://schemas.microsoft.com/office/drawing/2014/main" id="{F38EDDDB-7FD3-E6A2-E251-0253B9519C1D}"/>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71">
                <a:extLst>
                  <a:ext uri="{FF2B5EF4-FFF2-40B4-BE49-F238E27FC236}">
                    <a16:creationId xmlns:a16="http://schemas.microsoft.com/office/drawing/2014/main" id="{97537EA0-627A-F6E3-95C5-11FC35BEE8AC}"/>
                  </a:ext>
                </a:extLst>
              </p:cNvPr>
              <p:cNvGrpSpPr/>
              <p:nvPr/>
            </p:nvGrpSpPr>
            <p:grpSpPr>
              <a:xfrm rot="5400000">
                <a:off x="3551568" y="2602446"/>
                <a:ext cx="476901" cy="103518"/>
                <a:chOff x="3886200" y="6096000"/>
                <a:chExt cx="3124200" cy="533400"/>
              </a:xfrm>
            </p:grpSpPr>
            <p:sp>
              <p:nvSpPr>
                <p:cNvPr id="96" name="Left-Right Arrow 26">
                  <a:extLst>
                    <a:ext uri="{FF2B5EF4-FFF2-40B4-BE49-F238E27FC236}">
                      <a16:creationId xmlns:a16="http://schemas.microsoft.com/office/drawing/2014/main" id="{F7A0686D-9300-2BB8-862C-1D3869CE3555}"/>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Left-Right Arrow 27">
                  <a:extLst>
                    <a:ext uri="{FF2B5EF4-FFF2-40B4-BE49-F238E27FC236}">
                      <a16:creationId xmlns:a16="http://schemas.microsoft.com/office/drawing/2014/main" id="{757AD53E-A87E-3336-29E2-4C070A81105A}"/>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Left-Right Arrow 233">
                  <a:extLst>
                    <a:ext uri="{FF2B5EF4-FFF2-40B4-BE49-F238E27FC236}">
                      <a16:creationId xmlns:a16="http://schemas.microsoft.com/office/drawing/2014/main" id="{F7C5B7A6-B4A8-FC7F-94A0-8E2582BF7D3A}"/>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Diamond 88">
                <a:extLst>
                  <a:ext uri="{FF2B5EF4-FFF2-40B4-BE49-F238E27FC236}">
                    <a16:creationId xmlns:a16="http://schemas.microsoft.com/office/drawing/2014/main" id="{428CFB52-CC8E-B4DB-0F51-1C20DB3AAF9D}"/>
                  </a:ext>
                </a:extLst>
              </p:cNvPr>
              <p:cNvSpPr/>
              <p:nvPr/>
            </p:nvSpPr>
            <p:spPr>
              <a:xfrm>
                <a:off x="3995615"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Diamond 89">
                <a:extLst>
                  <a:ext uri="{FF2B5EF4-FFF2-40B4-BE49-F238E27FC236}">
                    <a16:creationId xmlns:a16="http://schemas.microsoft.com/office/drawing/2014/main" id="{D17A03D8-3C87-4309-A101-632EDE606ED0}"/>
                  </a:ext>
                </a:extLst>
              </p:cNvPr>
              <p:cNvSpPr/>
              <p:nvPr/>
            </p:nvSpPr>
            <p:spPr>
              <a:xfrm>
                <a:off x="3745523"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Diamond 90">
                <a:extLst>
                  <a:ext uri="{FF2B5EF4-FFF2-40B4-BE49-F238E27FC236}">
                    <a16:creationId xmlns:a16="http://schemas.microsoft.com/office/drawing/2014/main" id="{9D5B3E79-1DFE-EE92-EDEC-2DC8FB939C6B}"/>
                  </a:ext>
                </a:extLst>
              </p:cNvPr>
              <p:cNvSpPr/>
              <p:nvPr/>
            </p:nvSpPr>
            <p:spPr>
              <a:xfrm>
                <a:off x="3776785"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Diamond 91">
                <a:extLst>
                  <a:ext uri="{FF2B5EF4-FFF2-40B4-BE49-F238E27FC236}">
                    <a16:creationId xmlns:a16="http://schemas.microsoft.com/office/drawing/2014/main" id="{998448E0-9F01-9392-1E5E-A84BC4C0D0EB}"/>
                  </a:ext>
                </a:extLst>
              </p:cNvPr>
              <p:cNvSpPr/>
              <p:nvPr/>
            </p:nvSpPr>
            <p:spPr>
              <a:xfrm>
                <a:off x="3964354"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3F23287-B62D-0C1E-68C7-2A283E95B2EA}"/>
                  </a:ext>
                </a:extLst>
              </p:cNvPr>
              <p:cNvSpPr/>
              <p:nvPr/>
            </p:nvSpPr>
            <p:spPr>
              <a:xfrm>
                <a:off x="3861375" y="1729605"/>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C7B686F7-5514-B728-BBDD-1E77D7576C11}"/>
                  </a:ext>
                </a:extLst>
              </p:cNvPr>
              <p:cNvSpPr/>
              <p:nvPr/>
            </p:nvSpPr>
            <p:spPr>
              <a:xfrm>
                <a:off x="3852180" y="2315030"/>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loud 2">
                <a:extLst>
                  <a:ext uri="{FF2B5EF4-FFF2-40B4-BE49-F238E27FC236}">
                    <a16:creationId xmlns:a16="http://schemas.microsoft.com/office/drawing/2014/main" id="{0B4A52C8-00FA-1214-6E55-40617AC0985F}"/>
                  </a:ext>
                </a:extLst>
              </p:cNvPr>
              <p:cNvSpPr/>
              <p:nvPr/>
            </p:nvSpPr>
            <p:spPr>
              <a:xfrm rot="15742615" flipH="1">
                <a:off x="3778420" y="528827"/>
                <a:ext cx="282635" cy="79864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50">
              <a:extLst>
                <a:ext uri="{FF2B5EF4-FFF2-40B4-BE49-F238E27FC236}">
                  <a16:creationId xmlns:a16="http://schemas.microsoft.com/office/drawing/2014/main" id="{187EBE3C-5AEF-D579-B724-1FFB18592BA8}"/>
                </a:ext>
              </a:extLst>
            </p:cNvPr>
            <p:cNvGrpSpPr/>
            <p:nvPr/>
          </p:nvGrpSpPr>
          <p:grpSpPr>
            <a:xfrm>
              <a:off x="4800600" y="457200"/>
              <a:ext cx="730738" cy="436153"/>
              <a:chOff x="4953000" y="1219200"/>
              <a:chExt cx="1676400" cy="838200"/>
            </a:xfrm>
          </p:grpSpPr>
          <p:sp>
            <p:nvSpPr>
              <p:cNvPr id="65" name="Rounded Rectangle 200">
                <a:extLst>
                  <a:ext uri="{FF2B5EF4-FFF2-40B4-BE49-F238E27FC236}">
                    <a16:creationId xmlns:a16="http://schemas.microsoft.com/office/drawing/2014/main" id="{03753B25-7B4A-6838-B1EF-1CBF18489A5E}"/>
                  </a:ext>
                </a:extLst>
              </p:cNvPr>
              <p:cNvSpPr/>
              <p:nvPr/>
            </p:nvSpPr>
            <p:spPr>
              <a:xfrm>
                <a:off x="4953000" y="1828800"/>
                <a:ext cx="1676400" cy="2286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Diamond 65">
                <a:extLst>
                  <a:ext uri="{FF2B5EF4-FFF2-40B4-BE49-F238E27FC236}">
                    <a16:creationId xmlns:a16="http://schemas.microsoft.com/office/drawing/2014/main" id="{9CBACDB7-97E6-4CC2-11F4-C907CB33DA5D}"/>
                  </a:ext>
                </a:extLst>
              </p:cNvPr>
              <p:cNvSpPr/>
              <p:nvPr/>
            </p:nvSpPr>
            <p:spPr>
              <a:xfrm>
                <a:off x="5410200" y="1219200"/>
                <a:ext cx="7620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9759A746-733C-4599-18CF-E57EEF36C904}"/>
                  </a:ext>
                </a:extLst>
              </p:cNvPr>
              <p:cNvSpPr/>
              <p:nvPr/>
            </p:nvSpPr>
            <p:spPr>
              <a:xfrm>
                <a:off x="6248400" y="1524000"/>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DCC2D26-1703-8EC1-1EE7-B95D67D2860D}"/>
                  </a:ext>
                </a:extLst>
              </p:cNvPr>
              <p:cNvSpPr/>
              <p:nvPr/>
            </p:nvSpPr>
            <p:spPr>
              <a:xfrm>
                <a:off x="4988859" y="1532965"/>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a:extLst>
                  <a:ext uri="{FF2B5EF4-FFF2-40B4-BE49-F238E27FC236}">
                    <a16:creationId xmlns:a16="http://schemas.microsoft.com/office/drawing/2014/main" id="{D0DBB0EC-9845-9C93-F6DA-15D21F4A07FC}"/>
                  </a:ext>
                </a:extLst>
              </p:cNvPr>
              <p:cNvSpPr/>
              <p:nvPr/>
            </p:nvSpPr>
            <p:spPr>
              <a:xfrm>
                <a:off x="5562600" y="1371600"/>
                <a:ext cx="457200" cy="3810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8" name="Group 107">
            <a:extLst>
              <a:ext uri="{FF2B5EF4-FFF2-40B4-BE49-F238E27FC236}">
                <a16:creationId xmlns:a16="http://schemas.microsoft.com/office/drawing/2014/main" id="{F6D712D8-BA96-F9D8-BF83-4AF26CF2EB9D}"/>
              </a:ext>
            </a:extLst>
          </p:cNvPr>
          <p:cNvGrpSpPr/>
          <p:nvPr/>
        </p:nvGrpSpPr>
        <p:grpSpPr>
          <a:xfrm>
            <a:off x="4955974" y="2146100"/>
            <a:ext cx="1766924" cy="4366818"/>
            <a:chOff x="3429000" y="1066800"/>
            <a:chExt cx="1524000" cy="3766449"/>
          </a:xfrm>
        </p:grpSpPr>
        <p:grpSp>
          <p:nvGrpSpPr>
            <p:cNvPr id="109" name="Group 49">
              <a:extLst>
                <a:ext uri="{FF2B5EF4-FFF2-40B4-BE49-F238E27FC236}">
                  <a16:creationId xmlns:a16="http://schemas.microsoft.com/office/drawing/2014/main" id="{F623DEEF-7F4B-D185-FD78-ABA3A67519CE}"/>
                </a:ext>
              </a:extLst>
            </p:cNvPr>
            <p:cNvGrpSpPr/>
            <p:nvPr/>
          </p:nvGrpSpPr>
          <p:grpSpPr>
            <a:xfrm rot="9550070">
              <a:off x="4213978" y="4219465"/>
              <a:ext cx="304800" cy="613784"/>
              <a:chOff x="1295400" y="4546730"/>
              <a:chExt cx="409568" cy="689984"/>
            </a:xfrm>
          </p:grpSpPr>
          <p:sp>
            <p:nvSpPr>
              <p:cNvPr id="157" name="Oval 156">
                <a:extLst>
                  <a:ext uri="{FF2B5EF4-FFF2-40B4-BE49-F238E27FC236}">
                    <a16:creationId xmlns:a16="http://schemas.microsoft.com/office/drawing/2014/main" id="{9F969C02-6210-733A-B8B9-C9EE16552E94}"/>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a:extLst>
                  <a:ext uri="{FF2B5EF4-FFF2-40B4-BE49-F238E27FC236}">
                    <a16:creationId xmlns:a16="http://schemas.microsoft.com/office/drawing/2014/main" id="{2662E292-4074-7D26-6A80-8598CEAC1EAB}"/>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42">
              <a:extLst>
                <a:ext uri="{FF2B5EF4-FFF2-40B4-BE49-F238E27FC236}">
                  <a16:creationId xmlns:a16="http://schemas.microsoft.com/office/drawing/2014/main" id="{B2ED8F73-CB8A-484B-0364-82583F7A8D5A}"/>
                </a:ext>
              </a:extLst>
            </p:cNvPr>
            <p:cNvGrpSpPr/>
            <p:nvPr/>
          </p:nvGrpSpPr>
          <p:grpSpPr>
            <a:xfrm rot="15885139">
              <a:off x="3977145" y="4210668"/>
              <a:ext cx="304800" cy="613784"/>
              <a:chOff x="1295400" y="4546730"/>
              <a:chExt cx="409568" cy="689984"/>
            </a:xfrm>
          </p:grpSpPr>
          <p:sp>
            <p:nvSpPr>
              <p:cNvPr id="155" name="Oval 5">
                <a:extLst>
                  <a:ext uri="{FF2B5EF4-FFF2-40B4-BE49-F238E27FC236}">
                    <a16:creationId xmlns:a16="http://schemas.microsoft.com/office/drawing/2014/main" id="{1B6D8F80-3535-B8B6-5414-91D8CA0180AC}"/>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a:extLst>
                  <a:ext uri="{FF2B5EF4-FFF2-40B4-BE49-F238E27FC236}">
                    <a16:creationId xmlns:a16="http://schemas.microsoft.com/office/drawing/2014/main" id="{72164E27-26F7-0935-7606-18AC9FABD4D1}"/>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 name="Trapezoid 110">
              <a:extLst>
                <a:ext uri="{FF2B5EF4-FFF2-40B4-BE49-F238E27FC236}">
                  <a16:creationId xmlns:a16="http://schemas.microsoft.com/office/drawing/2014/main" id="{3841A9BB-54B8-5224-40FA-F24BDAE1D8D0}"/>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73398986-544E-3A7E-55A7-EA317721672D}"/>
                </a:ext>
              </a:extLst>
            </p:cNvPr>
            <p:cNvSpPr/>
            <p:nvPr/>
          </p:nvSpPr>
          <p:spPr>
            <a:xfrm>
              <a:off x="47244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3F75DE3C-E464-2841-9F23-389E9C88F218}"/>
                </a:ext>
              </a:extLst>
            </p:cNvPr>
            <p:cNvSpPr/>
            <p:nvPr/>
          </p:nvSpPr>
          <p:spPr>
            <a:xfrm>
              <a:off x="34290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a:extLst>
                <a:ext uri="{FF2B5EF4-FFF2-40B4-BE49-F238E27FC236}">
                  <a16:creationId xmlns:a16="http://schemas.microsoft.com/office/drawing/2014/main" id="{015AF355-B69D-84E2-40E8-9C5A42071787}"/>
                </a:ext>
              </a:extLst>
            </p:cNvPr>
            <p:cNvSpPr/>
            <p:nvPr/>
          </p:nvSpPr>
          <p:spPr>
            <a:xfrm>
              <a:off x="3657600" y="2051730"/>
              <a:ext cx="1143000" cy="2133600"/>
            </a:xfrm>
            <a:prstGeom prst="trapezoid">
              <a:avLst>
                <a:gd name="adj" fmla="val 23863"/>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3F08988B-461F-C435-A4D4-76D96CFBD66A}"/>
                </a:ext>
              </a:extLst>
            </p:cNvPr>
            <p:cNvSpPr/>
            <p:nvPr/>
          </p:nvSpPr>
          <p:spPr>
            <a:xfrm>
              <a:off x="3886200" y="2127930"/>
              <a:ext cx="685800" cy="52590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2414CE1A-2956-D9F2-9FF4-D57854B4C387}"/>
                </a:ext>
              </a:extLst>
            </p:cNvPr>
            <p:cNvSpPr/>
            <p:nvPr/>
          </p:nvSpPr>
          <p:spPr>
            <a:xfrm>
              <a:off x="3909291" y="1867002"/>
              <a:ext cx="609600"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116">
              <a:extLst>
                <a:ext uri="{FF2B5EF4-FFF2-40B4-BE49-F238E27FC236}">
                  <a16:creationId xmlns:a16="http://schemas.microsoft.com/office/drawing/2014/main" id="{0A27D1A2-6488-B8F1-A172-2AE7B340C504}"/>
                </a:ext>
              </a:extLst>
            </p:cNvPr>
            <p:cNvSpPr/>
            <p:nvPr/>
          </p:nvSpPr>
          <p:spPr>
            <a:xfrm rot="20397331">
              <a:off x="4372636" y="2187397"/>
              <a:ext cx="551541" cy="1157352"/>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rapezoid 117">
              <a:extLst>
                <a:ext uri="{FF2B5EF4-FFF2-40B4-BE49-F238E27FC236}">
                  <a16:creationId xmlns:a16="http://schemas.microsoft.com/office/drawing/2014/main" id="{88DBE6C8-6E58-4D46-EDA3-D33F2F22E4B6}"/>
                </a:ext>
              </a:extLst>
            </p:cNvPr>
            <p:cNvSpPr/>
            <p:nvPr/>
          </p:nvSpPr>
          <p:spPr>
            <a:xfrm rot="1296214">
              <a:off x="3544730" y="2182303"/>
              <a:ext cx="511448" cy="1132587"/>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Trapezoid 118">
              <a:extLst>
                <a:ext uri="{FF2B5EF4-FFF2-40B4-BE49-F238E27FC236}">
                  <a16:creationId xmlns:a16="http://schemas.microsoft.com/office/drawing/2014/main" id="{7F8F5732-89B2-6E52-2367-94391F45C332}"/>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rapezoid 119">
              <a:extLst>
                <a:ext uri="{FF2B5EF4-FFF2-40B4-BE49-F238E27FC236}">
                  <a16:creationId xmlns:a16="http://schemas.microsoft.com/office/drawing/2014/main" id="{B685343F-05C2-9518-D093-E8E6B195266C}"/>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1" name="Group 31">
              <a:extLst>
                <a:ext uri="{FF2B5EF4-FFF2-40B4-BE49-F238E27FC236}">
                  <a16:creationId xmlns:a16="http://schemas.microsoft.com/office/drawing/2014/main" id="{178E303A-A0AF-F96F-CF8C-AA135EDD3D0B}"/>
                </a:ext>
              </a:extLst>
            </p:cNvPr>
            <p:cNvGrpSpPr/>
            <p:nvPr/>
          </p:nvGrpSpPr>
          <p:grpSpPr>
            <a:xfrm rot="21151532">
              <a:off x="4409671" y="1410436"/>
              <a:ext cx="343204" cy="757299"/>
              <a:chOff x="1434718" y="4935165"/>
              <a:chExt cx="343204" cy="757299"/>
            </a:xfrm>
          </p:grpSpPr>
          <p:sp>
            <p:nvSpPr>
              <p:cNvPr id="152" name="Moon 151">
                <a:extLst>
                  <a:ext uri="{FF2B5EF4-FFF2-40B4-BE49-F238E27FC236}">
                    <a16:creationId xmlns:a16="http://schemas.microsoft.com/office/drawing/2014/main" id="{783C32F7-B616-25EB-2F2C-68BE00325EF5}"/>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Moon 152">
                <a:extLst>
                  <a:ext uri="{FF2B5EF4-FFF2-40B4-BE49-F238E27FC236}">
                    <a16:creationId xmlns:a16="http://schemas.microsoft.com/office/drawing/2014/main" id="{3E15C5CA-8A26-91F6-CE86-4E7D02B58C4C}"/>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Moon 153">
                <a:extLst>
                  <a:ext uri="{FF2B5EF4-FFF2-40B4-BE49-F238E27FC236}">
                    <a16:creationId xmlns:a16="http://schemas.microsoft.com/office/drawing/2014/main" id="{4EBFE265-4550-A7C7-A35E-C38018C3D2BD}"/>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2" name="Group 29">
              <a:extLst>
                <a:ext uri="{FF2B5EF4-FFF2-40B4-BE49-F238E27FC236}">
                  <a16:creationId xmlns:a16="http://schemas.microsoft.com/office/drawing/2014/main" id="{9CD8E79C-24D8-BBA3-1BDD-67C800033386}"/>
                </a:ext>
              </a:extLst>
            </p:cNvPr>
            <p:cNvGrpSpPr/>
            <p:nvPr/>
          </p:nvGrpSpPr>
          <p:grpSpPr>
            <a:xfrm rot="1653802">
              <a:off x="3690953" y="1480868"/>
              <a:ext cx="343204" cy="757299"/>
              <a:chOff x="1434718" y="4935165"/>
              <a:chExt cx="343204" cy="757299"/>
            </a:xfrm>
          </p:grpSpPr>
          <p:sp>
            <p:nvSpPr>
              <p:cNvPr id="149" name="Moon 148">
                <a:extLst>
                  <a:ext uri="{FF2B5EF4-FFF2-40B4-BE49-F238E27FC236}">
                    <a16:creationId xmlns:a16="http://schemas.microsoft.com/office/drawing/2014/main" id="{4F697BC9-E67A-1B7B-3E9A-5211AE6BC120}"/>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Moon 27">
                <a:extLst>
                  <a:ext uri="{FF2B5EF4-FFF2-40B4-BE49-F238E27FC236}">
                    <a16:creationId xmlns:a16="http://schemas.microsoft.com/office/drawing/2014/main" id="{400A6E9A-1D32-F280-53E0-64BB44C3E035}"/>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Moon 28">
                <a:extLst>
                  <a:ext uri="{FF2B5EF4-FFF2-40B4-BE49-F238E27FC236}">
                    <a16:creationId xmlns:a16="http://schemas.microsoft.com/office/drawing/2014/main" id="{9B54F98B-8690-481E-799E-E0CAF27EB852}"/>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 name="Oval 14">
              <a:extLst>
                <a:ext uri="{FF2B5EF4-FFF2-40B4-BE49-F238E27FC236}">
                  <a16:creationId xmlns:a16="http://schemas.microsoft.com/office/drawing/2014/main" id="{951917F6-E150-605B-71ED-0A4337A75BFC}"/>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oon 123">
              <a:extLst>
                <a:ext uri="{FF2B5EF4-FFF2-40B4-BE49-F238E27FC236}">
                  <a16:creationId xmlns:a16="http://schemas.microsoft.com/office/drawing/2014/main" id="{0FE235DB-3D3D-97D4-01B5-071C411458C7}"/>
                </a:ext>
              </a:extLst>
            </p:cNvPr>
            <p:cNvSpPr/>
            <p:nvPr/>
          </p:nvSpPr>
          <p:spPr>
            <a:xfrm rot="5412568">
              <a:off x="4013458" y="828675"/>
              <a:ext cx="381000" cy="85725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Moon 124">
              <a:extLst>
                <a:ext uri="{FF2B5EF4-FFF2-40B4-BE49-F238E27FC236}">
                  <a16:creationId xmlns:a16="http://schemas.microsoft.com/office/drawing/2014/main" id="{A68BDBE9-14FB-5BCF-5511-064E46E519D2}"/>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Moon 125">
              <a:extLst>
                <a:ext uri="{FF2B5EF4-FFF2-40B4-BE49-F238E27FC236}">
                  <a16:creationId xmlns:a16="http://schemas.microsoft.com/office/drawing/2014/main" id="{F354CE8F-19E9-46E0-37FE-0E736AE8E3A2}"/>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Moon 126">
              <a:extLst>
                <a:ext uri="{FF2B5EF4-FFF2-40B4-BE49-F238E27FC236}">
                  <a16:creationId xmlns:a16="http://schemas.microsoft.com/office/drawing/2014/main" id="{C5703D3A-61ED-40B5-7548-F7B84A9E47F6}"/>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127">
              <a:extLst>
                <a:ext uri="{FF2B5EF4-FFF2-40B4-BE49-F238E27FC236}">
                  <a16:creationId xmlns:a16="http://schemas.microsoft.com/office/drawing/2014/main" id="{AB64345C-794A-8345-370E-D2E34E84F4B7}"/>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Moon 128">
              <a:extLst>
                <a:ext uri="{FF2B5EF4-FFF2-40B4-BE49-F238E27FC236}">
                  <a16:creationId xmlns:a16="http://schemas.microsoft.com/office/drawing/2014/main" id="{015C66A0-6CF3-F0F7-759C-535A6F964BBD}"/>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oon 129">
              <a:extLst>
                <a:ext uri="{FF2B5EF4-FFF2-40B4-BE49-F238E27FC236}">
                  <a16:creationId xmlns:a16="http://schemas.microsoft.com/office/drawing/2014/main" id="{ED7D8E35-87CA-A647-8F6C-523E72A06707}"/>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30">
              <a:extLst>
                <a:ext uri="{FF2B5EF4-FFF2-40B4-BE49-F238E27FC236}">
                  <a16:creationId xmlns:a16="http://schemas.microsoft.com/office/drawing/2014/main" id="{F19644B2-52EE-9BBE-1EC7-7D31122391BB}"/>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a:extLst>
                <a:ext uri="{FF2B5EF4-FFF2-40B4-BE49-F238E27FC236}">
                  <a16:creationId xmlns:a16="http://schemas.microsoft.com/office/drawing/2014/main" id="{D4AC5527-109B-F27C-1E6E-0BB4BC0F4D7B}"/>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oon 132">
              <a:extLst>
                <a:ext uri="{FF2B5EF4-FFF2-40B4-BE49-F238E27FC236}">
                  <a16:creationId xmlns:a16="http://schemas.microsoft.com/office/drawing/2014/main" id="{59232221-7783-D4DD-B3C3-1ED78431E5FD}"/>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48">
              <a:extLst>
                <a:ext uri="{FF2B5EF4-FFF2-40B4-BE49-F238E27FC236}">
                  <a16:creationId xmlns:a16="http://schemas.microsoft.com/office/drawing/2014/main" id="{54F25E8E-A436-97E5-D620-F5DAD5A13AE8}"/>
                </a:ext>
              </a:extLst>
            </p:cNvPr>
            <p:cNvGrpSpPr/>
            <p:nvPr/>
          </p:nvGrpSpPr>
          <p:grpSpPr>
            <a:xfrm>
              <a:off x="3890818" y="3982130"/>
              <a:ext cx="609600" cy="164123"/>
              <a:chOff x="553453" y="4798401"/>
              <a:chExt cx="1858183" cy="519282"/>
            </a:xfrm>
          </p:grpSpPr>
          <p:sp>
            <p:nvSpPr>
              <p:cNvPr id="144" name="Frame 143">
                <a:extLst>
                  <a:ext uri="{FF2B5EF4-FFF2-40B4-BE49-F238E27FC236}">
                    <a16:creationId xmlns:a16="http://schemas.microsoft.com/office/drawing/2014/main" id="{DB58501C-93D4-CC03-EF0C-00285484CD8E}"/>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Frame 144">
                <a:extLst>
                  <a:ext uri="{FF2B5EF4-FFF2-40B4-BE49-F238E27FC236}">
                    <a16:creationId xmlns:a16="http://schemas.microsoft.com/office/drawing/2014/main" id="{07E4311D-42F8-CAB4-C63C-25E03BCD87B9}"/>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Frame 145">
                <a:extLst>
                  <a:ext uri="{FF2B5EF4-FFF2-40B4-BE49-F238E27FC236}">
                    <a16:creationId xmlns:a16="http://schemas.microsoft.com/office/drawing/2014/main" id="{B0D5A365-D48D-8A5A-5B66-C20F9866FE59}"/>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Frame 146">
                <a:extLst>
                  <a:ext uri="{FF2B5EF4-FFF2-40B4-BE49-F238E27FC236}">
                    <a16:creationId xmlns:a16="http://schemas.microsoft.com/office/drawing/2014/main" id="{CA790168-9ADB-B29E-5864-CDD1BF60B958}"/>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Frame 147">
                <a:extLst>
                  <a:ext uri="{FF2B5EF4-FFF2-40B4-BE49-F238E27FC236}">
                    <a16:creationId xmlns:a16="http://schemas.microsoft.com/office/drawing/2014/main" id="{F9A91824-7144-22DB-E6D6-D6F06D434F09}"/>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35" name="Group 53">
              <a:extLst>
                <a:ext uri="{FF2B5EF4-FFF2-40B4-BE49-F238E27FC236}">
                  <a16:creationId xmlns:a16="http://schemas.microsoft.com/office/drawing/2014/main" id="{E80B96DD-B804-F508-7DB4-E3F94A26752D}"/>
                </a:ext>
              </a:extLst>
            </p:cNvPr>
            <p:cNvGrpSpPr/>
            <p:nvPr/>
          </p:nvGrpSpPr>
          <p:grpSpPr>
            <a:xfrm rot="1653802">
              <a:off x="3691791" y="1315553"/>
              <a:ext cx="243277" cy="536804"/>
              <a:chOff x="1434718" y="4935165"/>
              <a:chExt cx="343204" cy="757299"/>
            </a:xfrm>
          </p:grpSpPr>
          <p:sp>
            <p:nvSpPr>
              <p:cNvPr id="141" name="Moon 140">
                <a:extLst>
                  <a:ext uri="{FF2B5EF4-FFF2-40B4-BE49-F238E27FC236}">
                    <a16:creationId xmlns:a16="http://schemas.microsoft.com/office/drawing/2014/main" id="{B6107C59-7CF7-96FB-176D-9639F486247D}"/>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Moon 141">
                <a:extLst>
                  <a:ext uri="{FF2B5EF4-FFF2-40B4-BE49-F238E27FC236}">
                    <a16:creationId xmlns:a16="http://schemas.microsoft.com/office/drawing/2014/main" id="{9B001481-2AB4-8735-A42D-8BCE79868552}"/>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Moon 142">
                <a:extLst>
                  <a:ext uri="{FF2B5EF4-FFF2-40B4-BE49-F238E27FC236}">
                    <a16:creationId xmlns:a16="http://schemas.microsoft.com/office/drawing/2014/main" id="{6E5564A8-54B1-4ECD-5758-0D8B798C77B3}"/>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57">
              <a:extLst>
                <a:ext uri="{FF2B5EF4-FFF2-40B4-BE49-F238E27FC236}">
                  <a16:creationId xmlns:a16="http://schemas.microsoft.com/office/drawing/2014/main" id="{22592BB8-A7AB-2EA9-E9FD-03EAA86BECB1}"/>
                </a:ext>
              </a:extLst>
            </p:cNvPr>
            <p:cNvGrpSpPr/>
            <p:nvPr/>
          </p:nvGrpSpPr>
          <p:grpSpPr>
            <a:xfrm rot="20849912">
              <a:off x="4551016" y="1309696"/>
              <a:ext cx="243277" cy="536804"/>
              <a:chOff x="1434718" y="4935165"/>
              <a:chExt cx="343204" cy="757299"/>
            </a:xfrm>
          </p:grpSpPr>
          <p:sp>
            <p:nvSpPr>
              <p:cNvPr id="138" name="Moon 137">
                <a:extLst>
                  <a:ext uri="{FF2B5EF4-FFF2-40B4-BE49-F238E27FC236}">
                    <a16:creationId xmlns:a16="http://schemas.microsoft.com/office/drawing/2014/main" id="{A733CDF8-9FFE-237A-874C-647C669342CF}"/>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Moon 138">
                <a:extLst>
                  <a:ext uri="{FF2B5EF4-FFF2-40B4-BE49-F238E27FC236}">
                    <a16:creationId xmlns:a16="http://schemas.microsoft.com/office/drawing/2014/main" id="{B7888769-5A24-646F-BFE9-E77F5BCBCD47}"/>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39">
                <a:extLst>
                  <a:ext uri="{FF2B5EF4-FFF2-40B4-BE49-F238E27FC236}">
                    <a16:creationId xmlns:a16="http://schemas.microsoft.com/office/drawing/2014/main" id="{475D471D-0131-32C0-93B7-651F2A5AB0F5}"/>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Rounded Rectangle 30">
              <a:extLst>
                <a:ext uri="{FF2B5EF4-FFF2-40B4-BE49-F238E27FC236}">
                  <a16:creationId xmlns:a16="http://schemas.microsoft.com/office/drawing/2014/main" id="{6EF10604-F27C-A95A-3F8B-FACED9C4A4CB}"/>
                </a:ext>
              </a:extLst>
            </p:cNvPr>
            <p:cNvSpPr/>
            <p:nvPr/>
          </p:nvSpPr>
          <p:spPr>
            <a:xfrm>
              <a:off x="3724514" y="128914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4" name="Group 110">
            <a:extLst>
              <a:ext uri="{FF2B5EF4-FFF2-40B4-BE49-F238E27FC236}">
                <a16:creationId xmlns:a16="http://schemas.microsoft.com/office/drawing/2014/main" id="{049304A0-EF7E-C6C6-C477-2056B6E4EC76}"/>
              </a:ext>
            </a:extLst>
          </p:cNvPr>
          <p:cNvGrpSpPr/>
          <p:nvPr/>
        </p:nvGrpSpPr>
        <p:grpSpPr>
          <a:xfrm>
            <a:off x="10430904" y="1546181"/>
            <a:ext cx="1635442" cy="3721261"/>
            <a:chOff x="4551349" y="660472"/>
            <a:chExt cx="2098185" cy="4774178"/>
          </a:xfrm>
        </p:grpSpPr>
        <p:sp>
          <p:nvSpPr>
            <p:cNvPr id="165" name="Oval 164">
              <a:extLst>
                <a:ext uri="{FF2B5EF4-FFF2-40B4-BE49-F238E27FC236}">
                  <a16:creationId xmlns:a16="http://schemas.microsoft.com/office/drawing/2014/main" id="{214566F0-DDA9-D84E-E1C0-8DA87056D4D5}"/>
                </a:ext>
              </a:extLst>
            </p:cNvPr>
            <p:cNvSpPr/>
            <p:nvPr/>
          </p:nvSpPr>
          <p:spPr>
            <a:xfrm>
              <a:off x="5887534" y="2962302"/>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E962F364-AB47-DCD8-7514-E4E47A56B4BC}"/>
                </a:ext>
              </a:extLst>
            </p:cNvPr>
            <p:cNvSpPr/>
            <p:nvPr/>
          </p:nvSpPr>
          <p:spPr>
            <a:xfrm>
              <a:off x="4567093" y="2931074"/>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7" name="Group 87">
              <a:extLst>
                <a:ext uri="{FF2B5EF4-FFF2-40B4-BE49-F238E27FC236}">
                  <a16:creationId xmlns:a16="http://schemas.microsoft.com/office/drawing/2014/main" id="{4518C48B-5997-8BF6-DE48-6B1945F1A44C}"/>
                </a:ext>
              </a:extLst>
            </p:cNvPr>
            <p:cNvGrpSpPr/>
            <p:nvPr/>
          </p:nvGrpSpPr>
          <p:grpSpPr>
            <a:xfrm rot="1905584" flipH="1">
              <a:off x="5104960" y="4411402"/>
              <a:ext cx="549476" cy="1023248"/>
              <a:chOff x="6213924" y="4956136"/>
              <a:chExt cx="549476" cy="1023248"/>
            </a:xfrm>
          </p:grpSpPr>
          <p:sp>
            <p:nvSpPr>
              <p:cNvPr id="200" name="Oval 199">
                <a:extLst>
                  <a:ext uri="{FF2B5EF4-FFF2-40B4-BE49-F238E27FC236}">
                    <a16:creationId xmlns:a16="http://schemas.microsoft.com/office/drawing/2014/main" id="{C63536E2-CC0B-8A3F-34E7-B9B477F320D1}"/>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a:extLst>
                  <a:ext uri="{FF2B5EF4-FFF2-40B4-BE49-F238E27FC236}">
                    <a16:creationId xmlns:a16="http://schemas.microsoft.com/office/drawing/2014/main" id="{A33ED73A-84AE-9FDA-DFF8-821396F5325B}"/>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86">
              <a:extLst>
                <a:ext uri="{FF2B5EF4-FFF2-40B4-BE49-F238E27FC236}">
                  <a16:creationId xmlns:a16="http://schemas.microsoft.com/office/drawing/2014/main" id="{A63B629F-0B8A-FD87-2D63-79BFD0CE3812}"/>
                </a:ext>
              </a:extLst>
            </p:cNvPr>
            <p:cNvGrpSpPr/>
            <p:nvPr/>
          </p:nvGrpSpPr>
          <p:grpSpPr>
            <a:xfrm rot="19694416">
              <a:off x="5715000" y="4343400"/>
              <a:ext cx="549476" cy="1023248"/>
              <a:chOff x="6213924" y="4956136"/>
              <a:chExt cx="549476" cy="1023248"/>
            </a:xfrm>
          </p:grpSpPr>
          <p:sp>
            <p:nvSpPr>
              <p:cNvPr id="198" name="Oval 197">
                <a:extLst>
                  <a:ext uri="{FF2B5EF4-FFF2-40B4-BE49-F238E27FC236}">
                    <a16:creationId xmlns:a16="http://schemas.microsoft.com/office/drawing/2014/main" id="{C24F0D31-4873-9D8D-961D-444397C0EC06}"/>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C0A607BF-5861-4F56-78ED-EBE08F4C5CA0}"/>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9" name="Trapezoid 168">
              <a:extLst>
                <a:ext uri="{FF2B5EF4-FFF2-40B4-BE49-F238E27FC236}">
                  <a16:creationId xmlns:a16="http://schemas.microsoft.com/office/drawing/2014/main" id="{6E611541-AFF3-9EA2-7E70-BB7123F44C7E}"/>
                </a:ext>
              </a:extLst>
            </p:cNvPr>
            <p:cNvSpPr/>
            <p:nvPr/>
          </p:nvSpPr>
          <p:spPr>
            <a:xfrm rot="19892058">
              <a:off x="5938555" y="2099223"/>
              <a:ext cx="619485" cy="1479138"/>
            </a:xfrm>
            <a:prstGeom prst="trapezoid">
              <a:avLst>
                <a:gd name="adj" fmla="val 32035"/>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a:extLst>
                <a:ext uri="{FF2B5EF4-FFF2-40B4-BE49-F238E27FC236}">
                  <a16:creationId xmlns:a16="http://schemas.microsoft.com/office/drawing/2014/main" id="{ABAF5D9F-0352-D30F-A9D4-9B0B70937886}"/>
                </a:ext>
              </a:extLst>
            </p:cNvPr>
            <p:cNvSpPr/>
            <p:nvPr/>
          </p:nvSpPr>
          <p:spPr>
            <a:xfrm rot="1180462">
              <a:off x="4551349" y="2168864"/>
              <a:ext cx="619485" cy="1371600"/>
            </a:xfrm>
            <a:prstGeom prst="trapezoid">
              <a:avLst>
                <a:gd name="adj" fmla="val 32035"/>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a:extLst>
                <a:ext uri="{FF2B5EF4-FFF2-40B4-BE49-F238E27FC236}">
                  <a16:creationId xmlns:a16="http://schemas.microsoft.com/office/drawing/2014/main" id="{32829E18-C7BC-3349-8174-7D7244E43044}"/>
                </a:ext>
              </a:extLst>
            </p:cNvPr>
            <p:cNvSpPr/>
            <p:nvPr/>
          </p:nvSpPr>
          <p:spPr>
            <a:xfrm>
              <a:off x="4648200" y="2209800"/>
              <a:ext cx="1828800" cy="2667000"/>
            </a:xfrm>
            <a:prstGeom prst="trapezoid">
              <a:avLst>
                <a:gd name="adj" fmla="val 26844"/>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79">
              <a:extLst>
                <a:ext uri="{FF2B5EF4-FFF2-40B4-BE49-F238E27FC236}">
                  <a16:creationId xmlns:a16="http://schemas.microsoft.com/office/drawing/2014/main" id="{503D93D0-D503-F2A0-DE92-3889A9AE87DF}"/>
                </a:ext>
              </a:extLst>
            </p:cNvPr>
            <p:cNvGrpSpPr/>
            <p:nvPr/>
          </p:nvGrpSpPr>
          <p:grpSpPr>
            <a:xfrm>
              <a:off x="4835373" y="3108238"/>
              <a:ext cx="1665512" cy="1768562"/>
              <a:chOff x="4909631" y="1889038"/>
              <a:chExt cx="1743656" cy="1768562"/>
            </a:xfrm>
          </p:grpSpPr>
          <p:sp>
            <p:nvSpPr>
              <p:cNvPr id="193" name="Moon 192">
                <a:extLst>
                  <a:ext uri="{FF2B5EF4-FFF2-40B4-BE49-F238E27FC236}">
                    <a16:creationId xmlns:a16="http://schemas.microsoft.com/office/drawing/2014/main" id="{19E4EA29-FB2E-6FC7-D3C3-7D1BB0EC0FD0}"/>
                  </a:ext>
                </a:extLst>
              </p:cNvPr>
              <p:cNvSpPr/>
              <p:nvPr/>
            </p:nvSpPr>
            <p:spPr>
              <a:xfrm rot="16200000">
                <a:off x="5334000" y="1600200"/>
                <a:ext cx="685800" cy="14478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Moon 193">
                <a:extLst>
                  <a:ext uri="{FF2B5EF4-FFF2-40B4-BE49-F238E27FC236}">
                    <a16:creationId xmlns:a16="http://schemas.microsoft.com/office/drawing/2014/main" id="{F9520589-E35D-7F34-0C4C-B60604842E6F}"/>
                  </a:ext>
                </a:extLst>
              </p:cNvPr>
              <p:cNvSpPr/>
              <p:nvPr/>
            </p:nvSpPr>
            <p:spPr>
              <a:xfrm rot="16764772">
                <a:off x="5330518" y="1816535"/>
                <a:ext cx="533400" cy="1375173"/>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a:extLst>
                  <a:ext uri="{FF2B5EF4-FFF2-40B4-BE49-F238E27FC236}">
                    <a16:creationId xmlns:a16="http://schemas.microsoft.com/office/drawing/2014/main" id="{EAF07796-3802-FB32-6885-79E3C506938D}"/>
                  </a:ext>
                </a:extLst>
              </p:cNvPr>
              <p:cNvSpPr/>
              <p:nvPr/>
            </p:nvSpPr>
            <p:spPr>
              <a:xfrm>
                <a:off x="6019800" y="2286000"/>
                <a:ext cx="304800" cy="1371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3CC09D32-9255-8AE7-BAE4-33157F314B13}"/>
                  </a:ext>
                </a:extLst>
              </p:cNvPr>
              <p:cNvSpPr/>
              <p:nvPr/>
            </p:nvSpPr>
            <p:spPr>
              <a:xfrm rot="20771879">
                <a:off x="6272287" y="2080845"/>
                <a:ext cx="381000" cy="1524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a:extLst>
                  <a:ext uri="{FF2B5EF4-FFF2-40B4-BE49-F238E27FC236}">
                    <a16:creationId xmlns:a16="http://schemas.microsoft.com/office/drawing/2014/main" id="{090EC687-1F0A-85ED-C344-43FCE4E1EC51}"/>
                  </a:ext>
                </a:extLst>
              </p:cNvPr>
              <p:cNvSpPr/>
              <p:nvPr/>
            </p:nvSpPr>
            <p:spPr>
              <a:xfrm>
                <a:off x="5870475" y="1889038"/>
                <a:ext cx="609600" cy="533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3" name="Isosceles Triangle 172">
              <a:extLst>
                <a:ext uri="{FF2B5EF4-FFF2-40B4-BE49-F238E27FC236}">
                  <a16:creationId xmlns:a16="http://schemas.microsoft.com/office/drawing/2014/main" id="{9C4CF3F7-468A-3D1B-0227-63F5641AD78C}"/>
                </a:ext>
              </a:extLst>
            </p:cNvPr>
            <p:cNvSpPr/>
            <p:nvPr/>
          </p:nvSpPr>
          <p:spPr>
            <a:xfrm rot="10800000">
              <a:off x="5253972" y="1895661"/>
              <a:ext cx="533400" cy="88500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642C3B76-4B9E-9310-B6BB-AE4B39E6464D}"/>
                </a:ext>
              </a:extLst>
            </p:cNvPr>
            <p:cNvSpPr/>
            <p:nvPr/>
          </p:nvSpPr>
          <p:spPr>
            <a:xfrm>
              <a:off x="4724400" y="1143000"/>
              <a:ext cx="16002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ound Diagonal Corner Rectangle 14">
              <a:extLst>
                <a:ext uri="{FF2B5EF4-FFF2-40B4-BE49-F238E27FC236}">
                  <a16:creationId xmlns:a16="http://schemas.microsoft.com/office/drawing/2014/main" id="{7F45538B-C1F9-0E54-B236-A8BFD7163A06}"/>
                </a:ext>
              </a:extLst>
            </p:cNvPr>
            <p:cNvSpPr/>
            <p:nvPr/>
          </p:nvSpPr>
          <p:spPr>
            <a:xfrm rot="17735882">
              <a:off x="4775818" y="836918"/>
              <a:ext cx="762770"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ound Diagonal Corner Rectangle 15">
              <a:extLst>
                <a:ext uri="{FF2B5EF4-FFF2-40B4-BE49-F238E27FC236}">
                  <a16:creationId xmlns:a16="http://schemas.microsoft.com/office/drawing/2014/main" id="{8AC6D980-72AE-EFCE-EA1A-BFC3632E116D}"/>
                </a:ext>
              </a:extLst>
            </p:cNvPr>
            <p:cNvSpPr/>
            <p:nvPr/>
          </p:nvSpPr>
          <p:spPr>
            <a:xfrm rot="20565624">
              <a:off x="5499044" y="935165"/>
              <a:ext cx="762770"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ound Diagonal Corner Rectangle 16">
              <a:extLst>
                <a:ext uri="{FF2B5EF4-FFF2-40B4-BE49-F238E27FC236}">
                  <a16:creationId xmlns:a16="http://schemas.microsoft.com/office/drawing/2014/main" id="{069E58E5-C366-59C1-3E2F-CE285CDBAE04}"/>
                </a:ext>
              </a:extLst>
            </p:cNvPr>
            <p:cNvSpPr/>
            <p:nvPr/>
          </p:nvSpPr>
          <p:spPr>
            <a:xfrm rot="19014106">
              <a:off x="5079797" y="660472"/>
              <a:ext cx="871151"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8" name="Group 109">
              <a:extLst>
                <a:ext uri="{FF2B5EF4-FFF2-40B4-BE49-F238E27FC236}">
                  <a16:creationId xmlns:a16="http://schemas.microsoft.com/office/drawing/2014/main" id="{2A00496E-7611-6EF4-C88C-A2883129E394}"/>
                </a:ext>
              </a:extLst>
            </p:cNvPr>
            <p:cNvGrpSpPr/>
            <p:nvPr/>
          </p:nvGrpSpPr>
          <p:grpSpPr>
            <a:xfrm>
              <a:off x="4708161" y="1045564"/>
              <a:ext cx="1600200" cy="381000"/>
              <a:chOff x="6858000" y="914400"/>
              <a:chExt cx="1752600" cy="533400"/>
            </a:xfrm>
          </p:grpSpPr>
          <p:sp>
            <p:nvSpPr>
              <p:cNvPr id="179" name="Rounded Rectangle 18">
                <a:extLst>
                  <a:ext uri="{FF2B5EF4-FFF2-40B4-BE49-F238E27FC236}">
                    <a16:creationId xmlns:a16="http://schemas.microsoft.com/office/drawing/2014/main" id="{6E9176B7-876F-9DD9-2351-46F27C5977F3}"/>
                  </a:ext>
                </a:extLst>
              </p:cNvPr>
              <p:cNvSpPr/>
              <p:nvPr/>
            </p:nvSpPr>
            <p:spPr>
              <a:xfrm>
                <a:off x="6858000" y="914400"/>
                <a:ext cx="1752600" cy="533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0" name="Group 108">
                <a:extLst>
                  <a:ext uri="{FF2B5EF4-FFF2-40B4-BE49-F238E27FC236}">
                    <a16:creationId xmlns:a16="http://schemas.microsoft.com/office/drawing/2014/main" id="{CFE73AE8-B5FB-3FF0-6CE2-BB2CA97BBD4C}"/>
                  </a:ext>
                </a:extLst>
              </p:cNvPr>
              <p:cNvGrpSpPr/>
              <p:nvPr/>
            </p:nvGrpSpPr>
            <p:grpSpPr>
              <a:xfrm>
                <a:off x="6880485" y="973111"/>
                <a:ext cx="1676400" cy="457200"/>
                <a:chOff x="5791200" y="5562600"/>
                <a:chExt cx="5025452" cy="1182974"/>
              </a:xfrm>
            </p:grpSpPr>
            <p:grpSp>
              <p:nvGrpSpPr>
                <p:cNvPr id="181" name="Group 99">
                  <a:extLst>
                    <a:ext uri="{FF2B5EF4-FFF2-40B4-BE49-F238E27FC236}">
                      <a16:creationId xmlns:a16="http://schemas.microsoft.com/office/drawing/2014/main" id="{7A2BBF9F-817C-E53D-ACA0-C6A9B2CAD318}"/>
                    </a:ext>
                  </a:extLst>
                </p:cNvPr>
                <p:cNvGrpSpPr/>
                <p:nvPr/>
              </p:nvGrpSpPr>
              <p:grpSpPr>
                <a:xfrm>
                  <a:off x="5791200" y="5562600"/>
                  <a:ext cx="1524000" cy="1156741"/>
                  <a:chOff x="5791200" y="5562600"/>
                  <a:chExt cx="1524000" cy="1156741"/>
                </a:xfrm>
              </p:grpSpPr>
              <p:sp>
                <p:nvSpPr>
                  <p:cNvPr id="190" name="L-Shape 189">
                    <a:extLst>
                      <a:ext uri="{FF2B5EF4-FFF2-40B4-BE49-F238E27FC236}">
                        <a16:creationId xmlns:a16="http://schemas.microsoft.com/office/drawing/2014/main" id="{B5100E5F-1340-245B-EBE1-4BD922F3E314}"/>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L-Shape 190">
                    <a:extLst>
                      <a:ext uri="{FF2B5EF4-FFF2-40B4-BE49-F238E27FC236}">
                        <a16:creationId xmlns:a16="http://schemas.microsoft.com/office/drawing/2014/main" id="{D49DD5CD-700B-1474-1107-8B3E23B8A1D4}"/>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a:extLst>
                      <a:ext uri="{FF2B5EF4-FFF2-40B4-BE49-F238E27FC236}">
                        <a16:creationId xmlns:a16="http://schemas.microsoft.com/office/drawing/2014/main" id="{0F51EEED-CD92-9135-915C-902FC044536F}"/>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100">
                  <a:extLst>
                    <a:ext uri="{FF2B5EF4-FFF2-40B4-BE49-F238E27FC236}">
                      <a16:creationId xmlns:a16="http://schemas.microsoft.com/office/drawing/2014/main" id="{23C90768-5918-FEC1-B974-54A666B48408}"/>
                    </a:ext>
                  </a:extLst>
                </p:cNvPr>
                <p:cNvGrpSpPr/>
                <p:nvPr/>
              </p:nvGrpSpPr>
              <p:grpSpPr>
                <a:xfrm>
                  <a:off x="7522564" y="5581338"/>
                  <a:ext cx="1524000" cy="1156741"/>
                  <a:chOff x="5791200" y="5562600"/>
                  <a:chExt cx="1524000" cy="1156741"/>
                </a:xfrm>
              </p:grpSpPr>
              <p:sp>
                <p:nvSpPr>
                  <p:cNvPr id="187" name="L-Shape 186">
                    <a:extLst>
                      <a:ext uri="{FF2B5EF4-FFF2-40B4-BE49-F238E27FC236}">
                        <a16:creationId xmlns:a16="http://schemas.microsoft.com/office/drawing/2014/main" id="{5C06435A-3AF6-E261-5453-B41B4A0FBB69}"/>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L-Shape 187">
                    <a:extLst>
                      <a:ext uri="{FF2B5EF4-FFF2-40B4-BE49-F238E27FC236}">
                        <a16:creationId xmlns:a16="http://schemas.microsoft.com/office/drawing/2014/main" id="{F6646845-22B2-B983-A038-A7E587677175}"/>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26DD1B74-2213-8E6E-63A2-3EA1CBA85ED3}"/>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104">
                  <a:extLst>
                    <a:ext uri="{FF2B5EF4-FFF2-40B4-BE49-F238E27FC236}">
                      <a16:creationId xmlns:a16="http://schemas.microsoft.com/office/drawing/2014/main" id="{67BE1310-BC77-7AE6-0095-BFEE1798FA0D}"/>
                    </a:ext>
                  </a:extLst>
                </p:cNvPr>
                <p:cNvGrpSpPr/>
                <p:nvPr/>
              </p:nvGrpSpPr>
              <p:grpSpPr>
                <a:xfrm>
                  <a:off x="9292652" y="5588833"/>
                  <a:ext cx="1524000" cy="1156741"/>
                  <a:chOff x="5791200" y="5562600"/>
                  <a:chExt cx="1524000" cy="1156741"/>
                </a:xfrm>
              </p:grpSpPr>
              <p:sp>
                <p:nvSpPr>
                  <p:cNvPr id="184" name="L-Shape 183">
                    <a:extLst>
                      <a:ext uri="{FF2B5EF4-FFF2-40B4-BE49-F238E27FC236}">
                        <a16:creationId xmlns:a16="http://schemas.microsoft.com/office/drawing/2014/main" id="{DB5487FB-D6B6-8D90-FC29-CA9B24F1066D}"/>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L-Shape 184">
                    <a:extLst>
                      <a:ext uri="{FF2B5EF4-FFF2-40B4-BE49-F238E27FC236}">
                        <a16:creationId xmlns:a16="http://schemas.microsoft.com/office/drawing/2014/main" id="{1CA4FBDA-B9E4-0B62-871F-FBA7D17DCAD2}"/>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a:extLst>
                      <a:ext uri="{FF2B5EF4-FFF2-40B4-BE49-F238E27FC236}">
                        <a16:creationId xmlns:a16="http://schemas.microsoft.com/office/drawing/2014/main" id="{F6E16286-6334-A032-E2A3-18ACF20A24FF}"/>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242" name="Group 131">
            <a:extLst>
              <a:ext uri="{FF2B5EF4-FFF2-40B4-BE49-F238E27FC236}">
                <a16:creationId xmlns:a16="http://schemas.microsoft.com/office/drawing/2014/main" id="{07785CE2-484B-E510-AF4D-46AEB3B2AC66}"/>
              </a:ext>
            </a:extLst>
          </p:cNvPr>
          <p:cNvGrpSpPr/>
          <p:nvPr/>
        </p:nvGrpSpPr>
        <p:grpSpPr>
          <a:xfrm>
            <a:off x="8650746" y="1472187"/>
            <a:ext cx="1514945" cy="3605701"/>
            <a:chOff x="5715000" y="1143000"/>
            <a:chExt cx="1978594" cy="4664894"/>
          </a:xfrm>
        </p:grpSpPr>
        <p:sp>
          <p:nvSpPr>
            <p:cNvPr id="243" name="Double Wave 8">
              <a:extLst>
                <a:ext uri="{FF2B5EF4-FFF2-40B4-BE49-F238E27FC236}">
                  <a16:creationId xmlns:a16="http://schemas.microsoft.com/office/drawing/2014/main" id="{A65E1E0D-E1B8-BD60-0D0C-60ABBDA56CE8}"/>
                </a:ext>
              </a:extLst>
            </p:cNvPr>
            <p:cNvSpPr/>
            <p:nvPr/>
          </p:nvSpPr>
          <p:spPr>
            <a:xfrm rot="5400000">
              <a:off x="6717586" y="1740613"/>
              <a:ext cx="1066801"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Double Wave 8">
              <a:extLst>
                <a:ext uri="{FF2B5EF4-FFF2-40B4-BE49-F238E27FC236}">
                  <a16:creationId xmlns:a16="http://schemas.microsoft.com/office/drawing/2014/main" id="{668A0230-69A2-F7B5-E727-A641858C4C25}"/>
                </a:ext>
              </a:extLst>
            </p:cNvPr>
            <p:cNvSpPr/>
            <p:nvPr/>
          </p:nvSpPr>
          <p:spPr>
            <a:xfrm rot="6254388">
              <a:off x="5735554" y="1735644"/>
              <a:ext cx="968254"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
              <a:extLst>
                <a:ext uri="{FF2B5EF4-FFF2-40B4-BE49-F238E27FC236}">
                  <a16:creationId xmlns:a16="http://schemas.microsoft.com/office/drawing/2014/main" id="{36B41F12-FC07-684B-91DF-B2886CE5AF5F}"/>
                </a:ext>
              </a:extLst>
            </p:cNvPr>
            <p:cNvSpPr/>
            <p:nvPr/>
          </p:nvSpPr>
          <p:spPr>
            <a:xfrm rot="1267050">
              <a:off x="6215525" y="5054328"/>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Oval 245">
              <a:extLst>
                <a:ext uri="{FF2B5EF4-FFF2-40B4-BE49-F238E27FC236}">
                  <a16:creationId xmlns:a16="http://schemas.microsoft.com/office/drawing/2014/main" id="{1E34FEFB-C8F3-1062-1093-F3CA59109633}"/>
                </a:ext>
              </a:extLst>
            </p:cNvPr>
            <p:cNvSpPr/>
            <p:nvPr/>
          </p:nvSpPr>
          <p:spPr>
            <a:xfrm rot="19394983">
              <a:off x="6731807" y="5059366"/>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
              <a:extLst>
                <a:ext uri="{FF2B5EF4-FFF2-40B4-BE49-F238E27FC236}">
                  <a16:creationId xmlns:a16="http://schemas.microsoft.com/office/drawing/2014/main" id="{7C67B6F8-411E-E75B-9F3C-066367CF7F8B}"/>
                </a:ext>
              </a:extLst>
            </p:cNvPr>
            <p:cNvSpPr/>
            <p:nvPr/>
          </p:nvSpPr>
          <p:spPr>
            <a:xfrm rot="20847300">
              <a:off x="7306829" y="3278739"/>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3">
              <a:extLst>
                <a:ext uri="{FF2B5EF4-FFF2-40B4-BE49-F238E27FC236}">
                  <a16:creationId xmlns:a16="http://schemas.microsoft.com/office/drawing/2014/main" id="{58B7FCE7-0E4D-4046-54DA-B78B8EA020FF}"/>
                </a:ext>
              </a:extLst>
            </p:cNvPr>
            <p:cNvSpPr/>
            <p:nvPr/>
          </p:nvSpPr>
          <p:spPr>
            <a:xfrm>
              <a:off x="5715000" y="3397098"/>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Trapezoid 4">
              <a:extLst>
                <a:ext uri="{FF2B5EF4-FFF2-40B4-BE49-F238E27FC236}">
                  <a16:creationId xmlns:a16="http://schemas.microsoft.com/office/drawing/2014/main" id="{231AE786-B687-FF42-6B8E-E80688B5F3E7}"/>
                </a:ext>
              </a:extLst>
            </p:cNvPr>
            <p:cNvSpPr/>
            <p:nvPr/>
          </p:nvSpPr>
          <p:spPr>
            <a:xfrm rot="20339459">
              <a:off x="6830592" y="2089476"/>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Trapezoid 5">
              <a:extLst>
                <a:ext uri="{FF2B5EF4-FFF2-40B4-BE49-F238E27FC236}">
                  <a16:creationId xmlns:a16="http://schemas.microsoft.com/office/drawing/2014/main" id="{3245B1EA-C630-0317-F890-BF7D05DDC498}"/>
                </a:ext>
              </a:extLst>
            </p:cNvPr>
            <p:cNvSpPr/>
            <p:nvPr/>
          </p:nvSpPr>
          <p:spPr>
            <a:xfrm rot="1327004">
              <a:off x="5928848" y="2241933"/>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rapezoid 6">
              <a:extLst>
                <a:ext uri="{FF2B5EF4-FFF2-40B4-BE49-F238E27FC236}">
                  <a16:creationId xmlns:a16="http://schemas.microsoft.com/office/drawing/2014/main" id="{53721520-09EE-FCBA-EA3D-B73AD59EBBCE}"/>
                </a:ext>
              </a:extLst>
            </p:cNvPr>
            <p:cNvSpPr/>
            <p:nvPr/>
          </p:nvSpPr>
          <p:spPr>
            <a:xfrm>
              <a:off x="6022731" y="2248545"/>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Isosceles Triangle 7">
              <a:extLst>
                <a:ext uri="{FF2B5EF4-FFF2-40B4-BE49-F238E27FC236}">
                  <a16:creationId xmlns:a16="http://schemas.microsoft.com/office/drawing/2014/main" id="{3D3F3E57-5740-2671-6F11-76F1D1A08EFF}"/>
                </a:ext>
              </a:extLst>
            </p:cNvPr>
            <p:cNvSpPr/>
            <p:nvPr/>
          </p:nvSpPr>
          <p:spPr>
            <a:xfrm rot="10800000">
              <a:off x="6535615" y="2248545"/>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Oval 252">
              <a:extLst>
                <a:ext uri="{FF2B5EF4-FFF2-40B4-BE49-F238E27FC236}">
                  <a16:creationId xmlns:a16="http://schemas.microsoft.com/office/drawing/2014/main" id="{40ABA624-BE67-8011-F6C9-1D5F4C2AA1D8}"/>
                </a:ext>
              </a:extLst>
            </p:cNvPr>
            <p:cNvSpPr/>
            <p:nvPr/>
          </p:nvSpPr>
          <p:spPr>
            <a:xfrm>
              <a:off x="6172200" y="1143000"/>
              <a:ext cx="1143000" cy="13003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4" name="Group 64">
              <a:extLst>
                <a:ext uri="{FF2B5EF4-FFF2-40B4-BE49-F238E27FC236}">
                  <a16:creationId xmlns:a16="http://schemas.microsoft.com/office/drawing/2014/main" id="{05653CCF-52CC-3663-9163-3C109517B7B4}"/>
                </a:ext>
              </a:extLst>
            </p:cNvPr>
            <p:cNvGrpSpPr/>
            <p:nvPr/>
          </p:nvGrpSpPr>
          <p:grpSpPr>
            <a:xfrm flipH="1">
              <a:off x="6248400" y="3573101"/>
              <a:ext cx="1230923" cy="1384466"/>
              <a:chOff x="7543801" y="3581401"/>
              <a:chExt cx="1066799" cy="1066800"/>
            </a:xfrm>
          </p:grpSpPr>
          <p:sp>
            <p:nvSpPr>
              <p:cNvPr id="290" name="Rounded Rectangle 59">
                <a:extLst>
                  <a:ext uri="{FF2B5EF4-FFF2-40B4-BE49-F238E27FC236}">
                    <a16:creationId xmlns:a16="http://schemas.microsoft.com/office/drawing/2014/main" id="{CAEB07C9-BC96-299F-DA74-49B5A9C05CB7}"/>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1" name="Group 162">
                <a:extLst>
                  <a:ext uri="{FF2B5EF4-FFF2-40B4-BE49-F238E27FC236}">
                    <a16:creationId xmlns:a16="http://schemas.microsoft.com/office/drawing/2014/main" id="{0A217101-2864-BDD0-E917-583394247F93}"/>
                  </a:ext>
                </a:extLst>
              </p:cNvPr>
              <p:cNvGrpSpPr/>
              <p:nvPr/>
            </p:nvGrpSpPr>
            <p:grpSpPr>
              <a:xfrm>
                <a:off x="7543801" y="3581401"/>
                <a:ext cx="457200" cy="1066800"/>
                <a:chOff x="6827799" y="4800600"/>
                <a:chExt cx="868401" cy="2043177"/>
              </a:xfrm>
              <a:solidFill>
                <a:srgbClr val="D98A33"/>
              </a:solidFill>
            </p:grpSpPr>
            <p:sp>
              <p:nvSpPr>
                <p:cNvPr id="292" name="Double Wave 291">
                  <a:extLst>
                    <a:ext uri="{FF2B5EF4-FFF2-40B4-BE49-F238E27FC236}">
                      <a16:creationId xmlns:a16="http://schemas.microsoft.com/office/drawing/2014/main" id="{52EF265D-0B71-8BF9-2235-574B5E11B5EC}"/>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Double Wave 19">
                  <a:extLst>
                    <a:ext uri="{FF2B5EF4-FFF2-40B4-BE49-F238E27FC236}">
                      <a16:creationId xmlns:a16="http://schemas.microsoft.com/office/drawing/2014/main" id="{D11F5E45-2D8C-F211-D5B9-626457B789B6}"/>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ounded Rectangle 63">
                  <a:extLst>
                    <a:ext uri="{FF2B5EF4-FFF2-40B4-BE49-F238E27FC236}">
                      <a16:creationId xmlns:a16="http://schemas.microsoft.com/office/drawing/2014/main" id="{D2450B7D-BA3C-AB1F-E308-F71E7E50E349}"/>
                    </a:ext>
                  </a:extLst>
                </p:cNvPr>
                <p:cNvSpPr/>
                <p:nvPr/>
              </p:nvSpPr>
              <p:spPr>
                <a:xfrm>
                  <a:off x="7010400" y="4800600"/>
                  <a:ext cx="6858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5" name="Group 188">
              <a:extLst>
                <a:ext uri="{FF2B5EF4-FFF2-40B4-BE49-F238E27FC236}">
                  <a16:creationId xmlns:a16="http://schemas.microsoft.com/office/drawing/2014/main" id="{ECFC303D-5949-87ED-C175-C51F8CAC63C6}"/>
                </a:ext>
              </a:extLst>
            </p:cNvPr>
            <p:cNvGrpSpPr/>
            <p:nvPr/>
          </p:nvGrpSpPr>
          <p:grpSpPr>
            <a:xfrm>
              <a:off x="6019800" y="5173301"/>
              <a:ext cx="1447800" cy="289560"/>
              <a:chOff x="2286000" y="6019800"/>
              <a:chExt cx="3048000" cy="609600"/>
            </a:xfrm>
          </p:grpSpPr>
          <p:grpSp>
            <p:nvGrpSpPr>
              <p:cNvPr id="275" name="Group 175">
                <a:extLst>
                  <a:ext uri="{FF2B5EF4-FFF2-40B4-BE49-F238E27FC236}">
                    <a16:creationId xmlns:a16="http://schemas.microsoft.com/office/drawing/2014/main" id="{C4AED7E9-541F-188F-B89B-1FD12253E0F6}"/>
                  </a:ext>
                </a:extLst>
              </p:cNvPr>
              <p:cNvGrpSpPr/>
              <p:nvPr/>
            </p:nvGrpSpPr>
            <p:grpSpPr>
              <a:xfrm>
                <a:off x="2286000" y="6019800"/>
                <a:ext cx="609600" cy="609600"/>
                <a:chOff x="2286000" y="6019800"/>
                <a:chExt cx="609600" cy="609600"/>
              </a:xfrm>
            </p:grpSpPr>
            <p:sp>
              <p:nvSpPr>
                <p:cNvPr id="288" name="Quad Arrow Callout 57">
                  <a:extLst>
                    <a:ext uri="{FF2B5EF4-FFF2-40B4-BE49-F238E27FC236}">
                      <a16:creationId xmlns:a16="http://schemas.microsoft.com/office/drawing/2014/main" id="{40B9CCCC-005B-5003-2710-E03A3CFD31F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Cross 288">
                  <a:extLst>
                    <a:ext uri="{FF2B5EF4-FFF2-40B4-BE49-F238E27FC236}">
                      <a16:creationId xmlns:a16="http://schemas.microsoft.com/office/drawing/2014/main" id="{EEBFD4F5-DCF6-6B01-5B99-44766B0E6B8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176">
                <a:extLst>
                  <a:ext uri="{FF2B5EF4-FFF2-40B4-BE49-F238E27FC236}">
                    <a16:creationId xmlns:a16="http://schemas.microsoft.com/office/drawing/2014/main" id="{75D5A318-8220-CD18-FFF6-44BF5910138C}"/>
                  </a:ext>
                </a:extLst>
              </p:cNvPr>
              <p:cNvGrpSpPr/>
              <p:nvPr/>
            </p:nvGrpSpPr>
            <p:grpSpPr>
              <a:xfrm>
                <a:off x="2895600" y="6019800"/>
                <a:ext cx="609600" cy="609600"/>
                <a:chOff x="2286000" y="6019800"/>
                <a:chExt cx="609600" cy="609600"/>
              </a:xfrm>
            </p:grpSpPr>
            <p:sp>
              <p:nvSpPr>
                <p:cNvPr id="286" name="Quad Arrow Callout 55">
                  <a:extLst>
                    <a:ext uri="{FF2B5EF4-FFF2-40B4-BE49-F238E27FC236}">
                      <a16:creationId xmlns:a16="http://schemas.microsoft.com/office/drawing/2014/main" id="{27B13B4A-0E43-6EEA-E1FF-CF50D2440ED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Cross 286">
                  <a:extLst>
                    <a:ext uri="{FF2B5EF4-FFF2-40B4-BE49-F238E27FC236}">
                      <a16:creationId xmlns:a16="http://schemas.microsoft.com/office/drawing/2014/main" id="{5009E6B7-A3BF-D451-BF9A-C2CE99853FC0}"/>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179">
                <a:extLst>
                  <a:ext uri="{FF2B5EF4-FFF2-40B4-BE49-F238E27FC236}">
                    <a16:creationId xmlns:a16="http://schemas.microsoft.com/office/drawing/2014/main" id="{023BB8F7-82F7-5277-E1C1-F7A173AEFD07}"/>
                  </a:ext>
                </a:extLst>
              </p:cNvPr>
              <p:cNvGrpSpPr/>
              <p:nvPr/>
            </p:nvGrpSpPr>
            <p:grpSpPr>
              <a:xfrm>
                <a:off x="3505200" y="6019800"/>
                <a:ext cx="609600" cy="609600"/>
                <a:chOff x="2286000" y="6019800"/>
                <a:chExt cx="609600" cy="609600"/>
              </a:xfrm>
            </p:grpSpPr>
            <p:sp>
              <p:nvSpPr>
                <p:cNvPr id="284" name="Quad Arrow Callout 53">
                  <a:extLst>
                    <a:ext uri="{FF2B5EF4-FFF2-40B4-BE49-F238E27FC236}">
                      <a16:creationId xmlns:a16="http://schemas.microsoft.com/office/drawing/2014/main" id="{669CB037-D8FC-EBCE-BC62-6670CD2747B3}"/>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Cross 284">
                  <a:extLst>
                    <a:ext uri="{FF2B5EF4-FFF2-40B4-BE49-F238E27FC236}">
                      <a16:creationId xmlns:a16="http://schemas.microsoft.com/office/drawing/2014/main" id="{1534DDD0-9ABC-5E1D-2C51-D732A8F292BC}"/>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8" name="Group 182">
                <a:extLst>
                  <a:ext uri="{FF2B5EF4-FFF2-40B4-BE49-F238E27FC236}">
                    <a16:creationId xmlns:a16="http://schemas.microsoft.com/office/drawing/2014/main" id="{62B04C2D-52F0-DB27-1DD7-B5880CF8547D}"/>
                  </a:ext>
                </a:extLst>
              </p:cNvPr>
              <p:cNvGrpSpPr/>
              <p:nvPr/>
            </p:nvGrpSpPr>
            <p:grpSpPr>
              <a:xfrm>
                <a:off x="4114800" y="6019800"/>
                <a:ext cx="609600" cy="609600"/>
                <a:chOff x="2286000" y="6019800"/>
                <a:chExt cx="609600" cy="609600"/>
              </a:xfrm>
            </p:grpSpPr>
            <p:sp>
              <p:nvSpPr>
                <p:cNvPr id="282" name="Quad Arrow Callout 51">
                  <a:extLst>
                    <a:ext uri="{FF2B5EF4-FFF2-40B4-BE49-F238E27FC236}">
                      <a16:creationId xmlns:a16="http://schemas.microsoft.com/office/drawing/2014/main" id="{5C9F6BBF-1D19-E867-AC8B-DC8CAC87D37D}"/>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Cross 282">
                  <a:extLst>
                    <a:ext uri="{FF2B5EF4-FFF2-40B4-BE49-F238E27FC236}">
                      <a16:creationId xmlns:a16="http://schemas.microsoft.com/office/drawing/2014/main" id="{0EEEA25D-B7BF-C4A6-29B6-17F0496A671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9" name="Group 185">
                <a:extLst>
                  <a:ext uri="{FF2B5EF4-FFF2-40B4-BE49-F238E27FC236}">
                    <a16:creationId xmlns:a16="http://schemas.microsoft.com/office/drawing/2014/main" id="{556147AF-2C81-4BA7-31F3-28922752ECCC}"/>
                  </a:ext>
                </a:extLst>
              </p:cNvPr>
              <p:cNvGrpSpPr/>
              <p:nvPr/>
            </p:nvGrpSpPr>
            <p:grpSpPr>
              <a:xfrm>
                <a:off x="4724400" y="6019800"/>
                <a:ext cx="609600" cy="609600"/>
                <a:chOff x="2286000" y="6019800"/>
                <a:chExt cx="609600" cy="609600"/>
              </a:xfrm>
            </p:grpSpPr>
            <p:sp>
              <p:nvSpPr>
                <p:cNvPr id="280" name="Quad Arrow Callout 49">
                  <a:extLst>
                    <a:ext uri="{FF2B5EF4-FFF2-40B4-BE49-F238E27FC236}">
                      <a16:creationId xmlns:a16="http://schemas.microsoft.com/office/drawing/2014/main" id="{DE0791BE-88C2-AAA4-9F1B-CE460CE60823}"/>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Cross 280">
                  <a:extLst>
                    <a:ext uri="{FF2B5EF4-FFF2-40B4-BE49-F238E27FC236}">
                      <a16:creationId xmlns:a16="http://schemas.microsoft.com/office/drawing/2014/main" id="{21D4FCFF-EAFF-A641-D35C-ED393080403D}"/>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6" name="Double Wave 8">
              <a:extLst>
                <a:ext uri="{FF2B5EF4-FFF2-40B4-BE49-F238E27FC236}">
                  <a16:creationId xmlns:a16="http://schemas.microsoft.com/office/drawing/2014/main" id="{89EFF021-C0F6-9591-F23D-2127855BF744}"/>
                </a:ext>
              </a:extLst>
            </p:cNvPr>
            <p:cNvSpPr/>
            <p:nvPr/>
          </p:nvSpPr>
          <p:spPr>
            <a:xfrm rot="10558211">
              <a:off x="6102425" y="1488339"/>
              <a:ext cx="1161594" cy="223721"/>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Moon 256">
              <a:extLst>
                <a:ext uri="{FF2B5EF4-FFF2-40B4-BE49-F238E27FC236}">
                  <a16:creationId xmlns:a16="http://schemas.microsoft.com/office/drawing/2014/main" id="{677C8453-9686-0A39-5865-F0DCB2757380}"/>
                </a:ext>
              </a:extLst>
            </p:cNvPr>
            <p:cNvSpPr/>
            <p:nvPr/>
          </p:nvSpPr>
          <p:spPr>
            <a:xfrm rot="5598382">
              <a:off x="6527289" y="806839"/>
              <a:ext cx="423981" cy="1096304"/>
            </a:xfrm>
            <a:prstGeom prst="moon">
              <a:avLst>
                <a:gd name="adj" fmla="val 6108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ounded Rectangle 27">
              <a:extLst>
                <a:ext uri="{FF2B5EF4-FFF2-40B4-BE49-F238E27FC236}">
                  <a16:creationId xmlns:a16="http://schemas.microsoft.com/office/drawing/2014/main" id="{394116EC-43AF-0D81-3230-EAFA787D8715}"/>
                </a:ext>
              </a:extLst>
            </p:cNvPr>
            <p:cNvSpPr/>
            <p:nvPr/>
          </p:nvSpPr>
          <p:spPr>
            <a:xfrm>
              <a:off x="6179812" y="1371982"/>
              <a:ext cx="1100074" cy="194131"/>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9" name="Group 189">
              <a:extLst>
                <a:ext uri="{FF2B5EF4-FFF2-40B4-BE49-F238E27FC236}">
                  <a16:creationId xmlns:a16="http://schemas.microsoft.com/office/drawing/2014/main" id="{2A3FAAE2-F521-93D9-AD81-88520B60C2D7}"/>
                </a:ext>
              </a:extLst>
            </p:cNvPr>
            <p:cNvGrpSpPr/>
            <p:nvPr/>
          </p:nvGrpSpPr>
          <p:grpSpPr>
            <a:xfrm>
              <a:off x="6172200" y="1357767"/>
              <a:ext cx="1054396" cy="210879"/>
              <a:chOff x="2286000" y="6019800"/>
              <a:chExt cx="3048000" cy="609600"/>
            </a:xfrm>
          </p:grpSpPr>
          <p:grpSp>
            <p:nvGrpSpPr>
              <p:cNvPr id="260" name="Group 175">
                <a:extLst>
                  <a:ext uri="{FF2B5EF4-FFF2-40B4-BE49-F238E27FC236}">
                    <a16:creationId xmlns:a16="http://schemas.microsoft.com/office/drawing/2014/main" id="{30A91291-C19D-A9D4-0480-1D9AF11C8FB0}"/>
                  </a:ext>
                </a:extLst>
              </p:cNvPr>
              <p:cNvGrpSpPr/>
              <p:nvPr/>
            </p:nvGrpSpPr>
            <p:grpSpPr>
              <a:xfrm>
                <a:off x="2286000" y="6019800"/>
                <a:ext cx="609600" cy="609600"/>
                <a:chOff x="2286000" y="6019800"/>
                <a:chExt cx="609600" cy="609600"/>
              </a:xfrm>
            </p:grpSpPr>
            <p:sp>
              <p:nvSpPr>
                <p:cNvPr id="273" name="Quad Arrow Callout 42">
                  <a:extLst>
                    <a:ext uri="{FF2B5EF4-FFF2-40B4-BE49-F238E27FC236}">
                      <a16:creationId xmlns:a16="http://schemas.microsoft.com/office/drawing/2014/main" id="{B517A402-6836-B4DA-9B45-225B73F3A64D}"/>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Cross 273">
                  <a:extLst>
                    <a:ext uri="{FF2B5EF4-FFF2-40B4-BE49-F238E27FC236}">
                      <a16:creationId xmlns:a16="http://schemas.microsoft.com/office/drawing/2014/main" id="{BC5AC0F1-752B-8826-C68F-CEB9F996B43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1" name="Group 176">
                <a:extLst>
                  <a:ext uri="{FF2B5EF4-FFF2-40B4-BE49-F238E27FC236}">
                    <a16:creationId xmlns:a16="http://schemas.microsoft.com/office/drawing/2014/main" id="{BCD07584-D597-4F5E-7D0F-538C2B0045FB}"/>
                  </a:ext>
                </a:extLst>
              </p:cNvPr>
              <p:cNvGrpSpPr/>
              <p:nvPr/>
            </p:nvGrpSpPr>
            <p:grpSpPr>
              <a:xfrm>
                <a:off x="2895600" y="6019800"/>
                <a:ext cx="609600" cy="609600"/>
                <a:chOff x="2286000" y="6019800"/>
                <a:chExt cx="609600" cy="609600"/>
              </a:xfrm>
            </p:grpSpPr>
            <p:sp>
              <p:nvSpPr>
                <p:cNvPr id="271" name="Quad Arrow Callout 40">
                  <a:extLst>
                    <a:ext uri="{FF2B5EF4-FFF2-40B4-BE49-F238E27FC236}">
                      <a16:creationId xmlns:a16="http://schemas.microsoft.com/office/drawing/2014/main" id="{4F1BB622-782D-C121-D023-746A909C8FF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Cross 271">
                  <a:extLst>
                    <a:ext uri="{FF2B5EF4-FFF2-40B4-BE49-F238E27FC236}">
                      <a16:creationId xmlns:a16="http://schemas.microsoft.com/office/drawing/2014/main" id="{A1109EDC-B8E3-24ED-2A3B-7F7F4C7F4D8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2" name="Group 179">
                <a:extLst>
                  <a:ext uri="{FF2B5EF4-FFF2-40B4-BE49-F238E27FC236}">
                    <a16:creationId xmlns:a16="http://schemas.microsoft.com/office/drawing/2014/main" id="{2095F091-9ED3-CF6D-9AFB-FA7D0C6C1C65}"/>
                  </a:ext>
                </a:extLst>
              </p:cNvPr>
              <p:cNvGrpSpPr/>
              <p:nvPr/>
            </p:nvGrpSpPr>
            <p:grpSpPr>
              <a:xfrm>
                <a:off x="3505200" y="6019800"/>
                <a:ext cx="609600" cy="609600"/>
                <a:chOff x="2286000" y="6019800"/>
                <a:chExt cx="609600" cy="609600"/>
              </a:xfrm>
            </p:grpSpPr>
            <p:sp>
              <p:nvSpPr>
                <p:cNvPr id="269" name="Quad Arrow Callout 38">
                  <a:extLst>
                    <a:ext uri="{FF2B5EF4-FFF2-40B4-BE49-F238E27FC236}">
                      <a16:creationId xmlns:a16="http://schemas.microsoft.com/office/drawing/2014/main" id="{EAE1658C-4567-9A75-3AB6-E707E6D3E18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Cross 269">
                  <a:extLst>
                    <a:ext uri="{FF2B5EF4-FFF2-40B4-BE49-F238E27FC236}">
                      <a16:creationId xmlns:a16="http://schemas.microsoft.com/office/drawing/2014/main" id="{15C2593C-14E1-9ACD-5E03-5DF22CD95BC5}"/>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182">
                <a:extLst>
                  <a:ext uri="{FF2B5EF4-FFF2-40B4-BE49-F238E27FC236}">
                    <a16:creationId xmlns:a16="http://schemas.microsoft.com/office/drawing/2014/main" id="{4014BD8A-ABB3-354C-9903-A33F1460E1CF}"/>
                  </a:ext>
                </a:extLst>
              </p:cNvPr>
              <p:cNvGrpSpPr/>
              <p:nvPr/>
            </p:nvGrpSpPr>
            <p:grpSpPr>
              <a:xfrm>
                <a:off x="4114800" y="6019800"/>
                <a:ext cx="609600" cy="609600"/>
                <a:chOff x="2286000" y="6019800"/>
                <a:chExt cx="609600" cy="609600"/>
              </a:xfrm>
            </p:grpSpPr>
            <p:sp>
              <p:nvSpPr>
                <p:cNvPr id="267" name="Quad Arrow Callout 36">
                  <a:extLst>
                    <a:ext uri="{FF2B5EF4-FFF2-40B4-BE49-F238E27FC236}">
                      <a16:creationId xmlns:a16="http://schemas.microsoft.com/office/drawing/2014/main" id="{C33150D9-7CF7-6729-467D-6589B37B4D3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Cross 267">
                  <a:extLst>
                    <a:ext uri="{FF2B5EF4-FFF2-40B4-BE49-F238E27FC236}">
                      <a16:creationId xmlns:a16="http://schemas.microsoft.com/office/drawing/2014/main" id="{EDB7B671-CE60-8971-0051-3F0F123F12C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Group 185">
                <a:extLst>
                  <a:ext uri="{FF2B5EF4-FFF2-40B4-BE49-F238E27FC236}">
                    <a16:creationId xmlns:a16="http://schemas.microsoft.com/office/drawing/2014/main" id="{1733376C-E067-F34B-0D1B-46E10AC9EE18}"/>
                  </a:ext>
                </a:extLst>
              </p:cNvPr>
              <p:cNvGrpSpPr/>
              <p:nvPr/>
            </p:nvGrpSpPr>
            <p:grpSpPr>
              <a:xfrm>
                <a:off x="4724400" y="6019800"/>
                <a:ext cx="609600" cy="609600"/>
                <a:chOff x="2286000" y="6019800"/>
                <a:chExt cx="609600" cy="609600"/>
              </a:xfrm>
            </p:grpSpPr>
            <p:sp>
              <p:nvSpPr>
                <p:cNvPr id="265" name="Quad Arrow Callout 34">
                  <a:extLst>
                    <a:ext uri="{FF2B5EF4-FFF2-40B4-BE49-F238E27FC236}">
                      <a16:creationId xmlns:a16="http://schemas.microsoft.com/office/drawing/2014/main" id="{65A4BE93-7F67-3E4A-D48E-7B1403D9D15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Cross 265">
                  <a:extLst>
                    <a:ext uri="{FF2B5EF4-FFF2-40B4-BE49-F238E27FC236}">
                      <a16:creationId xmlns:a16="http://schemas.microsoft.com/office/drawing/2014/main" id="{724049F6-63A4-670D-A20B-27918E63C4B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96" name="Group 295">
            <a:extLst>
              <a:ext uri="{FF2B5EF4-FFF2-40B4-BE49-F238E27FC236}">
                <a16:creationId xmlns:a16="http://schemas.microsoft.com/office/drawing/2014/main" id="{96BD08ED-6A90-1DA4-1C86-AB523202BD03}"/>
              </a:ext>
            </a:extLst>
          </p:cNvPr>
          <p:cNvGrpSpPr/>
          <p:nvPr/>
        </p:nvGrpSpPr>
        <p:grpSpPr>
          <a:xfrm>
            <a:off x="7734125" y="2265031"/>
            <a:ext cx="1809369" cy="3773199"/>
            <a:chOff x="2971800" y="685800"/>
            <a:chExt cx="1323830" cy="2971800"/>
          </a:xfrm>
        </p:grpSpPr>
        <p:sp>
          <p:nvSpPr>
            <p:cNvPr id="298" name="Oval 297">
              <a:extLst>
                <a:ext uri="{FF2B5EF4-FFF2-40B4-BE49-F238E27FC236}">
                  <a16:creationId xmlns:a16="http://schemas.microsoft.com/office/drawing/2014/main" id="{3A65BE8B-BEE2-7F6E-FBC4-BE939522D82C}"/>
                </a:ext>
              </a:extLst>
            </p:cNvPr>
            <p:cNvSpPr/>
            <p:nvPr/>
          </p:nvSpPr>
          <p:spPr>
            <a:xfrm>
              <a:off x="2971800" y="2514600"/>
              <a:ext cx="181486" cy="3471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lowchart: Manual Operation 298">
              <a:extLst>
                <a:ext uri="{FF2B5EF4-FFF2-40B4-BE49-F238E27FC236}">
                  <a16:creationId xmlns:a16="http://schemas.microsoft.com/office/drawing/2014/main" id="{47A2C03C-C1B7-8008-8591-768E6F90C1C6}"/>
                </a:ext>
              </a:extLst>
            </p:cNvPr>
            <p:cNvSpPr/>
            <p:nvPr/>
          </p:nvSpPr>
          <p:spPr>
            <a:xfrm rot="12279233">
              <a:off x="3118206" y="1600084"/>
              <a:ext cx="318990" cy="1150137"/>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Oval 299">
              <a:extLst>
                <a:ext uri="{FF2B5EF4-FFF2-40B4-BE49-F238E27FC236}">
                  <a16:creationId xmlns:a16="http://schemas.microsoft.com/office/drawing/2014/main" id="{24AA009E-1826-F4F7-F93E-BF161F261C40}"/>
                </a:ext>
              </a:extLst>
            </p:cNvPr>
            <p:cNvSpPr/>
            <p:nvPr/>
          </p:nvSpPr>
          <p:spPr>
            <a:xfrm rot="18242526">
              <a:off x="4075142" y="2468175"/>
              <a:ext cx="183075" cy="2579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Flowchart: Manual Operation 300">
              <a:extLst>
                <a:ext uri="{FF2B5EF4-FFF2-40B4-BE49-F238E27FC236}">
                  <a16:creationId xmlns:a16="http://schemas.microsoft.com/office/drawing/2014/main" id="{9249CFF5-8B8A-8599-6C23-6126F9F51EA5}"/>
                </a:ext>
              </a:extLst>
            </p:cNvPr>
            <p:cNvSpPr/>
            <p:nvPr/>
          </p:nvSpPr>
          <p:spPr>
            <a:xfrm rot="8993220" flipH="1">
              <a:off x="3735213" y="1557859"/>
              <a:ext cx="318990" cy="1105828"/>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Trapezoid 301">
              <a:extLst>
                <a:ext uri="{FF2B5EF4-FFF2-40B4-BE49-F238E27FC236}">
                  <a16:creationId xmlns:a16="http://schemas.microsoft.com/office/drawing/2014/main" id="{ABCD67FF-EA52-7D68-4B8C-DC1E165471A3}"/>
                </a:ext>
              </a:extLst>
            </p:cNvPr>
            <p:cNvSpPr/>
            <p:nvPr/>
          </p:nvSpPr>
          <p:spPr>
            <a:xfrm>
              <a:off x="3124200" y="1676400"/>
              <a:ext cx="914400" cy="1676400"/>
            </a:xfrm>
            <a:prstGeom prst="trapezoid">
              <a:avLst>
                <a:gd name="adj" fmla="val 3381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Oval 302">
              <a:extLst>
                <a:ext uri="{FF2B5EF4-FFF2-40B4-BE49-F238E27FC236}">
                  <a16:creationId xmlns:a16="http://schemas.microsoft.com/office/drawing/2014/main" id="{7FD45791-D725-CF52-53B8-416D0D1776C1}"/>
                </a:ext>
              </a:extLst>
            </p:cNvPr>
            <p:cNvSpPr/>
            <p:nvPr/>
          </p:nvSpPr>
          <p:spPr>
            <a:xfrm>
              <a:off x="3198657"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Oval 303">
              <a:extLst>
                <a:ext uri="{FF2B5EF4-FFF2-40B4-BE49-F238E27FC236}">
                  <a16:creationId xmlns:a16="http://schemas.microsoft.com/office/drawing/2014/main" id="{ECFFB31D-FBCF-D889-51B5-E3767D7FCC4D}"/>
                </a:ext>
              </a:extLst>
            </p:cNvPr>
            <p:cNvSpPr/>
            <p:nvPr/>
          </p:nvSpPr>
          <p:spPr>
            <a:xfrm>
              <a:off x="3561629"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Cloud 304">
              <a:extLst>
                <a:ext uri="{FF2B5EF4-FFF2-40B4-BE49-F238E27FC236}">
                  <a16:creationId xmlns:a16="http://schemas.microsoft.com/office/drawing/2014/main" id="{887CAC19-4922-AE0D-67D8-49FF66ACBF13}"/>
                </a:ext>
              </a:extLst>
            </p:cNvPr>
            <p:cNvSpPr/>
            <p:nvPr/>
          </p:nvSpPr>
          <p:spPr>
            <a:xfrm rot="20835976" flipH="1">
              <a:off x="3634582" y="865894"/>
              <a:ext cx="569631" cy="10414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a16="http://schemas.microsoft.com/office/drawing/2014/main" id="{48F67CED-B273-DA1A-D415-17883252F0A6}"/>
                </a:ext>
              </a:extLst>
            </p:cNvPr>
            <p:cNvSpPr/>
            <p:nvPr/>
          </p:nvSpPr>
          <p:spPr>
            <a:xfrm>
              <a:off x="3153286" y="3310467"/>
              <a:ext cx="862057" cy="198362"/>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lowchart: Extract 306">
              <a:extLst>
                <a:ext uri="{FF2B5EF4-FFF2-40B4-BE49-F238E27FC236}">
                  <a16:creationId xmlns:a16="http://schemas.microsoft.com/office/drawing/2014/main" id="{2B3A563D-9C07-ADC3-C948-DF5ACBEBDC15}"/>
                </a:ext>
              </a:extLst>
            </p:cNvPr>
            <p:cNvSpPr/>
            <p:nvPr/>
          </p:nvSpPr>
          <p:spPr>
            <a:xfrm rot="10800000">
              <a:off x="3425514" y="1624390"/>
              <a:ext cx="317600" cy="446314"/>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ounded Rectangle 75">
              <a:extLst>
                <a:ext uri="{FF2B5EF4-FFF2-40B4-BE49-F238E27FC236}">
                  <a16:creationId xmlns:a16="http://schemas.microsoft.com/office/drawing/2014/main" id="{AB23D724-A960-B317-87F4-067724C106B1}"/>
                </a:ext>
              </a:extLst>
            </p:cNvPr>
            <p:cNvSpPr/>
            <p:nvPr/>
          </p:nvSpPr>
          <p:spPr>
            <a:xfrm rot="2203033">
              <a:off x="3454847" y="1679760"/>
              <a:ext cx="135657" cy="1143048"/>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ounded Rectangle 76">
              <a:extLst>
                <a:ext uri="{FF2B5EF4-FFF2-40B4-BE49-F238E27FC236}">
                  <a16:creationId xmlns:a16="http://schemas.microsoft.com/office/drawing/2014/main" id="{C031B146-AFF8-DF9A-89A4-86FF172B0FF1}"/>
                </a:ext>
              </a:extLst>
            </p:cNvPr>
            <p:cNvSpPr/>
            <p:nvPr/>
          </p:nvSpPr>
          <p:spPr>
            <a:xfrm>
              <a:off x="3226261" y="2219476"/>
              <a:ext cx="136114" cy="595086"/>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ounded Rectangle 77">
              <a:extLst>
                <a:ext uri="{FF2B5EF4-FFF2-40B4-BE49-F238E27FC236}">
                  <a16:creationId xmlns:a16="http://schemas.microsoft.com/office/drawing/2014/main" id="{3370FBC1-E6AE-56EB-97E3-5B1646C9BDC8}"/>
                </a:ext>
              </a:extLst>
            </p:cNvPr>
            <p:cNvSpPr/>
            <p:nvPr/>
          </p:nvSpPr>
          <p:spPr>
            <a:xfrm rot="5400000">
              <a:off x="3269522" y="2230024"/>
              <a:ext cx="49590" cy="226857"/>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Pentagon 78">
              <a:extLst>
                <a:ext uri="{FF2B5EF4-FFF2-40B4-BE49-F238E27FC236}">
                  <a16:creationId xmlns:a16="http://schemas.microsoft.com/office/drawing/2014/main" id="{418C1756-4BFE-E29B-72AC-C138FFE106B5}"/>
                </a:ext>
              </a:extLst>
            </p:cNvPr>
            <p:cNvSpPr/>
            <p:nvPr/>
          </p:nvSpPr>
          <p:spPr>
            <a:xfrm rot="5400000">
              <a:off x="3073270" y="2628857"/>
              <a:ext cx="396724" cy="272229"/>
            </a:xfrm>
            <a:prstGeom prst="homePlat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a16="http://schemas.microsoft.com/office/drawing/2014/main" id="{1F972884-891E-E82D-9D15-324666C952C3}"/>
                </a:ext>
              </a:extLst>
            </p:cNvPr>
            <p:cNvSpPr/>
            <p:nvPr/>
          </p:nvSpPr>
          <p:spPr>
            <a:xfrm>
              <a:off x="3135518" y="2566610"/>
              <a:ext cx="272229" cy="99181"/>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Cloud 312">
              <a:extLst>
                <a:ext uri="{FF2B5EF4-FFF2-40B4-BE49-F238E27FC236}">
                  <a16:creationId xmlns:a16="http://schemas.microsoft.com/office/drawing/2014/main" id="{8F732644-E5B1-8A4F-5D69-621CBF42FF84}"/>
                </a:ext>
              </a:extLst>
            </p:cNvPr>
            <p:cNvSpPr/>
            <p:nvPr/>
          </p:nvSpPr>
          <p:spPr>
            <a:xfrm rot="308159">
              <a:off x="3018336" y="857248"/>
              <a:ext cx="471419" cy="1060825"/>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2EC9FEDA-437F-ADFA-8A14-25EF35C0791F}"/>
                </a:ext>
              </a:extLst>
            </p:cNvPr>
            <p:cNvSpPr/>
            <p:nvPr/>
          </p:nvSpPr>
          <p:spPr>
            <a:xfrm>
              <a:off x="3289400" y="830943"/>
              <a:ext cx="589829" cy="9422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Cloud 314">
              <a:extLst>
                <a:ext uri="{FF2B5EF4-FFF2-40B4-BE49-F238E27FC236}">
                  <a16:creationId xmlns:a16="http://schemas.microsoft.com/office/drawing/2014/main" id="{9143334D-DB90-CD15-F26C-791587916799}"/>
                </a:ext>
              </a:extLst>
            </p:cNvPr>
            <p:cNvSpPr/>
            <p:nvPr/>
          </p:nvSpPr>
          <p:spPr>
            <a:xfrm rot="16200000" flipH="1">
              <a:off x="3435248" y="403838"/>
              <a:ext cx="343505" cy="907429"/>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ounded Rectangle 83">
              <a:extLst>
                <a:ext uri="{FF2B5EF4-FFF2-40B4-BE49-F238E27FC236}">
                  <a16:creationId xmlns:a16="http://schemas.microsoft.com/office/drawing/2014/main" id="{39924BFD-3CFD-7E31-695E-480C6E3976DB}"/>
                </a:ext>
              </a:extLst>
            </p:cNvPr>
            <p:cNvSpPr/>
            <p:nvPr/>
          </p:nvSpPr>
          <p:spPr>
            <a:xfrm>
              <a:off x="3124200" y="838200"/>
              <a:ext cx="952800" cy="14877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Pentagon 84">
              <a:extLst>
                <a:ext uri="{FF2B5EF4-FFF2-40B4-BE49-F238E27FC236}">
                  <a16:creationId xmlns:a16="http://schemas.microsoft.com/office/drawing/2014/main" id="{7BDBD2A9-5E0B-71E1-F62C-2948873F6A8D}"/>
                </a:ext>
              </a:extLst>
            </p:cNvPr>
            <p:cNvSpPr/>
            <p:nvPr/>
          </p:nvSpPr>
          <p:spPr>
            <a:xfrm>
              <a:off x="3198657"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Pentagon 85">
              <a:extLst>
                <a:ext uri="{FF2B5EF4-FFF2-40B4-BE49-F238E27FC236}">
                  <a16:creationId xmlns:a16="http://schemas.microsoft.com/office/drawing/2014/main" id="{1BB00EC8-FA9C-3490-327F-B5F582746CF6}"/>
                </a:ext>
              </a:extLst>
            </p:cNvPr>
            <p:cNvSpPr/>
            <p:nvPr/>
          </p:nvSpPr>
          <p:spPr>
            <a:xfrm>
              <a:off x="3380143"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Pentagon 86">
              <a:extLst>
                <a:ext uri="{FF2B5EF4-FFF2-40B4-BE49-F238E27FC236}">
                  <a16:creationId xmlns:a16="http://schemas.microsoft.com/office/drawing/2014/main" id="{BC18594C-B03F-ABF8-B586-34210167A26D}"/>
                </a:ext>
              </a:extLst>
            </p:cNvPr>
            <p:cNvSpPr/>
            <p:nvPr/>
          </p:nvSpPr>
          <p:spPr>
            <a:xfrm>
              <a:off x="3561629"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Pentagon 87">
              <a:extLst>
                <a:ext uri="{FF2B5EF4-FFF2-40B4-BE49-F238E27FC236}">
                  <a16:creationId xmlns:a16="http://schemas.microsoft.com/office/drawing/2014/main" id="{E96FDB3D-5325-A351-750A-48970D14C079}"/>
                </a:ext>
              </a:extLst>
            </p:cNvPr>
            <p:cNvSpPr/>
            <p:nvPr/>
          </p:nvSpPr>
          <p:spPr>
            <a:xfrm>
              <a:off x="3743114"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Pentagon 88">
              <a:extLst>
                <a:ext uri="{FF2B5EF4-FFF2-40B4-BE49-F238E27FC236}">
                  <a16:creationId xmlns:a16="http://schemas.microsoft.com/office/drawing/2014/main" id="{38735CA1-479B-2BF2-BF96-40B6059B0474}"/>
                </a:ext>
              </a:extLst>
            </p:cNvPr>
            <p:cNvSpPr/>
            <p:nvPr/>
          </p:nvSpPr>
          <p:spPr>
            <a:xfrm>
              <a:off x="3924600" y="3310467"/>
              <a:ext cx="90743"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a:extLst>
              <a:ext uri="{FF2B5EF4-FFF2-40B4-BE49-F238E27FC236}">
                <a16:creationId xmlns:a16="http://schemas.microsoft.com/office/drawing/2014/main" id="{56309068-A715-3BE4-BFEF-81AE4283F65F}"/>
              </a:ext>
            </a:extLst>
          </p:cNvPr>
          <p:cNvGrpSpPr/>
          <p:nvPr/>
        </p:nvGrpSpPr>
        <p:grpSpPr>
          <a:xfrm>
            <a:off x="9648065" y="2479397"/>
            <a:ext cx="1425239" cy="3345769"/>
            <a:chOff x="990600" y="1869556"/>
            <a:chExt cx="1625545" cy="3815989"/>
          </a:xfrm>
        </p:grpSpPr>
        <p:sp>
          <p:nvSpPr>
            <p:cNvPr id="203" name="Oval 202">
              <a:extLst>
                <a:ext uri="{FF2B5EF4-FFF2-40B4-BE49-F238E27FC236}">
                  <a16:creationId xmlns:a16="http://schemas.microsoft.com/office/drawing/2014/main" id="{1AF682DF-5D29-419C-A673-1EE5A6AAE182}"/>
                </a:ext>
              </a:extLst>
            </p:cNvPr>
            <p:cNvSpPr/>
            <p:nvPr/>
          </p:nvSpPr>
          <p:spPr>
            <a:xfrm rot="6922285">
              <a:off x="1308408" y="5244859"/>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D2A74BF8-7A68-15ED-6AA6-F4EF489904BC}"/>
                </a:ext>
              </a:extLst>
            </p:cNvPr>
            <p:cNvSpPr/>
            <p:nvPr/>
          </p:nvSpPr>
          <p:spPr>
            <a:xfrm rot="3646842">
              <a:off x="1850980" y="5248313"/>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204">
              <a:extLst>
                <a:ext uri="{FF2B5EF4-FFF2-40B4-BE49-F238E27FC236}">
                  <a16:creationId xmlns:a16="http://schemas.microsoft.com/office/drawing/2014/main" id="{2326C95F-7337-E17F-1B5A-C116F7F59B4C}"/>
                </a:ext>
              </a:extLst>
            </p:cNvPr>
            <p:cNvSpPr/>
            <p:nvPr/>
          </p:nvSpPr>
          <p:spPr>
            <a:xfrm>
              <a:off x="1206228" y="4058865"/>
              <a:ext cx="1295400" cy="1295400"/>
            </a:xfrm>
            <a:prstGeom prst="trapezoid">
              <a:avLst>
                <a:gd name="adj" fmla="val 21250"/>
              </a:avLst>
            </a:prstGeom>
            <a:solidFill>
              <a:srgbClr val="D5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E7680701-9BEA-0DA2-6254-08656979CE4E}"/>
                </a:ext>
              </a:extLst>
            </p:cNvPr>
            <p:cNvSpPr/>
            <p:nvPr/>
          </p:nvSpPr>
          <p:spPr>
            <a:xfrm rot="4724043">
              <a:off x="2178914" y="3848972"/>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6900A129-7EC9-ACC3-D6AF-3D9E83A1790A}"/>
                </a:ext>
              </a:extLst>
            </p:cNvPr>
            <p:cNvSpPr/>
            <p:nvPr/>
          </p:nvSpPr>
          <p:spPr>
            <a:xfrm rot="6922285">
              <a:off x="927408" y="3949460"/>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207">
              <a:extLst>
                <a:ext uri="{FF2B5EF4-FFF2-40B4-BE49-F238E27FC236}">
                  <a16:creationId xmlns:a16="http://schemas.microsoft.com/office/drawing/2014/main" id="{DF928C28-19B1-5093-DC68-BBBE9BA372DD}"/>
                </a:ext>
              </a:extLst>
            </p:cNvPr>
            <p:cNvSpPr/>
            <p:nvPr/>
          </p:nvSpPr>
          <p:spPr>
            <a:xfrm rot="19684206">
              <a:off x="2026032" y="3140170"/>
              <a:ext cx="543829" cy="95048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rapezoid 208">
              <a:extLst>
                <a:ext uri="{FF2B5EF4-FFF2-40B4-BE49-F238E27FC236}">
                  <a16:creationId xmlns:a16="http://schemas.microsoft.com/office/drawing/2014/main" id="{E8F439F4-83B8-5267-91E5-B2D313B61A4A}"/>
                </a:ext>
              </a:extLst>
            </p:cNvPr>
            <p:cNvSpPr/>
            <p:nvPr/>
          </p:nvSpPr>
          <p:spPr>
            <a:xfrm rot="1711066">
              <a:off x="1095331" y="3216624"/>
              <a:ext cx="543829" cy="95048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Cloud 209">
              <a:extLst>
                <a:ext uri="{FF2B5EF4-FFF2-40B4-BE49-F238E27FC236}">
                  <a16:creationId xmlns:a16="http://schemas.microsoft.com/office/drawing/2014/main" id="{D0959189-C6B9-71DB-7F74-4683F18D62A4}"/>
                </a:ext>
              </a:extLst>
            </p:cNvPr>
            <p:cNvSpPr/>
            <p:nvPr/>
          </p:nvSpPr>
          <p:spPr>
            <a:xfrm rot="21304292">
              <a:off x="1922597" y="1996079"/>
              <a:ext cx="645572" cy="1109362"/>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Cloud 210">
              <a:extLst>
                <a:ext uri="{FF2B5EF4-FFF2-40B4-BE49-F238E27FC236}">
                  <a16:creationId xmlns:a16="http://schemas.microsoft.com/office/drawing/2014/main" id="{FE14F932-D631-4EF5-48B9-9C8F9C9A95E5}"/>
                </a:ext>
              </a:extLst>
            </p:cNvPr>
            <p:cNvSpPr/>
            <p:nvPr/>
          </p:nvSpPr>
          <p:spPr>
            <a:xfrm>
              <a:off x="1062548" y="1978092"/>
              <a:ext cx="635729" cy="1109362"/>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Hexagon 211">
              <a:extLst>
                <a:ext uri="{FF2B5EF4-FFF2-40B4-BE49-F238E27FC236}">
                  <a16:creationId xmlns:a16="http://schemas.microsoft.com/office/drawing/2014/main" id="{E3571FC8-EB5E-E2C1-57AC-75FD3BC12413}"/>
                </a:ext>
              </a:extLst>
            </p:cNvPr>
            <p:cNvSpPr/>
            <p:nvPr/>
          </p:nvSpPr>
          <p:spPr>
            <a:xfrm>
              <a:off x="1676453" y="2093285"/>
              <a:ext cx="317770" cy="252030"/>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Trapezoid 212">
              <a:extLst>
                <a:ext uri="{FF2B5EF4-FFF2-40B4-BE49-F238E27FC236}">
                  <a16:creationId xmlns:a16="http://schemas.microsoft.com/office/drawing/2014/main" id="{20926A56-FC03-C6AB-9680-ACDC88F9E0FF}"/>
                </a:ext>
              </a:extLst>
            </p:cNvPr>
            <p:cNvSpPr/>
            <p:nvPr/>
          </p:nvSpPr>
          <p:spPr>
            <a:xfrm>
              <a:off x="1282428" y="3220665"/>
              <a:ext cx="1143000" cy="152400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Isosceles Triangle 213">
              <a:extLst>
                <a:ext uri="{FF2B5EF4-FFF2-40B4-BE49-F238E27FC236}">
                  <a16:creationId xmlns:a16="http://schemas.microsoft.com/office/drawing/2014/main" id="{4178A2B7-D8E8-5DCC-EF84-5B7E5FBAFFA5}"/>
                </a:ext>
              </a:extLst>
            </p:cNvPr>
            <p:cNvSpPr/>
            <p:nvPr/>
          </p:nvSpPr>
          <p:spPr>
            <a:xfrm rot="10800000">
              <a:off x="1626852" y="2906721"/>
              <a:ext cx="3810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 name="Group 74">
              <a:extLst>
                <a:ext uri="{FF2B5EF4-FFF2-40B4-BE49-F238E27FC236}">
                  <a16:creationId xmlns:a16="http://schemas.microsoft.com/office/drawing/2014/main" id="{273D9B2D-8383-9220-DD1A-CE5CFB613A33}"/>
                </a:ext>
              </a:extLst>
            </p:cNvPr>
            <p:cNvGrpSpPr/>
            <p:nvPr/>
          </p:nvGrpSpPr>
          <p:grpSpPr>
            <a:xfrm rot="5400000">
              <a:off x="1282428" y="3525465"/>
              <a:ext cx="762000" cy="152400"/>
              <a:chOff x="4038600" y="287312"/>
              <a:chExt cx="5102902" cy="474688"/>
            </a:xfrm>
          </p:grpSpPr>
          <p:sp>
            <p:nvSpPr>
              <p:cNvPr id="238" name="Quad Arrow Callout 100">
                <a:extLst>
                  <a:ext uri="{FF2B5EF4-FFF2-40B4-BE49-F238E27FC236}">
                    <a16:creationId xmlns:a16="http://schemas.microsoft.com/office/drawing/2014/main" id="{18E6AD15-70A4-0919-55CE-31205EAF9CCA}"/>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Quad Arrow Callout 101">
                <a:extLst>
                  <a:ext uri="{FF2B5EF4-FFF2-40B4-BE49-F238E27FC236}">
                    <a16:creationId xmlns:a16="http://schemas.microsoft.com/office/drawing/2014/main" id="{C9A54C42-828B-AEC3-B54A-36C80E785C04}"/>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Quad Arrow Callout 102">
                <a:extLst>
                  <a:ext uri="{FF2B5EF4-FFF2-40B4-BE49-F238E27FC236}">
                    <a16:creationId xmlns:a16="http://schemas.microsoft.com/office/drawing/2014/main" id="{7EBE454E-1450-B158-11C9-230037C13FA3}"/>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Quad Arrow Callout 103">
                <a:extLst>
                  <a:ext uri="{FF2B5EF4-FFF2-40B4-BE49-F238E27FC236}">
                    <a16:creationId xmlns:a16="http://schemas.microsoft.com/office/drawing/2014/main" id="{B2C4F181-ECE0-FEC1-C12B-74260A7525C5}"/>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6" name="Group 79">
              <a:extLst>
                <a:ext uri="{FF2B5EF4-FFF2-40B4-BE49-F238E27FC236}">
                  <a16:creationId xmlns:a16="http://schemas.microsoft.com/office/drawing/2014/main" id="{FE55BF76-4A85-7BB8-C755-B0D302EBEFD6}"/>
                </a:ext>
              </a:extLst>
            </p:cNvPr>
            <p:cNvGrpSpPr/>
            <p:nvPr/>
          </p:nvGrpSpPr>
          <p:grpSpPr>
            <a:xfrm rot="5400000">
              <a:off x="1587228" y="3525465"/>
              <a:ext cx="762000" cy="152400"/>
              <a:chOff x="4038600" y="287312"/>
              <a:chExt cx="5102902" cy="474688"/>
            </a:xfrm>
          </p:grpSpPr>
          <p:sp>
            <p:nvSpPr>
              <p:cNvPr id="234" name="Quad Arrow Callout 96">
                <a:extLst>
                  <a:ext uri="{FF2B5EF4-FFF2-40B4-BE49-F238E27FC236}">
                    <a16:creationId xmlns:a16="http://schemas.microsoft.com/office/drawing/2014/main" id="{03919229-0E05-3B76-225B-1E0293FD9FAC}"/>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Quad Arrow Callout 97">
                <a:extLst>
                  <a:ext uri="{FF2B5EF4-FFF2-40B4-BE49-F238E27FC236}">
                    <a16:creationId xmlns:a16="http://schemas.microsoft.com/office/drawing/2014/main" id="{A9AD21A3-77F0-67BB-52B0-BEA8792A32AE}"/>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Quad Arrow Callout 98">
                <a:extLst>
                  <a:ext uri="{FF2B5EF4-FFF2-40B4-BE49-F238E27FC236}">
                    <a16:creationId xmlns:a16="http://schemas.microsoft.com/office/drawing/2014/main" id="{E1ADBD24-7689-6353-E7E3-CF49235D6EA8}"/>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Quad Arrow Callout 99">
                <a:extLst>
                  <a:ext uri="{FF2B5EF4-FFF2-40B4-BE49-F238E27FC236}">
                    <a16:creationId xmlns:a16="http://schemas.microsoft.com/office/drawing/2014/main" id="{21CFC0C1-90C1-396C-9AC2-A507A2F7BA93}"/>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7" name="Group 84">
              <a:extLst>
                <a:ext uri="{FF2B5EF4-FFF2-40B4-BE49-F238E27FC236}">
                  <a16:creationId xmlns:a16="http://schemas.microsoft.com/office/drawing/2014/main" id="{F868192D-9461-C811-34B3-3AA58D275833}"/>
                </a:ext>
              </a:extLst>
            </p:cNvPr>
            <p:cNvGrpSpPr/>
            <p:nvPr/>
          </p:nvGrpSpPr>
          <p:grpSpPr>
            <a:xfrm rot="5400000">
              <a:off x="1621079" y="3720214"/>
              <a:ext cx="386690" cy="149593"/>
              <a:chOff x="5257800" y="296056"/>
              <a:chExt cx="2589551" cy="465944"/>
            </a:xfrm>
          </p:grpSpPr>
          <p:sp>
            <p:nvSpPr>
              <p:cNvPr id="232" name="Quad Arrow Callout 94">
                <a:extLst>
                  <a:ext uri="{FF2B5EF4-FFF2-40B4-BE49-F238E27FC236}">
                    <a16:creationId xmlns:a16="http://schemas.microsoft.com/office/drawing/2014/main" id="{0E41318C-9A10-3ECC-DAF7-8BB3B581EEDF}"/>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Quad Arrow Callout 95">
                <a:extLst>
                  <a:ext uri="{FF2B5EF4-FFF2-40B4-BE49-F238E27FC236}">
                    <a16:creationId xmlns:a16="http://schemas.microsoft.com/office/drawing/2014/main" id="{8F2C2348-710A-CCE1-5111-6F49EC58EDA0}"/>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8" name="Oval 217">
              <a:extLst>
                <a:ext uri="{FF2B5EF4-FFF2-40B4-BE49-F238E27FC236}">
                  <a16:creationId xmlns:a16="http://schemas.microsoft.com/office/drawing/2014/main" id="{A317CD63-C8F9-6E0F-9BE1-39C851234987}"/>
                </a:ext>
              </a:extLst>
            </p:cNvPr>
            <p:cNvSpPr/>
            <p:nvPr/>
          </p:nvSpPr>
          <p:spPr>
            <a:xfrm>
              <a:off x="1206228" y="2133599"/>
              <a:ext cx="1165157" cy="12354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9" name="Group 68">
              <a:extLst>
                <a:ext uri="{FF2B5EF4-FFF2-40B4-BE49-F238E27FC236}">
                  <a16:creationId xmlns:a16="http://schemas.microsoft.com/office/drawing/2014/main" id="{FBA83E87-74B9-49FB-B2BA-268D2BD524C2}"/>
                </a:ext>
              </a:extLst>
            </p:cNvPr>
            <p:cNvGrpSpPr/>
            <p:nvPr/>
          </p:nvGrpSpPr>
          <p:grpSpPr>
            <a:xfrm>
              <a:off x="1358628" y="4135065"/>
              <a:ext cx="990600" cy="838200"/>
              <a:chOff x="5715000" y="5771234"/>
              <a:chExt cx="1154507" cy="1086766"/>
            </a:xfrm>
          </p:grpSpPr>
          <p:sp>
            <p:nvSpPr>
              <p:cNvPr id="227" name="Wave 226">
                <a:extLst>
                  <a:ext uri="{FF2B5EF4-FFF2-40B4-BE49-F238E27FC236}">
                    <a16:creationId xmlns:a16="http://schemas.microsoft.com/office/drawing/2014/main" id="{CD34F3F1-CB0F-06B6-FA85-B24981F7FEE6}"/>
                  </a:ext>
                </a:extLst>
              </p:cNvPr>
              <p:cNvSpPr/>
              <p:nvPr/>
            </p:nvSpPr>
            <p:spPr>
              <a:xfrm rot="16200000">
                <a:off x="6093773" y="6319799"/>
                <a:ext cx="845228" cy="231174"/>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8" name="Group 67">
                <a:extLst>
                  <a:ext uri="{FF2B5EF4-FFF2-40B4-BE49-F238E27FC236}">
                    <a16:creationId xmlns:a16="http://schemas.microsoft.com/office/drawing/2014/main" id="{AD6C4653-BD32-BEB7-CEB0-1BAE349CADC0}"/>
                  </a:ext>
                </a:extLst>
              </p:cNvPr>
              <p:cNvGrpSpPr/>
              <p:nvPr/>
            </p:nvGrpSpPr>
            <p:grpSpPr>
              <a:xfrm>
                <a:off x="5715000" y="5771234"/>
                <a:ext cx="1154507" cy="1086766"/>
                <a:chOff x="1205362" y="4212084"/>
                <a:chExt cx="1154507" cy="1086766"/>
              </a:xfrm>
            </p:grpSpPr>
            <p:sp>
              <p:nvSpPr>
                <p:cNvPr id="229" name="Rounded Rectangle 16">
                  <a:extLst>
                    <a:ext uri="{FF2B5EF4-FFF2-40B4-BE49-F238E27FC236}">
                      <a16:creationId xmlns:a16="http://schemas.microsoft.com/office/drawing/2014/main" id="{927203DB-1A2B-DD78-B89D-C015D9A438A0}"/>
                    </a:ext>
                  </a:extLst>
                </p:cNvPr>
                <p:cNvSpPr/>
                <p:nvPr/>
              </p:nvSpPr>
              <p:spPr>
                <a:xfrm>
                  <a:off x="1205362" y="4264912"/>
                  <a:ext cx="1154507" cy="211307"/>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Wave 229">
                  <a:extLst>
                    <a:ext uri="{FF2B5EF4-FFF2-40B4-BE49-F238E27FC236}">
                      <a16:creationId xmlns:a16="http://schemas.microsoft.com/office/drawing/2014/main" id="{C7F99B3F-F0F0-7B06-E60A-99988F9B35C9}"/>
                    </a:ext>
                  </a:extLst>
                </p:cNvPr>
                <p:cNvSpPr/>
                <p:nvPr/>
              </p:nvSpPr>
              <p:spPr>
                <a:xfrm rot="15242885">
                  <a:off x="1667743" y="4683044"/>
                  <a:ext cx="917103" cy="314510"/>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ounded Rectangle 93">
                  <a:extLst>
                    <a:ext uri="{FF2B5EF4-FFF2-40B4-BE49-F238E27FC236}">
                      <a16:creationId xmlns:a16="http://schemas.microsoft.com/office/drawing/2014/main" id="{4D93A2EA-8CB6-62FA-EA3F-717B895786AB}"/>
                    </a:ext>
                  </a:extLst>
                </p:cNvPr>
                <p:cNvSpPr/>
                <p:nvPr/>
              </p:nvSpPr>
              <p:spPr>
                <a:xfrm>
                  <a:off x="1866223" y="4212084"/>
                  <a:ext cx="314099" cy="2641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0" name="Cloud 219">
              <a:extLst>
                <a:ext uri="{FF2B5EF4-FFF2-40B4-BE49-F238E27FC236}">
                  <a16:creationId xmlns:a16="http://schemas.microsoft.com/office/drawing/2014/main" id="{E2FFD822-9FDA-DB69-793B-EE8D7AA67372}"/>
                </a:ext>
              </a:extLst>
            </p:cNvPr>
            <p:cNvSpPr/>
            <p:nvPr/>
          </p:nvSpPr>
          <p:spPr>
            <a:xfrm rot="214273">
              <a:off x="1158582" y="1869556"/>
              <a:ext cx="1325469" cy="541635"/>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ounded Rectangle 83">
              <a:extLst>
                <a:ext uri="{FF2B5EF4-FFF2-40B4-BE49-F238E27FC236}">
                  <a16:creationId xmlns:a16="http://schemas.microsoft.com/office/drawing/2014/main" id="{3229F10D-AA19-AFAA-AB88-E84156957461}"/>
                </a:ext>
              </a:extLst>
            </p:cNvPr>
            <p:cNvSpPr/>
            <p:nvPr/>
          </p:nvSpPr>
          <p:spPr>
            <a:xfrm>
              <a:off x="1130028" y="2077665"/>
              <a:ext cx="1377003" cy="252030"/>
            </a:xfrm>
            <a:prstGeom prst="roundRect">
              <a:avLst/>
            </a:prstGeom>
            <a:solidFill>
              <a:srgbClr val="D5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2" name="Group 91">
              <a:extLst>
                <a:ext uri="{FF2B5EF4-FFF2-40B4-BE49-F238E27FC236}">
                  <a16:creationId xmlns:a16="http://schemas.microsoft.com/office/drawing/2014/main" id="{48F7155F-37C1-410B-1B0F-EC9A598D6AE7}"/>
                </a:ext>
              </a:extLst>
            </p:cNvPr>
            <p:cNvGrpSpPr/>
            <p:nvPr/>
          </p:nvGrpSpPr>
          <p:grpSpPr>
            <a:xfrm>
              <a:off x="1413492" y="2129481"/>
              <a:ext cx="762000" cy="152400"/>
              <a:chOff x="4038600" y="287312"/>
              <a:chExt cx="5102902" cy="474688"/>
            </a:xfrm>
          </p:grpSpPr>
          <p:sp>
            <p:nvSpPr>
              <p:cNvPr id="223" name="Quad Arrow Callout 85">
                <a:extLst>
                  <a:ext uri="{FF2B5EF4-FFF2-40B4-BE49-F238E27FC236}">
                    <a16:creationId xmlns:a16="http://schemas.microsoft.com/office/drawing/2014/main" id="{E3C7A52A-4331-8738-E5B5-2039A0AB8BF4}"/>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Quad Arrow Callout 86">
                <a:extLst>
                  <a:ext uri="{FF2B5EF4-FFF2-40B4-BE49-F238E27FC236}">
                    <a16:creationId xmlns:a16="http://schemas.microsoft.com/office/drawing/2014/main" id="{6EB230D0-7362-E54E-336C-06EDC2DE37A5}"/>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Quad Arrow Callout 87">
                <a:extLst>
                  <a:ext uri="{FF2B5EF4-FFF2-40B4-BE49-F238E27FC236}">
                    <a16:creationId xmlns:a16="http://schemas.microsoft.com/office/drawing/2014/main" id="{B3977AAD-9011-40FE-EC3E-43CAA6E35C02}"/>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Quad Arrow Callout 88">
                <a:extLst>
                  <a:ext uri="{FF2B5EF4-FFF2-40B4-BE49-F238E27FC236}">
                    <a16:creationId xmlns:a16="http://schemas.microsoft.com/office/drawing/2014/main" id="{84AAF568-1E3E-DBC0-F628-6A07881D2DCF}"/>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930152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a:extLst>
              <a:ext uri="{FF2B5EF4-FFF2-40B4-BE49-F238E27FC236}">
                <a16:creationId xmlns:a16="http://schemas.microsoft.com/office/drawing/2014/main" id="{5A484991-6309-49E6-BC79-4E9A98E68976}"/>
              </a:ext>
            </a:extLst>
          </p:cNvPr>
          <p:cNvSpPr/>
          <p:nvPr/>
        </p:nvSpPr>
        <p:spPr>
          <a:xfrm flipH="1" flipV="1">
            <a:off x="0" y="0"/>
            <a:ext cx="12192000" cy="6858000"/>
          </a:xfrm>
          <a:prstGeom prst="rect">
            <a:avLst/>
          </a:prstGeom>
          <a:gradFill>
            <a:gsLst>
              <a:gs pos="0">
                <a:srgbClr val="365129"/>
              </a:gs>
              <a:gs pos="36000">
                <a:srgbClr val="00B050"/>
              </a:gs>
              <a:gs pos="69000">
                <a:srgbClr val="CCFF99"/>
              </a:gs>
              <a:gs pos="100000">
                <a:schemeClr val="accent1">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7356094" y="797631"/>
            <a:ext cx="4641271" cy="1200329"/>
          </a:xfrm>
          <a:prstGeom prst="rect">
            <a:avLst/>
          </a:prstGeom>
        </p:spPr>
        <p:txBody>
          <a:bodyPr wrap="square">
            <a:spAutoFit/>
          </a:bodyPr>
          <a:lstStyle/>
          <a:p>
            <a:pPr fontAlgn="base"/>
            <a:r>
              <a:rPr lang="en-US" b="1" dirty="0"/>
              <a:t>One man cannot teach and preach to a vast number of people.</a:t>
            </a:r>
          </a:p>
          <a:p>
            <a:pPr fontAlgn="base"/>
            <a:r>
              <a:rPr lang="en-US" b="1" dirty="0"/>
              <a:t>In organizing a church there must be authority and order.</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Organization</a:t>
            </a:r>
          </a:p>
        </p:txBody>
      </p:sp>
      <p:sp>
        <p:nvSpPr>
          <p:cNvPr id="6" name="TextBox 5"/>
          <p:cNvSpPr txBox="1"/>
          <p:nvPr/>
        </p:nvSpPr>
        <p:spPr>
          <a:xfrm>
            <a:off x="76200" y="6592532"/>
            <a:ext cx="2895600" cy="307777"/>
          </a:xfrm>
          <a:prstGeom prst="rect">
            <a:avLst/>
          </a:prstGeom>
          <a:noFill/>
        </p:spPr>
        <p:txBody>
          <a:bodyPr wrap="square" rtlCol="0">
            <a:spAutoFit/>
          </a:bodyPr>
          <a:lstStyle/>
          <a:p>
            <a:r>
              <a:rPr lang="en-US" sz="1400" dirty="0">
                <a:solidFill>
                  <a:schemeClr val="bg1"/>
                </a:solidFill>
              </a:rPr>
              <a:t>Mosiah 25:21-22</a:t>
            </a:r>
          </a:p>
        </p:txBody>
      </p:sp>
      <p:sp>
        <p:nvSpPr>
          <p:cNvPr id="7" name="Rectangle 6"/>
          <p:cNvSpPr/>
          <p:nvPr/>
        </p:nvSpPr>
        <p:spPr>
          <a:xfrm>
            <a:off x="526058" y="793218"/>
            <a:ext cx="4779818" cy="923330"/>
          </a:xfrm>
          <a:prstGeom prst="rect">
            <a:avLst/>
          </a:prstGeom>
        </p:spPr>
        <p:txBody>
          <a:bodyPr wrap="square">
            <a:spAutoFit/>
          </a:bodyPr>
          <a:lstStyle/>
          <a:p>
            <a:pPr fontAlgn="base"/>
            <a:r>
              <a:rPr lang="en-US" b="1" dirty="0"/>
              <a:t>Mosiah held the keys of the kingdom</a:t>
            </a:r>
          </a:p>
          <a:p>
            <a:pPr fontAlgn="base"/>
            <a:r>
              <a:rPr lang="en-US" b="1" dirty="0"/>
              <a:t>Alma could take no action in organizing various bodies of the church except under his direction. </a:t>
            </a:r>
          </a:p>
        </p:txBody>
      </p:sp>
      <p:pic>
        <p:nvPicPr>
          <p:cNvPr id="8" name="Picture 7">
            <a:extLst>
              <a:ext uri="{FF2B5EF4-FFF2-40B4-BE49-F238E27FC236}">
                <a16:creationId xmlns:a16="http://schemas.microsoft.com/office/drawing/2014/main" id="{0583263B-2608-4FAA-8114-7920E46CD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910" y="2711875"/>
            <a:ext cx="6210720" cy="3743447"/>
          </a:xfrm>
          <a:prstGeom prst="rect">
            <a:avLst/>
          </a:prstGeom>
        </p:spPr>
      </p:pic>
      <p:grpSp>
        <p:nvGrpSpPr>
          <p:cNvPr id="114" name="Group 3">
            <a:extLst>
              <a:ext uri="{FF2B5EF4-FFF2-40B4-BE49-F238E27FC236}">
                <a16:creationId xmlns:a16="http://schemas.microsoft.com/office/drawing/2014/main" id="{CE7A0308-6331-41C8-895B-8C429433A4F2}"/>
              </a:ext>
            </a:extLst>
          </p:cNvPr>
          <p:cNvGrpSpPr/>
          <p:nvPr/>
        </p:nvGrpSpPr>
        <p:grpSpPr>
          <a:xfrm>
            <a:off x="249394" y="4062231"/>
            <a:ext cx="2031972" cy="2301261"/>
            <a:chOff x="71718" y="1120588"/>
            <a:chExt cx="3070535" cy="4572000"/>
          </a:xfrm>
        </p:grpSpPr>
        <p:grpSp>
          <p:nvGrpSpPr>
            <p:cNvPr id="115" name="Group 13">
              <a:extLst>
                <a:ext uri="{FF2B5EF4-FFF2-40B4-BE49-F238E27FC236}">
                  <a16:creationId xmlns:a16="http://schemas.microsoft.com/office/drawing/2014/main" id="{48D77438-66AD-41C9-AB22-7678816138B5}"/>
                </a:ext>
              </a:extLst>
            </p:cNvPr>
            <p:cNvGrpSpPr/>
            <p:nvPr/>
          </p:nvGrpSpPr>
          <p:grpSpPr>
            <a:xfrm>
              <a:off x="71718" y="1120588"/>
              <a:ext cx="3048000" cy="4572000"/>
              <a:chOff x="838200" y="1066800"/>
              <a:chExt cx="2438400" cy="3352800"/>
            </a:xfrm>
          </p:grpSpPr>
          <p:sp>
            <p:nvSpPr>
              <p:cNvPr id="117" name="Rounded Rectangle 61">
                <a:extLst>
                  <a:ext uri="{FF2B5EF4-FFF2-40B4-BE49-F238E27FC236}">
                    <a16:creationId xmlns:a16="http://schemas.microsoft.com/office/drawing/2014/main" id="{9DD48195-2541-4F24-B964-1F0C3B2E9945}"/>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ounded Rectangle 2">
                <a:extLst>
                  <a:ext uri="{FF2B5EF4-FFF2-40B4-BE49-F238E27FC236}">
                    <a16:creationId xmlns:a16="http://schemas.microsoft.com/office/drawing/2014/main" id="{35ACEF5C-B574-42BF-8ADF-AAA8A51F4EDC}"/>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ounded Rectangle 3">
                <a:extLst>
                  <a:ext uri="{FF2B5EF4-FFF2-40B4-BE49-F238E27FC236}">
                    <a16:creationId xmlns:a16="http://schemas.microsoft.com/office/drawing/2014/main" id="{D0A71655-1AE9-4D16-B5C6-15CA27DF4936}"/>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ounded Rectangle 4">
                <a:extLst>
                  <a:ext uri="{FF2B5EF4-FFF2-40B4-BE49-F238E27FC236}">
                    <a16:creationId xmlns:a16="http://schemas.microsoft.com/office/drawing/2014/main" id="{D09B27AB-1B8A-4755-91EC-851EA368A4B6}"/>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onut 5">
                <a:extLst>
                  <a:ext uri="{FF2B5EF4-FFF2-40B4-BE49-F238E27FC236}">
                    <a16:creationId xmlns:a16="http://schemas.microsoft.com/office/drawing/2014/main" id="{FBB08967-0432-4714-9E6C-AE347088540F}"/>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Donut 6">
                <a:extLst>
                  <a:ext uri="{FF2B5EF4-FFF2-40B4-BE49-F238E27FC236}">
                    <a16:creationId xmlns:a16="http://schemas.microsoft.com/office/drawing/2014/main" id="{57D3B184-E335-4D4E-B5DB-DA34325AB25E}"/>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Donut 7">
                <a:extLst>
                  <a:ext uri="{FF2B5EF4-FFF2-40B4-BE49-F238E27FC236}">
                    <a16:creationId xmlns:a16="http://schemas.microsoft.com/office/drawing/2014/main" id="{CEEFFED5-5F8D-4CCB-AB44-7BB61BD71D51}"/>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Plaque 8">
                <a:extLst>
                  <a:ext uri="{FF2B5EF4-FFF2-40B4-BE49-F238E27FC236}">
                    <a16:creationId xmlns:a16="http://schemas.microsoft.com/office/drawing/2014/main" id="{B134C74C-A29C-437F-8171-6E0259041497}"/>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Plaque 9">
                <a:extLst>
                  <a:ext uri="{FF2B5EF4-FFF2-40B4-BE49-F238E27FC236}">
                    <a16:creationId xmlns:a16="http://schemas.microsoft.com/office/drawing/2014/main" id="{C699F78A-C1DB-49D0-BBF5-9F0B5676B6E8}"/>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Plaque 10">
                <a:extLst>
                  <a:ext uri="{FF2B5EF4-FFF2-40B4-BE49-F238E27FC236}">
                    <a16:creationId xmlns:a16="http://schemas.microsoft.com/office/drawing/2014/main" id="{424BA481-0EEE-49E5-A988-A43BD0DEE5DE}"/>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6" name="TextBox 115">
              <a:extLst>
                <a:ext uri="{FF2B5EF4-FFF2-40B4-BE49-F238E27FC236}">
                  <a16:creationId xmlns:a16="http://schemas.microsoft.com/office/drawing/2014/main" id="{6796D7FF-A463-4AB6-B019-BABE97E7F114}"/>
                </a:ext>
              </a:extLst>
            </p:cNvPr>
            <p:cNvSpPr txBox="1"/>
            <p:nvPr/>
          </p:nvSpPr>
          <p:spPr>
            <a:xfrm>
              <a:off x="762598" y="1254182"/>
              <a:ext cx="2379655" cy="4035708"/>
            </a:xfrm>
            <a:prstGeom prst="rect">
              <a:avLst/>
            </a:prstGeom>
            <a:noFill/>
          </p:spPr>
          <p:txBody>
            <a:bodyPr wrap="square" rtlCol="0">
              <a:spAutoFit/>
            </a:bodyPr>
            <a:lstStyle/>
            <a:p>
              <a:pPr algn="ctr"/>
              <a:r>
                <a:rPr lang="en-US" b="1" dirty="0"/>
                <a:t>The Lord organizes His Church so that all members may be taught and receive His word</a:t>
              </a:r>
              <a:endParaRPr lang="en-US" sz="1600" b="1" dirty="0">
                <a:solidFill>
                  <a:schemeClr val="bg2">
                    <a:lumMod val="25000"/>
                  </a:schemeClr>
                </a:solidFill>
                <a:latin typeface="Tempus Sans ITC" pitchFamily="82" charset="0"/>
              </a:endParaRPr>
            </a:p>
          </p:txBody>
        </p:sp>
      </p:grpSp>
      <p:grpSp>
        <p:nvGrpSpPr>
          <p:cNvPr id="3" name="Group 2">
            <a:extLst>
              <a:ext uri="{FF2B5EF4-FFF2-40B4-BE49-F238E27FC236}">
                <a16:creationId xmlns:a16="http://schemas.microsoft.com/office/drawing/2014/main" id="{A2E62E55-9A24-814B-21BA-14B88C485F42}"/>
              </a:ext>
            </a:extLst>
          </p:cNvPr>
          <p:cNvGrpSpPr/>
          <p:nvPr/>
        </p:nvGrpSpPr>
        <p:grpSpPr>
          <a:xfrm>
            <a:off x="2881270" y="1652504"/>
            <a:ext cx="1455668" cy="3096820"/>
            <a:chOff x="4495800" y="457200"/>
            <a:chExt cx="1219200" cy="2642171"/>
          </a:xfrm>
        </p:grpSpPr>
        <p:grpSp>
          <p:nvGrpSpPr>
            <p:cNvPr id="5" name="Group 53">
              <a:extLst>
                <a:ext uri="{FF2B5EF4-FFF2-40B4-BE49-F238E27FC236}">
                  <a16:creationId xmlns:a16="http://schemas.microsoft.com/office/drawing/2014/main" id="{C190F95B-7AA2-8AFC-0AD2-3A4FB6EC5206}"/>
                </a:ext>
              </a:extLst>
            </p:cNvPr>
            <p:cNvGrpSpPr/>
            <p:nvPr/>
          </p:nvGrpSpPr>
          <p:grpSpPr>
            <a:xfrm>
              <a:off x="4495800" y="609600"/>
              <a:ext cx="1219200" cy="2489771"/>
              <a:chOff x="3276600" y="786829"/>
              <a:chExt cx="1219200" cy="2489771"/>
            </a:xfrm>
          </p:grpSpPr>
          <p:sp>
            <p:nvSpPr>
              <p:cNvPr id="131" name="Cloud 2">
                <a:extLst>
                  <a:ext uri="{FF2B5EF4-FFF2-40B4-BE49-F238E27FC236}">
                    <a16:creationId xmlns:a16="http://schemas.microsoft.com/office/drawing/2014/main" id="{E8CC8375-871F-5642-0A63-6A585D522C9C}"/>
                  </a:ext>
                </a:extLst>
              </p:cNvPr>
              <p:cNvSpPr/>
              <p:nvPr/>
            </p:nvSpPr>
            <p:spPr>
              <a:xfrm rot="1518698" flipH="1">
                <a:off x="3438312" y="836066"/>
                <a:ext cx="407897" cy="89015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loud 3">
                <a:extLst>
                  <a:ext uri="{FF2B5EF4-FFF2-40B4-BE49-F238E27FC236}">
                    <a16:creationId xmlns:a16="http://schemas.microsoft.com/office/drawing/2014/main" id="{E296F22F-5044-768B-7A74-4B3B3D6CD2C7}"/>
                  </a:ext>
                </a:extLst>
              </p:cNvPr>
              <p:cNvSpPr/>
              <p:nvPr/>
            </p:nvSpPr>
            <p:spPr>
              <a:xfrm rot="20659987">
                <a:off x="4018852" y="853664"/>
                <a:ext cx="361746" cy="86871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4">
                <a:extLst>
                  <a:ext uri="{FF2B5EF4-FFF2-40B4-BE49-F238E27FC236}">
                    <a16:creationId xmlns:a16="http://schemas.microsoft.com/office/drawing/2014/main" id="{B1FBAD15-BA96-159B-686F-2D6D22A9B308}"/>
                  </a:ext>
                </a:extLst>
              </p:cNvPr>
              <p:cNvSpPr/>
              <p:nvPr/>
            </p:nvSpPr>
            <p:spPr>
              <a:xfrm>
                <a:off x="4245708" y="2166393"/>
                <a:ext cx="250092" cy="363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5">
                <a:extLst>
                  <a:ext uri="{FF2B5EF4-FFF2-40B4-BE49-F238E27FC236}">
                    <a16:creationId xmlns:a16="http://schemas.microsoft.com/office/drawing/2014/main" id="{FC253BE7-C27E-429A-7CE3-6EE93A55086E}"/>
                  </a:ext>
                </a:extLst>
              </p:cNvPr>
              <p:cNvSpPr/>
              <p:nvPr/>
            </p:nvSpPr>
            <p:spPr>
              <a:xfrm>
                <a:off x="3276600" y="2093454"/>
                <a:ext cx="250092" cy="4028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6">
                <a:extLst>
                  <a:ext uri="{FF2B5EF4-FFF2-40B4-BE49-F238E27FC236}">
                    <a16:creationId xmlns:a16="http://schemas.microsoft.com/office/drawing/2014/main" id="{0BF24D19-4B93-AE76-0F4B-16AFCF83CE0E}"/>
                  </a:ext>
                </a:extLst>
              </p:cNvPr>
              <p:cNvSpPr/>
              <p:nvPr/>
            </p:nvSpPr>
            <p:spPr>
              <a:xfrm>
                <a:off x="3651738"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7">
                <a:extLst>
                  <a:ext uri="{FF2B5EF4-FFF2-40B4-BE49-F238E27FC236}">
                    <a16:creationId xmlns:a16="http://schemas.microsoft.com/office/drawing/2014/main" id="{F60AE19C-67E2-393C-F086-3D07BEBB39A2}"/>
                  </a:ext>
                </a:extLst>
              </p:cNvPr>
              <p:cNvSpPr/>
              <p:nvPr/>
            </p:nvSpPr>
            <p:spPr>
              <a:xfrm>
                <a:off x="3870569"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rapezoid 8">
                <a:extLst>
                  <a:ext uri="{FF2B5EF4-FFF2-40B4-BE49-F238E27FC236}">
                    <a16:creationId xmlns:a16="http://schemas.microsoft.com/office/drawing/2014/main" id="{F3B6FA1F-4C5E-0135-2FE8-4C91B470F4C8}"/>
                  </a:ext>
                </a:extLst>
              </p:cNvPr>
              <p:cNvSpPr/>
              <p:nvPr/>
            </p:nvSpPr>
            <p:spPr>
              <a:xfrm rot="1996156">
                <a:off x="3360356" y="1631987"/>
                <a:ext cx="414302"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9">
                <a:extLst>
                  <a:ext uri="{FF2B5EF4-FFF2-40B4-BE49-F238E27FC236}">
                    <a16:creationId xmlns:a16="http://schemas.microsoft.com/office/drawing/2014/main" id="{B275A0F9-1793-1C3B-6682-363CD1367DFD}"/>
                  </a:ext>
                </a:extLst>
              </p:cNvPr>
              <p:cNvSpPr/>
              <p:nvPr/>
            </p:nvSpPr>
            <p:spPr>
              <a:xfrm rot="2041752">
                <a:off x="3422568" y="1540645"/>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0">
                <a:extLst>
                  <a:ext uri="{FF2B5EF4-FFF2-40B4-BE49-F238E27FC236}">
                    <a16:creationId xmlns:a16="http://schemas.microsoft.com/office/drawing/2014/main" id="{399176AC-EDEF-58DA-4475-F847D9E52164}"/>
                  </a:ext>
                </a:extLst>
              </p:cNvPr>
              <p:cNvSpPr/>
              <p:nvPr/>
            </p:nvSpPr>
            <p:spPr>
              <a:xfrm rot="19870960">
                <a:off x="4043389" y="1634074"/>
                <a:ext cx="389154"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rapezoid 11">
                <a:extLst>
                  <a:ext uri="{FF2B5EF4-FFF2-40B4-BE49-F238E27FC236}">
                    <a16:creationId xmlns:a16="http://schemas.microsoft.com/office/drawing/2014/main" id="{C15708CC-1C4A-4F73-62CE-B293A18FA8F4}"/>
                  </a:ext>
                </a:extLst>
              </p:cNvPr>
              <p:cNvSpPr/>
              <p:nvPr/>
            </p:nvSpPr>
            <p:spPr>
              <a:xfrm rot="20036208">
                <a:off x="3967373" y="1552069"/>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2">
                <a:extLst>
                  <a:ext uri="{FF2B5EF4-FFF2-40B4-BE49-F238E27FC236}">
                    <a16:creationId xmlns:a16="http://schemas.microsoft.com/office/drawing/2014/main" id="{73FB64A4-85D3-FB6C-1246-B4DEFD0AD525}"/>
                  </a:ext>
                </a:extLst>
              </p:cNvPr>
              <p:cNvSpPr/>
              <p:nvPr/>
            </p:nvSpPr>
            <p:spPr>
              <a:xfrm>
                <a:off x="3620477" y="1571640"/>
                <a:ext cx="593969" cy="150670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3">
                <a:extLst>
                  <a:ext uri="{FF2B5EF4-FFF2-40B4-BE49-F238E27FC236}">
                    <a16:creationId xmlns:a16="http://schemas.microsoft.com/office/drawing/2014/main" id="{A3E6099C-E92D-FA7B-1D7F-CE22C4FC180A}"/>
                  </a:ext>
                </a:extLst>
              </p:cNvPr>
              <p:cNvSpPr/>
              <p:nvPr/>
            </p:nvSpPr>
            <p:spPr>
              <a:xfrm>
                <a:off x="3784984" y="1452689"/>
                <a:ext cx="245992" cy="3172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
                <a:extLst>
                  <a:ext uri="{FF2B5EF4-FFF2-40B4-BE49-F238E27FC236}">
                    <a16:creationId xmlns:a16="http://schemas.microsoft.com/office/drawing/2014/main" id="{1F95BBB5-287A-BA08-0BEA-876E155B0451}"/>
                  </a:ext>
                </a:extLst>
              </p:cNvPr>
              <p:cNvSpPr/>
              <p:nvPr/>
            </p:nvSpPr>
            <p:spPr>
              <a:xfrm rot="21335299">
                <a:off x="3944457" y="1543878"/>
                <a:ext cx="286810" cy="1419680"/>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15">
                <a:extLst>
                  <a:ext uri="{FF2B5EF4-FFF2-40B4-BE49-F238E27FC236}">
                    <a16:creationId xmlns:a16="http://schemas.microsoft.com/office/drawing/2014/main" id="{15A0805A-4FCC-EF57-675B-B80C9AFB89A1}"/>
                  </a:ext>
                </a:extLst>
              </p:cNvPr>
              <p:cNvSpPr/>
              <p:nvPr/>
            </p:nvSpPr>
            <p:spPr>
              <a:xfrm rot="353417">
                <a:off x="3613475" y="1531532"/>
                <a:ext cx="286810" cy="1441888"/>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6">
                <a:extLst>
                  <a:ext uri="{FF2B5EF4-FFF2-40B4-BE49-F238E27FC236}">
                    <a16:creationId xmlns:a16="http://schemas.microsoft.com/office/drawing/2014/main" id="{07412701-2211-A2D6-4847-F0B02D494AFB}"/>
                  </a:ext>
                </a:extLst>
              </p:cNvPr>
              <p:cNvSpPr/>
              <p:nvPr/>
            </p:nvSpPr>
            <p:spPr>
              <a:xfrm>
                <a:off x="3557954" y="807851"/>
                <a:ext cx="750277" cy="803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62">
                <a:extLst>
                  <a:ext uri="{FF2B5EF4-FFF2-40B4-BE49-F238E27FC236}">
                    <a16:creationId xmlns:a16="http://schemas.microsoft.com/office/drawing/2014/main" id="{AFF5C527-4CCD-6ADB-2A72-581BC5768CC1}"/>
                  </a:ext>
                </a:extLst>
              </p:cNvPr>
              <p:cNvGrpSpPr/>
              <p:nvPr/>
            </p:nvGrpSpPr>
            <p:grpSpPr>
              <a:xfrm rot="5201482">
                <a:off x="3803137" y="1994656"/>
                <a:ext cx="476901" cy="103518"/>
                <a:chOff x="3886200" y="6096000"/>
                <a:chExt cx="3124200" cy="533400"/>
              </a:xfrm>
            </p:grpSpPr>
            <p:sp>
              <p:nvSpPr>
                <p:cNvPr id="166" name="Left-Right Arrow 240">
                  <a:extLst>
                    <a:ext uri="{FF2B5EF4-FFF2-40B4-BE49-F238E27FC236}">
                      <a16:creationId xmlns:a16="http://schemas.microsoft.com/office/drawing/2014/main" id="{A0DE8A67-0BA3-13A7-B8A8-D3AD586BD885}"/>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Left-Right Arrow 241">
                  <a:extLst>
                    <a:ext uri="{FF2B5EF4-FFF2-40B4-BE49-F238E27FC236}">
                      <a16:creationId xmlns:a16="http://schemas.microsoft.com/office/drawing/2014/main" id="{8F3DDCE8-B14F-3C26-F070-478474CC7538}"/>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Left-Right Arrow 242">
                  <a:extLst>
                    <a:ext uri="{FF2B5EF4-FFF2-40B4-BE49-F238E27FC236}">
                      <a16:creationId xmlns:a16="http://schemas.microsoft.com/office/drawing/2014/main" id="{3DBA6E0C-B5D2-7900-F1DC-6EA3F4E65E5E}"/>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63">
                <a:extLst>
                  <a:ext uri="{FF2B5EF4-FFF2-40B4-BE49-F238E27FC236}">
                    <a16:creationId xmlns:a16="http://schemas.microsoft.com/office/drawing/2014/main" id="{E9A9CDD6-D551-3015-8DBC-B69545202281}"/>
                  </a:ext>
                </a:extLst>
              </p:cNvPr>
              <p:cNvGrpSpPr/>
              <p:nvPr/>
            </p:nvGrpSpPr>
            <p:grpSpPr>
              <a:xfrm rot="5201482">
                <a:off x="3819688" y="2594378"/>
                <a:ext cx="476901" cy="103518"/>
                <a:chOff x="3886200" y="6096000"/>
                <a:chExt cx="3124200" cy="533400"/>
              </a:xfrm>
            </p:grpSpPr>
            <p:sp>
              <p:nvSpPr>
                <p:cNvPr id="163" name="Left-Right Arrow 237">
                  <a:extLst>
                    <a:ext uri="{FF2B5EF4-FFF2-40B4-BE49-F238E27FC236}">
                      <a16:creationId xmlns:a16="http://schemas.microsoft.com/office/drawing/2014/main" id="{9097BC44-6EF0-B67E-3D7C-BC2ACA4E8495}"/>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Left-Right Arrow 238">
                  <a:extLst>
                    <a:ext uri="{FF2B5EF4-FFF2-40B4-BE49-F238E27FC236}">
                      <a16:creationId xmlns:a16="http://schemas.microsoft.com/office/drawing/2014/main" id="{479C2CD4-FD21-62BE-377E-0E06C6D5ADB3}"/>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Left-Right Arrow 239">
                  <a:extLst>
                    <a:ext uri="{FF2B5EF4-FFF2-40B4-BE49-F238E27FC236}">
                      <a16:creationId xmlns:a16="http://schemas.microsoft.com/office/drawing/2014/main" id="{86972C43-77F7-B480-34FC-04C688F1CED5}"/>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67">
                <a:extLst>
                  <a:ext uri="{FF2B5EF4-FFF2-40B4-BE49-F238E27FC236}">
                    <a16:creationId xmlns:a16="http://schemas.microsoft.com/office/drawing/2014/main" id="{9C96156F-706C-E690-AA15-C1C278D9CBE2}"/>
                  </a:ext>
                </a:extLst>
              </p:cNvPr>
              <p:cNvGrpSpPr/>
              <p:nvPr/>
            </p:nvGrpSpPr>
            <p:grpSpPr>
              <a:xfrm rot="5400000">
                <a:off x="3578790" y="1999625"/>
                <a:ext cx="476901" cy="103518"/>
                <a:chOff x="3886200" y="6096000"/>
                <a:chExt cx="3124200" cy="533400"/>
              </a:xfrm>
            </p:grpSpPr>
            <p:sp>
              <p:nvSpPr>
                <p:cNvPr id="160" name="Left-Right Arrow 234">
                  <a:extLst>
                    <a:ext uri="{FF2B5EF4-FFF2-40B4-BE49-F238E27FC236}">
                      <a16:creationId xmlns:a16="http://schemas.microsoft.com/office/drawing/2014/main" id="{9309EAAA-2192-C11E-35C0-8DCFB1A25CB4}"/>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Left-Right Arrow 235">
                  <a:extLst>
                    <a:ext uri="{FF2B5EF4-FFF2-40B4-BE49-F238E27FC236}">
                      <a16:creationId xmlns:a16="http://schemas.microsoft.com/office/drawing/2014/main" id="{663F2C6C-36BD-B82F-8879-3FA81FFA3724}"/>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Left-Right Arrow 236">
                  <a:extLst>
                    <a:ext uri="{FF2B5EF4-FFF2-40B4-BE49-F238E27FC236}">
                      <a16:creationId xmlns:a16="http://schemas.microsoft.com/office/drawing/2014/main" id="{CA6A525E-55DD-6BAE-6FBE-60217AD083CC}"/>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71">
                <a:extLst>
                  <a:ext uri="{FF2B5EF4-FFF2-40B4-BE49-F238E27FC236}">
                    <a16:creationId xmlns:a16="http://schemas.microsoft.com/office/drawing/2014/main" id="{88D72244-2AA8-3E55-625D-291E13510CAF}"/>
                  </a:ext>
                </a:extLst>
              </p:cNvPr>
              <p:cNvGrpSpPr/>
              <p:nvPr/>
            </p:nvGrpSpPr>
            <p:grpSpPr>
              <a:xfrm rot="5400000">
                <a:off x="3551568" y="2602446"/>
                <a:ext cx="476901" cy="103518"/>
                <a:chOff x="3886200" y="6096000"/>
                <a:chExt cx="3124200" cy="533400"/>
              </a:xfrm>
            </p:grpSpPr>
            <p:sp>
              <p:nvSpPr>
                <p:cNvPr id="157" name="Left-Right Arrow 26">
                  <a:extLst>
                    <a:ext uri="{FF2B5EF4-FFF2-40B4-BE49-F238E27FC236}">
                      <a16:creationId xmlns:a16="http://schemas.microsoft.com/office/drawing/2014/main" id="{DD283321-56C4-CFAB-ABA3-67DEE54C217E}"/>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Left-Right Arrow 27">
                  <a:extLst>
                    <a:ext uri="{FF2B5EF4-FFF2-40B4-BE49-F238E27FC236}">
                      <a16:creationId xmlns:a16="http://schemas.microsoft.com/office/drawing/2014/main" id="{445F75B1-B37F-EFE1-C3F6-42B3560B1527}"/>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Left-Right Arrow 233">
                  <a:extLst>
                    <a:ext uri="{FF2B5EF4-FFF2-40B4-BE49-F238E27FC236}">
                      <a16:creationId xmlns:a16="http://schemas.microsoft.com/office/drawing/2014/main" id="{A731DD67-0370-A10B-4568-B10136E702BF}"/>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 name="Diamond 149">
                <a:extLst>
                  <a:ext uri="{FF2B5EF4-FFF2-40B4-BE49-F238E27FC236}">
                    <a16:creationId xmlns:a16="http://schemas.microsoft.com/office/drawing/2014/main" id="{1A444334-1057-8EE6-E5F3-E432C1994CBC}"/>
                  </a:ext>
                </a:extLst>
              </p:cNvPr>
              <p:cNvSpPr/>
              <p:nvPr/>
            </p:nvSpPr>
            <p:spPr>
              <a:xfrm>
                <a:off x="3995615"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0E2BC59A-F0F2-1929-CEFF-00FACFE2DF4E}"/>
                  </a:ext>
                </a:extLst>
              </p:cNvPr>
              <p:cNvSpPr/>
              <p:nvPr/>
            </p:nvSpPr>
            <p:spPr>
              <a:xfrm>
                <a:off x="3745523"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D326D5A5-EAE8-F3AD-DF9A-8778C74DB999}"/>
                  </a:ext>
                </a:extLst>
              </p:cNvPr>
              <p:cNvSpPr/>
              <p:nvPr/>
            </p:nvSpPr>
            <p:spPr>
              <a:xfrm>
                <a:off x="3776785"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226ED1CA-C556-1E08-3319-7D3797D80F87}"/>
                  </a:ext>
                </a:extLst>
              </p:cNvPr>
              <p:cNvSpPr/>
              <p:nvPr/>
            </p:nvSpPr>
            <p:spPr>
              <a:xfrm>
                <a:off x="3964354"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25924263-2E4E-74E1-2092-00AF665A0130}"/>
                  </a:ext>
                </a:extLst>
              </p:cNvPr>
              <p:cNvSpPr/>
              <p:nvPr/>
            </p:nvSpPr>
            <p:spPr>
              <a:xfrm>
                <a:off x="3861375" y="1729605"/>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E14E429E-AD1D-0FBD-F2FB-153D714A300F}"/>
                  </a:ext>
                </a:extLst>
              </p:cNvPr>
              <p:cNvSpPr/>
              <p:nvPr/>
            </p:nvSpPr>
            <p:spPr>
              <a:xfrm>
                <a:off x="3852180" y="2315030"/>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loud 2">
                <a:extLst>
                  <a:ext uri="{FF2B5EF4-FFF2-40B4-BE49-F238E27FC236}">
                    <a16:creationId xmlns:a16="http://schemas.microsoft.com/office/drawing/2014/main" id="{1463D818-892C-F4B2-1703-8EFD126D9A6E}"/>
                  </a:ext>
                </a:extLst>
              </p:cNvPr>
              <p:cNvSpPr/>
              <p:nvPr/>
            </p:nvSpPr>
            <p:spPr>
              <a:xfrm rot="15742615" flipH="1">
                <a:off x="3778420" y="528827"/>
                <a:ext cx="282635" cy="79864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50">
              <a:extLst>
                <a:ext uri="{FF2B5EF4-FFF2-40B4-BE49-F238E27FC236}">
                  <a16:creationId xmlns:a16="http://schemas.microsoft.com/office/drawing/2014/main" id="{100D300D-8EC9-0966-38B2-927F0F48C711}"/>
                </a:ext>
              </a:extLst>
            </p:cNvPr>
            <p:cNvGrpSpPr/>
            <p:nvPr/>
          </p:nvGrpSpPr>
          <p:grpSpPr>
            <a:xfrm>
              <a:off x="4800600" y="457200"/>
              <a:ext cx="730738" cy="436153"/>
              <a:chOff x="4953000" y="1219200"/>
              <a:chExt cx="1676400" cy="838200"/>
            </a:xfrm>
          </p:grpSpPr>
          <p:sp>
            <p:nvSpPr>
              <p:cNvPr id="10" name="Rounded Rectangle 200">
                <a:extLst>
                  <a:ext uri="{FF2B5EF4-FFF2-40B4-BE49-F238E27FC236}">
                    <a16:creationId xmlns:a16="http://schemas.microsoft.com/office/drawing/2014/main" id="{E0C7DAF7-165B-3544-4E6E-6587E7F49576}"/>
                  </a:ext>
                </a:extLst>
              </p:cNvPr>
              <p:cNvSpPr/>
              <p:nvPr/>
            </p:nvSpPr>
            <p:spPr>
              <a:xfrm>
                <a:off x="4953000" y="1828800"/>
                <a:ext cx="1676400" cy="2286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a:extLst>
                  <a:ext uri="{FF2B5EF4-FFF2-40B4-BE49-F238E27FC236}">
                    <a16:creationId xmlns:a16="http://schemas.microsoft.com/office/drawing/2014/main" id="{5A7DB918-FE48-35D1-58D0-44500670B882}"/>
                  </a:ext>
                </a:extLst>
              </p:cNvPr>
              <p:cNvSpPr/>
              <p:nvPr/>
            </p:nvSpPr>
            <p:spPr>
              <a:xfrm>
                <a:off x="5410200" y="1219200"/>
                <a:ext cx="7620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5D9B5045-BF8B-4258-EC28-9BEF490D0C54}"/>
                  </a:ext>
                </a:extLst>
              </p:cNvPr>
              <p:cNvSpPr/>
              <p:nvPr/>
            </p:nvSpPr>
            <p:spPr>
              <a:xfrm>
                <a:off x="6248400" y="1524000"/>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CD771648-7CE1-C9AA-84DB-60EB445AD304}"/>
                  </a:ext>
                </a:extLst>
              </p:cNvPr>
              <p:cNvSpPr/>
              <p:nvPr/>
            </p:nvSpPr>
            <p:spPr>
              <a:xfrm>
                <a:off x="4988859" y="1532965"/>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Diamond 129">
                <a:extLst>
                  <a:ext uri="{FF2B5EF4-FFF2-40B4-BE49-F238E27FC236}">
                    <a16:creationId xmlns:a16="http://schemas.microsoft.com/office/drawing/2014/main" id="{323338A0-BE3D-6B99-1316-72C2C914E067}"/>
                  </a:ext>
                </a:extLst>
              </p:cNvPr>
              <p:cNvSpPr/>
              <p:nvPr/>
            </p:nvSpPr>
            <p:spPr>
              <a:xfrm>
                <a:off x="5562600" y="1371600"/>
                <a:ext cx="457200" cy="3810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9" name="Group 168">
            <a:extLst>
              <a:ext uri="{FF2B5EF4-FFF2-40B4-BE49-F238E27FC236}">
                <a16:creationId xmlns:a16="http://schemas.microsoft.com/office/drawing/2014/main" id="{D522D844-C739-06A1-2934-F5DDA5AF1E50}"/>
              </a:ext>
            </a:extLst>
          </p:cNvPr>
          <p:cNvGrpSpPr/>
          <p:nvPr/>
        </p:nvGrpSpPr>
        <p:grpSpPr>
          <a:xfrm>
            <a:off x="8356562" y="1883649"/>
            <a:ext cx="1309277" cy="3147340"/>
            <a:chOff x="795001" y="2752626"/>
            <a:chExt cx="1729850" cy="3762638"/>
          </a:xfrm>
        </p:grpSpPr>
        <p:sp>
          <p:nvSpPr>
            <p:cNvPr id="170" name="Moon 169">
              <a:extLst>
                <a:ext uri="{FF2B5EF4-FFF2-40B4-BE49-F238E27FC236}">
                  <a16:creationId xmlns:a16="http://schemas.microsoft.com/office/drawing/2014/main" id="{4DAE2406-5270-E23A-8802-6D3E63191F61}"/>
                </a:ext>
              </a:extLst>
            </p:cNvPr>
            <p:cNvSpPr/>
            <p:nvPr/>
          </p:nvSpPr>
          <p:spPr>
            <a:xfrm rot="686128">
              <a:off x="1191184" y="3254699"/>
              <a:ext cx="275173" cy="869996"/>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a:extLst>
                <a:ext uri="{FF2B5EF4-FFF2-40B4-BE49-F238E27FC236}">
                  <a16:creationId xmlns:a16="http://schemas.microsoft.com/office/drawing/2014/main" id="{7B6211BE-7C14-5F78-90BA-DB13C18B5B8D}"/>
                </a:ext>
              </a:extLst>
            </p:cNvPr>
            <p:cNvSpPr/>
            <p:nvPr/>
          </p:nvSpPr>
          <p:spPr>
            <a:xfrm rot="19444033">
              <a:off x="1734697" y="5698034"/>
              <a:ext cx="376768" cy="73266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AD37A01E-126F-3011-E8D9-6B8681993589}"/>
                </a:ext>
              </a:extLst>
            </p:cNvPr>
            <p:cNvSpPr/>
            <p:nvPr/>
          </p:nvSpPr>
          <p:spPr>
            <a:xfrm rot="2648374">
              <a:off x="1311286" y="5855295"/>
              <a:ext cx="350992" cy="65996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172">
              <a:extLst>
                <a:ext uri="{FF2B5EF4-FFF2-40B4-BE49-F238E27FC236}">
                  <a16:creationId xmlns:a16="http://schemas.microsoft.com/office/drawing/2014/main" id="{2126E9C6-128A-10CD-9D17-0503AC73E455}"/>
                </a:ext>
              </a:extLst>
            </p:cNvPr>
            <p:cNvSpPr/>
            <p:nvPr/>
          </p:nvSpPr>
          <p:spPr>
            <a:xfrm>
              <a:off x="1188151" y="4613630"/>
              <a:ext cx="1049852" cy="1537351"/>
            </a:xfrm>
            <a:prstGeom prst="trapezoid">
              <a:avLst>
                <a:gd name="adj" fmla="val 1544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a:extLst>
                <a:ext uri="{FF2B5EF4-FFF2-40B4-BE49-F238E27FC236}">
                  <a16:creationId xmlns:a16="http://schemas.microsoft.com/office/drawing/2014/main" id="{2EE539BC-E7D4-05D1-29B2-BC514CC55F73}"/>
                </a:ext>
              </a:extLst>
            </p:cNvPr>
            <p:cNvSpPr/>
            <p:nvPr/>
          </p:nvSpPr>
          <p:spPr>
            <a:xfrm>
              <a:off x="795001" y="4942452"/>
              <a:ext cx="262463" cy="4854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93D67975-AAAE-EEDB-843E-B06AAC0CA006}"/>
                </a:ext>
              </a:extLst>
            </p:cNvPr>
            <p:cNvSpPr/>
            <p:nvPr/>
          </p:nvSpPr>
          <p:spPr>
            <a:xfrm>
              <a:off x="2259542" y="4871663"/>
              <a:ext cx="265309" cy="5584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rapezoid 175">
              <a:extLst>
                <a:ext uri="{FF2B5EF4-FFF2-40B4-BE49-F238E27FC236}">
                  <a16:creationId xmlns:a16="http://schemas.microsoft.com/office/drawing/2014/main" id="{6A75351E-80EB-64EF-9EB2-34D216EC85F7}"/>
                </a:ext>
              </a:extLst>
            </p:cNvPr>
            <p:cNvSpPr/>
            <p:nvPr/>
          </p:nvSpPr>
          <p:spPr>
            <a:xfrm rot="20486525">
              <a:off x="1849453" y="3772620"/>
              <a:ext cx="614141" cy="1459997"/>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Trapezoid 176">
              <a:extLst>
                <a:ext uri="{FF2B5EF4-FFF2-40B4-BE49-F238E27FC236}">
                  <a16:creationId xmlns:a16="http://schemas.microsoft.com/office/drawing/2014/main" id="{DB4A87DD-FC9A-A061-A7F8-156E38884984}"/>
                </a:ext>
              </a:extLst>
            </p:cNvPr>
            <p:cNvSpPr/>
            <p:nvPr/>
          </p:nvSpPr>
          <p:spPr>
            <a:xfrm rot="1355661">
              <a:off x="908699" y="3784165"/>
              <a:ext cx="653689" cy="1447715"/>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Trapezoid 177">
              <a:extLst>
                <a:ext uri="{FF2B5EF4-FFF2-40B4-BE49-F238E27FC236}">
                  <a16:creationId xmlns:a16="http://schemas.microsoft.com/office/drawing/2014/main" id="{B0347338-A388-51F7-E054-78C23491C533}"/>
                </a:ext>
              </a:extLst>
            </p:cNvPr>
            <p:cNvSpPr/>
            <p:nvPr/>
          </p:nvSpPr>
          <p:spPr>
            <a:xfrm>
              <a:off x="1001066" y="4209064"/>
              <a:ext cx="1324426" cy="1523006"/>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Trapezoid 178">
              <a:extLst>
                <a:ext uri="{FF2B5EF4-FFF2-40B4-BE49-F238E27FC236}">
                  <a16:creationId xmlns:a16="http://schemas.microsoft.com/office/drawing/2014/main" id="{45AC6DBE-4C53-456E-C060-9FC836CEE00C}"/>
                </a:ext>
              </a:extLst>
            </p:cNvPr>
            <p:cNvSpPr/>
            <p:nvPr/>
          </p:nvSpPr>
          <p:spPr>
            <a:xfrm rot="1339147">
              <a:off x="1432977" y="3956908"/>
              <a:ext cx="742884" cy="901878"/>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Trapezoid 179">
              <a:extLst>
                <a:ext uri="{FF2B5EF4-FFF2-40B4-BE49-F238E27FC236}">
                  <a16:creationId xmlns:a16="http://schemas.microsoft.com/office/drawing/2014/main" id="{00D7F083-DACA-174E-BE7F-25CF2292A7F0}"/>
                </a:ext>
              </a:extLst>
            </p:cNvPr>
            <p:cNvSpPr/>
            <p:nvPr/>
          </p:nvSpPr>
          <p:spPr>
            <a:xfrm rot="20508981">
              <a:off x="1238628" y="3896683"/>
              <a:ext cx="691086" cy="961371"/>
            </a:xfrm>
            <a:prstGeom prst="trapezoid">
              <a:avLst>
                <a:gd name="adj" fmla="val 35985"/>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74">
              <a:extLst>
                <a:ext uri="{FF2B5EF4-FFF2-40B4-BE49-F238E27FC236}">
                  <a16:creationId xmlns:a16="http://schemas.microsoft.com/office/drawing/2014/main" id="{2FDFA18D-830B-E4E8-EC39-DA219C5C9316}"/>
                </a:ext>
              </a:extLst>
            </p:cNvPr>
            <p:cNvGrpSpPr/>
            <p:nvPr/>
          </p:nvGrpSpPr>
          <p:grpSpPr>
            <a:xfrm rot="20913872" flipH="1">
              <a:off x="1942990" y="3031456"/>
              <a:ext cx="517033" cy="1139635"/>
              <a:chOff x="6528137" y="1535176"/>
              <a:chExt cx="450325" cy="1073251"/>
            </a:xfrm>
          </p:grpSpPr>
          <p:sp>
            <p:nvSpPr>
              <p:cNvPr id="220" name="Moon 219">
                <a:extLst>
                  <a:ext uri="{FF2B5EF4-FFF2-40B4-BE49-F238E27FC236}">
                    <a16:creationId xmlns:a16="http://schemas.microsoft.com/office/drawing/2014/main" id="{AFFADBF4-6A22-040D-10C6-E2C34873746E}"/>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Moon 220">
                <a:extLst>
                  <a:ext uri="{FF2B5EF4-FFF2-40B4-BE49-F238E27FC236}">
                    <a16:creationId xmlns:a16="http://schemas.microsoft.com/office/drawing/2014/main" id="{99E8B024-3A1E-03BA-A587-4F9DB7491E3D}"/>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Moon 221">
                <a:extLst>
                  <a:ext uri="{FF2B5EF4-FFF2-40B4-BE49-F238E27FC236}">
                    <a16:creationId xmlns:a16="http://schemas.microsoft.com/office/drawing/2014/main" id="{43AC8DF2-C8B9-2F34-AD57-6282C81896F6}"/>
                  </a:ext>
                </a:extLst>
              </p:cNvPr>
              <p:cNvSpPr/>
              <p:nvPr/>
            </p:nvSpPr>
            <p:spPr>
              <a:xfrm rot="21340991">
                <a:off x="6676480" y="1576093"/>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Moon 222">
                <a:extLst>
                  <a:ext uri="{FF2B5EF4-FFF2-40B4-BE49-F238E27FC236}">
                    <a16:creationId xmlns:a16="http://schemas.microsoft.com/office/drawing/2014/main" id="{16D8FBDB-3905-CE91-5A47-C08AFECD2C0F}"/>
                  </a:ext>
                </a:extLst>
              </p:cNvPr>
              <p:cNvSpPr/>
              <p:nvPr/>
            </p:nvSpPr>
            <p:spPr>
              <a:xfrm>
                <a:off x="6528137" y="1535176"/>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Moon 223">
                <a:extLst>
                  <a:ext uri="{FF2B5EF4-FFF2-40B4-BE49-F238E27FC236}">
                    <a16:creationId xmlns:a16="http://schemas.microsoft.com/office/drawing/2014/main" id="{A4E46780-E430-9B4B-9D9C-E04B64432075}"/>
                  </a:ext>
                </a:extLst>
              </p:cNvPr>
              <p:cNvSpPr/>
              <p:nvPr/>
            </p:nvSpPr>
            <p:spPr>
              <a:xfrm rot="21435342">
                <a:off x="6654172" y="1662940"/>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2" name="Group 73">
              <a:extLst>
                <a:ext uri="{FF2B5EF4-FFF2-40B4-BE49-F238E27FC236}">
                  <a16:creationId xmlns:a16="http://schemas.microsoft.com/office/drawing/2014/main" id="{897BAD96-622F-4AC0-30B5-66C4A4A4E9E3}"/>
                </a:ext>
              </a:extLst>
            </p:cNvPr>
            <p:cNvGrpSpPr/>
            <p:nvPr/>
          </p:nvGrpSpPr>
          <p:grpSpPr>
            <a:xfrm rot="686128">
              <a:off x="1100663" y="2914453"/>
              <a:ext cx="604067" cy="1177100"/>
              <a:chOff x="6477000" y="1545521"/>
              <a:chExt cx="526130" cy="1108534"/>
            </a:xfrm>
          </p:grpSpPr>
          <p:sp>
            <p:nvSpPr>
              <p:cNvPr id="215" name="Moon 214">
                <a:extLst>
                  <a:ext uri="{FF2B5EF4-FFF2-40B4-BE49-F238E27FC236}">
                    <a16:creationId xmlns:a16="http://schemas.microsoft.com/office/drawing/2014/main" id="{191C2D4B-F0AB-59BD-95C1-0AE41905EE1E}"/>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215">
                <a:extLst>
                  <a:ext uri="{FF2B5EF4-FFF2-40B4-BE49-F238E27FC236}">
                    <a16:creationId xmlns:a16="http://schemas.microsoft.com/office/drawing/2014/main" id="{C9498E8A-0396-5552-84CA-A480F0ADC334}"/>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oon 216">
                <a:extLst>
                  <a:ext uri="{FF2B5EF4-FFF2-40B4-BE49-F238E27FC236}">
                    <a16:creationId xmlns:a16="http://schemas.microsoft.com/office/drawing/2014/main" id="{ECEDEE54-B3DE-B81D-5882-39CBA68F26B9}"/>
                  </a:ext>
                </a:extLst>
              </p:cNvPr>
              <p:cNvSpPr/>
              <p:nvPr/>
            </p:nvSpPr>
            <p:spPr>
              <a:xfrm rot="2055213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Moon 217">
                <a:extLst>
                  <a:ext uri="{FF2B5EF4-FFF2-40B4-BE49-F238E27FC236}">
                    <a16:creationId xmlns:a16="http://schemas.microsoft.com/office/drawing/2014/main" id="{0EE62297-8E52-CF8B-B7E8-835428AEF4FA}"/>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Moon 218">
                <a:extLst>
                  <a:ext uri="{FF2B5EF4-FFF2-40B4-BE49-F238E27FC236}">
                    <a16:creationId xmlns:a16="http://schemas.microsoft.com/office/drawing/2014/main" id="{CC55DD30-A906-5313-85AC-0013BBAB7DA1}"/>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3" name="Oval 14">
              <a:extLst>
                <a:ext uri="{FF2B5EF4-FFF2-40B4-BE49-F238E27FC236}">
                  <a16:creationId xmlns:a16="http://schemas.microsoft.com/office/drawing/2014/main" id="{C9F80D02-39DC-19F7-A326-4468C249BCDE}"/>
                </a:ext>
              </a:extLst>
            </p:cNvPr>
            <p:cNvSpPr/>
            <p:nvPr/>
          </p:nvSpPr>
          <p:spPr>
            <a:xfrm rot="19066372">
              <a:off x="1782320" y="2752626"/>
              <a:ext cx="510953" cy="70033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855BED9E-6542-9AED-A65A-D9CECCD93FCA}"/>
                </a:ext>
              </a:extLst>
            </p:cNvPr>
            <p:cNvSpPr/>
            <p:nvPr/>
          </p:nvSpPr>
          <p:spPr>
            <a:xfrm rot="3077158">
              <a:off x="1336081" y="2616339"/>
              <a:ext cx="456902" cy="80953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Isosceles Triangle 184">
              <a:extLst>
                <a:ext uri="{FF2B5EF4-FFF2-40B4-BE49-F238E27FC236}">
                  <a16:creationId xmlns:a16="http://schemas.microsoft.com/office/drawing/2014/main" id="{104E30EA-C8C7-475C-6E93-99AB87116B85}"/>
                </a:ext>
              </a:extLst>
            </p:cNvPr>
            <p:cNvSpPr/>
            <p:nvPr/>
          </p:nvSpPr>
          <p:spPr>
            <a:xfrm rot="10800000">
              <a:off x="1450614" y="3804498"/>
              <a:ext cx="524926" cy="48547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3">
              <a:extLst>
                <a:ext uri="{FF2B5EF4-FFF2-40B4-BE49-F238E27FC236}">
                  <a16:creationId xmlns:a16="http://schemas.microsoft.com/office/drawing/2014/main" id="{CD9ACCD6-3CCB-AEC0-7261-5B7B5887CDFE}"/>
                </a:ext>
              </a:extLst>
            </p:cNvPr>
            <p:cNvSpPr/>
            <p:nvPr/>
          </p:nvSpPr>
          <p:spPr>
            <a:xfrm>
              <a:off x="1363126" y="2800831"/>
              <a:ext cx="787389" cy="1246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7" name="Group 80">
              <a:extLst>
                <a:ext uri="{FF2B5EF4-FFF2-40B4-BE49-F238E27FC236}">
                  <a16:creationId xmlns:a16="http://schemas.microsoft.com/office/drawing/2014/main" id="{16FC0FB4-C27C-411C-292A-65D7EE773B79}"/>
                </a:ext>
              </a:extLst>
            </p:cNvPr>
            <p:cNvGrpSpPr/>
            <p:nvPr/>
          </p:nvGrpSpPr>
          <p:grpSpPr>
            <a:xfrm rot="16200000" flipH="1">
              <a:off x="1639604" y="2476150"/>
              <a:ext cx="496897" cy="1049852"/>
              <a:chOff x="6477000" y="1545521"/>
              <a:chExt cx="526130" cy="1108534"/>
            </a:xfrm>
          </p:grpSpPr>
          <p:sp>
            <p:nvSpPr>
              <p:cNvPr id="210" name="Moon 209">
                <a:extLst>
                  <a:ext uri="{FF2B5EF4-FFF2-40B4-BE49-F238E27FC236}">
                    <a16:creationId xmlns:a16="http://schemas.microsoft.com/office/drawing/2014/main" id="{CFAF2880-77A6-935E-F63C-105DD9394FC9}"/>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210">
                <a:extLst>
                  <a:ext uri="{FF2B5EF4-FFF2-40B4-BE49-F238E27FC236}">
                    <a16:creationId xmlns:a16="http://schemas.microsoft.com/office/drawing/2014/main" id="{2AC69C8F-E045-B8D7-8A27-4F6A42843C36}"/>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211">
                <a:extLst>
                  <a:ext uri="{FF2B5EF4-FFF2-40B4-BE49-F238E27FC236}">
                    <a16:creationId xmlns:a16="http://schemas.microsoft.com/office/drawing/2014/main" id="{9495619F-187A-4E55-5DFF-07B214C3BD09}"/>
                  </a:ext>
                </a:extLst>
              </p:cNvPr>
              <p:cNvSpPr/>
              <p:nvPr/>
            </p:nvSpPr>
            <p:spPr>
              <a:xfrm rot="1998220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Moon 212">
                <a:extLst>
                  <a:ext uri="{FF2B5EF4-FFF2-40B4-BE49-F238E27FC236}">
                    <a16:creationId xmlns:a16="http://schemas.microsoft.com/office/drawing/2014/main" id="{CD33087F-2453-AB95-E289-9D89A7FD2510}"/>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Moon 213">
                <a:extLst>
                  <a:ext uri="{FF2B5EF4-FFF2-40B4-BE49-F238E27FC236}">
                    <a16:creationId xmlns:a16="http://schemas.microsoft.com/office/drawing/2014/main" id="{11A806DE-E9CE-DC49-1DF2-47F6A2AC183D}"/>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8" name="Moon 187">
              <a:extLst>
                <a:ext uri="{FF2B5EF4-FFF2-40B4-BE49-F238E27FC236}">
                  <a16:creationId xmlns:a16="http://schemas.microsoft.com/office/drawing/2014/main" id="{6FE42DF2-0FF9-F365-0E96-3C1214701877}"/>
                </a:ext>
              </a:extLst>
            </p:cNvPr>
            <p:cNvSpPr/>
            <p:nvPr/>
          </p:nvSpPr>
          <p:spPr>
            <a:xfrm rot="16364658" flipH="1">
              <a:off x="1579549" y="2636717"/>
              <a:ext cx="285050" cy="879123"/>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a:extLst>
                <a:ext uri="{FF2B5EF4-FFF2-40B4-BE49-F238E27FC236}">
                  <a16:creationId xmlns:a16="http://schemas.microsoft.com/office/drawing/2014/main" id="{C46BE3AA-E9B0-60C3-B2E6-0CB0C189062D}"/>
                </a:ext>
              </a:extLst>
            </p:cNvPr>
            <p:cNvSpPr/>
            <p:nvPr/>
          </p:nvSpPr>
          <p:spPr>
            <a:xfrm>
              <a:off x="1450614" y="2833540"/>
              <a:ext cx="699902" cy="323653"/>
            </a:xfrm>
            <a:prstGeom prst="ellipse">
              <a:avLst/>
            </a:prstGeom>
            <a:solidFill>
              <a:srgbClr val="A2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ounded Rectangle 129">
              <a:extLst>
                <a:ext uri="{FF2B5EF4-FFF2-40B4-BE49-F238E27FC236}">
                  <a16:creationId xmlns:a16="http://schemas.microsoft.com/office/drawing/2014/main" id="{3128F571-8AD7-C732-BE9D-BE8ABB0D1BA7}"/>
                </a:ext>
              </a:extLst>
            </p:cNvPr>
            <p:cNvSpPr/>
            <p:nvPr/>
          </p:nvSpPr>
          <p:spPr>
            <a:xfrm>
              <a:off x="1275638" y="4613630"/>
              <a:ext cx="874877" cy="323653"/>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48">
              <a:extLst>
                <a:ext uri="{FF2B5EF4-FFF2-40B4-BE49-F238E27FC236}">
                  <a16:creationId xmlns:a16="http://schemas.microsoft.com/office/drawing/2014/main" id="{1F0C3D97-F615-E5BC-5C05-DB497B077AD2}"/>
                </a:ext>
              </a:extLst>
            </p:cNvPr>
            <p:cNvGrpSpPr/>
            <p:nvPr/>
          </p:nvGrpSpPr>
          <p:grpSpPr>
            <a:xfrm>
              <a:off x="1363126" y="4694543"/>
              <a:ext cx="699902" cy="174274"/>
              <a:chOff x="553453" y="4798401"/>
              <a:chExt cx="1858183" cy="519282"/>
            </a:xfrm>
          </p:grpSpPr>
          <p:sp>
            <p:nvSpPr>
              <p:cNvPr id="205" name="Frame 204">
                <a:extLst>
                  <a:ext uri="{FF2B5EF4-FFF2-40B4-BE49-F238E27FC236}">
                    <a16:creationId xmlns:a16="http://schemas.microsoft.com/office/drawing/2014/main" id="{9486188D-2A22-9D9E-78D6-4EFD3ECD10BF}"/>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6" name="Frame 205">
                <a:extLst>
                  <a:ext uri="{FF2B5EF4-FFF2-40B4-BE49-F238E27FC236}">
                    <a16:creationId xmlns:a16="http://schemas.microsoft.com/office/drawing/2014/main" id="{B1198DB3-5C0D-53B3-4CB5-171FC3F9D5BF}"/>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7" name="Frame 206">
                <a:extLst>
                  <a:ext uri="{FF2B5EF4-FFF2-40B4-BE49-F238E27FC236}">
                    <a16:creationId xmlns:a16="http://schemas.microsoft.com/office/drawing/2014/main" id="{F54A7ED5-7577-7F2B-782E-AC1E1DB4ABBE}"/>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8" name="Frame 207">
                <a:extLst>
                  <a:ext uri="{FF2B5EF4-FFF2-40B4-BE49-F238E27FC236}">
                    <a16:creationId xmlns:a16="http://schemas.microsoft.com/office/drawing/2014/main" id="{CDA7915C-87DD-D660-7014-76C4E5D6D0CA}"/>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9" name="Frame 208">
                <a:extLst>
                  <a:ext uri="{FF2B5EF4-FFF2-40B4-BE49-F238E27FC236}">
                    <a16:creationId xmlns:a16="http://schemas.microsoft.com/office/drawing/2014/main" id="{C9F6E311-9EF7-4367-6ABD-661BA0FF7179}"/>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92" name="Rounded Rectangle 131">
              <a:extLst>
                <a:ext uri="{FF2B5EF4-FFF2-40B4-BE49-F238E27FC236}">
                  <a16:creationId xmlns:a16="http://schemas.microsoft.com/office/drawing/2014/main" id="{5A74CCC6-656A-06D2-26D6-1CD9C5CD7DCC}"/>
                </a:ext>
              </a:extLst>
            </p:cNvPr>
            <p:cNvSpPr/>
            <p:nvPr/>
          </p:nvSpPr>
          <p:spPr>
            <a:xfrm>
              <a:off x="1143000" y="3124200"/>
              <a:ext cx="12954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60">
              <a:extLst>
                <a:ext uri="{FF2B5EF4-FFF2-40B4-BE49-F238E27FC236}">
                  <a16:creationId xmlns:a16="http://schemas.microsoft.com/office/drawing/2014/main" id="{B385976B-71B9-2867-BF42-0D01EB9A1514}"/>
                </a:ext>
              </a:extLst>
            </p:cNvPr>
            <p:cNvGrpSpPr/>
            <p:nvPr/>
          </p:nvGrpSpPr>
          <p:grpSpPr>
            <a:xfrm>
              <a:off x="1219200" y="2971800"/>
              <a:ext cx="1021829" cy="307918"/>
              <a:chOff x="1187970" y="2667000"/>
              <a:chExt cx="2889355" cy="870678"/>
            </a:xfrm>
          </p:grpSpPr>
          <p:grpSp>
            <p:nvGrpSpPr>
              <p:cNvPr id="194" name="Group 25">
                <a:extLst>
                  <a:ext uri="{FF2B5EF4-FFF2-40B4-BE49-F238E27FC236}">
                    <a16:creationId xmlns:a16="http://schemas.microsoft.com/office/drawing/2014/main" id="{5600CEC4-EC79-CF09-0763-C8BBCC1F2215}"/>
                  </a:ext>
                </a:extLst>
              </p:cNvPr>
              <p:cNvGrpSpPr/>
              <p:nvPr/>
            </p:nvGrpSpPr>
            <p:grpSpPr>
              <a:xfrm>
                <a:off x="1187970" y="2667000"/>
                <a:ext cx="838200" cy="838200"/>
                <a:chOff x="1219200" y="2971800"/>
                <a:chExt cx="838200" cy="838200"/>
              </a:xfrm>
            </p:grpSpPr>
            <p:sp>
              <p:nvSpPr>
                <p:cNvPr id="203" name="Frame 202">
                  <a:extLst>
                    <a:ext uri="{FF2B5EF4-FFF2-40B4-BE49-F238E27FC236}">
                      <a16:creationId xmlns:a16="http://schemas.microsoft.com/office/drawing/2014/main" id="{0FD73DD8-6748-1676-4A2A-7D8DBA695322}"/>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4" name="Quad Arrow 143">
                  <a:extLst>
                    <a:ext uri="{FF2B5EF4-FFF2-40B4-BE49-F238E27FC236}">
                      <a16:creationId xmlns:a16="http://schemas.microsoft.com/office/drawing/2014/main" id="{53976AAF-C780-8693-BE2C-CBB32BC82FF4}"/>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5" name="Group 26">
                <a:extLst>
                  <a:ext uri="{FF2B5EF4-FFF2-40B4-BE49-F238E27FC236}">
                    <a16:creationId xmlns:a16="http://schemas.microsoft.com/office/drawing/2014/main" id="{6DCC7B39-2CFB-1713-8175-E85D16081771}"/>
                  </a:ext>
                </a:extLst>
              </p:cNvPr>
              <p:cNvGrpSpPr/>
              <p:nvPr/>
            </p:nvGrpSpPr>
            <p:grpSpPr>
              <a:xfrm>
                <a:off x="2214797" y="2683239"/>
                <a:ext cx="838200" cy="838200"/>
                <a:chOff x="1219200" y="2971800"/>
                <a:chExt cx="838200" cy="838200"/>
              </a:xfrm>
            </p:grpSpPr>
            <p:sp>
              <p:nvSpPr>
                <p:cNvPr id="201" name="Frame 200">
                  <a:extLst>
                    <a:ext uri="{FF2B5EF4-FFF2-40B4-BE49-F238E27FC236}">
                      <a16:creationId xmlns:a16="http://schemas.microsoft.com/office/drawing/2014/main" id="{21405D8C-FF0C-B650-744E-5FC57F49B99C}"/>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Quad Arrow 141">
                  <a:extLst>
                    <a:ext uri="{FF2B5EF4-FFF2-40B4-BE49-F238E27FC236}">
                      <a16:creationId xmlns:a16="http://schemas.microsoft.com/office/drawing/2014/main" id="{71D91D71-9EE4-F359-6E74-AFAF0DCDFC2E}"/>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6" name="Group 29">
                <a:extLst>
                  <a:ext uri="{FF2B5EF4-FFF2-40B4-BE49-F238E27FC236}">
                    <a16:creationId xmlns:a16="http://schemas.microsoft.com/office/drawing/2014/main" id="{B6680E31-7236-2F56-C4AD-D84C3EC4145F}"/>
                  </a:ext>
                </a:extLst>
              </p:cNvPr>
              <p:cNvGrpSpPr/>
              <p:nvPr/>
            </p:nvGrpSpPr>
            <p:grpSpPr>
              <a:xfrm>
                <a:off x="3239125" y="2699478"/>
                <a:ext cx="838200" cy="838200"/>
                <a:chOff x="1219200" y="2971800"/>
                <a:chExt cx="838200" cy="838200"/>
              </a:xfrm>
            </p:grpSpPr>
            <p:sp>
              <p:nvSpPr>
                <p:cNvPr id="199" name="Frame 198">
                  <a:extLst>
                    <a:ext uri="{FF2B5EF4-FFF2-40B4-BE49-F238E27FC236}">
                      <a16:creationId xmlns:a16="http://schemas.microsoft.com/office/drawing/2014/main" id="{EEACB1B9-420F-BBC2-4C33-7D479A87726F}"/>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0" name="Quad Arrow 139">
                  <a:extLst>
                    <a:ext uri="{FF2B5EF4-FFF2-40B4-BE49-F238E27FC236}">
                      <a16:creationId xmlns:a16="http://schemas.microsoft.com/office/drawing/2014/main" id="{02FAA0DF-75E9-4879-7583-D39AF66261BF}"/>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7" name="Diamond 196">
                <a:extLst>
                  <a:ext uri="{FF2B5EF4-FFF2-40B4-BE49-F238E27FC236}">
                    <a16:creationId xmlns:a16="http://schemas.microsoft.com/office/drawing/2014/main" id="{9120DF93-A36A-A250-325B-2FB528EB7027}"/>
                  </a:ext>
                </a:extLst>
              </p:cNvPr>
              <p:cNvSpPr/>
              <p:nvPr/>
            </p:nvSpPr>
            <p:spPr>
              <a:xfrm>
                <a:off x="1948721" y="2803161"/>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Diamond 197">
                <a:extLst>
                  <a:ext uri="{FF2B5EF4-FFF2-40B4-BE49-F238E27FC236}">
                    <a16:creationId xmlns:a16="http://schemas.microsoft.com/office/drawing/2014/main" id="{44F02906-BFFA-0C5E-178F-2533AED9E9B8}"/>
                  </a:ext>
                </a:extLst>
              </p:cNvPr>
              <p:cNvSpPr/>
              <p:nvPr/>
            </p:nvSpPr>
            <p:spPr>
              <a:xfrm>
                <a:off x="3015521" y="2835639"/>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1366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6948B96-A2A0-46ED-9684-8A13AACE9EF7}"/>
              </a:ext>
            </a:extLst>
          </p:cNvPr>
          <p:cNvSpPr/>
          <p:nvPr/>
        </p:nvSpPr>
        <p:spPr>
          <a:xfrm flipH="1" flipV="1">
            <a:off x="0" y="0"/>
            <a:ext cx="12192000" cy="6858000"/>
          </a:xfrm>
          <a:prstGeom prst="rect">
            <a:avLst/>
          </a:prstGeom>
          <a:gradFill>
            <a:gsLst>
              <a:gs pos="0">
                <a:srgbClr val="365129"/>
              </a:gs>
              <a:gs pos="36000">
                <a:srgbClr val="00B050"/>
              </a:gs>
              <a:gs pos="69000">
                <a:srgbClr val="CCFF99"/>
              </a:gs>
              <a:gs pos="100000">
                <a:schemeClr val="accent1">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632364" y="612844"/>
            <a:ext cx="7426036" cy="5632311"/>
          </a:xfrm>
          <a:prstGeom prst="rect">
            <a:avLst/>
          </a:prstGeom>
        </p:spPr>
        <p:txBody>
          <a:bodyPr wrap="square">
            <a:spAutoFit/>
          </a:bodyPr>
          <a:lstStyle/>
          <a:p>
            <a:r>
              <a:rPr lang="en-US" sz="2400" b="1" dirty="0"/>
              <a:t>“The Book of Mormon does not give specific details about the priesthood held by prophets and other brethren among the Nephites and Lamanites. However, the references to ordinances and the manner in which the Church was conducted provide sufficient evidence that they held the Melchizedek Priesthood.</a:t>
            </a:r>
          </a:p>
          <a:p>
            <a:endParaRPr lang="en-US" sz="2400" dirty="0">
              <a:solidFill>
                <a:schemeClr val="bg1"/>
              </a:solidFill>
            </a:endParaRPr>
          </a:p>
          <a:p>
            <a:r>
              <a:rPr lang="en-US" sz="2400" b="1" dirty="0">
                <a:solidFill>
                  <a:schemeClr val="bg1"/>
                </a:solidFill>
              </a:rPr>
              <a:t>President Joseph Fielding Smith taught that “the priesthood which [the Nephites] held and under which they officiated was the Priesthood after the </a:t>
            </a:r>
            <a:r>
              <a:rPr lang="en-US" sz="2400" b="1" i="1" dirty="0">
                <a:solidFill>
                  <a:schemeClr val="bg1"/>
                </a:solidFill>
              </a:rPr>
              <a:t>holy order,</a:t>
            </a:r>
            <a:r>
              <a:rPr lang="en-US" sz="2400" b="1" dirty="0">
                <a:solidFill>
                  <a:schemeClr val="bg1"/>
                </a:solidFill>
              </a:rPr>
              <a:t> the order of the Son of </a:t>
            </a:r>
          </a:p>
          <a:p>
            <a:r>
              <a:rPr lang="en-US" sz="2400" b="1" dirty="0">
                <a:solidFill>
                  <a:schemeClr val="bg1"/>
                </a:solidFill>
              </a:rPr>
              <a:t>God. This higher </a:t>
            </a:r>
          </a:p>
          <a:p>
            <a:r>
              <a:rPr lang="en-US" sz="2400" b="1" dirty="0">
                <a:solidFill>
                  <a:schemeClr val="bg1"/>
                </a:solidFill>
              </a:rPr>
              <a:t>priesthood can officiate in every </a:t>
            </a:r>
          </a:p>
          <a:p>
            <a:r>
              <a:rPr lang="en-US" sz="2400" b="1" dirty="0">
                <a:solidFill>
                  <a:schemeClr val="bg1"/>
                </a:solidFill>
              </a:rPr>
              <a:t>ordinance of the gospel.” </a:t>
            </a:r>
          </a:p>
          <a:p>
            <a:r>
              <a:rPr lang="en-US" sz="2400" b="1" dirty="0">
                <a:solidFill>
                  <a:schemeClr val="bg1"/>
                </a:solidFill>
              </a:rPr>
              <a:t>Bruce R. </a:t>
            </a:r>
            <a:r>
              <a:rPr lang="en-US" sz="2400" b="1" dirty="0" err="1">
                <a:solidFill>
                  <a:schemeClr val="bg1"/>
                </a:solidFill>
              </a:rPr>
              <a:t>McConkie</a:t>
            </a:r>
            <a:endParaRPr lang="en-US" sz="2400" b="1" dirty="0">
              <a:solidFill>
                <a:schemeClr val="bg1"/>
              </a:solidFill>
            </a:endParaRPr>
          </a:p>
        </p:txBody>
      </p:sp>
      <p:pic>
        <p:nvPicPr>
          <p:cNvPr id="4" name="Picture 3" descr="bruce R. McConkie.jpg"/>
          <p:cNvPicPr>
            <a:picLocks noChangeAspect="1"/>
          </p:cNvPicPr>
          <p:nvPr/>
        </p:nvPicPr>
        <p:blipFill>
          <a:blip r:embed="rId2" cstate="print"/>
          <a:stretch>
            <a:fillRect/>
          </a:stretch>
        </p:blipFill>
        <p:spPr>
          <a:xfrm>
            <a:off x="618698" y="464128"/>
            <a:ext cx="1201003" cy="1676400"/>
          </a:xfrm>
          <a:prstGeom prst="rect">
            <a:avLst/>
          </a:prstGeom>
        </p:spPr>
      </p:pic>
      <p:pic>
        <p:nvPicPr>
          <p:cNvPr id="5" name="Picture 4" descr="Joseph Fielding Smith.jpg"/>
          <p:cNvPicPr>
            <a:picLocks noChangeAspect="1"/>
          </p:cNvPicPr>
          <p:nvPr/>
        </p:nvPicPr>
        <p:blipFill>
          <a:blip r:embed="rId3" cstate="print"/>
          <a:stretch>
            <a:fillRect/>
          </a:stretch>
        </p:blipFill>
        <p:spPr>
          <a:xfrm>
            <a:off x="9960900" y="4553845"/>
            <a:ext cx="1630599" cy="2057400"/>
          </a:xfrm>
          <a:prstGeom prst="rect">
            <a:avLst/>
          </a:prstGeom>
        </p:spPr>
      </p:pic>
      <p:sp>
        <p:nvSpPr>
          <p:cNvPr id="7" name="Rectangle 6">
            <a:extLst>
              <a:ext uri="{FF2B5EF4-FFF2-40B4-BE49-F238E27FC236}">
                <a16:creationId xmlns:a16="http://schemas.microsoft.com/office/drawing/2014/main" id="{C364F0C4-EDAC-481B-8FF7-3D64134B695A}"/>
              </a:ext>
            </a:extLst>
          </p:cNvPr>
          <p:cNvSpPr/>
          <p:nvPr/>
        </p:nvSpPr>
        <p:spPr>
          <a:xfrm>
            <a:off x="0" y="6426579"/>
            <a:ext cx="1552028" cy="369332"/>
          </a:xfrm>
          <a:prstGeom prst="rect">
            <a:avLst/>
          </a:prstGeom>
        </p:spPr>
        <p:txBody>
          <a:bodyPr wrap="none">
            <a:spAutoFit/>
          </a:bodyPr>
          <a:lstStyle/>
          <a:p>
            <a:r>
              <a:rPr lang="en-US" b="1" dirty="0">
                <a:solidFill>
                  <a:schemeClr val="bg1"/>
                </a:solidFill>
              </a:rPr>
              <a:t> Alma 13:1–20</a:t>
            </a:r>
            <a:endParaRPr lang="en-US" dirty="0"/>
          </a:p>
        </p:txBody>
      </p:sp>
    </p:spTree>
    <p:extLst>
      <p:ext uri="{BB962C8B-B14F-4D97-AF65-F5344CB8AC3E}">
        <p14:creationId xmlns:p14="http://schemas.microsoft.com/office/powerpoint/2010/main" val="394075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F1F607D-11C3-484C-8182-E9EC55315615}"/>
              </a:ext>
            </a:extLst>
          </p:cNvPr>
          <p:cNvSpPr/>
          <p:nvPr/>
        </p:nvSpPr>
        <p:spPr>
          <a:xfrm flipH="1" flipV="1">
            <a:off x="0" y="0"/>
            <a:ext cx="12192000" cy="6858000"/>
          </a:xfrm>
          <a:prstGeom prst="rect">
            <a:avLst/>
          </a:prstGeom>
          <a:gradFill>
            <a:gsLst>
              <a:gs pos="0">
                <a:srgbClr val="365129"/>
              </a:gs>
              <a:gs pos="36000">
                <a:srgbClr val="00B050"/>
              </a:gs>
              <a:gs pos="69000">
                <a:srgbClr val="CCFF99"/>
              </a:gs>
              <a:gs pos="100000">
                <a:schemeClr val="accent1">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82145" y="4293514"/>
            <a:ext cx="4793673" cy="1200329"/>
          </a:xfrm>
          <a:prstGeom prst="rect">
            <a:avLst/>
          </a:prstGeom>
        </p:spPr>
        <p:txBody>
          <a:bodyPr wrap="square">
            <a:spAutoFit/>
          </a:bodyPr>
          <a:lstStyle/>
          <a:p>
            <a:pPr fontAlgn="base"/>
            <a:r>
              <a:rPr lang="en-US" b="1" dirty="0">
                <a:solidFill>
                  <a:schemeClr val="bg1"/>
                </a:solidFill>
              </a:rPr>
              <a:t>“As there was a unity of doctrine among all the churches in Zarahemla, so there has been a unity of doctrine among all the churches in all times and in al dispensations.”</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Seven Churches</a:t>
            </a:r>
          </a:p>
        </p:txBody>
      </p:sp>
      <p:sp>
        <p:nvSpPr>
          <p:cNvPr id="6" name="TextBox 5"/>
          <p:cNvSpPr txBox="1"/>
          <p:nvPr/>
        </p:nvSpPr>
        <p:spPr>
          <a:xfrm>
            <a:off x="76200" y="6550224"/>
            <a:ext cx="2895600" cy="307777"/>
          </a:xfrm>
          <a:prstGeom prst="rect">
            <a:avLst/>
          </a:prstGeom>
          <a:noFill/>
        </p:spPr>
        <p:txBody>
          <a:bodyPr wrap="square" rtlCol="0">
            <a:spAutoFit/>
          </a:bodyPr>
          <a:lstStyle/>
          <a:p>
            <a:r>
              <a:rPr lang="en-US" sz="1400" dirty="0">
                <a:solidFill>
                  <a:schemeClr val="bg1"/>
                </a:solidFill>
              </a:rPr>
              <a:t>Mosiah 25:21-22   JFM and RLM</a:t>
            </a:r>
          </a:p>
        </p:txBody>
      </p:sp>
      <p:sp>
        <p:nvSpPr>
          <p:cNvPr id="7" name="Rectangle 6"/>
          <p:cNvSpPr/>
          <p:nvPr/>
        </p:nvSpPr>
        <p:spPr>
          <a:xfrm>
            <a:off x="5562599" y="1752601"/>
            <a:ext cx="4662055" cy="1754326"/>
          </a:xfrm>
          <a:prstGeom prst="rect">
            <a:avLst/>
          </a:prstGeom>
        </p:spPr>
        <p:txBody>
          <a:bodyPr wrap="square">
            <a:spAutoFit/>
          </a:bodyPr>
          <a:lstStyle/>
          <a:p>
            <a:pPr fontAlgn="base"/>
            <a:r>
              <a:rPr lang="en-US" b="1" dirty="0"/>
              <a:t>“Those who have entered into the waters of baptism have been commanded to meet together often ‘to fast and to pray, and to speak one with another concerning the welfare of their souls.” </a:t>
            </a:r>
          </a:p>
          <a:p>
            <a:pPr fontAlgn="base"/>
            <a:r>
              <a:rPr lang="en-US" b="1" dirty="0"/>
              <a:t>Moroni 6:5</a:t>
            </a:r>
          </a:p>
        </p:txBody>
      </p:sp>
      <p:sp>
        <p:nvSpPr>
          <p:cNvPr id="113" name="Rectangle 112"/>
          <p:cNvSpPr/>
          <p:nvPr/>
        </p:nvSpPr>
        <p:spPr>
          <a:xfrm>
            <a:off x="1752600" y="838200"/>
            <a:ext cx="3810000" cy="923330"/>
          </a:xfrm>
          <a:prstGeom prst="rect">
            <a:avLst/>
          </a:prstGeom>
        </p:spPr>
        <p:txBody>
          <a:bodyPr wrap="square">
            <a:spAutoFit/>
          </a:bodyPr>
          <a:lstStyle/>
          <a:p>
            <a:pPr fontAlgn="base"/>
            <a:r>
              <a:rPr lang="en-US" b="1" dirty="0"/>
              <a:t>It was necessary to divide the Church into various congregations because there were so many people</a:t>
            </a:r>
          </a:p>
        </p:txBody>
      </p:sp>
      <p:sp>
        <p:nvSpPr>
          <p:cNvPr id="114" name="Rectangle 113"/>
          <p:cNvSpPr/>
          <p:nvPr/>
        </p:nvSpPr>
        <p:spPr>
          <a:xfrm>
            <a:off x="6140483" y="5185334"/>
            <a:ext cx="3810000" cy="923330"/>
          </a:xfrm>
          <a:prstGeom prst="rect">
            <a:avLst/>
          </a:prstGeom>
        </p:spPr>
        <p:txBody>
          <a:bodyPr wrap="square">
            <a:spAutoFit/>
          </a:bodyPr>
          <a:lstStyle/>
          <a:p>
            <a:pPr fontAlgn="base"/>
            <a:r>
              <a:rPr lang="en-US" b="1" dirty="0">
                <a:solidFill>
                  <a:schemeClr val="bg1"/>
                </a:solidFill>
              </a:rPr>
              <a:t>Today:</a:t>
            </a:r>
          </a:p>
          <a:p>
            <a:pPr fontAlgn="base"/>
            <a:r>
              <a:rPr lang="en-US" b="1" dirty="0">
                <a:solidFill>
                  <a:schemeClr val="bg1"/>
                </a:solidFill>
              </a:rPr>
              <a:t>When a people outgrow a ward, the ward or Stake is divided.</a:t>
            </a:r>
          </a:p>
        </p:txBody>
      </p:sp>
      <p:sp>
        <p:nvSpPr>
          <p:cNvPr id="115" name="Rectangle 114"/>
          <p:cNvSpPr/>
          <p:nvPr/>
        </p:nvSpPr>
        <p:spPr>
          <a:xfrm>
            <a:off x="2971799" y="6104050"/>
            <a:ext cx="8520953" cy="461665"/>
          </a:xfrm>
          <a:prstGeom prst="rect">
            <a:avLst/>
          </a:prstGeom>
        </p:spPr>
        <p:txBody>
          <a:bodyPr wrap="square">
            <a:spAutoFit/>
          </a:bodyPr>
          <a:lstStyle/>
          <a:p>
            <a:pPr fontAlgn="base"/>
            <a:r>
              <a:rPr lang="en-US" sz="2400" dirty="0">
                <a:solidFill>
                  <a:srgbClr val="FFFF00"/>
                </a:solidFill>
              </a:rPr>
              <a:t>What is the criteria for a Ward or Stake to  be divided? </a:t>
            </a:r>
            <a:r>
              <a:rPr lang="en-US" sz="1600" dirty="0">
                <a:solidFill>
                  <a:srgbClr val="FFFF00"/>
                </a:solidFill>
              </a:rPr>
              <a:t>See statement*</a:t>
            </a:r>
          </a:p>
        </p:txBody>
      </p:sp>
      <p:pic>
        <p:nvPicPr>
          <p:cNvPr id="10" name="Picture 9">
            <a:extLst>
              <a:ext uri="{FF2B5EF4-FFF2-40B4-BE49-F238E27FC236}">
                <a16:creationId xmlns:a16="http://schemas.microsoft.com/office/drawing/2014/main" id="{C2DB0643-6A08-48CA-8849-730F697FB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2388" y="3088071"/>
            <a:ext cx="3224212" cy="2208470"/>
          </a:xfrm>
          <a:prstGeom prst="rect">
            <a:avLst/>
          </a:prstGeom>
        </p:spPr>
      </p:pic>
      <p:pic>
        <p:nvPicPr>
          <p:cNvPr id="2050" name="Picture 2" descr="In the given figure a circle is divided into 7 equal parts Find the sum of  areas coloured in red and yellow. Express in fractional and decimal form.">
            <a:extLst>
              <a:ext uri="{FF2B5EF4-FFF2-40B4-BE49-F238E27FC236}">
                <a16:creationId xmlns:a16="http://schemas.microsoft.com/office/drawing/2014/main" id="{DFC0A0E0-CCC8-8CB5-0D71-638168FEA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7543" y="1854567"/>
            <a:ext cx="1941151" cy="1991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66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4" grpId="0"/>
      <p:bldP spid="1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BC8985E-0591-4E92-BAB9-D199151A7AEA}"/>
              </a:ext>
            </a:extLst>
          </p:cNvPr>
          <p:cNvSpPr/>
          <p:nvPr/>
        </p:nvSpPr>
        <p:spPr>
          <a:xfrm flipH="1" flipV="1">
            <a:off x="0" y="0"/>
            <a:ext cx="12192000" cy="6858000"/>
          </a:xfrm>
          <a:prstGeom prst="rect">
            <a:avLst/>
          </a:prstGeom>
          <a:gradFill>
            <a:gsLst>
              <a:gs pos="0">
                <a:srgbClr val="365129"/>
              </a:gs>
              <a:gs pos="36000">
                <a:srgbClr val="00B050"/>
              </a:gs>
              <a:gs pos="69000">
                <a:srgbClr val="CCFF99"/>
              </a:gs>
              <a:gs pos="100000">
                <a:schemeClr val="accent1">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The People of God</a:t>
            </a:r>
          </a:p>
        </p:txBody>
      </p:sp>
      <p:sp>
        <p:nvSpPr>
          <p:cNvPr id="6" name="TextBox 5"/>
          <p:cNvSpPr txBox="1"/>
          <p:nvPr/>
        </p:nvSpPr>
        <p:spPr>
          <a:xfrm>
            <a:off x="76200" y="6550223"/>
            <a:ext cx="2895600" cy="307777"/>
          </a:xfrm>
          <a:prstGeom prst="rect">
            <a:avLst/>
          </a:prstGeom>
          <a:noFill/>
        </p:spPr>
        <p:txBody>
          <a:bodyPr wrap="square" rtlCol="0">
            <a:spAutoFit/>
          </a:bodyPr>
          <a:lstStyle/>
          <a:p>
            <a:r>
              <a:rPr lang="en-US" sz="1400" dirty="0">
                <a:solidFill>
                  <a:schemeClr val="bg1"/>
                </a:solidFill>
              </a:rPr>
              <a:t>Mosiah 25:24   JFM and RLM</a:t>
            </a:r>
          </a:p>
        </p:txBody>
      </p:sp>
      <p:sp>
        <p:nvSpPr>
          <p:cNvPr id="7" name="Rectangle 6"/>
          <p:cNvSpPr/>
          <p:nvPr/>
        </p:nvSpPr>
        <p:spPr>
          <a:xfrm>
            <a:off x="6324600" y="862271"/>
            <a:ext cx="4953000" cy="1815882"/>
          </a:xfrm>
          <a:prstGeom prst="rect">
            <a:avLst/>
          </a:prstGeom>
        </p:spPr>
        <p:txBody>
          <a:bodyPr wrap="square">
            <a:spAutoFit/>
          </a:bodyPr>
          <a:lstStyle/>
          <a:p>
            <a:pPr fontAlgn="base"/>
            <a:r>
              <a:rPr lang="en-US" sz="2800" b="1" dirty="0"/>
              <a:t>“…And the Lord did pour out his Spirit upon them, and they were blessed, and prospered in the Land.”</a:t>
            </a:r>
          </a:p>
        </p:txBody>
      </p:sp>
      <p:sp>
        <p:nvSpPr>
          <p:cNvPr id="113" name="Rectangle 112"/>
          <p:cNvSpPr/>
          <p:nvPr/>
        </p:nvSpPr>
        <p:spPr>
          <a:xfrm>
            <a:off x="586596" y="947182"/>
            <a:ext cx="4953000" cy="954107"/>
          </a:xfrm>
          <a:prstGeom prst="rect">
            <a:avLst/>
          </a:prstGeom>
        </p:spPr>
        <p:txBody>
          <a:bodyPr wrap="square">
            <a:spAutoFit/>
          </a:bodyPr>
          <a:lstStyle/>
          <a:p>
            <a:pPr fontAlgn="base"/>
            <a:r>
              <a:rPr lang="en-US" sz="2800" b="1" dirty="0"/>
              <a:t>“And they were called the people of God…”</a:t>
            </a:r>
          </a:p>
        </p:txBody>
      </p:sp>
      <p:grpSp>
        <p:nvGrpSpPr>
          <p:cNvPr id="11" name="Group 10"/>
          <p:cNvGrpSpPr/>
          <p:nvPr/>
        </p:nvGrpSpPr>
        <p:grpSpPr>
          <a:xfrm>
            <a:off x="2819400" y="3810000"/>
            <a:ext cx="7315420" cy="2514600"/>
            <a:chOff x="965200" y="2514600"/>
            <a:chExt cx="7315420" cy="2514600"/>
          </a:xfrm>
        </p:grpSpPr>
        <p:grpSp>
          <p:nvGrpSpPr>
            <p:cNvPr id="12" name="Group 18"/>
            <p:cNvGrpSpPr/>
            <p:nvPr/>
          </p:nvGrpSpPr>
          <p:grpSpPr>
            <a:xfrm>
              <a:off x="965200" y="2514600"/>
              <a:ext cx="7315420" cy="2514600"/>
              <a:chOff x="965200" y="2514600"/>
              <a:chExt cx="7379366" cy="2514600"/>
            </a:xfrm>
          </p:grpSpPr>
          <p:sp>
            <p:nvSpPr>
              <p:cNvPr id="14" name="Rectangle 13"/>
              <p:cNvSpPr/>
              <p:nvPr/>
            </p:nvSpPr>
            <p:spPr>
              <a:xfrm>
                <a:off x="1042066" y="25146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1"/>
                <a:endCxn id="15"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117600" y="2514600"/>
              <a:ext cx="7010400" cy="1569660"/>
            </a:xfrm>
            <a:prstGeom prst="rect">
              <a:avLst/>
            </a:prstGeom>
            <a:noFill/>
          </p:spPr>
          <p:txBody>
            <a:bodyPr wrap="square" rtlCol="0">
              <a:spAutoFit/>
            </a:bodyPr>
            <a:lstStyle/>
            <a:p>
              <a:pPr algn="ctr"/>
              <a:r>
                <a:rPr lang="en-US" sz="3200" b="1" i="1" dirty="0">
                  <a:solidFill>
                    <a:schemeClr val="bg1"/>
                  </a:solidFill>
                </a:rPr>
                <a:t>As we take upon ourselves the name of Jesus Christ and live accordingly, the Lord will pour out His Spirit upon us.</a:t>
              </a:r>
              <a:endParaRPr lang="en-US" sz="3200" dirty="0">
                <a:solidFill>
                  <a:schemeClr val="bg1"/>
                </a:solidFill>
                <a:latin typeface="Calibri" panose="020F0502020204030204" pitchFamily="34" charset="0"/>
              </a:endParaRPr>
            </a:p>
          </p:txBody>
        </p:sp>
      </p:grpSp>
    </p:spTree>
    <p:extLst>
      <p:ext uri="{BB962C8B-B14F-4D97-AF65-F5344CB8AC3E}">
        <p14:creationId xmlns:p14="http://schemas.microsoft.com/office/powerpoint/2010/main" val="975877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1832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8654" y="302230"/>
            <a:ext cx="8839200" cy="4401205"/>
          </a:xfrm>
          <a:prstGeom prst="rect">
            <a:avLst/>
          </a:prstGeom>
          <a:noFill/>
        </p:spPr>
        <p:txBody>
          <a:bodyPr wrap="square" rtlCol="0">
            <a:spAutoFit/>
          </a:bodyPr>
          <a:lstStyle/>
          <a:p>
            <a:r>
              <a:rPr lang="en-US" sz="2000" dirty="0">
                <a:solidFill>
                  <a:schemeClr val="bg1"/>
                </a:solidFill>
              </a:rPr>
              <a:t>Sources:</a:t>
            </a:r>
          </a:p>
          <a:p>
            <a:endParaRPr lang="en-US" sz="2000" dirty="0">
              <a:solidFill>
                <a:schemeClr val="bg1"/>
              </a:solidFill>
            </a:endParaRPr>
          </a:p>
          <a:p>
            <a:pPr fontAlgn="base"/>
            <a:r>
              <a:rPr lang="en-US" sz="2000" dirty="0">
                <a:solidFill>
                  <a:schemeClr val="bg1"/>
                </a:solidFill>
              </a:rPr>
              <a:t>Vaughn J. Featherstone </a:t>
            </a:r>
            <a:r>
              <a:rPr lang="en-US" sz="2000" i="1" dirty="0">
                <a:solidFill>
                  <a:schemeClr val="bg1"/>
                </a:solidFill>
              </a:rPr>
              <a:t>Secret of the Second Mile </a:t>
            </a:r>
            <a:r>
              <a:rPr lang="en-US" sz="2000" dirty="0">
                <a:solidFill>
                  <a:schemeClr val="bg1"/>
                </a:solidFill>
              </a:rPr>
              <a:t>May Ensign 1990</a:t>
            </a:r>
          </a:p>
          <a:p>
            <a:pPr fontAlgn="base"/>
            <a:endParaRPr lang="en-US" sz="2000" dirty="0">
              <a:solidFill>
                <a:schemeClr val="bg1"/>
              </a:solidFill>
            </a:endParaRPr>
          </a:p>
          <a:p>
            <a:pPr fontAlgn="base"/>
            <a:r>
              <a:rPr lang="en-US" sz="2000" dirty="0">
                <a:solidFill>
                  <a:schemeClr val="bg1"/>
                </a:solidFill>
              </a:rPr>
              <a:t>Joseph Fielding </a:t>
            </a:r>
            <a:r>
              <a:rPr lang="en-US" sz="2000" dirty="0" err="1">
                <a:solidFill>
                  <a:schemeClr val="bg1"/>
                </a:solidFill>
              </a:rPr>
              <a:t>McConkie</a:t>
            </a:r>
            <a:r>
              <a:rPr lang="en-US" sz="2000" dirty="0">
                <a:solidFill>
                  <a:schemeClr val="bg1"/>
                </a:solidFill>
              </a:rPr>
              <a:t> and Robert L. Millet Doctrinal Commentary on the Book of Mormon Vol. 2 p. 289,291</a:t>
            </a:r>
          </a:p>
          <a:p>
            <a:pPr fontAlgn="base"/>
            <a:endParaRPr lang="en-US" sz="2000" dirty="0">
              <a:solidFill>
                <a:schemeClr val="bg1"/>
              </a:solidFill>
            </a:endParaRPr>
          </a:p>
          <a:p>
            <a:pPr fontAlgn="base"/>
            <a:r>
              <a:rPr lang="en-US" sz="2000" dirty="0">
                <a:solidFill>
                  <a:schemeClr val="bg1"/>
                </a:solidFill>
              </a:rPr>
              <a:t> L. Tom Perry </a:t>
            </a:r>
            <a:r>
              <a:rPr lang="en-US" sz="2000" i="1" dirty="0">
                <a:solidFill>
                  <a:schemeClr val="bg1"/>
                </a:solidFill>
              </a:rPr>
              <a:t>The Value of a Good Name </a:t>
            </a:r>
            <a:r>
              <a:rPr lang="en-US" sz="2000" dirty="0">
                <a:solidFill>
                  <a:schemeClr val="bg1"/>
                </a:solidFill>
              </a:rPr>
              <a:t>Feb. Ensign 2009</a:t>
            </a:r>
          </a:p>
          <a:p>
            <a:pPr fontAlgn="base"/>
            <a:endParaRPr lang="en-US" sz="2000" dirty="0">
              <a:solidFill>
                <a:schemeClr val="bg1"/>
              </a:solidFill>
            </a:endParaRPr>
          </a:p>
          <a:p>
            <a:pPr fontAlgn="base"/>
            <a:r>
              <a:rPr lang="en-US" sz="2000" dirty="0">
                <a:solidFill>
                  <a:schemeClr val="bg1"/>
                </a:solidFill>
              </a:rPr>
              <a:t>Joseph Fielding Smith and Bruce R. </a:t>
            </a:r>
            <a:r>
              <a:rPr lang="en-US" sz="2000" dirty="0" err="1">
                <a:solidFill>
                  <a:schemeClr val="bg1"/>
                </a:solidFill>
              </a:rPr>
              <a:t>McConkie</a:t>
            </a:r>
            <a:r>
              <a:rPr lang="en-US" sz="2000" dirty="0">
                <a:solidFill>
                  <a:schemeClr val="bg1"/>
                </a:solidFill>
              </a:rPr>
              <a:t> (</a:t>
            </a:r>
            <a:r>
              <a:rPr lang="en-US" sz="2000" i="1" dirty="0">
                <a:solidFill>
                  <a:schemeClr val="bg1"/>
                </a:solidFill>
              </a:rPr>
              <a:t>Doctrines of Salvation,</a:t>
            </a:r>
            <a:r>
              <a:rPr lang="en-US" sz="2000" dirty="0">
                <a:solidFill>
                  <a:schemeClr val="bg1"/>
                </a:solidFill>
              </a:rPr>
              <a:t> ed. Bruce R. </a:t>
            </a:r>
            <a:r>
              <a:rPr lang="en-US" sz="2000" dirty="0" err="1">
                <a:solidFill>
                  <a:schemeClr val="bg1"/>
                </a:solidFill>
              </a:rPr>
              <a:t>McConkie</a:t>
            </a:r>
            <a:r>
              <a:rPr lang="en-US" sz="2000" dirty="0">
                <a:solidFill>
                  <a:schemeClr val="bg1"/>
                </a:solidFill>
              </a:rPr>
              <a:t>, 3 vols. [1954–56], 3:87).</a:t>
            </a:r>
          </a:p>
          <a:p>
            <a:pPr fontAlgn="base"/>
            <a:endParaRPr lang="en-US" sz="2000" dirty="0">
              <a:solidFill>
                <a:schemeClr val="bg1"/>
              </a:solidFill>
            </a:endParaRPr>
          </a:p>
          <a:p>
            <a:pPr fontAlgn="base"/>
            <a:endParaRPr lang="en-US" sz="2000" cap="all" dirty="0">
              <a:solidFill>
                <a:schemeClr val="bg1"/>
              </a:solidFill>
              <a:hlinkClick r:id="rId2"/>
            </a:endParaRPr>
          </a:p>
          <a:p>
            <a:pPr fontAlgn="base"/>
            <a:endParaRPr lang="en-US" sz="2000" dirty="0">
              <a:solidFill>
                <a:schemeClr val="bg1"/>
              </a:solidFill>
            </a:endParaRPr>
          </a:p>
        </p:txBody>
      </p:sp>
      <p:sp>
        <p:nvSpPr>
          <p:cNvPr id="5" name="Footer Placeholder 14">
            <a:extLst>
              <a:ext uri="{FF2B5EF4-FFF2-40B4-BE49-F238E27FC236}">
                <a16:creationId xmlns:a16="http://schemas.microsoft.com/office/drawing/2014/main" id="{0155D74D-D096-46D9-9AB2-A3387B18640E}"/>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3962031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08CB9D-0A33-8295-5067-35F1F77410C2}"/>
              </a:ext>
            </a:extLst>
          </p:cNvPr>
          <p:cNvSpPr txBox="1"/>
          <p:nvPr/>
        </p:nvSpPr>
        <p:spPr>
          <a:xfrm>
            <a:off x="349623" y="340275"/>
            <a:ext cx="6096000" cy="3693319"/>
          </a:xfrm>
          <a:prstGeom prst="rect">
            <a:avLst/>
          </a:prstGeom>
          <a:noFill/>
          <a:ln>
            <a:solidFill>
              <a:schemeClr val="tx1"/>
            </a:solidFill>
          </a:ln>
        </p:spPr>
        <p:txBody>
          <a:bodyPr wrap="square">
            <a:spAutoFit/>
          </a:bodyPr>
          <a:lstStyle/>
          <a:p>
            <a:pPr algn="l"/>
            <a:r>
              <a:rPr lang="en-US" dirty="0"/>
              <a:t>*Criteria for a Ward or Stake to  be divided: (2024)</a:t>
            </a:r>
          </a:p>
          <a:p>
            <a:pPr algn="l"/>
            <a:r>
              <a:rPr lang="en-US" b="0" i="0" dirty="0">
                <a:effectLst/>
              </a:rPr>
              <a:t>The unified requirements used to create a stake will now include the need for each stake to have 2,000 total members in the stake. Stakes in the U.S. and Canada previously needed to have 3,000 members. Those outside these two countries needed 1,900. </a:t>
            </a:r>
          </a:p>
          <a:p>
            <a:pPr algn="l"/>
            <a:r>
              <a:rPr lang="en-US" b="0" i="0" dirty="0">
                <a:effectLst/>
              </a:rPr>
              <a:t>Stakes will need 150 active, full-tithe-paying Melchizedek Priesthood holders capable of serving in leadership positions. They will also need a total of 500 participating adults. </a:t>
            </a:r>
          </a:p>
          <a:p>
            <a:pPr algn="l"/>
            <a:r>
              <a:rPr lang="en-US" b="0" i="0" dirty="0">
                <a:effectLst/>
              </a:rPr>
              <a:t>The new requirements also mean wards will need 250 members and 20 active, full-tithe-paying Melchizedek Priesthood holders capable of serving in leadership positions. Each will need 100 participating adults, as well. </a:t>
            </a:r>
          </a:p>
        </p:txBody>
      </p:sp>
    </p:spTree>
    <p:extLst>
      <p:ext uri="{BB962C8B-B14F-4D97-AF65-F5344CB8AC3E}">
        <p14:creationId xmlns:p14="http://schemas.microsoft.com/office/powerpoint/2010/main" val="3008723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44AF20-051F-9441-0A43-C47A7324339B}"/>
              </a:ext>
            </a:extLst>
          </p:cNvPr>
          <p:cNvGrpSpPr/>
          <p:nvPr/>
        </p:nvGrpSpPr>
        <p:grpSpPr>
          <a:xfrm>
            <a:off x="0" y="0"/>
            <a:ext cx="12191999" cy="6858000"/>
            <a:chOff x="0" y="0"/>
            <a:chExt cx="12191999" cy="6858000"/>
          </a:xfrm>
        </p:grpSpPr>
        <p:pic>
          <p:nvPicPr>
            <p:cNvPr id="3" name="Picture 2">
              <a:extLst>
                <a:ext uri="{FF2B5EF4-FFF2-40B4-BE49-F238E27FC236}">
                  <a16:creationId xmlns:a16="http://schemas.microsoft.com/office/drawing/2014/main" id="{F7EC1E7E-A88D-4C35-AEE8-70D12AA35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2" name="Picture 1">
              <a:extLst>
                <a:ext uri="{FF2B5EF4-FFF2-40B4-BE49-F238E27FC236}">
                  <a16:creationId xmlns:a16="http://schemas.microsoft.com/office/drawing/2014/main" id="{1C5EB701-7711-3C34-0AA4-8363AB32E8DD}"/>
                </a:ext>
              </a:extLst>
            </p:cNvPr>
            <p:cNvPicPr>
              <a:picLocks noChangeAspect="1"/>
            </p:cNvPicPr>
            <p:nvPr/>
          </p:nvPicPr>
          <p:blipFill rotWithShape="1">
            <a:blip r:embed="rId2">
              <a:extLst>
                <a:ext uri="{28A0092B-C50C-407E-A947-70E740481C1C}">
                  <a14:useLocalDpi xmlns:a14="http://schemas.microsoft.com/office/drawing/2010/main" val="0"/>
                </a:ext>
              </a:extLst>
            </a:blip>
            <a:srcRect l="76316" t="12164" r="1250" b="47485"/>
            <a:stretch/>
          </p:blipFill>
          <p:spPr>
            <a:xfrm>
              <a:off x="553453" y="493293"/>
              <a:ext cx="2735179" cy="2767265"/>
            </a:xfrm>
            <a:prstGeom prst="rect">
              <a:avLst/>
            </a:prstGeom>
          </p:spPr>
        </p:pic>
      </p:grpSp>
    </p:spTree>
    <p:extLst>
      <p:ext uri="{BB962C8B-B14F-4D97-AF65-F5344CB8AC3E}">
        <p14:creationId xmlns:p14="http://schemas.microsoft.com/office/powerpoint/2010/main" val="1900277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bddwood.com/wp-content/uploads/2013/05/faux-wood-blinds5.jpg"/>
          <p:cNvPicPr>
            <a:picLocks noChangeAspect="1" noChangeArrowheads="1"/>
          </p:cNvPicPr>
          <p:nvPr/>
        </p:nvPicPr>
        <p:blipFill>
          <a:blip r:embed="rId2" cstate="print">
            <a:duotone>
              <a:schemeClr val="accent2">
                <a:shade val="45000"/>
                <a:satMod val="135000"/>
              </a:schemeClr>
              <a:prstClr val="white"/>
            </a:duotone>
          </a:blip>
          <a:srcRect l="33123" t="17476" r="29614" b="21359"/>
          <a:stretch>
            <a:fillRect/>
          </a:stretch>
        </p:blipFill>
        <p:spPr bwMode="auto">
          <a:xfrm>
            <a:off x="0" y="0"/>
            <a:ext cx="12192000" cy="6858000"/>
          </a:xfrm>
          <a:prstGeom prst="rect">
            <a:avLst/>
          </a:prstGeom>
          <a:noFill/>
        </p:spPr>
      </p:pic>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latin typeface="Calibri" panose="020F0502020204030204" pitchFamily="34" charset="0"/>
              </a:rPr>
              <a:t>Test Your Testimony</a:t>
            </a:r>
          </a:p>
        </p:txBody>
      </p:sp>
      <p:sp>
        <p:nvSpPr>
          <p:cNvPr id="7" name="TextBox 6"/>
          <p:cNvSpPr txBox="1"/>
          <p:nvPr/>
        </p:nvSpPr>
        <p:spPr>
          <a:xfrm>
            <a:off x="1524000" y="1295401"/>
            <a:ext cx="5867400" cy="584775"/>
          </a:xfrm>
          <a:prstGeom prst="rect">
            <a:avLst/>
          </a:prstGeom>
          <a:noFill/>
        </p:spPr>
        <p:txBody>
          <a:bodyPr wrap="square" rtlCol="0">
            <a:spAutoFit/>
          </a:bodyPr>
          <a:lstStyle/>
          <a:p>
            <a:r>
              <a:rPr lang="en-US" sz="1600" dirty="0"/>
              <a:t>When someone asks a question about the Church do you bear your testimony?</a:t>
            </a:r>
          </a:p>
        </p:txBody>
      </p:sp>
      <p:sp>
        <p:nvSpPr>
          <p:cNvPr id="13" name="TextBox 12"/>
          <p:cNvSpPr txBox="1"/>
          <p:nvPr/>
        </p:nvSpPr>
        <p:spPr>
          <a:xfrm>
            <a:off x="1524000" y="4648200"/>
            <a:ext cx="5867400" cy="338554"/>
          </a:xfrm>
          <a:prstGeom prst="rect">
            <a:avLst/>
          </a:prstGeom>
          <a:noFill/>
        </p:spPr>
        <p:txBody>
          <a:bodyPr wrap="square" rtlCol="0">
            <a:spAutoFit/>
          </a:bodyPr>
          <a:lstStyle/>
          <a:p>
            <a:r>
              <a:rPr lang="en-US" sz="1600" dirty="0"/>
              <a:t>How often do you bear your testimony? </a:t>
            </a:r>
          </a:p>
        </p:txBody>
      </p:sp>
      <p:sp>
        <p:nvSpPr>
          <p:cNvPr id="14" name="TextBox 13"/>
          <p:cNvSpPr txBox="1"/>
          <p:nvPr/>
        </p:nvSpPr>
        <p:spPr>
          <a:xfrm>
            <a:off x="1524000" y="3581400"/>
            <a:ext cx="5867400" cy="338554"/>
          </a:xfrm>
          <a:prstGeom prst="rect">
            <a:avLst/>
          </a:prstGeom>
          <a:noFill/>
        </p:spPr>
        <p:txBody>
          <a:bodyPr wrap="square" rtlCol="0">
            <a:spAutoFit/>
          </a:bodyPr>
          <a:lstStyle/>
          <a:p>
            <a:r>
              <a:rPr lang="en-US" sz="1600" dirty="0"/>
              <a:t>How often do you pray?</a:t>
            </a:r>
          </a:p>
        </p:txBody>
      </p:sp>
      <p:sp>
        <p:nvSpPr>
          <p:cNvPr id="16" name="TextBox 15"/>
          <p:cNvSpPr txBox="1"/>
          <p:nvPr/>
        </p:nvSpPr>
        <p:spPr>
          <a:xfrm>
            <a:off x="1524000" y="4114800"/>
            <a:ext cx="5867400" cy="338554"/>
          </a:xfrm>
          <a:prstGeom prst="rect">
            <a:avLst/>
          </a:prstGeom>
          <a:noFill/>
        </p:spPr>
        <p:txBody>
          <a:bodyPr wrap="square" rtlCol="0">
            <a:spAutoFit/>
          </a:bodyPr>
          <a:lstStyle/>
          <a:p>
            <a:r>
              <a:rPr lang="en-US" sz="1600" dirty="0"/>
              <a:t>How often do you read and study the scriptures?</a:t>
            </a:r>
          </a:p>
        </p:txBody>
      </p:sp>
      <p:sp>
        <p:nvSpPr>
          <p:cNvPr id="18" name="TextBox 17"/>
          <p:cNvSpPr txBox="1"/>
          <p:nvPr/>
        </p:nvSpPr>
        <p:spPr>
          <a:xfrm>
            <a:off x="7315200" y="914400"/>
            <a:ext cx="3581400" cy="523220"/>
          </a:xfrm>
          <a:prstGeom prst="rect">
            <a:avLst/>
          </a:prstGeom>
          <a:noFill/>
        </p:spPr>
        <p:txBody>
          <a:bodyPr wrap="square" rtlCol="0">
            <a:spAutoFit/>
          </a:bodyPr>
          <a:lstStyle/>
          <a:p>
            <a:r>
              <a:rPr lang="en-US" sz="1400" dirty="0"/>
              <a:t>Never	Sometimes	    Always</a:t>
            </a:r>
          </a:p>
          <a:p>
            <a:endParaRPr lang="en-US" sz="1400" dirty="0"/>
          </a:p>
        </p:txBody>
      </p:sp>
      <p:sp>
        <p:nvSpPr>
          <p:cNvPr id="19" name="TextBox 18"/>
          <p:cNvSpPr txBox="1"/>
          <p:nvPr/>
        </p:nvSpPr>
        <p:spPr>
          <a:xfrm>
            <a:off x="1524000" y="5181600"/>
            <a:ext cx="5867400" cy="338554"/>
          </a:xfrm>
          <a:prstGeom prst="rect">
            <a:avLst/>
          </a:prstGeom>
          <a:noFill/>
        </p:spPr>
        <p:txBody>
          <a:bodyPr wrap="square" rtlCol="0">
            <a:spAutoFit/>
          </a:bodyPr>
          <a:lstStyle/>
          <a:p>
            <a:r>
              <a:rPr lang="en-US" sz="1600" dirty="0"/>
              <a:t>How often do you feel of the Holy Spirit?</a:t>
            </a:r>
          </a:p>
        </p:txBody>
      </p:sp>
      <p:sp>
        <p:nvSpPr>
          <p:cNvPr id="20" name="TextBox 19"/>
          <p:cNvSpPr txBox="1"/>
          <p:nvPr/>
        </p:nvSpPr>
        <p:spPr>
          <a:xfrm>
            <a:off x="1524000" y="1981200"/>
            <a:ext cx="5867400" cy="338554"/>
          </a:xfrm>
          <a:prstGeom prst="rect">
            <a:avLst/>
          </a:prstGeom>
          <a:noFill/>
        </p:spPr>
        <p:txBody>
          <a:bodyPr wrap="square" rtlCol="0">
            <a:spAutoFit/>
          </a:bodyPr>
          <a:lstStyle/>
          <a:p>
            <a:r>
              <a:rPr lang="en-US" sz="1600" dirty="0"/>
              <a:t>How often do you do something nice for someone?</a:t>
            </a:r>
          </a:p>
        </p:txBody>
      </p:sp>
      <p:sp>
        <p:nvSpPr>
          <p:cNvPr id="21" name="TextBox 20"/>
          <p:cNvSpPr txBox="1"/>
          <p:nvPr/>
        </p:nvSpPr>
        <p:spPr>
          <a:xfrm>
            <a:off x="1524000" y="2514600"/>
            <a:ext cx="5867400" cy="338554"/>
          </a:xfrm>
          <a:prstGeom prst="rect">
            <a:avLst/>
          </a:prstGeom>
          <a:noFill/>
        </p:spPr>
        <p:txBody>
          <a:bodyPr wrap="square" rtlCol="0">
            <a:spAutoFit/>
          </a:bodyPr>
          <a:lstStyle/>
          <a:p>
            <a:r>
              <a:rPr lang="en-US" sz="1600" dirty="0"/>
              <a:t>How often do you take the advice from your parents?</a:t>
            </a:r>
          </a:p>
        </p:txBody>
      </p:sp>
      <p:sp>
        <p:nvSpPr>
          <p:cNvPr id="22" name="TextBox 21"/>
          <p:cNvSpPr txBox="1"/>
          <p:nvPr/>
        </p:nvSpPr>
        <p:spPr>
          <a:xfrm>
            <a:off x="1524000" y="3048000"/>
            <a:ext cx="5867400" cy="338554"/>
          </a:xfrm>
          <a:prstGeom prst="rect">
            <a:avLst/>
          </a:prstGeom>
          <a:noFill/>
        </p:spPr>
        <p:txBody>
          <a:bodyPr wrap="square" rtlCol="0">
            <a:spAutoFit/>
          </a:bodyPr>
          <a:lstStyle/>
          <a:p>
            <a:r>
              <a:rPr lang="en-US" sz="1600" dirty="0"/>
              <a:t>How often do you take council from the prophets?</a:t>
            </a:r>
          </a:p>
        </p:txBody>
      </p:sp>
      <p:sp>
        <p:nvSpPr>
          <p:cNvPr id="23" name="TextBox 22"/>
          <p:cNvSpPr txBox="1"/>
          <p:nvPr/>
        </p:nvSpPr>
        <p:spPr>
          <a:xfrm>
            <a:off x="2133600" y="5562601"/>
            <a:ext cx="8534400" cy="584775"/>
          </a:xfrm>
          <a:prstGeom prst="rect">
            <a:avLst/>
          </a:prstGeom>
          <a:noFill/>
        </p:spPr>
        <p:txBody>
          <a:bodyPr wrap="square" rtlCol="0">
            <a:spAutoFit/>
          </a:bodyPr>
          <a:lstStyle/>
          <a:p>
            <a:r>
              <a:rPr lang="en-US" sz="3200" dirty="0">
                <a:solidFill>
                  <a:srgbClr val="00B0F0"/>
                </a:solidFill>
              </a:rPr>
              <a:t>How would you describe your testimony today?</a:t>
            </a:r>
          </a:p>
        </p:txBody>
      </p:sp>
    </p:spTree>
    <p:extLst>
      <p:ext uri="{BB962C8B-B14F-4D97-AF65-F5344CB8AC3E}">
        <p14:creationId xmlns:p14="http://schemas.microsoft.com/office/powerpoint/2010/main" val="376194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1000" fill="hold"/>
                                        <p:tgtEl>
                                          <p:spTgt spid="23"/>
                                        </p:tgtEl>
                                        <p:attrNameLst>
                                          <p:attrName>ppt_x</p:attrName>
                                        </p:attrNameLst>
                                      </p:cBhvr>
                                      <p:tavLst>
                                        <p:tav tm="0">
                                          <p:val>
                                            <p:strVal val="#ppt_x-.2"/>
                                          </p:val>
                                        </p:tav>
                                        <p:tav tm="100000">
                                          <p:val>
                                            <p:strVal val="#ppt_x"/>
                                          </p:val>
                                        </p:tav>
                                      </p:tavLst>
                                    </p:anim>
                                    <p:anim calcmode="lin" valueType="num">
                                      <p:cBhvr>
                                        <p:cTn id="40"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9" grpId="0"/>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latin typeface="Calibri" panose="020F0502020204030204" pitchFamily="34" charset="0"/>
              </a:rPr>
              <a:t>The Rising Generation</a:t>
            </a:r>
          </a:p>
        </p:txBody>
      </p:sp>
      <p:sp>
        <p:nvSpPr>
          <p:cNvPr id="7" name="TextBox 6"/>
          <p:cNvSpPr txBox="1"/>
          <p:nvPr/>
        </p:nvSpPr>
        <p:spPr>
          <a:xfrm>
            <a:off x="1828800" y="990600"/>
            <a:ext cx="5867400" cy="1815882"/>
          </a:xfrm>
          <a:prstGeom prst="rect">
            <a:avLst/>
          </a:prstGeom>
          <a:noFill/>
        </p:spPr>
        <p:txBody>
          <a:bodyPr wrap="square" rtlCol="0">
            <a:spAutoFit/>
          </a:bodyPr>
          <a:lstStyle/>
          <a:p>
            <a:pPr fontAlgn="base"/>
            <a:r>
              <a:rPr lang="en-US" sz="1600" dirty="0"/>
              <a:t>The Children during King Benjamin’s time grew up and:</a:t>
            </a:r>
          </a:p>
          <a:p>
            <a:pPr fontAlgn="base"/>
            <a:endParaRPr lang="en-US" sz="1600" dirty="0"/>
          </a:p>
          <a:p>
            <a:pPr fontAlgn="base"/>
            <a:r>
              <a:rPr lang="en-US" sz="1600" dirty="0"/>
              <a:t>Did not believe in traditions of their fathers</a:t>
            </a:r>
          </a:p>
          <a:p>
            <a:pPr fontAlgn="base"/>
            <a:endParaRPr lang="en-US" sz="1600" dirty="0"/>
          </a:p>
          <a:p>
            <a:pPr fontAlgn="base"/>
            <a:r>
              <a:rPr lang="en-US" sz="1600" dirty="0"/>
              <a:t>Did not believe in the resurrection</a:t>
            </a:r>
          </a:p>
          <a:p>
            <a:pPr fontAlgn="base"/>
            <a:endParaRPr lang="en-US" sz="1600" dirty="0"/>
          </a:p>
          <a:p>
            <a:pPr fontAlgn="base"/>
            <a:r>
              <a:rPr lang="en-US" sz="1600" dirty="0"/>
              <a:t>Did not believe in the coming of Christ</a:t>
            </a:r>
          </a:p>
        </p:txBody>
      </p:sp>
      <p:sp>
        <p:nvSpPr>
          <p:cNvPr id="17" name="TextBox 16"/>
          <p:cNvSpPr txBox="1"/>
          <p:nvPr/>
        </p:nvSpPr>
        <p:spPr>
          <a:xfrm>
            <a:off x="3886200" y="3200400"/>
            <a:ext cx="4495800" cy="1569660"/>
          </a:xfrm>
          <a:prstGeom prst="rect">
            <a:avLst/>
          </a:prstGeom>
          <a:noFill/>
        </p:spPr>
        <p:txBody>
          <a:bodyPr wrap="square" rtlCol="0">
            <a:spAutoFit/>
          </a:bodyPr>
          <a:lstStyle/>
          <a:p>
            <a:pPr fontAlgn="base"/>
            <a:r>
              <a:rPr lang="en-US" sz="1600" dirty="0"/>
              <a:t>Not understanding the word of God</a:t>
            </a:r>
          </a:p>
          <a:p>
            <a:pPr fontAlgn="base"/>
            <a:r>
              <a:rPr lang="en-US" sz="1600" dirty="0"/>
              <a:t>Hardened Hearts</a:t>
            </a:r>
          </a:p>
          <a:p>
            <a:pPr fontAlgn="base"/>
            <a:r>
              <a:rPr lang="en-US" sz="1600" dirty="0"/>
              <a:t>Not be baptized or join the Church</a:t>
            </a:r>
          </a:p>
          <a:p>
            <a:pPr fontAlgn="base"/>
            <a:endParaRPr lang="en-US" sz="1600" dirty="0"/>
          </a:p>
          <a:p>
            <a:pPr fontAlgn="base"/>
            <a:r>
              <a:rPr lang="en-US" sz="1600" dirty="0"/>
              <a:t>Separated themselves—did not associate with the things of God</a:t>
            </a:r>
          </a:p>
        </p:txBody>
      </p:sp>
      <p:grpSp>
        <p:nvGrpSpPr>
          <p:cNvPr id="24" name="Group 35"/>
          <p:cNvGrpSpPr/>
          <p:nvPr/>
        </p:nvGrpSpPr>
        <p:grpSpPr>
          <a:xfrm>
            <a:off x="4191001" y="4953000"/>
            <a:ext cx="1793823" cy="1411574"/>
            <a:chOff x="3642609" y="950626"/>
            <a:chExt cx="3028014" cy="2991787"/>
          </a:xfrm>
        </p:grpSpPr>
        <p:grpSp>
          <p:nvGrpSpPr>
            <p:cNvPr id="25" name="Group 28"/>
            <p:cNvGrpSpPr/>
            <p:nvPr/>
          </p:nvGrpSpPr>
          <p:grpSpPr>
            <a:xfrm>
              <a:off x="3642609" y="950626"/>
              <a:ext cx="1184223" cy="2966779"/>
              <a:chOff x="3642609" y="950626"/>
              <a:chExt cx="1184223" cy="2966779"/>
            </a:xfrm>
          </p:grpSpPr>
          <p:sp>
            <p:nvSpPr>
              <p:cNvPr id="32" name="Oval 31"/>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34"/>
            <p:cNvGrpSpPr/>
            <p:nvPr/>
          </p:nvGrpSpPr>
          <p:grpSpPr>
            <a:xfrm>
              <a:off x="5334001" y="990600"/>
              <a:ext cx="1336622" cy="2951813"/>
              <a:chOff x="5486399" y="990600"/>
              <a:chExt cx="1184223" cy="2774405"/>
            </a:xfrm>
          </p:grpSpPr>
          <p:sp>
            <p:nvSpPr>
              <p:cNvPr id="27" name="Oval 26"/>
              <p:cNvSpPr/>
              <p:nvPr/>
            </p:nvSpPr>
            <p:spPr>
              <a:xfrm>
                <a:off x="5562600" y="990600"/>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p:cNvSpPr/>
              <p:nvPr/>
            </p:nvSpPr>
            <p:spPr>
              <a:xfrm>
                <a:off x="5638800" y="1524000"/>
                <a:ext cx="914400" cy="18288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5400000">
                <a:off x="5968583" y="1727617"/>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19063923" flipH="1">
                <a:off x="6137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2536077">
                <a:off x="5756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7" name="Group 35"/>
          <p:cNvGrpSpPr/>
          <p:nvPr/>
        </p:nvGrpSpPr>
        <p:grpSpPr>
          <a:xfrm>
            <a:off x="2133601" y="4953000"/>
            <a:ext cx="1793823" cy="1411574"/>
            <a:chOff x="3642609" y="950626"/>
            <a:chExt cx="3028014" cy="2991787"/>
          </a:xfrm>
        </p:grpSpPr>
        <p:grpSp>
          <p:nvGrpSpPr>
            <p:cNvPr id="38" name="Group 28"/>
            <p:cNvGrpSpPr/>
            <p:nvPr/>
          </p:nvGrpSpPr>
          <p:grpSpPr>
            <a:xfrm>
              <a:off x="3642609" y="950626"/>
              <a:ext cx="1184223" cy="2966779"/>
              <a:chOff x="3642609" y="950626"/>
              <a:chExt cx="1184223" cy="2966779"/>
            </a:xfrm>
          </p:grpSpPr>
          <p:sp>
            <p:nvSpPr>
              <p:cNvPr id="45" name="Oval 44"/>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4"/>
            <p:cNvGrpSpPr/>
            <p:nvPr/>
          </p:nvGrpSpPr>
          <p:grpSpPr>
            <a:xfrm>
              <a:off x="5334001" y="990600"/>
              <a:ext cx="1336622" cy="2951813"/>
              <a:chOff x="5486399" y="990600"/>
              <a:chExt cx="1184223" cy="2774405"/>
            </a:xfrm>
          </p:grpSpPr>
          <p:sp>
            <p:nvSpPr>
              <p:cNvPr id="40" name="Oval 39"/>
              <p:cNvSpPr/>
              <p:nvPr/>
            </p:nvSpPr>
            <p:spPr>
              <a:xfrm>
                <a:off x="5562600" y="990600"/>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a:off x="5638800" y="1524000"/>
                <a:ext cx="914400" cy="18288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rot="5400000">
                <a:off x="5968583" y="1727617"/>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rot="19063923" flipH="1">
                <a:off x="6137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rot="2536077">
                <a:off x="5756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0" name="Group 49"/>
          <p:cNvGrpSpPr/>
          <p:nvPr/>
        </p:nvGrpSpPr>
        <p:grpSpPr>
          <a:xfrm>
            <a:off x="8229600" y="838200"/>
            <a:ext cx="2082800" cy="5638800"/>
            <a:chOff x="381000" y="228600"/>
            <a:chExt cx="2355273" cy="6400800"/>
          </a:xfrm>
        </p:grpSpPr>
        <p:sp>
          <p:nvSpPr>
            <p:cNvPr id="51" name="Rounded Rectangle 50"/>
            <p:cNvSpPr/>
            <p:nvPr/>
          </p:nvSpPr>
          <p:spPr>
            <a:xfrm rot="16200000">
              <a:off x="-1295400" y="4495800"/>
              <a:ext cx="4038600" cy="2286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ultiply 51"/>
            <p:cNvSpPr/>
            <p:nvPr/>
          </p:nvSpPr>
          <p:spPr>
            <a:xfrm>
              <a:off x="577273" y="6035964"/>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rot="16200000">
              <a:off x="381000" y="4495800"/>
              <a:ext cx="4038600" cy="2286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ultiply 53"/>
            <p:cNvSpPr/>
            <p:nvPr/>
          </p:nvSpPr>
          <p:spPr>
            <a:xfrm>
              <a:off x="2246746" y="6049818"/>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838200" y="6172200"/>
              <a:ext cx="1447800" cy="152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22"/>
            <p:cNvGrpSpPr/>
            <p:nvPr/>
          </p:nvGrpSpPr>
          <p:grpSpPr>
            <a:xfrm>
              <a:off x="381000" y="228600"/>
              <a:ext cx="2355273" cy="2426859"/>
              <a:chOff x="2105890" y="2068941"/>
              <a:chExt cx="2355273" cy="2426859"/>
            </a:xfrm>
          </p:grpSpPr>
          <p:sp>
            <p:nvSpPr>
              <p:cNvPr id="69" name="Trapezoid 68"/>
              <p:cNvSpPr/>
              <p:nvPr/>
            </p:nvSpPr>
            <p:spPr>
              <a:xfrm>
                <a:off x="2362200" y="3733800"/>
                <a:ext cx="1828800" cy="533400"/>
              </a:xfrm>
              <a:prstGeom prst="trapezoid">
                <a:avLst>
                  <a:gd name="adj" fmla="val 48088"/>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rapezoid 69"/>
              <p:cNvSpPr/>
              <p:nvPr/>
            </p:nvSpPr>
            <p:spPr>
              <a:xfrm rot="10800000">
                <a:off x="2133600" y="2209800"/>
                <a:ext cx="2286000" cy="685800"/>
              </a:xfrm>
              <a:prstGeom prst="trapezoid">
                <a:avLst>
                  <a:gd name="adj" fmla="val 29040"/>
                </a:avLst>
              </a:prstGeom>
              <a:blipFill>
                <a:blip r:embed="rId3"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rapezoid 70"/>
              <p:cNvSpPr/>
              <p:nvPr/>
            </p:nvSpPr>
            <p:spPr>
              <a:xfrm rot="10800000">
                <a:off x="2105890" y="2068941"/>
                <a:ext cx="2355273" cy="147785"/>
              </a:xfrm>
              <a:prstGeom prst="trapezoid">
                <a:avLst>
                  <a:gd name="adj" fmla="val 29040"/>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ed Rectangle 71"/>
              <p:cNvSpPr/>
              <p:nvPr/>
            </p:nvSpPr>
            <p:spPr>
              <a:xfrm>
                <a:off x="2641600" y="2895600"/>
                <a:ext cx="152400" cy="7620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ed Rectangle 72"/>
              <p:cNvSpPr/>
              <p:nvPr/>
            </p:nvSpPr>
            <p:spPr>
              <a:xfrm>
                <a:off x="3763818" y="2890982"/>
                <a:ext cx="152400" cy="7620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rot="5400000">
                <a:off x="1266537" y="3229263"/>
                <a:ext cx="2209800" cy="170873"/>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rot="5400000">
                <a:off x="3063009" y="3233882"/>
                <a:ext cx="2209800" cy="170873"/>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rot="16200000">
                <a:off x="2372594" y="3917372"/>
                <a:ext cx="898236" cy="15702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p:cNvSpPr/>
              <p:nvPr/>
            </p:nvSpPr>
            <p:spPr>
              <a:xfrm rot="16200000">
                <a:off x="3263904" y="3912754"/>
                <a:ext cx="898236" cy="15702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2286000" y="3505200"/>
                <a:ext cx="1981200" cy="2286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ultiply 78"/>
              <p:cNvSpPr/>
              <p:nvPr/>
            </p:nvSpPr>
            <p:spPr>
              <a:xfrm>
                <a:off x="2237509" y="3459018"/>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ultiply 79"/>
              <p:cNvSpPr/>
              <p:nvPr/>
            </p:nvSpPr>
            <p:spPr>
              <a:xfrm>
                <a:off x="3987800" y="3463636"/>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ultiply 80"/>
              <p:cNvSpPr/>
              <p:nvPr/>
            </p:nvSpPr>
            <p:spPr>
              <a:xfrm>
                <a:off x="2667000" y="3463636"/>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ultiply 81"/>
              <p:cNvSpPr/>
              <p:nvPr/>
            </p:nvSpPr>
            <p:spPr>
              <a:xfrm>
                <a:off x="3553691" y="3472873"/>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90618" y="3699164"/>
                <a:ext cx="17087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2295236" y="3472873"/>
                <a:ext cx="17087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4077854" y="3482109"/>
                <a:ext cx="17087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4077855" y="3713019"/>
                <a:ext cx="170873"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7"/>
              <p:cNvSpPr/>
              <p:nvPr/>
            </p:nvSpPr>
            <p:spPr>
              <a:xfrm>
                <a:off x="2258290" y="4267200"/>
                <a:ext cx="2057400" cy="2286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ounded Rectangle 56"/>
            <p:cNvSpPr/>
            <p:nvPr/>
          </p:nvSpPr>
          <p:spPr>
            <a:xfrm>
              <a:off x="838200" y="5410200"/>
              <a:ext cx="1447800" cy="152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57"/>
            <p:cNvSpPr/>
            <p:nvPr/>
          </p:nvSpPr>
          <p:spPr>
            <a:xfrm>
              <a:off x="838200" y="4648200"/>
              <a:ext cx="1447800" cy="152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838200" y="3810000"/>
              <a:ext cx="1447800" cy="152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p:cNvSpPr/>
            <p:nvPr/>
          </p:nvSpPr>
          <p:spPr>
            <a:xfrm>
              <a:off x="838200" y="3124200"/>
              <a:ext cx="1447800" cy="152400"/>
            </a:xfrm>
            <a:prstGeom prst="roundRect">
              <a:avLst/>
            </a:prstGeom>
            <a:blipFill>
              <a:blip r:embed="rId2" cstate="print"/>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Multiply 60"/>
            <p:cNvSpPr/>
            <p:nvPr/>
          </p:nvSpPr>
          <p:spPr>
            <a:xfrm>
              <a:off x="591128" y="5329382"/>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Multiply 61"/>
            <p:cNvSpPr/>
            <p:nvPr/>
          </p:nvSpPr>
          <p:spPr>
            <a:xfrm>
              <a:off x="572655" y="4572000"/>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Multiply 62"/>
            <p:cNvSpPr/>
            <p:nvPr/>
          </p:nvSpPr>
          <p:spPr>
            <a:xfrm>
              <a:off x="563419" y="3749964"/>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Multiply 63"/>
            <p:cNvSpPr/>
            <p:nvPr/>
          </p:nvSpPr>
          <p:spPr>
            <a:xfrm>
              <a:off x="563418" y="3029527"/>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Multiply 64"/>
            <p:cNvSpPr/>
            <p:nvPr/>
          </p:nvSpPr>
          <p:spPr>
            <a:xfrm>
              <a:off x="2244437" y="3029528"/>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ultiply 65"/>
            <p:cNvSpPr/>
            <p:nvPr/>
          </p:nvSpPr>
          <p:spPr>
            <a:xfrm>
              <a:off x="2235200" y="3703782"/>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ultiply 66"/>
            <p:cNvSpPr/>
            <p:nvPr/>
          </p:nvSpPr>
          <p:spPr>
            <a:xfrm>
              <a:off x="2235201" y="4572000"/>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ultiply 67"/>
            <p:cNvSpPr/>
            <p:nvPr/>
          </p:nvSpPr>
          <p:spPr>
            <a:xfrm>
              <a:off x="2253673" y="5301673"/>
              <a:ext cx="304800" cy="304800"/>
            </a:xfrm>
            <a:prstGeom prst="mathMultiply">
              <a:avLst>
                <a:gd name="adj1" fmla="val 1139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TextBox 87"/>
          <p:cNvSpPr txBox="1"/>
          <p:nvPr/>
        </p:nvSpPr>
        <p:spPr>
          <a:xfrm>
            <a:off x="117424" y="6519446"/>
            <a:ext cx="5867400" cy="338554"/>
          </a:xfrm>
          <a:prstGeom prst="rect">
            <a:avLst/>
          </a:prstGeom>
          <a:noFill/>
        </p:spPr>
        <p:txBody>
          <a:bodyPr wrap="square" rtlCol="0">
            <a:spAutoFit/>
          </a:bodyPr>
          <a:lstStyle/>
          <a:p>
            <a:r>
              <a:rPr lang="en-US" sz="1600" dirty="0"/>
              <a:t>Mosiah 26:1-4</a:t>
            </a:r>
          </a:p>
        </p:txBody>
      </p:sp>
    </p:spTree>
    <p:extLst>
      <p:ext uri="{BB962C8B-B14F-4D97-AF65-F5344CB8AC3E}">
        <p14:creationId xmlns:p14="http://schemas.microsoft.com/office/powerpoint/2010/main" val="61685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4" end="4"/>
                                            </p:txEl>
                                          </p:spTgt>
                                        </p:tgtEl>
                                        <p:attrNameLst>
                                          <p:attrName>style.visibility</p:attrName>
                                        </p:attrNameLst>
                                      </p:cBhvr>
                                      <p:to>
                                        <p:strVal val="visible"/>
                                      </p:to>
                                    </p:set>
                                  </p:childTnLst>
                                </p:cTn>
                              </p:par>
                              <p:par>
                                <p:cTn id="27" presetID="63" presetClass="path" presetSubtype="0" accel="50000" decel="50000" fill="hold" nodeType="withEffect">
                                  <p:stCondLst>
                                    <p:cond delay="0"/>
                                  </p:stCondLst>
                                  <p:childTnLst>
                                    <p:animMotion origin="layout" path="M 0.10191 -0.00278 L 0.35191 -0.00278 " pathEditMode="relative" rAng="0" ptsTypes="AA">
                                      <p:cBhvr>
                                        <p:cTn id="28" dur="2000" fill="hold"/>
                                        <p:tgtEl>
                                          <p:spTgt spid="24"/>
                                        </p:tgtEl>
                                        <p:attrNameLst>
                                          <p:attrName>ppt_x</p:attrName>
                                          <p:attrName>ppt_y</p:attrName>
                                        </p:attrNameLst>
                                      </p:cBhvr>
                                      <p:rCtr x="1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latin typeface="Calibri" panose="020F0502020204030204" pitchFamily="34" charset="0"/>
              </a:rPr>
              <a:t>A Foundation Laid</a:t>
            </a:r>
          </a:p>
        </p:txBody>
      </p:sp>
      <p:sp>
        <p:nvSpPr>
          <p:cNvPr id="7" name="TextBox 6"/>
          <p:cNvSpPr txBox="1"/>
          <p:nvPr/>
        </p:nvSpPr>
        <p:spPr>
          <a:xfrm>
            <a:off x="1828800" y="1143000"/>
            <a:ext cx="5867400" cy="2246769"/>
          </a:xfrm>
          <a:prstGeom prst="rect">
            <a:avLst/>
          </a:prstGeom>
          <a:noFill/>
        </p:spPr>
        <p:txBody>
          <a:bodyPr wrap="square" rtlCol="0">
            <a:spAutoFit/>
          </a:bodyPr>
          <a:lstStyle/>
          <a:p>
            <a:pPr fontAlgn="base"/>
            <a:r>
              <a:rPr lang="en-US" sz="2000" dirty="0"/>
              <a:t>“When a generation of young people grows to maturity without a proper doctrinal foundation—whether because of parental negligence or through rebellion on the part of the youth—then a foundation has indeed been laid, a foundation, unfortunately, for faithlessness and immorality…”</a:t>
            </a:r>
          </a:p>
          <a:p>
            <a:pPr fontAlgn="base"/>
            <a:r>
              <a:rPr lang="en-US" sz="2000" dirty="0"/>
              <a:t>JFM and RLM</a:t>
            </a:r>
          </a:p>
        </p:txBody>
      </p:sp>
      <p:sp>
        <p:nvSpPr>
          <p:cNvPr id="17" name="TextBox 16"/>
          <p:cNvSpPr txBox="1"/>
          <p:nvPr/>
        </p:nvSpPr>
        <p:spPr>
          <a:xfrm>
            <a:off x="0" y="6519446"/>
            <a:ext cx="5867400" cy="338554"/>
          </a:xfrm>
          <a:prstGeom prst="rect">
            <a:avLst/>
          </a:prstGeom>
          <a:noFill/>
        </p:spPr>
        <p:txBody>
          <a:bodyPr wrap="square" rtlCol="0">
            <a:spAutoFit/>
          </a:bodyPr>
          <a:lstStyle/>
          <a:p>
            <a:r>
              <a:rPr lang="en-US" sz="1600" dirty="0"/>
              <a:t>Mosiah 26:5-6</a:t>
            </a:r>
          </a:p>
        </p:txBody>
      </p:sp>
      <p:sp>
        <p:nvSpPr>
          <p:cNvPr id="18" name="TextBox 17"/>
          <p:cNvSpPr txBox="1"/>
          <p:nvPr/>
        </p:nvSpPr>
        <p:spPr>
          <a:xfrm>
            <a:off x="7130448" y="4521793"/>
            <a:ext cx="3429000" cy="1323439"/>
          </a:xfrm>
          <a:prstGeom prst="rect">
            <a:avLst/>
          </a:prstGeom>
          <a:noFill/>
        </p:spPr>
        <p:txBody>
          <a:bodyPr wrap="square" rtlCol="0">
            <a:spAutoFit/>
          </a:bodyPr>
          <a:lstStyle/>
          <a:p>
            <a:pPr fontAlgn="base"/>
            <a:r>
              <a:rPr lang="en-US" sz="2000" dirty="0"/>
              <a:t>The rising generation grew into adulthood without the same beliefs the parents had during King Benjamin’s time.</a:t>
            </a:r>
          </a:p>
        </p:txBody>
      </p:sp>
      <p:grpSp>
        <p:nvGrpSpPr>
          <p:cNvPr id="34" name="Group 33"/>
          <p:cNvGrpSpPr/>
          <p:nvPr/>
        </p:nvGrpSpPr>
        <p:grpSpPr>
          <a:xfrm>
            <a:off x="7848601" y="1924458"/>
            <a:ext cx="1793823" cy="1468317"/>
            <a:chOff x="6324600" y="1924457"/>
            <a:chExt cx="1793823" cy="1468317"/>
          </a:xfrm>
        </p:grpSpPr>
        <p:grpSp>
          <p:nvGrpSpPr>
            <p:cNvPr id="20" name="Group 28"/>
            <p:cNvGrpSpPr/>
            <p:nvPr/>
          </p:nvGrpSpPr>
          <p:grpSpPr>
            <a:xfrm>
              <a:off x="6324600" y="1981200"/>
              <a:ext cx="701544" cy="1399775"/>
              <a:chOff x="3642609" y="950626"/>
              <a:chExt cx="1184223" cy="2966779"/>
            </a:xfrm>
          </p:grpSpPr>
          <p:sp>
            <p:nvSpPr>
              <p:cNvPr id="27" name="Oval 26"/>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34"/>
            <p:cNvGrpSpPr/>
            <p:nvPr/>
          </p:nvGrpSpPr>
          <p:grpSpPr>
            <a:xfrm>
              <a:off x="7620000" y="2362200"/>
              <a:ext cx="498423" cy="1030574"/>
              <a:chOff x="5486399" y="990600"/>
              <a:chExt cx="1184223" cy="2774405"/>
            </a:xfrm>
          </p:grpSpPr>
          <p:sp>
            <p:nvSpPr>
              <p:cNvPr id="22" name="Oval 21"/>
              <p:cNvSpPr/>
              <p:nvPr/>
            </p:nvSpPr>
            <p:spPr>
              <a:xfrm>
                <a:off x="5562600" y="990600"/>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a:off x="5638800" y="1524000"/>
                <a:ext cx="914400" cy="18288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5400000">
                <a:off x="5968583" y="1727617"/>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rot="19063923" flipH="1">
                <a:off x="6137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2536077">
                <a:off x="5756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Freeform 31"/>
            <p:cNvSpPr/>
            <p:nvPr/>
          </p:nvSpPr>
          <p:spPr>
            <a:xfrm rot="19070269">
              <a:off x="6580763" y="1924457"/>
              <a:ext cx="1480369" cy="1333932"/>
            </a:xfrm>
            <a:custGeom>
              <a:avLst/>
              <a:gdLst>
                <a:gd name="connsiteX0" fmla="*/ 13229 w 9130335"/>
                <a:gd name="connsiteY0" fmla="*/ 6813379 h 6820939"/>
                <a:gd name="connsiteX1" fmla="*/ 75982 w 9130335"/>
                <a:gd name="connsiteY1" fmla="*/ 6777520 h 6820939"/>
                <a:gd name="connsiteX2" fmla="*/ 102876 w 9130335"/>
                <a:gd name="connsiteY2" fmla="*/ 6768555 h 6820939"/>
                <a:gd name="connsiteX3" fmla="*/ 138735 w 9130335"/>
                <a:gd name="connsiteY3" fmla="*/ 6750626 h 6820939"/>
                <a:gd name="connsiteX4" fmla="*/ 156664 w 9130335"/>
                <a:gd name="connsiteY4" fmla="*/ 6723732 h 6820939"/>
                <a:gd name="connsiteX5" fmla="*/ 228382 w 9130335"/>
                <a:gd name="connsiteY5" fmla="*/ 6687873 h 6820939"/>
                <a:gd name="connsiteX6" fmla="*/ 246311 w 9130335"/>
                <a:gd name="connsiteY6" fmla="*/ 6669943 h 6820939"/>
                <a:gd name="connsiteX7" fmla="*/ 273205 w 9130335"/>
                <a:gd name="connsiteY7" fmla="*/ 6660979 h 6820939"/>
                <a:gd name="connsiteX8" fmla="*/ 309064 w 9130335"/>
                <a:gd name="connsiteY8" fmla="*/ 6616155 h 6820939"/>
                <a:gd name="connsiteX9" fmla="*/ 335958 w 9130335"/>
                <a:gd name="connsiteY9" fmla="*/ 6607190 h 6820939"/>
                <a:gd name="connsiteX10" fmla="*/ 380782 w 9130335"/>
                <a:gd name="connsiteY10" fmla="*/ 6571332 h 6820939"/>
                <a:gd name="connsiteX11" fmla="*/ 425605 w 9130335"/>
                <a:gd name="connsiteY11" fmla="*/ 6526508 h 6820939"/>
                <a:gd name="connsiteX12" fmla="*/ 443535 w 9130335"/>
                <a:gd name="connsiteY12" fmla="*/ 6508579 h 6820939"/>
                <a:gd name="connsiteX13" fmla="*/ 461464 w 9130335"/>
                <a:gd name="connsiteY13" fmla="*/ 6490649 h 6820939"/>
                <a:gd name="connsiteX14" fmla="*/ 488358 w 9130335"/>
                <a:gd name="connsiteY14" fmla="*/ 6472720 h 6820939"/>
                <a:gd name="connsiteX15" fmla="*/ 533182 w 9130335"/>
                <a:gd name="connsiteY15" fmla="*/ 6427896 h 6820939"/>
                <a:gd name="connsiteX16" fmla="*/ 586970 w 9130335"/>
                <a:gd name="connsiteY16" fmla="*/ 6392038 h 6820939"/>
                <a:gd name="connsiteX17" fmla="*/ 613864 w 9130335"/>
                <a:gd name="connsiteY17" fmla="*/ 6374108 h 6820939"/>
                <a:gd name="connsiteX18" fmla="*/ 640758 w 9130335"/>
                <a:gd name="connsiteY18" fmla="*/ 6347214 h 6820939"/>
                <a:gd name="connsiteX19" fmla="*/ 667652 w 9130335"/>
                <a:gd name="connsiteY19" fmla="*/ 6338249 h 6820939"/>
                <a:gd name="connsiteX20" fmla="*/ 685582 w 9130335"/>
                <a:gd name="connsiteY20" fmla="*/ 6320320 h 6820939"/>
                <a:gd name="connsiteX21" fmla="*/ 766264 w 9130335"/>
                <a:gd name="connsiteY21" fmla="*/ 6329285 h 6820939"/>
                <a:gd name="connsiteX22" fmla="*/ 882805 w 9130335"/>
                <a:gd name="connsiteY22" fmla="*/ 6374108 h 6820939"/>
                <a:gd name="connsiteX23" fmla="*/ 918664 w 9130335"/>
                <a:gd name="connsiteY23" fmla="*/ 6392038 h 6820939"/>
                <a:gd name="connsiteX24" fmla="*/ 963488 w 9130335"/>
                <a:gd name="connsiteY24" fmla="*/ 6401002 h 6820939"/>
                <a:gd name="connsiteX25" fmla="*/ 1062099 w 9130335"/>
                <a:gd name="connsiteY25" fmla="*/ 6427896 h 6820939"/>
                <a:gd name="connsiteX26" fmla="*/ 1088993 w 9130335"/>
                <a:gd name="connsiteY26" fmla="*/ 6445826 h 6820939"/>
                <a:gd name="connsiteX27" fmla="*/ 1178640 w 9130335"/>
                <a:gd name="connsiteY27" fmla="*/ 6463755 h 6820939"/>
                <a:gd name="connsiteX28" fmla="*/ 1223464 w 9130335"/>
                <a:gd name="connsiteY28" fmla="*/ 6418932 h 6820939"/>
                <a:gd name="connsiteX29" fmla="*/ 1322076 w 9130335"/>
                <a:gd name="connsiteY29" fmla="*/ 6311355 h 6820939"/>
                <a:gd name="connsiteX30" fmla="*/ 1366899 w 9130335"/>
                <a:gd name="connsiteY30" fmla="*/ 6239638 h 6820939"/>
                <a:gd name="connsiteX31" fmla="*/ 1384829 w 9130335"/>
                <a:gd name="connsiteY31" fmla="*/ 6212743 h 6820939"/>
                <a:gd name="connsiteX32" fmla="*/ 1420688 w 9130335"/>
                <a:gd name="connsiteY32" fmla="*/ 6176885 h 6820939"/>
                <a:gd name="connsiteX33" fmla="*/ 1429652 w 9130335"/>
                <a:gd name="connsiteY33" fmla="*/ 6141026 h 6820939"/>
                <a:gd name="connsiteX34" fmla="*/ 1465511 w 9130335"/>
                <a:gd name="connsiteY34" fmla="*/ 6087238 h 6820939"/>
                <a:gd name="connsiteX35" fmla="*/ 1501370 w 9130335"/>
                <a:gd name="connsiteY35" fmla="*/ 6033449 h 6820939"/>
                <a:gd name="connsiteX36" fmla="*/ 1528264 w 9130335"/>
                <a:gd name="connsiteY36" fmla="*/ 5979661 h 6820939"/>
                <a:gd name="connsiteX37" fmla="*/ 1537229 w 9130335"/>
                <a:gd name="connsiteY37" fmla="*/ 5952767 h 6820939"/>
                <a:gd name="connsiteX38" fmla="*/ 1582052 w 9130335"/>
                <a:gd name="connsiteY38" fmla="*/ 5881049 h 6820939"/>
                <a:gd name="connsiteX39" fmla="*/ 1617911 w 9130335"/>
                <a:gd name="connsiteY39" fmla="*/ 5800367 h 6820939"/>
                <a:gd name="connsiteX40" fmla="*/ 1626876 w 9130335"/>
                <a:gd name="connsiteY40" fmla="*/ 5764508 h 6820939"/>
                <a:gd name="connsiteX41" fmla="*/ 1671699 w 9130335"/>
                <a:gd name="connsiteY41" fmla="*/ 5773473 h 6820939"/>
                <a:gd name="connsiteX42" fmla="*/ 1859958 w 9130335"/>
                <a:gd name="connsiteY42" fmla="*/ 5782438 h 6820939"/>
                <a:gd name="connsiteX43" fmla="*/ 2012358 w 9130335"/>
                <a:gd name="connsiteY43" fmla="*/ 5800367 h 6820939"/>
                <a:gd name="connsiteX44" fmla="*/ 2182688 w 9130335"/>
                <a:gd name="connsiteY44" fmla="*/ 5791402 h 6820939"/>
                <a:gd name="connsiteX45" fmla="*/ 2191652 w 9130335"/>
                <a:gd name="connsiteY45" fmla="*/ 5746579 h 6820939"/>
                <a:gd name="connsiteX46" fmla="*/ 2227511 w 9130335"/>
                <a:gd name="connsiteY46" fmla="*/ 5656932 h 6820939"/>
                <a:gd name="connsiteX47" fmla="*/ 2254405 w 9130335"/>
                <a:gd name="connsiteY47" fmla="*/ 5549355 h 6820939"/>
                <a:gd name="connsiteX48" fmla="*/ 2290264 w 9130335"/>
                <a:gd name="connsiteY48" fmla="*/ 5441779 h 6820939"/>
                <a:gd name="connsiteX49" fmla="*/ 2308193 w 9130335"/>
                <a:gd name="connsiteY49" fmla="*/ 5370061 h 6820939"/>
                <a:gd name="connsiteX50" fmla="*/ 2335088 w 9130335"/>
                <a:gd name="connsiteY50" fmla="*/ 5307308 h 6820939"/>
                <a:gd name="connsiteX51" fmla="*/ 2353017 w 9130335"/>
                <a:gd name="connsiteY51" fmla="*/ 5226626 h 6820939"/>
                <a:gd name="connsiteX52" fmla="*/ 2388876 w 9130335"/>
                <a:gd name="connsiteY52" fmla="*/ 5163873 h 6820939"/>
                <a:gd name="connsiteX53" fmla="*/ 2415770 w 9130335"/>
                <a:gd name="connsiteY53" fmla="*/ 5092155 h 6820939"/>
                <a:gd name="connsiteX54" fmla="*/ 2442664 w 9130335"/>
                <a:gd name="connsiteY54" fmla="*/ 5029402 h 6820939"/>
                <a:gd name="connsiteX55" fmla="*/ 2460593 w 9130335"/>
                <a:gd name="connsiteY55" fmla="*/ 4957685 h 6820939"/>
                <a:gd name="connsiteX56" fmla="*/ 2487488 w 9130335"/>
                <a:gd name="connsiteY56" fmla="*/ 4903896 h 6820939"/>
                <a:gd name="connsiteX57" fmla="*/ 2505417 w 9130335"/>
                <a:gd name="connsiteY57" fmla="*/ 4850108 h 6820939"/>
                <a:gd name="connsiteX58" fmla="*/ 2541276 w 9130335"/>
                <a:gd name="connsiteY58" fmla="*/ 4760461 h 6820939"/>
                <a:gd name="connsiteX59" fmla="*/ 2550240 w 9130335"/>
                <a:gd name="connsiteY59" fmla="*/ 4724602 h 6820939"/>
                <a:gd name="connsiteX60" fmla="*/ 2586099 w 9130335"/>
                <a:gd name="connsiteY60" fmla="*/ 4652885 h 6820939"/>
                <a:gd name="connsiteX61" fmla="*/ 2604029 w 9130335"/>
                <a:gd name="connsiteY61" fmla="*/ 4608061 h 6820939"/>
                <a:gd name="connsiteX62" fmla="*/ 2639888 w 9130335"/>
                <a:gd name="connsiteY62" fmla="*/ 4545308 h 6820939"/>
                <a:gd name="connsiteX63" fmla="*/ 2693676 w 9130335"/>
                <a:gd name="connsiteY63" fmla="*/ 4473590 h 6820939"/>
                <a:gd name="connsiteX64" fmla="*/ 2738499 w 9130335"/>
                <a:gd name="connsiteY64" fmla="*/ 4410838 h 6820939"/>
                <a:gd name="connsiteX65" fmla="*/ 2989511 w 9130335"/>
                <a:gd name="connsiteY65" fmla="*/ 4419802 h 6820939"/>
                <a:gd name="connsiteX66" fmla="*/ 3043299 w 9130335"/>
                <a:gd name="connsiteY66" fmla="*/ 4428767 h 6820939"/>
                <a:gd name="connsiteX67" fmla="*/ 3312240 w 9130335"/>
                <a:gd name="connsiteY67" fmla="*/ 4383943 h 6820939"/>
                <a:gd name="connsiteX68" fmla="*/ 3366029 w 9130335"/>
                <a:gd name="connsiteY68" fmla="*/ 4366014 h 6820939"/>
                <a:gd name="connsiteX69" fmla="*/ 3410852 w 9130335"/>
                <a:gd name="connsiteY69" fmla="*/ 4357049 h 6820939"/>
                <a:gd name="connsiteX70" fmla="*/ 3500499 w 9130335"/>
                <a:gd name="connsiteY70" fmla="*/ 4330155 h 6820939"/>
                <a:gd name="connsiteX71" fmla="*/ 3527393 w 9130335"/>
                <a:gd name="connsiteY71" fmla="*/ 4312226 h 6820939"/>
                <a:gd name="connsiteX72" fmla="*/ 3554288 w 9130335"/>
                <a:gd name="connsiteY72" fmla="*/ 4303261 h 6820939"/>
                <a:gd name="connsiteX73" fmla="*/ 3617040 w 9130335"/>
                <a:gd name="connsiteY73" fmla="*/ 4222579 h 6820939"/>
                <a:gd name="connsiteX74" fmla="*/ 3670829 w 9130335"/>
                <a:gd name="connsiteY74" fmla="*/ 4159826 h 6820939"/>
                <a:gd name="connsiteX75" fmla="*/ 3688758 w 9130335"/>
                <a:gd name="connsiteY75" fmla="*/ 4141896 h 6820939"/>
                <a:gd name="connsiteX76" fmla="*/ 3724617 w 9130335"/>
                <a:gd name="connsiteY76" fmla="*/ 4070179 h 6820939"/>
                <a:gd name="connsiteX77" fmla="*/ 3778405 w 9130335"/>
                <a:gd name="connsiteY77" fmla="*/ 4007426 h 6820939"/>
                <a:gd name="connsiteX78" fmla="*/ 3832193 w 9130335"/>
                <a:gd name="connsiteY78" fmla="*/ 3926743 h 6820939"/>
                <a:gd name="connsiteX79" fmla="*/ 3859088 w 9130335"/>
                <a:gd name="connsiteY79" fmla="*/ 3881920 h 6820939"/>
                <a:gd name="connsiteX80" fmla="*/ 3894946 w 9130335"/>
                <a:gd name="connsiteY80" fmla="*/ 3810202 h 6820939"/>
                <a:gd name="connsiteX81" fmla="*/ 3921840 w 9130335"/>
                <a:gd name="connsiteY81" fmla="*/ 3765379 h 6820939"/>
                <a:gd name="connsiteX82" fmla="*/ 3975629 w 9130335"/>
                <a:gd name="connsiteY82" fmla="*/ 3666767 h 6820939"/>
                <a:gd name="connsiteX83" fmla="*/ 4074240 w 9130335"/>
                <a:gd name="connsiteY83" fmla="*/ 3541261 h 6820939"/>
                <a:gd name="connsiteX84" fmla="*/ 4110099 w 9130335"/>
                <a:gd name="connsiteY84" fmla="*/ 3487473 h 6820939"/>
                <a:gd name="connsiteX85" fmla="*/ 4119064 w 9130335"/>
                <a:gd name="connsiteY85" fmla="*/ 3460579 h 6820939"/>
                <a:gd name="connsiteX86" fmla="*/ 4154923 w 9130335"/>
                <a:gd name="connsiteY86" fmla="*/ 3406790 h 6820939"/>
                <a:gd name="connsiteX87" fmla="*/ 4208711 w 9130335"/>
                <a:gd name="connsiteY87" fmla="*/ 3335073 h 6820939"/>
                <a:gd name="connsiteX88" fmla="*/ 4226640 w 9130335"/>
                <a:gd name="connsiteY88" fmla="*/ 3299214 h 6820939"/>
                <a:gd name="connsiteX89" fmla="*/ 4253535 w 9130335"/>
                <a:gd name="connsiteY89" fmla="*/ 3272320 h 6820939"/>
                <a:gd name="connsiteX90" fmla="*/ 4316288 w 9130335"/>
                <a:gd name="connsiteY90" fmla="*/ 3191638 h 6820939"/>
                <a:gd name="connsiteX91" fmla="*/ 4361111 w 9130335"/>
                <a:gd name="connsiteY91" fmla="*/ 3137849 h 6820939"/>
                <a:gd name="connsiteX92" fmla="*/ 4432829 w 9130335"/>
                <a:gd name="connsiteY92" fmla="*/ 3155779 h 6820939"/>
                <a:gd name="connsiteX93" fmla="*/ 4486617 w 9130335"/>
                <a:gd name="connsiteY93" fmla="*/ 3173708 h 6820939"/>
                <a:gd name="connsiteX94" fmla="*/ 4692805 w 9130335"/>
                <a:gd name="connsiteY94" fmla="*/ 3191638 h 6820939"/>
                <a:gd name="connsiteX95" fmla="*/ 4791417 w 9130335"/>
                <a:gd name="connsiteY95" fmla="*/ 3209567 h 6820939"/>
                <a:gd name="connsiteX96" fmla="*/ 4890029 w 9130335"/>
                <a:gd name="connsiteY96" fmla="*/ 3236461 h 6820939"/>
                <a:gd name="connsiteX97" fmla="*/ 5150005 w 9130335"/>
                <a:gd name="connsiteY97" fmla="*/ 3254390 h 6820939"/>
                <a:gd name="connsiteX98" fmla="*/ 5463770 w 9130335"/>
                <a:gd name="connsiteY98" fmla="*/ 3245426 h 6820939"/>
                <a:gd name="connsiteX99" fmla="*/ 5481699 w 9130335"/>
                <a:gd name="connsiteY99" fmla="*/ 3191638 h 6820939"/>
                <a:gd name="connsiteX100" fmla="*/ 5490664 w 9130335"/>
                <a:gd name="connsiteY100" fmla="*/ 3084061 h 6820939"/>
                <a:gd name="connsiteX101" fmla="*/ 5499629 w 9130335"/>
                <a:gd name="connsiteY101" fmla="*/ 3012343 h 6820939"/>
                <a:gd name="connsiteX102" fmla="*/ 5508593 w 9130335"/>
                <a:gd name="connsiteY102" fmla="*/ 2904767 h 6820939"/>
                <a:gd name="connsiteX103" fmla="*/ 5526523 w 9130335"/>
                <a:gd name="connsiteY103" fmla="*/ 2806155 h 6820939"/>
                <a:gd name="connsiteX104" fmla="*/ 5535488 w 9130335"/>
                <a:gd name="connsiteY104" fmla="*/ 2734438 h 6820939"/>
                <a:gd name="connsiteX105" fmla="*/ 5553417 w 9130335"/>
                <a:gd name="connsiteY105" fmla="*/ 2626861 h 6820939"/>
                <a:gd name="connsiteX106" fmla="*/ 5571346 w 9130335"/>
                <a:gd name="connsiteY106" fmla="*/ 2537214 h 6820939"/>
                <a:gd name="connsiteX107" fmla="*/ 5580311 w 9130335"/>
                <a:gd name="connsiteY107" fmla="*/ 2438602 h 6820939"/>
                <a:gd name="connsiteX108" fmla="*/ 5598240 w 9130335"/>
                <a:gd name="connsiteY108" fmla="*/ 2375849 h 6820939"/>
                <a:gd name="connsiteX109" fmla="*/ 5607205 w 9130335"/>
                <a:gd name="connsiteY109" fmla="*/ 2322061 h 6820939"/>
                <a:gd name="connsiteX110" fmla="*/ 5616170 w 9130335"/>
                <a:gd name="connsiteY110" fmla="*/ 2295167 h 6820939"/>
                <a:gd name="connsiteX111" fmla="*/ 5643064 w 9130335"/>
                <a:gd name="connsiteY111" fmla="*/ 2223449 h 6820939"/>
                <a:gd name="connsiteX112" fmla="*/ 5652029 w 9130335"/>
                <a:gd name="connsiteY112" fmla="*/ 2196555 h 6820939"/>
                <a:gd name="connsiteX113" fmla="*/ 5723746 w 9130335"/>
                <a:gd name="connsiteY113" fmla="*/ 2169661 h 6820939"/>
                <a:gd name="connsiteX114" fmla="*/ 5795464 w 9130335"/>
                <a:gd name="connsiteY114" fmla="*/ 2133802 h 6820939"/>
                <a:gd name="connsiteX115" fmla="*/ 5840288 w 9130335"/>
                <a:gd name="connsiteY115" fmla="*/ 2097943 h 6820939"/>
                <a:gd name="connsiteX116" fmla="*/ 5894076 w 9130335"/>
                <a:gd name="connsiteY116" fmla="*/ 2053120 h 6820939"/>
                <a:gd name="connsiteX117" fmla="*/ 5920970 w 9130335"/>
                <a:gd name="connsiteY117" fmla="*/ 2035190 h 6820939"/>
                <a:gd name="connsiteX118" fmla="*/ 5974758 w 9130335"/>
                <a:gd name="connsiteY118" fmla="*/ 1981402 h 6820939"/>
                <a:gd name="connsiteX119" fmla="*/ 5992688 w 9130335"/>
                <a:gd name="connsiteY119" fmla="*/ 1954508 h 6820939"/>
                <a:gd name="connsiteX120" fmla="*/ 6028546 w 9130335"/>
                <a:gd name="connsiteY120" fmla="*/ 1945543 h 6820939"/>
                <a:gd name="connsiteX121" fmla="*/ 6163017 w 9130335"/>
                <a:gd name="connsiteY121" fmla="*/ 1936579 h 6820939"/>
                <a:gd name="connsiteX122" fmla="*/ 6306452 w 9130335"/>
                <a:gd name="connsiteY122" fmla="*/ 1945543 h 6820939"/>
                <a:gd name="connsiteX123" fmla="*/ 6718829 w 9130335"/>
                <a:gd name="connsiteY123" fmla="*/ 1918649 h 6820939"/>
                <a:gd name="connsiteX124" fmla="*/ 6727793 w 9130335"/>
                <a:gd name="connsiteY124" fmla="*/ 1891755 h 6820939"/>
                <a:gd name="connsiteX125" fmla="*/ 6736758 w 9130335"/>
                <a:gd name="connsiteY125" fmla="*/ 1855896 h 6820939"/>
                <a:gd name="connsiteX126" fmla="*/ 6754688 w 9130335"/>
                <a:gd name="connsiteY126" fmla="*/ 1837967 h 6820939"/>
                <a:gd name="connsiteX127" fmla="*/ 6781582 w 9130335"/>
                <a:gd name="connsiteY127" fmla="*/ 1748320 h 6820939"/>
                <a:gd name="connsiteX128" fmla="*/ 6790546 w 9130335"/>
                <a:gd name="connsiteY128" fmla="*/ 1694532 h 6820939"/>
                <a:gd name="connsiteX129" fmla="*/ 6808476 w 9130335"/>
                <a:gd name="connsiteY129" fmla="*/ 1631779 h 6820939"/>
                <a:gd name="connsiteX130" fmla="*/ 6844335 w 9130335"/>
                <a:gd name="connsiteY130" fmla="*/ 1488343 h 6820939"/>
                <a:gd name="connsiteX131" fmla="*/ 6862264 w 9130335"/>
                <a:gd name="connsiteY131" fmla="*/ 1398696 h 6820939"/>
                <a:gd name="connsiteX132" fmla="*/ 6898123 w 9130335"/>
                <a:gd name="connsiteY132" fmla="*/ 1309049 h 6820939"/>
                <a:gd name="connsiteX133" fmla="*/ 6925017 w 9130335"/>
                <a:gd name="connsiteY133" fmla="*/ 1237332 h 6820939"/>
                <a:gd name="connsiteX134" fmla="*/ 6933982 w 9130335"/>
                <a:gd name="connsiteY134" fmla="*/ 1201473 h 6820939"/>
                <a:gd name="connsiteX135" fmla="*/ 6960876 w 9130335"/>
                <a:gd name="connsiteY135" fmla="*/ 1174579 h 6820939"/>
                <a:gd name="connsiteX136" fmla="*/ 7579440 w 9130335"/>
                <a:gd name="connsiteY136" fmla="*/ 1183543 h 6820939"/>
                <a:gd name="connsiteX137" fmla="*/ 7606335 w 9130335"/>
                <a:gd name="connsiteY137" fmla="*/ 1192508 h 6820939"/>
                <a:gd name="connsiteX138" fmla="*/ 7651158 w 9130335"/>
                <a:gd name="connsiteY138" fmla="*/ 1111826 h 6820939"/>
                <a:gd name="connsiteX139" fmla="*/ 7713911 w 9130335"/>
                <a:gd name="connsiteY139" fmla="*/ 1022179 h 6820939"/>
                <a:gd name="connsiteX140" fmla="*/ 7740805 w 9130335"/>
                <a:gd name="connsiteY140" fmla="*/ 977355 h 6820939"/>
                <a:gd name="connsiteX141" fmla="*/ 7776664 w 9130335"/>
                <a:gd name="connsiteY141" fmla="*/ 923567 h 6820939"/>
                <a:gd name="connsiteX142" fmla="*/ 8045605 w 9130335"/>
                <a:gd name="connsiteY142" fmla="*/ 914602 h 6820939"/>
                <a:gd name="connsiteX143" fmla="*/ 8072499 w 9130335"/>
                <a:gd name="connsiteY143" fmla="*/ 905638 h 6820939"/>
                <a:gd name="connsiteX144" fmla="*/ 8108358 w 9130335"/>
                <a:gd name="connsiteY144" fmla="*/ 851849 h 6820939"/>
                <a:gd name="connsiteX145" fmla="*/ 8126288 w 9130335"/>
                <a:gd name="connsiteY145" fmla="*/ 824955 h 6820939"/>
                <a:gd name="connsiteX146" fmla="*/ 8144217 w 9130335"/>
                <a:gd name="connsiteY146" fmla="*/ 789096 h 6820939"/>
                <a:gd name="connsiteX147" fmla="*/ 8162146 w 9130335"/>
                <a:gd name="connsiteY147" fmla="*/ 762202 h 6820939"/>
                <a:gd name="connsiteX148" fmla="*/ 8189040 w 9130335"/>
                <a:gd name="connsiteY148" fmla="*/ 708414 h 6820939"/>
                <a:gd name="connsiteX149" fmla="*/ 8215935 w 9130335"/>
                <a:gd name="connsiteY149" fmla="*/ 717379 h 6820939"/>
                <a:gd name="connsiteX150" fmla="*/ 8269723 w 9130335"/>
                <a:gd name="connsiteY150" fmla="*/ 762202 h 6820939"/>
                <a:gd name="connsiteX151" fmla="*/ 8296617 w 9130335"/>
                <a:gd name="connsiteY151" fmla="*/ 789096 h 6820939"/>
                <a:gd name="connsiteX152" fmla="*/ 8431088 w 9130335"/>
                <a:gd name="connsiteY152" fmla="*/ 789096 h 6820939"/>
                <a:gd name="connsiteX153" fmla="*/ 8449017 w 9130335"/>
                <a:gd name="connsiteY153" fmla="*/ 762202 h 6820939"/>
                <a:gd name="connsiteX154" fmla="*/ 8466946 w 9130335"/>
                <a:gd name="connsiteY154" fmla="*/ 690485 h 6820939"/>
                <a:gd name="connsiteX155" fmla="*/ 8484876 w 9130335"/>
                <a:gd name="connsiteY155" fmla="*/ 627732 h 6820939"/>
                <a:gd name="connsiteX156" fmla="*/ 8493840 w 9130335"/>
                <a:gd name="connsiteY156" fmla="*/ 538085 h 6820939"/>
                <a:gd name="connsiteX157" fmla="*/ 8511770 w 9130335"/>
                <a:gd name="connsiteY157" fmla="*/ 493261 h 6820939"/>
                <a:gd name="connsiteX158" fmla="*/ 8529699 w 9130335"/>
                <a:gd name="connsiteY158" fmla="*/ 385685 h 6820939"/>
                <a:gd name="connsiteX159" fmla="*/ 8556593 w 9130335"/>
                <a:gd name="connsiteY159" fmla="*/ 287073 h 6820939"/>
                <a:gd name="connsiteX160" fmla="*/ 8565558 w 9130335"/>
                <a:gd name="connsiteY160" fmla="*/ 224320 h 6820939"/>
                <a:gd name="connsiteX161" fmla="*/ 8574523 w 9130335"/>
                <a:gd name="connsiteY161" fmla="*/ 197426 h 6820939"/>
                <a:gd name="connsiteX162" fmla="*/ 8601417 w 9130335"/>
                <a:gd name="connsiteY162" fmla="*/ 188461 h 6820939"/>
                <a:gd name="connsiteX163" fmla="*/ 8628311 w 9130335"/>
                <a:gd name="connsiteY163" fmla="*/ 215355 h 6820939"/>
                <a:gd name="connsiteX164" fmla="*/ 8798640 w 9130335"/>
                <a:gd name="connsiteY164" fmla="*/ 224320 h 6820939"/>
                <a:gd name="connsiteX165" fmla="*/ 8888288 w 9130335"/>
                <a:gd name="connsiteY165" fmla="*/ 188461 h 6820939"/>
                <a:gd name="connsiteX166" fmla="*/ 8951040 w 9130335"/>
                <a:gd name="connsiteY166" fmla="*/ 152602 h 6820939"/>
                <a:gd name="connsiteX167" fmla="*/ 9004829 w 9130335"/>
                <a:gd name="connsiteY167" fmla="*/ 134673 h 6820939"/>
                <a:gd name="connsiteX168" fmla="*/ 9022758 w 9130335"/>
                <a:gd name="connsiteY168" fmla="*/ 116743 h 6820939"/>
                <a:gd name="connsiteX169" fmla="*/ 9067582 w 9130335"/>
                <a:gd name="connsiteY169" fmla="*/ 80885 h 6820939"/>
                <a:gd name="connsiteX170" fmla="*/ 9094476 w 9130335"/>
                <a:gd name="connsiteY170" fmla="*/ 36061 h 6820939"/>
                <a:gd name="connsiteX171" fmla="*/ 9130335 w 9130335"/>
                <a:gd name="connsiteY171" fmla="*/ 202 h 68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9130335" h="6820939">
                  <a:moveTo>
                    <a:pt x="13229" y="6813379"/>
                  </a:moveTo>
                  <a:cubicBezTo>
                    <a:pt x="74892" y="6792824"/>
                    <a:pt x="0" y="6820939"/>
                    <a:pt x="75982" y="6777520"/>
                  </a:cubicBezTo>
                  <a:cubicBezTo>
                    <a:pt x="84187" y="6772832"/>
                    <a:pt x="94190" y="6772277"/>
                    <a:pt x="102876" y="6768555"/>
                  </a:cubicBezTo>
                  <a:cubicBezTo>
                    <a:pt x="115159" y="6763291"/>
                    <a:pt x="126782" y="6756602"/>
                    <a:pt x="138735" y="6750626"/>
                  </a:cubicBezTo>
                  <a:cubicBezTo>
                    <a:pt x="144711" y="6741661"/>
                    <a:pt x="147837" y="6729911"/>
                    <a:pt x="156664" y="6723732"/>
                  </a:cubicBezTo>
                  <a:cubicBezTo>
                    <a:pt x="178560" y="6708405"/>
                    <a:pt x="228382" y="6687873"/>
                    <a:pt x="228382" y="6687873"/>
                  </a:cubicBezTo>
                  <a:cubicBezTo>
                    <a:pt x="234358" y="6681896"/>
                    <a:pt x="239063" y="6674292"/>
                    <a:pt x="246311" y="6669943"/>
                  </a:cubicBezTo>
                  <a:cubicBezTo>
                    <a:pt x="254414" y="6665081"/>
                    <a:pt x="265826" y="6666882"/>
                    <a:pt x="273205" y="6660979"/>
                  </a:cubicBezTo>
                  <a:cubicBezTo>
                    <a:pt x="309850" y="6631664"/>
                    <a:pt x="272513" y="6638087"/>
                    <a:pt x="309064" y="6616155"/>
                  </a:cubicBezTo>
                  <a:cubicBezTo>
                    <a:pt x="317167" y="6611293"/>
                    <a:pt x="326993" y="6610178"/>
                    <a:pt x="335958" y="6607190"/>
                  </a:cubicBezTo>
                  <a:cubicBezTo>
                    <a:pt x="405892" y="6537260"/>
                    <a:pt x="290276" y="6650525"/>
                    <a:pt x="380782" y="6571332"/>
                  </a:cubicBezTo>
                  <a:cubicBezTo>
                    <a:pt x="396684" y="6557418"/>
                    <a:pt x="410664" y="6541449"/>
                    <a:pt x="425605" y="6526508"/>
                  </a:cubicBezTo>
                  <a:lnTo>
                    <a:pt x="443535" y="6508579"/>
                  </a:lnTo>
                  <a:cubicBezTo>
                    <a:pt x="449512" y="6502602"/>
                    <a:pt x="454431" y="6495337"/>
                    <a:pt x="461464" y="6490649"/>
                  </a:cubicBezTo>
                  <a:cubicBezTo>
                    <a:pt x="470429" y="6484673"/>
                    <a:pt x="480250" y="6479815"/>
                    <a:pt x="488358" y="6472720"/>
                  </a:cubicBezTo>
                  <a:cubicBezTo>
                    <a:pt x="504260" y="6458806"/>
                    <a:pt x="515600" y="6439617"/>
                    <a:pt x="533182" y="6427896"/>
                  </a:cubicBezTo>
                  <a:lnTo>
                    <a:pt x="586970" y="6392038"/>
                  </a:lnTo>
                  <a:cubicBezTo>
                    <a:pt x="595935" y="6386061"/>
                    <a:pt x="606245" y="6381727"/>
                    <a:pt x="613864" y="6374108"/>
                  </a:cubicBezTo>
                  <a:cubicBezTo>
                    <a:pt x="622829" y="6365143"/>
                    <a:pt x="630209" y="6354247"/>
                    <a:pt x="640758" y="6347214"/>
                  </a:cubicBezTo>
                  <a:cubicBezTo>
                    <a:pt x="648621" y="6341972"/>
                    <a:pt x="658687" y="6341237"/>
                    <a:pt x="667652" y="6338249"/>
                  </a:cubicBezTo>
                  <a:cubicBezTo>
                    <a:pt x="673629" y="6332273"/>
                    <a:pt x="678334" y="6324668"/>
                    <a:pt x="685582" y="6320320"/>
                  </a:cubicBezTo>
                  <a:cubicBezTo>
                    <a:pt x="716927" y="6301513"/>
                    <a:pt x="730468" y="6316097"/>
                    <a:pt x="766264" y="6329285"/>
                  </a:cubicBezTo>
                  <a:cubicBezTo>
                    <a:pt x="805319" y="6343674"/>
                    <a:pt x="845578" y="6355494"/>
                    <a:pt x="882805" y="6374108"/>
                  </a:cubicBezTo>
                  <a:cubicBezTo>
                    <a:pt x="894758" y="6380085"/>
                    <a:pt x="905986" y="6387812"/>
                    <a:pt x="918664" y="6392038"/>
                  </a:cubicBezTo>
                  <a:cubicBezTo>
                    <a:pt x="933119" y="6396856"/>
                    <a:pt x="948547" y="6398014"/>
                    <a:pt x="963488" y="6401002"/>
                  </a:cubicBezTo>
                  <a:cubicBezTo>
                    <a:pt x="1024248" y="6441510"/>
                    <a:pt x="948788" y="6396993"/>
                    <a:pt x="1062099" y="6427896"/>
                  </a:cubicBezTo>
                  <a:cubicBezTo>
                    <a:pt x="1072494" y="6430731"/>
                    <a:pt x="1078695" y="6442657"/>
                    <a:pt x="1088993" y="6445826"/>
                  </a:cubicBezTo>
                  <a:cubicBezTo>
                    <a:pt x="1118119" y="6454788"/>
                    <a:pt x="1178640" y="6463755"/>
                    <a:pt x="1178640" y="6463755"/>
                  </a:cubicBezTo>
                  <a:cubicBezTo>
                    <a:pt x="1232429" y="6427898"/>
                    <a:pt x="1181630" y="6466743"/>
                    <a:pt x="1223464" y="6418932"/>
                  </a:cubicBezTo>
                  <a:cubicBezTo>
                    <a:pt x="1283165" y="6350702"/>
                    <a:pt x="1260539" y="6395269"/>
                    <a:pt x="1322076" y="6311355"/>
                  </a:cubicBezTo>
                  <a:cubicBezTo>
                    <a:pt x="1338747" y="6288622"/>
                    <a:pt x="1351764" y="6263421"/>
                    <a:pt x="1366899" y="6239638"/>
                  </a:cubicBezTo>
                  <a:cubicBezTo>
                    <a:pt x="1372684" y="6230548"/>
                    <a:pt x="1377210" y="6220362"/>
                    <a:pt x="1384829" y="6212743"/>
                  </a:cubicBezTo>
                  <a:lnTo>
                    <a:pt x="1420688" y="6176885"/>
                  </a:lnTo>
                  <a:cubicBezTo>
                    <a:pt x="1423676" y="6164932"/>
                    <a:pt x="1424142" y="6152046"/>
                    <a:pt x="1429652" y="6141026"/>
                  </a:cubicBezTo>
                  <a:cubicBezTo>
                    <a:pt x="1439289" y="6121752"/>
                    <a:pt x="1458697" y="6107681"/>
                    <a:pt x="1465511" y="6087238"/>
                  </a:cubicBezTo>
                  <a:cubicBezTo>
                    <a:pt x="1478485" y="6048316"/>
                    <a:pt x="1467794" y="6067025"/>
                    <a:pt x="1501370" y="6033449"/>
                  </a:cubicBezTo>
                  <a:cubicBezTo>
                    <a:pt x="1523904" y="5965850"/>
                    <a:pt x="1493507" y="6049174"/>
                    <a:pt x="1528264" y="5979661"/>
                  </a:cubicBezTo>
                  <a:cubicBezTo>
                    <a:pt x="1532490" y="5971209"/>
                    <a:pt x="1533003" y="5961219"/>
                    <a:pt x="1537229" y="5952767"/>
                  </a:cubicBezTo>
                  <a:cubicBezTo>
                    <a:pt x="1580325" y="5866575"/>
                    <a:pt x="1524545" y="6007564"/>
                    <a:pt x="1582052" y="5881049"/>
                  </a:cubicBezTo>
                  <a:cubicBezTo>
                    <a:pt x="1627773" y="5780463"/>
                    <a:pt x="1575598" y="5863838"/>
                    <a:pt x="1617911" y="5800367"/>
                  </a:cubicBezTo>
                  <a:cubicBezTo>
                    <a:pt x="1620899" y="5788414"/>
                    <a:pt x="1615856" y="5770018"/>
                    <a:pt x="1626876" y="5764508"/>
                  </a:cubicBezTo>
                  <a:cubicBezTo>
                    <a:pt x="1640504" y="5757694"/>
                    <a:pt x="1656507" y="5772304"/>
                    <a:pt x="1671699" y="5773473"/>
                  </a:cubicBezTo>
                  <a:cubicBezTo>
                    <a:pt x="1734338" y="5778292"/>
                    <a:pt x="1797205" y="5779450"/>
                    <a:pt x="1859958" y="5782438"/>
                  </a:cubicBezTo>
                  <a:cubicBezTo>
                    <a:pt x="1897926" y="5787862"/>
                    <a:pt x="1979165" y="5800367"/>
                    <a:pt x="2012358" y="5800367"/>
                  </a:cubicBezTo>
                  <a:cubicBezTo>
                    <a:pt x="2069213" y="5800367"/>
                    <a:pt x="2125911" y="5794390"/>
                    <a:pt x="2182688" y="5791402"/>
                  </a:cubicBezTo>
                  <a:cubicBezTo>
                    <a:pt x="2185676" y="5776461"/>
                    <a:pt x="2186834" y="5761034"/>
                    <a:pt x="2191652" y="5746579"/>
                  </a:cubicBezTo>
                  <a:cubicBezTo>
                    <a:pt x="2201829" y="5716046"/>
                    <a:pt x="2219705" y="5688155"/>
                    <a:pt x="2227511" y="5656932"/>
                  </a:cubicBezTo>
                  <a:cubicBezTo>
                    <a:pt x="2236476" y="5621073"/>
                    <a:pt x="2242716" y="5584421"/>
                    <a:pt x="2254405" y="5549355"/>
                  </a:cubicBezTo>
                  <a:cubicBezTo>
                    <a:pt x="2266358" y="5513496"/>
                    <a:pt x="2281097" y="5478449"/>
                    <a:pt x="2290264" y="5441779"/>
                  </a:cubicBezTo>
                  <a:cubicBezTo>
                    <a:pt x="2296240" y="5417873"/>
                    <a:pt x="2300401" y="5393438"/>
                    <a:pt x="2308193" y="5370061"/>
                  </a:cubicBezTo>
                  <a:cubicBezTo>
                    <a:pt x="2315390" y="5348471"/>
                    <a:pt x="2328300" y="5329030"/>
                    <a:pt x="2335088" y="5307308"/>
                  </a:cubicBezTo>
                  <a:cubicBezTo>
                    <a:pt x="2343306" y="5281012"/>
                    <a:pt x="2343344" y="5252422"/>
                    <a:pt x="2353017" y="5226626"/>
                  </a:cubicBezTo>
                  <a:cubicBezTo>
                    <a:pt x="2361476" y="5204068"/>
                    <a:pt x="2378688" y="5185705"/>
                    <a:pt x="2388876" y="5163873"/>
                  </a:cubicBezTo>
                  <a:cubicBezTo>
                    <a:pt x="2399673" y="5140737"/>
                    <a:pt x="2406288" y="5115861"/>
                    <a:pt x="2415770" y="5092155"/>
                  </a:cubicBezTo>
                  <a:cubicBezTo>
                    <a:pt x="2424222" y="5071025"/>
                    <a:pt x="2435467" y="5050992"/>
                    <a:pt x="2442664" y="5029402"/>
                  </a:cubicBezTo>
                  <a:cubicBezTo>
                    <a:pt x="2450456" y="5006025"/>
                    <a:pt x="2452305" y="4980891"/>
                    <a:pt x="2460593" y="4957685"/>
                  </a:cubicBezTo>
                  <a:cubicBezTo>
                    <a:pt x="2467335" y="4938807"/>
                    <a:pt x="2479778" y="4922400"/>
                    <a:pt x="2487488" y="4903896"/>
                  </a:cubicBezTo>
                  <a:cubicBezTo>
                    <a:pt x="2494757" y="4886451"/>
                    <a:pt x="2498781" y="4867804"/>
                    <a:pt x="2505417" y="4850108"/>
                  </a:cubicBezTo>
                  <a:cubicBezTo>
                    <a:pt x="2516718" y="4819973"/>
                    <a:pt x="2530451" y="4790770"/>
                    <a:pt x="2541276" y="4760461"/>
                  </a:cubicBezTo>
                  <a:cubicBezTo>
                    <a:pt x="2545420" y="4748858"/>
                    <a:pt x="2546344" y="4736291"/>
                    <a:pt x="2550240" y="4724602"/>
                  </a:cubicBezTo>
                  <a:cubicBezTo>
                    <a:pt x="2581257" y="4631550"/>
                    <a:pt x="2553161" y="4718762"/>
                    <a:pt x="2586099" y="4652885"/>
                  </a:cubicBezTo>
                  <a:cubicBezTo>
                    <a:pt x="2593296" y="4638492"/>
                    <a:pt x="2596832" y="4622454"/>
                    <a:pt x="2604029" y="4608061"/>
                  </a:cubicBezTo>
                  <a:cubicBezTo>
                    <a:pt x="2614803" y="4586513"/>
                    <a:pt x="2626524" y="4565354"/>
                    <a:pt x="2639888" y="4545308"/>
                  </a:cubicBezTo>
                  <a:cubicBezTo>
                    <a:pt x="2656464" y="4520444"/>
                    <a:pt x="2675747" y="4497496"/>
                    <a:pt x="2693676" y="4473590"/>
                  </a:cubicBezTo>
                  <a:cubicBezTo>
                    <a:pt x="2727040" y="4429105"/>
                    <a:pt x="2712279" y="4450169"/>
                    <a:pt x="2738499" y="4410838"/>
                  </a:cubicBezTo>
                  <a:cubicBezTo>
                    <a:pt x="2822170" y="4413826"/>
                    <a:pt x="2905931" y="4414886"/>
                    <a:pt x="2989511" y="4419802"/>
                  </a:cubicBezTo>
                  <a:cubicBezTo>
                    <a:pt x="3007656" y="4420869"/>
                    <a:pt x="3025234" y="4430774"/>
                    <a:pt x="3043299" y="4428767"/>
                  </a:cubicBezTo>
                  <a:cubicBezTo>
                    <a:pt x="3133627" y="4418731"/>
                    <a:pt x="3223027" y="4401290"/>
                    <a:pt x="3312240" y="4383943"/>
                  </a:cubicBezTo>
                  <a:cubicBezTo>
                    <a:pt x="3330792" y="4380336"/>
                    <a:pt x="3347795" y="4370987"/>
                    <a:pt x="3366029" y="4366014"/>
                  </a:cubicBezTo>
                  <a:cubicBezTo>
                    <a:pt x="3380729" y="4362005"/>
                    <a:pt x="3396258" y="4361427"/>
                    <a:pt x="3410852" y="4357049"/>
                  </a:cubicBezTo>
                  <a:cubicBezTo>
                    <a:pt x="3528793" y="4321667"/>
                    <a:pt x="3384061" y="4353444"/>
                    <a:pt x="3500499" y="4330155"/>
                  </a:cubicBezTo>
                  <a:cubicBezTo>
                    <a:pt x="3509464" y="4324179"/>
                    <a:pt x="3517756" y="4317044"/>
                    <a:pt x="3527393" y="4312226"/>
                  </a:cubicBezTo>
                  <a:cubicBezTo>
                    <a:pt x="3535845" y="4308000"/>
                    <a:pt x="3546425" y="4308503"/>
                    <a:pt x="3554288" y="4303261"/>
                  </a:cubicBezTo>
                  <a:cubicBezTo>
                    <a:pt x="3592144" y="4278024"/>
                    <a:pt x="3581416" y="4258202"/>
                    <a:pt x="3617040" y="4222579"/>
                  </a:cubicBezTo>
                  <a:cubicBezTo>
                    <a:pt x="3674008" y="4165613"/>
                    <a:pt x="3613339" y="4228816"/>
                    <a:pt x="3670829" y="4159826"/>
                  </a:cubicBezTo>
                  <a:cubicBezTo>
                    <a:pt x="3676240" y="4153333"/>
                    <a:pt x="3684409" y="4149144"/>
                    <a:pt x="3688758" y="4141896"/>
                  </a:cubicBezTo>
                  <a:cubicBezTo>
                    <a:pt x="3702509" y="4118977"/>
                    <a:pt x="3705718" y="4089078"/>
                    <a:pt x="3724617" y="4070179"/>
                  </a:cubicBezTo>
                  <a:cubicBezTo>
                    <a:pt x="3762076" y="4032720"/>
                    <a:pt x="3743904" y="4053427"/>
                    <a:pt x="3778405" y="4007426"/>
                  </a:cubicBezTo>
                  <a:cubicBezTo>
                    <a:pt x="3796969" y="3951737"/>
                    <a:pt x="3775843" y="4004224"/>
                    <a:pt x="3832193" y="3926743"/>
                  </a:cubicBezTo>
                  <a:cubicBezTo>
                    <a:pt x="3842441" y="3912651"/>
                    <a:pt x="3850827" y="3897262"/>
                    <a:pt x="3859088" y="3881920"/>
                  </a:cubicBezTo>
                  <a:cubicBezTo>
                    <a:pt x="3871760" y="3858387"/>
                    <a:pt x="3882275" y="3833735"/>
                    <a:pt x="3894946" y="3810202"/>
                  </a:cubicBezTo>
                  <a:cubicBezTo>
                    <a:pt x="3903207" y="3794861"/>
                    <a:pt x="3913496" y="3780675"/>
                    <a:pt x="3921840" y="3765379"/>
                  </a:cubicBezTo>
                  <a:cubicBezTo>
                    <a:pt x="3946932" y="3719377"/>
                    <a:pt x="3946761" y="3708465"/>
                    <a:pt x="3975629" y="3666767"/>
                  </a:cubicBezTo>
                  <a:cubicBezTo>
                    <a:pt x="4012608" y="3613353"/>
                    <a:pt x="4034352" y="3589127"/>
                    <a:pt x="4074240" y="3541261"/>
                  </a:cubicBezTo>
                  <a:cubicBezTo>
                    <a:pt x="4095557" y="3477314"/>
                    <a:pt x="4065331" y="3554625"/>
                    <a:pt x="4110099" y="3487473"/>
                  </a:cubicBezTo>
                  <a:cubicBezTo>
                    <a:pt x="4115341" y="3479610"/>
                    <a:pt x="4114475" y="3468839"/>
                    <a:pt x="4119064" y="3460579"/>
                  </a:cubicBezTo>
                  <a:cubicBezTo>
                    <a:pt x="4129529" y="3441742"/>
                    <a:pt x="4141994" y="3424029"/>
                    <a:pt x="4154923" y="3406790"/>
                  </a:cubicBezTo>
                  <a:cubicBezTo>
                    <a:pt x="4172852" y="3382884"/>
                    <a:pt x="4195348" y="3361801"/>
                    <a:pt x="4208711" y="3335073"/>
                  </a:cubicBezTo>
                  <a:cubicBezTo>
                    <a:pt x="4214687" y="3323120"/>
                    <a:pt x="4218872" y="3310089"/>
                    <a:pt x="4226640" y="3299214"/>
                  </a:cubicBezTo>
                  <a:cubicBezTo>
                    <a:pt x="4234009" y="3288897"/>
                    <a:pt x="4245419" y="3282060"/>
                    <a:pt x="4253535" y="3272320"/>
                  </a:cubicBezTo>
                  <a:cubicBezTo>
                    <a:pt x="4275347" y="3246146"/>
                    <a:pt x="4292197" y="3215730"/>
                    <a:pt x="4316288" y="3191638"/>
                  </a:cubicBezTo>
                  <a:cubicBezTo>
                    <a:pt x="4350800" y="3157124"/>
                    <a:pt x="4336149" y="3175292"/>
                    <a:pt x="4361111" y="3137849"/>
                  </a:cubicBezTo>
                  <a:cubicBezTo>
                    <a:pt x="4385017" y="3143826"/>
                    <a:pt x="4409135" y="3149009"/>
                    <a:pt x="4432829" y="3155779"/>
                  </a:cubicBezTo>
                  <a:cubicBezTo>
                    <a:pt x="4451001" y="3160971"/>
                    <a:pt x="4468202" y="3169458"/>
                    <a:pt x="4486617" y="3173708"/>
                  </a:cubicBezTo>
                  <a:cubicBezTo>
                    <a:pt x="4539234" y="3185850"/>
                    <a:pt x="4658776" y="3189511"/>
                    <a:pt x="4692805" y="3191638"/>
                  </a:cubicBezTo>
                  <a:cubicBezTo>
                    <a:pt x="4725676" y="3197614"/>
                    <a:pt x="4758838" y="3202163"/>
                    <a:pt x="4791417" y="3209567"/>
                  </a:cubicBezTo>
                  <a:cubicBezTo>
                    <a:pt x="4824641" y="3217118"/>
                    <a:pt x="4856560" y="3230086"/>
                    <a:pt x="4890029" y="3236461"/>
                  </a:cubicBezTo>
                  <a:cubicBezTo>
                    <a:pt x="4940281" y="3246033"/>
                    <a:pt x="5131370" y="3253409"/>
                    <a:pt x="5150005" y="3254390"/>
                  </a:cubicBezTo>
                  <a:cubicBezTo>
                    <a:pt x="5254593" y="3251402"/>
                    <a:pt x="5360963" y="3264876"/>
                    <a:pt x="5463770" y="3245426"/>
                  </a:cubicBezTo>
                  <a:cubicBezTo>
                    <a:pt x="5482340" y="3241913"/>
                    <a:pt x="5481699" y="3191638"/>
                    <a:pt x="5481699" y="3191638"/>
                  </a:cubicBezTo>
                  <a:cubicBezTo>
                    <a:pt x="5484687" y="3155779"/>
                    <a:pt x="5487083" y="3119866"/>
                    <a:pt x="5490664" y="3084061"/>
                  </a:cubicBezTo>
                  <a:cubicBezTo>
                    <a:pt x="5493061" y="3060089"/>
                    <a:pt x="5497232" y="3036315"/>
                    <a:pt x="5499629" y="3012343"/>
                  </a:cubicBezTo>
                  <a:cubicBezTo>
                    <a:pt x="5503209" y="2976539"/>
                    <a:pt x="5504619" y="2940530"/>
                    <a:pt x="5508593" y="2904767"/>
                  </a:cubicBezTo>
                  <a:cubicBezTo>
                    <a:pt x="5515265" y="2844714"/>
                    <a:pt x="5518015" y="2861455"/>
                    <a:pt x="5526523" y="2806155"/>
                  </a:cubicBezTo>
                  <a:cubicBezTo>
                    <a:pt x="5530186" y="2782343"/>
                    <a:pt x="5532304" y="2758318"/>
                    <a:pt x="5535488" y="2734438"/>
                  </a:cubicBezTo>
                  <a:cubicBezTo>
                    <a:pt x="5548373" y="2637797"/>
                    <a:pt x="5539034" y="2705965"/>
                    <a:pt x="5553417" y="2626861"/>
                  </a:cubicBezTo>
                  <a:cubicBezTo>
                    <a:pt x="5568072" y="2546261"/>
                    <a:pt x="5555490" y="2600643"/>
                    <a:pt x="5571346" y="2537214"/>
                  </a:cubicBezTo>
                  <a:cubicBezTo>
                    <a:pt x="5574334" y="2504343"/>
                    <a:pt x="5575949" y="2471319"/>
                    <a:pt x="5580311" y="2438602"/>
                  </a:cubicBezTo>
                  <a:cubicBezTo>
                    <a:pt x="5586818" y="2389802"/>
                    <a:pt x="5589023" y="2417326"/>
                    <a:pt x="5598240" y="2375849"/>
                  </a:cubicBezTo>
                  <a:cubicBezTo>
                    <a:pt x="5602183" y="2358105"/>
                    <a:pt x="5603262" y="2339805"/>
                    <a:pt x="5607205" y="2322061"/>
                  </a:cubicBezTo>
                  <a:cubicBezTo>
                    <a:pt x="5609255" y="2312836"/>
                    <a:pt x="5613878" y="2304334"/>
                    <a:pt x="5616170" y="2295167"/>
                  </a:cubicBezTo>
                  <a:cubicBezTo>
                    <a:pt x="5642115" y="2191391"/>
                    <a:pt x="5606171" y="2297235"/>
                    <a:pt x="5643064" y="2223449"/>
                  </a:cubicBezTo>
                  <a:cubicBezTo>
                    <a:pt x="5647290" y="2214997"/>
                    <a:pt x="5646126" y="2203934"/>
                    <a:pt x="5652029" y="2196555"/>
                  </a:cubicBezTo>
                  <a:cubicBezTo>
                    <a:pt x="5670475" y="2173498"/>
                    <a:pt x="5698234" y="2176039"/>
                    <a:pt x="5723746" y="2169661"/>
                  </a:cubicBezTo>
                  <a:cubicBezTo>
                    <a:pt x="5755606" y="2161696"/>
                    <a:pt x="5763860" y="2153554"/>
                    <a:pt x="5795464" y="2133802"/>
                  </a:cubicBezTo>
                  <a:cubicBezTo>
                    <a:pt x="5840020" y="2105955"/>
                    <a:pt x="5806401" y="2127594"/>
                    <a:pt x="5840288" y="2097943"/>
                  </a:cubicBezTo>
                  <a:cubicBezTo>
                    <a:pt x="5857852" y="2082574"/>
                    <a:pt x="5875654" y="2067449"/>
                    <a:pt x="5894076" y="2053120"/>
                  </a:cubicBezTo>
                  <a:cubicBezTo>
                    <a:pt x="5902581" y="2046505"/>
                    <a:pt x="5913351" y="2042809"/>
                    <a:pt x="5920970" y="2035190"/>
                  </a:cubicBezTo>
                  <a:cubicBezTo>
                    <a:pt x="5987687" y="1968473"/>
                    <a:pt x="5911377" y="2023658"/>
                    <a:pt x="5974758" y="1981402"/>
                  </a:cubicBezTo>
                  <a:cubicBezTo>
                    <a:pt x="5980735" y="1972437"/>
                    <a:pt x="5983723" y="1960485"/>
                    <a:pt x="5992688" y="1954508"/>
                  </a:cubicBezTo>
                  <a:cubicBezTo>
                    <a:pt x="6002939" y="1947674"/>
                    <a:pt x="6016293" y="1946833"/>
                    <a:pt x="6028546" y="1945543"/>
                  </a:cubicBezTo>
                  <a:cubicBezTo>
                    <a:pt x="6073222" y="1940840"/>
                    <a:pt x="6118193" y="1939567"/>
                    <a:pt x="6163017" y="1936579"/>
                  </a:cubicBezTo>
                  <a:cubicBezTo>
                    <a:pt x="6210829" y="1939567"/>
                    <a:pt x="6258547" y="1945543"/>
                    <a:pt x="6306452" y="1945543"/>
                  </a:cubicBezTo>
                  <a:cubicBezTo>
                    <a:pt x="6688885" y="1945543"/>
                    <a:pt x="6586152" y="2007104"/>
                    <a:pt x="6718829" y="1918649"/>
                  </a:cubicBezTo>
                  <a:cubicBezTo>
                    <a:pt x="6721817" y="1909684"/>
                    <a:pt x="6725197" y="1900841"/>
                    <a:pt x="6727793" y="1891755"/>
                  </a:cubicBezTo>
                  <a:cubicBezTo>
                    <a:pt x="6731178" y="1879908"/>
                    <a:pt x="6731248" y="1866916"/>
                    <a:pt x="6736758" y="1855896"/>
                  </a:cubicBezTo>
                  <a:cubicBezTo>
                    <a:pt x="6740538" y="1848336"/>
                    <a:pt x="6748711" y="1843943"/>
                    <a:pt x="6754688" y="1837967"/>
                  </a:cubicBezTo>
                  <a:cubicBezTo>
                    <a:pt x="6786347" y="1679660"/>
                    <a:pt x="6737358" y="1910475"/>
                    <a:pt x="6781582" y="1748320"/>
                  </a:cubicBezTo>
                  <a:cubicBezTo>
                    <a:pt x="6786365" y="1730784"/>
                    <a:pt x="6786603" y="1712276"/>
                    <a:pt x="6790546" y="1694532"/>
                  </a:cubicBezTo>
                  <a:cubicBezTo>
                    <a:pt x="6812746" y="1594632"/>
                    <a:pt x="6785043" y="1756755"/>
                    <a:pt x="6808476" y="1631779"/>
                  </a:cubicBezTo>
                  <a:cubicBezTo>
                    <a:pt x="6832628" y="1502969"/>
                    <a:pt x="6808667" y="1559677"/>
                    <a:pt x="6844335" y="1488343"/>
                  </a:cubicBezTo>
                  <a:cubicBezTo>
                    <a:pt x="6850311" y="1458461"/>
                    <a:pt x="6848636" y="1425953"/>
                    <a:pt x="6862264" y="1398696"/>
                  </a:cubicBezTo>
                  <a:cubicBezTo>
                    <a:pt x="6880812" y="1361600"/>
                    <a:pt x="6887045" y="1353360"/>
                    <a:pt x="6898123" y="1309049"/>
                  </a:cubicBezTo>
                  <a:cubicBezTo>
                    <a:pt x="6921135" y="1217004"/>
                    <a:pt x="6889858" y="1331090"/>
                    <a:pt x="6925017" y="1237332"/>
                  </a:cubicBezTo>
                  <a:cubicBezTo>
                    <a:pt x="6929343" y="1225796"/>
                    <a:pt x="6927869" y="1212171"/>
                    <a:pt x="6933982" y="1201473"/>
                  </a:cubicBezTo>
                  <a:cubicBezTo>
                    <a:pt x="6940272" y="1190465"/>
                    <a:pt x="6951911" y="1183544"/>
                    <a:pt x="6960876" y="1174579"/>
                  </a:cubicBezTo>
                  <a:lnTo>
                    <a:pt x="7579440" y="1183543"/>
                  </a:lnTo>
                  <a:cubicBezTo>
                    <a:pt x="7588886" y="1183805"/>
                    <a:pt x="7598645" y="1198001"/>
                    <a:pt x="7606335" y="1192508"/>
                  </a:cubicBezTo>
                  <a:cubicBezTo>
                    <a:pt x="7657457" y="1155993"/>
                    <a:pt x="7630983" y="1148140"/>
                    <a:pt x="7651158" y="1111826"/>
                  </a:cubicBezTo>
                  <a:cubicBezTo>
                    <a:pt x="7683067" y="1054391"/>
                    <a:pt x="7682574" y="1069185"/>
                    <a:pt x="7713911" y="1022179"/>
                  </a:cubicBezTo>
                  <a:cubicBezTo>
                    <a:pt x="7723576" y="1007681"/>
                    <a:pt x="7731450" y="992055"/>
                    <a:pt x="7740805" y="977355"/>
                  </a:cubicBezTo>
                  <a:cubicBezTo>
                    <a:pt x="7752374" y="959175"/>
                    <a:pt x="7755128" y="924285"/>
                    <a:pt x="7776664" y="923567"/>
                  </a:cubicBezTo>
                  <a:lnTo>
                    <a:pt x="8045605" y="914602"/>
                  </a:lnTo>
                  <a:cubicBezTo>
                    <a:pt x="8054570" y="911614"/>
                    <a:pt x="8064396" y="910500"/>
                    <a:pt x="8072499" y="905638"/>
                  </a:cubicBezTo>
                  <a:cubicBezTo>
                    <a:pt x="8093341" y="893133"/>
                    <a:pt x="8096986" y="871750"/>
                    <a:pt x="8108358" y="851849"/>
                  </a:cubicBezTo>
                  <a:cubicBezTo>
                    <a:pt x="8113704" y="842494"/>
                    <a:pt x="8120942" y="834310"/>
                    <a:pt x="8126288" y="824955"/>
                  </a:cubicBezTo>
                  <a:cubicBezTo>
                    <a:pt x="8132918" y="813352"/>
                    <a:pt x="8137587" y="800699"/>
                    <a:pt x="8144217" y="789096"/>
                  </a:cubicBezTo>
                  <a:cubicBezTo>
                    <a:pt x="8149562" y="779741"/>
                    <a:pt x="8157328" y="771839"/>
                    <a:pt x="8162146" y="762202"/>
                  </a:cubicBezTo>
                  <a:cubicBezTo>
                    <a:pt x="8199261" y="687972"/>
                    <a:pt x="8137658" y="785488"/>
                    <a:pt x="8189040" y="708414"/>
                  </a:cubicBezTo>
                  <a:cubicBezTo>
                    <a:pt x="8198005" y="711402"/>
                    <a:pt x="8208675" y="711329"/>
                    <a:pt x="8215935" y="717379"/>
                  </a:cubicBezTo>
                  <a:cubicBezTo>
                    <a:pt x="8281062" y="771651"/>
                    <a:pt x="8208060" y="741649"/>
                    <a:pt x="8269723" y="762202"/>
                  </a:cubicBezTo>
                  <a:cubicBezTo>
                    <a:pt x="8278688" y="771167"/>
                    <a:pt x="8285278" y="783426"/>
                    <a:pt x="8296617" y="789096"/>
                  </a:cubicBezTo>
                  <a:cubicBezTo>
                    <a:pt x="8333754" y="807665"/>
                    <a:pt x="8399471" y="792258"/>
                    <a:pt x="8431088" y="789096"/>
                  </a:cubicBezTo>
                  <a:cubicBezTo>
                    <a:pt x="8437064" y="780131"/>
                    <a:pt x="8444199" y="771839"/>
                    <a:pt x="8449017" y="762202"/>
                  </a:cubicBezTo>
                  <a:cubicBezTo>
                    <a:pt x="8458630" y="742976"/>
                    <a:pt x="8462853" y="708903"/>
                    <a:pt x="8466946" y="690485"/>
                  </a:cubicBezTo>
                  <a:cubicBezTo>
                    <a:pt x="8474450" y="656718"/>
                    <a:pt x="8474893" y="657679"/>
                    <a:pt x="8484876" y="627732"/>
                  </a:cubicBezTo>
                  <a:cubicBezTo>
                    <a:pt x="8487864" y="597850"/>
                    <a:pt x="8487950" y="567533"/>
                    <a:pt x="8493840" y="538085"/>
                  </a:cubicBezTo>
                  <a:cubicBezTo>
                    <a:pt x="8496996" y="522305"/>
                    <a:pt x="8507867" y="508873"/>
                    <a:pt x="8511770" y="493261"/>
                  </a:cubicBezTo>
                  <a:cubicBezTo>
                    <a:pt x="8550250" y="339346"/>
                    <a:pt x="8496862" y="506088"/>
                    <a:pt x="8529699" y="385685"/>
                  </a:cubicBezTo>
                  <a:cubicBezTo>
                    <a:pt x="8552214" y="303130"/>
                    <a:pt x="8544111" y="361966"/>
                    <a:pt x="8556593" y="287073"/>
                  </a:cubicBezTo>
                  <a:cubicBezTo>
                    <a:pt x="8560067" y="266230"/>
                    <a:pt x="8561414" y="245040"/>
                    <a:pt x="8565558" y="224320"/>
                  </a:cubicBezTo>
                  <a:cubicBezTo>
                    <a:pt x="8567411" y="215054"/>
                    <a:pt x="8567841" y="204108"/>
                    <a:pt x="8574523" y="197426"/>
                  </a:cubicBezTo>
                  <a:cubicBezTo>
                    <a:pt x="8581205" y="190744"/>
                    <a:pt x="8592452" y="191449"/>
                    <a:pt x="8601417" y="188461"/>
                  </a:cubicBezTo>
                  <a:cubicBezTo>
                    <a:pt x="8610382" y="197426"/>
                    <a:pt x="8617995" y="207986"/>
                    <a:pt x="8628311" y="215355"/>
                  </a:cubicBezTo>
                  <a:cubicBezTo>
                    <a:pt x="8683487" y="254766"/>
                    <a:pt x="8720968" y="229498"/>
                    <a:pt x="8798640" y="224320"/>
                  </a:cubicBezTo>
                  <a:cubicBezTo>
                    <a:pt x="8842719" y="209627"/>
                    <a:pt x="8851355" y="209565"/>
                    <a:pt x="8888288" y="188461"/>
                  </a:cubicBezTo>
                  <a:cubicBezTo>
                    <a:pt x="8926018" y="166901"/>
                    <a:pt x="8905896" y="170660"/>
                    <a:pt x="8951040" y="152602"/>
                  </a:cubicBezTo>
                  <a:cubicBezTo>
                    <a:pt x="8968588" y="145583"/>
                    <a:pt x="9004829" y="134673"/>
                    <a:pt x="9004829" y="134673"/>
                  </a:cubicBezTo>
                  <a:cubicBezTo>
                    <a:pt x="9010805" y="128696"/>
                    <a:pt x="9016158" y="122023"/>
                    <a:pt x="9022758" y="116743"/>
                  </a:cubicBezTo>
                  <a:cubicBezTo>
                    <a:pt x="9079314" y="71497"/>
                    <a:pt x="9024281" y="124184"/>
                    <a:pt x="9067582" y="80885"/>
                  </a:cubicBezTo>
                  <a:cubicBezTo>
                    <a:pt x="9083149" y="34178"/>
                    <a:pt x="9066348" y="71220"/>
                    <a:pt x="9094476" y="36061"/>
                  </a:cubicBezTo>
                  <a:cubicBezTo>
                    <a:pt x="9123325" y="0"/>
                    <a:pt x="9098295" y="16222"/>
                    <a:pt x="9130335" y="202"/>
                  </a:cubicBezTo>
                </a:path>
              </a:pathLst>
            </a:custGeom>
            <a:ln w="635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3" name="Picture 2">
            <a:extLst>
              <a:ext uri="{FF2B5EF4-FFF2-40B4-BE49-F238E27FC236}">
                <a16:creationId xmlns:a16="http://schemas.microsoft.com/office/drawing/2014/main" id="{0C7984F4-301C-4E6B-B9B6-55A515DC6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2112" y="3609439"/>
            <a:ext cx="4524375" cy="2933700"/>
          </a:xfrm>
          <a:prstGeom prst="rect">
            <a:avLst/>
          </a:prstGeom>
        </p:spPr>
      </p:pic>
      <p:pic>
        <p:nvPicPr>
          <p:cNvPr id="6" name="Picture 5">
            <a:extLst>
              <a:ext uri="{FF2B5EF4-FFF2-40B4-BE49-F238E27FC236}">
                <a16:creationId xmlns:a16="http://schemas.microsoft.com/office/drawing/2014/main" id="{691E0459-78B3-4B94-BB69-F0FB8E5F98CB}"/>
              </a:ext>
            </a:extLst>
          </p:cNvPr>
          <p:cNvPicPr>
            <a:picLocks noChangeAspect="1"/>
          </p:cNvPicPr>
          <p:nvPr/>
        </p:nvPicPr>
        <p:blipFill rotWithShape="1">
          <a:blip r:embed="rId3">
            <a:extLst>
              <a:ext uri="{28A0092B-C50C-407E-A947-70E740481C1C}">
                <a14:useLocalDpi xmlns:a14="http://schemas.microsoft.com/office/drawing/2010/main" val="0"/>
              </a:ext>
            </a:extLst>
          </a:blip>
          <a:srcRect t="5384" r="6557" b="8353"/>
          <a:stretch/>
        </p:blipFill>
        <p:spPr>
          <a:xfrm>
            <a:off x="422598" y="297610"/>
            <a:ext cx="1253803" cy="845390"/>
          </a:xfrm>
          <a:prstGeom prst="rect">
            <a:avLst/>
          </a:prstGeom>
        </p:spPr>
      </p:pic>
    </p:spTree>
    <p:extLst>
      <p:ext uri="{BB962C8B-B14F-4D97-AF65-F5344CB8AC3E}">
        <p14:creationId xmlns:p14="http://schemas.microsoft.com/office/powerpoint/2010/main" val="287485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7D1A4-BCFF-AAB0-FAA4-D457E258B98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9680A26-DBE0-B4C0-2725-BD90186166CA}"/>
              </a:ext>
            </a:extLst>
          </p:cNvPr>
          <p:cNvSpPr>
            <a:spLocks noGrp="1"/>
          </p:cNvSpPr>
          <p:nvPr>
            <p:ph type="subTitle" idx="1"/>
          </p:nvPr>
        </p:nvSpPr>
        <p:spPr/>
        <p:txBody>
          <a:bodyPr/>
          <a:lstStyle/>
          <a:p>
            <a:endParaRPr lang="en-US"/>
          </a:p>
        </p:txBody>
      </p:sp>
      <p:sp>
        <p:nvSpPr>
          <p:cNvPr id="4" name="Rectangle 3">
            <a:extLst>
              <a:ext uri="{FF2B5EF4-FFF2-40B4-BE49-F238E27FC236}">
                <a16:creationId xmlns:a16="http://schemas.microsoft.com/office/drawing/2014/main" id="{E08DDEC5-A5AC-CDD3-45CF-6936383D209D}"/>
              </a:ext>
            </a:extLst>
          </p:cNvPr>
          <p:cNvSpPr/>
          <p:nvPr/>
        </p:nvSpPr>
        <p:spPr>
          <a:xfrm flipH="1" flipV="1">
            <a:off x="0" y="-12010"/>
            <a:ext cx="12216062" cy="6870010"/>
          </a:xfrm>
          <a:prstGeom prst="rect">
            <a:avLst/>
          </a:prstGeom>
          <a:gradFill>
            <a:gsLst>
              <a:gs pos="0">
                <a:srgbClr val="365129"/>
              </a:gs>
              <a:gs pos="36000">
                <a:srgbClr val="00B050"/>
              </a:gs>
              <a:gs pos="69000">
                <a:srgbClr val="CCFF99"/>
              </a:gs>
              <a:gs pos="100000">
                <a:schemeClr val="accent1">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8FFF58E-50AD-971A-34AD-E230EA345B08}"/>
              </a:ext>
            </a:extLst>
          </p:cNvPr>
          <p:cNvSpPr txBox="1"/>
          <p:nvPr/>
        </p:nvSpPr>
        <p:spPr>
          <a:xfrm>
            <a:off x="1487393" y="266632"/>
            <a:ext cx="9144000" cy="1446550"/>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Uniting the People of Zarahemla</a:t>
            </a:r>
          </a:p>
          <a:p>
            <a:pPr algn="ctr"/>
            <a:r>
              <a:rPr lang="en-US" sz="4400" dirty="0">
                <a:solidFill>
                  <a:schemeClr val="bg1"/>
                </a:solidFill>
                <a:latin typeface="Calibri" panose="020F0502020204030204" pitchFamily="34" charset="0"/>
              </a:rPr>
              <a:t>Mosiah 25</a:t>
            </a:r>
          </a:p>
        </p:txBody>
      </p:sp>
      <p:grpSp>
        <p:nvGrpSpPr>
          <p:cNvPr id="76" name="Group 75">
            <a:extLst>
              <a:ext uri="{FF2B5EF4-FFF2-40B4-BE49-F238E27FC236}">
                <a16:creationId xmlns:a16="http://schemas.microsoft.com/office/drawing/2014/main" id="{7BF7F8D6-9F7B-12D8-C880-DCDC37B0C67F}"/>
              </a:ext>
            </a:extLst>
          </p:cNvPr>
          <p:cNvGrpSpPr/>
          <p:nvPr/>
        </p:nvGrpSpPr>
        <p:grpSpPr>
          <a:xfrm>
            <a:off x="3898999" y="1923263"/>
            <a:ext cx="4259777" cy="2840531"/>
            <a:chOff x="3534663" y="1747922"/>
            <a:chExt cx="5263558" cy="3509878"/>
          </a:xfrm>
        </p:grpSpPr>
        <p:grpSp>
          <p:nvGrpSpPr>
            <p:cNvPr id="6" name="Group 5">
              <a:extLst>
                <a:ext uri="{FF2B5EF4-FFF2-40B4-BE49-F238E27FC236}">
                  <a16:creationId xmlns:a16="http://schemas.microsoft.com/office/drawing/2014/main" id="{1D9C57C1-BF33-90EE-2732-5AD4CEB4635B}"/>
                </a:ext>
              </a:extLst>
            </p:cNvPr>
            <p:cNvGrpSpPr/>
            <p:nvPr/>
          </p:nvGrpSpPr>
          <p:grpSpPr>
            <a:xfrm flipH="1">
              <a:off x="3534663" y="1747922"/>
              <a:ext cx="1274259" cy="3107372"/>
              <a:chOff x="3792707" y="1538093"/>
              <a:chExt cx="1774400" cy="4327001"/>
            </a:xfrm>
          </p:grpSpPr>
          <p:sp>
            <p:nvSpPr>
              <p:cNvPr id="7" name="Freeform: Shape 6">
                <a:extLst>
                  <a:ext uri="{FF2B5EF4-FFF2-40B4-BE49-F238E27FC236}">
                    <a16:creationId xmlns:a16="http://schemas.microsoft.com/office/drawing/2014/main" id="{A8933065-5FA7-465E-FEB0-E7DD32864C62}"/>
                  </a:ext>
                </a:extLst>
              </p:cNvPr>
              <p:cNvSpPr/>
              <p:nvPr/>
            </p:nvSpPr>
            <p:spPr>
              <a:xfrm rot="15755932">
                <a:off x="3800356" y="227718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Wave 7">
                <a:extLst>
                  <a:ext uri="{FF2B5EF4-FFF2-40B4-BE49-F238E27FC236}">
                    <a16:creationId xmlns:a16="http://schemas.microsoft.com/office/drawing/2014/main" id="{4DB39193-DE96-5409-880E-24F0E9063188}"/>
                  </a:ext>
                </a:extLst>
              </p:cNvPr>
              <p:cNvSpPr/>
              <p:nvPr/>
            </p:nvSpPr>
            <p:spPr>
              <a:xfrm rot="5400000">
                <a:off x="3860735" y="2689053"/>
                <a:ext cx="1726128" cy="147351"/>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Wave 8">
                <a:extLst>
                  <a:ext uri="{FF2B5EF4-FFF2-40B4-BE49-F238E27FC236}">
                    <a16:creationId xmlns:a16="http://schemas.microsoft.com/office/drawing/2014/main" id="{FCC50839-D5F5-3418-F8E5-E1E1DED48F2C}"/>
                  </a:ext>
                </a:extLst>
              </p:cNvPr>
              <p:cNvSpPr/>
              <p:nvPr/>
            </p:nvSpPr>
            <p:spPr>
              <a:xfrm rot="5400000">
                <a:off x="3388071" y="4396749"/>
                <a:ext cx="2612518" cy="324172"/>
              </a:xfrm>
              <a:prstGeom prst="wave">
                <a:avLst>
                  <a:gd name="adj1" fmla="val 20000"/>
                  <a:gd name="adj2" fmla="val -164"/>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F1763B3-0C4D-BA28-FC1C-A9BDE2F9D18F}"/>
                  </a:ext>
                </a:extLst>
              </p:cNvPr>
              <p:cNvSpPr/>
              <p:nvPr/>
            </p:nvSpPr>
            <p:spPr>
              <a:xfrm rot="8398572">
                <a:off x="4803209" y="1730999"/>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877A509D-14C8-0048-1126-0891C3778557}"/>
                  </a:ext>
                </a:extLst>
              </p:cNvPr>
              <p:cNvSpPr/>
              <p:nvPr/>
            </p:nvSpPr>
            <p:spPr>
              <a:xfrm rot="9191122">
                <a:off x="4677898" y="2495915"/>
                <a:ext cx="786014" cy="1034809"/>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01E2BE2C-3F08-6ACD-8AF9-8B842DB2832D}"/>
                  </a:ext>
                </a:extLst>
              </p:cNvPr>
              <p:cNvSpPr/>
              <p:nvPr/>
            </p:nvSpPr>
            <p:spPr>
              <a:xfrm rot="18971611">
                <a:off x="4075779" y="153809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AD011D70-AF49-A20A-6F9D-9BF81B5A6551}"/>
                  </a:ext>
                </a:extLst>
              </p:cNvPr>
              <p:cNvSpPr/>
              <p:nvPr/>
            </p:nvSpPr>
            <p:spPr>
              <a:xfrm rot="11676570">
                <a:off x="4380915" y="2020750"/>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65F32DC-73AD-20C8-ECC1-1EBDF374B84C}"/>
                  </a:ext>
                </a:extLst>
              </p:cNvPr>
              <p:cNvSpPr/>
              <p:nvPr/>
            </p:nvSpPr>
            <p:spPr>
              <a:xfrm rot="11352554">
                <a:off x="4368548" y="2762112"/>
                <a:ext cx="619503" cy="815593"/>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5" name="Group 14">
              <a:extLst>
                <a:ext uri="{FF2B5EF4-FFF2-40B4-BE49-F238E27FC236}">
                  <a16:creationId xmlns:a16="http://schemas.microsoft.com/office/drawing/2014/main" id="{316165D2-4842-A691-A6E1-2D56DFFFCB8B}"/>
                </a:ext>
              </a:extLst>
            </p:cNvPr>
            <p:cNvGrpSpPr/>
            <p:nvPr/>
          </p:nvGrpSpPr>
          <p:grpSpPr>
            <a:xfrm>
              <a:off x="7523962" y="2150428"/>
              <a:ext cx="1274259" cy="3107372"/>
              <a:chOff x="3792707" y="1538093"/>
              <a:chExt cx="1774400" cy="4327001"/>
            </a:xfrm>
          </p:grpSpPr>
          <p:sp>
            <p:nvSpPr>
              <p:cNvPr id="16" name="Freeform: Shape 15">
                <a:extLst>
                  <a:ext uri="{FF2B5EF4-FFF2-40B4-BE49-F238E27FC236}">
                    <a16:creationId xmlns:a16="http://schemas.microsoft.com/office/drawing/2014/main" id="{A1336539-B993-C12B-CAB9-8B09FF0020D8}"/>
                  </a:ext>
                </a:extLst>
              </p:cNvPr>
              <p:cNvSpPr/>
              <p:nvPr/>
            </p:nvSpPr>
            <p:spPr>
              <a:xfrm rot="15755932">
                <a:off x="3800356" y="227718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Wave 16">
                <a:extLst>
                  <a:ext uri="{FF2B5EF4-FFF2-40B4-BE49-F238E27FC236}">
                    <a16:creationId xmlns:a16="http://schemas.microsoft.com/office/drawing/2014/main" id="{C62DAB36-A3A5-417A-8B66-D1A1A6F1BC58}"/>
                  </a:ext>
                </a:extLst>
              </p:cNvPr>
              <p:cNvSpPr/>
              <p:nvPr/>
            </p:nvSpPr>
            <p:spPr>
              <a:xfrm rot="5400000">
                <a:off x="3860735" y="2689053"/>
                <a:ext cx="1726128" cy="147351"/>
              </a:xfrm>
              <a:prstGeom prst="wave">
                <a:avLst>
                  <a:gd name="adj1" fmla="val 20000"/>
                  <a:gd name="adj2" fmla="val -164"/>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Wave 17">
                <a:extLst>
                  <a:ext uri="{FF2B5EF4-FFF2-40B4-BE49-F238E27FC236}">
                    <a16:creationId xmlns:a16="http://schemas.microsoft.com/office/drawing/2014/main" id="{DD27F6BA-3137-FBE4-CBD7-6582A8CF5A5E}"/>
                  </a:ext>
                </a:extLst>
              </p:cNvPr>
              <p:cNvSpPr/>
              <p:nvPr/>
            </p:nvSpPr>
            <p:spPr>
              <a:xfrm rot="5400000">
                <a:off x="3388071" y="4396749"/>
                <a:ext cx="2612518" cy="324172"/>
              </a:xfrm>
              <a:prstGeom prst="wave">
                <a:avLst>
                  <a:gd name="adj1" fmla="val 20000"/>
                  <a:gd name="adj2" fmla="val -164"/>
                </a:avLst>
              </a:prstGeom>
              <a:solidFill>
                <a:srgbClr val="D7BF8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DF4B2E7C-DE34-EBC8-26C1-0C3B00BA2482}"/>
                  </a:ext>
                </a:extLst>
              </p:cNvPr>
              <p:cNvSpPr/>
              <p:nvPr/>
            </p:nvSpPr>
            <p:spPr>
              <a:xfrm rot="8398572">
                <a:off x="4803209" y="1730999"/>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8902E53F-0F3B-EB05-4336-E2BD42BD22EB}"/>
                  </a:ext>
                </a:extLst>
              </p:cNvPr>
              <p:cNvSpPr/>
              <p:nvPr/>
            </p:nvSpPr>
            <p:spPr>
              <a:xfrm rot="9191122">
                <a:off x="4677898" y="2495915"/>
                <a:ext cx="786014" cy="1034809"/>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445ACF48-16CC-2E54-C9E5-0DA09D4570E1}"/>
                  </a:ext>
                </a:extLst>
              </p:cNvPr>
              <p:cNvSpPr/>
              <p:nvPr/>
            </p:nvSpPr>
            <p:spPr>
              <a:xfrm rot="18971611">
                <a:off x="4075779" y="1538093"/>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56B7D3C0-C157-036D-1C65-28E3F55520D5}"/>
                  </a:ext>
                </a:extLst>
              </p:cNvPr>
              <p:cNvSpPr/>
              <p:nvPr/>
            </p:nvSpPr>
            <p:spPr>
              <a:xfrm rot="11676570">
                <a:off x="4380915" y="2020750"/>
                <a:ext cx="763898" cy="779195"/>
              </a:xfrm>
              <a:custGeom>
                <a:avLst/>
                <a:gdLst>
                  <a:gd name="connsiteX0" fmla="*/ 361014 w 763898"/>
                  <a:gd name="connsiteY0" fmla="*/ 200624 h 779195"/>
                  <a:gd name="connsiteX1" fmla="*/ 416593 w 763898"/>
                  <a:gd name="connsiteY1" fmla="*/ 178492 h 779195"/>
                  <a:gd name="connsiteX2" fmla="*/ 418174 w 763898"/>
                  <a:gd name="connsiteY2" fmla="*/ 146523 h 779195"/>
                  <a:gd name="connsiteX3" fmla="*/ 411175 w 763898"/>
                  <a:gd name="connsiteY3" fmla="*/ 105540 h 779195"/>
                  <a:gd name="connsiteX4" fmla="*/ 379110 w 763898"/>
                  <a:gd name="connsiteY4" fmla="*/ 156813 h 779195"/>
                  <a:gd name="connsiteX5" fmla="*/ 76321 w 763898"/>
                  <a:gd name="connsiteY5" fmla="*/ 712942 h 779195"/>
                  <a:gd name="connsiteX6" fmla="*/ 9301 w 763898"/>
                  <a:gd name="connsiteY6" fmla="*/ 441991 h 779195"/>
                  <a:gd name="connsiteX7" fmla="*/ 16214 w 763898"/>
                  <a:gd name="connsiteY7" fmla="*/ 420594 h 779195"/>
                  <a:gd name="connsiteX8" fmla="*/ 16197 w 763898"/>
                  <a:gd name="connsiteY8" fmla="*/ 420503 h 779195"/>
                  <a:gd name="connsiteX9" fmla="*/ 261413 w 763898"/>
                  <a:gd name="connsiteY9" fmla="*/ 130459 h 779195"/>
                  <a:gd name="connsiteX10" fmla="*/ 207771 w 763898"/>
                  <a:gd name="connsiteY10" fmla="*/ 272941 h 779195"/>
                  <a:gd name="connsiteX11" fmla="*/ 207277 w 763898"/>
                  <a:gd name="connsiteY11" fmla="*/ 286798 h 779195"/>
                  <a:gd name="connsiteX12" fmla="*/ 211049 w 763898"/>
                  <a:gd name="connsiteY12" fmla="*/ 283117 h 779195"/>
                  <a:gd name="connsiteX13" fmla="*/ 218232 w 763898"/>
                  <a:gd name="connsiteY13" fmla="*/ 255569 h 779195"/>
                  <a:gd name="connsiteX14" fmla="*/ 350773 w 763898"/>
                  <a:gd name="connsiteY14" fmla="*/ 112501 h 779195"/>
                  <a:gd name="connsiteX15" fmla="*/ 410527 w 763898"/>
                  <a:gd name="connsiteY15" fmla="*/ 101746 h 779195"/>
                  <a:gd name="connsiteX16" fmla="*/ 405766 w 763898"/>
                  <a:gd name="connsiteY16" fmla="*/ 73866 h 779195"/>
                  <a:gd name="connsiteX17" fmla="*/ 376830 w 763898"/>
                  <a:gd name="connsiteY17" fmla="*/ 0 h 779195"/>
                  <a:gd name="connsiteX18" fmla="*/ 529833 w 763898"/>
                  <a:gd name="connsiteY18" fmla="*/ 110286 h 779195"/>
                  <a:gd name="connsiteX19" fmla="*/ 542497 w 763898"/>
                  <a:gd name="connsiteY19" fmla="*/ 128357 h 779195"/>
                  <a:gd name="connsiteX20" fmla="*/ 586043 w 763898"/>
                  <a:gd name="connsiteY20" fmla="*/ 111017 h 779195"/>
                  <a:gd name="connsiteX21" fmla="*/ 587208 w 763898"/>
                  <a:gd name="connsiteY21" fmla="*/ 85727 h 779195"/>
                  <a:gd name="connsiteX22" fmla="*/ 693352 w 763898"/>
                  <a:gd name="connsiteY22" fmla="*/ 348800 h 779195"/>
                  <a:gd name="connsiteX23" fmla="*/ 691988 w 763898"/>
                  <a:gd name="connsiteY23" fmla="*/ 355698 h 779195"/>
                  <a:gd name="connsiteX24" fmla="*/ 694495 w 763898"/>
                  <a:gd name="connsiteY24" fmla="*/ 365590 h 779195"/>
                  <a:gd name="connsiteX25" fmla="*/ 694356 w 763898"/>
                  <a:gd name="connsiteY25" fmla="*/ 389185 h 779195"/>
                  <a:gd name="connsiteX26" fmla="*/ 701851 w 763898"/>
                  <a:gd name="connsiteY26" fmla="*/ 379889 h 779195"/>
                  <a:gd name="connsiteX27" fmla="*/ 738692 w 763898"/>
                  <a:gd name="connsiteY27" fmla="*/ 309200 h 779195"/>
                  <a:gd name="connsiteX28" fmla="*/ 605138 w 763898"/>
                  <a:gd name="connsiteY28" fmla="*/ 696783 h 779195"/>
                  <a:gd name="connsiteX29" fmla="*/ 446918 w 763898"/>
                  <a:gd name="connsiteY29" fmla="*/ 702161 h 779195"/>
                  <a:gd name="connsiteX30" fmla="*/ 438523 w 763898"/>
                  <a:gd name="connsiteY30" fmla="*/ 698709 h 779195"/>
                  <a:gd name="connsiteX31" fmla="*/ 427707 w 763898"/>
                  <a:gd name="connsiteY31" fmla="*/ 709217 h 779195"/>
                  <a:gd name="connsiteX32" fmla="*/ 119174 w 763898"/>
                  <a:gd name="connsiteY32" fmla="*/ 745997 h 779195"/>
                  <a:gd name="connsiteX33" fmla="*/ 76321 w 763898"/>
                  <a:gd name="connsiteY33" fmla="*/ 712942 h 7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3898" h="779195">
                    <a:moveTo>
                      <a:pt x="361014" y="200624"/>
                    </a:moveTo>
                    <a:lnTo>
                      <a:pt x="416593" y="178492"/>
                    </a:lnTo>
                    <a:lnTo>
                      <a:pt x="418174" y="146523"/>
                    </a:lnTo>
                    <a:lnTo>
                      <a:pt x="411175" y="105540"/>
                    </a:lnTo>
                    <a:lnTo>
                      <a:pt x="379110" y="156813"/>
                    </a:lnTo>
                    <a:close/>
                    <a:moveTo>
                      <a:pt x="76321" y="712942"/>
                    </a:moveTo>
                    <a:cubicBezTo>
                      <a:pt x="9329" y="647411"/>
                      <a:pt x="-15232" y="544030"/>
                      <a:pt x="9301" y="441991"/>
                    </a:cubicBezTo>
                    <a:lnTo>
                      <a:pt x="16214" y="420594"/>
                    </a:lnTo>
                    <a:lnTo>
                      <a:pt x="16197" y="420503"/>
                    </a:lnTo>
                    <a:cubicBezTo>
                      <a:pt x="10387" y="301422"/>
                      <a:pt x="110217" y="178640"/>
                      <a:pt x="261413" y="130459"/>
                    </a:cubicBezTo>
                    <a:cubicBezTo>
                      <a:pt x="232367" y="177451"/>
                      <a:pt x="214722" y="225682"/>
                      <a:pt x="207771" y="272941"/>
                    </a:cubicBezTo>
                    <a:lnTo>
                      <a:pt x="207277" y="286798"/>
                    </a:lnTo>
                    <a:lnTo>
                      <a:pt x="211049" y="283117"/>
                    </a:lnTo>
                    <a:lnTo>
                      <a:pt x="218232" y="255569"/>
                    </a:lnTo>
                    <a:cubicBezTo>
                      <a:pt x="242413" y="187502"/>
                      <a:pt x="290918" y="134665"/>
                      <a:pt x="350773" y="112501"/>
                    </a:cubicBezTo>
                    <a:lnTo>
                      <a:pt x="410527" y="101746"/>
                    </a:lnTo>
                    <a:lnTo>
                      <a:pt x="405766" y="73866"/>
                    </a:lnTo>
                    <a:cubicBezTo>
                      <a:pt x="398913" y="49356"/>
                      <a:pt x="389305" y="24645"/>
                      <a:pt x="376830" y="0"/>
                    </a:cubicBezTo>
                    <a:cubicBezTo>
                      <a:pt x="439640" y="26079"/>
                      <a:pt x="491885" y="65009"/>
                      <a:pt x="529833" y="110286"/>
                    </a:cubicBezTo>
                    <a:lnTo>
                      <a:pt x="542497" y="128357"/>
                    </a:lnTo>
                    <a:lnTo>
                      <a:pt x="586043" y="111017"/>
                    </a:lnTo>
                    <a:lnTo>
                      <a:pt x="587208" y="85727"/>
                    </a:lnTo>
                    <a:cubicBezTo>
                      <a:pt x="665110" y="159755"/>
                      <a:pt x="701663" y="258833"/>
                      <a:pt x="693352" y="348800"/>
                    </a:cubicBezTo>
                    <a:lnTo>
                      <a:pt x="691988" y="355698"/>
                    </a:lnTo>
                    <a:lnTo>
                      <a:pt x="694495" y="365590"/>
                    </a:lnTo>
                    <a:lnTo>
                      <a:pt x="694356" y="389185"/>
                    </a:lnTo>
                    <a:lnTo>
                      <a:pt x="701851" y="379889"/>
                    </a:lnTo>
                    <a:cubicBezTo>
                      <a:pt x="715993" y="358263"/>
                      <a:pt x="728368" y="334662"/>
                      <a:pt x="738692" y="309200"/>
                    </a:cubicBezTo>
                    <a:cubicBezTo>
                      <a:pt x="801910" y="469101"/>
                      <a:pt x="742116" y="642628"/>
                      <a:pt x="605138" y="696783"/>
                    </a:cubicBezTo>
                    <a:cubicBezTo>
                      <a:pt x="553771" y="717091"/>
                      <a:pt x="498844" y="717729"/>
                      <a:pt x="446918" y="702161"/>
                    </a:cubicBezTo>
                    <a:lnTo>
                      <a:pt x="438523" y="698709"/>
                    </a:lnTo>
                    <a:lnTo>
                      <a:pt x="427707" y="709217"/>
                    </a:lnTo>
                    <a:cubicBezTo>
                      <a:pt x="335539" y="784253"/>
                      <a:pt x="213933" y="802784"/>
                      <a:pt x="119174" y="745997"/>
                    </a:cubicBezTo>
                    <a:cubicBezTo>
                      <a:pt x="103381" y="736532"/>
                      <a:pt x="89081" y="725424"/>
                      <a:pt x="76321" y="712942"/>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37554332-1031-D760-6839-7E9970C29DD3}"/>
                  </a:ext>
                </a:extLst>
              </p:cNvPr>
              <p:cNvSpPr/>
              <p:nvPr/>
            </p:nvSpPr>
            <p:spPr>
              <a:xfrm rot="11352554">
                <a:off x="4368548" y="2762112"/>
                <a:ext cx="619503" cy="815593"/>
              </a:xfrm>
              <a:custGeom>
                <a:avLst/>
                <a:gdLst>
                  <a:gd name="connsiteX0" fmla="*/ 85383 w 786014"/>
                  <a:gd name="connsiteY0" fmla="*/ 1016160 h 1034809"/>
                  <a:gd name="connsiteX1" fmla="*/ 24380 w 786014"/>
                  <a:gd name="connsiteY1" fmla="*/ 723368 h 1034809"/>
                  <a:gd name="connsiteX2" fmla="*/ 48832 w 786014"/>
                  <a:gd name="connsiteY2" fmla="*/ 653953 h 1034809"/>
                  <a:gd name="connsiteX3" fmla="*/ 21990 w 786014"/>
                  <a:gd name="connsiteY3" fmla="*/ 588227 h 1034809"/>
                  <a:gd name="connsiteX4" fmla="*/ 187647 w 786014"/>
                  <a:gd name="connsiteY4" fmla="*/ 146303 h 1034809"/>
                  <a:gd name="connsiteX5" fmla="*/ 166819 w 786014"/>
                  <a:gd name="connsiteY5" fmla="*/ 238628 h 1034809"/>
                  <a:gd name="connsiteX6" fmla="*/ 161091 w 786014"/>
                  <a:gd name="connsiteY6" fmla="*/ 332399 h 1034809"/>
                  <a:gd name="connsiteX7" fmla="*/ 193720 w 786014"/>
                  <a:gd name="connsiteY7" fmla="*/ 301833 h 1034809"/>
                  <a:gd name="connsiteX8" fmla="*/ 206109 w 786014"/>
                  <a:gd name="connsiteY8" fmla="*/ 257024 h 1034809"/>
                  <a:gd name="connsiteX9" fmla="*/ 362726 w 786014"/>
                  <a:gd name="connsiteY9" fmla="*/ 93557 h 1034809"/>
                  <a:gd name="connsiteX10" fmla="*/ 331760 w 786014"/>
                  <a:gd name="connsiteY10" fmla="*/ 175200 h 1034809"/>
                  <a:gd name="connsiteX11" fmla="*/ 314050 w 786014"/>
                  <a:gd name="connsiteY11" fmla="*/ 245902 h 1034809"/>
                  <a:gd name="connsiteX12" fmla="*/ 388118 w 786014"/>
                  <a:gd name="connsiteY12" fmla="*/ 216407 h 1034809"/>
                  <a:gd name="connsiteX13" fmla="*/ 392631 w 786014"/>
                  <a:gd name="connsiteY13" fmla="*/ 190887 h 1034809"/>
                  <a:gd name="connsiteX14" fmla="*/ 382057 w 786014"/>
                  <a:gd name="connsiteY14" fmla="*/ 2 h 1034809"/>
                  <a:gd name="connsiteX15" fmla="*/ 382058 w 786014"/>
                  <a:gd name="connsiteY15" fmla="*/ 0 h 1034809"/>
                  <a:gd name="connsiteX16" fmla="*/ 543006 w 786014"/>
                  <a:gd name="connsiteY16" fmla="*/ 243824 h 1034809"/>
                  <a:gd name="connsiteX17" fmla="*/ 543582 w 786014"/>
                  <a:gd name="connsiteY17" fmla="*/ 298974 h 1034809"/>
                  <a:gd name="connsiteX18" fmla="*/ 578815 w 786014"/>
                  <a:gd name="connsiteY18" fmla="*/ 345225 h 1034809"/>
                  <a:gd name="connsiteX19" fmla="*/ 667978 w 786014"/>
                  <a:gd name="connsiteY19" fmla="*/ 604065 h 1034809"/>
                  <a:gd name="connsiteX20" fmla="*/ 666983 w 786014"/>
                  <a:gd name="connsiteY20" fmla="*/ 608489 h 1034809"/>
                  <a:gd name="connsiteX21" fmla="*/ 705730 w 786014"/>
                  <a:gd name="connsiteY21" fmla="*/ 542165 h 1034809"/>
                  <a:gd name="connsiteX22" fmla="*/ 736922 w 786014"/>
                  <a:gd name="connsiteY22" fmla="*/ 447540 h 1034809"/>
                  <a:gd name="connsiteX23" fmla="*/ 736923 w 786014"/>
                  <a:gd name="connsiteY23" fmla="*/ 447540 h 1034809"/>
                  <a:gd name="connsiteX24" fmla="*/ 642142 w 786014"/>
                  <a:gd name="connsiteY24" fmla="*/ 975896 h 1034809"/>
                  <a:gd name="connsiteX25" fmla="*/ 407282 w 786014"/>
                  <a:gd name="connsiteY25" fmla="*/ 924974 h 1034809"/>
                  <a:gd name="connsiteX26" fmla="*/ 396513 w 786014"/>
                  <a:gd name="connsiteY26" fmla="*/ 915484 h 1034809"/>
                  <a:gd name="connsiteX27" fmla="*/ 388385 w 786014"/>
                  <a:gd name="connsiteY27" fmla="*/ 915526 h 1034809"/>
                  <a:gd name="connsiteX28" fmla="*/ 357536 w 786014"/>
                  <a:gd name="connsiteY28" fmla="*/ 944615 h 1034809"/>
                  <a:gd name="connsiteX29" fmla="*/ 85383 w 786014"/>
                  <a:gd name="connsiteY29" fmla="*/ 1016160 h 1034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6014" h="1034809">
                    <a:moveTo>
                      <a:pt x="85383" y="1016160"/>
                    </a:moveTo>
                    <a:cubicBezTo>
                      <a:pt x="11651" y="971973"/>
                      <a:pt x="-7674" y="857776"/>
                      <a:pt x="24380" y="723368"/>
                    </a:cubicBezTo>
                    <a:lnTo>
                      <a:pt x="48832" y="653953"/>
                    </a:lnTo>
                    <a:lnTo>
                      <a:pt x="21990" y="588227"/>
                    </a:lnTo>
                    <a:cubicBezTo>
                      <a:pt x="-40182" y="393125"/>
                      <a:pt x="33985" y="195269"/>
                      <a:pt x="187647" y="146303"/>
                    </a:cubicBezTo>
                    <a:cubicBezTo>
                      <a:pt x="178216" y="176027"/>
                      <a:pt x="171276" y="206940"/>
                      <a:pt x="166819" y="238628"/>
                    </a:cubicBezTo>
                    <a:lnTo>
                      <a:pt x="161091" y="332399"/>
                    </a:lnTo>
                    <a:lnTo>
                      <a:pt x="193720" y="301833"/>
                    </a:lnTo>
                    <a:lnTo>
                      <a:pt x="206109" y="257024"/>
                    </a:lnTo>
                    <a:cubicBezTo>
                      <a:pt x="240051" y="158400"/>
                      <a:pt x="297531" y="93557"/>
                      <a:pt x="362726" y="93557"/>
                    </a:cubicBezTo>
                    <a:cubicBezTo>
                      <a:pt x="351077" y="119015"/>
                      <a:pt x="340729" y="146362"/>
                      <a:pt x="331760" y="175200"/>
                    </a:cubicBezTo>
                    <a:lnTo>
                      <a:pt x="314050" y="245902"/>
                    </a:lnTo>
                    <a:lnTo>
                      <a:pt x="388118" y="216407"/>
                    </a:lnTo>
                    <a:lnTo>
                      <a:pt x="392631" y="190887"/>
                    </a:lnTo>
                    <a:cubicBezTo>
                      <a:pt x="399214" y="125566"/>
                      <a:pt x="395800" y="60839"/>
                      <a:pt x="382057" y="2"/>
                    </a:cubicBezTo>
                    <a:lnTo>
                      <a:pt x="382058" y="0"/>
                    </a:lnTo>
                    <a:cubicBezTo>
                      <a:pt x="475150" y="38652"/>
                      <a:pt x="532360" y="132616"/>
                      <a:pt x="543006" y="243824"/>
                    </a:cubicBezTo>
                    <a:lnTo>
                      <a:pt x="543582" y="298974"/>
                    </a:lnTo>
                    <a:lnTo>
                      <a:pt x="578815" y="345225"/>
                    </a:lnTo>
                    <a:cubicBezTo>
                      <a:pt x="641462" y="437868"/>
                      <a:pt x="673579" y="531102"/>
                      <a:pt x="667978" y="604065"/>
                    </a:cubicBezTo>
                    <a:lnTo>
                      <a:pt x="666983" y="608489"/>
                    </a:lnTo>
                    <a:lnTo>
                      <a:pt x="705730" y="542165"/>
                    </a:lnTo>
                    <a:cubicBezTo>
                      <a:pt x="718471" y="513615"/>
                      <a:pt x="728969" y="482034"/>
                      <a:pt x="736922" y="447540"/>
                    </a:cubicBezTo>
                    <a:lnTo>
                      <a:pt x="736923" y="447540"/>
                    </a:lnTo>
                    <a:cubicBezTo>
                      <a:pt x="829619" y="682000"/>
                      <a:pt x="787184" y="918553"/>
                      <a:pt x="642142" y="975896"/>
                    </a:cubicBezTo>
                    <a:cubicBezTo>
                      <a:pt x="569621" y="1004568"/>
                      <a:pt x="485180" y="983008"/>
                      <a:pt x="407282" y="924974"/>
                    </a:cubicBezTo>
                    <a:lnTo>
                      <a:pt x="396513" y="915484"/>
                    </a:lnTo>
                    <a:lnTo>
                      <a:pt x="388385" y="915526"/>
                    </a:lnTo>
                    <a:lnTo>
                      <a:pt x="357536" y="944615"/>
                    </a:lnTo>
                    <a:cubicBezTo>
                      <a:pt x="258556" y="1026864"/>
                      <a:pt x="155605" y="1058242"/>
                      <a:pt x="85383" y="1016160"/>
                    </a:cubicBezTo>
                    <a:close/>
                  </a:path>
                </a:pathLst>
              </a:cu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4" name="Group 54">
              <a:extLst>
                <a:ext uri="{FF2B5EF4-FFF2-40B4-BE49-F238E27FC236}">
                  <a16:creationId xmlns:a16="http://schemas.microsoft.com/office/drawing/2014/main" id="{E4AF5032-B820-8572-2F65-4899A9787F44}"/>
                </a:ext>
              </a:extLst>
            </p:cNvPr>
            <p:cNvGrpSpPr/>
            <p:nvPr/>
          </p:nvGrpSpPr>
          <p:grpSpPr>
            <a:xfrm>
              <a:off x="3689537" y="3069861"/>
              <a:ext cx="4419600" cy="1905000"/>
              <a:chOff x="1600200" y="1295400"/>
              <a:chExt cx="4419600" cy="1905000"/>
            </a:xfrm>
          </p:grpSpPr>
          <p:sp>
            <p:nvSpPr>
              <p:cNvPr id="25" name="Trapezoid 24">
                <a:extLst>
                  <a:ext uri="{FF2B5EF4-FFF2-40B4-BE49-F238E27FC236}">
                    <a16:creationId xmlns:a16="http://schemas.microsoft.com/office/drawing/2014/main" id="{53185819-54C6-FC24-4B37-62C4207B4091}"/>
                  </a:ext>
                </a:extLst>
              </p:cNvPr>
              <p:cNvSpPr/>
              <p:nvPr/>
            </p:nvSpPr>
            <p:spPr>
              <a:xfrm>
                <a:off x="2133600" y="2057400"/>
                <a:ext cx="3429000" cy="6858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5AA6BE6-4686-7C40-F7A6-F5E67E2B7FE8}"/>
                  </a:ext>
                </a:extLst>
              </p:cNvPr>
              <p:cNvSpPr/>
              <p:nvPr/>
            </p:nvSpPr>
            <p:spPr>
              <a:xfrm>
                <a:off x="2362200" y="1676400"/>
                <a:ext cx="2971800" cy="381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5">
                <a:extLst>
                  <a:ext uri="{FF2B5EF4-FFF2-40B4-BE49-F238E27FC236}">
                    <a16:creationId xmlns:a16="http://schemas.microsoft.com/office/drawing/2014/main" id="{66FD82E9-ECD1-D374-9979-2E4937F9B0D9}"/>
                  </a:ext>
                </a:extLst>
              </p:cNvPr>
              <p:cNvSpPr/>
              <p:nvPr/>
            </p:nvSpPr>
            <p:spPr>
              <a:xfrm>
                <a:off x="2286000" y="1295400"/>
                <a:ext cx="1371600" cy="3810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6">
                <a:extLst>
                  <a:ext uri="{FF2B5EF4-FFF2-40B4-BE49-F238E27FC236}">
                    <a16:creationId xmlns:a16="http://schemas.microsoft.com/office/drawing/2014/main" id="{859E9B0E-B6BC-0684-7BD2-9268BA799747}"/>
                  </a:ext>
                </a:extLst>
              </p:cNvPr>
              <p:cNvSpPr/>
              <p:nvPr/>
            </p:nvSpPr>
            <p:spPr>
              <a:xfrm>
                <a:off x="2286000" y="1600200"/>
                <a:ext cx="3124200" cy="152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9">
                <a:extLst>
                  <a:ext uri="{FF2B5EF4-FFF2-40B4-BE49-F238E27FC236}">
                    <a16:creationId xmlns:a16="http://schemas.microsoft.com/office/drawing/2014/main" id="{40025044-5AF6-312C-E44B-5A89803643A0}"/>
                  </a:ext>
                </a:extLst>
              </p:cNvPr>
              <p:cNvGrpSpPr/>
              <p:nvPr/>
            </p:nvGrpSpPr>
            <p:grpSpPr>
              <a:xfrm>
                <a:off x="2362200" y="1676400"/>
                <a:ext cx="381000" cy="457200"/>
                <a:chOff x="2362200" y="1676400"/>
                <a:chExt cx="381000" cy="457200"/>
              </a:xfrm>
            </p:grpSpPr>
            <p:sp>
              <p:nvSpPr>
                <p:cNvPr id="74" name="Multiply 7">
                  <a:extLst>
                    <a:ext uri="{FF2B5EF4-FFF2-40B4-BE49-F238E27FC236}">
                      <a16:creationId xmlns:a16="http://schemas.microsoft.com/office/drawing/2014/main" id="{806A0586-507B-A46B-E3E7-D0FF90E6BA02}"/>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Diamond 74">
                  <a:extLst>
                    <a:ext uri="{FF2B5EF4-FFF2-40B4-BE49-F238E27FC236}">
                      <a16:creationId xmlns:a16="http://schemas.microsoft.com/office/drawing/2014/main" id="{91F9F748-AC48-E5FF-5721-D8687EACFCAD}"/>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10">
                <a:extLst>
                  <a:ext uri="{FF2B5EF4-FFF2-40B4-BE49-F238E27FC236}">
                    <a16:creationId xmlns:a16="http://schemas.microsoft.com/office/drawing/2014/main" id="{A22EAFBD-A80A-42FC-F62E-3E936D982720}"/>
                  </a:ext>
                </a:extLst>
              </p:cNvPr>
              <p:cNvGrpSpPr/>
              <p:nvPr/>
            </p:nvGrpSpPr>
            <p:grpSpPr>
              <a:xfrm>
                <a:off x="2743200" y="1676400"/>
                <a:ext cx="381000" cy="457200"/>
                <a:chOff x="2362200" y="1676400"/>
                <a:chExt cx="381000" cy="457200"/>
              </a:xfrm>
            </p:grpSpPr>
            <p:sp>
              <p:nvSpPr>
                <p:cNvPr id="72" name="Multiply 11">
                  <a:extLst>
                    <a:ext uri="{FF2B5EF4-FFF2-40B4-BE49-F238E27FC236}">
                      <a16:creationId xmlns:a16="http://schemas.microsoft.com/office/drawing/2014/main" id="{B97B6539-86E9-2210-0009-6701D127A80C}"/>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a:extLst>
                    <a:ext uri="{FF2B5EF4-FFF2-40B4-BE49-F238E27FC236}">
                      <a16:creationId xmlns:a16="http://schemas.microsoft.com/office/drawing/2014/main" id="{0EC1E892-82A5-7CFC-9686-25C32DC51EB2}"/>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3">
                <a:extLst>
                  <a:ext uri="{FF2B5EF4-FFF2-40B4-BE49-F238E27FC236}">
                    <a16:creationId xmlns:a16="http://schemas.microsoft.com/office/drawing/2014/main" id="{A33033FC-572F-2595-1237-2B4C9582A9FC}"/>
                  </a:ext>
                </a:extLst>
              </p:cNvPr>
              <p:cNvGrpSpPr/>
              <p:nvPr/>
            </p:nvGrpSpPr>
            <p:grpSpPr>
              <a:xfrm>
                <a:off x="3124200" y="1676400"/>
                <a:ext cx="381000" cy="457200"/>
                <a:chOff x="2362200" y="1676400"/>
                <a:chExt cx="381000" cy="457200"/>
              </a:xfrm>
            </p:grpSpPr>
            <p:sp>
              <p:nvSpPr>
                <p:cNvPr id="70" name="Multiply 14">
                  <a:extLst>
                    <a:ext uri="{FF2B5EF4-FFF2-40B4-BE49-F238E27FC236}">
                      <a16:creationId xmlns:a16="http://schemas.microsoft.com/office/drawing/2014/main" id="{D0D7AACB-E2B9-58F5-90AE-30A809DD803F}"/>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0D81E05F-205B-E713-F7F8-46FACA79F25C}"/>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16">
                <a:extLst>
                  <a:ext uri="{FF2B5EF4-FFF2-40B4-BE49-F238E27FC236}">
                    <a16:creationId xmlns:a16="http://schemas.microsoft.com/office/drawing/2014/main" id="{9DD87090-E31D-4122-DC0C-AD4671F4BACB}"/>
                  </a:ext>
                </a:extLst>
              </p:cNvPr>
              <p:cNvGrpSpPr/>
              <p:nvPr/>
            </p:nvGrpSpPr>
            <p:grpSpPr>
              <a:xfrm>
                <a:off x="3505200" y="1676400"/>
                <a:ext cx="381000" cy="457200"/>
                <a:chOff x="2362200" y="1676400"/>
                <a:chExt cx="381000" cy="457200"/>
              </a:xfrm>
            </p:grpSpPr>
            <p:sp>
              <p:nvSpPr>
                <p:cNvPr id="68" name="Multiply 17">
                  <a:extLst>
                    <a:ext uri="{FF2B5EF4-FFF2-40B4-BE49-F238E27FC236}">
                      <a16:creationId xmlns:a16="http://schemas.microsoft.com/office/drawing/2014/main" id="{144E28FA-E327-02CA-6551-87BE425B4347}"/>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iamond 68">
                  <a:extLst>
                    <a:ext uri="{FF2B5EF4-FFF2-40B4-BE49-F238E27FC236}">
                      <a16:creationId xmlns:a16="http://schemas.microsoft.com/office/drawing/2014/main" id="{6DC446EF-C22C-63D9-DCB2-9A206FE6BDDD}"/>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19">
                <a:extLst>
                  <a:ext uri="{FF2B5EF4-FFF2-40B4-BE49-F238E27FC236}">
                    <a16:creationId xmlns:a16="http://schemas.microsoft.com/office/drawing/2014/main" id="{C3B03D21-1BDA-C573-0CB5-14D9213EC402}"/>
                  </a:ext>
                </a:extLst>
              </p:cNvPr>
              <p:cNvGrpSpPr/>
              <p:nvPr/>
            </p:nvGrpSpPr>
            <p:grpSpPr>
              <a:xfrm>
                <a:off x="3886200" y="1676400"/>
                <a:ext cx="381000" cy="457200"/>
                <a:chOff x="2362200" y="1676400"/>
                <a:chExt cx="381000" cy="457200"/>
              </a:xfrm>
            </p:grpSpPr>
            <p:sp>
              <p:nvSpPr>
                <p:cNvPr id="66" name="Multiply 20">
                  <a:extLst>
                    <a:ext uri="{FF2B5EF4-FFF2-40B4-BE49-F238E27FC236}">
                      <a16:creationId xmlns:a16="http://schemas.microsoft.com/office/drawing/2014/main" id="{B87C494A-12B8-5B13-8CB4-6A2602787ADB}"/>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mond 66">
                  <a:extLst>
                    <a:ext uri="{FF2B5EF4-FFF2-40B4-BE49-F238E27FC236}">
                      <a16:creationId xmlns:a16="http://schemas.microsoft.com/office/drawing/2014/main" id="{96318733-5140-D8E2-83EE-5CED058EA6EA}"/>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22">
                <a:extLst>
                  <a:ext uri="{FF2B5EF4-FFF2-40B4-BE49-F238E27FC236}">
                    <a16:creationId xmlns:a16="http://schemas.microsoft.com/office/drawing/2014/main" id="{FEE498D7-A298-0140-5BF6-4431D7E73D1D}"/>
                  </a:ext>
                </a:extLst>
              </p:cNvPr>
              <p:cNvGrpSpPr/>
              <p:nvPr/>
            </p:nvGrpSpPr>
            <p:grpSpPr>
              <a:xfrm>
                <a:off x="4267200" y="1676400"/>
                <a:ext cx="381000" cy="457200"/>
                <a:chOff x="2362200" y="1676400"/>
                <a:chExt cx="381000" cy="457200"/>
              </a:xfrm>
            </p:grpSpPr>
            <p:sp>
              <p:nvSpPr>
                <p:cNvPr id="64" name="Multiply 23">
                  <a:extLst>
                    <a:ext uri="{FF2B5EF4-FFF2-40B4-BE49-F238E27FC236}">
                      <a16:creationId xmlns:a16="http://schemas.microsoft.com/office/drawing/2014/main" id="{9FEFC18B-2AB4-8406-341F-E03FA51AE636}"/>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a:extLst>
                    <a:ext uri="{FF2B5EF4-FFF2-40B4-BE49-F238E27FC236}">
                      <a16:creationId xmlns:a16="http://schemas.microsoft.com/office/drawing/2014/main" id="{AA599250-3C4B-E555-9C05-71FB1880DDBF}"/>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25">
                <a:extLst>
                  <a:ext uri="{FF2B5EF4-FFF2-40B4-BE49-F238E27FC236}">
                    <a16:creationId xmlns:a16="http://schemas.microsoft.com/office/drawing/2014/main" id="{45658EEE-E259-B62F-DAA3-917FB16FD426}"/>
                  </a:ext>
                </a:extLst>
              </p:cNvPr>
              <p:cNvGrpSpPr/>
              <p:nvPr/>
            </p:nvGrpSpPr>
            <p:grpSpPr>
              <a:xfrm>
                <a:off x="4648200" y="1676400"/>
                <a:ext cx="381000" cy="457200"/>
                <a:chOff x="2362200" y="1676400"/>
                <a:chExt cx="381000" cy="457200"/>
              </a:xfrm>
            </p:grpSpPr>
            <p:sp>
              <p:nvSpPr>
                <p:cNvPr id="62" name="Multiply 26">
                  <a:extLst>
                    <a:ext uri="{FF2B5EF4-FFF2-40B4-BE49-F238E27FC236}">
                      <a16:creationId xmlns:a16="http://schemas.microsoft.com/office/drawing/2014/main" id="{6805201C-3C9F-9D6E-B72C-AAE55E76F876}"/>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a:extLst>
                    <a:ext uri="{FF2B5EF4-FFF2-40B4-BE49-F238E27FC236}">
                      <a16:creationId xmlns:a16="http://schemas.microsoft.com/office/drawing/2014/main" id="{C3717F29-5A76-5647-93B7-4AAFDE71BED8}"/>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28">
                <a:extLst>
                  <a:ext uri="{FF2B5EF4-FFF2-40B4-BE49-F238E27FC236}">
                    <a16:creationId xmlns:a16="http://schemas.microsoft.com/office/drawing/2014/main" id="{39E1F064-3A75-A462-F6A1-2471FC3562F8}"/>
                  </a:ext>
                </a:extLst>
              </p:cNvPr>
              <p:cNvGrpSpPr/>
              <p:nvPr/>
            </p:nvGrpSpPr>
            <p:grpSpPr>
              <a:xfrm>
                <a:off x="5001491" y="1676400"/>
                <a:ext cx="381000" cy="457200"/>
                <a:chOff x="2362200" y="1676400"/>
                <a:chExt cx="381000" cy="457200"/>
              </a:xfrm>
            </p:grpSpPr>
            <p:sp>
              <p:nvSpPr>
                <p:cNvPr id="60" name="Multiply 29">
                  <a:extLst>
                    <a:ext uri="{FF2B5EF4-FFF2-40B4-BE49-F238E27FC236}">
                      <a16:creationId xmlns:a16="http://schemas.microsoft.com/office/drawing/2014/main" id="{28F94747-B656-E13F-7590-DBA94F705341}"/>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Diamond 60">
                  <a:extLst>
                    <a:ext uri="{FF2B5EF4-FFF2-40B4-BE49-F238E27FC236}">
                      <a16:creationId xmlns:a16="http://schemas.microsoft.com/office/drawing/2014/main" id="{F0A131B2-C7A2-1A84-15A3-1FC7C338DB29}"/>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ounded Rectangle 31">
                <a:extLst>
                  <a:ext uri="{FF2B5EF4-FFF2-40B4-BE49-F238E27FC236}">
                    <a16:creationId xmlns:a16="http://schemas.microsoft.com/office/drawing/2014/main" id="{3EFE7A30-BBB6-E9B2-2DE0-A00EA2E20204}"/>
                  </a:ext>
                </a:extLst>
              </p:cNvPr>
              <p:cNvSpPr/>
              <p:nvPr/>
            </p:nvSpPr>
            <p:spPr>
              <a:xfrm>
                <a:off x="3657600" y="2362200"/>
                <a:ext cx="304800"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2">
                <a:extLst>
                  <a:ext uri="{FF2B5EF4-FFF2-40B4-BE49-F238E27FC236}">
                    <a16:creationId xmlns:a16="http://schemas.microsoft.com/office/drawing/2014/main" id="{A9CF7788-13D6-3481-683F-43C602E7EEE0}"/>
                  </a:ext>
                </a:extLst>
              </p:cNvPr>
              <p:cNvSpPr/>
              <p:nvPr/>
            </p:nvSpPr>
            <p:spPr>
              <a:xfrm>
                <a:off x="3657600" y="1371600"/>
                <a:ext cx="304800" cy="9906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3">
                <a:extLst>
                  <a:ext uri="{FF2B5EF4-FFF2-40B4-BE49-F238E27FC236}">
                    <a16:creationId xmlns:a16="http://schemas.microsoft.com/office/drawing/2014/main" id="{7B516B84-C178-0842-9591-601C91C745D9}"/>
                  </a:ext>
                </a:extLst>
              </p:cNvPr>
              <p:cNvGrpSpPr/>
              <p:nvPr/>
            </p:nvGrpSpPr>
            <p:grpSpPr>
              <a:xfrm>
                <a:off x="3643746" y="1828800"/>
                <a:ext cx="304800" cy="535709"/>
                <a:chOff x="2362200" y="1676400"/>
                <a:chExt cx="381000" cy="457200"/>
              </a:xfrm>
            </p:grpSpPr>
            <p:sp>
              <p:nvSpPr>
                <p:cNvPr id="58" name="Multiply 34">
                  <a:extLst>
                    <a:ext uri="{FF2B5EF4-FFF2-40B4-BE49-F238E27FC236}">
                      <a16:creationId xmlns:a16="http://schemas.microsoft.com/office/drawing/2014/main" id="{90C20944-CAD6-BD86-1075-A7469553C9DC}"/>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Diamond 58">
                  <a:extLst>
                    <a:ext uri="{FF2B5EF4-FFF2-40B4-BE49-F238E27FC236}">
                      <a16:creationId xmlns:a16="http://schemas.microsoft.com/office/drawing/2014/main" id="{21158602-9534-8340-B69C-780B6BDEB1C8}"/>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ounded Rectangle 36">
                <a:extLst>
                  <a:ext uri="{FF2B5EF4-FFF2-40B4-BE49-F238E27FC236}">
                    <a16:creationId xmlns:a16="http://schemas.microsoft.com/office/drawing/2014/main" id="{F5F62B59-2F1B-EE39-595F-DFC849FE44E8}"/>
                  </a:ext>
                </a:extLst>
              </p:cNvPr>
              <p:cNvSpPr/>
              <p:nvPr/>
            </p:nvSpPr>
            <p:spPr>
              <a:xfrm>
                <a:off x="3962400" y="1295400"/>
                <a:ext cx="1371600" cy="3048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37">
                <a:extLst>
                  <a:ext uri="{FF2B5EF4-FFF2-40B4-BE49-F238E27FC236}">
                    <a16:creationId xmlns:a16="http://schemas.microsoft.com/office/drawing/2014/main" id="{2E4BD66F-20E7-FB37-F56A-0683F33B3985}"/>
                  </a:ext>
                </a:extLst>
              </p:cNvPr>
              <p:cNvSpPr/>
              <p:nvPr/>
            </p:nvSpPr>
            <p:spPr>
              <a:xfrm>
                <a:off x="3657600" y="1752600"/>
                <a:ext cx="304800" cy="762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38">
                <a:extLst>
                  <a:ext uri="{FF2B5EF4-FFF2-40B4-BE49-F238E27FC236}">
                    <a16:creationId xmlns:a16="http://schemas.microsoft.com/office/drawing/2014/main" id="{3466CA72-BF21-9249-73DF-CF1A996C110A}"/>
                  </a:ext>
                </a:extLst>
              </p:cNvPr>
              <p:cNvGrpSpPr/>
              <p:nvPr/>
            </p:nvGrpSpPr>
            <p:grpSpPr>
              <a:xfrm>
                <a:off x="3657600" y="1295400"/>
                <a:ext cx="304800" cy="535709"/>
                <a:chOff x="2362200" y="1676400"/>
                <a:chExt cx="381000" cy="457200"/>
              </a:xfrm>
            </p:grpSpPr>
            <p:sp>
              <p:nvSpPr>
                <p:cNvPr id="56" name="Multiply 39">
                  <a:extLst>
                    <a:ext uri="{FF2B5EF4-FFF2-40B4-BE49-F238E27FC236}">
                      <a16:creationId xmlns:a16="http://schemas.microsoft.com/office/drawing/2014/main" id="{436CB544-0347-E376-E137-5E7A1849FA22}"/>
                    </a:ext>
                  </a:extLst>
                </p:cNvPr>
                <p:cNvSpPr/>
                <p:nvPr/>
              </p:nvSpPr>
              <p:spPr>
                <a:xfrm>
                  <a:off x="2362200" y="1676400"/>
                  <a:ext cx="381000" cy="457200"/>
                </a:xfrm>
                <a:prstGeom prst="mathMultiply">
                  <a:avLst>
                    <a:gd name="adj1" fmla="val 38066"/>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Diamond 56">
                  <a:extLst>
                    <a:ext uri="{FF2B5EF4-FFF2-40B4-BE49-F238E27FC236}">
                      <a16:creationId xmlns:a16="http://schemas.microsoft.com/office/drawing/2014/main" id="{C2A732FC-D045-FC8E-ABEC-EB10A91CE560}"/>
                    </a:ext>
                  </a:extLst>
                </p:cNvPr>
                <p:cNvSpPr/>
                <p:nvPr/>
              </p:nvSpPr>
              <p:spPr>
                <a:xfrm>
                  <a:off x="2514600" y="1828800"/>
                  <a:ext cx="76200" cy="152400"/>
                </a:xfrm>
                <a:prstGeom prst="diamond">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rapezoid 42">
                <a:extLst>
                  <a:ext uri="{FF2B5EF4-FFF2-40B4-BE49-F238E27FC236}">
                    <a16:creationId xmlns:a16="http://schemas.microsoft.com/office/drawing/2014/main" id="{D13F5EA8-1889-820B-A9FC-60E8242BF839}"/>
                  </a:ext>
                </a:extLst>
              </p:cNvPr>
              <p:cNvSpPr/>
              <p:nvPr/>
            </p:nvSpPr>
            <p:spPr>
              <a:xfrm>
                <a:off x="1905000" y="2743200"/>
                <a:ext cx="38100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a:extLst>
                  <a:ext uri="{FF2B5EF4-FFF2-40B4-BE49-F238E27FC236}">
                    <a16:creationId xmlns:a16="http://schemas.microsoft.com/office/drawing/2014/main" id="{6427A172-1C06-8D20-2E51-B1C5D447FF55}"/>
                  </a:ext>
                </a:extLst>
              </p:cNvPr>
              <p:cNvSpPr/>
              <p:nvPr/>
            </p:nvSpPr>
            <p:spPr>
              <a:xfrm>
                <a:off x="1752600" y="2895600"/>
                <a:ext cx="41148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a:extLst>
                  <a:ext uri="{FF2B5EF4-FFF2-40B4-BE49-F238E27FC236}">
                    <a16:creationId xmlns:a16="http://schemas.microsoft.com/office/drawing/2014/main" id="{025E9599-9869-688F-2EB5-55D950876C83}"/>
                  </a:ext>
                </a:extLst>
              </p:cNvPr>
              <p:cNvSpPr/>
              <p:nvPr/>
            </p:nvSpPr>
            <p:spPr>
              <a:xfrm>
                <a:off x="1600200" y="3048000"/>
                <a:ext cx="4419600" cy="152400"/>
              </a:xfrm>
              <a:prstGeom prst="trapezoi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4">
                <a:extLst>
                  <a:ext uri="{FF2B5EF4-FFF2-40B4-BE49-F238E27FC236}">
                    <a16:creationId xmlns:a16="http://schemas.microsoft.com/office/drawing/2014/main" id="{441971DC-655E-FE64-1C4A-AC75F0B29583}"/>
                  </a:ext>
                </a:extLst>
              </p:cNvPr>
              <p:cNvSpPr/>
              <p:nvPr/>
            </p:nvSpPr>
            <p:spPr>
              <a:xfrm>
                <a:off x="33528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45">
                <a:extLst>
                  <a:ext uri="{FF2B5EF4-FFF2-40B4-BE49-F238E27FC236}">
                    <a16:creationId xmlns:a16="http://schemas.microsoft.com/office/drawing/2014/main" id="{73284C69-1E2A-5798-5B5D-147F2F2E76ED}"/>
                  </a:ext>
                </a:extLst>
              </p:cNvPr>
              <p:cNvSpPr/>
              <p:nvPr/>
            </p:nvSpPr>
            <p:spPr>
              <a:xfrm>
                <a:off x="3962400" y="2209800"/>
                <a:ext cx="304800" cy="5334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Collate 47">
                <a:extLst>
                  <a:ext uri="{FF2B5EF4-FFF2-40B4-BE49-F238E27FC236}">
                    <a16:creationId xmlns:a16="http://schemas.microsoft.com/office/drawing/2014/main" id="{189708C2-FC8B-45B9-BF23-4AEF89F420C3}"/>
                  </a:ext>
                </a:extLst>
              </p:cNvPr>
              <p:cNvSpPr/>
              <p:nvPr/>
            </p:nvSpPr>
            <p:spPr>
              <a:xfrm>
                <a:off x="34290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Flowchart: Collate 48">
                <a:extLst>
                  <a:ext uri="{FF2B5EF4-FFF2-40B4-BE49-F238E27FC236}">
                    <a16:creationId xmlns:a16="http://schemas.microsoft.com/office/drawing/2014/main" id="{5AA7670F-7A40-10B1-B3C6-AEF85D7751AD}"/>
                  </a:ext>
                </a:extLst>
              </p:cNvPr>
              <p:cNvSpPr/>
              <p:nvPr/>
            </p:nvSpPr>
            <p:spPr>
              <a:xfrm>
                <a:off x="4038600" y="2209800"/>
                <a:ext cx="152400" cy="533400"/>
              </a:xfrm>
              <a:prstGeom prst="flowChartCollat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0" name="Group 48">
                <a:extLst>
                  <a:ext uri="{FF2B5EF4-FFF2-40B4-BE49-F238E27FC236}">
                    <a16:creationId xmlns:a16="http://schemas.microsoft.com/office/drawing/2014/main" id="{9E2F2484-889D-D6EC-0872-6F1A81FFEAA2}"/>
                  </a:ext>
                </a:extLst>
              </p:cNvPr>
              <p:cNvGrpSpPr/>
              <p:nvPr/>
            </p:nvGrpSpPr>
            <p:grpSpPr>
              <a:xfrm>
                <a:off x="3352800" y="2286000"/>
                <a:ext cx="304800" cy="365760"/>
                <a:chOff x="2362200" y="1676400"/>
                <a:chExt cx="381000" cy="457200"/>
              </a:xfrm>
            </p:grpSpPr>
            <p:sp>
              <p:nvSpPr>
                <p:cNvPr id="54" name="Multiply 49">
                  <a:extLst>
                    <a:ext uri="{FF2B5EF4-FFF2-40B4-BE49-F238E27FC236}">
                      <a16:creationId xmlns:a16="http://schemas.microsoft.com/office/drawing/2014/main" id="{DE1FBC85-68FB-9D28-DDF2-A644E082865B}"/>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a:extLst>
                    <a:ext uri="{FF2B5EF4-FFF2-40B4-BE49-F238E27FC236}">
                      <a16:creationId xmlns:a16="http://schemas.microsoft.com/office/drawing/2014/main" id="{576D1806-5376-E3BE-62A2-3EE4AA54D313}"/>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1">
                <a:extLst>
                  <a:ext uri="{FF2B5EF4-FFF2-40B4-BE49-F238E27FC236}">
                    <a16:creationId xmlns:a16="http://schemas.microsoft.com/office/drawing/2014/main" id="{A85F6947-7394-C680-DB42-A06AC45601B4}"/>
                  </a:ext>
                </a:extLst>
              </p:cNvPr>
              <p:cNvGrpSpPr/>
              <p:nvPr/>
            </p:nvGrpSpPr>
            <p:grpSpPr>
              <a:xfrm>
                <a:off x="3962400" y="2286000"/>
                <a:ext cx="304800" cy="365760"/>
                <a:chOff x="2362200" y="1676400"/>
                <a:chExt cx="381000" cy="457200"/>
              </a:xfrm>
            </p:grpSpPr>
            <p:sp>
              <p:nvSpPr>
                <p:cNvPr id="52" name="Multiply 52">
                  <a:extLst>
                    <a:ext uri="{FF2B5EF4-FFF2-40B4-BE49-F238E27FC236}">
                      <a16:creationId xmlns:a16="http://schemas.microsoft.com/office/drawing/2014/main" id="{0622E813-6250-F390-AEF6-B07154ED9C07}"/>
                    </a:ext>
                  </a:extLst>
                </p:cNvPr>
                <p:cNvSpPr/>
                <p:nvPr/>
              </p:nvSpPr>
              <p:spPr>
                <a:xfrm>
                  <a:off x="2362200" y="1676400"/>
                  <a:ext cx="381000" cy="457200"/>
                </a:xfrm>
                <a:prstGeom prst="mathMultiply">
                  <a:avLst>
                    <a:gd name="adj1" fmla="val 38066"/>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iamond 52">
                  <a:extLst>
                    <a:ext uri="{FF2B5EF4-FFF2-40B4-BE49-F238E27FC236}">
                      <a16:creationId xmlns:a16="http://schemas.microsoft.com/office/drawing/2014/main" id="{BA432741-AA97-52A9-64D6-E896A5415B5C}"/>
                    </a:ext>
                  </a:extLst>
                </p:cNvPr>
                <p:cNvSpPr/>
                <p:nvPr/>
              </p:nvSpPr>
              <p:spPr>
                <a:xfrm>
                  <a:off x="2514600" y="1828800"/>
                  <a:ext cx="76200" cy="152400"/>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81" name="Group 280">
            <a:extLst>
              <a:ext uri="{FF2B5EF4-FFF2-40B4-BE49-F238E27FC236}">
                <a16:creationId xmlns:a16="http://schemas.microsoft.com/office/drawing/2014/main" id="{79536840-1B37-F3D2-57B4-D7971DD64B71}"/>
              </a:ext>
            </a:extLst>
          </p:cNvPr>
          <p:cNvGrpSpPr/>
          <p:nvPr/>
        </p:nvGrpSpPr>
        <p:grpSpPr>
          <a:xfrm>
            <a:off x="1416635" y="3174823"/>
            <a:ext cx="3268551" cy="2932425"/>
            <a:chOff x="457200" y="685800"/>
            <a:chExt cx="6317709" cy="5668018"/>
          </a:xfrm>
        </p:grpSpPr>
        <p:grpSp>
          <p:nvGrpSpPr>
            <p:cNvPr id="77" name="Group 184">
              <a:extLst>
                <a:ext uri="{FF2B5EF4-FFF2-40B4-BE49-F238E27FC236}">
                  <a16:creationId xmlns:a16="http://schemas.microsoft.com/office/drawing/2014/main" id="{24AE758F-5E79-8AF4-9F71-C88C9FE55CD4}"/>
                </a:ext>
              </a:extLst>
            </p:cNvPr>
            <p:cNvGrpSpPr/>
            <p:nvPr/>
          </p:nvGrpSpPr>
          <p:grpSpPr>
            <a:xfrm flipH="1">
              <a:off x="1935813" y="932236"/>
              <a:ext cx="2363657" cy="4821447"/>
              <a:chOff x="304800" y="762000"/>
              <a:chExt cx="2545737" cy="5192861"/>
            </a:xfrm>
          </p:grpSpPr>
          <p:grpSp>
            <p:nvGrpSpPr>
              <p:cNvPr id="78" name="Group 69">
                <a:extLst>
                  <a:ext uri="{FF2B5EF4-FFF2-40B4-BE49-F238E27FC236}">
                    <a16:creationId xmlns:a16="http://schemas.microsoft.com/office/drawing/2014/main" id="{58470001-39CF-9AF2-549D-2F1A7270B60C}"/>
                  </a:ext>
                </a:extLst>
              </p:cNvPr>
              <p:cNvGrpSpPr/>
              <p:nvPr/>
            </p:nvGrpSpPr>
            <p:grpSpPr>
              <a:xfrm flipH="1">
                <a:off x="1143000" y="4468471"/>
                <a:ext cx="609601" cy="1447801"/>
                <a:chOff x="4222137" y="4305789"/>
                <a:chExt cx="609601" cy="1447801"/>
              </a:xfrm>
            </p:grpSpPr>
            <p:sp>
              <p:nvSpPr>
                <p:cNvPr id="156" name="Oval 155">
                  <a:extLst>
                    <a:ext uri="{FF2B5EF4-FFF2-40B4-BE49-F238E27FC236}">
                      <a16:creationId xmlns:a16="http://schemas.microsoft.com/office/drawing/2014/main" id="{DC0C02A2-837E-01C5-E454-F199E80EAD9F}"/>
                    </a:ext>
                  </a:extLst>
                </p:cNvPr>
                <p:cNvSpPr/>
                <p:nvPr/>
              </p:nvSpPr>
              <p:spPr>
                <a:xfrm rot="3012038">
                  <a:off x="3955438" y="4877290"/>
                  <a:ext cx="1219200" cy="5334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71">
                  <a:extLst>
                    <a:ext uri="{FF2B5EF4-FFF2-40B4-BE49-F238E27FC236}">
                      <a16:creationId xmlns:a16="http://schemas.microsoft.com/office/drawing/2014/main" id="{D81D0C7B-AF54-B54F-1812-2897E3F71002}"/>
                    </a:ext>
                  </a:extLst>
                </p:cNvPr>
                <p:cNvSpPr/>
                <p:nvPr/>
              </p:nvSpPr>
              <p:spPr>
                <a:xfrm rot="3399159">
                  <a:off x="3879237" y="4648689"/>
                  <a:ext cx="1219200" cy="53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68">
                <a:extLst>
                  <a:ext uri="{FF2B5EF4-FFF2-40B4-BE49-F238E27FC236}">
                    <a16:creationId xmlns:a16="http://schemas.microsoft.com/office/drawing/2014/main" id="{75D8AC1B-C603-297C-AAAF-4AD975754BEE}"/>
                  </a:ext>
                </a:extLst>
              </p:cNvPr>
              <p:cNvGrpSpPr/>
              <p:nvPr/>
            </p:nvGrpSpPr>
            <p:grpSpPr>
              <a:xfrm>
                <a:off x="1555137" y="4507060"/>
                <a:ext cx="609601" cy="1447801"/>
                <a:chOff x="4222137" y="4305789"/>
                <a:chExt cx="609601" cy="1447801"/>
              </a:xfrm>
            </p:grpSpPr>
            <p:sp>
              <p:nvSpPr>
                <p:cNvPr id="154" name="Oval 66">
                  <a:extLst>
                    <a:ext uri="{FF2B5EF4-FFF2-40B4-BE49-F238E27FC236}">
                      <a16:creationId xmlns:a16="http://schemas.microsoft.com/office/drawing/2014/main" id="{6E0ECC23-7233-B00F-7DB4-D6F09739DD44}"/>
                    </a:ext>
                  </a:extLst>
                </p:cNvPr>
                <p:cNvSpPr/>
                <p:nvPr/>
              </p:nvSpPr>
              <p:spPr>
                <a:xfrm rot="3012038">
                  <a:off x="3955438" y="4877290"/>
                  <a:ext cx="1219200" cy="5334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67">
                  <a:extLst>
                    <a:ext uri="{FF2B5EF4-FFF2-40B4-BE49-F238E27FC236}">
                      <a16:creationId xmlns:a16="http://schemas.microsoft.com/office/drawing/2014/main" id="{789BB4E7-A9FB-7F69-55C0-8BD5A29C019D}"/>
                    </a:ext>
                  </a:extLst>
                </p:cNvPr>
                <p:cNvSpPr/>
                <p:nvPr/>
              </p:nvSpPr>
              <p:spPr>
                <a:xfrm rot="3399159">
                  <a:off x="3879237" y="4648689"/>
                  <a:ext cx="1219200" cy="53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Oval 79">
                <a:extLst>
                  <a:ext uri="{FF2B5EF4-FFF2-40B4-BE49-F238E27FC236}">
                    <a16:creationId xmlns:a16="http://schemas.microsoft.com/office/drawing/2014/main" id="{61534A20-50BA-2C81-7E46-674949388762}"/>
                  </a:ext>
                </a:extLst>
              </p:cNvPr>
              <p:cNvSpPr/>
              <p:nvPr/>
            </p:nvSpPr>
            <p:spPr>
              <a:xfrm rot="4765551">
                <a:off x="1974237" y="3325961"/>
                <a:ext cx="1219200" cy="533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A26DEB18-B219-885B-6207-CA1E0B64B715}"/>
                  </a:ext>
                </a:extLst>
              </p:cNvPr>
              <p:cNvSpPr/>
              <p:nvPr/>
            </p:nvSpPr>
            <p:spPr>
              <a:xfrm rot="7252322">
                <a:off x="84512" y="3261649"/>
                <a:ext cx="1219200" cy="533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242">
                <a:extLst>
                  <a:ext uri="{FF2B5EF4-FFF2-40B4-BE49-F238E27FC236}">
                    <a16:creationId xmlns:a16="http://schemas.microsoft.com/office/drawing/2014/main" id="{A8BC15EF-B391-A0A6-759E-7DD5DB4F0417}"/>
                  </a:ext>
                </a:extLst>
              </p:cNvPr>
              <p:cNvSpPr/>
              <p:nvPr/>
            </p:nvSpPr>
            <p:spPr>
              <a:xfrm>
                <a:off x="762000" y="1344270"/>
                <a:ext cx="1752600" cy="2846729"/>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34">
                <a:extLst>
                  <a:ext uri="{FF2B5EF4-FFF2-40B4-BE49-F238E27FC236}">
                    <a16:creationId xmlns:a16="http://schemas.microsoft.com/office/drawing/2014/main" id="{8C9D23CC-9817-C791-0018-50A4368B145C}"/>
                  </a:ext>
                </a:extLst>
              </p:cNvPr>
              <p:cNvGrpSpPr/>
              <p:nvPr/>
            </p:nvGrpSpPr>
            <p:grpSpPr>
              <a:xfrm rot="18918069">
                <a:off x="1754044" y="2367296"/>
                <a:ext cx="992712" cy="1453296"/>
                <a:chOff x="1977877" y="1457884"/>
                <a:chExt cx="992712" cy="1453296"/>
              </a:xfrm>
            </p:grpSpPr>
            <p:sp>
              <p:nvSpPr>
                <p:cNvPr id="142" name="Trapezoid 35">
                  <a:extLst>
                    <a:ext uri="{FF2B5EF4-FFF2-40B4-BE49-F238E27FC236}">
                      <a16:creationId xmlns:a16="http://schemas.microsoft.com/office/drawing/2014/main" id="{E0E88F38-0424-27B8-4F8E-461AA4E9CD94}"/>
                    </a:ext>
                  </a:extLst>
                </p:cNvPr>
                <p:cNvSpPr/>
                <p:nvPr/>
              </p:nvSpPr>
              <p:spPr>
                <a:xfrm rot="1340719">
                  <a:off x="2229644" y="1457884"/>
                  <a:ext cx="740945" cy="1453296"/>
                </a:xfrm>
                <a:prstGeom prst="trapezoid">
                  <a:avLst>
                    <a:gd name="adj" fmla="val 24809"/>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 name="Group 32">
                  <a:extLst>
                    <a:ext uri="{FF2B5EF4-FFF2-40B4-BE49-F238E27FC236}">
                      <a16:creationId xmlns:a16="http://schemas.microsoft.com/office/drawing/2014/main" id="{7778CC6B-235E-752B-2D98-992DA2D6DBD9}"/>
                    </a:ext>
                  </a:extLst>
                </p:cNvPr>
                <p:cNvGrpSpPr/>
                <p:nvPr/>
              </p:nvGrpSpPr>
              <p:grpSpPr>
                <a:xfrm rot="1329619">
                  <a:off x="1977877" y="2670865"/>
                  <a:ext cx="750562" cy="222094"/>
                  <a:chOff x="1398494" y="4038600"/>
                  <a:chExt cx="1192306" cy="434340"/>
                </a:xfrm>
              </p:grpSpPr>
              <p:sp>
                <p:nvSpPr>
                  <p:cNvPr id="144" name="Pentagon 304">
                    <a:extLst>
                      <a:ext uri="{FF2B5EF4-FFF2-40B4-BE49-F238E27FC236}">
                        <a16:creationId xmlns:a16="http://schemas.microsoft.com/office/drawing/2014/main" id="{4B1957DA-ED95-6E9F-562F-0B0EFD51B832}"/>
                      </a:ext>
                    </a:extLst>
                  </p:cNvPr>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Pentagon 305">
                    <a:extLst>
                      <a:ext uri="{FF2B5EF4-FFF2-40B4-BE49-F238E27FC236}">
                        <a16:creationId xmlns:a16="http://schemas.microsoft.com/office/drawing/2014/main" id="{35F75D4B-8388-F201-8937-3D9150EB47A1}"/>
                      </a:ext>
                    </a:extLst>
                  </p:cNvPr>
                  <p:cNvSpPr/>
                  <p:nvPr/>
                </p:nvSpPr>
                <p:spPr>
                  <a:xfrm rot="5400000">
                    <a:off x="1524621"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a:extLst>
                      <a:ext uri="{FF2B5EF4-FFF2-40B4-BE49-F238E27FC236}">
                        <a16:creationId xmlns:a16="http://schemas.microsoft.com/office/drawing/2014/main" id="{1523602B-77E9-6E19-B498-07A6F3B10438}"/>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7" name="Group 15">
                    <a:extLst>
                      <a:ext uri="{FF2B5EF4-FFF2-40B4-BE49-F238E27FC236}">
                        <a16:creationId xmlns:a16="http://schemas.microsoft.com/office/drawing/2014/main" id="{4C70BEB7-4A98-80E3-D4B7-D4BF371FCB59}"/>
                      </a:ext>
                    </a:extLst>
                  </p:cNvPr>
                  <p:cNvGrpSpPr/>
                  <p:nvPr/>
                </p:nvGrpSpPr>
                <p:grpSpPr>
                  <a:xfrm>
                    <a:off x="1909482" y="4043875"/>
                    <a:ext cx="681318" cy="429065"/>
                    <a:chOff x="685800" y="1524000"/>
                    <a:chExt cx="1219200" cy="609600"/>
                  </a:xfrm>
                </p:grpSpPr>
                <p:sp>
                  <p:nvSpPr>
                    <p:cNvPr id="149" name="Pentagon 10">
                      <a:extLst>
                        <a:ext uri="{FF2B5EF4-FFF2-40B4-BE49-F238E27FC236}">
                          <a16:creationId xmlns:a16="http://schemas.microsoft.com/office/drawing/2014/main" id="{4900F10F-EDF8-403B-CCE5-623D771E1A97}"/>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Pentagon 310">
                      <a:extLst>
                        <a:ext uri="{FF2B5EF4-FFF2-40B4-BE49-F238E27FC236}">
                          <a16:creationId xmlns:a16="http://schemas.microsoft.com/office/drawing/2014/main" id="{52F4172F-7665-BC75-231B-176D5E5FA250}"/>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entagon 311">
                      <a:extLst>
                        <a:ext uri="{FF2B5EF4-FFF2-40B4-BE49-F238E27FC236}">
                          <a16:creationId xmlns:a16="http://schemas.microsoft.com/office/drawing/2014/main" id="{EA3CB2C3-28B0-711E-DC54-07D929C025D8}"/>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283">
                      <a:extLst>
                        <a:ext uri="{FF2B5EF4-FFF2-40B4-BE49-F238E27FC236}">
                          <a16:creationId xmlns:a16="http://schemas.microsoft.com/office/drawing/2014/main" id="{C79FDB7C-5818-B655-80DF-AB203FE92EEF}"/>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0D437913-02C9-D106-CFEB-2600D1FBD13B}"/>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Diamond 147">
                    <a:extLst>
                      <a:ext uri="{FF2B5EF4-FFF2-40B4-BE49-F238E27FC236}">
                        <a16:creationId xmlns:a16="http://schemas.microsoft.com/office/drawing/2014/main" id="{E96B6085-B5A3-56FD-4C63-802AA90D0A51}"/>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4" name="Group 33">
                <a:extLst>
                  <a:ext uri="{FF2B5EF4-FFF2-40B4-BE49-F238E27FC236}">
                    <a16:creationId xmlns:a16="http://schemas.microsoft.com/office/drawing/2014/main" id="{C508E9FD-A01B-DBFF-9961-382B21E5BB4A}"/>
                  </a:ext>
                </a:extLst>
              </p:cNvPr>
              <p:cNvGrpSpPr/>
              <p:nvPr/>
            </p:nvGrpSpPr>
            <p:grpSpPr>
              <a:xfrm>
                <a:off x="304800" y="2258671"/>
                <a:ext cx="992712" cy="1453296"/>
                <a:chOff x="1977877" y="1457884"/>
                <a:chExt cx="992712" cy="1453296"/>
              </a:xfrm>
            </p:grpSpPr>
            <p:sp>
              <p:nvSpPr>
                <p:cNvPr id="130" name="Trapezoid 18">
                  <a:extLst>
                    <a:ext uri="{FF2B5EF4-FFF2-40B4-BE49-F238E27FC236}">
                      <a16:creationId xmlns:a16="http://schemas.microsoft.com/office/drawing/2014/main" id="{E15E2528-5FA5-37BB-E8A2-CCEC70261D7C}"/>
                    </a:ext>
                  </a:extLst>
                </p:cNvPr>
                <p:cNvSpPr/>
                <p:nvPr/>
              </p:nvSpPr>
              <p:spPr>
                <a:xfrm rot="1340719">
                  <a:off x="2229644" y="1457884"/>
                  <a:ext cx="740945" cy="1453296"/>
                </a:xfrm>
                <a:prstGeom prst="trapezoid">
                  <a:avLst>
                    <a:gd name="adj" fmla="val 24809"/>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1" name="Group 32">
                  <a:extLst>
                    <a:ext uri="{FF2B5EF4-FFF2-40B4-BE49-F238E27FC236}">
                      <a16:creationId xmlns:a16="http://schemas.microsoft.com/office/drawing/2014/main" id="{AABF499F-3B77-858E-441B-AB264A33353D}"/>
                    </a:ext>
                  </a:extLst>
                </p:cNvPr>
                <p:cNvGrpSpPr/>
                <p:nvPr/>
              </p:nvGrpSpPr>
              <p:grpSpPr>
                <a:xfrm rot="1329619">
                  <a:off x="1977877" y="2670865"/>
                  <a:ext cx="750562" cy="222094"/>
                  <a:chOff x="1398494" y="4038600"/>
                  <a:chExt cx="1192306" cy="434340"/>
                </a:xfrm>
              </p:grpSpPr>
              <p:sp>
                <p:nvSpPr>
                  <p:cNvPr id="132" name="Pentagon 21">
                    <a:extLst>
                      <a:ext uri="{FF2B5EF4-FFF2-40B4-BE49-F238E27FC236}">
                        <a16:creationId xmlns:a16="http://schemas.microsoft.com/office/drawing/2014/main" id="{1F4020DD-78F8-E96B-0140-5D5D9196E9B1}"/>
                      </a:ext>
                    </a:extLst>
                  </p:cNvPr>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Pentagon 22">
                    <a:extLst>
                      <a:ext uri="{FF2B5EF4-FFF2-40B4-BE49-F238E27FC236}">
                        <a16:creationId xmlns:a16="http://schemas.microsoft.com/office/drawing/2014/main" id="{40D7ECF2-1B46-AA17-E25B-0FE0C193B697}"/>
                      </a:ext>
                    </a:extLst>
                  </p:cNvPr>
                  <p:cNvSpPr/>
                  <p:nvPr/>
                </p:nvSpPr>
                <p:spPr>
                  <a:xfrm rot="5400000">
                    <a:off x="1524621"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24">
                    <a:extLst>
                      <a:ext uri="{FF2B5EF4-FFF2-40B4-BE49-F238E27FC236}">
                        <a16:creationId xmlns:a16="http://schemas.microsoft.com/office/drawing/2014/main" id="{854E6621-51A9-00D4-B4BB-122FA6E6DB45}"/>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5" name="Group 15">
                    <a:extLst>
                      <a:ext uri="{FF2B5EF4-FFF2-40B4-BE49-F238E27FC236}">
                        <a16:creationId xmlns:a16="http://schemas.microsoft.com/office/drawing/2014/main" id="{900B770F-40A2-F119-FCBA-30590FF3DB32}"/>
                      </a:ext>
                    </a:extLst>
                  </p:cNvPr>
                  <p:cNvGrpSpPr/>
                  <p:nvPr/>
                </p:nvGrpSpPr>
                <p:grpSpPr>
                  <a:xfrm>
                    <a:off x="1909482" y="4043875"/>
                    <a:ext cx="681318" cy="429065"/>
                    <a:chOff x="685800" y="1524000"/>
                    <a:chExt cx="1219200" cy="609600"/>
                  </a:xfrm>
                </p:grpSpPr>
                <p:sp>
                  <p:nvSpPr>
                    <p:cNvPr id="137" name="Pentagon 10">
                      <a:extLst>
                        <a:ext uri="{FF2B5EF4-FFF2-40B4-BE49-F238E27FC236}">
                          <a16:creationId xmlns:a16="http://schemas.microsoft.com/office/drawing/2014/main" id="{E0AD0B38-EC12-CA4F-F978-C285BFA822CF}"/>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Pentagon 28">
                      <a:extLst>
                        <a:ext uri="{FF2B5EF4-FFF2-40B4-BE49-F238E27FC236}">
                          <a16:creationId xmlns:a16="http://schemas.microsoft.com/office/drawing/2014/main" id="{988C54D7-2A16-8FA3-D2CF-B678D7ADCDD8}"/>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Pentagon 29">
                      <a:extLst>
                        <a:ext uri="{FF2B5EF4-FFF2-40B4-BE49-F238E27FC236}">
                          <a16:creationId xmlns:a16="http://schemas.microsoft.com/office/drawing/2014/main" id="{0CB17DA5-7C58-AC71-16DB-F07E3D410F2E}"/>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30">
                      <a:extLst>
                        <a:ext uri="{FF2B5EF4-FFF2-40B4-BE49-F238E27FC236}">
                          <a16:creationId xmlns:a16="http://schemas.microsoft.com/office/drawing/2014/main" id="{A258AF65-4859-44DB-79A9-8DCB96BA255F}"/>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31">
                      <a:extLst>
                        <a:ext uri="{FF2B5EF4-FFF2-40B4-BE49-F238E27FC236}">
                          <a16:creationId xmlns:a16="http://schemas.microsoft.com/office/drawing/2014/main" id="{78D45E87-BCF6-1B77-0EE2-51C248CDB3CF}"/>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6" name="Diamond 26">
                    <a:extLst>
                      <a:ext uri="{FF2B5EF4-FFF2-40B4-BE49-F238E27FC236}">
                        <a16:creationId xmlns:a16="http://schemas.microsoft.com/office/drawing/2014/main" id="{0DCEDDBC-1566-9726-EB84-6F098F405EEF}"/>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5" name="Trapezoid 3">
                <a:extLst>
                  <a:ext uri="{FF2B5EF4-FFF2-40B4-BE49-F238E27FC236}">
                    <a16:creationId xmlns:a16="http://schemas.microsoft.com/office/drawing/2014/main" id="{4AE50B0E-BB7D-374B-0639-D64A8E514370}"/>
                  </a:ext>
                </a:extLst>
              </p:cNvPr>
              <p:cNvSpPr/>
              <p:nvPr/>
            </p:nvSpPr>
            <p:spPr>
              <a:xfrm>
                <a:off x="914400" y="2334871"/>
                <a:ext cx="1447800" cy="2667000"/>
              </a:xfrm>
              <a:prstGeom prst="trapezoid">
                <a:avLst>
                  <a:gd name="adj" fmla="val 24385"/>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217">
                <a:extLst>
                  <a:ext uri="{FF2B5EF4-FFF2-40B4-BE49-F238E27FC236}">
                    <a16:creationId xmlns:a16="http://schemas.microsoft.com/office/drawing/2014/main" id="{FF10F816-323B-DD31-3793-4E3DA04F0EC1}"/>
                  </a:ext>
                </a:extLst>
              </p:cNvPr>
              <p:cNvSpPr/>
              <p:nvPr/>
            </p:nvSpPr>
            <p:spPr>
              <a:xfrm>
                <a:off x="1416571" y="2212451"/>
                <a:ext cx="457200" cy="457200"/>
              </a:xfrm>
              <a:prstGeom prst="trapezoid">
                <a:avLst>
                  <a:gd name="adj" fmla="val 34836"/>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7" name="Group 17">
                <a:extLst>
                  <a:ext uri="{FF2B5EF4-FFF2-40B4-BE49-F238E27FC236}">
                    <a16:creationId xmlns:a16="http://schemas.microsoft.com/office/drawing/2014/main" id="{139B5D30-2609-1582-940C-72507BD34CB6}"/>
                  </a:ext>
                </a:extLst>
              </p:cNvPr>
              <p:cNvGrpSpPr/>
              <p:nvPr/>
            </p:nvGrpSpPr>
            <p:grpSpPr>
              <a:xfrm>
                <a:off x="914400" y="4925671"/>
                <a:ext cx="1447800" cy="434340"/>
                <a:chOff x="533400" y="1364105"/>
                <a:chExt cx="2590800" cy="617095"/>
              </a:xfrm>
            </p:grpSpPr>
            <p:sp>
              <p:nvSpPr>
                <p:cNvPr id="118" name="Pentagon 278">
                  <a:extLst>
                    <a:ext uri="{FF2B5EF4-FFF2-40B4-BE49-F238E27FC236}">
                      <a16:creationId xmlns:a16="http://schemas.microsoft.com/office/drawing/2014/main" id="{1C66C4C4-6EC6-231A-B654-0EC912F3E437}"/>
                    </a:ext>
                  </a:extLst>
                </p:cNvPr>
                <p:cNvSpPr/>
                <p:nvPr/>
              </p:nvSpPr>
              <p:spPr>
                <a:xfrm rot="5400000">
                  <a:off x="3810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Pentagon 250">
                  <a:extLst>
                    <a:ext uri="{FF2B5EF4-FFF2-40B4-BE49-F238E27FC236}">
                      <a16:creationId xmlns:a16="http://schemas.microsoft.com/office/drawing/2014/main" id="{1E3141DD-476B-1AB0-1FBF-91ACADD4BEB0}"/>
                    </a:ext>
                  </a:extLst>
                </p:cNvPr>
                <p:cNvSpPr/>
                <p:nvPr/>
              </p:nvSpPr>
              <p:spPr>
                <a:xfrm rot="5400000">
                  <a:off x="8382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Pentagon 7">
                  <a:extLst>
                    <a:ext uri="{FF2B5EF4-FFF2-40B4-BE49-F238E27FC236}">
                      <a16:creationId xmlns:a16="http://schemas.microsoft.com/office/drawing/2014/main" id="{F6E4CE7E-15B8-205B-81C7-B8B6FE1E2163}"/>
                    </a:ext>
                  </a:extLst>
                </p:cNvPr>
                <p:cNvSpPr/>
                <p:nvPr/>
              </p:nvSpPr>
              <p:spPr>
                <a:xfrm rot="5400000">
                  <a:off x="12954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8">
                  <a:extLst>
                    <a:ext uri="{FF2B5EF4-FFF2-40B4-BE49-F238E27FC236}">
                      <a16:creationId xmlns:a16="http://schemas.microsoft.com/office/drawing/2014/main" id="{B9BC0607-28C1-1081-6676-47D9391D05F7}"/>
                    </a:ext>
                  </a:extLst>
                </p:cNvPr>
                <p:cNvSpPr/>
                <p:nvPr/>
              </p:nvSpPr>
              <p:spPr>
                <a:xfrm>
                  <a:off x="685800" y="13716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9">
                  <a:extLst>
                    <a:ext uri="{FF2B5EF4-FFF2-40B4-BE49-F238E27FC236}">
                      <a16:creationId xmlns:a16="http://schemas.microsoft.com/office/drawing/2014/main" id="{67C536F4-62C0-A854-3E74-80C867FBA430}"/>
                    </a:ext>
                  </a:extLst>
                </p:cNvPr>
                <p:cNvSpPr/>
                <p:nvPr/>
              </p:nvSpPr>
              <p:spPr>
                <a:xfrm>
                  <a:off x="1164236" y="13765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 name="Group 15">
                  <a:extLst>
                    <a:ext uri="{FF2B5EF4-FFF2-40B4-BE49-F238E27FC236}">
                      <a16:creationId xmlns:a16="http://schemas.microsoft.com/office/drawing/2014/main" id="{8CD62558-F0A7-4E6E-6C33-0F77D54CACC2}"/>
                    </a:ext>
                  </a:extLst>
                </p:cNvPr>
                <p:cNvGrpSpPr/>
                <p:nvPr/>
              </p:nvGrpSpPr>
              <p:grpSpPr>
                <a:xfrm>
                  <a:off x="1905000" y="1371600"/>
                  <a:ext cx="1219200" cy="609600"/>
                  <a:chOff x="685800" y="1524000"/>
                  <a:chExt cx="1219200" cy="609600"/>
                </a:xfrm>
              </p:grpSpPr>
              <p:sp>
                <p:nvSpPr>
                  <p:cNvPr id="125" name="Pentagon 10">
                    <a:extLst>
                      <a:ext uri="{FF2B5EF4-FFF2-40B4-BE49-F238E27FC236}">
                        <a16:creationId xmlns:a16="http://schemas.microsoft.com/office/drawing/2014/main" id="{42C8D208-7525-7650-2BBA-DF3D02BDF70E}"/>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Pentagon 11">
                    <a:extLst>
                      <a:ext uri="{FF2B5EF4-FFF2-40B4-BE49-F238E27FC236}">
                        <a16:creationId xmlns:a16="http://schemas.microsoft.com/office/drawing/2014/main" id="{F036F7C2-E2CB-CE06-6381-21086300B18E}"/>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Pentagon 12">
                    <a:extLst>
                      <a:ext uri="{FF2B5EF4-FFF2-40B4-BE49-F238E27FC236}">
                        <a16:creationId xmlns:a16="http://schemas.microsoft.com/office/drawing/2014/main" id="{8D37F067-F531-6DA8-8DFD-CD0D53351ADA}"/>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3">
                    <a:extLst>
                      <a:ext uri="{FF2B5EF4-FFF2-40B4-BE49-F238E27FC236}">
                        <a16:creationId xmlns:a16="http://schemas.microsoft.com/office/drawing/2014/main" id="{4A944646-56F0-B518-0340-736322C2C634}"/>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4">
                    <a:extLst>
                      <a:ext uri="{FF2B5EF4-FFF2-40B4-BE49-F238E27FC236}">
                        <a16:creationId xmlns:a16="http://schemas.microsoft.com/office/drawing/2014/main" id="{7BB4ABBE-1DD6-E302-5F35-AC91FECF7C22}"/>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4" name="Diamond 16">
                  <a:extLst>
                    <a:ext uri="{FF2B5EF4-FFF2-40B4-BE49-F238E27FC236}">
                      <a16:creationId xmlns:a16="http://schemas.microsoft.com/office/drawing/2014/main" id="{DC728422-9410-5FCD-4E22-1531F9B55513}"/>
                    </a:ext>
                  </a:extLst>
                </p:cNvPr>
                <p:cNvSpPr/>
                <p:nvPr/>
              </p:nvSpPr>
              <p:spPr>
                <a:xfrm>
                  <a:off x="1616439" y="1364105"/>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 name="Oval 219">
                <a:extLst>
                  <a:ext uri="{FF2B5EF4-FFF2-40B4-BE49-F238E27FC236}">
                    <a16:creationId xmlns:a16="http://schemas.microsoft.com/office/drawing/2014/main" id="{D87FF18C-FBFF-ACD3-DC27-4A1E2B0E1E19}"/>
                  </a:ext>
                </a:extLst>
              </p:cNvPr>
              <p:cNvSpPr/>
              <p:nvPr/>
            </p:nvSpPr>
            <p:spPr>
              <a:xfrm>
                <a:off x="838200" y="1344271"/>
                <a:ext cx="1600200" cy="1219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220">
                <a:extLst>
                  <a:ext uri="{FF2B5EF4-FFF2-40B4-BE49-F238E27FC236}">
                    <a16:creationId xmlns:a16="http://schemas.microsoft.com/office/drawing/2014/main" id="{33CC23A5-C4E8-B27E-BEF8-543B994205DD}"/>
                  </a:ext>
                </a:extLst>
              </p:cNvPr>
              <p:cNvSpPr/>
              <p:nvPr/>
            </p:nvSpPr>
            <p:spPr>
              <a:xfrm>
                <a:off x="762000" y="1344271"/>
                <a:ext cx="1752600" cy="381000"/>
              </a:xfrm>
              <a:prstGeom prst="round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50">
                <a:extLst>
                  <a:ext uri="{FF2B5EF4-FFF2-40B4-BE49-F238E27FC236}">
                    <a16:creationId xmlns:a16="http://schemas.microsoft.com/office/drawing/2014/main" id="{37D9D95F-2F26-1C69-C79E-B3F0699F6205}"/>
                  </a:ext>
                </a:extLst>
              </p:cNvPr>
              <p:cNvGrpSpPr/>
              <p:nvPr/>
            </p:nvGrpSpPr>
            <p:grpSpPr>
              <a:xfrm>
                <a:off x="914400" y="1344271"/>
                <a:ext cx="1447800" cy="434340"/>
                <a:chOff x="533400" y="1364105"/>
                <a:chExt cx="2590800" cy="617095"/>
              </a:xfrm>
            </p:grpSpPr>
            <p:sp>
              <p:nvSpPr>
                <p:cNvPr id="106" name="Pentagon 266">
                  <a:extLst>
                    <a:ext uri="{FF2B5EF4-FFF2-40B4-BE49-F238E27FC236}">
                      <a16:creationId xmlns:a16="http://schemas.microsoft.com/office/drawing/2014/main" id="{319F6999-CC70-588D-282A-4A6971083FC1}"/>
                    </a:ext>
                  </a:extLst>
                </p:cNvPr>
                <p:cNvSpPr/>
                <p:nvPr/>
              </p:nvSpPr>
              <p:spPr>
                <a:xfrm rot="5400000">
                  <a:off x="3810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Pentagon 238">
                  <a:extLst>
                    <a:ext uri="{FF2B5EF4-FFF2-40B4-BE49-F238E27FC236}">
                      <a16:creationId xmlns:a16="http://schemas.microsoft.com/office/drawing/2014/main" id="{BAE86C0D-5507-326D-BEDE-74AEFB08C6DB}"/>
                    </a:ext>
                  </a:extLst>
                </p:cNvPr>
                <p:cNvSpPr/>
                <p:nvPr/>
              </p:nvSpPr>
              <p:spPr>
                <a:xfrm rot="5400000">
                  <a:off x="8382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Pentagon 239">
                  <a:extLst>
                    <a:ext uri="{FF2B5EF4-FFF2-40B4-BE49-F238E27FC236}">
                      <a16:creationId xmlns:a16="http://schemas.microsoft.com/office/drawing/2014/main" id="{7951D478-B259-032C-2776-ED9EDBA29808}"/>
                    </a:ext>
                  </a:extLst>
                </p:cNvPr>
                <p:cNvSpPr/>
                <p:nvPr/>
              </p:nvSpPr>
              <p:spPr>
                <a:xfrm rot="5400000">
                  <a:off x="12954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9D4E7BDE-AE98-9525-8280-C8F367EE6D3F}"/>
                    </a:ext>
                  </a:extLst>
                </p:cNvPr>
                <p:cNvSpPr/>
                <p:nvPr/>
              </p:nvSpPr>
              <p:spPr>
                <a:xfrm>
                  <a:off x="685800" y="13716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a:extLst>
                    <a:ext uri="{FF2B5EF4-FFF2-40B4-BE49-F238E27FC236}">
                      <a16:creationId xmlns:a16="http://schemas.microsoft.com/office/drawing/2014/main" id="{6A97DF56-62ED-C1D2-5765-ED150F3C0EF1}"/>
                    </a:ext>
                  </a:extLst>
                </p:cNvPr>
                <p:cNvSpPr/>
                <p:nvPr/>
              </p:nvSpPr>
              <p:spPr>
                <a:xfrm>
                  <a:off x="1164236" y="13765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 name="Group 15">
                  <a:extLst>
                    <a:ext uri="{FF2B5EF4-FFF2-40B4-BE49-F238E27FC236}">
                      <a16:creationId xmlns:a16="http://schemas.microsoft.com/office/drawing/2014/main" id="{25625DD6-5FB2-297A-4C62-BF751AA522AD}"/>
                    </a:ext>
                  </a:extLst>
                </p:cNvPr>
                <p:cNvGrpSpPr/>
                <p:nvPr/>
              </p:nvGrpSpPr>
              <p:grpSpPr>
                <a:xfrm>
                  <a:off x="1905000" y="1371600"/>
                  <a:ext cx="1219200" cy="609600"/>
                  <a:chOff x="685800" y="1524000"/>
                  <a:chExt cx="1219200" cy="609600"/>
                </a:xfrm>
              </p:grpSpPr>
              <p:sp>
                <p:nvSpPr>
                  <p:cNvPr id="113" name="Pentagon 10">
                    <a:extLst>
                      <a:ext uri="{FF2B5EF4-FFF2-40B4-BE49-F238E27FC236}">
                        <a16:creationId xmlns:a16="http://schemas.microsoft.com/office/drawing/2014/main" id="{9B4EF255-4D59-0B95-805D-AA29D988EBF5}"/>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Pentagon 274">
                    <a:extLst>
                      <a:ext uri="{FF2B5EF4-FFF2-40B4-BE49-F238E27FC236}">
                        <a16:creationId xmlns:a16="http://schemas.microsoft.com/office/drawing/2014/main" id="{EEFEFD4C-F8AE-BCE3-5FCF-33977BA0F3E6}"/>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Pentagon 275">
                    <a:extLst>
                      <a:ext uri="{FF2B5EF4-FFF2-40B4-BE49-F238E27FC236}">
                        <a16:creationId xmlns:a16="http://schemas.microsoft.com/office/drawing/2014/main" id="{E83F6A52-939F-1918-0597-4131C9F83A41}"/>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247">
                    <a:extLst>
                      <a:ext uri="{FF2B5EF4-FFF2-40B4-BE49-F238E27FC236}">
                        <a16:creationId xmlns:a16="http://schemas.microsoft.com/office/drawing/2014/main" id="{61C38068-635E-36CF-D304-580AB99EBC68}"/>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A3674FE4-0D4B-2D4F-BB31-4CB665D728BD}"/>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Diamond 243">
                  <a:extLst>
                    <a:ext uri="{FF2B5EF4-FFF2-40B4-BE49-F238E27FC236}">
                      <a16:creationId xmlns:a16="http://schemas.microsoft.com/office/drawing/2014/main" id="{E32172D1-D6A6-3B87-3A6C-139683AE9973}"/>
                    </a:ext>
                  </a:extLst>
                </p:cNvPr>
                <p:cNvSpPr/>
                <p:nvPr/>
              </p:nvSpPr>
              <p:spPr>
                <a:xfrm>
                  <a:off x="1616439" y="1364105"/>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1" name="Chord 90">
                <a:extLst>
                  <a:ext uri="{FF2B5EF4-FFF2-40B4-BE49-F238E27FC236}">
                    <a16:creationId xmlns:a16="http://schemas.microsoft.com/office/drawing/2014/main" id="{B382104C-A3DF-224F-EB68-D2C4386B509F}"/>
                  </a:ext>
                </a:extLst>
              </p:cNvPr>
              <p:cNvSpPr/>
              <p:nvPr/>
            </p:nvSpPr>
            <p:spPr>
              <a:xfrm rot="9025953">
                <a:off x="725911" y="762000"/>
                <a:ext cx="1755873" cy="1552505"/>
              </a:xfrm>
              <a:prstGeom prst="chord">
                <a:avLst>
                  <a:gd name="adj1" fmla="val 2633283"/>
                  <a:gd name="adj2" fmla="val 11808958"/>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 name="Group 179">
                <a:extLst>
                  <a:ext uri="{FF2B5EF4-FFF2-40B4-BE49-F238E27FC236}">
                    <a16:creationId xmlns:a16="http://schemas.microsoft.com/office/drawing/2014/main" id="{BB2C3B53-8771-FAD0-780A-0A6B5DC1DE35}"/>
                  </a:ext>
                </a:extLst>
              </p:cNvPr>
              <p:cNvGrpSpPr/>
              <p:nvPr/>
            </p:nvGrpSpPr>
            <p:grpSpPr>
              <a:xfrm rot="4546340">
                <a:off x="877474" y="2680435"/>
                <a:ext cx="759652" cy="200444"/>
                <a:chOff x="3200400" y="381000"/>
                <a:chExt cx="2057400" cy="304800"/>
              </a:xfrm>
            </p:grpSpPr>
            <p:sp>
              <p:nvSpPr>
                <p:cNvPr id="103" name="Donut 263">
                  <a:extLst>
                    <a:ext uri="{FF2B5EF4-FFF2-40B4-BE49-F238E27FC236}">
                      <a16:creationId xmlns:a16="http://schemas.microsoft.com/office/drawing/2014/main" id="{04B4D9DD-6843-BD3A-6493-6E4AF2F63FDF}"/>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Donut 264">
                  <a:extLst>
                    <a:ext uri="{FF2B5EF4-FFF2-40B4-BE49-F238E27FC236}">
                      <a16:creationId xmlns:a16="http://schemas.microsoft.com/office/drawing/2014/main" id="{5E581973-C256-DF70-E26C-645C5CB20A7E}"/>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Donut 265">
                  <a:extLst>
                    <a:ext uri="{FF2B5EF4-FFF2-40B4-BE49-F238E27FC236}">
                      <a16:creationId xmlns:a16="http://schemas.microsoft.com/office/drawing/2014/main" id="{40FCEA5E-E28D-FB6A-36AF-E4465472F328}"/>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3" name="Group 180">
                <a:extLst>
                  <a:ext uri="{FF2B5EF4-FFF2-40B4-BE49-F238E27FC236}">
                    <a16:creationId xmlns:a16="http://schemas.microsoft.com/office/drawing/2014/main" id="{54765157-0634-6FD0-B0B1-1F974AE52A4D}"/>
                  </a:ext>
                </a:extLst>
              </p:cNvPr>
              <p:cNvGrpSpPr/>
              <p:nvPr/>
            </p:nvGrpSpPr>
            <p:grpSpPr>
              <a:xfrm rot="6411433">
                <a:off x="1502634" y="2730746"/>
                <a:ext cx="759652" cy="200444"/>
                <a:chOff x="3200400" y="381000"/>
                <a:chExt cx="2057400" cy="304800"/>
              </a:xfrm>
            </p:grpSpPr>
            <p:sp>
              <p:nvSpPr>
                <p:cNvPr id="100" name="Donut 260">
                  <a:extLst>
                    <a:ext uri="{FF2B5EF4-FFF2-40B4-BE49-F238E27FC236}">
                      <a16:creationId xmlns:a16="http://schemas.microsoft.com/office/drawing/2014/main" id="{157E7849-E81C-6424-5CF5-90CFE8F6FF8E}"/>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Donut 261">
                  <a:extLst>
                    <a:ext uri="{FF2B5EF4-FFF2-40B4-BE49-F238E27FC236}">
                      <a16:creationId xmlns:a16="http://schemas.microsoft.com/office/drawing/2014/main" id="{C744A064-EA53-CF13-7251-4E17FFA1A7AA}"/>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Donut 262">
                  <a:extLst>
                    <a:ext uri="{FF2B5EF4-FFF2-40B4-BE49-F238E27FC236}">
                      <a16:creationId xmlns:a16="http://schemas.microsoft.com/office/drawing/2014/main" id="{618D042E-7980-EA7D-02FB-E85EC0A122A2}"/>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4" name="Group 17">
                <a:extLst>
                  <a:ext uri="{FF2B5EF4-FFF2-40B4-BE49-F238E27FC236}">
                    <a16:creationId xmlns:a16="http://schemas.microsoft.com/office/drawing/2014/main" id="{0477396A-1ED4-09F7-BA30-FC74DAD8380C}"/>
                  </a:ext>
                </a:extLst>
              </p:cNvPr>
              <p:cNvGrpSpPr/>
              <p:nvPr/>
            </p:nvGrpSpPr>
            <p:grpSpPr>
              <a:xfrm>
                <a:off x="1295400" y="2895600"/>
                <a:ext cx="681318" cy="429065"/>
                <a:chOff x="533400" y="1371600"/>
                <a:chExt cx="1219200" cy="609600"/>
              </a:xfrm>
            </p:grpSpPr>
            <p:sp>
              <p:nvSpPr>
                <p:cNvPr id="95" name="Pentagon 255">
                  <a:extLst>
                    <a:ext uri="{FF2B5EF4-FFF2-40B4-BE49-F238E27FC236}">
                      <a16:creationId xmlns:a16="http://schemas.microsoft.com/office/drawing/2014/main" id="{D89F1D7B-D38E-A803-1C8F-C411C2441F5F}"/>
                    </a:ext>
                  </a:extLst>
                </p:cNvPr>
                <p:cNvSpPr/>
                <p:nvPr/>
              </p:nvSpPr>
              <p:spPr>
                <a:xfrm rot="5400000">
                  <a:off x="3810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Pentagon 256">
                  <a:extLst>
                    <a:ext uri="{FF2B5EF4-FFF2-40B4-BE49-F238E27FC236}">
                      <a16:creationId xmlns:a16="http://schemas.microsoft.com/office/drawing/2014/main" id="{947B65A3-61FF-C04A-B1A7-05A26217534E}"/>
                    </a:ext>
                  </a:extLst>
                </p:cNvPr>
                <p:cNvSpPr/>
                <p:nvPr/>
              </p:nvSpPr>
              <p:spPr>
                <a:xfrm rot="5400000">
                  <a:off x="8382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Pentagon 257">
                  <a:extLst>
                    <a:ext uri="{FF2B5EF4-FFF2-40B4-BE49-F238E27FC236}">
                      <a16:creationId xmlns:a16="http://schemas.microsoft.com/office/drawing/2014/main" id="{A7A21FD6-09B6-3F39-CB63-0E86FC92F8AF}"/>
                    </a:ext>
                  </a:extLst>
                </p:cNvPr>
                <p:cNvSpPr/>
                <p:nvPr/>
              </p:nvSpPr>
              <p:spPr>
                <a:xfrm rot="5400000">
                  <a:off x="12954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39A3F0FE-8E7D-A3A3-DEA0-E700FA33DC9A}"/>
                    </a:ext>
                  </a:extLst>
                </p:cNvPr>
                <p:cNvSpPr/>
                <p:nvPr/>
              </p:nvSpPr>
              <p:spPr>
                <a:xfrm>
                  <a:off x="685800" y="13716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Diamond 98">
                  <a:extLst>
                    <a:ext uri="{FF2B5EF4-FFF2-40B4-BE49-F238E27FC236}">
                      <a16:creationId xmlns:a16="http://schemas.microsoft.com/office/drawing/2014/main" id="{954E7C3D-B2FC-9AD5-C4AA-CD599FEEAE14}"/>
                    </a:ext>
                  </a:extLst>
                </p:cNvPr>
                <p:cNvSpPr/>
                <p:nvPr/>
              </p:nvSpPr>
              <p:spPr>
                <a:xfrm>
                  <a:off x="1164236" y="13765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8" name="Group 214">
              <a:extLst>
                <a:ext uri="{FF2B5EF4-FFF2-40B4-BE49-F238E27FC236}">
                  <a16:creationId xmlns:a16="http://schemas.microsoft.com/office/drawing/2014/main" id="{1BB947DB-1028-78C2-7F00-2F6C0CD71F83}"/>
                </a:ext>
              </a:extLst>
            </p:cNvPr>
            <p:cNvGrpSpPr/>
            <p:nvPr/>
          </p:nvGrpSpPr>
          <p:grpSpPr>
            <a:xfrm flipH="1">
              <a:off x="3907298" y="1425107"/>
              <a:ext cx="2208438" cy="4432713"/>
              <a:chOff x="3031639" y="1219200"/>
              <a:chExt cx="2378561" cy="4774178"/>
            </a:xfrm>
          </p:grpSpPr>
          <p:sp>
            <p:nvSpPr>
              <p:cNvPr id="159" name="Oval 158">
                <a:extLst>
                  <a:ext uri="{FF2B5EF4-FFF2-40B4-BE49-F238E27FC236}">
                    <a16:creationId xmlns:a16="http://schemas.microsoft.com/office/drawing/2014/main" id="{EA3104CC-00C7-8CD8-2CE8-5FDC81DFCB60}"/>
                  </a:ext>
                </a:extLst>
              </p:cNvPr>
              <p:cNvSpPr/>
              <p:nvPr/>
            </p:nvSpPr>
            <p:spPr>
              <a:xfrm>
                <a:off x="4648200" y="3530528"/>
                <a:ext cx="762000" cy="990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a:extLst>
                  <a:ext uri="{FF2B5EF4-FFF2-40B4-BE49-F238E27FC236}">
                    <a16:creationId xmlns:a16="http://schemas.microsoft.com/office/drawing/2014/main" id="{A579B4C2-299A-85D5-BE89-A74848983E08}"/>
                  </a:ext>
                </a:extLst>
              </p:cNvPr>
              <p:cNvSpPr/>
              <p:nvPr/>
            </p:nvSpPr>
            <p:spPr>
              <a:xfrm>
                <a:off x="3124200" y="3530528"/>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1" name="Group 87">
                <a:extLst>
                  <a:ext uri="{FF2B5EF4-FFF2-40B4-BE49-F238E27FC236}">
                    <a16:creationId xmlns:a16="http://schemas.microsoft.com/office/drawing/2014/main" id="{18B35206-951A-76DB-228E-531C8572567A}"/>
                  </a:ext>
                </a:extLst>
              </p:cNvPr>
              <p:cNvGrpSpPr/>
              <p:nvPr/>
            </p:nvGrpSpPr>
            <p:grpSpPr>
              <a:xfrm rot="1905584" flipH="1">
                <a:off x="3809560" y="4970130"/>
                <a:ext cx="549476" cy="1023248"/>
                <a:chOff x="6213924" y="4956136"/>
                <a:chExt cx="549476" cy="1023248"/>
              </a:xfrm>
            </p:grpSpPr>
            <p:sp>
              <p:nvSpPr>
                <p:cNvPr id="220" name="Oval 219">
                  <a:extLst>
                    <a:ext uri="{FF2B5EF4-FFF2-40B4-BE49-F238E27FC236}">
                      <a16:creationId xmlns:a16="http://schemas.microsoft.com/office/drawing/2014/main" id="{B7D4DE04-B142-7FFA-5CD5-3D19CECC136F}"/>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F36EE9C0-0B31-1675-1B7E-5B78E9E045D7}"/>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2" name="Group 293">
                <a:extLst>
                  <a:ext uri="{FF2B5EF4-FFF2-40B4-BE49-F238E27FC236}">
                    <a16:creationId xmlns:a16="http://schemas.microsoft.com/office/drawing/2014/main" id="{8B499FB7-8B64-1934-CFBA-17B999E61966}"/>
                  </a:ext>
                </a:extLst>
              </p:cNvPr>
              <p:cNvGrpSpPr/>
              <p:nvPr/>
            </p:nvGrpSpPr>
            <p:grpSpPr>
              <a:xfrm rot="19694416">
                <a:off x="4419600" y="4902128"/>
                <a:ext cx="549476" cy="1023248"/>
                <a:chOff x="6213924" y="4956136"/>
                <a:chExt cx="549476" cy="1023248"/>
              </a:xfrm>
            </p:grpSpPr>
            <p:sp>
              <p:nvSpPr>
                <p:cNvPr id="218" name="Oval 217">
                  <a:extLst>
                    <a:ext uri="{FF2B5EF4-FFF2-40B4-BE49-F238E27FC236}">
                      <a16:creationId xmlns:a16="http://schemas.microsoft.com/office/drawing/2014/main" id="{3555F097-FF6C-22BF-C330-6D7E8870B5BE}"/>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85">
                  <a:extLst>
                    <a:ext uri="{FF2B5EF4-FFF2-40B4-BE49-F238E27FC236}">
                      <a16:creationId xmlns:a16="http://schemas.microsoft.com/office/drawing/2014/main" id="{607B4A46-8A57-D6C7-0464-AAF8C147BAC4}"/>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3" name="Trapezoid 162">
                <a:extLst>
                  <a:ext uri="{FF2B5EF4-FFF2-40B4-BE49-F238E27FC236}">
                    <a16:creationId xmlns:a16="http://schemas.microsoft.com/office/drawing/2014/main" id="{D4F8DC83-4DB4-4A6C-B0E7-1BDB60522910}"/>
                  </a:ext>
                </a:extLst>
              </p:cNvPr>
              <p:cNvSpPr/>
              <p:nvPr/>
            </p:nvSpPr>
            <p:spPr>
              <a:xfrm rot="19892058">
                <a:off x="4643155" y="2657951"/>
                <a:ext cx="619485" cy="1479138"/>
              </a:xfrm>
              <a:prstGeom prst="trapezoid">
                <a:avLst>
                  <a:gd name="adj" fmla="val 32035"/>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a:extLst>
                  <a:ext uri="{FF2B5EF4-FFF2-40B4-BE49-F238E27FC236}">
                    <a16:creationId xmlns:a16="http://schemas.microsoft.com/office/drawing/2014/main" id="{140B814D-9569-5837-B3FA-879A889F42F6}"/>
                  </a:ext>
                </a:extLst>
              </p:cNvPr>
              <p:cNvSpPr/>
              <p:nvPr/>
            </p:nvSpPr>
            <p:spPr>
              <a:xfrm rot="1180462">
                <a:off x="3255949" y="2727592"/>
                <a:ext cx="619485" cy="1371600"/>
              </a:xfrm>
              <a:prstGeom prst="trapezoid">
                <a:avLst>
                  <a:gd name="adj" fmla="val 32035"/>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164">
                <a:extLst>
                  <a:ext uri="{FF2B5EF4-FFF2-40B4-BE49-F238E27FC236}">
                    <a16:creationId xmlns:a16="http://schemas.microsoft.com/office/drawing/2014/main" id="{401D0857-91DB-FCC3-67FD-C255A91BCD67}"/>
                  </a:ext>
                </a:extLst>
              </p:cNvPr>
              <p:cNvSpPr/>
              <p:nvPr/>
            </p:nvSpPr>
            <p:spPr>
              <a:xfrm>
                <a:off x="3352800" y="2743200"/>
                <a:ext cx="1828800" cy="2667000"/>
              </a:xfrm>
              <a:prstGeom prst="trapezoid">
                <a:avLst>
                  <a:gd name="adj" fmla="val 26844"/>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Isosceles Triangle 165">
                <a:extLst>
                  <a:ext uri="{FF2B5EF4-FFF2-40B4-BE49-F238E27FC236}">
                    <a16:creationId xmlns:a16="http://schemas.microsoft.com/office/drawing/2014/main" id="{6533E981-4163-C922-B22C-B0518F80444A}"/>
                  </a:ext>
                </a:extLst>
              </p:cNvPr>
              <p:cNvSpPr/>
              <p:nvPr/>
            </p:nvSpPr>
            <p:spPr>
              <a:xfrm rot="10800000">
                <a:off x="3962400" y="2438400"/>
                <a:ext cx="5334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 Diagonal Corner Rectangle 183">
                <a:extLst>
                  <a:ext uri="{FF2B5EF4-FFF2-40B4-BE49-F238E27FC236}">
                    <a16:creationId xmlns:a16="http://schemas.microsoft.com/office/drawing/2014/main" id="{32FB757D-6483-E948-4663-2D6E2D557291}"/>
                  </a:ext>
                </a:extLst>
              </p:cNvPr>
              <p:cNvSpPr/>
              <p:nvPr/>
            </p:nvSpPr>
            <p:spPr>
              <a:xfrm rot="17735882">
                <a:off x="3480418" y="1395646"/>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ound Diagonal Corner Rectangle 184">
                <a:extLst>
                  <a:ext uri="{FF2B5EF4-FFF2-40B4-BE49-F238E27FC236}">
                    <a16:creationId xmlns:a16="http://schemas.microsoft.com/office/drawing/2014/main" id="{09C71E9C-48F0-1523-EDD7-417B08D64111}"/>
                  </a:ext>
                </a:extLst>
              </p:cNvPr>
              <p:cNvSpPr/>
              <p:nvPr/>
            </p:nvSpPr>
            <p:spPr>
              <a:xfrm rot="14242830">
                <a:off x="4499506" y="2320323"/>
                <a:ext cx="1039061" cy="631253"/>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ound Diagonal Corner Rectangle 185">
                <a:extLst>
                  <a:ext uri="{FF2B5EF4-FFF2-40B4-BE49-F238E27FC236}">
                    <a16:creationId xmlns:a16="http://schemas.microsoft.com/office/drawing/2014/main" id="{EFA13AEC-808A-8E54-B63A-C817693F44D5}"/>
                  </a:ext>
                </a:extLst>
              </p:cNvPr>
              <p:cNvSpPr/>
              <p:nvPr/>
            </p:nvSpPr>
            <p:spPr>
              <a:xfrm rot="7585872" flipH="1">
                <a:off x="2934526" y="2132878"/>
                <a:ext cx="945902" cy="751675"/>
              </a:xfrm>
              <a:prstGeom prst="round2DiagRect">
                <a:avLst>
                  <a:gd name="adj1" fmla="val 0"/>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0" name="Group 79">
                <a:extLst>
                  <a:ext uri="{FF2B5EF4-FFF2-40B4-BE49-F238E27FC236}">
                    <a16:creationId xmlns:a16="http://schemas.microsoft.com/office/drawing/2014/main" id="{D4204604-E1E6-59CC-B5DD-43C9D1742B2C}"/>
                  </a:ext>
                </a:extLst>
              </p:cNvPr>
              <p:cNvGrpSpPr/>
              <p:nvPr/>
            </p:nvGrpSpPr>
            <p:grpSpPr>
              <a:xfrm rot="5586705">
                <a:off x="2355134" y="3756017"/>
                <a:ext cx="2724728" cy="734972"/>
                <a:chOff x="4909631" y="1981200"/>
                <a:chExt cx="1491169" cy="789622"/>
              </a:xfrm>
            </p:grpSpPr>
            <p:sp>
              <p:nvSpPr>
                <p:cNvPr id="216" name="Moon 76">
                  <a:extLst>
                    <a:ext uri="{FF2B5EF4-FFF2-40B4-BE49-F238E27FC236}">
                      <a16:creationId xmlns:a16="http://schemas.microsoft.com/office/drawing/2014/main" id="{40F8790E-120A-1AF6-8F8D-FCC47F2A3AF5}"/>
                    </a:ext>
                  </a:extLst>
                </p:cNvPr>
                <p:cNvSpPr/>
                <p:nvPr/>
              </p:nvSpPr>
              <p:spPr>
                <a:xfrm rot="16200000">
                  <a:off x="5334000" y="1600200"/>
                  <a:ext cx="685800" cy="14478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oon 75">
                  <a:extLst>
                    <a:ext uri="{FF2B5EF4-FFF2-40B4-BE49-F238E27FC236}">
                      <a16:creationId xmlns:a16="http://schemas.microsoft.com/office/drawing/2014/main" id="{57B429A3-EEE5-5788-9511-2A6B07A7E84F}"/>
                    </a:ext>
                  </a:extLst>
                </p:cNvPr>
                <p:cNvSpPr/>
                <p:nvPr/>
              </p:nvSpPr>
              <p:spPr>
                <a:xfrm rot="16764772">
                  <a:off x="5330518" y="1816535"/>
                  <a:ext cx="533400" cy="1375173"/>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79">
                <a:extLst>
                  <a:ext uri="{FF2B5EF4-FFF2-40B4-BE49-F238E27FC236}">
                    <a16:creationId xmlns:a16="http://schemas.microsoft.com/office/drawing/2014/main" id="{88750AA7-3604-68E3-9A14-B073D064F8AA}"/>
                  </a:ext>
                </a:extLst>
              </p:cNvPr>
              <p:cNvGrpSpPr/>
              <p:nvPr/>
            </p:nvGrpSpPr>
            <p:grpSpPr>
              <a:xfrm rot="16507467" flipH="1">
                <a:off x="3392538" y="3765457"/>
                <a:ext cx="2724728" cy="734972"/>
                <a:chOff x="4909631" y="1981200"/>
                <a:chExt cx="1491169" cy="789622"/>
              </a:xfrm>
            </p:grpSpPr>
            <p:sp>
              <p:nvSpPr>
                <p:cNvPr id="214" name="Moon 213">
                  <a:extLst>
                    <a:ext uri="{FF2B5EF4-FFF2-40B4-BE49-F238E27FC236}">
                      <a16:creationId xmlns:a16="http://schemas.microsoft.com/office/drawing/2014/main" id="{93164525-A5A2-CADB-72AA-2939EFB9D501}"/>
                    </a:ext>
                  </a:extLst>
                </p:cNvPr>
                <p:cNvSpPr/>
                <p:nvPr/>
              </p:nvSpPr>
              <p:spPr>
                <a:xfrm rot="16200000">
                  <a:off x="5334000" y="1600200"/>
                  <a:ext cx="685800" cy="14478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Moon 214">
                  <a:extLst>
                    <a:ext uri="{FF2B5EF4-FFF2-40B4-BE49-F238E27FC236}">
                      <a16:creationId xmlns:a16="http://schemas.microsoft.com/office/drawing/2014/main" id="{ED83D66B-78F2-9D8D-B580-C15C31CAB22E}"/>
                    </a:ext>
                  </a:extLst>
                </p:cNvPr>
                <p:cNvSpPr/>
                <p:nvPr/>
              </p:nvSpPr>
              <p:spPr>
                <a:xfrm rot="16764772">
                  <a:off x="5330518" y="1816535"/>
                  <a:ext cx="533400" cy="1375173"/>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2" name="Oval 171">
                <a:extLst>
                  <a:ext uri="{FF2B5EF4-FFF2-40B4-BE49-F238E27FC236}">
                    <a16:creationId xmlns:a16="http://schemas.microsoft.com/office/drawing/2014/main" id="{005151E0-8070-235F-6D40-BDB86C214955}"/>
                  </a:ext>
                </a:extLst>
              </p:cNvPr>
              <p:cNvSpPr/>
              <p:nvPr/>
            </p:nvSpPr>
            <p:spPr>
              <a:xfrm>
                <a:off x="3429000" y="1701728"/>
                <a:ext cx="1600200" cy="1219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 Diagonal Corner Rectangle 189">
                <a:extLst>
                  <a:ext uri="{FF2B5EF4-FFF2-40B4-BE49-F238E27FC236}">
                    <a16:creationId xmlns:a16="http://schemas.microsoft.com/office/drawing/2014/main" id="{6A11A0AC-1E1D-3530-0157-090FA54D6931}"/>
                  </a:ext>
                </a:extLst>
              </p:cNvPr>
              <p:cNvSpPr/>
              <p:nvPr/>
            </p:nvSpPr>
            <p:spPr>
              <a:xfrm rot="19014106">
                <a:off x="3784397" y="1219200"/>
                <a:ext cx="871151"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 Diagonal Corner Rectangle 190">
                <a:extLst>
                  <a:ext uri="{FF2B5EF4-FFF2-40B4-BE49-F238E27FC236}">
                    <a16:creationId xmlns:a16="http://schemas.microsoft.com/office/drawing/2014/main" id="{4968E2BE-E769-E214-A6FA-1D602E5518DD}"/>
                  </a:ext>
                </a:extLst>
              </p:cNvPr>
              <p:cNvSpPr/>
              <p:nvPr/>
            </p:nvSpPr>
            <p:spPr>
              <a:xfrm rot="20565624">
                <a:off x="4203644" y="1493893"/>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109">
                <a:extLst>
                  <a:ext uri="{FF2B5EF4-FFF2-40B4-BE49-F238E27FC236}">
                    <a16:creationId xmlns:a16="http://schemas.microsoft.com/office/drawing/2014/main" id="{D4FAE017-BA26-5FE7-8678-65C97CB8B75E}"/>
                  </a:ext>
                </a:extLst>
              </p:cNvPr>
              <p:cNvGrpSpPr/>
              <p:nvPr/>
            </p:nvGrpSpPr>
            <p:grpSpPr>
              <a:xfrm>
                <a:off x="3429000" y="1752600"/>
                <a:ext cx="1600200" cy="381000"/>
                <a:chOff x="6858000" y="914400"/>
                <a:chExt cx="1752600" cy="533400"/>
              </a:xfrm>
            </p:grpSpPr>
            <p:sp>
              <p:nvSpPr>
                <p:cNvPr id="200" name="Rounded Rectangle 95">
                  <a:extLst>
                    <a:ext uri="{FF2B5EF4-FFF2-40B4-BE49-F238E27FC236}">
                      <a16:creationId xmlns:a16="http://schemas.microsoft.com/office/drawing/2014/main" id="{FF49D7CF-4CC4-07E7-8DCA-C18F85BB7F5A}"/>
                    </a:ext>
                  </a:extLst>
                </p:cNvPr>
                <p:cNvSpPr/>
                <p:nvPr/>
              </p:nvSpPr>
              <p:spPr>
                <a:xfrm>
                  <a:off x="6858000" y="914400"/>
                  <a:ext cx="1752600" cy="5334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1" name="Group 108">
                  <a:extLst>
                    <a:ext uri="{FF2B5EF4-FFF2-40B4-BE49-F238E27FC236}">
                      <a16:creationId xmlns:a16="http://schemas.microsoft.com/office/drawing/2014/main" id="{2BFA39D2-2B28-DCF5-1732-A2F2A6D697B8}"/>
                    </a:ext>
                  </a:extLst>
                </p:cNvPr>
                <p:cNvGrpSpPr/>
                <p:nvPr/>
              </p:nvGrpSpPr>
              <p:grpSpPr>
                <a:xfrm>
                  <a:off x="6880485" y="973111"/>
                  <a:ext cx="1676400" cy="457200"/>
                  <a:chOff x="5791200" y="5562600"/>
                  <a:chExt cx="5025452" cy="1182974"/>
                </a:xfrm>
              </p:grpSpPr>
              <p:grpSp>
                <p:nvGrpSpPr>
                  <p:cNvPr id="202" name="Group 99">
                    <a:extLst>
                      <a:ext uri="{FF2B5EF4-FFF2-40B4-BE49-F238E27FC236}">
                        <a16:creationId xmlns:a16="http://schemas.microsoft.com/office/drawing/2014/main" id="{2FD64FD4-A587-1435-3EE8-D7A28FA78DBD}"/>
                      </a:ext>
                    </a:extLst>
                  </p:cNvPr>
                  <p:cNvGrpSpPr/>
                  <p:nvPr/>
                </p:nvGrpSpPr>
                <p:grpSpPr>
                  <a:xfrm>
                    <a:off x="5791200" y="5562600"/>
                    <a:ext cx="1524000" cy="1156741"/>
                    <a:chOff x="5791200" y="5562600"/>
                    <a:chExt cx="1524000" cy="1156741"/>
                  </a:xfrm>
                </p:grpSpPr>
                <p:sp>
                  <p:nvSpPr>
                    <p:cNvPr id="211" name="L-Shape 96">
                      <a:extLst>
                        <a:ext uri="{FF2B5EF4-FFF2-40B4-BE49-F238E27FC236}">
                          <a16:creationId xmlns:a16="http://schemas.microsoft.com/office/drawing/2014/main" id="{45C6DEA4-5B41-5617-527F-1621AD08661D}"/>
                        </a:ext>
                      </a:extLst>
                    </p:cNvPr>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L-Shape 211">
                      <a:extLst>
                        <a:ext uri="{FF2B5EF4-FFF2-40B4-BE49-F238E27FC236}">
                          <a16:creationId xmlns:a16="http://schemas.microsoft.com/office/drawing/2014/main" id="{8E88654C-B127-98EE-31F4-B2083A73B92A}"/>
                        </a:ext>
                      </a:extLst>
                    </p:cNvPr>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697BC4CF-BF52-FFFC-84A7-2EFCBD7F285F}"/>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3" name="Group 100">
                    <a:extLst>
                      <a:ext uri="{FF2B5EF4-FFF2-40B4-BE49-F238E27FC236}">
                        <a16:creationId xmlns:a16="http://schemas.microsoft.com/office/drawing/2014/main" id="{E8772865-89C2-7E06-1757-705AFD6871F4}"/>
                      </a:ext>
                    </a:extLst>
                  </p:cNvPr>
                  <p:cNvGrpSpPr/>
                  <p:nvPr/>
                </p:nvGrpSpPr>
                <p:grpSpPr>
                  <a:xfrm>
                    <a:off x="7522564" y="5581338"/>
                    <a:ext cx="1524000" cy="1156741"/>
                    <a:chOff x="5791200" y="5562600"/>
                    <a:chExt cx="1524000" cy="1156741"/>
                  </a:xfrm>
                </p:grpSpPr>
                <p:sp>
                  <p:nvSpPr>
                    <p:cNvPr id="208" name="L-Shape 101">
                      <a:extLst>
                        <a:ext uri="{FF2B5EF4-FFF2-40B4-BE49-F238E27FC236}">
                          <a16:creationId xmlns:a16="http://schemas.microsoft.com/office/drawing/2014/main" id="{077EE37E-220C-32D0-D023-878FCCFA4D61}"/>
                        </a:ext>
                      </a:extLst>
                    </p:cNvPr>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L-Shape 102">
                      <a:extLst>
                        <a:ext uri="{FF2B5EF4-FFF2-40B4-BE49-F238E27FC236}">
                          <a16:creationId xmlns:a16="http://schemas.microsoft.com/office/drawing/2014/main" id="{CDBFD680-A6D4-4E13-0D60-37177192E7DE}"/>
                        </a:ext>
                      </a:extLst>
                    </p:cNvPr>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103">
                      <a:extLst>
                        <a:ext uri="{FF2B5EF4-FFF2-40B4-BE49-F238E27FC236}">
                          <a16:creationId xmlns:a16="http://schemas.microsoft.com/office/drawing/2014/main" id="{91702B49-C482-93DA-B24C-2FB0EE7AACA0}"/>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4" name="Group 104">
                    <a:extLst>
                      <a:ext uri="{FF2B5EF4-FFF2-40B4-BE49-F238E27FC236}">
                        <a16:creationId xmlns:a16="http://schemas.microsoft.com/office/drawing/2014/main" id="{C72B6D6D-F6F5-61A9-CD75-3027644278F8}"/>
                      </a:ext>
                    </a:extLst>
                  </p:cNvPr>
                  <p:cNvGrpSpPr/>
                  <p:nvPr/>
                </p:nvGrpSpPr>
                <p:grpSpPr>
                  <a:xfrm>
                    <a:off x="9292652" y="5588833"/>
                    <a:ext cx="1524000" cy="1156741"/>
                    <a:chOff x="5791200" y="5562600"/>
                    <a:chExt cx="1524000" cy="1156741"/>
                  </a:xfrm>
                </p:grpSpPr>
                <p:sp>
                  <p:nvSpPr>
                    <p:cNvPr id="205" name="L-Shape 105">
                      <a:extLst>
                        <a:ext uri="{FF2B5EF4-FFF2-40B4-BE49-F238E27FC236}">
                          <a16:creationId xmlns:a16="http://schemas.microsoft.com/office/drawing/2014/main" id="{AB8CD594-5855-2CA5-9FE0-40CB10F20E86}"/>
                        </a:ext>
                      </a:extLst>
                    </p:cNvPr>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L-Shape 205">
                      <a:extLst>
                        <a:ext uri="{FF2B5EF4-FFF2-40B4-BE49-F238E27FC236}">
                          <a16:creationId xmlns:a16="http://schemas.microsoft.com/office/drawing/2014/main" id="{303FEF9B-D403-3DB5-ED08-42F0FB19E0D7}"/>
                        </a:ext>
                      </a:extLst>
                    </p:cNvPr>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a:extLst>
                        <a:ext uri="{FF2B5EF4-FFF2-40B4-BE49-F238E27FC236}">
                          <a16:creationId xmlns:a16="http://schemas.microsoft.com/office/drawing/2014/main" id="{326FBD85-37BA-3C61-6772-EEBD46D5D6E2}"/>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76" name="Group 175">
                <a:extLst>
                  <a:ext uri="{FF2B5EF4-FFF2-40B4-BE49-F238E27FC236}">
                    <a16:creationId xmlns:a16="http://schemas.microsoft.com/office/drawing/2014/main" id="{1253C303-8BCE-F8B9-38FF-1F3ED8D538EF}"/>
                  </a:ext>
                </a:extLst>
              </p:cNvPr>
              <p:cNvGrpSpPr/>
              <p:nvPr/>
            </p:nvGrpSpPr>
            <p:grpSpPr>
              <a:xfrm>
                <a:off x="3200400" y="2057400"/>
                <a:ext cx="397565" cy="914400"/>
                <a:chOff x="5257800" y="0"/>
                <a:chExt cx="762000" cy="1752600"/>
              </a:xfrm>
            </p:grpSpPr>
            <p:sp>
              <p:nvSpPr>
                <p:cNvPr id="197" name="Diamond 196">
                  <a:extLst>
                    <a:ext uri="{FF2B5EF4-FFF2-40B4-BE49-F238E27FC236}">
                      <a16:creationId xmlns:a16="http://schemas.microsoft.com/office/drawing/2014/main" id="{6DCE6EC3-9DEB-2085-9288-86026179C7BD}"/>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Diamond 197">
                  <a:extLst>
                    <a:ext uri="{FF2B5EF4-FFF2-40B4-BE49-F238E27FC236}">
                      <a16:creationId xmlns:a16="http://schemas.microsoft.com/office/drawing/2014/main" id="{45B10A77-A58C-85E3-1329-033DE917DB24}"/>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a:extLst>
                    <a:ext uri="{FF2B5EF4-FFF2-40B4-BE49-F238E27FC236}">
                      <a16:creationId xmlns:a16="http://schemas.microsoft.com/office/drawing/2014/main" id="{9FD9D93B-AC85-2FDD-BC49-954E852A430F}"/>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76">
                <a:extLst>
                  <a:ext uri="{FF2B5EF4-FFF2-40B4-BE49-F238E27FC236}">
                    <a16:creationId xmlns:a16="http://schemas.microsoft.com/office/drawing/2014/main" id="{A0386A42-C247-003C-317E-8F97165F4753}"/>
                  </a:ext>
                </a:extLst>
              </p:cNvPr>
              <p:cNvGrpSpPr/>
              <p:nvPr/>
            </p:nvGrpSpPr>
            <p:grpSpPr>
              <a:xfrm>
                <a:off x="4800600" y="2057400"/>
                <a:ext cx="397565" cy="914400"/>
                <a:chOff x="5257800" y="0"/>
                <a:chExt cx="762000" cy="1752600"/>
              </a:xfrm>
            </p:grpSpPr>
            <p:sp>
              <p:nvSpPr>
                <p:cNvPr id="194" name="Diamond 193">
                  <a:extLst>
                    <a:ext uri="{FF2B5EF4-FFF2-40B4-BE49-F238E27FC236}">
                      <a16:creationId xmlns:a16="http://schemas.microsoft.com/office/drawing/2014/main" id="{94D13788-C1F1-559A-7EC2-4B42073E9B6B}"/>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Diamond 194">
                  <a:extLst>
                    <a:ext uri="{FF2B5EF4-FFF2-40B4-BE49-F238E27FC236}">
                      <a16:creationId xmlns:a16="http://schemas.microsoft.com/office/drawing/2014/main" id="{E4021FAC-04CB-E24C-BE29-1E3FD5E73759}"/>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a:extLst>
                    <a:ext uri="{FF2B5EF4-FFF2-40B4-BE49-F238E27FC236}">
                      <a16:creationId xmlns:a16="http://schemas.microsoft.com/office/drawing/2014/main" id="{43F395DA-E7C4-2EB5-5068-7731423701BC}"/>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98">
                <a:extLst>
                  <a:ext uri="{FF2B5EF4-FFF2-40B4-BE49-F238E27FC236}">
                    <a16:creationId xmlns:a16="http://schemas.microsoft.com/office/drawing/2014/main" id="{651D9F01-29C6-4B1D-26E3-08BB5EAE49C7}"/>
                  </a:ext>
                </a:extLst>
              </p:cNvPr>
              <p:cNvGrpSpPr/>
              <p:nvPr/>
            </p:nvGrpSpPr>
            <p:grpSpPr>
              <a:xfrm rot="888542">
                <a:off x="3691656" y="2855022"/>
                <a:ext cx="397565" cy="914400"/>
                <a:chOff x="5257800" y="0"/>
                <a:chExt cx="762000" cy="1752600"/>
              </a:xfrm>
            </p:grpSpPr>
            <p:sp>
              <p:nvSpPr>
                <p:cNvPr id="191" name="Diamond 190">
                  <a:extLst>
                    <a:ext uri="{FF2B5EF4-FFF2-40B4-BE49-F238E27FC236}">
                      <a16:creationId xmlns:a16="http://schemas.microsoft.com/office/drawing/2014/main" id="{D3984B1F-0859-B4A3-A581-4F509D08862E}"/>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iamond 191">
                  <a:extLst>
                    <a:ext uri="{FF2B5EF4-FFF2-40B4-BE49-F238E27FC236}">
                      <a16:creationId xmlns:a16="http://schemas.microsoft.com/office/drawing/2014/main" id="{63638609-BDB4-0F47-D778-D919CFBB77F8}"/>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B8918264-C2BF-6C8A-B24A-8836BB1D9C16}"/>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9" name="Group 202">
                <a:extLst>
                  <a:ext uri="{FF2B5EF4-FFF2-40B4-BE49-F238E27FC236}">
                    <a16:creationId xmlns:a16="http://schemas.microsoft.com/office/drawing/2014/main" id="{EC9B6115-BC3C-AA86-86EC-23C253E52603}"/>
                  </a:ext>
                </a:extLst>
              </p:cNvPr>
              <p:cNvGrpSpPr/>
              <p:nvPr/>
            </p:nvGrpSpPr>
            <p:grpSpPr>
              <a:xfrm rot="428859">
                <a:off x="3505200" y="3733800"/>
                <a:ext cx="397565" cy="914400"/>
                <a:chOff x="5257800" y="0"/>
                <a:chExt cx="762000" cy="1752600"/>
              </a:xfrm>
            </p:grpSpPr>
            <p:sp>
              <p:nvSpPr>
                <p:cNvPr id="188" name="Diamond 187">
                  <a:extLst>
                    <a:ext uri="{FF2B5EF4-FFF2-40B4-BE49-F238E27FC236}">
                      <a16:creationId xmlns:a16="http://schemas.microsoft.com/office/drawing/2014/main" id="{66073406-0C5E-AA17-4C98-3954A4C61ADE}"/>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iamond 188">
                  <a:extLst>
                    <a:ext uri="{FF2B5EF4-FFF2-40B4-BE49-F238E27FC236}">
                      <a16:creationId xmlns:a16="http://schemas.microsoft.com/office/drawing/2014/main" id="{45BBE837-CF81-5CFE-C6A5-F1B56D3C432F}"/>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CB3F84A3-D35E-7C44-2A2F-56D7542B1A81}"/>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0" name="Group 206">
                <a:extLst>
                  <a:ext uri="{FF2B5EF4-FFF2-40B4-BE49-F238E27FC236}">
                    <a16:creationId xmlns:a16="http://schemas.microsoft.com/office/drawing/2014/main" id="{68F7FC5B-8632-DF59-48A4-518248A58991}"/>
                  </a:ext>
                </a:extLst>
              </p:cNvPr>
              <p:cNvGrpSpPr/>
              <p:nvPr/>
            </p:nvGrpSpPr>
            <p:grpSpPr>
              <a:xfrm rot="20899771">
                <a:off x="4507975" y="2850159"/>
                <a:ext cx="397565" cy="914400"/>
                <a:chOff x="5257800" y="0"/>
                <a:chExt cx="762000" cy="1752600"/>
              </a:xfrm>
            </p:grpSpPr>
            <p:sp>
              <p:nvSpPr>
                <p:cNvPr id="185" name="Diamond 184">
                  <a:extLst>
                    <a:ext uri="{FF2B5EF4-FFF2-40B4-BE49-F238E27FC236}">
                      <a16:creationId xmlns:a16="http://schemas.microsoft.com/office/drawing/2014/main" id="{8D5826D6-584D-CAB7-30D7-58A00E93E293}"/>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a:extLst>
                    <a:ext uri="{FF2B5EF4-FFF2-40B4-BE49-F238E27FC236}">
                      <a16:creationId xmlns:a16="http://schemas.microsoft.com/office/drawing/2014/main" id="{25E68935-B59D-4206-31F6-9919AA026527}"/>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a:extLst>
                    <a:ext uri="{FF2B5EF4-FFF2-40B4-BE49-F238E27FC236}">
                      <a16:creationId xmlns:a16="http://schemas.microsoft.com/office/drawing/2014/main" id="{9247C79F-C74D-8D51-DE27-9F5059AECF37}"/>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1" name="Group 210">
                <a:extLst>
                  <a:ext uri="{FF2B5EF4-FFF2-40B4-BE49-F238E27FC236}">
                    <a16:creationId xmlns:a16="http://schemas.microsoft.com/office/drawing/2014/main" id="{CC2A98AD-03B7-2ECE-6E41-DBD5CE4B6E6A}"/>
                  </a:ext>
                </a:extLst>
              </p:cNvPr>
              <p:cNvGrpSpPr/>
              <p:nvPr/>
            </p:nvGrpSpPr>
            <p:grpSpPr>
              <a:xfrm>
                <a:off x="4648200" y="3733800"/>
                <a:ext cx="397565" cy="914400"/>
                <a:chOff x="5257800" y="0"/>
                <a:chExt cx="762000" cy="1752600"/>
              </a:xfrm>
            </p:grpSpPr>
            <p:sp>
              <p:nvSpPr>
                <p:cNvPr id="182" name="Diamond 181">
                  <a:extLst>
                    <a:ext uri="{FF2B5EF4-FFF2-40B4-BE49-F238E27FC236}">
                      <a16:creationId xmlns:a16="http://schemas.microsoft.com/office/drawing/2014/main" id="{2826CDAA-081F-9D86-0987-0BE56C1E6509}"/>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8804D8CD-E7C8-894D-6BD0-62F94C7D342D}"/>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a:extLst>
                    <a:ext uri="{FF2B5EF4-FFF2-40B4-BE49-F238E27FC236}">
                      <a16:creationId xmlns:a16="http://schemas.microsoft.com/office/drawing/2014/main" id="{07CA4E86-A2E7-5EDD-BF33-99DD3C72EAC8}"/>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22" name="Group 170">
              <a:extLst>
                <a:ext uri="{FF2B5EF4-FFF2-40B4-BE49-F238E27FC236}">
                  <a16:creationId xmlns:a16="http://schemas.microsoft.com/office/drawing/2014/main" id="{EABE0C86-5C29-CF01-42CB-0B4B81AC7A24}"/>
                </a:ext>
              </a:extLst>
            </p:cNvPr>
            <p:cNvGrpSpPr/>
            <p:nvPr/>
          </p:nvGrpSpPr>
          <p:grpSpPr>
            <a:xfrm>
              <a:off x="457200" y="685800"/>
              <a:ext cx="2713993" cy="5668018"/>
              <a:chOff x="5943600" y="1143000"/>
              <a:chExt cx="2286000" cy="4774178"/>
            </a:xfrm>
          </p:grpSpPr>
          <p:sp>
            <p:nvSpPr>
              <p:cNvPr id="223" name="Cloud 222">
                <a:extLst>
                  <a:ext uri="{FF2B5EF4-FFF2-40B4-BE49-F238E27FC236}">
                    <a16:creationId xmlns:a16="http://schemas.microsoft.com/office/drawing/2014/main" id="{A4BF9D36-5825-83BF-3A47-98B6ACEE8C4C}"/>
                  </a:ext>
                </a:extLst>
              </p:cNvPr>
              <p:cNvSpPr/>
              <p:nvPr/>
            </p:nvSpPr>
            <p:spPr>
              <a:xfrm>
                <a:off x="5943600" y="1371600"/>
                <a:ext cx="2057400" cy="14478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24" name="Oval 223">
                <a:extLst>
                  <a:ext uri="{FF2B5EF4-FFF2-40B4-BE49-F238E27FC236}">
                    <a16:creationId xmlns:a16="http://schemas.microsoft.com/office/drawing/2014/main" id="{01E1CA2E-1B58-8306-C457-E50A562601E6}"/>
                  </a:ext>
                </a:extLst>
              </p:cNvPr>
              <p:cNvSpPr/>
              <p:nvPr/>
            </p:nvSpPr>
            <p:spPr>
              <a:xfrm>
                <a:off x="7467600" y="3454328"/>
                <a:ext cx="762000" cy="990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3FC657ED-800D-84AE-E06E-B3D0C2935903}"/>
                  </a:ext>
                </a:extLst>
              </p:cNvPr>
              <p:cNvSpPr/>
              <p:nvPr/>
            </p:nvSpPr>
            <p:spPr>
              <a:xfrm>
                <a:off x="5943600" y="3454328"/>
                <a:ext cx="762000" cy="990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6" name="Group 87">
                <a:extLst>
                  <a:ext uri="{FF2B5EF4-FFF2-40B4-BE49-F238E27FC236}">
                    <a16:creationId xmlns:a16="http://schemas.microsoft.com/office/drawing/2014/main" id="{01C7E43C-7E17-AFE9-6971-EB653CA64C4A}"/>
                  </a:ext>
                </a:extLst>
              </p:cNvPr>
              <p:cNvGrpSpPr/>
              <p:nvPr/>
            </p:nvGrpSpPr>
            <p:grpSpPr>
              <a:xfrm rot="1905584" flipH="1">
                <a:off x="6628960" y="4893930"/>
                <a:ext cx="549476" cy="1023248"/>
                <a:chOff x="6213924" y="4956136"/>
                <a:chExt cx="549476" cy="1023248"/>
              </a:xfrm>
            </p:grpSpPr>
            <p:sp>
              <p:nvSpPr>
                <p:cNvPr id="255" name="Oval 254">
                  <a:extLst>
                    <a:ext uri="{FF2B5EF4-FFF2-40B4-BE49-F238E27FC236}">
                      <a16:creationId xmlns:a16="http://schemas.microsoft.com/office/drawing/2014/main" id="{771BA4FB-8E87-9B8A-C45C-B9FC983EB863}"/>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Oval 255">
                  <a:extLst>
                    <a:ext uri="{FF2B5EF4-FFF2-40B4-BE49-F238E27FC236}">
                      <a16:creationId xmlns:a16="http://schemas.microsoft.com/office/drawing/2014/main" id="{947679B9-C2D0-14BC-5434-9F7B13CD14D1}"/>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86">
                <a:extLst>
                  <a:ext uri="{FF2B5EF4-FFF2-40B4-BE49-F238E27FC236}">
                    <a16:creationId xmlns:a16="http://schemas.microsoft.com/office/drawing/2014/main" id="{E97548A2-8DE8-9C37-1DEB-B11DA39709BC}"/>
                  </a:ext>
                </a:extLst>
              </p:cNvPr>
              <p:cNvGrpSpPr/>
              <p:nvPr/>
            </p:nvGrpSpPr>
            <p:grpSpPr>
              <a:xfrm rot="19694416">
                <a:off x="7239000" y="4825928"/>
                <a:ext cx="549476" cy="1023248"/>
                <a:chOff x="6213924" y="4956136"/>
                <a:chExt cx="549476" cy="1023248"/>
              </a:xfrm>
            </p:grpSpPr>
            <p:sp>
              <p:nvSpPr>
                <p:cNvPr id="253" name="Oval 252">
                  <a:extLst>
                    <a:ext uri="{FF2B5EF4-FFF2-40B4-BE49-F238E27FC236}">
                      <a16:creationId xmlns:a16="http://schemas.microsoft.com/office/drawing/2014/main" id="{9D617FF1-EB2B-E57E-E8FC-09FCEAA99704}"/>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Oval 253">
                  <a:extLst>
                    <a:ext uri="{FF2B5EF4-FFF2-40B4-BE49-F238E27FC236}">
                      <a16:creationId xmlns:a16="http://schemas.microsoft.com/office/drawing/2014/main" id="{CAD360A0-8CB5-B6C8-9E2B-C3EA78E931E4}"/>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8" name="Trapezoid 227">
                <a:extLst>
                  <a:ext uri="{FF2B5EF4-FFF2-40B4-BE49-F238E27FC236}">
                    <a16:creationId xmlns:a16="http://schemas.microsoft.com/office/drawing/2014/main" id="{6BB483E5-627C-BDF0-1D27-AF3FCE755FC7}"/>
                  </a:ext>
                </a:extLst>
              </p:cNvPr>
              <p:cNvSpPr/>
              <p:nvPr/>
            </p:nvSpPr>
            <p:spPr>
              <a:xfrm rot="20098521">
                <a:off x="7471210" y="2579556"/>
                <a:ext cx="619485" cy="1515458"/>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rapezoid 228">
                <a:extLst>
                  <a:ext uri="{FF2B5EF4-FFF2-40B4-BE49-F238E27FC236}">
                    <a16:creationId xmlns:a16="http://schemas.microsoft.com/office/drawing/2014/main" id="{8BFBB9A9-F95F-AF81-7F0E-0C11595D0436}"/>
                  </a:ext>
                </a:extLst>
              </p:cNvPr>
              <p:cNvSpPr/>
              <p:nvPr/>
            </p:nvSpPr>
            <p:spPr>
              <a:xfrm rot="1180462">
                <a:off x="6075349" y="2651392"/>
                <a:ext cx="619485" cy="1371600"/>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rapezoid 229">
                <a:extLst>
                  <a:ext uri="{FF2B5EF4-FFF2-40B4-BE49-F238E27FC236}">
                    <a16:creationId xmlns:a16="http://schemas.microsoft.com/office/drawing/2014/main" id="{25EC9415-0E2D-784F-F867-0C54B6EC703D}"/>
                  </a:ext>
                </a:extLst>
              </p:cNvPr>
              <p:cNvSpPr/>
              <p:nvPr/>
            </p:nvSpPr>
            <p:spPr>
              <a:xfrm>
                <a:off x="6172200" y="2692328"/>
                <a:ext cx="1828800" cy="2667000"/>
              </a:xfrm>
              <a:prstGeom prst="trapezoid">
                <a:avLst>
                  <a:gd name="adj" fmla="val 26844"/>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Isosceles Triangle 230">
                <a:extLst>
                  <a:ext uri="{FF2B5EF4-FFF2-40B4-BE49-F238E27FC236}">
                    <a16:creationId xmlns:a16="http://schemas.microsoft.com/office/drawing/2014/main" id="{E89C3C81-1D33-EBFB-640F-5B6E93A85A3C}"/>
                  </a:ext>
                </a:extLst>
              </p:cNvPr>
              <p:cNvSpPr/>
              <p:nvPr/>
            </p:nvSpPr>
            <p:spPr>
              <a:xfrm rot="10800000">
                <a:off x="6783049" y="2601138"/>
                <a:ext cx="5334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Moon 231">
                <a:extLst>
                  <a:ext uri="{FF2B5EF4-FFF2-40B4-BE49-F238E27FC236}">
                    <a16:creationId xmlns:a16="http://schemas.microsoft.com/office/drawing/2014/main" id="{4E081422-06A4-01F5-485C-91126C6F95D1}"/>
                  </a:ext>
                </a:extLst>
              </p:cNvPr>
              <p:cNvSpPr/>
              <p:nvPr/>
            </p:nvSpPr>
            <p:spPr>
              <a:xfrm rot="19938024">
                <a:off x="6436081" y="2695284"/>
                <a:ext cx="685800" cy="2288024"/>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B718EA7E-31A5-9C7C-1F9E-A0FFBFAC88BB}"/>
                  </a:ext>
                </a:extLst>
              </p:cNvPr>
              <p:cNvSpPr/>
              <p:nvPr/>
            </p:nvSpPr>
            <p:spPr>
              <a:xfrm>
                <a:off x="6324600" y="1524000"/>
                <a:ext cx="14478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Cloud 233">
                <a:extLst>
                  <a:ext uri="{FF2B5EF4-FFF2-40B4-BE49-F238E27FC236}">
                    <a16:creationId xmlns:a16="http://schemas.microsoft.com/office/drawing/2014/main" id="{8B5BB20B-7D21-9155-FDD7-FE83CC4BEDD8}"/>
                  </a:ext>
                </a:extLst>
              </p:cNvPr>
              <p:cNvSpPr/>
              <p:nvPr/>
            </p:nvSpPr>
            <p:spPr>
              <a:xfrm>
                <a:off x="6477000" y="1143000"/>
                <a:ext cx="1066800" cy="838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35" name="Group 158">
                <a:extLst>
                  <a:ext uri="{FF2B5EF4-FFF2-40B4-BE49-F238E27FC236}">
                    <a16:creationId xmlns:a16="http://schemas.microsoft.com/office/drawing/2014/main" id="{B8078ADF-A6AF-CF0A-ECE1-13597C000DB9}"/>
                  </a:ext>
                </a:extLst>
              </p:cNvPr>
              <p:cNvGrpSpPr/>
              <p:nvPr/>
            </p:nvGrpSpPr>
            <p:grpSpPr>
              <a:xfrm>
                <a:off x="6096000" y="1524000"/>
                <a:ext cx="1828799" cy="533400"/>
                <a:chOff x="4495800" y="381000"/>
                <a:chExt cx="3094220" cy="703289"/>
              </a:xfrm>
            </p:grpSpPr>
            <p:sp>
              <p:nvSpPr>
                <p:cNvPr id="248" name="Left-Right Arrow 124">
                  <a:extLst>
                    <a:ext uri="{FF2B5EF4-FFF2-40B4-BE49-F238E27FC236}">
                      <a16:creationId xmlns:a16="http://schemas.microsoft.com/office/drawing/2014/main" id="{EA832C94-1483-74B4-ED5E-88FEEF075DEF}"/>
                    </a:ext>
                  </a:extLst>
                </p:cNvPr>
                <p:cNvSpPr/>
                <p:nvPr/>
              </p:nvSpPr>
              <p:spPr>
                <a:xfrm>
                  <a:off x="4495800" y="381000"/>
                  <a:ext cx="1524000" cy="685800"/>
                </a:xfrm>
                <a:prstGeom prst="lef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Left-Right Arrow 125">
                  <a:extLst>
                    <a:ext uri="{FF2B5EF4-FFF2-40B4-BE49-F238E27FC236}">
                      <a16:creationId xmlns:a16="http://schemas.microsoft.com/office/drawing/2014/main" id="{5210463A-D4D1-20B5-5C34-2E3EEC5BED95}"/>
                    </a:ext>
                  </a:extLst>
                </p:cNvPr>
                <p:cNvSpPr/>
                <p:nvPr/>
              </p:nvSpPr>
              <p:spPr>
                <a:xfrm>
                  <a:off x="6032292" y="398489"/>
                  <a:ext cx="1524000" cy="685800"/>
                </a:xfrm>
                <a:prstGeom prst="lef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0" name="Diamond 249">
                  <a:extLst>
                    <a:ext uri="{FF2B5EF4-FFF2-40B4-BE49-F238E27FC236}">
                      <a16:creationId xmlns:a16="http://schemas.microsoft.com/office/drawing/2014/main" id="{AD6AF85F-C748-ADD0-E48C-4C5680B1061E}"/>
                    </a:ext>
                  </a:extLst>
                </p:cNvPr>
                <p:cNvSpPr/>
                <p:nvPr/>
              </p:nvSpPr>
              <p:spPr>
                <a:xfrm>
                  <a:off x="58674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Diamond 250">
                  <a:extLst>
                    <a:ext uri="{FF2B5EF4-FFF2-40B4-BE49-F238E27FC236}">
                      <a16:creationId xmlns:a16="http://schemas.microsoft.com/office/drawing/2014/main" id="{CBA8E873-E0B0-B24D-B94D-3C7EBCB99763}"/>
                    </a:ext>
                  </a:extLst>
                </p:cNvPr>
                <p:cNvSpPr/>
                <p:nvPr/>
              </p:nvSpPr>
              <p:spPr>
                <a:xfrm>
                  <a:off x="44958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Diamond 251">
                  <a:extLst>
                    <a:ext uri="{FF2B5EF4-FFF2-40B4-BE49-F238E27FC236}">
                      <a16:creationId xmlns:a16="http://schemas.microsoft.com/office/drawing/2014/main" id="{35079BAC-2AB7-443D-0DE3-B3F70FF1C92C}"/>
                    </a:ext>
                  </a:extLst>
                </p:cNvPr>
                <p:cNvSpPr/>
                <p:nvPr/>
              </p:nvSpPr>
              <p:spPr>
                <a:xfrm>
                  <a:off x="7209020" y="473439"/>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6" name="Group 159">
                <a:extLst>
                  <a:ext uri="{FF2B5EF4-FFF2-40B4-BE49-F238E27FC236}">
                    <a16:creationId xmlns:a16="http://schemas.microsoft.com/office/drawing/2014/main" id="{8B4C37A1-AB59-5E8E-AEEE-94B48D5D5D03}"/>
                  </a:ext>
                </a:extLst>
              </p:cNvPr>
              <p:cNvGrpSpPr/>
              <p:nvPr/>
            </p:nvGrpSpPr>
            <p:grpSpPr>
              <a:xfrm>
                <a:off x="6277133" y="4967990"/>
                <a:ext cx="1600200" cy="381000"/>
                <a:chOff x="4495800" y="381000"/>
                <a:chExt cx="3094220" cy="703289"/>
              </a:xfrm>
            </p:grpSpPr>
            <p:sp>
              <p:nvSpPr>
                <p:cNvPr id="243" name="Left-Right Arrow 119">
                  <a:extLst>
                    <a:ext uri="{FF2B5EF4-FFF2-40B4-BE49-F238E27FC236}">
                      <a16:creationId xmlns:a16="http://schemas.microsoft.com/office/drawing/2014/main" id="{0BEB17F1-6522-BC8F-5A37-33E6534A1697}"/>
                    </a:ext>
                  </a:extLst>
                </p:cNvPr>
                <p:cNvSpPr/>
                <p:nvPr/>
              </p:nvSpPr>
              <p:spPr>
                <a:xfrm>
                  <a:off x="4495800" y="381000"/>
                  <a:ext cx="1524000" cy="685800"/>
                </a:xfrm>
                <a:prstGeom prst="lef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Left-Right Arrow 120">
                  <a:extLst>
                    <a:ext uri="{FF2B5EF4-FFF2-40B4-BE49-F238E27FC236}">
                      <a16:creationId xmlns:a16="http://schemas.microsoft.com/office/drawing/2014/main" id="{C125B5BC-6B7B-85F7-08D3-EAC785B46FC5}"/>
                    </a:ext>
                  </a:extLst>
                </p:cNvPr>
                <p:cNvSpPr/>
                <p:nvPr/>
              </p:nvSpPr>
              <p:spPr>
                <a:xfrm>
                  <a:off x="6032292" y="398489"/>
                  <a:ext cx="1524000" cy="685800"/>
                </a:xfrm>
                <a:prstGeom prst="lef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a:extLst>
                    <a:ext uri="{FF2B5EF4-FFF2-40B4-BE49-F238E27FC236}">
                      <a16:creationId xmlns:a16="http://schemas.microsoft.com/office/drawing/2014/main" id="{A9B0B30E-2D39-6768-64DD-072B9B7B157A}"/>
                    </a:ext>
                  </a:extLst>
                </p:cNvPr>
                <p:cNvSpPr/>
                <p:nvPr/>
              </p:nvSpPr>
              <p:spPr>
                <a:xfrm>
                  <a:off x="58674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Diamond 245">
                  <a:extLst>
                    <a:ext uri="{FF2B5EF4-FFF2-40B4-BE49-F238E27FC236}">
                      <a16:creationId xmlns:a16="http://schemas.microsoft.com/office/drawing/2014/main" id="{BD76BE2B-040C-4587-55A7-1FED00B8E601}"/>
                    </a:ext>
                  </a:extLst>
                </p:cNvPr>
                <p:cNvSpPr/>
                <p:nvPr/>
              </p:nvSpPr>
              <p:spPr>
                <a:xfrm>
                  <a:off x="44958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Diamond 246">
                  <a:extLst>
                    <a:ext uri="{FF2B5EF4-FFF2-40B4-BE49-F238E27FC236}">
                      <a16:creationId xmlns:a16="http://schemas.microsoft.com/office/drawing/2014/main" id="{898F6866-5FE9-CB0E-FEA0-D71C9A58355F}"/>
                    </a:ext>
                  </a:extLst>
                </p:cNvPr>
                <p:cNvSpPr/>
                <p:nvPr/>
              </p:nvSpPr>
              <p:spPr>
                <a:xfrm>
                  <a:off x="7209020" y="473439"/>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7" name="Moon 236">
                <a:extLst>
                  <a:ext uri="{FF2B5EF4-FFF2-40B4-BE49-F238E27FC236}">
                    <a16:creationId xmlns:a16="http://schemas.microsoft.com/office/drawing/2014/main" id="{93ABBE47-4A48-8FAF-4DF9-FBEACD4607D5}"/>
                  </a:ext>
                </a:extLst>
              </p:cNvPr>
              <p:cNvSpPr/>
              <p:nvPr/>
            </p:nvSpPr>
            <p:spPr>
              <a:xfrm rot="19884192">
                <a:off x="6831456" y="2698056"/>
                <a:ext cx="549114" cy="2894639"/>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8" name="Group 169">
                <a:extLst>
                  <a:ext uri="{FF2B5EF4-FFF2-40B4-BE49-F238E27FC236}">
                    <a16:creationId xmlns:a16="http://schemas.microsoft.com/office/drawing/2014/main" id="{F75C09DA-A3DC-5E14-97FD-0FAC38140062}"/>
                  </a:ext>
                </a:extLst>
              </p:cNvPr>
              <p:cNvGrpSpPr/>
              <p:nvPr/>
            </p:nvGrpSpPr>
            <p:grpSpPr>
              <a:xfrm rot="3570060">
                <a:off x="6456393" y="3943686"/>
                <a:ext cx="1170140" cy="166579"/>
                <a:chOff x="4953000" y="457200"/>
                <a:chExt cx="1321634" cy="647074"/>
              </a:xfrm>
            </p:grpSpPr>
            <p:sp>
              <p:nvSpPr>
                <p:cNvPr id="239" name="Diamond 238">
                  <a:extLst>
                    <a:ext uri="{FF2B5EF4-FFF2-40B4-BE49-F238E27FC236}">
                      <a16:creationId xmlns:a16="http://schemas.microsoft.com/office/drawing/2014/main" id="{B6B42252-A2A5-5A03-C78D-1EFD3252C3DD}"/>
                    </a:ext>
                  </a:extLst>
                </p:cNvPr>
                <p:cNvSpPr/>
                <p:nvPr/>
              </p:nvSpPr>
              <p:spPr>
                <a:xfrm>
                  <a:off x="4953000" y="457200"/>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Diamond 239">
                  <a:extLst>
                    <a:ext uri="{FF2B5EF4-FFF2-40B4-BE49-F238E27FC236}">
                      <a16:creationId xmlns:a16="http://schemas.microsoft.com/office/drawing/2014/main" id="{CEF87ACC-1C11-EB30-80E4-F12669DACD1C}"/>
                    </a:ext>
                  </a:extLst>
                </p:cNvPr>
                <p:cNvSpPr/>
                <p:nvPr/>
              </p:nvSpPr>
              <p:spPr>
                <a:xfrm>
                  <a:off x="5289030" y="459698"/>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Diamond 240">
                  <a:extLst>
                    <a:ext uri="{FF2B5EF4-FFF2-40B4-BE49-F238E27FC236}">
                      <a16:creationId xmlns:a16="http://schemas.microsoft.com/office/drawing/2014/main" id="{7F4DB804-57B4-C5E5-F0C5-DE7A17A53764}"/>
                    </a:ext>
                  </a:extLst>
                </p:cNvPr>
                <p:cNvSpPr/>
                <p:nvPr/>
              </p:nvSpPr>
              <p:spPr>
                <a:xfrm>
                  <a:off x="5591332" y="477186"/>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a:extLst>
                    <a:ext uri="{FF2B5EF4-FFF2-40B4-BE49-F238E27FC236}">
                      <a16:creationId xmlns:a16="http://schemas.microsoft.com/office/drawing/2014/main" id="{D95D9C30-3BC2-CC97-2CF7-FDA6E35A7FBB}"/>
                    </a:ext>
                  </a:extLst>
                </p:cNvPr>
                <p:cNvSpPr/>
                <p:nvPr/>
              </p:nvSpPr>
              <p:spPr>
                <a:xfrm>
                  <a:off x="5893634" y="494674"/>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7" name="Group 93">
              <a:extLst>
                <a:ext uri="{FF2B5EF4-FFF2-40B4-BE49-F238E27FC236}">
                  <a16:creationId xmlns:a16="http://schemas.microsoft.com/office/drawing/2014/main" id="{616493F7-A957-217B-7F82-B226A6E5C0E1}"/>
                </a:ext>
              </a:extLst>
            </p:cNvPr>
            <p:cNvGrpSpPr/>
            <p:nvPr/>
          </p:nvGrpSpPr>
          <p:grpSpPr>
            <a:xfrm flipH="1">
              <a:off x="5385908" y="3097880"/>
              <a:ext cx="1389001" cy="2733197"/>
              <a:chOff x="4796444" y="836392"/>
              <a:chExt cx="1380536" cy="3344532"/>
            </a:xfrm>
          </p:grpSpPr>
          <p:sp>
            <p:nvSpPr>
              <p:cNvPr id="258" name="Oval 257">
                <a:extLst>
                  <a:ext uri="{FF2B5EF4-FFF2-40B4-BE49-F238E27FC236}">
                    <a16:creationId xmlns:a16="http://schemas.microsoft.com/office/drawing/2014/main" id="{813B196D-F1B9-6681-8AF3-DCDB2C989C0A}"/>
                  </a:ext>
                </a:extLst>
              </p:cNvPr>
              <p:cNvSpPr/>
              <p:nvPr/>
            </p:nvSpPr>
            <p:spPr>
              <a:xfrm rot="19671902">
                <a:off x="5788292" y="2538865"/>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2BE03A00-2662-C4F7-DAB8-D34E66ABA4CB}"/>
                  </a:ext>
                </a:extLst>
              </p:cNvPr>
              <p:cNvSpPr/>
              <p:nvPr/>
            </p:nvSpPr>
            <p:spPr>
              <a:xfrm rot="2647766">
                <a:off x="4796444" y="2491396"/>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Oval 259">
                <a:extLst>
                  <a:ext uri="{FF2B5EF4-FFF2-40B4-BE49-F238E27FC236}">
                    <a16:creationId xmlns:a16="http://schemas.microsoft.com/office/drawing/2014/main" id="{D4B213FA-6F41-96D4-569F-71F36B0DFD23}"/>
                  </a:ext>
                </a:extLst>
              </p:cNvPr>
              <p:cNvSpPr/>
              <p:nvPr/>
            </p:nvSpPr>
            <p:spPr>
              <a:xfrm rot="19352409">
                <a:off x="5561730" y="3597557"/>
                <a:ext cx="250930"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Oval 260">
                <a:extLst>
                  <a:ext uri="{FF2B5EF4-FFF2-40B4-BE49-F238E27FC236}">
                    <a16:creationId xmlns:a16="http://schemas.microsoft.com/office/drawing/2014/main" id="{7B2B2CC0-ED67-8BFC-8E99-A47527C72B74}"/>
                  </a:ext>
                </a:extLst>
              </p:cNvPr>
              <p:cNvSpPr/>
              <p:nvPr/>
            </p:nvSpPr>
            <p:spPr>
              <a:xfrm rot="2647766">
                <a:off x="5273253" y="3586018"/>
                <a:ext cx="24972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Trapezoid 261">
                <a:extLst>
                  <a:ext uri="{FF2B5EF4-FFF2-40B4-BE49-F238E27FC236}">
                    <a16:creationId xmlns:a16="http://schemas.microsoft.com/office/drawing/2014/main" id="{7B11B2AB-18B3-F6D8-D5D5-9EE963988BF7}"/>
                  </a:ext>
                </a:extLst>
              </p:cNvPr>
              <p:cNvSpPr/>
              <p:nvPr/>
            </p:nvSpPr>
            <p:spPr>
              <a:xfrm rot="20169292">
                <a:off x="5532668" y="1851040"/>
                <a:ext cx="535898" cy="1040568"/>
              </a:xfrm>
              <a:prstGeom prst="trapezoid">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Trapezoid 262">
                <a:extLst>
                  <a:ext uri="{FF2B5EF4-FFF2-40B4-BE49-F238E27FC236}">
                    <a16:creationId xmlns:a16="http://schemas.microsoft.com/office/drawing/2014/main" id="{D7B5C8C7-146B-017C-2EB3-3DE8C843552E}"/>
                  </a:ext>
                </a:extLst>
              </p:cNvPr>
              <p:cNvSpPr/>
              <p:nvPr/>
            </p:nvSpPr>
            <p:spPr>
              <a:xfrm rot="1790291">
                <a:off x="4947748" y="1816946"/>
                <a:ext cx="535898" cy="1040568"/>
              </a:xfrm>
              <a:prstGeom prst="trapezoid">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Trapezoid 263">
                <a:extLst>
                  <a:ext uri="{FF2B5EF4-FFF2-40B4-BE49-F238E27FC236}">
                    <a16:creationId xmlns:a16="http://schemas.microsoft.com/office/drawing/2014/main" id="{2AB07889-91A4-D8D2-1E51-961836C8F5DA}"/>
                  </a:ext>
                </a:extLst>
              </p:cNvPr>
              <p:cNvSpPr/>
              <p:nvPr/>
            </p:nvSpPr>
            <p:spPr>
              <a:xfrm>
                <a:off x="5105400" y="1984946"/>
                <a:ext cx="799476" cy="1901253"/>
              </a:xfrm>
              <a:prstGeom prst="trapezoid">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5" name="Oval 264">
                <a:extLst>
                  <a:ext uri="{FF2B5EF4-FFF2-40B4-BE49-F238E27FC236}">
                    <a16:creationId xmlns:a16="http://schemas.microsoft.com/office/drawing/2014/main" id="{F57D1865-7C0B-6FB0-0F9D-42D26A9CD651}"/>
                  </a:ext>
                </a:extLst>
              </p:cNvPr>
              <p:cNvSpPr/>
              <p:nvPr/>
            </p:nvSpPr>
            <p:spPr>
              <a:xfrm>
                <a:off x="5287780" y="1660161"/>
                <a:ext cx="393492"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Oval 265">
                <a:extLst>
                  <a:ext uri="{FF2B5EF4-FFF2-40B4-BE49-F238E27FC236}">
                    <a16:creationId xmlns:a16="http://schemas.microsoft.com/office/drawing/2014/main" id="{CE2A71BC-0DE4-E3F4-40FA-95A205165A2A}"/>
                  </a:ext>
                </a:extLst>
              </p:cNvPr>
              <p:cNvSpPr/>
              <p:nvPr/>
            </p:nvSpPr>
            <p:spPr>
              <a:xfrm>
                <a:off x="5105400" y="990600"/>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Round Diagonal Corner Rectangle 47">
                <a:extLst>
                  <a:ext uri="{FF2B5EF4-FFF2-40B4-BE49-F238E27FC236}">
                    <a16:creationId xmlns:a16="http://schemas.microsoft.com/office/drawing/2014/main" id="{893641C1-7AF0-BE90-695F-7C46CE28FE0B}"/>
                  </a:ext>
                </a:extLst>
              </p:cNvPr>
              <p:cNvSpPr/>
              <p:nvPr/>
            </p:nvSpPr>
            <p:spPr>
              <a:xfrm rot="1236535">
                <a:off x="5067163" y="836392"/>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Round Diagonal Corner Rectangle 48">
                <a:extLst>
                  <a:ext uri="{FF2B5EF4-FFF2-40B4-BE49-F238E27FC236}">
                    <a16:creationId xmlns:a16="http://schemas.microsoft.com/office/drawing/2014/main" id="{940ED819-1176-15B5-E903-CD423E56F5D4}"/>
                  </a:ext>
                </a:extLst>
              </p:cNvPr>
              <p:cNvSpPr/>
              <p:nvPr/>
            </p:nvSpPr>
            <p:spPr>
              <a:xfrm rot="5076663">
                <a:off x="5462955" y="903719"/>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Oval 268">
                <a:extLst>
                  <a:ext uri="{FF2B5EF4-FFF2-40B4-BE49-F238E27FC236}">
                    <a16:creationId xmlns:a16="http://schemas.microsoft.com/office/drawing/2014/main" id="{4B184318-66D2-0CAC-A168-4D3B20585B89}"/>
                  </a:ext>
                </a:extLst>
              </p:cNvPr>
              <p:cNvSpPr/>
              <p:nvPr/>
            </p:nvSpPr>
            <p:spPr>
              <a:xfrm>
                <a:off x="5257800" y="914400"/>
                <a:ext cx="381000" cy="381000"/>
              </a:xfrm>
              <a:prstGeom prst="ellipse">
                <a:avLst/>
              </a:prstGeom>
              <a:solidFill>
                <a:srgbClr val="7136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0" name="Group 120">
              <a:extLst>
                <a:ext uri="{FF2B5EF4-FFF2-40B4-BE49-F238E27FC236}">
                  <a16:creationId xmlns:a16="http://schemas.microsoft.com/office/drawing/2014/main" id="{01247626-036F-9EBB-5D95-FF817B820C17}"/>
                </a:ext>
              </a:extLst>
            </p:cNvPr>
            <p:cNvGrpSpPr/>
            <p:nvPr/>
          </p:nvGrpSpPr>
          <p:grpSpPr>
            <a:xfrm>
              <a:off x="2800951" y="3396591"/>
              <a:ext cx="1628308" cy="2830274"/>
              <a:chOff x="774852" y="685800"/>
              <a:chExt cx="2138397" cy="4876800"/>
            </a:xfrm>
          </p:grpSpPr>
          <p:sp>
            <p:nvSpPr>
              <p:cNvPr id="271" name="Cloud 270">
                <a:extLst>
                  <a:ext uri="{FF2B5EF4-FFF2-40B4-BE49-F238E27FC236}">
                    <a16:creationId xmlns:a16="http://schemas.microsoft.com/office/drawing/2014/main" id="{50B267B3-4321-87C4-CD31-9F3F7ACC57B5}"/>
                  </a:ext>
                </a:extLst>
              </p:cNvPr>
              <p:cNvSpPr/>
              <p:nvPr/>
            </p:nvSpPr>
            <p:spPr>
              <a:xfrm>
                <a:off x="914400" y="685800"/>
                <a:ext cx="1828800" cy="1524000"/>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Oval 271">
                <a:extLst>
                  <a:ext uri="{FF2B5EF4-FFF2-40B4-BE49-F238E27FC236}">
                    <a16:creationId xmlns:a16="http://schemas.microsoft.com/office/drawing/2014/main" id="{2750FC5A-E7EA-3A37-AC1B-A5350454808C}"/>
                  </a:ext>
                </a:extLst>
              </p:cNvPr>
              <p:cNvSpPr/>
              <p:nvPr/>
            </p:nvSpPr>
            <p:spPr>
              <a:xfrm rot="19671902">
                <a:off x="2382642" y="3041080"/>
                <a:ext cx="530607" cy="87721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Oval 272">
                <a:extLst>
                  <a:ext uri="{FF2B5EF4-FFF2-40B4-BE49-F238E27FC236}">
                    <a16:creationId xmlns:a16="http://schemas.microsoft.com/office/drawing/2014/main" id="{A799148E-F6B7-2125-66D6-F6B050F54C10}"/>
                  </a:ext>
                </a:extLst>
              </p:cNvPr>
              <p:cNvSpPr/>
              <p:nvPr/>
            </p:nvSpPr>
            <p:spPr>
              <a:xfrm rot="2647766">
                <a:off x="774852" y="3029890"/>
                <a:ext cx="479910" cy="87721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Oval 273">
                <a:extLst>
                  <a:ext uri="{FF2B5EF4-FFF2-40B4-BE49-F238E27FC236}">
                    <a16:creationId xmlns:a16="http://schemas.microsoft.com/office/drawing/2014/main" id="{6BA37EC2-353C-1EBD-BD3C-10E85A879DB7}"/>
                  </a:ext>
                </a:extLst>
              </p:cNvPr>
              <p:cNvSpPr/>
              <p:nvPr/>
            </p:nvSpPr>
            <p:spPr>
              <a:xfrm rot="19352409">
                <a:off x="1961302" y="4685386"/>
                <a:ext cx="443210"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DE286377-54E3-8F59-4A6E-66E86D350C8B}"/>
                  </a:ext>
                </a:extLst>
              </p:cNvPr>
              <p:cNvSpPr/>
              <p:nvPr/>
            </p:nvSpPr>
            <p:spPr>
              <a:xfrm rot="2647766">
                <a:off x="1451774" y="4668035"/>
                <a:ext cx="441089"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rapezoid 275">
                <a:extLst>
                  <a:ext uri="{FF2B5EF4-FFF2-40B4-BE49-F238E27FC236}">
                    <a16:creationId xmlns:a16="http://schemas.microsoft.com/office/drawing/2014/main" id="{9E9219A3-CFC3-1A5B-3250-152E9D391F7A}"/>
                  </a:ext>
                </a:extLst>
              </p:cNvPr>
              <p:cNvSpPr/>
              <p:nvPr/>
            </p:nvSpPr>
            <p:spPr>
              <a:xfrm rot="20169292">
                <a:off x="1909971" y="2059134"/>
                <a:ext cx="946541" cy="1564711"/>
              </a:xfrm>
              <a:prstGeom prst="trapezoid">
                <a:avLst/>
              </a:prstGeom>
              <a:solidFill>
                <a:srgbClr val="E7C5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Trapezoid 276">
                <a:extLst>
                  <a:ext uri="{FF2B5EF4-FFF2-40B4-BE49-F238E27FC236}">
                    <a16:creationId xmlns:a16="http://schemas.microsoft.com/office/drawing/2014/main" id="{74BEC4D2-5DA2-ECD4-354F-5701EA019B22}"/>
                  </a:ext>
                </a:extLst>
              </p:cNvPr>
              <p:cNvSpPr/>
              <p:nvPr/>
            </p:nvSpPr>
            <p:spPr>
              <a:xfrm rot="1790291">
                <a:off x="876844" y="2007867"/>
                <a:ext cx="946541" cy="1564711"/>
              </a:xfrm>
              <a:prstGeom prst="trapezoid">
                <a:avLst/>
              </a:prstGeom>
              <a:solidFill>
                <a:srgbClr val="E7C5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Trapezoid 277">
                <a:extLst>
                  <a:ext uri="{FF2B5EF4-FFF2-40B4-BE49-F238E27FC236}">
                    <a16:creationId xmlns:a16="http://schemas.microsoft.com/office/drawing/2014/main" id="{237FCC3F-A2B0-8D7D-E2E9-1322CF868F9F}"/>
                  </a:ext>
                </a:extLst>
              </p:cNvPr>
              <p:cNvSpPr/>
              <p:nvPr/>
            </p:nvSpPr>
            <p:spPr>
              <a:xfrm>
                <a:off x="1155300" y="2260490"/>
                <a:ext cx="1412091" cy="2858930"/>
              </a:xfrm>
              <a:prstGeom prst="trapezoid">
                <a:avLst/>
              </a:prstGeom>
              <a:solidFill>
                <a:srgbClr val="E7C5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a:extLst>
                  <a:ext uri="{FF2B5EF4-FFF2-40B4-BE49-F238E27FC236}">
                    <a16:creationId xmlns:a16="http://schemas.microsoft.com/office/drawing/2014/main" id="{6AED16A9-D733-7E30-EA73-DA6CB07771D0}"/>
                  </a:ext>
                </a:extLst>
              </p:cNvPr>
              <p:cNvSpPr/>
              <p:nvPr/>
            </p:nvSpPr>
            <p:spPr>
              <a:xfrm>
                <a:off x="1586640" y="1772108"/>
                <a:ext cx="451388" cy="86218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0" name="Oval 279">
                <a:extLst>
                  <a:ext uri="{FF2B5EF4-FFF2-40B4-BE49-F238E27FC236}">
                    <a16:creationId xmlns:a16="http://schemas.microsoft.com/office/drawing/2014/main" id="{7AEC75F9-2941-B464-2F4F-5F0075E054E8}"/>
                  </a:ext>
                </a:extLst>
              </p:cNvPr>
              <p:cNvSpPr/>
              <p:nvPr/>
            </p:nvSpPr>
            <p:spPr>
              <a:xfrm>
                <a:off x="1155300" y="765284"/>
                <a:ext cx="1345898" cy="163941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94" name="Group 393">
            <a:extLst>
              <a:ext uri="{FF2B5EF4-FFF2-40B4-BE49-F238E27FC236}">
                <a16:creationId xmlns:a16="http://schemas.microsoft.com/office/drawing/2014/main" id="{6E7F44D7-9B69-0623-EA35-DF0B60736C60}"/>
              </a:ext>
            </a:extLst>
          </p:cNvPr>
          <p:cNvGrpSpPr/>
          <p:nvPr/>
        </p:nvGrpSpPr>
        <p:grpSpPr>
          <a:xfrm>
            <a:off x="7755460" y="3081240"/>
            <a:ext cx="2375616" cy="3008106"/>
            <a:chOff x="6864524" y="685800"/>
            <a:chExt cx="4087011" cy="5175147"/>
          </a:xfrm>
        </p:grpSpPr>
        <p:grpSp>
          <p:nvGrpSpPr>
            <p:cNvPr id="282" name="Group 353">
              <a:extLst>
                <a:ext uri="{FF2B5EF4-FFF2-40B4-BE49-F238E27FC236}">
                  <a16:creationId xmlns:a16="http://schemas.microsoft.com/office/drawing/2014/main" id="{5256E70F-D21E-EC53-C509-FA8493E4C433}"/>
                </a:ext>
              </a:extLst>
            </p:cNvPr>
            <p:cNvGrpSpPr/>
            <p:nvPr/>
          </p:nvGrpSpPr>
          <p:grpSpPr>
            <a:xfrm flipH="1">
              <a:off x="7110960" y="1425107"/>
              <a:ext cx="2122496" cy="4432710"/>
              <a:chOff x="6248400" y="990600"/>
              <a:chExt cx="2286000" cy="4774178"/>
            </a:xfrm>
          </p:grpSpPr>
          <p:sp>
            <p:nvSpPr>
              <p:cNvPr id="283" name="Cloud 282">
                <a:extLst>
                  <a:ext uri="{FF2B5EF4-FFF2-40B4-BE49-F238E27FC236}">
                    <a16:creationId xmlns:a16="http://schemas.microsoft.com/office/drawing/2014/main" id="{F16BCBB0-B88A-0E4D-FFC8-15703A7DDDA2}"/>
                  </a:ext>
                </a:extLst>
              </p:cNvPr>
              <p:cNvSpPr/>
              <p:nvPr/>
            </p:nvSpPr>
            <p:spPr>
              <a:xfrm>
                <a:off x="6248400" y="990600"/>
                <a:ext cx="2057400" cy="3124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284" name="Oval 283">
                <a:extLst>
                  <a:ext uri="{FF2B5EF4-FFF2-40B4-BE49-F238E27FC236}">
                    <a16:creationId xmlns:a16="http://schemas.microsoft.com/office/drawing/2014/main" id="{1B9AB88F-8331-5C3D-78C9-3941BC9512CE}"/>
                  </a:ext>
                </a:extLst>
              </p:cNvPr>
              <p:cNvSpPr/>
              <p:nvPr/>
            </p:nvSpPr>
            <p:spPr>
              <a:xfrm>
                <a:off x="7772400" y="3301928"/>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Oval 284">
                <a:extLst>
                  <a:ext uri="{FF2B5EF4-FFF2-40B4-BE49-F238E27FC236}">
                    <a16:creationId xmlns:a16="http://schemas.microsoft.com/office/drawing/2014/main" id="{829B4518-0589-B7A7-DF2E-A46E9885E11D}"/>
                  </a:ext>
                </a:extLst>
              </p:cNvPr>
              <p:cNvSpPr/>
              <p:nvPr/>
            </p:nvSpPr>
            <p:spPr>
              <a:xfrm>
                <a:off x="6248400" y="3301928"/>
                <a:ext cx="762000" cy="990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6" name="Group 87">
                <a:extLst>
                  <a:ext uri="{FF2B5EF4-FFF2-40B4-BE49-F238E27FC236}">
                    <a16:creationId xmlns:a16="http://schemas.microsoft.com/office/drawing/2014/main" id="{09C2A016-27DB-71D4-642F-582F2583C8A7}"/>
                  </a:ext>
                </a:extLst>
              </p:cNvPr>
              <p:cNvGrpSpPr/>
              <p:nvPr/>
            </p:nvGrpSpPr>
            <p:grpSpPr>
              <a:xfrm rot="1905584" flipH="1">
                <a:off x="6933760" y="4741530"/>
                <a:ext cx="549476" cy="1023248"/>
                <a:chOff x="6213924" y="4956136"/>
                <a:chExt cx="549476" cy="1023248"/>
              </a:xfrm>
            </p:grpSpPr>
            <p:sp>
              <p:nvSpPr>
                <p:cNvPr id="323" name="Oval 322">
                  <a:extLst>
                    <a:ext uri="{FF2B5EF4-FFF2-40B4-BE49-F238E27FC236}">
                      <a16:creationId xmlns:a16="http://schemas.microsoft.com/office/drawing/2014/main" id="{1E2DEC4C-D104-E97B-1D4E-30374BC19008}"/>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Oval 323">
                  <a:extLst>
                    <a:ext uri="{FF2B5EF4-FFF2-40B4-BE49-F238E27FC236}">
                      <a16:creationId xmlns:a16="http://schemas.microsoft.com/office/drawing/2014/main" id="{154BBED2-4B45-7FAA-8402-5C273F6141FA}"/>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7" name="Group 86">
                <a:extLst>
                  <a:ext uri="{FF2B5EF4-FFF2-40B4-BE49-F238E27FC236}">
                    <a16:creationId xmlns:a16="http://schemas.microsoft.com/office/drawing/2014/main" id="{54815C87-ED64-F16D-B636-752DFAEE9E9D}"/>
                  </a:ext>
                </a:extLst>
              </p:cNvPr>
              <p:cNvGrpSpPr/>
              <p:nvPr/>
            </p:nvGrpSpPr>
            <p:grpSpPr>
              <a:xfrm rot="19694416">
                <a:off x="7543800" y="4673528"/>
                <a:ext cx="549476" cy="1023248"/>
                <a:chOff x="6213924" y="4956136"/>
                <a:chExt cx="549476" cy="1023248"/>
              </a:xfrm>
            </p:grpSpPr>
            <p:sp>
              <p:nvSpPr>
                <p:cNvPr id="321" name="Oval 320">
                  <a:extLst>
                    <a:ext uri="{FF2B5EF4-FFF2-40B4-BE49-F238E27FC236}">
                      <a16:creationId xmlns:a16="http://schemas.microsoft.com/office/drawing/2014/main" id="{4AF68081-3EED-AF28-303B-0998C2289B5E}"/>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Oval 321">
                  <a:extLst>
                    <a:ext uri="{FF2B5EF4-FFF2-40B4-BE49-F238E27FC236}">
                      <a16:creationId xmlns:a16="http://schemas.microsoft.com/office/drawing/2014/main" id="{5687ED6B-E6E0-ADF1-E2E4-00F3A6D67178}"/>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8" name="Trapezoid 287">
                <a:extLst>
                  <a:ext uri="{FF2B5EF4-FFF2-40B4-BE49-F238E27FC236}">
                    <a16:creationId xmlns:a16="http://schemas.microsoft.com/office/drawing/2014/main" id="{AC3EBEFA-859F-3EC6-08F2-AF976FFD5961}"/>
                  </a:ext>
                </a:extLst>
              </p:cNvPr>
              <p:cNvSpPr/>
              <p:nvPr/>
            </p:nvSpPr>
            <p:spPr>
              <a:xfrm rot="20098521">
                <a:off x="7776010" y="2427156"/>
                <a:ext cx="619485" cy="1515458"/>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Trapezoid 288">
                <a:extLst>
                  <a:ext uri="{FF2B5EF4-FFF2-40B4-BE49-F238E27FC236}">
                    <a16:creationId xmlns:a16="http://schemas.microsoft.com/office/drawing/2014/main" id="{261F9BD7-B97A-03DE-2453-8D20E4600038}"/>
                  </a:ext>
                </a:extLst>
              </p:cNvPr>
              <p:cNvSpPr/>
              <p:nvPr/>
            </p:nvSpPr>
            <p:spPr>
              <a:xfrm rot="1180462">
                <a:off x="6380149" y="2498992"/>
                <a:ext cx="619485" cy="1371600"/>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Trapezoid 289">
                <a:extLst>
                  <a:ext uri="{FF2B5EF4-FFF2-40B4-BE49-F238E27FC236}">
                    <a16:creationId xmlns:a16="http://schemas.microsoft.com/office/drawing/2014/main" id="{DAE9C0B4-9134-6BD2-75F7-0DE4F6CCB52C}"/>
                  </a:ext>
                </a:extLst>
              </p:cNvPr>
              <p:cNvSpPr/>
              <p:nvPr/>
            </p:nvSpPr>
            <p:spPr>
              <a:xfrm>
                <a:off x="6477000" y="2539928"/>
                <a:ext cx="1828800" cy="2667000"/>
              </a:xfrm>
              <a:prstGeom prst="trapezoid">
                <a:avLst>
                  <a:gd name="adj" fmla="val 26844"/>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Isosceles Triangle 290">
                <a:extLst>
                  <a:ext uri="{FF2B5EF4-FFF2-40B4-BE49-F238E27FC236}">
                    <a16:creationId xmlns:a16="http://schemas.microsoft.com/office/drawing/2014/main" id="{857BAE07-4BE0-D497-CBE5-D5954C3B9F96}"/>
                  </a:ext>
                </a:extLst>
              </p:cNvPr>
              <p:cNvSpPr/>
              <p:nvPr/>
            </p:nvSpPr>
            <p:spPr>
              <a:xfrm rot="10800000">
                <a:off x="7087849" y="2448738"/>
                <a:ext cx="5334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Moon 150">
                <a:extLst>
                  <a:ext uri="{FF2B5EF4-FFF2-40B4-BE49-F238E27FC236}">
                    <a16:creationId xmlns:a16="http://schemas.microsoft.com/office/drawing/2014/main" id="{6DAB5AD2-EC47-6075-195A-F78F45CA19AD}"/>
                  </a:ext>
                </a:extLst>
              </p:cNvPr>
              <p:cNvSpPr/>
              <p:nvPr/>
            </p:nvSpPr>
            <p:spPr>
              <a:xfrm rot="19938024">
                <a:off x="6740881" y="2542884"/>
                <a:ext cx="685800" cy="2288024"/>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a:extLst>
                  <a:ext uri="{FF2B5EF4-FFF2-40B4-BE49-F238E27FC236}">
                    <a16:creationId xmlns:a16="http://schemas.microsoft.com/office/drawing/2014/main" id="{DCC846F2-395F-74BB-4BC1-47A652701C3C}"/>
                  </a:ext>
                </a:extLst>
              </p:cNvPr>
              <p:cNvSpPr/>
              <p:nvPr/>
            </p:nvSpPr>
            <p:spPr>
              <a:xfrm>
                <a:off x="6629400" y="1371600"/>
                <a:ext cx="14478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Cloud 151">
                <a:extLst>
                  <a:ext uri="{FF2B5EF4-FFF2-40B4-BE49-F238E27FC236}">
                    <a16:creationId xmlns:a16="http://schemas.microsoft.com/office/drawing/2014/main" id="{2F750080-E941-BEBF-D0DD-5E703B87CC4C}"/>
                  </a:ext>
                </a:extLst>
              </p:cNvPr>
              <p:cNvSpPr/>
              <p:nvPr/>
            </p:nvSpPr>
            <p:spPr>
              <a:xfrm>
                <a:off x="6781800" y="990600"/>
                <a:ext cx="1066800" cy="838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295" name="Group 159">
                <a:extLst>
                  <a:ext uri="{FF2B5EF4-FFF2-40B4-BE49-F238E27FC236}">
                    <a16:creationId xmlns:a16="http://schemas.microsoft.com/office/drawing/2014/main" id="{C05FB6A7-63E9-AF40-6623-619AEB9A0AAB}"/>
                  </a:ext>
                </a:extLst>
              </p:cNvPr>
              <p:cNvGrpSpPr/>
              <p:nvPr/>
            </p:nvGrpSpPr>
            <p:grpSpPr>
              <a:xfrm>
                <a:off x="6581933" y="4815590"/>
                <a:ext cx="1600200" cy="381000"/>
                <a:chOff x="4495800" y="381000"/>
                <a:chExt cx="3094220" cy="703289"/>
              </a:xfrm>
            </p:grpSpPr>
            <p:sp>
              <p:nvSpPr>
                <p:cNvPr id="316" name="Left-Right Arrow 160">
                  <a:extLst>
                    <a:ext uri="{FF2B5EF4-FFF2-40B4-BE49-F238E27FC236}">
                      <a16:creationId xmlns:a16="http://schemas.microsoft.com/office/drawing/2014/main" id="{9A4E982F-BBD6-C175-6003-EDE6662156C1}"/>
                    </a:ext>
                  </a:extLst>
                </p:cNvPr>
                <p:cNvSpPr/>
                <p:nvPr/>
              </p:nvSpPr>
              <p:spPr>
                <a:xfrm>
                  <a:off x="4495800" y="381000"/>
                  <a:ext cx="1524000" cy="685800"/>
                </a:xfrm>
                <a:prstGeom prst="leftRightArrow">
                  <a:avLst/>
                </a:prstGeom>
                <a:solidFill>
                  <a:srgbClr val="BD603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Left-Right Arrow 161">
                  <a:extLst>
                    <a:ext uri="{FF2B5EF4-FFF2-40B4-BE49-F238E27FC236}">
                      <a16:creationId xmlns:a16="http://schemas.microsoft.com/office/drawing/2014/main" id="{F0ABDA84-4DD2-BF06-5621-E26DE9058EC8}"/>
                    </a:ext>
                  </a:extLst>
                </p:cNvPr>
                <p:cNvSpPr/>
                <p:nvPr/>
              </p:nvSpPr>
              <p:spPr>
                <a:xfrm>
                  <a:off x="6032292" y="398489"/>
                  <a:ext cx="1524000" cy="685800"/>
                </a:xfrm>
                <a:prstGeom prst="leftRightArrow">
                  <a:avLst/>
                </a:prstGeom>
                <a:solidFill>
                  <a:srgbClr val="BD603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Diamond 317">
                  <a:extLst>
                    <a:ext uri="{FF2B5EF4-FFF2-40B4-BE49-F238E27FC236}">
                      <a16:creationId xmlns:a16="http://schemas.microsoft.com/office/drawing/2014/main" id="{9991D9F1-F8BB-7DFB-1C84-44B0EBF1191D}"/>
                    </a:ext>
                  </a:extLst>
                </p:cNvPr>
                <p:cNvSpPr/>
                <p:nvPr/>
              </p:nvSpPr>
              <p:spPr>
                <a:xfrm>
                  <a:off x="58674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Diamond 163">
                  <a:extLst>
                    <a:ext uri="{FF2B5EF4-FFF2-40B4-BE49-F238E27FC236}">
                      <a16:creationId xmlns:a16="http://schemas.microsoft.com/office/drawing/2014/main" id="{A8E3CF28-C1B1-6B5A-5663-53832DEB4E69}"/>
                    </a:ext>
                  </a:extLst>
                </p:cNvPr>
                <p:cNvSpPr/>
                <p:nvPr/>
              </p:nvSpPr>
              <p:spPr>
                <a:xfrm>
                  <a:off x="44958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Diamond 164">
                  <a:extLst>
                    <a:ext uri="{FF2B5EF4-FFF2-40B4-BE49-F238E27FC236}">
                      <a16:creationId xmlns:a16="http://schemas.microsoft.com/office/drawing/2014/main" id="{E6F49C74-1407-32B7-BCF6-2A77B863AE19}"/>
                    </a:ext>
                  </a:extLst>
                </p:cNvPr>
                <p:cNvSpPr/>
                <p:nvPr/>
              </p:nvSpPr>
              <p:spPr>
                <a:xfrm>
                  <a:off x="7209020" y="473439"/>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6" name="Moon 295">
                <a:extLst>
                  <a:ext uri="{FF2B5EF4-FFF2-40B4-BE49-F238E27FC236}">
                    <a16:creationId xmlns:a16="http://schemas.microsoft.com/office/drawing/2014/main" id="{6F08CEC2-073E-9FA5-D3CD-1734BB3CA063}"/>
                  </a:ext>
                </a:extLst>
              </p:cNvPr>
              <p:cNvSpPr/>
              <p:nvPr/>
            </p:nvSpPr>
            <p:spPr>
              <a:xfrm rot="19884192">
                <a:off x="7136256" y="2545656"/>
                <a:ext cx="549114" cy="2894639"/>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7" name="Group 169">
                <a:extLst>
                  <a:ext uri="{FF2B5EF4-FFF2-40B4-BE49-F238E27FC236}">
                    <a16:creationId xmlns:a16="http://schemas.microsoft.com/office/drawing/2014/main" id="{3A586204-4C94-F647-9A9C-31669B29799F}"/>
                  </a:ext>
                </a:extLst>
              </p:cNvPr>
              <p:cNvGrpSpPr/>
              <p:nvPr/>
            </p:nvGrpSpPr>
            <p:grpSpPr>
              <a:xfrm rot="3570060">
                <a:off x="6761193" y="3791286"/>
                <a:ext cx="1170140" cy="166579"/>
                <a:chOff x="4953000" y="457200"/>
                <a:chExt cx="1321634" cy="647074"/>
              </a:xfrm>
            </p:grpSpPr>
            <p:sp>
              <p:nvSpPr>
                <p:cNvPr id="312" name="Diamond 165">
                  <a:extLst>
                    <a:ext uri="{FF2B5EF4-FFF2-40B4-BE49-F238E27FC236}">
                      <a16:creationId xmlns:a16="http://schemas.microsoft.com/office/drawing/2014/main" id="{1CAF9AB0-C538-8FD0-81C9-1D7C84901270}"/>
                    </a:ext>
                  </a:extLst>
                </p:cNvPr>
                <p:cNvSpPr/>
                <p:nvPr/>
              </p:nvSpPr>
              <p:spPr>
                <a:xfrm>
                  <a:off x="4953000" y="457200"/>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Diamond 312">
                  <a:extLst>
                    <a:ext uri="{FF2B5EF4-FFF2-40B4-BE49-F238E27FC236}">
                      <a16:creationId xmlns:a16="http://schemas.microsoft.com/office/drawing/2014/main" id="{BA5B336D-FBF5-B889-84C1-BED295C72A5F}"/>
                    </a:ext>
                  </a:extLst>
                </p:cNvPr>
                <p:cNvSpPr/>
                <p:nvPr/>
              </p:nvSpPr>
              <p:spPr>
                <a:xfrm>
                  <a:off x="5289030" y="459698"/>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Diamond 313">
                  <a:extLst>
                    <a:ext uri="{FF2B5EF4-FFF2-40B4-BE49-F238E27FC236}">
                      <a16:creationId xmlns:a16="http://schemas.microsoft.com/office/drawing/2014/main" id="{1E0D0880-D6DB-D272-4A41-02C5BCE51766}"/>
                    </a:ext>
                  </a:extLst>
                </p:cNvPr>
                <p:cNvSpPr/>
                <p:nvPr/>
              </p:nvSpPr>
              <p:spPr>
                <a:xfrm>
                  <a:off x="5591332" y="477186"/>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Diamond 314">
                  <a:extLst>
                    <a:ext uri="{FF2B5EF4-FFF2-40B4-BE49-F238E27FC236}">
                      <a16:creationId xmlns:a16="http://schemas.microsoft.com/office/drawing/2014/main" id="{1226DC13-9907-F934-34F6-DC757FBE917E}"/>
                    </a:ext>
                  </a:extLst>
                </p:cNvPr>
                <p:cNvSpPr/>
                <p:nvPr/>
              </p:nvSpPr>
              <p:spPr>
                <a:xfrm>
                  <a:off x="5893634" y="494674"/>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8" name="Round Diagonal Corner Rectangle 148">
                <a:extLst>
                  <a:ext uri="{FF2B5EF4-FFF2-40B4-BE49-F238E27FC236}">
                    <a16:creationId xmlns:a16="http://schemas.microsoft.com/office/drawing/2014/main" id="{8FD2CF4D-2466-3C88-9424-783EDCE97B7E}"/>
                  </a:ext>
                </a:extLst>
              </p:cNvPr>
              <p:cNvSpPr/>
              <p:nvPr/>
            </p:nvSpPr>
            <p:spPr>
              <a:xfrm>
                <a:off x="6553200" y="1371600"/>
                <a:ext cx="1524000" cy="228600"/>
              </a:xfrm>
              <a:prstGeom prst="round2Diag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9" name="Group 220">
                <a:extLst>
                  <a:ext uri="{FF2B5EF4-FFF2-40B4-BE49-F238E27FC236}">
                    <a16:creationId xmlns:a16="http://schemas.microsoft.com/office/drawing/2014/main" id="{E8710C49-A48D-746A-4FE0-F2827E76FB55}"/>
                  </a:ext>
                </a:extLst>
              </p:cNvPr>
              <p:cNvGrpSpPr/>
              <p:nvPr/>
            </p:nvGrpSpPr>
            <p:grpSpPr>
              <a:xfrm>
                <a:off x="6477000" y="1600200"/>
                <a:ext cx="381000" cy="990600"/>
                <a:chOff x="5562600" y="5151620"/>
                <a:chExt cx="535898" cy="1306642"/>
              </a:xfrm>
            </p:grpSpPr>
            <p:sp>
              <p:nvSpPr>
                <p:cNvPr id="309" name="Diamond 308">
                  <a:extLst>
                    <a:ext uri="{FF2B5EF4-FFF2-40B4-BE49-F238E27FC236}">
                      <a16:creationId xmlns:a16="http://schemas.microsoft.com/office/drawing/2014/main" id="{617F2B05-009C-2233-8589-378FBE271437}"/>
                    </a:ext>
                  </a:extLst>
                </p:cNvPr>
                <p:cNvSpPr/>
                <p:nvPr/>
              </p:nvSpPr>
              <p:spPr>
                <a:xfrm>
                  <a:off x="5565098" y="5696262"/>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Diamond 309">
                  <a:extLst>
                    <a:ext uri="{FF2B5EF4-FFF2-40B4-BE49-F238E27FC236}">
                      <a16:creationId xmlns:a16="http://schemas.microsoft.com/office/drawing/2014/main" id="{C62B3296-D6A5-560B-DABF-7C0FAE9C7894}"/>
                    </a:ext>
                  </a:extLst>
                </p:cNvPr>
                <p:cNvSpPr/>
                <p:nvPr/>
              </p:nvSpPr>
              <p:spPr>
                <a:xfrm>
                  <a:off x="5562600" y="5334000"/>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Oval 310">
                  <a:extLst>
                    <a:ext uri="{FF2B5EF4-FFF2-40B4-BE49-F238E27FC236}">
                      <a16:creationId xmlns:a16="http://schemas.microsoft.com/office/drawing/2014/main" id="{12DAB9D9-C39E-DB2F-1AE6-0B6BE68D97F5}"/>
                    </a:ext>
                  </a:extLst>
                </p:cNvPr>
                <p:cNvSpPr/>
                <p:nvPr/>
              </p:nvSpPr>
              <p:spPr>
                <a:xfrm>
                  <a:off x="5683770" y="515162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0" name="Group 221">
                <a:extLst>
                  <a:ext uri="{FF2B5EF4-FFF2-40B4-BE49-F238E27FC236}">
                    <a16:creationId xmlns:a16="http://schemas.microsoft.com/office/drawing/2014/main" id="{4C088FF8-FD22-BBAC-7EF3-1C7A94AD4B56}"/>
                  </a:ext>
                </a:extLst>
              </p:cNvPr>
              <p:cNvGrpSpPr/>
              <p:nvPr/>
            </p:nvGrpSpPr>
            <p:grpSpPr>
              <a:xfrm>
                <a:off x="7848600" y="1600200"/>
                <a:ext cx="381000" cy="990600"/>
                <a:chOff x="5562600" y="5151620"/>
                <a:chExt cx="535898" cy="1306642"/>
              </a:xfrm>
            </p:grpSpPr>
            <p:sp>
              <p:nvSpPr>
                <p:cNvPr id="306" name="Diamond 305">
                  <a:extLst>
                    <a:ext uri="{FF2B5EF4-FFF2-40B4-BE49-F238E27FC236}">
                      <a16:creationId xmlns:a16="http://schemas.microsoft.com/office/drawing/2014/main" id="{74E21C07-B086-4598-E5AC-A0F99B5041AE}"/>
                    </a:ext>
                  </a:extLst>
                </p:cNvPr>
                <p:cNvSpPr/>
                <p:nvPr/>
              </p:nvSpPr>
              <p:spPr>
                <a:xfrm>
                  <a:off x="5565098" y="5696262"/>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Diamond 223">
                  <a:extLst>
                    <a:ext uri="{FF2B5EF4-FFF2-40B4-BE49-F238E27FC236}">
                      <a16:creationId xmlns:a16="http://schemas.microsoft.com/office/drawing/2014/main" id="{8848D4BE-BC29-11BD-6B6B-638BEDBDBDBC}"/>
                    </a:ext>
                  </a:extLst>
                </p:cNvPr>
                <p:cNvSpPr/>
                <p:nvPr/>
              </p:nvSpPr>
              <p:spPr>
                <a:xfrm>
                  <a:off x="5562600" y="5334000"/>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224">
                  <a:extLst>
                    <a:ext uri="{FF2B5EF4-FFF2-40B4-BE49-F238E27FC236}">
                      <a16:creationId xmlns:a16="http://schemas.microsoft.com/office/drawing/2014/main" id="{AEDCA1DC-8765-69C9-89FA-CF19896BB3E8}"/>
                    </a:ext>
                  </a:extLst>
                </p:cNvPr>
                <p:cNvSpPr/>
                <p:nvPr/>
              </p:nvSpPr>
              <p:spPr>
                <a:xfrm>
                  <a:off x="5683770" y="515162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1" name="Group 169">
                <a:extLst>
                  <a:ext uri="{FF2B5EF4-FFF2-40B4-BE49-F238E27FC236}">
                    <a16:creationId xmlns:a16="http://schemas.microsoft.com/office/drawing/2014/main" id="{D297DFB1-2892-C794-DC1C-BFFB4B86E601}"/>
                  </a:ext>
                </a:extLst>
              </p:cNvPr>
              <p:cNvGrpSpPr/>
              <p:nvPr/>
            </p:nvGrpSpPr>
            <p:grpSpPr>
              <a:xfrm>
                <a:off x="6712475" y="1389112"/>
                <a:ext cx="1170140" cy="166579"/>
                <a:chOff x="4953000" y="457200"/>
                <a:chExt cx="1321634" cy="647074"/>
              </a:xfrm>
            </p:grpSpPr>
            <p:sp>
              <p:nvSpPr>
                <p:cNvPr id="302" name="Diamond 301">
                  <a:extLst>
                    <a:ext uri="{FF2B5EF4-FFF2-40B4-BE49-F238E27FC236}">
                      <a16:creationId xmlns:a16="http://schemas.microsoft.com/office/drawing/2014/main" id="{BA122D83-0638-86F8-5B4D-62A5A591A4B5}"/>
                    </a:ext>
                  </a:extLst>
                </p:cNvPr>
                <p:cNvSpPr/>
                <p:nvPr/>
              </p:nvSpPr>
              <p:spPr>
                <a:xfrm>
                  <a:off x="4953000" y="457200"/>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Diamond 302">
                  <a:extLst>
                    <a:ext uri="{FF2B5EF4-FFF2-40B4-BE49-F238E27FC236}">
                      <a16:creationId xmlns:a16="http://schemas.microsoft.com/office/drawing/2014/main" id="{A27333C6-2D6B-A781-FDC7-BDBE7787E28C}"/>
                    </a:ext>
                  </a:extLst>
                </p:cNvPr>
                <p:cNvSpPr/>
                <p:nvPr/>
              </p:nvSpPr>
              <p:spPr>
                <a:xfrm>
                  <a:off x="5289030" y="459698"/>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Diamond 303">
                  <a:extLst>
                    <a:ext uri="{FF2B5EF4-FFF2-40B4-BE49-F238E27FC236}">
                      <a16:creationId xmlns:a16="http://schemas.microsoft.com/office/drawing/2014/main" id="{AC61E37D-F475-2BFD-1669-EF9185FCC6A5}"/>
                    </a:ext>
                  </a:extLst>
                </p:cNvPr>
                <p:cNvSpPr/>
                <p:nvPr/>
              </p:nvSpPr>
              <p:spPr>
                <a:xfrm>
                  <a:off x="5591332" y="477186"/>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Diamond 304">
                  <a:extLst>
                    <a:ext uri="{FF2B5EF4-FFF2-40B4-BE49-F238E27FC236}">
                      <a16:creationId xmlns:a16="http://schemas.microsoft.com/office/drawing/2014/main" id="{2820D568-9F4D-FE96-C245-E8BA69075288}"/>
                    </a:ext>
                  </a:extLst>
                </p:cNvPr>
                <p:cNvSpPr/>
                <p:nvPr/>
              </p:nvSpPr>
              <p:spPr>
                <a:xfrm>
                  <a:off x="5893634" y="494674"/>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25" name="Group 431">
              <a:extLst>
                <a:ext uri="{FF2B5EF4-FFF2-40B4-BE49-F238E27FC236}">
                  <a16:creationId xmlns:a16="http://schemas.microsoft.com/office/drawing/2014/main" id="{EFB827ED-FF6D-2D51-FA16-33CE185B6910}"/>
                </a:ext>
              </a:extLst>
            </p:cNvPr>
            <p:cNvGrpSpPr/>
            <p:nvPr/>
          </p:nvGrpSpPr>
          <p:grpSpPr>
            <a:xfrm>
              <a:off x="9082444" y="685800"/>
              <a:ext cx="1869091" cy="4928711"/>
              <a:chOff x="3200400" y="1371851"/>
              <a:chExt cx="2133600" cy="4621527"/>
            </a:xfrm>
          </p:grpSpPr>
          <p:sp>
            <p:nvSpPr>
              <p:cNvPr id="326" name="Oval 325">
                <a:extLst>
                  <a:ext uri="{FF2B5EF4-FFF2-40B4-BE49-F238E27FC236}">
                    <a16:creationId xmlns:a16="http://schemas.microsoft.com/office/drawing/2014/main" id="{BB37DE3D-BEEF-FDBD-79DF-62DF9FF75B65}"/>
                  </a:ext>
                </a:extLst>
              </p:cNvPr>
              <p:cNvSpPr/>
              <p:nvPr/>
            </p:nvSpPr>
            <p:spPr>
              <a:xfrm>
                <a:off x="4800600" y="3581400"/>
                <a:ext cx="533400" cy="8128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Oval 326">
                <a:extLst>
                  <a:ext uri="{FF2B5EF4-FFF2-40B4-BE49-F238E27FC236}">
                    <a16:creationId xmlns:a16="http://schemas.microsoft.com/office/drawing/2014/main" id="{69E5E679-B823-43F5-AC56-41EA834BA173}"/>
                  </a:ext>
                </a:extLst>
              </p:cNvPr>
              <p:cNvSpPr/>
              <p:nvPr/>
            </p:nvSpPr>
            <p:spPr>
              <a:xfrm>
                <a:off x="3200400" y="3530528"/>
                <a:ext cx="685800" cy="8128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8" name="Group 87">
                <a:extLst>
                  <a:ext uri="{FF2B5EF4-FFF2-40B4-BE49-F238E27FC236}">
                    <a16:creationId xmlns:a16="http://schemas.microsoft.com/office/drawing/2014/main" id="{23627C44-A2B9-7A2C-1221-040B52A80429}"/>
                  </a:ext>
                </a:extLst>
              </p:cNvPr>
              <p:cNvGrpSpPr/>
              <p:nvPr/>
            </p:nvGrpSpPr>
            <p:grpSpPr>
              <a:xfrm rot="1905584" flipH="1">
                <a:off x="3809560" y="4970130"/>
                <a:ext cx="549476" cy="1023248"/>
                <a:chOff x="6213924" y="4956136"/>
                <a:chExt cx="549476" cy="1023248"/>
              </a:xfrm>
            </p:grpSpPr>
            <p:sp>
              <p:nvSpPr>
                <p:cNvPr id="373" name="Oval 372">
                  <a:extLst>
                    <a:ext uri="{FF2B5EF4-FFF2-40B4-BE49-F238E27FC236}">
                      <a16:creationId xmlns:a16="http://schemas.microsoft.com/office/drawing/2014/main" id="{A36EE6A6-0C3E-2036-ED33-7617E16F316E}"/>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Oval 373">
                  <a:extLst>
                    <a:ext uri="{FF2B5EF4-FFF2-40B4-BE49-F238E27FC236}">
                      <a16:creationId xmlns:a16="http://schemas.microsoft.com/office/drawing/2014/main" id="{7A11B9B5-B70C-8B21-663D-68DD0D4A3C90}"/>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 name="Group 86">
                <a:extLst>
                  <a:ext uri="{FF2B5EF4-FFF2-40B4-BE49-F238E27FC236}">
                    <a16:creationId xmlns:a16="http://schemas.microsoft.com/office/drawing/2014/main" id="{18E7DA68-818E-FA87-A5BE-4FA277BF6391}"/>
                  </a:ext>
                </a:extLst>
              </p:cNvPr>
              <p:cNvGrpSpPr/>
              <p:nvPr/>
            </p:nvGrpSpPr>
            <p:grpSpPr>
              <a:xfrm rot="19694416">
                <a:off x="4419600" y="4902128"/>
                <a:ext cx="549476" cy="1023248"/>
                <a:chOff x="6213924" y="4956136"/>
                <a:chExt cx="549476" cy="1023248"/>
              </a:xfrm>
            </p:grpSpPr>
            <p:sp>
              <p:nvSpPr>
                <p:cNvPr id="371" name="Oval 370">
                  <a:extLst>
                    <a:ext uri="{FF2B5EF4-FFF2-40B4-BE49-F238E27FC236}">
                      <a16:creationId xmlns:a16="http://schemas.microsoft.com/office/drawing/2014/main" id="{23630D6F-905B-438E-88E4-9265999BD74D}"/>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Oval 371">
                  <a:extLst>
                    <a:ext uri="{FF2B5EF4-FFF2-40B4-BE49-F238E27FC236}">
                      <a16:creationId xmlns:a16="http://schemas.microsoft.com/office/drawing/2014/main" id="{1EFB3D70-549B-56DA-67D7-D7578BBEB80A}"/>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0" name="Trapezoid 329">
                <a:extLst>
                  <a:ext uri="{FF2B5EF4-FFF2-40B4-BE49-F238E27FC236}">
                    <a16:creationId xmlns:a16="http://schemas.microsoft.com/office/drawing/2014/main" id="{D8EE5EF9-CF89-BE8C-5A63-EB3554A7DD78}"/>
                  </a:ext>
                </a:extLst>
              </p:cNvPr>
              <p:cNvSpPr/>
              <p:nvPr/>
            </p:nvSpPr>
            <p:spPr>
              <a:xfrm rot="20262059">
                <a:off x="4600858" y="2729221"/>
                <a:ext cx="619485" cy="1479138"/>
              </a:xfrm>
              <a:prstGeom prst="trapezoid">
                <a:avLst>
                  <a:gd name="adj" fmla="val 32035"/>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Trapezoid 330">
                <a:extLst>
                  <a:ext uri="{FF2B5EF4-FFF2-40B4-BE49-F238E27FC236}">
                    <a16:creationId xmlns:a16="http://schemas.microsoft.com/office/drawing/2014/main" id="{5CE4114A-847F-3984-5741-4F511655D919}"/>
                  </a:ext>
                </a:extLst>
              </p:cNvPr>
              <p:cNvSpPr/>
              <p:nvPr/>
            </p:nvSpPr>
            <p:spPr>
              <a:xfrm rot="1180462">
                <a:off x="3255949" y="2727592"/>
                <a:ext cx="619485" cy="1371600"/>
              </a:xfrm>
              <a:prstGeom prst="trapezoid">
                <a:avLst>
                  <a:gd name="adj" fmla="val 32035"/>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Trapezoid 331">
                <a:extLst>
                  <a:ext uri="{FF2B5EF4-FFF2-40B4-BE49-F238E27FC236}">
                    <a16:creationId xmlns:a16="http://schemas.microsoft.com/office/drawing/2014/main" id="{146741D4-C7B0-3C5A-E3C2-78A54AE58C86}"/>
                  </a:ext>
                </a:extLst>
              </p:cNvPr>
              <p:cNvSpPr/>
              <p:nvPr/>
            </p:nvSpPr>
            <p:spPr>
              <a:xfrm>
                <a:off x="3352800" y="2768528"/>
                <a:ext cx="1828800" cy="2667000"/>
              </a:xfrm>
              <a:prstGeom prst="trapezoid">
                <a:avLst>
                  <a:gd name="adj" fmla="val 26844"/>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Isosceles Triangle 332">
                <a:extLst>
                  <a:ext uri="{FF2B5EF4-FFF2-40B4-BE49-F238E27FC236}">
                    <a16:creationId xmlns:a16="http://schemas.microsoft.com/office/drawing/2014/main" id="{126A17CA-134A-F0A1-6A86-FB737CC37463}"/>
                  </a:ext>
                </a:extLst>
              </p:cNvPr>
              <p:cNvSpPr/>
              <p:nvPr/>
            </p:nvSpPr>
            <p:spPr>
              <a:xfrm rot="10800000">
                <a:off x="3962400" y="2438400"/>
                <a:ext cx="5334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Oval 333">
                <a:extLst>
                  <a:ext uri="{FF2B5EF4-FFF2-40B4-BE49-F238E27FC236}">
                    <a16:creationId xmlns:a16="http://schemas.microsoft.com/office/drawing/2014/main" id="{0DCBF169-7CAB-5084-A33D-699FDEF5CE5B}"/>
                  </a:ext>
                </a:extLst>
              </p:cNvPr>
              <p:cNvSpPr/>
              <p:nvPr/>
            </p:nvSpPr>
            <p:spPr>
              <a:xfrm>
                <a:off x="3429000" y="1701728"/>
                <a:ext cx="1600200" cy="1219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ound Diagonal Corner Rectangle 59">
                <a:extLst>
                  <a:ext uri="{FF2B5EF4-FFF2-40B4-BE49-F238E27FC236}">
                    <a16:creationId xmlns:a16="http://schemas.microsoft.com/office/drawing/2014/main" id="{123DAF70-3A8C-0C10-87C9-3118758FA503}"/>
                  </a:ext>
                </a:extLst>
              </p:cNvPr>
              <p:cNvSpPr/>
              <p:nvPr/>
            </p:nvSpPr>
            <p:spPr>
              <a:xfrm rot="17735882">
                <a:off x="3480418" y="1395646"/>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Round Diagonal Corner Rectangle 60">
                <a:extLst>
                  <a:ext uri="{FF2B5EF4-FFF2-40B4-BE49-F238E27FC236}">
                    <a16:creationId xmlns:a16="http://schemas.microsoft.com/office/drawing/2014/main" id="{ACF25D66-E687-EE3A-3390-BA24BC0CA69A}"/>
                  </a:ext>
                </a:extLst>
              </p:cNvPr>
              <p:cNvSpPr/>
              <p:nvPr/>
            </p:nvSpPr>
            <p:spPr>
              <a:xfrm rot="20565624">
                <a:off x="4203644" y="1493893"/>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Trapezoid 336">
                <a:extLst>
                  <a:ext uri="{FF2B5EF4-FFF2-40B4-BE49-F238E27FC236}">
                    <a16:creationId xmlns:a16="http://schemas.microsoft.com/office/drawing/2014/main" id="{4E1098F0-143B-C458-BE9B-9DFE429AB33F}"/>
                  </a:ext>
                </a:extLst>
              </p:cNvPr>
              <p:cNvSpPr/>
              <p:nvPr/>
            </p:nvSpPr>
            <p:spPr>
              <a:xfrm rot="972416">
                <a:off x="3795304" y="2864226"/>
                <a:ext cx="1069960" cy="2449810"/>
              </a:xfrm>
              <a:prstGeom prst="trapezoid">
                <a:avLst>
                  <a:gd name="adj" fmla="val 37971"/>
                </a:avLst>
              </a:prstGeom>
              <a:solidFill>
                <a:srgbClr val="BD603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8" name="Group 141">
                <a:extLst>
                  <a:ext uri="{FF2B5EF4-FFF2-40B4-BE49-F238E27FC236}">
                    <a16:creationId xmlns:a16="http://schemas.microsoft.com/office/drawing/2014/main" id="{9377292C-E4E0-0AE4-8E39-02CF1EA4785F}"/>
                  </a:ext>
                </a:extLst>
              </p:cNvPr>
              <p:cNvGrpSpPr/>
              <p:nvPr/>
            </p:nvGrpSpPr>
            <p:grpSpPr>
              <a:xfrm rot="6498823">
                <a:off x="3119839" y="3914776"/>
                <a:ext cx="2313367" cy="457200"/>
                <a:chOff x="381000" y="1600200"/>
                <a:chExt cx="9069049" cy="2819400"/>
              </a:xfrm>
            </p:grpSpPr>
            <p:grpSp>
              <p:nvGrpSpPr>
                <p:cNvPr id="357" name="Group 6">
                  <a:extLst>
                    <a:ext uri="{FF2B5EF4-FFF2-40B4-BE49-F238E27FC236}">
                      <a16:creationId xmlns:a16="http://schemas.microsoft.com/office/drawing/2014/main" id="{F3B7903E-3507-DC42-F680-DD261B0BF181}"/>
                    </a:ext>
                  </a:extLst>
                </p:cNvPr>
                <p:cNvGrpSpPr/>
                <p:nvPr/>
              </p:nvGrpSpPr>
              <p:grpSpPr>
                <a:xfrm>
                  <a:off x="381000" y="3124200"/>
                  <a:ext cx="9067800" cy="1295400"/>
                  <a:chOff x="381000" y="3124200"/>
                  <a:chExt cx="9067800" cy="1295400"/>
                </a:xfrm>
                <a:solidFill>
                  <a:schemeClr val="accent2">
                    <a:lumMod val="60000"/>
                    <a:lumOff val="40000"/>
                  </a:schemeClr>
                </a:solidFill>
              </p:grpSpPr>
              <p:sp>
                <p:nvSpPr>
                  <p:cNvPr id="367" name="Down Arrow Callout 2">
                    <a:extLst>
                      <a:ext uri="{FF2B5EF4-FFF2-40B4-BE49-F238E27FC236}">
                        <a16:creationId xmlns:a16="http://schemas.microsoft.com/office/drawing/2014/main" id="{694312C1-42A0-C907-14AE-44EB6FCDEB20}"/>
                      </a:ext>
                    </a:extLst>
                  </p:cNvPr>
                  <p:cNvSpPr/>
                  <p:nvPr/>
                </p:nvSpPr>
                <p:spPr>
                  <a:xfrm>
                    <a:off x="381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Down Arrow Callout 3">
                    <a:extLst>
                      <a:ext uri="{FF2B5EF4-FFF2-40B4-BE49-F238E27FC236}">
                        <a16:creationId xmlns:a16="http://schemas.microsoft.com/office/drawing/2014/main" id="{740FECFA-D424-DCC9-A15D-EB7F3DB72694}"/>
                      </a:ext>
                    </a:extLst>
                  </p:cNvPr>
                  <p:cNvSpPr/>
                  <p:nvPr/>
                </p:nvSpPr>
                <p:spPr>
                  <a:xfrm>
                    <a:off x="2667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Down Arrow Callout 4">
                    <a:extLst>
                      <a:ext uri="{FF2B5EF4-FFF2-40B4-BE49-F238E27FC236}">
                        <a16:creationId xmlns:a16="http://schemas.microsoft.com/office/drawing/2014/main" id="{30284A96-1318-D423-E59C-360B2D979FEC}"/>
                      </a:ext>
                    </a:extLst>
                  </p:cNvPr>
                  <p:cNvSpPr/>
                  <p:nvPr/>
                </p:nvSpPr>
                <p:spPr>
                  <a:xfrm>
                    <a:off x="4953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Down Arrow Callout 5">
                    <a:extLst>
                      <a:ext uri="{FF2B5EF4-FFF2-40B4-BE49-F238E27FC236}">
                        <a16:creationId xmlns:a16="http://schemas.microsoft.com/office/drawing/2014/main" id="{C814BA40-EA8A-50A5-20E2-914B68EA9B76}"/>
                      </a:ext>
                    </a:extLst>
                  </p:cNvPr>
                  <p:cNvSpPr/>
                  <p:nvPr/>
                </p:nvSpPr>
                <p:spPr>
                  <a:xfrm>
                    <a:off x="7239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8" name="Group 7">
                  <a:extLst>
                    <a:ext uri="{FF2B5EF4-FFF2-40B4-BE49-F238E27FC236}">
                      <a16:creationId xmlns:a16="http://schemas.microsoft.com/office/drawing/2014/main" id="{0B8988F8-B3C4-F228-81A5-44667800D115}"/>
                    </a:ext>
                  </a:extLst>
                </p:cNvPr>
                <p:cNvGrpSpPr/>
                <p:nvPr/>
              </p:nvGrpSpPr>
              <p:grpSpPr>
                <a:xfrm rot="10800000">
                  <a:off x="382249" y="1600200"/>
                  <a:ext cx="9067800" cy="1295400"/>
                  <a:chOff x="381000" y="3124200"/>
                  <a:chExt cx="9067800" cy="1295400"/>
                </a:xfrm>
                <a:solidFill>
                  <a:schemeClr val="accent2">
                    <a:lumMod val="60000"/>
                    <a:lumOff val="40000"/>
                  </a:schemeClr>
                </a:solidFill>
              </p:grpSpPr>
              <p:sp>
                <p:nvSpPr>
                  <p:cNvPr id="363" name="Down Arrow Callout 87">
                    <a:extLst>
                      <a:ext uri="{FF2B5EF4-FFF2-40B4-BE49-F238E27FC236}">
                        <a16:creationId xmlns:a16="http://schemas.microsoft.com/office/drawing/2014/main" id="{201C6079-377B-985E-33C2-46E3D6D1F571}"/>
                      </a:ext>
                    </a:extLst>
                  </p:cNvPr>
                  <p:cNvSpPr/>
                  <p:nvPr/>
                </p:nvSpPr>
                <p:spPr>
                  <a:xfrm>
                    <a:off x="381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Down Arrow Callout 88">
                    <a:extLst>
                      <a:ext uri="{FF2B5EF4-FFF2-40B4-BE49-F238E27FC236}">
                        <a16:creationId xmlns:a16="http://schemas.microsoft.com/office/drawing/2014/main" id="{A6A1AADB-8151-1F17-5C99-C746CC06BF7B}"/>
                      </a:ext>
                    </a:extLst>
                  </p:cNvPr>
                  <p:cNvSpPr/>
                  <p:nvPr/>
                </p:nvSpPr>
                <p:spPr>
                  <a:xfrm>
                    <a:off x="2667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Down Arrow Callout 89">
                    <a:extLst>
                      <a:ext uri="{FF2B5EF4-FFF2-40B4-BE49-F238E27FC236}">
                        <a16:creationId xmlns:a16="http://schemas.microsoft.com/office/drawing/2014/main" id="{CACEA4C1-9B0B-3B62-0E73-293FE8661CD6}"/>
                      </a:ext>
                    </a:extLst>
                  </p:cNvPr>
                  <p:cNvSpPr/>
                  <p:nvPr/>
                </p:nvSpPr>
                <p:spPr>
                  <a:xfrm>
                    <a:off x="4953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Down Arrow Callout 90">
                    <a:extLst>
                      <a:ext uri="{FF2B5EF4-FFF2-40B4-BE49-F238E27FC236}">
                        <a16:creationId xmlns:a16="http://schemas.microsoft.com/office/drawing/2014/main" id="{B64A07DD-FE26-E4F2-3277-B28666F69FCF}"/>
                      </a:ext>
                    </a:extLst>
                  </p:cNvPr>
                  <p:cNvSpPr/>
                  <p:nvPr/>
                </p:nvSpPr>
                <p:spPr>
                  <a:xfrm>
                    <a:off x="7239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9" name="Flowchart: Summing Junction 358">
                  <a:extLst>
                    <a:ext uri="{FF2B5EF4-FFF2-40B4-BE49-F238E27FC236}">
                      <a16:creationId xmlns:a16="http://schemas.microsoft.com/office/drawing/2014/main" id="{9A1DC986-7A3E-6E9B-0387-58DD9526D3C4}"/>
                    </a:ext>
                  </a:extLst>
                </p:cNvPr>
                <p:cNvSpPr/>
                <p:nvPr/>
              </p:nvSpPr>
              <p:spPr>
                <a:xfrm>
                  <a:off x="914400" y="2514600"/>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Flowchart: Summing Junction 359">
                  <a:extLst>
                    <a:ext uri="{FF2B5EF4-FFF2-40B4-BE49-F238E27FC236}">
                      <a16:creationId xmlns:a16="http://schemas.microsoft.com/office/drawing/2014/main" id="{DBA4BD22-6041-2ED7-F3AF-51B9CA4771D2}"/>
                    </a:ext>
                  </a:extLst>
                </p:cNvPr>
                <p:cNvSpPr/>
                <p:nvPr/>
              </p:nvSpPr>
              <p:spPr>
                <a:xfrm>
                  <a:off x="3182911" y="2480872"/>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Flowchart: Summing Junction 360">
                  <a:extLst>
                    <a:ext uri="{FF2B5EF4-FFF2-40B4-BE49-F238E27FC236}">
                      <a16:creationId xmlns:a16="http://schemas.microsoft.com/office/drawing/2014/main" id="{EE2D67DC-F2F6-1A7D-A51F-6BF2A1132360}"/>
                    </a:ext>
                  </a:extLst>
                </p:cNvPr>
                <p:cNvSpPr/>
                <p:nvPr/>
              </p:nvSpPr>
              <p:spPr>
                <a:xfrm>
                  <a:off x="5428938"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Flowchart: Summing Junction 361">
                  <a:extLst>
                    <a:ext uri="{FF2B5EF4-FFF2-40B4-BE49-F238E27FC236}">
                      <a16:creationId xmlns:a16="http://schemas.microsoft.com/office/drawing/2014/main" id="{E9C45433-E528-9D97-9068-979F3CCFFE54}"/>
                    </a:ext>
                  </a:extLst>
                </p:cNvPr>
                <p:cNvSpPr/>
                <p:nvPr/>
              </p:nvSpPr>
              <p:spPr>
                <a:xfrm>
                  <a:off x="7767403"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9" name="Flowchart: Summing Junction 338">
                <a:extLst>
                  <a:ext uri="{FF2B5EF4-FFF2-40B4-BE49-F238E27FC236}">
                    <a16:creationId xmlns:a16="http://schemas.microsoft.com/office/drawing/2014/main" id="{E0F29649-478B-1E88-43C1-94BC7F8256CC}"/>
                  </a:ext>
                </a:extLst>
              </p:cNvPr>
              <p:cNvSpPr/>
              <p:nvPr/>
            </p:nvSpPr>
            <p:spPr>
              <a:xfrm>
                <a:off x="4495800" y="2819400"/>
                <a:ext cx="3810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0" name="Group 196">
                <a:extLst>
                  <a:ext uri="{FF2B5EF4-FFF2-40B4-BE49-F238E27FC236}">
                    <a16:creationId xmlns:a16="http://schemas.microsoft.com/office/drawing/2014/main" id="{B3BB702D-AA9D-5D07-368B-2B39C154BAE5}"/>
                  </a:ext>
                </a:extLst>
              </p:cNvPr>
              <p:cNvGrpSpPr/>
              <p:nvPr/>
            </p:nvGrpSpPr>
            <p:grpSpPr>
              <a:xfrm>
                <a:off x="3505200" y="1752600"/>
                <a:ext cx="1447800" cy="228602"/>
                <a:chOff x="3428999" y="685798"/>
                <a:chExt cx="1752601" cy="496456"/>
              </a:xfrm>
            </p:grpSpPr>
            <p:sp>
              <p:nvSpPr>
                <p:cNvPr id="341" name="Rounded Rectangle 65">
                  <a:extLst>
                    <a:ext uri="{FF2B5EF4-FFF2-40B4-BE49-F238E27FC236}">
                      <a16:creationId xmlns:a16="http://schemas.microsoft.com/office/drawing/2014/main" id="{1B407AFF-1874-D7D5-57ED-64BB69D73A24}"/>
                    </a:ext>
                  </a:extLst>
                </p:cNvPr>
                <p:cNvSpPr/>
                <p:nvPr/>
              </p:nvSpPr>
              <p:spPr>
                <a:xfrm>
                  <a:off x="3429000" y="762000"/>
                  <a:ext cx="1752600" cy="3048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2" name="Group 181">
                  <a:extLst>
                    <a:ext uri="{FF2B5EF4-FFF2-40B4-BE49-F238E27FC236}">
                      <a16:creationId xmlns:a16="http://schemas.microsoft.com/office/drawing/2014/main" id="{D0471159-C5E3-BA35-B2C1-6BF76C52639B}"/>
                    </a:ext>
                  </a:extLst>
                </p:cNvPr>
                <p:cNvGrpSpPr/>
                <p:nvPr/>
              </p:nvGrpSpPr>
              <p:grpSpPr>
                <a:xfrm rot="10800000">
                  <a:off x="3428999" y="685798"/>
                  <a:ext cx="1752601" cy="496456"/>
                  <a:chOff x="381000" y="1600200"/>
                  <a:chExt cx="9069049" cy="2819400"/>
                </a:xfrm>
              </p:grpSpPr>
              <p:grpSp>
                <p:nvGrpSpPr>
                  <p:cNvPr id="343" name="Group 6">
                    <a:extLst>
                      <a:ext uri="{FF2B5EF4-FFF2-40B4-BE49-F238E27FC236}">
                        <a16:creationId xmlns:a16="http://schemas.microsoft.com/office/drawing/2014/main" id="{208F5093-69CC-820B-A487-5E9DBD362507}"/>
                      </a:ext>
                    </a:extLst>
                  </p:cNvPr>
                  <p:cNvGrpSpPr/>
                  <p:nvPr/>
                </p:nvGrpSpPr>
                <p:grpSpPr>
                  <a:xfrm>
                    <a:off x="381000" y="3124200"/>
                    <a:ext cx="9067800" cy="1295400"/>
                    <a:chOff x="381000" y="3124200"/>
                    <a:chExt cx="9067800" cy="1295400"/>
                  </a:xfrm>
                  <a:solidFill>
                    <a:schemeClr val="accent2">
                      <a:lumMod val="60000"/>
                      <a:lumOff val="40000"/>
                    </a:schemeClr>
                  </a:solidFill>
                </p:grpSpPr>
                <p:sp>
                  <p:nvSpPr>
                    <p:cNvPr id="353" name="Down Arrow Callout 2">
                      <a:extLst>
                        <a:ext uri="{FF2B5EF4-FFF2-40B4-BE49-F238E27FC236}">
                          <a16:creationId xmlns:a16="http://schemas.microsoft.com/office/drawing/2014/main" id="{3C7AE4EF-D167-D3E5-F278-F2379F034CF9}"/>
                        </a:ext>
                      </a:extLst>
                    </p:cNvPr>
                    <p:cNvSpPr/>
                    <p:nvPr/>
                  </p:nvSpPr>
                  <p:spPr>
                    <a:xfrm>
                      <a:off x="381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Down Arrow Callout 3">
                      <a:extLst>
                        <a:ext uri="{FF2B5EF4-FFF2-40B4-BE49-F238E27FC236}">
                          <a16:creationId xmlns:a16="http://schemas.microsoft.com/office/drawing/2014/main" id="{AFA41EC4-3770-388B-6567-D510E0729B11}"/>
                        </a:ext>
                      </a:extLst>
                    </p:cNvPr>
                    <p:cNvSpPr/>
                    <p:nvPr/>
                  </p:nvSpPr>
                  <p:spPr>
                    <a:xfrm>
                      <a:off x="2667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Down Arrow Callout 4">
                      <a:extLst>
                        <a:ext uri="{FF2B5EF4-FFF2-40B4-BE49-F238E27FC236}">
                          <a16:creationId xmlns:a16="http://schemas.microsoft.com/office/drawing/2014/main" id="{72F968E4-048B-E1A7-ACBD-DE1BE3D50FC4}"/>
                        </a:ext>
                      </a:extLst>
                    </p:cNvPr>
                    <p:cNvSpPr/>
                    <p:nvPr/>
                  </p:nvSpPr>
                  <p:spPr>
                    <a:xfrm>
                      <a:off x="4953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Down Arrow Callout 5">
                      <a:extLst>
                        <a:ext uri="{FF2B5EF4-FFF2-40B4-BE49-F238E27FC236}">
                          <a16:creationId xmlns:a16="http://schemas.microsoft.com/office/drawing/2014/main" id="{EDF5EA9F-031F-01B3-FBC9-63F3D1F22AD1}"/>
                        </a:ext>
                      </a:extLst>
                    </p:cNvPr>
                    <p:cNvSpPr/>
                    <p:nvPr/>
                  </p:nvSpPr>
                  <p:spPr>
                    <a:xfrm>
                      <a:off x="7239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4" name="Group 7">
                    <a:extLst>
                      <a:ext uri="{FF2B5EF4-FFF2-40B4-BE49-F238E27FC236}">
                        <a16:creationId xmlns:a16="http://schemas.microsoft.com/office/drawing/2014/main" id="{EC861DC0-B5FA-D992-F737-07A02AF2E024}"/>
                      </a:ext>
                    </a:extLst>
                  </p:cNvPr>
                  <p:cNvGrpSpPr/>
                  <p:nvPr/>
                </p:nvGrpSpPr>
                <p:grpSpPr>
                  <a:xfrm rot="10800000">
                    <a:off x="382249" y="1600200"/>
                    <a:ext cx="9067800" cy="1295400"/>
                    <a:chOff x="381000" y="3124200"/>
                    <a:chExt cx="9067800" cy="1295400"/>
                  </a:xfrm>
                  <a:solidFill>
                    <a:schemeClr val="accent2">
                      <a:lumMod val="60000"/>
                      <a:lumOff val="40000"/>
                    </a:schemeClr>
                  </a:solidFill>
                </p:grpSpPr>
                <p:sp>
                  <p:nvSpPr>
                    <p:cNvPr id="349" name="Down Arrow Callout 73">
                      <a:extLst>
                        <a:ext uri="{FF2B5EF4-FFF2-40B4-BE49-F238E27FC236}">
                          <a16:creationId xmlns:a16="http://schemas.microsoft.com/office/drawing/2014/main" id="{E23BA952-2559-6857-32AA-D37AB6C1D613}"/>
                        </a:ext>
                      </a:extLst>
                    </p:cNvPr>
                    <p:cNvSpPr/>
                    <p:nvPr/>
                  </p:nvSpPr>
                  <p:spPr>
                    <a:xfrm>
                      <a:off x="381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Down Arrow Callout 74">
                      <a:extLst>
                        <a:ext uri="{FF2B5EF4-FFF2-40B4-BE49-F238E27FC236}">
                          <a16:creationId xmlns:a16="http://schemas.microsoft.com/office/drawing/2014/main" id="{4454AA8F-8A31-4329-D724-29E1D924FB2C}"/>
                        </a:ext>
                      </a:extLst>
                    </p:cNvPr>
                    <p:cNvSpPr/>
                    <p:nvPr/>
                  </p:nvSpPr>
                  <p:spPr>
                    <a:xfrm>
                      <a:off x="2667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Down Arrow Callout 75">
                      <a:extLst>
                        <a:ext uri="{FF2B5EF4-FFF2-40B4-BE49-F238E27FC236}">
                          <a16:creationId xmlns:a16="http://schemas.microsoft.com/office/drawing/2014/main" id="{A020CD98-B408-34F0-7747-F4AC91D5F8F2}"/>
                        </a:ext>
                      </a:extLst>
                    </p:cNvPr>
                    <p:cNvSpPr/>
                    <p:nvPr/>
                  </p:nvSpPr>
                  <p:spPr>
                    <a:xfrm>
                      <a:off x="4953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Down Arrow Callout 76">
                      <a:extLst>
                        <a:ext uri="{FF2B5EF4-FFF2-40B4-BE49-F238E27FC236}">
                          <a16:creationId xmlns:a16="http://schemas.microsoft.com/office/drawing/2014/main" id="{7338B77A-5071-4C2E-204C-35ACD5E85E9B}"/>
                        </a:ext>
                      </a:extLst>
                    </p:cNvPr>
                    <p:cNvSpPr/>
                    <p:nvPr/>
                  </p:nvSpPr>
                  <p:spPr>
                    <a:xfrm>
                      <a:off x="7239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5" name="Flowchart: Summing Junction 344">
                    <a:extLst>
                      <a:ext uri="{FF2B5EF4-FFF2-40B4-BE49-F238E27FC236}">
                        <a16:creationId xmlns:a16="http://schemas.microsoft.com/office/drawing/2014/main" id="{91CF6A38-5FE4-1E2E-DC9D-02488FCAE08E}"/>
                      </a:ext>
                    </a:extLst>
                  </p:cNvPr>
                  <p:cNvSpPr/>
                  <p:nvPr/>
                </p:nvSpPr>
                <p:spPr>
                  <a:xfrm>
                    <a:off x="914400" y="2514600"/>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Flowchart: Summing Junction 345">
                    <a:extLst>
                      <a:ext uri="{FF2B5EF4-FFF2-40B4-BE49-F238E27FC236}">
                        <a16:creationId xmlns:a16="http://schemas.microsoft.com/office/drawing/2014/main" id="{E8D092AC-2CF1-235E-372F-4D387D2E610A}"/>
                      </a:ext>
                    </a:extLst>
                  </p:cNvPr>
                  <p:cNvSpPr/>
                  <p:nvPr/>
                </p:nvSpPr>
                <p:spPr>
                  <a:xfrm>
                    <a:off x="3182911" y="2480872"/>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Flowchart: Summing Junction 346">
                    <a:extLst>
                      <a:ext uri="{FF2B5EF4-FFF2-40B4-BE49-F238E27FC236}">
                        <a16:creationId xmlns:a16="http://schemas.microsoft.com/office/drawing/2014/main" id="{7ED6E971-9C47-D7B0-F169-2AA2A655F909}"/>
                      </a:ext>
                    </a:extLst>
                  </p:cNvPr>
                  <p:cNvSpPr/>
                  <p:nvPr/>
                </p:nvSpPr>
                <p:spPr>
                  <a:xfrm>
                    <a:off x="5428938"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Flowchart: Summing Junction 347">
                    <a:extLst>
                      <a:ext uri="{FF2B5EF4-FFF2-40B4-BE49-F238E27FC236}">
                        <a16:creationId xmlns:a16="http://schemas.microsoft.com/office/drawing/2014/main" id="{2B506FC1-1958-99A6-EC45-64507836CF21}"/>
                      </a:ext>
                    </a:extLst>
                  </p:cNvPr>
                  <p:cNvSpPr/>
                  <p:nvPr/>
                </p:nvSpPr>
                <p:spPr>
                  <a:xfrm>
                    <a:off x="7767403"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75" name="Group 169">
              <a:extLst>
                <a:ext uri="{FF2B5EF4-FFF2-40B4-BE49-F238E27FC236}">
                  <a16:creationId xmlns:a16="http://schemas.microsoft.com/office/drawing/2014/main" id="{CE49DDC8-8898-02CD-E09C-0221A7C83B16}"/>
                </a:ext>
              </a:extLst>
            </p:cNvPr>
            <p:cNvGrpSpPr/>
            <p:nvPr/>
          </p:nvGrpSpPr>
          <p:grpSpPr>
            <a:xfrm>
              <a:off x="6864524" y="3150156"/>
              <a:ext cx="1329258" cy="2710791"/>
              <a:chOff x="1143000" y="1066800"/>
              <a:chExt cx="1127234" cy="2686339"/>
            </a:xfrm>
          </p:grpSpPr>
          <p:sp>
            <p:nvSpPr>
              <p:cNvPr id="376" name="Oval 375">
                <a:extLst>
                  <a:ext uri="{FF2B5EF4-FFF2-40B4-BE49-F238E27FC236}">
                    <a16:creationId xmlns:a16="http://schemas.microsoft.com/office/drawing/2014/main" id="{41136766-2A9E-F03B-6243-119F23EDB2D0}"/>
                  </a:ext>
                </a:extLst>
              </p:cNvPr>
              <p:cNvSpPr/>
              <p:nvPr/>
            </p:nvSpPr>
            <p:spPr>
              <a:xfrm rot="3435232" flipH="1">
                <a:off x="1937323" y="2838046"/>
                <a:ext cx="381000" cy="2848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Oval 376">
                <a:extLst>
                  <a:ext uri="{FF2B5EF4-FFF2-40B4-BE49-F238E27FC236}">
                    <a16:creationId xmlns:a16="http://schemas.microsoft.com/office/drawing/2014/main" id="{DA42E810-A4A0-6D94-3962-D1DF189AF9AD}"/>
                  </a:ext>
                </a:extLst>
              </p:cNvPr>
              <p:cNvSpPr/>
              <p:nvPr/>
            </p:nvSpPr>
            <p:spPr>
              <a:xfrm rot="18164768">
                <a:off x="1099123" y="2838047"/>
                <a:ext cx="381000" cy="2848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Oval 377">
                <a:extLst>
                  <a:ext uri="{FF2B5EF4-FFF2-40B4-BE49-F238E27FC236}">
                    <a16:creationId xmlns:a16="http://schemas.microsoft.com/office/drawing/2014/main" id="{26835594-8DE3-76DB-B8DD-FE4E08BDBF23}"/>
                  </a:ext>
                </a:extLst>
              </p:cNvPr>
              <p:cNvSpPr/>
              <p:nvPr/>
            </p:nvSpPr>
            <p:spPr>
              <a:xfrm rot="20260128">
                <a:off x="1371600" y="3581400"/>
                <a:ext cx="3810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Oval 378">
                <a:extLst>
                  <a:ext uri="{FF2B5EF4-FFF2-40B4-BE49-F238E27FC236}">
                    <a16:creationId xmlns:a16="http://schemas.microsoft.com/office/drawing/2014/main" id="{85D602BE-E2B0-76A5-093E-66D972CD6B78}"/>
                  </a:ext>
                </a:extLst>
              </p:cNvPr>
              <p:cNvSpPr/>
              <p:nvPr/>
            </p:nvSpPr>
            <p:spPr>
              <a:xfrm rot="2101605">
                <a:off x="1533234" y="3600739"/>
                <a:ext cx="3810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Trapezoid 379">
                <a:extLst>
                  <a:ext uri="{FF2B5EF4-FFF2-40B4-BE49-F238E27FC236}">
                    <a16:creationId xmlns:a16="http://schemas.microsoft.com/office/drawing/2014/main" id="{4D561759-9F66-9590-7DA9-E571A3770074}"/>
                  </a:ext>
                </a:extLst>
              </p:cNvPr>
              <p:cNvSpPr/>
              <p:nvPr/>
            </p:nvSpPr>
            <p:spPr>
              <a:xfrm>
                <a:off x="1371600" y="2362200"/>
                <a:ext cx="609600" cy="1295400"/>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Trapezoid 380">
                <a:extLst>
                  <a:ext uri="{FF2B5EF4-FFF2-40B4-BE49-F238E27FC236}">
                    <a16:creationId xmlns:a16="http://schemas.microsoft.com/office/drawing/2014/main" id="{C2A00CE1-38B3-5836-47C3-2FF8A61D3A4E}"/>
                  </a:ext>
                </a:extLst>
              </p:cNvPr>
              <p:cNvSpPr/>
              <p:nvPr/>
            </p:nvSpPr>
            <p:spPr>
              <a:xfrm rot="20676161" flipH="1">
                <a:off x="1778512" y="2173915"/>
                <a:ext cx="415251" cy="82531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Trapezoid 381">
                <a:extLst>
                  <a:ext uri="{FF2B5EF4-FFF2-40B4-BE49-F238E27FC236}">
                    <a16:creationId xmlns:a16="http://schemas.microsoft.com/office/drawing/2014/main" id="{D7D3CA3C-BF91-9747-E95E-5574842A6423}"/>
                  </a:ext>
                </a:extLst>
              </p:cNvPr>
              <p:cNvSpPr/>
              <p:nvPr/>
            </p:nvSpPr>
            <p:spPr>
              <a:xfrm rot="996339">
                <a:off x="1176071" y="2175726"/>
                <a:ext cx="415251" cy="82531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Cloud 382">
                <a:extLst>
                  <a:ext uri="{FF2B5EF4-FFF2-40B4-BE49-F238E27FC236}">
                    <a16:creationId xmlns:a16="http://schemas.microsoft.com/office/drawing/2014/main" id="{9BC6E7FB-3743-8C27-39A9-BFB08E811AC5}"/>
                  </a:ext>
                </a:extLst>
              </p:cNvPr>
              <p:cNvSpPr/>
              <p:nvPr/>
            </p:nvSpPr>
            <p:spPr>
              <a:xfrm rot="21374563">
                <a:off x="1143000" y="1066800"/>
                <a:ext cx="1066800" cy="17526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Trapezoid 383">
                <a:extLst>
                  <a:ext uri="{FF2B5EF4-FFF2-40B4-BE49-F238E27FC236}">
                    <a16:creationId xmlns:a16="http://schemas.microsoft.com/office/drawing/2014/main" id="{9EF38B5C-C0F8-799A-A675-E7358F59AA8A}"/>
                  </a:ext>
                </a:extLst>
              </p:cNvPr>
              <p:cNvSpPr/>
              <p:nvPr/>
            </p:nvSpPr>
            <p:spPr>
              <a:xfrm>
                <a:off x="1371600" y="2209800"/>
                <a:ext cx="609600" cy="1295400"/>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a:extLst>
                  <a:ext uri="{FF2B5EF4-FFF2-40B4-BE49-F238E27FC236}">
                    <a16:creationId xmlns:a16="http://schemas.microsoft.com/office/drawing/2014/main" id="{85BEAA56-2B50-3D9E-2384-3500CEF6863B}"/>
                  </a:ext>
                </a:extLst>
              </p:cNvPr>
              <p:cNvSpPr/>
              <p:nvPr/>
            </p:nvSpPr>
            <p:spPr>
              <a:xfrm>
                <a:off x="1524000" y="1905000"/>
                <a:ext cx="304800" cy="457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Half Frame 385">
                <a:extLst>
                  <a:ext uri="{FF2B5EF4-FFF2-40B4-BE49-F238E27FC236}">
                    <a16:creationId xmlns:a16="http://schemas.microsoft.com/office/drawing/2014/main" id="{A9FAB90D-B10A-AA0A-D342-F0B347BF96E4}"/>
                  </a:ext>
                </a:extLst>
              </p:cNvPr>
              <p:cNvSpPr/>
              <p:nvPr/>
            </p:nvSpPr>
            <p:spPr>
              <a:xfrm rot="13396727">
                <a:off x="1521970" y="2052607"/>
                <a:ext cx="349109" cy="354881"/>
              </a:xfrm>
              <a:prstGeom prst="halfFrame">
                <a:avLst>
                  <a:gd name="adj1" fmla="val 24893"/>
                  <a:gd name="adj2" fmla="val 3333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7" name="Oval 386">
                <a:extLst>
                  <a:ext uri="{FF2B5EF4-FFF2-40B4-BE49-F238E27FC236}">
                    <a16:creationId xmlns:a16="http://schemas.microsoft.com/office/drawing/2014/main" id="{587B85B6-29BD-AB9F-0691-D8ABFAB0F08C}"/>
                  </a:ext>
                </a:extLst>
              </p:cNvPr>
              <p:cNvSpPr/>
              <p:nvPr/>
            </p:nvSpPr>
            <p:spPr>
              <a:xfrm>
                <a:off x="1295400" y="1219200"/>
                <a:ext cx="762000" cy="1066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Cloud 387">
                <a:extLst>
                  <a:ext uri="{FF2B5EF4-FFF2-40B4-BE49-F238E27FC236}">
                    <a16:creationId xmlns:a16="http://schemas.microsoft.com/office/drawing/2014/main" id="{89DD56BB-D81C-A4B5-F2A1-1B40BCCD0D59}"/>
                  </a:ext>
                </a:extLst>
              </p:cNvPr>
              <p:cNvSpPr/>
              <p:nvPr/>
            </p:nvSpPr>
            <p:spPr>
              <a:xfrm>
                <a:off x="1371600" y="1219200"/>
                <a:ext cx="533400" cy="3810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Quad Arrow 23">
                <a:extLst>
                  <a:ext uri="{FF2B5EF4-FFF2-40B4-BE49-F238E27FC236}">
                    <a16:creationId xmlns:a16="http://schemas.microsoft.com/office/drawing/2014/main" id="{AB57CC9E-9544-63CD-58D2-AB266B60933C}"/>
                  </a:ext>
                </a:extLst>
              </p:cNvPr>
              <p:cNvSpPr/>
              <p:nvPr/>
            </p:nvSpPr>
            <p:spPr>
              <a:xfrm>
                <a:off x="1371600" y="3276600"/>
                <a:ext cx="304800" cy="228600"/>
              </a:xfrm>
              <a:prstGeom prst="quadArrow">
                <a:avLst/>
              </a:prstGeom>
              <a:solidFill>
                <a:schemeClr val="accent2">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Quad Arrow 24">
                <a:extLst>
                  <a:ext uri="{FF2B5EF4-FFF2-40B4-BE49-F238E27FC236}">
                    <a16:creationId xmlns:a16="http://schemas.microsoft.com/office/drawing/2014/main" id="{E8DE8311-6EEF-D001-BDAE-32FACAE2A99E}"/>
                  </a:ext>
                </a:extLst>
              </p:cNvPr>
              <p:cNvSpPr/>
              <p:nvPr/>
            </p:nvSpPr>
            <p:spPr>
              <a:xfrm>
                <a:off x="1676400" y="3276600"/>
                <a:ext cx="304800" cy="228600"/>
              </a:xfrm>
              <a:prstGeom prst="quadArrow">
                <a:avLst/>
              </a:prstGeom>
              <a:solidFill>
                <a:schemeClr val="accent2">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Trapezoid 390">
                <a:extLst>
                  <a:ext uri="{FF2B5EF4-FFF2-40B4-BE49-F238E27FC236}">
                    <a16:creationId xmlns:a16="http://schemas.microsoft.com/office/drawing/2014/main" id="{02623D4D-D451-5D3F-9B64-8D0A24C21CC5}"/>
                  </a:ext>
                </a:extLst>
              </p:cNvPr>
              <p:cNvSpPr/>
              <p:nvPr/>
            </p:nvSpPr>
            <p:spPr>
              <a:xfrm rot="996339">
                <a:off x="1149519" y="1240328"/>
                <a:ext cx="298481" cy="1024383"/>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Trapezoid 391">
                <a:extLst>
                  <a:ext uri="{FF2B5EF4-FFF2-40B4-BE49-F238E27FC236}">
                    <a16:creationId xmlns:a16="http://schemas.microsoft.com/office/drawing/2014/main" id="{7A0EFA39-FE8A-BE34-891E-1D16644AC17A}"/>
                  </a:ext>
                </a:extLst>
              </p:cNvPr>
              <p:cNvSpPr/>
              <p:nvPr/>
            </p:nvSpPr>
            <p:spPr>
              <a:xfrm rot="20603661" flipH="1">
                <a:off x="1892752" y="1240489"/>
                <a:ext cx="298481" cy="1024383"/>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Cross 392">
                <a:extLst>
                  <a:ext uri="{FF2B5EF4-FFF2-40B4-BE49-F238E27FC236}">
                    <a16:creationId xmlns:a16="http://schemas.microsoft.com/office/drawing/2014/main" id="{D71D5BD6-44AA-1D45-9499-8A2110CC7373}"/>
                  </a:ext>
                </a:extLst>
              </p:cNvPr>
              <p:cNvSpPr/>
              <p:nvPr/>
            </p:nvSpPr>
            <p:spPr>
              <a:xfrm>
                <a:off x="1371600" y="1219200"/>
                <a:ext cx="609600" cy="228600"/>
              </a:xfrm>
              <a:prstGeom prst="plus">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477823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latin typeface="Calibri" panose="020F0502020204030204" pitchFamily="34" charset="0"/>
              </a:rPr>
              <a:t>Develop and Maintain</a:t>
            </a:r>
          </a:p>
        </p:txBody>
      </p:sp>
      <p:sp>
        <p:nvSpPr>
          <p:cNvPr id="7" name="TextBox 6"/>
          <p:cNvSpPr txBox="1"/>
          <p:nvPr/>
        </p:nvSpPr>
        <p:spPr>
          <a:xfrm>
            <a:off x="345056" y="1143000"/>
            <a:ext cx="8212347" cy="2585323"/>
          </a:xfrm>
          <a:prstGeom prst="rect">
            <a:avLst/>
          </a:prstGeom>
          <a:noFill/>
        </p:spPr>
        <p:txBody>
          <a:bodyPr wrap="square" rtlCol="0">
            <a:spAutoFit/>
          </a:bodyPr>
          <a:lstStyle/>
          <a:p>
            <a:pPr fontAlgn="base"/>
            <a:r>
              <a:rPr lang="en-US" dirty="0"/>
              <a:t>“Testimony requires the nurturing by the prayer of faith, the hungering for the word of God in the scriptures, and the obedience to the truth we have received. There is danger in neglecting prayer. There is danger to our testimony in only casual study and reading of the scriptures. They are necessary nutrients for our testimony. …</a:t>
            </a:r>
          </a:p>
          <a:p>
            <a:pPr fontAlgn="base"/>
            <a:endParaRPr lang="en-US" dirty="0"/>
          </a:p>
          <a:p>
            <a:pPr fontAlgn="base"/>
            <a:r>
              <a:rPr lang="en-US" dirty="0"/>
              <a:t>“Feasting on the word of God, heartfelt prayer, and obedience to the Lord’s commandments must be applied evenly and continually for your testimony to grow and prosper.” </a:t>
            </a:r>
          </a:p>
          <a:p>
            <a:pPr fontAlgn="base"/>
            <a:r>
              <a:rPr lang="en-US" dirty="0"/>
              <a:t>Henry B. </a:t>
            </a:r>
            <a:r>
              <a:rPr lang="en-US" dirty="0" err="1"/>
              <a:t>Eyring</a:t>
            </a:r>
            <a:r>
              <a:rPr lang="en-US" dirty="0"/>
              <a:t> </a:t>
            </a:r>
          </a:p>
        </p:txBody>
      </p:sp>
      <p:grpSp>
        <p:nvGrpSpPr>
          <p:cNvPr id="6" name="Group 5"/>
          <p:cNvGrpSpPr/>
          <p:nvPr/>
        </p:nvGrpSpPr>
        <p:grpSpPr>
          <a:xfrm>
            <a:off x="2895600" y="3581400"/>
            <a:ext cx="7264400" cy="2743200"/>
            <a:chOff x="965200" y="2286000"/>
            <a:chExt cx="7264400" cy="2743200"/>
          </a:xfrm>
        </p:grpSpPr>
        <p:grpSp>
          <p:nvGrpSpPr>
            <p:cNvPr id="8" name="Group 18"/>
            <p:cNvGrpSpPr/>
            <p:nvPr/>
          </p:nvGrpSpPr>
          <p:grpSpPr>
            <a:xfrm>
              <a:off x="965200" y="2286000"/>
              <a:ext cx="7264400" cy="2743200"/>
              <a:chOff x="965200" y="2286000"/>
              <a:chExt cx="7327900" cy="2743200"/>
            </a:xfrm>
          </p:grpSpPr>
          <p:sp>
            <p:nvSpPr>
              <p:cNvPr id="10" name="Rectangle 9"/>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1" idx="1"/>
                <a:endCxn id="11"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117600" y="2514600"/>
              <a:ext cx="7010400" cy="2062103"/>
            </a:xfrm>
            <a:prstGeom prst="rect">
              <a:avLst/>
            </a:prstGeom>
            <a:noFill/>
          </p:spPr>
          <p:txBody>
            <a:bodyPr wrap="square" rtlCol="0">
              <a:spAutoFit/>
            </a:bodyPr>
            <a:lstStyle/>
            <a:p>
              <a:pPr algn="ctr"/>
              <a:r>
                <a:rPr lang="en-US" sz="3200" b="1" i="1" dirty="0">
                  <a:solidFill>
                    <a:schemeClr val="bg1"/>
                  </a:solidFill>
                </a:rPr>
                <a:t>To develop and maintain a testimony, we need to feast on the word of God, pray in faith, and obey the Lord’s commandments</a:t>
              </a:r>
              <a:endParaRPr lang="en-US" sz="3200" dirty="0">
                <a:solidFill>
                  <a:schemeClr val="bg1"/>
                </a:solidFill>
                <a:latin typeface="Calibri" panose="020F0502020204030204" pitchFamily="34" charset="0"/>
              </a:endParaRPr>
            </a:p>
          </p:txBody>
        </p:sp>
      </p:grpSp>
      <p:pic>
        <p:nvPicPr>
          <p:cNvPr id="16" name="Picture 15" descr="Henry B. Eyring.jpg"/>
          <p:cNvPicPr>
            <a:picLocks noChangeAspect="1"/>
          </p:cNvPicPr>
          <p:nvPr/>
        </p:nvPicPr>
        <p:blipFill>
          <a:blip r:embed="rId2" cstate="print"/>
          <a:stretch>
            <a:fillRect/>
          </a:stretch>
        </p:blipFill>
        <p:spPr>
          <a:xfrm>
            <a:off x="9039046" y="1292352"/>
            <a:ext cx="1408176" cy="1755648"/>
          </a:xfrm>
          <a:prstGeom prst="rect">
            <a:avLst/>
          </a:prstGeom>
        </p:spPr>
      </p:pic>
    </p:spTree>
    <p:extLst>
      <p:ext uri="{BB962C8B-B14F-4D97-AF65-F5344CB8AC3E}">
        <p14:creationId xmlns:p14="http://schemas.microsoft.com/office/powerpoint/2010/main" val="334000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latin typeface="Calibri" panose="020F0502020204030204" pitchFamily="34" charset="0"/>
              </a:rPr>
              <a:t>Sins That Go Unchecked</a:t>
            </a:r>
          </a:p>
        </p:txBody>
      </p:sp>
      <p:sp>
        <p:nvSpPr>
          <p:cNvPr id="7" name="TextBox 6"/>
          <p:cNvSpPr txBox="1"/>
          <p:nvPr/>
        </p:nvSpPr>
        <p:spPr>
          <a:xfrm>
            <a:off x="1086929" y="1066056"/>
            <a:ext cx="5167746" cy="1938992"/>
          </a:xfrm>
          <a:prstGeom prst="rect">
            <a:avLst/>
          </a:prstGeom>
          <a:noFill/>
        </p:spPr>
        <p:txBody>
          <a:bodyPr wrap="square" rtlCol="0">
            <a:spAutoFit/>
          </a:bodyPr>
          <a:lstStyle/>
          <a:p>
            <a:pPr fontAlgn="base"/>
            <a:r>
              <a:rPr lang="en-US" sz="2000" dirty="0"/>
              <a:t>“It became expedient that those who committed sin, that were in the church, should be admonished by the church”. </a:t>
            </a:r>
          </a:p>
          <a:p>
            <a:pPr fontAlgn="base"/>
            <a:endParaRPr lang="en-US" sz="2000" dirty="0"/>
          </a:p>
          <a:p>
            <a:pPr fontAlgn="base"/>
            <a:r>
              <a:rPr lang="en-US" sz="2000" dirty="0"/>
              <a:t>It was necessary for Church members who had sinned to be judged and held accountable.</a:t>
            </a:r>
          </a:p>
        </p:txBody>
      </p:sp>
      <p:sp>
        <p:nvSpPr>
          <p:cNvPr id="17" name="TextBox 16"/>
          <p:cNvSpPr txBox="1"/>
          <p:nvPr/>
        </p:nvSpPr>
        <p:spPr>
          <a:xfrm>
            <a:off x="0" y="6553081"/>
            <a:ext cx="5867400" cy="338554"/>
          </a:xfrm>
          <a:prstGeom prst="rect">
            <a:avLst/>
          </a:prstGeom>
          <a:noFill/>
        </p:spPr>
        <p:txBody>
          <a:bodyPr wrap="square" rtlCol="0">
            <a:spAutoFit/>
          </a:bodyPr>
          <a:lstStyle/>
          <a:p>
            <a:r>
              <a:rPr lang="en-US" sz="1600" dirty="0"/>
              <a:t>Mosiah 26:5-6</a:t>
            </a:r>
          </a:p>
        </p:txBody>
      </p:sp>
      <p:sp>
        <p:nvSpPr>
          <p:cNvPr id="6" name="TextBox 5"/>
          <p:cNvSpPr txBox="1"/>
          <p:nvPr/>
        </p:nvSpPr>
        <p:spPr>
          <a:xfrm>
            <a:off x="4384962" y="3855810"/>
            <a:ext cx="6631941" cy="2554545"/>
          </a:xfrm>
          <a:prstGeom prst="rect">
            <a:avLst/>
          </a:prstGeom>
          <a:noFill/>
        </p:spPr>
        <p:txBody>
          <a:bodyPr wrap="square" rtlCol="0">
            <a:spAutoFit/>
          </a:bodyPr>
          <a:lstStyle/>
          <a:p>
            <a:pPr fontAlgn="base"/>
            <a:r>
              <a:rPr lang="en-US" sz="2000" dirty="0"/>
              <a:t>When sins go unchecked the spirit ceases to thrive.</a:t>
            </a:r>
          </a:p>
          <a:p>
            <a:pPr fontAlgn="base"/>
            <a:endParaRPr lang="en-US" sz="2000" dirty="0"/>
          </a:p>
          <a:p>
            <a:pPr fontAlgn="base"/>
            <a:r>
              <a:rPr lang="en-US" sz="2000" dirty="0"/>
              <a:t>Some live in their sins and hide their iniquities</a:t>
            </a:r>
          </a:p>
          <a:p>
            <a:pPr fontAlgn="base"/>
            <a:endParaRPr lang="en-US" sz="2000" dirty="0"/>
          </a:p>
          <a:p>
            <a:pPr fontAlgn="base"/>
            <a:r>
              <a:rPr lang="en-US" sz="2000" dirty="0"/>
              <a:t>“…if any man who tampers with iniquity, he will have to bear that iniquity, and if any of you want to partake of the sins of men, and uphold them you will have to bear them…”</a:t>
            </a:r>
          </a:p>
          <a:p>
            <a:pPr fontAlgn="base"/>
            <a:r>
              <a:rPr lang="en-US" sz="2000" dirty="0"/>
              <a:t>Pres. John Taylor</a:t>
            </a:r>
          </a:p>
        </p:txBody>
      </p:sp>
      <p:pic>
        <p:nvPicPr>
          <p:cNvPr id="3" name="Picture 2">
            <a:extLst>
              <a:ext uri="{FF2B5EF4-FFF2-40B4-BE49-F238E27FC236}">
                <a16:creationId xmlns:a16="http://schemas.microsoft.com/office/drawing/2014/main" id="{A5054746-57F3-4DB7-ACD0-BF71F6D19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74" y="3352800"/>
            <a:ext cx="2143125" cy="2143125"/>
          </a:xfrm>
          <a:prstGeom prst="rect">
            <a:avLst/>
          </a:prstGeom>
        </p:spPr>
      </p:pic>
      <p:pic>
        <p:nvPicPr>
          <p:cNvPr id="9" name="Picture 8">
            <a:extLst>
              <a:ext uri="{FF2B5EF4-FFF2-40B4-BE49-F238E27FC236}">
                <a16:creationId xmlns:a16="http://schemas.microsoft.com/office/drawing/2014/main" id="{183FF860-BD51-4099-92AA-DF6ABA2A8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6546" y="828148"/>
            <a:ext cx="4158528" cy="2557459"/>
          </a:xfrm>
          <a:prstGeom prst="rect">
            <a:avLst/>
          </a:prstGeom>
        </p:spPr>
      </p:pic>
      <p:pic>
        <p:nvPicPr>
          <p:cNvPr id="11" name="Picture 10">
            <a:extLst>
              <a:ext uri="{FF2B5EF4-FFF2-40B4-BE49-F238E27FC236}">
                <a16:creationId xmlns:a16="http://schemas.microsoft.com/office/drawing/2014/main" id="{BFDA1152-074D-4E9C-B970-23EAE0D76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7822" y="5278773"/>
            <a:ext cx="1105644" cy="1481146"/>
          </a:xfrm>
          <a:prstGeom prst="rect">
            <a:avLst/>
          </a:prstGeom>
        </p:spPr>
      </p:pic>
    </p:spTree>
    <p:extLst>
      <p:ext uri="{BB962C8B-B14F-4D97-AF65-F5344CB8AC3E}">
        <p14:creationId xmlns:p14="http://schemas.microsoft.com/office/powerpoint/2010/main" val="70227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latin typeface="Calibri" panose="020F0502020204030204" pitchFamily="34" charset="0"/>
              </a:rPr>
              <a:t>Brought Before Alma</a:t>
            </a:r>
          </a:p>
        </p:txBody>
      </p:sp>
      <p:sp>
        <p:nvSpPr>
          <p:cNvPr id="7" name="TextBox 6"/>
          <p:cNvSpPr txBox="1"/>
          <p:nvPr/>
        </p:nvSpPr>
        <p:spPr>
          <a:xfrm>
            <a:off x="1828800" y="1143001"/>
            <a:ext cx="4572000" cy="584775"/>
          </a:xfrm>
          <a:prstGeom prst="rect">
            <a:avLst/>
          </a:prstGeom>
          <a:noFill/>
        </p:spPr>
        <p:txBody>
          <a:bodyPr wrap="square" rtlCol="0">
            <a:spAutoFit/>
          </a:bodyPr>
          <a:lstStyle/>
          <a:p>
            <a:pPr fontAlgn="base"/>
            <a:r>
              <a:rPr lang="en-US" sz="1600" dirty="0"/>
              <a:t>Alma was High Priest at that time and Mosiah had given him authority over the church</a:t>
            </a:r>
          </a:p>
        </p:txBody>
      </p:sp>
      <p:sp>
        <p:nvSpPr>
          <p:cNvPr id="17" name="TextBox 16"/>
          <p:cNvSpPr txBox="1"/>
          <p:nvPr/>
        </p:nvSpPr>
        <p:spPr>
          <a:xfrm>
            <a:off x="136071" y="6519446"/>
            <a:ext cx="5867400" cy="338554"/>
          </a:xfrm>
          <a:prstGeom prst="rect">
            <a:avLst/>
          </a:prstGeom>
          <a:noFill/>
        </p:spPr>
        <p:txBody>
          <a:bodyPr wrap="square" rtlCol="0">
            <a:spAutoFit/>
          </a:bodyPr>
          <a:lstStyle/>
          <a:p>
            <a:r>
              <a:rPr lang="en-US" sz="1600" dirty="0"/>
              <a:t>Mosiah 26:7-13</a:t>
            </a:r>
          </a:p>
        </p:txBody>
      </p:sp>
      <p:sp>
        <p:nvSpPr>
          <p:cNvPr id="6" name="TextBox 5"/>
          <p:cNvSpPr txBox="1"/>
          <p:nvPr/>
        </p:nvSpPr>
        <p:spPr>
          <a:xfrm>
            <a:off x="5221051" y="3816594"/>
            <a:ext cx="5867400" cy="2800767"/>
          </a:xfrm>
          <a:prstGeom prst="rect">
            <a:avLst/>
          </a:prstGeom>
          <a:noFill/>
        </p:spPr>
        <p:txBody>
          <a:bodyPr wrap="square" rtlCol="0">
            <a:spAutoFit/>
          </a:bodyPr>
          <a:lstStyle/>
          <a:p>
            <a:pPr fontAlgn="base"/>
            <a:r>
              <a:rPr lang="en-US" sz="1600" dirty="0"/>
              <a:t>Disciplinary Council:</a:t>
            </a:r>
          </a:p>
          <a:p>
            <a:pPr fontAlgn="base"/>
            <a:r>
              <a:rPr lang="en-US" sz="1600" dirty="0"/>
              <a:t>Bishops and branch presidents and stake, mission, and district presidents have a responsibility to help members overcome transgression through repentance. The most serious transgressions, such as serious violations of civil law, spouse abuse, child abuse, adultery, fornication, rape, and incest, often require formal Church discipline. Formal Church discipline may include restriction of Church membership privileges or loss of Church membership.</a:t>
            </a:r>
          </a:p>
          <a:p>
            <a:pPr fontAlgn="base"/>
            <a:r>
              <a:rPr lang="en-US" sz="1600" dirty="0"/>
              <a:t>Church Handbook</a:t>
            </a:r>
          </a:p>
          <a:p>
            <a:pPr fontAlgn="base"/>
            <a:endParaRPr lang="en-US" sz="1600" dirty="0"/>
          </a:p>
          <a:p>
            <a:pPr fontAlgn="base"/>
            <a:r>
              <a:rPr lang="en-US" sz="1600" dirty="0"/>
              <a:t>They also seek the guidance of the Lord</a:t>
            </a:r>
          </a:p>
        </p:txBody>
      </p:sp>
      <p:sp>
        <p:nvSpPr>
          <p:cNvPr id="10" name="TextBox 9"/>
          <p:cNvSpPr txBox="1"/>
          <p:nvPr/>
        </p:nvSpPr>
        <p:spPr>
          <a:xfrm>
            <a:off x="1676400" y="2362201"/>
            <a:ext cx="4114800" cy="830997"/>
          </a:xfrm>
          <a:prstGeom prst="rect">
            <a:avLst/>
          </a:prstGeom>
          <a:noFill/>
        </p:spPr>
        <p:txBody>
          <a:bodyPr wrap="square" rtlCol="0">
            <a:spAutoFit/>
          </a:bodyPr>
          <a:lstStyle/>
          <a:p>
            <a:pPr fontAlgn="base"/>
            <a:r>
              <a:rPr lang="en-US" sz="1600" dirty="0"/>
              <a:t>Alma was troubled and told to judge them</a:t>
            </a:r>
          </a:p>
          <a:p>
            <a:pPr fontAlgn="base"/>
            <a:endParaRPr lang="en-US" sz="1600" dirty="0"/>
          </a:p>
          <a:p>
            <a:pPr fontAlgn="base"/>
            <a:r>
              <a:rPr lang="en-US" sz="1600" dirty="0"/>
              <a:t>Alma goes to the Lord seeking advise</a:t>
            </a:r>
          </a:p>
        </p:txBody>
      </p:sp>
      <p:sp>
        <p:nvSpPr>
          <p:cNvPr id="11" name="TextBox 10"/>
          <p:cNvSpPr txBox="1"/>
          <p:nvPr/>
        </p:nvSpPr>
        <p:spPr>
          <a:xfrm>
            <a:off x="6858000" y="1676401"/>
            <a:ext cx="3200400" cy="584775"/>
          </a:xfrm>
          <a:prstGeom prst="rect">
            <a:avLst/>
          </a:prstGeom>
          <a:noFill/>
        </p:spPr>
        <p:txBody>
          <a:bodyPr wrap="square" rtlCol="0">
            <a:spAutoFit/>
          </a:bodyPr>
          <a:lstStyle/>
          <a:p>
            <a:pPr fontAlgn="base"/>
            <a:r>
              <a:rPr lang="en-US" sz="1600" dirty="0"/>
              <a:t>The offenders seem to be guilty of crimes of the law and the church</a:t>
            </a:r>
          </a:p>
        </p:txBody>
      </p:sp>
      <p:sp>
        <p:nvSpPr>
          <p:cNvPr id="12" name="TextBox 11"/>
          <p:cNvSpPr txBox="1"/>
          <p:nvPr/>
        </p:nvSpPr>
        <p:spPr>
          <a:xfrm>
            <a:off x="7180053" y="3124200"/>
            <a:ext cx="1600200" cy="707886"/>
          </a:xfrm>
          <a:prstGeom prst="rect">
            <a:avLst/>
          </a:prstGeom>
          <a:noFill/>
        </p:spPr>
        <p:txBody>
          <a:bodyPr wrap="square" rtlCol="0">
            <a:spAutoFit/>
          </a:bodyPr>
          <a:lstStyle/>
          <a:p>
            <a:pPr fontAlgn="base"/>
            <a:r>
              <a:rPr lang="en-US" sz="4000" dirty="0">
                <a:solidFill>
                  <a:srgbClr val="00B0F0"/>
                </a:solidFill>
                <a:effectLst>
                  <a:glow rad="139700">
                    <a:schemeClr val="accent2">
                      <a:satMod val="175000"/>
                      <a:alpha val="40000"/>
                    </a:schemeClr>
                  </a:glow>
                </a:effectLst>
              </a:rPr>
              <a:t>Today</a:t>
            </a:r>
          </a:p>
        </p:txBody>
      </p:sp>
      <p:grpSp>
        <p:nvGrpSpPr>
          <p:cNvPr id="4" name="Group 3">
            <a:extLst>
              <a:ext uri="{FF2B5EF4-FFF2-40B4-BE49-F238E27FC236}">
                <a16:creationId xmlns:a16="http://schemas.microsoft.com/office/drawing/2014/main" id="{BA8A0FF0-462A-431A-BD81-EBBE3229350A}"/>
              </a:ext>
            </a:extLst>
          </p:cNvPr>
          <p:cNvGrpSpPr/>
          <p:nvPr/>
        </p:nvGrpSpPr>
        <p:grpSpPr>
          <a:xfrm>
            <a:off x="1512593" y="3355033"/>
            <a:ext cx="2604910" cy="3265051"/>
            <a:chOff x="1512593" y="3355033"/>
            <a:chExt cx="2604910" cy="3265051"/>
          </a:xfrm>
        </p:grpSpPr>
        <p:pic>
          <p:nvPicPr>
            <p:cNvPr id="3" name="Picture 2">
              <a:extLst>
                <a:ext uri="{FF2B5EF4-FFF2-40B4-BE49-F238E27FC236}">
                  <a16:creationId xmlns:a16="http://schemas.microsoft.com/office/drawing/2014/main" id="{E6359C26-3829-408A-8FA1-64E88F4CB2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593" y="3355033"/>
              <a:ext cx="2604910" cy="3027135"/>
            </a:xfrm>
            <a:prstGeom prst="rect">
              <a:avLst/>
            </a:prstGeom>
          </p:spPr>
        </p:pic>
        <p:sp>
          <p:nvSpPr>
            <p:cNvPr id="14" name="TextBox 13">
              <a:extLst>
                <a:ext uri="{FF2B5EF4-FFF2-40B4-BE49-F238E27FC236}">
                  <a16:creationId xmlns:a16="http://schemas.microsoft.com/office/drawing/2014/main" id="{75715A76-1663-4469-807A-B84EBCFE6C4D}"/>
                </a:ext>
              </a:extLst>
            </p:cNvPr>
            <p:cNvSpPr txBox="1"/>
            <p:nvPr/>
          </p:nvSpPr>
          <p:spPr>
            <a:xfrm>
              <a:off x="1512593" y="6373863"/>
              <a:ext cx="2505225" cy="246221"/>
            </a:xfrm>
            <a:prstGeom prst="rect">
              <a:avLst/>
            </a:prstGeom>
            <a:noFill/>
          </p:spPr>
          <p:txBody>
            <a:bodyPr wrap="square" rtlCol="0">
              <a:spAutoFit/>
            </a:bodyPr>
            <a:lstStyle/>
            <a:p>
              <a:r>
                <a:rPr lang="en-US" sz="1000" dirty="0"/>
                <a:t>James H. </a:t>
              </a:r>
              <a:r>
                <a:rPr lang="en-US" sz="1000" dirty="0" err="1"/>
                <a:t>Fullmer</a:t>
              </a:r>
              <a:endParaRPr lang="en-US" sz="1000" dirty="0"/>
            </a:p>
          </p:txBody>
        </p:sp>
      </p:grpSp>
    </p:spTree>
    <p:extLst>
      <p:ext uri="{BB962C8B-B14F-4D97-AF65-F5344CB8AC3E}">
        <p14:creationId xmlns:p14="http://schemas.microsoft.com/office/powerpoint/2010/main" val="336427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latin typeface="Calibri" panose="020F0502020204030204" pitchFamily="34" charset="0"/>
              </a:rPr>
              <a:t>The Lord’s Advice to Alma</a:t>
            </a:r>
          </a:p>
        </p:txBody>
      </p:sp>
      <p:sp>
        <p:nvSpPr>
          <p:cNvPr id="7" name="TextBox 6"/>
          <p:cNvSpPr txBox="1"/>
          <p:nvPr/>
        </p:nvSpPr>
        <p:spPr>
          <a:xfrm>
            <a:off x="4201870" y="920238"/>
            <a:ext cx="4572000" cy="338554"/>
          </a:xfrm>
          <a:prstGeom prst="rect">
            <a:avLst/>
          </a:prstGeom>
          <a:noFill/>
        </p:spPr>
        <p:txBody>
          <a:bodyPr wrap="square" rtlCol="0">
            <a:spAutoFit/>
          </a:bodyPr>
          <a:lstStyle/>
          <a:p>
            <a:pPr fontAlgn="base"/>
            <a:r>
              <a:rPr lang="en-US" sz="1600" dirty="0"/>
              <a:t>The Lord blesses Alma because of his faith</a:t>
            </a:r>
          </a:p>
        </p:txBody>
      </p:sp>
      <p:sp>
        <p:nvSpPr>
          <p:cNvPr id="17" name="TextBox 16"/>
          <p:cNvSpPr txBox="1"/>
          <p:nvPr/>
        </p:nvSpPr>
        <p:spPr>
          <a:xfrm>
            <a:off x="76200" y="6491243"/>
            <a:ext cx="5867400" cy="338554"/>
          </a:xfrm>
          <a:prstGeom prst="rect">
            <a:avLst/>
          </a:prstGeom>
          <a:noFill/>
        </p:spPr>
        <p:txBody>
          <a:bodyPr wrap="square" rtlCol="0">
            <a:spAutoFit/>
          </a:bodyPr>
          <a:lstStyle/>
          <a:p>
            <a:r>
              <a:rPr lang="en-US" sz="1600" dirty="0"/>
              <a:t>Mosiah 26:22-32</a:t>
            </a:r>
          </a:p>
        </p:txBody>
      </p:sp>
      <p:sp>
        <p:nvSpPr>
          <p:cNvPr id="10" name="TextBox 9"/>
          <p:cNvSpPr txBox="1"/>
          <p:nvPr/>
        </p:nvSpPr>
        <p:spPr>
          <a:xfrm>
            <a:off x="4114800" y="1600200"/>
            <a:ext cx="4114800" cy="1077218"/>
          </a:xfrm>
          <a:prstGeom prst="rect">
            <a:avLst/>
          </a:prstGeom>
          <a:noFill/>
        </p:spPr>
        <p:txBody>
          <a:bodyPr wrap="square" rtlCol="0">
            <a:spAutoFit/>
          </a:bodyPr>
          <a:lstStyle/>
          <a:p>
            <a:pPr fontAlgn="base"/>
            <a:r>
              <a:rPr lang="en-US" sz="1600" dirty="0"/>
              <a:t>“For behold, this is my church; whosoever is baptized shall be baptized unto repentance. And whomsoever ye receive shall</a:t>
            </a:r>
            <a:r>
              <a:rPr lang="en-US" sz="1600" baseline="30000" dirty="0"/>
              <a:t> </a:t>
            </a:r>
            <a:r>
              <a:rPr lang="en-US" sz="1600" dirty="0"/>
              <a:t>believe in my name; and him will I freely forgive.”</a:t>
            </a:r>
          </a:p>
        </p:txBody>
      </p:sp>
      <p:sp>
        <p:nvSpPr>
          <p:cNvPr id="13" name="TextBox 12"/>
          <p:cNvSpPr txBox="1"/>
          <p:nvPr/>
        </p:nvSpPr>
        <p:spPr>
          <a:xfrm>
            <a:off x="1905000" y="3505200"/>
            <a:ext cx="4114800" cy="1815882"/>
          </a:xfrm>
          <a:prstGeom prst="rect">
            <a:avLst/>
          </a:prstGeom>
          <a:noFill/>
        </p:spPr>
        <p:txBody>
          <a:bodyPr wrap="square" rtlCol="0">
            <a:spAutoFit/>
          </a:bodyPr>
          <a:lstStyle/>
          <a:p>
            <a:pPr fontAlgn="base"/>
            <a:r>
              <a:rPr lang="en-US" sz="1600" dirty="0"/>
              <a:t>“Therefore I say unto you, Go; and whosoever </a:t>
            </a:r>
            <a:r>
              <a:rPr lang="en-US" sz="1600" dirty="0" err="1"/>
              <a:t>transgresseth</a:t>
            </a:r>
            <a:r>
              <a:rPr lang="en-US" sz="1600" dirty="0"/>
              <a:t> against me, him shall ye </a:t>
            </a:r>
            <a:r>
              <a:rPr lang="en-US" sz="1600" dirty="0">
                <a:solidFill>
                  <a:srgbClr val="00B0F0"/>
                </a:solidFill>
              </a:rPr>
              <a:t>judge according to the sins </a:t>
            </a:r>
            <a:r>
              <a:rPr lang="en-US" sz="1600" dirty="0"/>
              <a:t>which he has committed; and if he confess his sins before thee and me, and</a:t>
            </a:r>
            <a:r>
              <a:rPr lang="en-US" sz="1600" baseline="30000" dirty="0"/>
              <a:t> </a:t>
            </a:r>
            <a:r>
              <a:rPr lang="en-US" sz="1600" dirty="0" err="1"/>
              <a:t>repenteth</a:t>
            </a:r>
            <a:r>
              <a:rPr lang="en-US" sz="1600" dirty="0"/>
              <a:t> in the sincerity of his heart, him shall ye forgive, and I will forgive him also.”</a:t>
            </a:r>
          </a:p>
        </p:txBody>
      </p:sp>
      <p:sp>
        <p:nvSpPr>
          <p:cNvPr id="14" name="TextBox 13"/>
          <p:cNvSpPr txBox="1"/>
          <p:nvPr/>
        </p:nvSpPr>
        <p:spPr>
          <a:xfrm>
            <a:off x="5943600" y="5562600"/>
            <a:ext cx="4114800" cy="1077218"/>
          </a:xfrm>
          <a:prstGeom prst="rect">
            <a:avLst/>
          </a:prstGeom>
          <a:noFill/>
        </p:spPr>
        <p:txBody>
          <a:bodyPr wrap="square" rtlCol="0">
            <a:spAutoFit/>
          </a:bodyPr>
          <a:lstStyle/>
          <a:p>
            <a:pPr fontAlgn="base"/>
            <a:r>
              <a:rPr lang="en-US" sz="1600" dirty="0"/>
              <a:t>Those who will repent—He will forgive</a:t>
            </a:r>
          </a:p>
          <a:p>
            <a:pPr fontAlgn="base"/>
            <a:endParaRPr lang="en-US" sz="1600" dirty="0"/>
          </a:p>
          <a:p>
            <a:pPr fontAlgn="base"/>
            <a:r>
              <a:rPr lang="en-US" sz="1600" dirty="0"/>
              <a:t>Those who do not repent—will not be numbered with His people</a:t>
            </a:r>
          </a:p>
        </p:txBody>
      </p:sp>
      <p:grpSp>
        <p:nvGrpSpPr>
          <p:cNvPr id="11" name="Group 35"/>
          <p:cNvGrpSpPr/>
          <p:nvPr/>
        </p:nvGrpSpPr>
        <p:grpSpPr>
          <a:xfrm>
            <a:off x="8382001" y="3962400"/>
            <a:ext cx="1793823" cy="1411574"/>
            <a:chOff x="3642609" y="950626"/>
            <a:chExt cx="3028014" cy="2991787"/>
          </a:xfrm>
        </p:grpSpPr>
        <p:grpSp>
          <p:nvGrpSpPr>
            <p:cNvPr id="16" name="Group 28"/>
            <p:cNvGrpSpPr/>
            <p:nvPr/>
          </p:nvGrpSpPr>
          <p:grpSpPr>
            <a:xfrm>
              <a:off x="3642609" y="950626"/>
              <a:ext cx="1184223" cy="2966779"/>
              <a:chOff x="3642609" y="950626"/>
              <a:chExt cx="1184223" cy="2966779"/>
            </a:xfrm>
          </p:grpSpPr>
          <p:sp>
            <p:nvSpPr>
              <p:cNvPr id="24" name="Oval 23"/>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34"/>
            <p:cNvGrpSpPr/>
            <p:nvPr/>
          </p:nvGrpSpPr>
          <p:grpSpPr>
            <a:xfrm>
              <a:off x="5334001" y="990600"/>
              <a:ext cx="1336622" cy="2951813"/>
              <a:chOff x="5486399" y="990600"/>
              <a:chExt cx="1184223" cy="2774405"/>
            </a:xfrm>
          </p:grpSpPr>
          <p:sp>
            <p:nvSpPr>
              <p:cNvPr id="19" name="Oval 18"/>
              <p:cNvSpPr/>
              <p:nvPr/>
            </p:nvSpPr>
            <p:spPr>
              <a:xfrm>
                <a:off x="5562600" y="990600"/>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a:off x="5638800" y="1524000"/>
                <a:ext cx="914400" cy="18288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rot="5400000">
                <a:off x="5968583" y="1727617"/>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19063923" flipH="1">
                <a:off x="6137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2536077">
                <a:off x="5756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9" name="Group 35"/>
          <p:cNvGrpSpPr/>
          <p:nvPr/>
        </p:nvGrpSpPr>
        <p:grpSpPr>
          <a:xfrm>
            <a:off x="6324601" y="3962400"/>
            <a:ext cx="1793823" cy="1411574"/>
            <a:chOff x="3642609" y="950626"/>
            <a:chExt cx="3028014" cy="2991787"/>
          </a:xfrm>
        </p:grpSpPr>
        <p:grpSp>
          <p:nvGrpSpPr>
            <p:cNvPr id="30" name="Group 28"/>
            <p:cNvGrpSpPr/>
            <p:nvPr/>
          </p:nvGrpSpPr>
          <p:grpSpPr>
            <a:xfrm>
              <a:off x="3642609" y="950626"/>
              <a:ext cx="1184223" cy="2966779"/>
              <a:chOff x="3642609" y="950626"/>
              <a:chExt cx="1184223" cy="2966779"/>
            </a:xfrm>
          </p:grpSpPr>
          <p:sp>
            <p:nvSpPr>
              <p:cNvPr id="37" name="Oval 36"/>
              <p:cNvSpPr/>
              <p:nvPr/>
            </p:nvSpPr>
            <p:spPr>
              <a:xfrm>
                <a:off x="3768777" y="950626"/>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4114800" y="1828800"/>
                <a:ext cx="304800" cy="1524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rot="5400000">
                <a:off x="4124793" y="1651416"/>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rot="2536077">
                <a:off x="3890728"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rot="19063923" flipH="1">
                <a:off x="4384481" y="30167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4"/>
            <p:cNvGrpSpPr/>
            <p:nvPr/>
          </p:nvGrpSpPr>
          <p:grpSpPr>
            <a:xfrm>
              <a:off x="5334001" y="990600"/>
              <a:ext cx="1336622" cy="2951813"/>
              <a:chOff x="5486399" y="990600"/>
              <a:chExt cx="1184223" cy="2774405"/>
            </a:xfrm>
          </p:grpSpPr>
          <p:sp>
            <p:nvSpPr>
              <p:cNvPr id="32" name="Oval 31"/>
              <p:cNvSpPr/>
              <p:nvPr/>
            </p:nvSpPr>
            <p:spPr>
              <a:xfrm>
                <a:off x="5562600" y="990600"/>
                <a:ext cx="990600" cy="990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p:cNvSpPr/>
              <p:nvPr/>
            </p:nvSpPr>
            <p:spPr>
              <a:xfrm>
                <a:off x="5638800" y="1524000"/>
                <a:ext cx="914400" cy="18288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rot="5400000">
                <a:off x="5968583" y="1727617"/>
                <a:ext cx="219856" cy="1184223"/>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rot="19063923" flipH="1">
                <a:off x="6137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rot="2536077">
                <a:off x="5756082" y="2864394"/>
                <a:ext cx="255340" cy="9006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3" name="Group 162">
            <a:extLst>
              <a:ext uri="{FF2B5EF4-FFF2-40B4-BE49-F238E27FC236}">
                <a16:creationId xmlns:a16="http://schemas.microsoft.com/office/drawing/2014/main" id="{C3B83492-D94A-5F67-C52B-5FAE0F752B12}"/>
              </a:ext>
            </a:extLst>
          </p:cNvPr>
          <p:cNvGrpSpPr/>
          <p:nvPr/>
        </p:nvGrpSpPr>
        <p:grpSpPr>
          <a:xfrm>
            <a:off x="669464" y="463943"/>
            <a:ext cx="1309277" cy="3147340"/>
            <a:chOff x="795001" y="2752626"/>
            <a:chExt cx="1729850" cy="3762638"/>
          </a:xfrm>
        </p:grpSpPr>
        <p:sp>
          <p:nvSpPr>
            <p:cNvPr id="164" name="Moon 163">
              <a:extLst>
                <a:ext uri="{FF2B5EF4-FFF2-40B4-BE49-F238E27FC236}">
                  <a16:creationId xmlns:a16="http://schemas.microsoft.com/office/drawing/2014/main" id="{A607E16E-71E5-C88D-852D-446AD4FF513E}"/>
                </a:ext>
              </a:extLst>
            </p:cNvPr>
            <p:cNvSpPr/>
            <p:nvPr/>
          </p:nvSpPr>
          <p:spPr>
            <a:xfrm rot="686128">
              <a:off x="1191184" y="3254699"/>
              <a:ext cx="275173" cy="869996"/>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781C27FF-820A-0F1E-FE31-1689593B6086}"/>
                </a:ext>
              </a:extLst>
            </p:cNvPr>
            <p:cNvSpPr/>
            <p:nvPr/>
          </p:nvSpPr>
          <p:spPr>
            <a:xfrm rot="19444033">
              <a:off x="1734697" y="5698034"/>
              <a:ext cx="376768" cy="73266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E7777609-FA67-9DC5-965F-FFA97D4BB494}"/>
                </a:ext>
              </a:extLst>
            </p:cNvPr>
            <p:cNvSpPr/>
            <p:nvPr/>
          </p:nvSpPr>
          <p:spPr>
            <a:xfrm rot="2648374">
              <a:off x="1311286" y="5855295"/>
              <a:ext cx="350992" cy="65996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66">
              <a:extLst>
                <a:ext uri="{FF2B5EF4-FFF2-40B4-BE49-F238E27FC236}">
                  <a16:creationId xmlns:a16="http://schemas.microsoft.com/office/drawing/2014/main" id="{B7BEFD01-8D93-B5F8-23DE-AB3651349BEE}"/>
                </a:ext>
              </a:extLst>
            </p:cNvPr>
            <p:cNvSpPr/>
            <p:nvPr/>
          </p:nvSpPr>
          <p:spPr>
            <a:xfrm>
              <a:off x="1188151" y="4613630"/>
              <a:ext cx="1049852" cy="1537351"/>
            </a:xfrm>
            <a:prstGeom prst="trapezoid">
              <a:avLst>
                <a:gd name="adj" fmla="val 1544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6DBA433E-473E-EFAD-908A-308AD3210604}"/>
                </a:ext>
              </a:extLst>
            </p:cNvPr>
            <p:cNvSpPr/>
            <p:nvPr/>
          </p:nvSpPr>
          <p:spPr>
            <a:xfrm>
              <a:off x="795001" y="4942452"/>
              <a:ext cx="262463" cy="4854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1D6E9EFD-4971-2FB5-B0DB-D330FDEED09E}"/>
                </a:ext>
              </a:extLst>
            </p:cNvPr>
            <p:cNvSpPr/>
            <p:nvPr/>
          </p:nvSpPr>
          <p:spPr>
            <a:xfrm>
              <a:off x="2259542" y="4871663"/>
              <a:ext cx="265309" cy="5584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rapezoid 169">
              <a:extLst>
                <a:ext uri="{FF2B5EF4-FFF2-40B4-BE49-F238E27FC236}">
                  <a16:creationId xmlns:a16="http://schemas.microsoft.com/office/drawing/2014/main" id="{DB56EF51-4B58-72A9-3501-7271D207F4D6}"/>
                </a:ext>
              </a:extLst>
            </p:cNvPr>
            <p:cNvSpPr/>
            <p:nvPr/>
          </p:nvSpPr>
          <p:spPr>
            <a:xfrm rot="20486525">
              <a:off x="1849453" y="3772620"/>
              <a:ext cx="614141" cy="1459997"/>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rapezoid 170">
              <a:extLst>
                <a:ext uri="{FF2B5EF4-FFF2-40B4-BE49-F238E27FC236}">
                  <a16:creationId xmlns:a16="http://schemas.microsoft.com/office/drawing/2014/main" id="{7363D388-0604-B991-7526-79F9ED325AF9}"/>
                </a:ext>
              </a:extLst>
            </p:cNvPr>
            <p:cNvSpPr/>
            <p:nvPr/>
          </p:nvSpPr>
          <p:spPr>
            <a:xfrm rot="1355661">
              <a:off x="908699" y="3784165"/>
              <a:ext cx="653689" cy="1447715"/>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rapezoid 171">
              <a:extLst>
                <a:ext uri="{FF2B5EF4-FFF2-40B4-BE49-F238E27FC236}">
                  <a16:creationId xmlns:a16="http://schemas.microsoft.com/office/drawing/2014/main" id="{C8104DB7-688A-485A-29D3-E6C064479351}"/>
                </a:ext>
              </a:extLst>
            </p:cNvPr>
            <p:cNvSpPr/>
            <p:nvPr/>
          </p:nvSpPr>
          <p:spPr>
            <a:xfrm>
              <a:off x="1001066" y="4209064"/>
              <a:ext cx="1324426" cy="1523006"/>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rapezoid 172">
              <a:extLst>
                <a:ext uri="{FF2B5EF4-FFF2-40B4-BE49-F238E27FC236}">
                  <a16:creationId xmlns:a16="http://schemas.microsoft.com/office/drawing/2014/main" id="{8DA130E2-A6AC-1723-FC6F-C628B463FDB9}"/>
                </a:ext>
              </a:extLst>
            </p:cNvPr>
            <p:cNvSpPr/>
            <p:nvPr/>
          </p:nvSpPr>
          <p:spPr>
            <a:xfrm rot="1339147">
              <a:off x="1432977" y="3956908"/>
              <a:ext cx="742884" cy="901878"/>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Trapezoid 173">
              <a:extLst>
                <a:ext uri="{FF2B5EF4-FFF2-40B4-BE49-F238E27FC236}">
                  <a16:creationId xmlns:a16="http://schemas.microsoft.com/office/drawing/2014/main" id="{48D5361B-F988-E169-B05D-45F4EC0F5116}"/>
                </a:ext>
              </a:extLst>
            </p:cNvPr>
            <p:cNvSpPr/>
            <p:nvPr/>
          </p:nvSpPr>
          <p:spPr>
            <a:xfrm rot="20508981">
              <a:off x="1238628" y="3896683"/>
              <a:ext cx="691086" cy="961371"/>
            </a:xfrm>
            <a:prstGeom prst="trapezoid">
              <a:avLst>
                <a:gd name="adj" fmla="val 35985"/>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74">
              <a:extLst>
                <a:ext uri="{FF2B5EF4-FFF2-40B4-BE49-F238E27FC236}">
                  <a16:creationId xmlns:a16="http://schemas.microsoft.com/office/drawing/2014/main" id="{A2FABBDC-FB12-336E-088E-5DE080D6AFE8}"/>
                </a:ext>
              </a:extLst>
            </p:cNvPr>
            <p:cNvGrpSpPr/>
            <p:nvPr/>
          </p:nvGrpSpPr>
          <p:grpSpPr>
            <a:xfrm rot="20913872" flipH="1">
              <a:off x="1942990" y="3031456"/>
              <a:ext cx="517033" cy="1139635"/>
              <a:chOff x="6528137" y="1535176"/>
              <a:chExt cx="450325" cy="1073251"/>
            </a:xfrm>
          </p:grpSpPr>
          <p:sp>
            <p:nvSpPr>
              <p:cNvPr id="214" name="Moon 213">
                <a:extLst>
                  <a:ext uri="{FF2B5EF4-FFF2-40B4-BE49-F238E27FC236}">
                    <a16:creationId xmlns:a16="http://schemas.microsoft.com/office/drawing/2014/main" id="{98474160-A3A2-E7C4-B878-851C0ADF3C3C}"/>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Moon 214">
                <a:extLst>
                  <a:ext uri="{FF2B5EF4-FFF2-40B4-BE49-F238E27FC236}">
                    <a16:creationId xmlns:a16="http://schemas.microsoft.com/office/drawing/2014/main" id="{3BD1CAEF-04C5-6701-23AF-064254E97971}"/>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Moon 215">
                <a:extLst>
                  <a:ext uri="{FF2B5EF4-FFF2-40B4-BE49-F238E27FC236}">
                    <a16:creationId xmlns:a16="http://schemas.microsoft.com/office/drawing/2014/main" id="{F59877DE-F51F-FCC0-AF1A-807319665F93}"/>
                  </a:ext>
                </a:extLst>
              </p:cNvPr>
              <p:cNvSpPr/>
              <p:nvPr/>
            </p:nvSpPr>
            <p:spPr>
              <a:xfrm rot="21340991">
                <a:off x="6676480" y="1576093"/>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oon 216">
                <a:extLst>
                  <a:ext uri="{FF2B5EF4-FFF2-40B4-BE49-F238E27FC236}">
                    <a16:creationId xmlns:a16="http://schemas.microsoft.com/office/drawing/2014/main" id="{85C865D2-525D-10E3-E784-D009B1C86AA3}"/>
                  </a:ext>
                </a:extLst>
              </p:cNvPr>
              <p:cNvSpPr/>
              <p:nvPr/>
            </p:nvSpPr>
            <p:spPr>
              <a:xfrm>
                <a:off x="6528137" y="1535176"/>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Moon 217">
                <a:extLst>
                  <a:ext uri="{FF2B5EF4-FFF2-40B4-BE49-F238E27FC236}">
                    <a16:creationId xmlns:a16="http://schemas.microsoft.com/office/drawing/2014/main" id="{6AC0EDC9-0FF6-0FA8-5C15-4991BF409696}"/>
                  </a:ext>
                </a:extLst>
              </p:cNvPr>
              <p:cNvSpPr/>
              <p:nvPr/>
            </p:nvSpPr>
            <p:spPr>
              <a:xfrm rot="21435342">
                <a:off x="6654172" y="1662940"/>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73">
              <a:extLst>
                <a:ext uri="{FF2B5EF4-FFF2-40B4-BE49-F238E27FC236}">
                  <a16:creationId xmlns:a16="http://schemas.microsoft.com/office/drawing/2014/main" id="{99B33553-99AE-61B4-F9B9-89FFCA55B3AE}"/>
                </a:ext>
              </a:extLst>
            </p:cNvPr>
            <p:cNvGrpSpPr/>
            <p:nvPr/>
          </p:nvGrpSpPr>
          <p:grpSpPr>
            <a:xfrm rot="686128">
              <a:off x="1100663" y="2914453"/>
              <a:ext cx="604067" cy="1177100"/>
              <a:chOff x="6477000" y="1545521"/>
              <a:chExt cx="526130" cy="1108534"/>
            </a:xfrm>
          </p:grpSpPr>
          <p:sp>
            <p:nvSpPr>
              <p:cNvPr id="209" name="Moon 208">
                <a:extLst>
                  <a:ext uri="{FF2B5EF4-FFF2-40B4-BE49-F238E27FC236}">
                    <a16:creationId xmlns:a16="http://schemas.microsoft.com/office/drawing/2014/main" id="{6E34402A-5BC8-73DD-5560-80FC4D2817D8}"/>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Moon 209">
                <a:extLst>
                  <a:ext uri="{FF2B5EF4-FFF2-40B4-BE49-F238E27FC236}">
                    <a16:creationId xmlns:a16="http://schemas.microsoft.com/office/drawing/2014/main" id="{229DB4DF-87F4-319E-A312-3A07087CCD49}"/>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210">
                <a:extLst>
                  <a:ext uri="{FF2B5EF4-FFF2-40B4-BE49-F238E27FC236}">
                    <a16:creationId xmlns:a16="http://schemas.microsoft.com/office/drawing/2014/main" id="{7B0ECC03-4EDF-013F-6992-2CB3A104DF2F}"/>
                  </a:ext>
                </a:extLst>
              </p:cNvPr>
              <p:cNvSpPr/>
              <p:nvPr/>
            </p:nvSpPr>
            <p:spPr>
              <a:xfrm rot="2055213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211">
                <a:extLst>
                  <a:ext uri="{FF2B5EF4-FFF2-40B4-BE49-F238E27FC236}">
                    <a16:creationId xmlns:a16="http://schemas.microsoft.com/office/drawing/2014/main" id="{011C936F-CBC3-E701-2A84-AE41FC8019E8}"/>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Moon 212">
                <a:extLst>
                  <a:ext uri="{FF2B5EF4-FFF2-40B4-BE49-F238E27FC236}">
                    <a16:creationId xmlns:a16="http://schemas.microsoft.com/office/drawing/2014/main" id="{E0FE8562-469C-3E51-CDDA-45AD58359810}"/>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7" name="Oval 14">
              <a:extLst>
                <a:ext uri="{FF2B5EF4-FFF2-40B4-BE49-F238E27FC236}">
                  <a16:creationId xmlns:a16="http://schemas.microsoft.com/office/drawing/2014/main" id="{E5B94174-AD23-7A2F-BE11-AFAC5918CD09}"/>
                </a:ext>
              </a:extLst>
            </p:cNvPr>
            <p:cNvSpPr/>
            <p:nvPr/>
          </p:nvSpPr>
          <p:spPr>
            <a:xfrm rot="19066372">
              <a:off x="1782320" y="2752626"/>
              <a:ext cx="510953" cy="70033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a:extLst>
                <a:ext uri="{FF2B5EF4-FFF2-40B4-BE49-F238E27FC236}">
                  <a16:creationId xmlns:a16="http://schemas.microsoft.com/office/drawing/2014/main" id="{73BFADB1-4FEE-C809-2D01-95C3905E0324}"/>
                </a:ext>
              </a:extLst>
            </p:cNvPr>
            <p:cNvSpPr/>
            <p:nvPr/>
          </p:nvSpPr>
          <p:spPr>
            <a:xfrm rot="3077158">
              <a:off x="1336081" y="2616339"/>
              <a:ext cx="456902" cy="80953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Isosceles Triangle 178">
              <a:extLst>
                <a:ext uri="{FF2B5EF4-FFF2-40B4-BE49-F238E27FC236}">
                  <a16:creationId xmlns:a16="http://schemas.microsoft.com/office/drawing/2014/main" id="{877AC4CE-7792-7E82-A842-D66433DAFE12}"/>
                </a:ext>
              </a:extLst>
            </p:cNvPr>
            <p:cNvSpPr/>
            <p:nvPr/>
          </p:nvSpPr>
          <p:spPr>
            <a:xfrm rot="10800000">
              <a:off x="1450614" y="3804498"/>
              <a:ext cx="524926" cy="48547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3">
              <a:extLst>
                <a:ext uri="{FF2B5EF4-FFF2-40B4-BE49-F238E27FC236}">
                  <a16:creationId xmlns:a16="http://schemas.microsoft.com/office/drawing/2014/main" id="{22D08463-29DC-3672-16DE-74DB93F53AAF}"/>
                </a:ext>
              </a:extLst>
            </p:cNvPr>
            <p:cNvSpPr/>
            <p:nvPr/>
          </p:nvSpPr>
          <p:spPr>
            <a:xfrm>
              <a:off x="1363126" y="2800831"/>
              <a:ext cx="787389" cy="1246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80">
              <a:extLst>
                <a:ext uri="{FF2B5EF4-FFF2-40B4-BE49-F238E27FC236}">
                  <a16:creationId xmlns:a16="http://schemas.microsoft.com/office/drawing/2014/main" id="{DE174336-E1E4-D3B1-807A-625E28589A02}"/>
                </a:ext>
              </a:extLst>
            </p:cNvPr>
            <p:cNvGrpSpPr/>
            <p:nvPr/>
          </p:nvGrpSpPr>
          <p:grpSpPr>
            <a:xfrm rot="16200000" flipH="1">
              <a:off x="1639604" y="2476150"/>
              <a:ext cx="496897" cy="1049852"/>
              <a:chOff x="6477000" y="1545521"/>
              <a:chExt cx="526130" cy="1108534"/>
            </a:xfrm>
          </p:grpSpPr>
          <p:sp>
            <p:nvSpPr>
              <p:cNvPr id="204" name="Moon 203">
                <a:extLst>
                  <a:ext uri="{FF2B5EF4-FFF2-40B4-BE49-F238E27FC236}">
                    <a16:creationId xmlns:a16="http://schemas.microsoft.com/office/drawing/2014/main" id="{A2847E04-3A7E-C7F6-ADE4-83A8584A1660}"/>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Moon 204">
                <a:extLst>
                  <a:ext uri="{FF2B5EF4-FFF2-40B4-BE49-F238E27FC236}">
                    <a16:creationId xmlns:a16="http://schemas.microsoft.com/office/drawing/2014/main" id="{EC6A7DD2-8197-A8F5-BBCF-13DDCC312E19}"/>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Moon 205">
                <a:extLst>
                  <a:ext uri="{FF2B5EF4-FFF2-40B4-BE49-F238E27FC236}">
                    <a16:creationId xmlns:a16="http://schemas.microsoft.com/office/drawing/2014/main" id="{C7F3052C-3B83-6DAB-3F78-95348C8E8CED}"/>
                  </a:ext>
                </a:extLst>
              </p:cNvPr>
              <p:cNvSpPr/>
              <p:nvPr/>
            </p:nvSpPr>
            <p:spPr>
              <a:xfrm rot="1998220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Moon 206">
                <a:extLst>
                  <a:ext uri="{FF2B5EF4-FFF2-40B4-BE49-F238E27FC236}">
                    <a16:creationId xmlns:a16="http://schemas.microsoft.com/office/drawing/2014/main" id="{C86F88E8-8312-E882-B0C1-D6372FB73539}"/>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Moon 207">
                <a:extLst>
                  <a:ext uri="{FF2B5EF4-FFF2-40B4-BE49-F238E27FC236}">
                    <a16:creationId xmlns:a16="http://schemas.microsoft.com/office/drawing/2014/main" id="{F62A6F73-A8E2-0F0F-0EC4-A300BA51439A}"/>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2" name="Moon 181">
              <a:extLst>
                <a:ext uri="{FF2B5EF4-FFF2-40B4-BE49-F238E27FC236}">
                  <a16:creationId xmlns:a16="http://schemas.microsoft.com/office/drawing/2014/main" id="{4F6527E0-D3DA-AED3-BDDE-AA8929402BAF}"/>
                </a:ext>
              </a:extLst>
            </p:cNvPr>
            <p:cNvSpPr/>
            <p:nvPr/>
          </p:nvSpPr>
          <p:spPr>
            <a:xfrm rot="16364658" flipH="1">
              <a:off x="1579549" y="2636717"/>
              <a:ext cx="285050" cy="879123"/>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a:extLst>
                <a:ext uri="{FF2B5EF4-FFF2-40B4-BE49-F238E27FC236}">
                  <a16:creationId xmlns:a16="http://schemas.microsoft.com/office/drawing/2014/main" id="{14AB6DF8-FC25-ACC2-9353-6233A2182C25}"/>
                </a:ext>
              </a:extLst>
            </p:cNvPr>
            <p:cNvSpPr/>
            <p:nvPr/>
          </p:nvSpPr>
          <p:spPr>
            <a:xfrm>
              <a:off x="1450614" y="2833540"/>
              <a:ext cx="699902" cy="323653"/>
            </a:xfrm>
            <a:prstGeom prst="ellipse">
              <a:avLst/>
            </a:prstGeom>
            <a:solidFill>
              <a:srgbClr val="A2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29">
              <a:extLst>
                <a:ext uri="{FF2B5EF4-FFF2-40B4-BE49-F238E27FC236}">
                  <a16:creationId xmlns:a16="http://schemas.microsoft.com/office/drawing/2014/main" id="{FE351B47-94A7-28CF-4F8B-5F2B7C9A03CC}"/>
                </a:ext>
              </a:extLst>
            </p:cNvPr>
            <p:cNvSpPr/>
            <p:nvPr/>
          </p:nvSpPr>
          <p:spPr>
            <a:xfrm>
              <a:off x="1275638" y="4613630"/>
              <a:ext cx="874877" cy="323653"/>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5" name="Group 48">
              <a:extLst>
                <a:ext uri="{FF2B5EF4-FFF2-40B4-BE49-F238E27FC236}">
                  <a16:creationId xmlns:a16="http://schemas.microsoft.com/office/drawing/2014/main" id="{253C8404-E4E5-739E-5C5C-FC7779B113E1}"/>
                </a:ext>
              </a:extLst>
            </p:cNvPr>
            <p:cNvGrpSpPr/>
            <p:nvPr/>
          </p:nvGrpSpPr>
          <p:grpSpPr>
            <a:xfrm>
              <a:off x="1363126" y="4694543"/>
              <a:ext cx="699902" cy="174274"/>
              <a:chOff x="553453" y="4798401"/>
              <a:chExt cx="1858183" cy="519282"/>
            </a:xfrm>
          </p:grpSpPr>
          <p:sp>
            <p:nvSpPr>
              <p:cNvPr id="199" name="Frame 198">
                <a:extLst>
                  <a:ext uri="{FF2B5EF4-FFF2-40B4-BE49-F238E27FC236}">
                    <a16:creationId xmlns:a16="http://schemas.microsoft.com/office/drawing/2014/main" id="{8317C465-2D22-581D-136C-B50AC7922D06}"/>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0" name="Frame 199">
                <a:extLst>
                  <a:ext uri="{FF2B5EF4-FFF2-40B4-BE49-F238E27FC236}">
                    <a16:creationId xmlns:a16="http://schemas.microsoft.com/office/drawing/2014/main" id="{77CC0491-F6B3-E475-D750-B528CF2D9F40}"/>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1" name="Frame 200">
                <a:extLst>
                  <a:ext uri="{FF2B5EF4-FFF2-40B4-BE49-F238E27FC236}">
                    <a16:creationId xmlns:a16="http://schemas.microsoft.com/office/drawing/2014/main" id="{BCD564CB-3626-8967-3631-17DBA742AA28}"/>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2" name="Frame 201">
                <a:extLst>
                  <a:ext uri="{FF2B5EF4-FFF2-40B4-BE49-F238E27FC236}">
                    <a16:creationId xmlns:a16="http://schemas.microsoft.com/office/drawing/2014/main" id="{5EC92F66-7ED3-8EA0-E361-3CA89756FF90}"/>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3" name="Frame 202">
                <a:extLst>
                  <a:ext uri="{FF2B5EF4-FFF2-40B4-BE49-F238E27FC236}">
                    <a16:creationId xmlns:a16="http://schemas.microsoft.com/office/drawing/2014/main" id="{F38F67AF-46C3-E94D-C4D3-DFEFBC9419F1}"/>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6" name="Rounded Rectangle 131">
              <a:extLst>
                <a:ext uri="{FF2B5EF4-FFF2-40B4-BE49-F238E27FC236}">
                  <a16:creationId xmlns:a16="http://schemas.microsoft.com/office/drawing/2014/main" id="{57A46280-9A32-A5C4-42FA-8436DD1363B8}"/>
                </a:ext>
              </a:extLst>
            </p:cNvPr>
            <p:cNvSpPr/>
            <p:nvPr/>
          </p:nvSpPr>
          <p:spPr>
            <a:xfrm>
              <a:off x="1143000" y="3124200"/>
              <a:ext cx="12954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7" name="Group 60">
              <a:extLst>
                <a:ext uri="{FF2B5EF4-FFF2-40B4-BE49-F238E27FC236}">
                  <a16:creationId xmlns:a16="http://schemas.microsoft.com/office/drawing/2014/main" id="{73909D22-3835-1651-01A7-D71A6E05BC52}"/>
                </a:ext>
              </a:extLst>
            </p:cNvPr>
            <p:cNvGrpSpPr/>
            <p:nvPr/>
          </p:nvGrpSpPr>
          <p:grpSpPr>
            <a:xfrm>
              <a:off x="1219200" y="2971800"/>
              <a:ext cx="1021829" cy="307918"/>
              <a:chOff x="1187970" y="2667000"/>
              <a:chExt cx="2889355" cy="870678"/>
            </a:xfrm>
          </p:grpSpPr>
          <p:grpSp>
            <p:nvGrpSpPr>
              <p:cNvPr id="188" name="Group 25">
                <a:extLst>
                  <a:ext uri="{FF2B5EF4-FFF2-40B4-BE49-F238E27FC236}">
                    <a16:creationId xmlns:a16="http://schemas.microsoft.com/office/drawing/2014/main" id="{1856342E-27E7-9B0C-4A63-7A8CFBFB7BD2}"/>
                  </a:ext>
                </a:extLst>
              </p:cNvPr>
              <p:cNvGrpSpPr/>
              <p:nvPr/>
            </p:nvGrpSpPr>
            <p:grpSpPr>
              <a:xfrm>
                <a:off x="1187970" y="2667000"/>
                <a:ext cx="838200" cy="838200"/>
                <a:chOff x="1219200" y="2971800"/>
                <a:chExt cx="838200" cy="838200"/>
              </a:xfrm>
            </p:grpSpPr>
            <p:sp>
              <p:nvSpPr>
                <p:cNvPr id="197" name="Frame 196">
                  <a:extLst>
                    <a:ext uri="{FF2B5EF4-FFF2-40B4-BE49-F238E27FC236}">
                      <a16:creationId xmlns:a16="http://schemas.microsoft.com/office/drawing/2014/main" id="{5E1B8A23-931A-27F6-6853-5846F705A5A6}"/>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8" name="Quad Arrow 143">
                  <a:extLst>
                    <a:ext uri="{FF2B5EF4-FFF2-40B4-BE49-F238E27FC236}">
                      <a16:creationId xmlns:a16="http://schemas.microsoft.com/office/drawing/2014/main" id="{60E947A0-4603-B609-D368-5EAF9702C2D7}"/>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9" name="Group 26">
                <a:extLst>
                  <a:ext uri="{FF2B5EF4-FFF2-40B4-BE49-F238E27FC236}">
                    <a16:creationId xmlns:a16="http://schemas.microsoft.com/office/drawing/2014/main" id="{D97507EB-92C7-E416-C3AB-B5D73CD019B1}"/>
                  </a:ext>
                </a:extLst>
              </p:cNvPr>
              <p:cNvGrpSpPr/>
              <p:nvPr/>
            </p:nvGrpSpPr>
            <p:grpSpPr>
              <a:xfrm>
                <a:off x="2214797" y="2683239"/>
                <a:ext cx="838200" cy="838200"/>
                <a:chOff x="1219200" y="2971800"/>
                <a:chExt cx="838200" cy="838200"/>
              </a:xfrm>
            </p:grpSpPr>
            <p:sp>
              <p:nvSpPr>
                <p:cNvPr id="195" name="Frame 194">
                  <a:extLst>
                    <a:ext uri="{FF2B5EF4-FFF2-40B4-BE49-F238E27FC236}">
                      <a16:creationId xmlns:a16="http://schemas.microsoft.com/office/drawing/2014/main" id="{F565E271-2E89-296D-CBF8-4A815C9ED52E}"/>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Quad Arrow 141">
                  <a:extLst>
                    <a:ext uri="{FF2B5EF4-FFF2-40B4-BE49-F238E27FC236}">
                      <a16:creationId xmlns:a16="http://schemas.microsoft.com/office/drawing/2014/main" id="{5378A257-658F-9554-6BEF-EE850DF61DC7}"/>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0" name="Group 29">
                <a:extLst>
                  <a:ext uri="{FF2B5EF4-FFF2-40B4-BE49-F238E27FC236}">
                    <a16:creationId xmlns:a16="http://schemas.microsoft.com/office/drawing/2014/main" id="{5FA5619F-D0FB-325D-35BB-04BF6E7D7E13}"/>
                  </a:ext>
                </a:extLst>
              </p:cNvPr>
              <p:cNvGrpSpPr/>
              <p:nvPr/>
            </p:nvGrpSpPr>
            <p:grpSpPr>
              <a:xfrm>
                <a:off x="3239125" y="2699478"/>
                <a:ext cx="838200" cy="838200"/>
                <a:chOff x="1219200" y="2971800"/>
                <a:chExt cx="838200" cy="838200"/>
              </a:xfrm>
            </p:grpSpPr>
            <p:sp>
              <p:nvSpPr>
                <p:cNvPr id="193" name="Frame 192">
                  <a:extLst>
                    <a:ext uri="{FF2B5EF4-FFF2-40B4-BE49-F238E27FC236}">
                      <a16:creationId xmlns:a16="http://schemas.microsoft.com/office/drawing/2014/main" id="{AA222896-0D33-D304-3B11-A182F2720670}"/>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4" name="Quad Arrow 139">
                  <a:extLst>
                    <a:ext uri="{FF2B5EF4-FFF2-40B4-BE49-F238E27FC236}">
                      <a16:creationId xmlns:a16="http://schemas.microsoft.com/office/drawing/2014/main" id="{73D4FDF0-CB62-ADA5-0FA9-847F064EDA96}"/>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1" name="Diamond 190">
                <a:extLst>
                  <a:ext uri="{FF2B5EF4-FFF2-40B4-BE49-F238E27FC236}">
                    <a16:creationId xmlns:a16="http://schemas.microsoft.com/office/drawing/2014/main" id="{3C48A817-7BE0-C4AE-8166-7F37866DA3C5}"/>
                  </a:ext>
                </a:extLst>
              </p:cNvPr>
              <p:cNvSpPr/>
              <p:nvPr/>
            </p:nvSpPr>
            <p:spPr>
              <a:xfrm>
                <a:off x="1948721" y="2803161"/>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iamond 191">
                <a:extLst>
                  <a:ext uri="{FF2B5EF4-FFF2-40B4-BE49-F238E27FC236}">
                    <a16:creationId xmlns:a16="http://schemas.microsoft.com/office/drawing/2014/main" id="{8CEEA2CD-473D-2984-717E-589F3ADA209E}"/>
                  </a:ext>
                </a:extLst>
              </p:cNvPr>
              <p:cNvSpPr/>
              <p:nvPr/>
            </p:nvSpPr>
            <p:spPr>
              <a:xfrm>
                <a:off x="3015521" y="2835639"/>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9" name="Group 218">
            <a:extLst>
              <a:ext uri="{FF2B5EF4-FFF2-40B4-BE49-F238E27FC236}">
                <a16:creationId xmlns:a16="http://schemas.microsoft.com/office/drawing/2014/main" id="{BD45B066-1B15-3A1D-77A9-E60AE55E5F51}"/>
              </a:ext>
            </a:extLst>
          </p:cNvPr>
          <p:cNvGrpSpPr/>
          <p:nvPr/>
        </p:nvGrpSpPr>
        <p:grpSpPr>
          <a:xfrm>
            <a:off x="9800335" y="349570"/>
            <a:ext cx="1419212" cy="3291181"/>
            <a:chOff x="1519855" y="349452"/>
            <a:chExt cx="2655905" cy="6159097"/>
          </a:xfrm>
        </p:grpSpPr>
        <p:sp>
          <p:nvSpPr>
            <p:cNvPr id="220" name="Freeform: Shape 219">
              <a:extLst>
                <a:ext uri="{FF2B5EF4-FFF2-40B4-BE49-F238E27FC236}">
                  <a16:creationId xmlns:a16="http://schemas.microsoft.com/office/drawing/2014/main" id="{5A0F214E-02B5-43DF-449B-535F34D6D32F}"/>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1" name="Oval 220">
              <a:extLst>
                <a:ext uri="{FF2B5EF4-FFF2-40B4-BE49-F238E27FC236}">
                  <a16:creationId xmlns:a16="http://schemas.microsoft.com/office/drawing/2014/main" id="{0864F433-AA10-A07C-5A90-B76DE65B4C75}"/>
                </a:ext>
              </a:extLst>
            </p:cNvPr>
            <p:cNvSpPr/>
            <p:nvPr/>
          </p:nvSpPr>
          <p:spPr>
            <a:xfrm rot="976600">
              <a:off x="1532204" y="3793170"/>
              <a:ext cx="562732" cy="81469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Trapezoid 221">
              <a:extLst>
                <a:ext uri="{FF2B5EF4-FFF2-40B4-BE49-F238E27FC236}">
                  <a16:creationId xmlns:a16="http://schemas.microsoft.com/office/drawing/2014/main" id="{72D2E1FA-3C8C-AC7A-0852-11CB65F6681C}"/>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Trapezoid 222">
              <a:extLst>
                <a:ext uri="{FF2B5EF4-FFF2-40B4-BE49-F238E27FC236}">
                  <a16:creationId xmlns:a16="http://schemas.microsoft.com/office/drawing/2014/main" id="{3A700380-4E26-A9C8-6E39-E5B72299D48E}"/>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AF60A8D2-D16A-0FD4-860A-CBF28A5E615A}"/>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7995AD10-DFFC-112A-F6E0-9752E602F250}"/>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rapezoid 225">
              <a:extLst>
                <a:ext uri="{FF2B5EF4-FFF2-40B4-BE49-F238E27FC236}">
                  <a16:creationId xmlns:a16="http://schemas.microsoft.com/office/drawing/2014/main" id="{92E26A63-432E-AAC0-FFE3-196A8EC2B52C}"/>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id="{F897E549-DE66-292B-B225-9B767F9D2253}"/>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10">
              <a:extLst>
                <a:ext uri="{FF2B5EF4-FFF2-40B4-BE49-F238E27FC236}">
                  <a16:creationId xmlns:a16="http://schemas.microsoft.com/office/drawing/2014/main" id="{D8CD4D37-8A3B-3B35-8724-35301DE52D65}"/>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11">
              <a:extLst>
                <a:ext uri="{FF2B5EF4-FFF2-40B4-BE49-F238E27FC236}">
                  <a16:creationId xmlns:a16="http://schemas.microsoft.com/office/drawing/2014/main" id="{0B3E1DF6-B6E3-367B-3DDD-AD5852139717}"/>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12">
              <a:extLst>
                <a:ext uri="{FF2B5EF4-FFF2-40B4-BE49-F238E27FC236}">
                  <a16:creationId xmlns:a16="http://schemas.microsoft.com/office/drawing/2014/main" id="{6CD8380E-943C-B798-4301-775AE2B88926}"/>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90E67DCF-38E8-417F-6275-9A7AD6EA0242}"/>
                </a:ext>
              </a:extLst>
            </p:cNvPr>
            <p:cNvSpPr/>
            <p:nvPr/>
          </p:nvSpPr>
          <p:spPr>
            <a:xfrm flipH="1">
              <a:off x="2564109" y="1438796"/>
              <a:ext cx="615217" cy="122631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5">
              <a:extLst>
                <a:ext uri="{FF2B5EF4-FFF2-40B4-BE49-F238E27FC236}">
                  <a16:creationId xmlns:a16="http://schemas.microsoft.com/office/drawing/2014/main" id="{B6A490E5-59EA-8995-2B46-41BB0C6C08D4}"/>
                </a:ext>
              </a:extLst>
            </p:cNvPr>
            <p:cNvSpPr/>
            <p:nvPr/>
          </p:nvSpPr>
          <p:spPr>
            <a:xfrm rot="533072">
              <a:off x="3248970" y="3998884"/>
              <a:ext cx="519990" cy="8027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232">
              <a:extLst>
                <a:ext uri="{FF2B5EF4-FFF2-40B4-BE49-F238E27FC236}">
                  <a16:creationId xmlns:a16="http://schemas.microsoft.com/office/drawing/2014/main" id="{B60A8EBA-868A-22EB-A742-FE67DDC5CA39}"/>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B011929A-DA49-99ED-CB2B-E4715093E437}"/>
                </a:ext>
              </a:extLst>
            </p:cNvPr>
            <p:cNvSpPr/>
            <p:nvPr/>
          </p:nvSpPr>
          <p:spPr>
            <a:xfrm>
              <a:off x="2216457" y="564889"/>
              <a:ext cx="1245855" cy="1831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827B83C3-8961-2925-6611-C17CAD19B7B1}"/>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6" name="Freeform: Shape 235">
              <a:extLst>
                <a:ext uri="{FF2B5EF4-FFF2-40B4-BE49-F238E27FC236}">
                  <a16:creationId xmlns:a16="http://schemas.microsoft.com/office/drawing/2014/main" id="{B4035BB1-6ADE-D8A4-FC7B-DE4B10F9EC09}"/>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37" name="Oval 236">
              <a:extLst>
                <a:ext uri="{FF2B5EF4-FFF2-40B4-BE49-F238E27FC236}">
                  <a16:creationId xmlns:a16="http://schemas.microsoft.com/office/drawing/2014/main" id="{C50A4692-A36E-81CF-1195-139DF6E3E2A8}"/>
                </a:ext>
              </a:extLst>
            </p:cNvPr>
            <p:cNvSpPr/>
            <p:nvPr/>
          </p:nvSpPr>
          <p:spPr>
            <a:xfrm>
              <a:off x="2602743" y="1834903"/>
              <a:ext cx="457465" cy="22203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Freeform: Shape 237">
              <a:extLst>
                <a:ext uri="{FF2B5EF4-FFF2-40B4-BE49-F238E27FC236}">
                  <a16:creationId xmlns:a16="http://schemas.microsoft.com/office/drawing/2014/main" id="{3A180351-57D2-9D0A-99DD-62BDD27A3A30}"/>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39" name="Oval 238">
              <a:extLst>
                <a:ext uri="{FF2B5EF4-FFF2-40B4-BE49-F238E27FC236}">
                  <a16:creationId xmlns:a16="http://schemas.microsoft.com/office/drawing/2014/main" id="{C9DDAFB7-342D-79CF-43ED-1644203D2DA2}"/>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Oval 239">
              <a:extLst>
                <a:ext uri="{FF2B5EF4-FFF2-40B4-BE49-F238E27FC236}">
                  <a16:creationId xmlns:a16="http://schemas.microsoft.com/office/drawing/2014/main" id="{0A15B8FD-5411-CE7A-925B-794AC39E24A4}"/>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7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childTnLst>
                                </p:cTn>
                              </p:par>
                              <p:par>
                                <p:cTn id="19" presetID="9" presetClass="exit" presetSubtype="0" fill="hold" nodeType="withEffect">
                                  <p:stCondLst>
                                    <p:cond delay="0"/>
                                  </p:stCondLst>
                                  <p:childTnLst>
                                    <p:animEffect transition="out" filter="dissolv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latin typeface="Calibri" panose="020F0502020204030204" pitchFamily="34" charset="0"/>
              </a:rPr>
              <a:t>Membership in the Church</a:t>
            </a:r>
          </a:p>
        </p:txBody>
      </p:sp>
      <p:sp>
        <p:nvSpPr>
          <p:cNvPr id="17" name="TextBox 16"/>
          <p:cNvSpPr txBox="1"/>
          <p:nvPr/>
        </p:nvSpPr>
        <p:spPr>
          <a:xfrm>
            <a:off x="0" y="6519446"/>
            <a:ext cx="5867400" cy="338554"/>
          </a:xfrm>
          <a:prstGeom prst="rect">
            <a:avLst/>
          </a:prstGeom>
          <a:noFill/>
        </p:spPr>
        <p:txBody>
          <a:bodyPr wrap="square" rtlCol="0">
            <a:spAutoFit/>
          </a:bodyPr>
          <a:lstStyle/>
          <a:p>
            <a:r>
              <a:rPr lang="en-US" sz="1600" dirty="0"/>
              <a:t>Mosiah 26:22-32   JFM and RLM</a:t>
            </a:r>
          </a:p>
        </p:txBody>
      </p:sp>
      <p:sp>
        <p:nvSpPr>
          <p:cNvPr id="13" name="TextBox 12"/>
          <p:cNvSpPr txBox="1"/>
          <p:nvPr/>
        </p:nvSpPr>
        <p:spPr>
          <a:xfrm>
            <a:off x="1752600" y="1066800"/>
            <a:ext cx="4114800" cy="1569660"/>
          </a:xfrm>
          <a:prstGeom prst="rect">
            <a:avLst/>
          </a:prstGeom>
          <a:noFill/>
        </p:spPr>
        <p:txBody>
          <a:bodyPr wrap="square" rtlCol="0">
            <a:spAutoFit/>
          </a:bodyPr>
          <a:lstStyle/>
          <a:p>
            <a:pPr fontAlgn="base"/>
            <a:r>
              <a:rPr lang="en-US" sz="1600" dirty="0"/>
              <a:t>“Membership in the Church is more than a badge of belonging, more than conformity to socially acceptable standard. It is  sign of one’s commitment to the Lord and his gospel, an evidence of his willingness to take and put on the name of Christ in very deed.</a:t>
            </a:r>
          </a:p>
        </p:txBody>
      </p:sp>
      <p:sp>
        <p:nvSpPr>
          <p:cNvPr id="11" name="TextBox 10"/>
          <p:cNvSpPr txBox="1"/>
          <p:nvPr/>
        </p:nvSpPr>
        <p:spPr>
          <a:xfrm>
            <a:off x="5555672" y="3867448"/>
            <a:ext cx="5486400" cy="2308324"/>
          </a:xfrm>
          <a:prstGeom prst="rect">
            <a:avLst/>
          </a:prstGeom>
          <a:noFill/>
        </p:spPr>
        <p:txBody>
          <a:bodyPr wrap="square" rtlCol="0">
            <a:spAutoFit/>
          </a:bodyPr>
          <a:lstStyle/>
          <a:p>
            <a:pPr fontAlgn="base"/>
            <a:endParaRPr lang="en-US" sz="1600" dirty="0"/>
          </a:p>
          <a:p>
            <a:pPr fontAlgn="base"/>
            <a:r>
              <a:rPr lang="en-US" sz="1600" dirty="0"/>
              <a:t>Only persons willing to abide by the terms of the baptismal covenant—those willing to “come forth with broken hearts and contrite spirits, and witness before the church that they have truly repented of all their sins.” those who have a “determination to serve” the Lord “to the end,” those willing to bear the burden of discipleship—should be received into the Church of Jesus Christ”</a:t>
            </a:r>
          </a:p>
          <a:p>
            <a:pPr fontAlgn="base"/>
            <a:r>
              <a:rPr lang="en-US" sz="1600" dirty="0"/>
              <a:t>D&amp;C 20:37</a:t>
            </a:r>
          </a:p>
        </p:txBody>
      </p:sp>
      <p:pic>
        <p:nvPicPr>
          <p:cNvPr id="3" name="Picture 2">
            <a:extLst>
              <a:ext uri="{FF2B5EF4-FFF2-40B4-BE49-F238E27FC236}">
                <a16:creationId xmlns:a16="http://schemas.microsoft.com/office/drawing/2014/main" id="{3DD37CFE-F0F8-4805-B607-A5ED9C8EC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3661" y="780753"/>
            <a:ext cx="2124075" cy="2943225"/>
          </a:xfrm>
          <a:prstGeom prst="rect">
            <a:avLst/>
          </a:prstGeom>
        </p:spPr>
      </p:pic>
      <p:pic>
        <p:nvPicPr>
          <p:cNvPr id="6" name="Picture 5">
            <a:extLst>
              <a:ext uri="{FF2B5EF4-FFF2-40B4-BE49-F238E27FC236}">
                <a16:creationId xmlns:a16="http://schemas.microsoft.com/office/drawing/2014/main" id="{7776CA4D-5EDC-47E1-8201-0015CC97289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58" b="98169" l="920" r="98161"/>
                    </a14:imgEffect>
                  </a14:imgLayer>
                </a14:imgProps>
              </a:ext>
              <a:ext uri="{28A0092B-C50C-407E-A947-70E740481C1C}">
                <a14:useLocalDpi xmlns:a14="http://schemas.microsoft.com/office/drawing/2010/main" val="0"/>
              </a:ext>
            </a:extLst>
          </a:blip>
          <a:stretch>
            <a:fillRect/>
          </a:stretch>
        </p:blipFill>
        <p:spPr>
          <a:xfrm>
            <a:off x="1958299" y="3190105"/>
            <a:ext cx="2697044" cy="2709444"/>
          </a:xfrm>
          <a:prstGeom prst="rect">
            <a:avLst/>
          </a:prstGeom>
        </p:spPr>
      </p:pic>
    </p:spTree>
    <p:extLst>
      <p:ext uri="{BB962C8B-B14F-4D97-AF65-F5344CB8AC3E}">
        <p14:creationId xmlns:p14="http://schemas.microsoft.com/office/powerpoint/2010/main" val="128421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28600" y="6519446"/>
            <a:ext cx="5867400" cy="338554"/>
          </a:xfrm>
          <a:prstGeom prst="rect">
            <a:avLst/>
          </a:prstGeom>
          <a:noFill/>
        </p:spPr>
        <p:txBody>
          <a:bodyPr wrap="square" rtlCol="0">
            <a:spAutoFit/>
          </a:bodyPr>
          <a:lstStyle/>
          <a:p>
            <a:r>
              <a:rPr lang="en-US" sz="1600" dirty="0"/>
              <a:t>Mosiah 26:35-36  Spencer W. Kimball</a:t>
            </a:r>
          </a:p>
        </p:txBody>
      </p:sp>
      <p:grpSp>
        <p:nvGrpSpPr>
          <p:cNvPr id="7" name="Group 6"/>
          <p:cNvGrpSpPr/>
          <p:nvPr/>
        </p:nvGrpSpPr>
        <p:grpSpPr>
          <a:xfrm>
            <a:off x="831011" y="249987"/>
            <a:ext cx="3810000" cy="1905000"/>
            <a:chOff x="965200" y="2286000"/>
            <a:chExt cx="7264400" cy="2743200"/>
          </a:xfrm>
        </p:grpSpPr>
        <p:grpSp>
          <p:nvGrpSpPr>
            <p:cNvPr id="8" name="Group 18"/>
            <p:cNvGrpSpPr/>
            <p:nvPr/>
          </p:nvGrpSpPr>
          <p:grpSpPr>
            <a:xfrm>
              <a:off x="965200" y="2286000"/>
              <a:ext cx="7264400" cy="2743200"/>
              <a:chOff x="965200" y="2286000"/>
              <a:chExt cx="7327900" cy="2743200"/>
            </a:xfrm>
          </p:grpSpPr>
          <p:sp>
            <p:nvSpPr>
              <p:cNvPr id="10" name="Rectangle 9"/>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 idx="1"/>
                <a:endCxn id="12"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117600" y="2514600"/>
              <a:ext cx="7010400" cy="1551194"/>
            </a:xfrm>
            <a:prstGeom prst="rect">
              <a:avLst/>
            </a:prstGeom>
            <a:noFill/>
          </p:spPr>
          <p:txBody>
            <a:bodyPr wrap="square" rtlCol="0">
              <a:spAutoFit/>
            </a:bodyPr>
            <a:lstStyle/>
            <a:p>
              <a:pPr algn="ctr"/>
              <a:r>
                <a:rPr lang="en-US" sz="3200" b="1" dirty="0">
                  <a:solidFill>
                    <a:schemeClr val="bg1"/>
                  </a:solidFill>
                </a:rPr>
                <a:t>Confession of sins leads to forgiveness</a:t>
              </a:r>
              <a:endParaRPr lang="en-US" sz="3200" dirty="0">
                <a:solidFill>
                  <a:schemeClr val="bg1"/>
                </a:solidFill>
                <a:latin typeface="Calibri" panose="020F0502020204030204" pitchFamily="34" charset="0"/>
              </a:endParaRPr>
            </a:p>
          </p:txBody>
        </p:sp>
      </p:grpSp>
      <p:sp>
        <p:nvSpPr>
          <p:cNvPr id="13" name="TextBox 12"/>
          <p:cNvSpPr txBox="1"/>
          <p:nvPr/>
        </p:nvSpPr>
        <p:spPr>
          <a:xfrm>
            <a:off x="5943600" y="304801"/>
            <a:ext cx="4038600" cy="1200329"/>
          </a:xfrm>
          <a:prstGeom prst="rect">
            <a:avLst/>
          </a:prstGeom>
          <a:noFill/>
        </p:spPr>
        <p:txBody>
          <a:bodyPr wrap="square" rtlCol="0">
            <a:spAutoFit/>
          </a:bodyPr>
          <a:lstStyle/>
          <a:p>
            <a:r>
              <a:rPr lang="en-US" dirty="0"/>
              <a:t>“The confession of Sin is a necessary element in repentance and therefore in obtaining forgiveness. It is one of the tests of true repentance.”</a:t>
            </a:r>
          </a:p>
        </p:txBody>
      </p:sp>
      <p:sp>
        <p:nvSpPr>
          <p:cNvPr id="19" name="TextBox 18"/>
          <p:cNvSpPr txBox="1"/>
          <p:nvPr/>
        </p:nvSpPr>
        <p:spPr>
          <a:xfrm>
            <a:off x="5943600" y="2800234"/>
            <a:ext cx="4993257" cy="3170099"/>
          </a:xfrm>
          <a:prstGeom prst="rect">
            <a:avLst/>
          </a:prstGeom>
          <a:noFill/>
        </p:spPr>
        <p:txBody>
          <a:bodyPr wrap="square" rtlCol="0">
            <a:spAutoFit/>
          </a:bodyPr>
          <a:lstStyle/>
          <a:p>
            <a:r>
              <a:rPr lang="en-US" sz="2000" dirty="0"/>
              <a:t>“Perhaps confession is one of the hardest of all the obstacles for the repenting sinner to negotiate. His shame often restrains him from making known his guilt and acknowledging his error.</a:t>
            </a:r>
          </a:p>
          <a:p>
            <a:endParaRPr lang="en-US" sz="2000" dirty="0"/>
          </a:p>
          <a:p>
            <a:r>
              <a:rPr lang="en-US" sz="2000" dirty="0"/>
              <a:t>Sometime his assumed lack of confidence in mortals to who he should confess his sin justifies in his mind his keeping the secret locked in his own heart.”</a:t>
            </a:r>
          </a:p>
        </p:txBody>
      </p:sp>
      <p:pic>
        <p:nvPicPr>
          <p:cNvPr id="3" name="Picture 2">
            <a:extLst>
              <a:ext uri="{FF2B5EF4-FFF2-40B4-BE49-F238E27FC236}">
                <a16:creationId xmlns:a16="http://schemas.microsoft.com/office/drawing/2014/main" id="{8250CFAB-D4DE-49D1-964C-C4F3A7DDF9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540" y="2922333"/>
            <a:ext cx="3048000" cy="3048000"/>
          </a:xfrm>
          <a:prstGeom prst="rect">
            <a:avLst/>
          </a:prstGeom>
        </p:spPr>
      </p:pic>
      <p:pic>
        <p:nvPicPr>
          <p:cNvPr id="5" name="Picture 4">
            <a:extLst>
              <a:ext uri="{FF2B5EF4-FFF2-40B4-BE49-F238E27FC236}">
                <a16:creationId xmlns:a16="http://schemas.microsoft.com/office/drawing/2014/main" id="{C4FA150C-573B-4961-B9EC-968FE2B88B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200" y="228600"/>
            <a:ext cx="1593056" cy="2093119"/>
          </a:xfrm>
          <a:prstGeom prst="rect">
            <a:avLst/>
          </a:prstGeom>
        </p:spPr>
      </p:pic>
    </p:spTree>
    <p:extLst>
      <p:ext uri="{BB962C8B-B14F-4D97-AF65-F5344CB8AC3E}">
        <p14:creationId xmlns:p14="http://schemas.microsoft.com/office/powerpoint/2010/main" val="353207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0" y="6488648"/>
            <a:ext cx="5867400" cy="338554"/>
          </a:xfrm>
          <a:prstGeom prst="rect">
            <a:avLst/>
          </a:prstGeom>
          <a:noFill/>
        </p:spPr>
        <p:txBody>
          <a:bodyPr wrap="square" rtlCol="0">
            <a:spAutoFit/>
          </a:bodyPr>
          <a:lstStyle/>
          <a:p>
            <a:r>
              <a:rPr lang="en-US" sz="1600" dirty="0"/>
              <a:t>Mosiah 26:29  Spencer W. Kimball</a:t>
            </a:r>
          </a:p>
        </p:txBody>
      </p:sp>
      <p:grpSp>
        <p:nvGrpSpPr>
          <p:cNvPr id="4" name="Group 19"/>
          <p:cNvGrpSpPr/>
          <p:nvPr/>
        </p:nvGrpSpPr>
        <p:grpSpPr>
          <a:xfrm>
            <a:off x="876300" y="304503"/>
            <a:ext cx="4114800" cy="2743200"/>
            <a:chOff x="965200" y="2286000"/>
            <a:chExt cx="7264400" cy="2743200"/>
          </a:xfrm>
        </p:grpSpPr>
        <p:grpSp>
          <p:nvGrpSpPr>
            <p:cNvPr id="5" name="Group 18"/>
            <p:cNvGrpSpPr/>
            <p:nvPr/>
          </p:nvGrpSpPr>
          <p:grpSpPr>
            <a:xfrm>
              <a:off x="965200" y="2286000"/>
              <a:ext cx="7264400" cy="2743200"/>
              <a:chOff x="965200" y="2286000"/>
              <a:chExt cx="7327900" cy="2743200"/>
            </a:xfrm>
          </p:grpSpPr>
          <p:sp>
            <p:nvSpPr>
              <p:cNvPr id="23" name="Rectangle 22"/>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24" idx="1"/>
                <a:endCxn id="24"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117599" y="2514600"/>
              <a:ext cx="7010400" cy="2062103"/>
            </a:xfrm>
            <a:prstGeom prst="rect">
              <a:avLst/>
            </a:prstGeom>
            <a:noFill/>
          </p:spPr>
          <p:txBody>
            <a:bodyPr wrap="square" rtlCol="0">
              <a:spAutoFit/>
            </a:bodyPr>
            <a:lstStyle/>
            <a:p>
              <a:pPr algn="ctr"/>
              <a:r>
                <a:rPr lang="en-US" sz="3200" b="1" dirty="0">
                  <a:solidFill>
                    <a:schemeClr val="bg1"/>
                  </a:solidFill>
                </a:rPr>
                <a:t>The Lord will forgive those who repent in the sincerity of their hearts.</a:t>
              </a:r>
              <a:endParaRPr lang="en-US" sz="3200" dirty="0">
                <a:solidFill>
                  <a:schemeClr val="bg1"/>
                </a:solidFill>
                <a:latin typeface="Calibri" panose="020F0502020204030204" pitchFamily="34" charset="0"/>
              </a:endParaRPr>
            </a:p>
          </p:txBody>
        </p:sp>
      </p:grpSp>
      <p:sp>
        <p:nvSpPr>
          <p:cNvPr id="12" name="TextBox 11"/>
          <p:cNvSpPr txBox="1"/>
          <p:nvPr/>
        </p:nvSpPr>
        <p:spPr>
          <a:xfrm>
            <a:off x="6324600" y="914401"/>
            <a:ext cx="4038600" cy="2031325"/>
          </a:xfrm>
          <a:prstGeom prst="rect">
            <a:avLst/>
          </a:prstGeom>
          <a:noFill/>
        </p:spPr>
        <p:txBody>
          <a:bodyPr wrap="square" rtlCol="0">
            <a:spAutoFit/>
          </a:bodyPr>
          <a:lstStyle/>
          <a:p>
            <a:r>
              <a:rPr lang="en-US" dirty="0"/>
              <a:t>“When the apples in a barrel rot, it is not enough to throw away half of the spoiled apples from the barrel and replace them with fresh apples on top. This would result in all the apples rotting. Instead it would be necessary to empty the barrel and completely clean…the entire inside.”</a:t>
            </a:r>
          </a:p>
        </p:txBody>
      </p:sp>
      <p:sp>
        <p:nvSpPr>
          <p:cNvPr id="14" name="TextBox 13"/>
          <p:cNvSpPr txBox="1"/>
          <p:nvPr/>
        </p:nvSpPr>
        <p:spPr>
          <a:xfrm>
            <a:off x="6172200" y="5486400"/>
            <a:ext cx="4038600" cy="923330"/>
          </a:xfrm>
          <a:prstGeom prst="rect">
            <a:avLst/>
          </a:prstGeom>
          <a:noFill/>
        </p:spPr>
        <p:txBody>
          <a:bodyPr wrap="square" rtlCol="0">
            <a:spAutoFit/>
          </a:bodyPr>
          <a:lstStyle/>
          <a:p>
            <a:r>
              <a:rPr lang="en-US" dirty="0"/>
              <a:t>“..with all his heart”</a:t>
            </a:r>
          </a:p>
          <a:p>
            <a:r>
              <a:rPr lang="en-US" dirty="0"/>
              <a:t>Repentance must involve an all-out, total surrender to the program of the Lord.”</a:t>
            </a:r>
          </a:p>
        </p:txBody>
      </p:sp>
      <p:sp>
        <p:nvSpPr>
          <p:cNvPr id="16" name="TextBox 15"/>
          <p:cNvSpPr txBox="1"/>
          <p:nvPr/>
        </p:nvSpPr>
        <p:spPr>
          <a:xfrm>
            <a:off x="1676400" y="4114800"/>
            <a:ext cx="4038600" cy="1477328"/>
          </a:xfrm>
          <a:prstGeom prst="rect">
            <a:avLst/>
          </a:prstGeom>
          <a:noFill/>
        </p:spPr>
        <p:txBody>
          <a:bodyPr wrap="square" rtlCol="0">
            <a:spAutoFit/>
          </a:bodyPr>
          <a:lstStyle/>
          <a:p>
            <a:r>
              <a:rPr lang="en-US" dirty="0"/>
              <a:t>“The Lord knows whether or not one is making but a show of repentance. Feigning repentance or bluffing is futile, for both the transgressor and the Lord know the degree of sincerity.”</a:t>
            </a:r>
          </a:p>
        </p:txBody>
      </p:sp>
      <p:pic>
        <p:nvPicPr>
          <p:cNvPr id="3" name="Picture 2">
            <a:extLst>
              <a:ext uri="{FF2B5EF4-FFF2-40B4-BE49-F238E27FC236}">
                <a16:creationId xmlns:a16="http://schemas.microsoft.com/office/drawing/2014/main" id="{8C7D657B-3BEE-4BB2-B4F4-6C1877294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063" y="3047703"/>
            <a:ext cx="5686425" cy="2390775"/>
          </a:xfrm>
          <a:prstGeom prst="rect">
            <a:avLst/>
          </a:prstGeom>
        </p:spPr>
      </p:pic>
    </p:spTree>
    <p:extLst>
      <p:ext uri="{BB962C8B-B14F-4D97-AF65-F5344CB8AC3E}">
        <p14:creationId xmlns:p14="http://schemas.microsoft.com/office/powerpoint/2010/main" val="236441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28600" y="6512007"/>
            <a:ext cx="5867400" cy="338554"/>
          </a:xfrm>
          <a:prstGeom prst="rect">
            <a:avLst/>
          </a:prstGeom>
          <a:noFill/>
        </p:spPr>
        <p:txBody>
          <a:bodyPr wrap="square" rtlCol="0">
            <a:spAutoFit/>
          </a:bodyPr>
          <a:lstStyle/>
          <a:p>
            <a:r>
              <a:rPr lang="en-US" sz="1600" dirty="0"/>
              <a:t>Mosiah 26:31</a:t>
            </a:r>
          </a:p>
        </p:txBody>
      </p:sp>
      <p:grpSp>
        <p:nvGrpSpPr>
          <p:cNvPr id="6" name="Group 27"/>
          <p:cNvGrpSpPr/>
          <p:nvPr/>
        </p:nvGrpSpPr>
        <p:grpSpPr>
          <a:xfrm>
            <a:off x="484909" y="201662"/>
            <a:ext cx="4114800" cy="1905000"/>
            <a:chOff x="965200" y="2286000"/>
            <a:chExt cx="7264400" cy="2743200"/>
          </a:xfrm>
        </p:grpSpPr>
        <p:grpSp>
          <p:nvGrpSpPr>
            <p:cNvPr id="7" name="Group 18"/>
            <p:cNvGrpSpPr/>
            <p:nvPr/>
          </p:nvGrpSpPr>
          <p:grpSpPr>
            <a:xfrm>
              <a:off x="965200" y="2286000"/>
              <a:ext cx="7264400" cy="2743200"/>
              <a:chOff x="965200" y="2286000"/>
              <a:chExt cx="7327900" cy="2743200"/>
            </a:xfrm>
          </p:grpSpPr>
          <p:sp>
            <p:nvSpPr>
              <p:cNvPr id="31" name="Rectangle 30"/>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32" idx="1"/>
                <a:endCxn id="32"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0" name="TextBox 29"/>
            <p:cNvSpPr txBox="1"/>
            <p:nvPr/>
          </p:nvSpPr>
          <p:spPr>
            <a:xfrm>
              <a:off x="1117599" y="2514600"/>
              <a:ext cx="7010400" cy="2260310"/>
            </a:xfrm>
            <a:prstGeom prst="rect">
              <a:avLst/>
            </a:prstGeom>
            <a:noFill/>
          </p:spPr>
          <p:txBody>
            <a:bodyPr wrap="square" rtlCol="0">
              <a:spAutoFit/>
            </a:bodyPr>
            <a:lstStyle/>
            <a:p>
              <a:pPr algn="ctr"/>
              <a:r>
                <a:rPr lang="en-US" sz="3200" b="1" dirty="0">
                  <a:solidFill>
                    <a:schemeClr val="bg1"/>
                  </a:solidFill>
                </a:rPr>
                <a:t>We must forgive others to receive the Lord’s forgiveness.</a:t>
              </a:r>
              <a:endParaRPr lang="en-US" sz="3200" dirty="0">
                <a:solidFill>
                  <a:schemeClr val="bg1"/>
                </a:solidFill>
                <a:latin typeface="Calibri" panose="020F0502020204030204" pitchFamily="34" charset="0"/>
              </a:endParaRPr>
            </a:p>
          </p:txBody>
        </p:sp>
      </p:grpSp>
      <p:sp>
        <p:nvSpPr>
          <p:cNvPr id="12" name="TextBox 11"/>
          <p:cNvSpPr txBox="1"/>
          <p:nvPr/>
        </p:nvSpPr>
        <p:spPr>
          <a:xfrm>
            <a:off x="5943600" y="1"/>
            <a:ext cx="4419600" cy="3139321"/>
          </a:xfrm>
          <a:prstGeom prst="rect">
            <a:avLst/>
          </a:prstGeom>
          <a:noFill/>
        </p:spPr>
        <p:txBody>
          <a:bodyPr wrap="square" rtlCol="0">
            <a:spAutoFit/>
          </a:bodyPr>
          <a:lstStyle/>
          <a:p>
            <a:r>
              <a:rPr lang="en-US" dirty="0"/>
              <a:t>Matthew 6: 12,14-15</a:t>
            </a:r>
          </a:p>
          <a:p>
            <a:r>
              <a:rPr lang="en-US" dirty="0"/>
              <a:t>“And forgive us our debts, as we forgive our debtors.”</a:t>
            </a:r>
          </a:p>
          <a:p>
            <a:endParaRPr lang="en-US" dirty="0"/>
          </a:p>
          <a:p>
            <a:pPr fontAlgn="base"/>
            <a:r>
              <a:rPr lang="en-US" dirty="0"/>
              <a:t>“For if ye forgive men their trespasses, your heavenly Father will also forgive you:”</a:t>
            </a:r>
          </a:p>
          <a:p>
            <a:pPr fontAlgn="base"/>
            <a:endParaRPr lang="en-US" dirty="0"/>
          </a:p>
          <a:p>
            <a:pPr fontAlgn="base"/>
            <a:r>
              <a:rPr lang="en-US" dirty="0"/>
              <a:t>“But if ye forgive not men their trespasses, neither will your Father forgive your trespasses.”</a:t>
            </a:r>
          </a:p>
          <a:p>
            <a:endParaRPr lang="en-US" dirty="0"/>
          </a:p>
        </p:txBody>
      </p:sp>
      <p:sp>
        <p:nvSpPr>
          <p:cNvPr id="13" name="TextBox 12"/>
          <p:cNvSpPr txBox="1"/>
          <p:nvPr/>
        </p:nvSpPr>
        <p:spPr>
          <a:xfrm>
            <a:off x="6453996" y="5642983"/>
            <a:ext cx="5269302" cy="1015663"/>
          </a:xfrm>
          <a:prstGeom prst="rect">
            <a:avLst/>
          </a:prstGeom>
          <a:solidFill>
            <a:srgbClr val="FFFF00"/>
          </a:solidFill>
        </p:spPr>
        <p:txBody>
          <a:bodyPr wrap="square" rtlCol="0">
            <a:spAutoFit/>
          </a:bodyPr>
          <a:lstStyle/>
          <a:p>
            <a:r>
              <a:rPr lang="en-US" sz="2000" dirty="0"/>
              <a:t>“I, the Lord, will forgive whom I will forgive, but of you it is required to forgive all men.”</a:t>
            </a:r>
          </a:p>
          <a:p>
            <a:r>
              <a:rPr lang="en-US" sz="2000" dirty="0"/>
              <a:t>D&amp;C 64:10</a:t>
            </a:r>
          </a:p>
        </p:txBody>
      </p:sp>
      <p:sp>
        <p:nvSpPr>
          <p:cNvPr id="14" name="TextBox 13"/>
          <p:cNvSpPr txBox="1"/>
          <p:nvPr/>
        </p:nvSpPr>
        <p:spPr>
          <a:xfrm>
            <a:off x="1196906" y="2358879"/>
            <a:ext cx="4343400" cy="2308324"/>
          </a:xfrm>
          <a:prstGeom prst="rect">
            <a:avLst/>
          </a:prstGeom>
          <a:noFill/>
        </p:spPr>
        <p:txBody>
          <a:bodyPr wrap="square" rtlCol="0">
            <a:spAutoFit/>
          </a:bodyPr>
          <a:lstStyle/>
          <a:p>
            <a:r>
              <a:rPr lang="en-US" dirty="0"/>
              <a:t>“I can forgive but I cannot forget is another way of saying I cannot forgive.”</a:t>
            </a:r>
          </a:p>
          <a:p>
            <a:r>
              <a:rPr lang="en-US" dirty="0"/>
              <a:t>Henry Ward Beecher</a:t>
            </a:r>
          </a:p>
          <a:p>
            <a:endParaRPr lang="en-US" dirty="0"/>
          </a:p>
          <a:p>
            <a:r>
              <a:rPr lang="en-US" dirty="0"/>
              <a:t>“I may add that unless a person forgives his brother his trespasses with all his heart he is unfit to partake of the sacrament?”</a:t>
            </a:r>
          </a:p>
          <a:p>
            <a:r>
              <a:rPr lang="en-US" dirty="0"/>
              <a:t>Spencer W. Kimball</a:t>
            </a:r>
          </a:p>
        </p:txBody>
      </p:sp>
      <p:sp>
        <p:nvSpPr>
          <p:cNvPr id="16" name="TextBox 15"/>
          <p:cNvSpPr txBox="1"/>
          <p:nvPr/>
        </p:nvSpPr>
        <p:spPr>
          <a:xfrm>
            <a:off x="1348596" y="5074297"/>
            <a:ext cx="5105400" cy="1200329"/>
          </a:xfrm>
          <a:prstGeom prst="rect">
            <a:avLst/>
          </a:prstGeom>
          <a:noFill/>
        </p:spPr>
        <p:txBody>
          <a:bodyPr wrap="square" rtlCol="0">
            <a:spAutoFit/>
          </a:bodyPr>
          <a:lstStyle/>
          <a:p>
            <a:r>
              <a:rPr lang="en-US" dirty="0"/>
              <a:t> For he that </a:t>
            </a:r>
            <a:r>
              <a:rPr lang="en-US" dirty="0" err="1"/>
              <a:t>eateth</a:t>
            </a:r>
            <a:r>
              <a:rPr lang="en-US" dirty="0"/>
              <a:t> and </a:t>
            </a:r>
            <a:r>
              <a:rPr lang="en-US" dirty="0" err="1"/>
              <a:t>drinketh</a:t>
            </a:r>
            <a:r>
              <a:rPr lang="en-US" dirty="0"/>
              <a:t> unworthily, </a:t>
            </a:r>
            <a:r>
              <a:rPr lang="en-US" dirty="0" err="1"/>
              <a:t>eateth</a:t>
            </a:r>
            <a:r>
              <a:rPr lang="en-US" dirty="0"/>
              <a:t> and </a:t>
            </a:r>
            <a:r>
              <a:rPr lang="en-US" dirty="0" err="1"/>
              <a:t>drinketh</a:t>
            </a:r>
            <a:r>
              <a:rPr lang="en-US" dirty="0"/>
              <a:t> damnation to himself, not discerning the Lord’s body.”</a:t>
            </a:r>
          </a:p>
          <a:p>
            <a:r>
              <a:rPr lang="en-US" dirty="0"/>
              <a:t>1 Corinthians 11:29</a:t>
            </a:r>
          </a:p>
        </p:txBody>
      </p:sp>
      <p:pic>
        <p:nvPicPr>
          <p:cNvPr id="3" name="Picture 2">
            <a:extLst>
              <a:ext uri="{FF2B5EF4-FFF2-40B4-BE49-F238E27FC236}">
                <a16:creationId xmlns:a16="http://schemas.microsoft.com/office/drawing/2014/main" id="{09287551-54CB-45DB-B214-07616F961E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0" y="2726949"/>
            <a:ext cx="2667000" cy="2638425"/>
          </a:xfrm>
          <a:prstGeom prst="rect">
            <a:avLst/>
          </a:prstGeom>
        </p:spPr>
      </p:pic>
      <p:pic>
        <p:nvPicPr>
          <p:cNvPr id="19" name="Picture 18">
            <a:extLst>
              <a:ext uri="{FF2B5EF4-FFF2-40B4-BE49-F238E27FC236}">
                <a16:creationId xmlns:a16="http://schemas.microsoft.com/office/drawing/2014/main" id="{9735206B-1C5C-4449-9B43-FC87FA4F4F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66494" y="201662"/>
            <a:ext cx="1276025" cy="1676572"/>
          </a:xfrm>
          <a:prstGeom prst="rect">
            <a:avLst/>
          </a:prstGeom>
        </p:spPr>
      </p:pic>
    </p:spTree>
    <p:extLst>
      <p:ext uri="{BB962C8B-B14F-4D97-AF65-F5344CB8AC3E}">
        <p14:creationId xmlns:p14="http://schemas.microsoft.com/office/powerpoint/2010/main" val="220215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228600" y="6472592"/>
            <a:ext cx="5867400" cy="338554"/>
          </a:xfrm>
          <a:prstGeom prst="rect">
            <a:avLst/>
          </a:prstGeom>
          <a:noFill/>
        </p:spPr>
        <p:txBody>
          <a:bodyPr wrap="square" rtlCol="0">
            <a:spAutoFit/>
          </a:bodyPr>
          <a:lstStyle/>
          <a:p>
            <a:r>
              <a:rPr lang="en-US" sz="1600" dirty="0"/>
              <a:t>Mosiah 26:33-39</a:t>
            </a:r>
          </a:p>
        </p:txBody>
      </p:sp>
      <p:sp>
        <p:nvSpPr>
          <p:cNvPr id="13" name="TextBox 12"/>
          <p:cNvSpPr txBox="1"/>
          <p:nvPr/>
        </p:nvSpPr>
        <p:spPr>
          <a:xfrm>
            <a:off x="2209800" y="1625242"/>
            <a:ext cx="4038600" cy="2031325"/>
          </a:xfrm>
          <a:prstGeom prst="rect">
            <a:avLst/>
          </a:prstGeom>
          <a:noFill/>
        </p:spPr>
        <p:txBody>
          <a:bodyPr wrap="square" rtlCol="0">
            <a:spAutoFit/>
          </a:bodyPr>
          <a:lstStyle/>
          <a:p>
            <a:r>
              <a:rPr lang="en-US" dirty="0"/>
              <a:t>Alma judges:</a:t>
            </a:r>
          </a:p>
          <a:p>
            <a:r>
              <a:rPr lang="en-US" dirty="0"/>
              <a:t>Those that repented he did number them among the people of the Church</a:t>
            </a:r>
          </a:p>
          <a:p>
            <a:endParaRPr lang="en-US" dirty="0"/>
          </a:p>
          <a:p>
            <a:r>
              <a:rPr lang="en-US" dirty="0"/>
              <a:t>Those that did not repent their names were blotted out—cut off from the Church—no promises given</a:t>
            </a:r>
          </a:p>
        </p:txBody>
      </p:sp>
      <p:sp>
        <p:nvSpPr>
          <p:cNvPr id="14" name="TextBox 13"/>
          <p:cNvSpPr txBox="1"/>
          <p:nvPr/>
        </p:nvSpPr>
        <p:spPr>
          <a:xfrm>
            <a:off x="3667664" y="803175"/>
            <a:ext cx="6425242" cy="369332"/>
          </a:xfrm>
          <a:prstGeom prst="rect">
            <a:avLst/>
          </a:prstGeom>
          <a:noFill/>
        </p:spPr>
        <p:txBody>
          <a:bodyPr wrap="square" rtlCol="0">
            <a:spAutoFit/>
          </a:bodyPr>
          <a:lstStyle/>
          <a:p>
            <a:r>
              <a:rPr lang="en-US" dirty="0"/>
              <a:t>Alma writes down the things he heard from the Lord</a:t>
            </a:r>
          </a:p>
        </p:txBody>
      </p:sp>
      <p:sp>
        <p:nvSpPr>
          <p:cNvPr id="18" name="TextBox 17"/>
          <p:cNvSpPr txBox="1"/>
          <p:nvPr/>
        </p:nvSpPr>
        <p:spPr>
          <a:xfrm>
            <a:off x="1524000" y="0"/>
            <a:ext cx="9144000" cy="923330"/>
          </a:xfrm>
          <a:prstGeom prst="rect">
            <a:avLst/>
          </a:prstGeom>
          <a:noFill/>
        </p:spPr>
        <p:txBody>
          <a:bodyPr wrap="square" rtlCol="0">
            <a:spAutoFit/>
          </a:bodyPr>
          <a:lstStyle/>
          <a:p>
            <a:pPr algn="ctr"/>
            <a:r>
              <a:rPr lang="en-US" sz="5400" dirty="0">
                <a:latin typeface="Calibri" panose="020F0502020204030204" pitchFamily="34" charset="0"/>
              </a:rPr>
              <a:t>Alma Judges</a:t>
            </a:r>
          </a:p>
        </p:txBody>
      </p:sp>
      <p:sp>
        <p:nvSpPr>
          <p:cNvPr id="20" name="TextBox 19"/>
          <p:cNvSpPr txBox="1"/>
          <p:nvPr/>
        </p:nvSpPr>
        <p:spPr>
          <a:xfrm>
            <a:off x="6248400" y="4267201"/>
            <a:ext cx="4038600" cy="2031325"/>
          </a:xfrm>
          <a:prstGeom prst="rect">
            <a:avLst/>
          </a:prstGeom>
          <a:noFill/>
        </p:spPr>
        <p:txBody>
          <a:bodyPr wrap="square" rtlCol="0">
            <a:spAutoFit/>
          </a:bodyPr>
          <a:lstStyle/>
          <a:p>
            <a:r>
              <a:rPr lang="en-US" dirty="0"/>
              <a:t>Alma regulated the affairs of the church</a:t>
            </a:r>
          </a:p>
          <a:p>
            <a:endParaRPr lang="en-US" dirty="0"/>
          </a:p>
          <a:p>
            <a:r>
              <a:rPr lang="en-US" dirty="0"/>
              <a:t>Many were baptized</a:t>
            </a:r>
          </a:p>
          <a:p>
            <a:endParaRPr lang="en-US" dirty="0"/>
          </a:p>
          <a:p>
            <a:r>
              <a:rPr lang="en-US" dirty="0"/>
              <a:t>They began to have peace and prosper in the affairs of the church</a:t>
            </a:r>
          </a:p>
          <a:p>
            <a:endParaRPr lang="en-US" dirty="0"/>
          </a:p>
        </p:txBody>
      </p:sp>
      <p:pic>
        <p:nvPicPr>
          <p:cNvPr id="5" name="Picture 4">
            <a:extLst>
              <a:ext uri="{FF2B5EF4-FFF2-40B4-BE49-F238E27FC236}">
                <a16:creationId xmlns:a16="http://schemas.microsoft.com/office/drawing/2014/main" id="{39BFF112-952E-4D03-9A8E-A7562BFBB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8806" y="3975795"/>
            <a:ext cx="2089439" cy="2715210"/>
          </a:xfrm>
          <a:prstGeom prst="rect">
            <a:avLst/>
          </a:prstGeom>
        </p:spPr>
      </p:pic>
      <p:pic>
        <p:nvPicPr>
          <p:cNvPr id="4" name="Picture 3">
            <a:extLst>
              <a:ext uri="{FF2B5EF4-FFF2-40B4-BE49-F238E27FC236}">
                <a16:creationId xmlns:a16="http://schemas.microsoft.com/office/drawing/2014/main" id="{A84B159B-C4DB-4D40-367B-0D5FC491ABBF}"/>
              </a:ext>
            </a:extLst>
          </p:cNvPr>
          <p:cNvPicPr>
            <a:picLocks noChangeAspect="1"/>
          </p:cNvPicPr>
          <p:nvPr/>
        </p:nvPicPr>
        <p:blipFill>
          <a:blip r:embed="rId3"/>
          <a:stretch>
            <a:fillRect/>
          </a:stretch>
        </p:blipFill>
        <p:spPr>
          <a:xfrm>
            <a:off x="6486142" y="1431060"/>
            <a:ext cx="2734057" cy="2419688"/>
          </a:xfrm>
          <a:prstGeom prst="rect">
            <a:avLst/>
          </a:prstGeom>
        </p:spPr>
      </p:pic>
    </p:spTree>
    <p:extLst>
      <p:ext uri="{BB962C8B-B14F-4D97-AF65-F5344CB8AC3E}">
        <p14:creationId xmlns:p14="http://schemas.microsoft.com/office/powerpoint/2010/main" val="61412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12192000" cy="68580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52400" y="6519446"/>
            <a:ext cx="5867400" cy="338554"/>
          </a:xfrm>
          <a:prstGeom prst="rect">
            <a:avLst/>
          </a:prstGeom>
          <a:noFill/>
        </p:spPr>
        <p:txBody>
          <a:bodyPr wrap="square" rtlCol="0">
            <a:spAutoFit/>
          </a:bodyPr>
          <a:lstStyle/>
          <a:p>
            <a:r>
              <a:rPr lang="en-US" sz="1600" dirty="0"/>
              <a:t>Mosiah 26:39</a:t>
            </a:r>
          </a:p>
        </p:txBody>
      </p:sp>
      <p:sp>
        <p:nvSpPr>
          <p:cNvPr id="13" name="TextBox 12"/>
          <p:cNvSpPr txBox="1"/>
          <p:nvPr/>
        </p:nvSpPr>
        <p:spPr>
          <a:xfrm>
            <a:off x="6019800" y="4419600"/>
            <a:ext cx="4267200" cy="1815882"/>
          </a:xfrm>
          <a:prstGeom prst="rect">
            <a:avLst/>
          </a:prstGeom>
          <a:noFill/>
        </p:spPr>
        <p:txBody>
          <a:bodyPr wrap="square" rtlCol="0">
            <a:spAutoFit/>
          </a:bodyPr>
          <a:lstStyle/>
          <a:p>
            <a:r>
              <a:rPr lang="en-US" sz="2800" dirty="0">
                <a:solidFill>
                  <a:srgbClr val="00B0F0"/>
                </a:solidFill>
              </a:rPr>
              <a:t>When there is righteousness among a people what is their economic and social status?</a:t>
            </a:r>
          </a:p>
        </p:txBody>
      </p:sp>
      <p:sp>
        <p:nvSpPr>
          <p:cNvPr id="18" name="TextBox 17"/>
          <p:cNvSpPr txBox="1"/>
          <p:nvPr/>
        </p:nvSpPr>
        <p:spPr>
          <a:xfrm>
            <a:off x="1524000" y="0"/>
            <a:ext cx="9144000" cy="923330"/>
          </a:xfrm>
          <a:prstGeom prst="rect">
            <a:avLst/>
          </a:prstGeom>
          <a:noFill/>
        </p:spPr>
        <p:txBody>
          <a:bodyPr wrap="square" rtlCol="0">
            <a:spAutoFit/>
          </a:bodyPr>
          <a:lstStyle/>
          <a:p>
            <a:pPr algn="ctr"/>
            <a:r>
              <a:rPr lang="en-US" sz="5400" dirty="0">
                <a:latin typeface="Calibri" panose="020F0502020204030204" pitchFamily="34" charset="0"/>
              </a:rPr>
              <a:t>Prosperity and Peace</a:t>
            </a:r>
          </a:p>
        </p:txBody>
      </p:sp>
      <p:sp>
        <p:nvSpPr>
          <p:cNvPr id="20" name="TextBox 19"/>
          <p:cNvSpPr txBox="1"/>
          <p:nvPr/>
        </p:nvSpPr>
        <p:spPr>
          <a:xfrm>
            <a:off x="1828800" y="1219201"/>
            <a:ext cx="4876800" cy="2246769"/>
          </a:xfrm>
          <a:prstGeom prst="rect">
            <a:avLst/>
          </a:prstGeom>
          <a:noFill/>
        </p:spPr>
        <p:txBody>
          <a:bodyPr wrap="square" rtlCol="0">
            <a:spAutoFit/>
          </a:bodyPr>
          <a:lstStyle/>
          <a:p>
            <a:r>
              <a:rPr lang="en-US" sz="2800" dirty="0">
                <a:solidFill>
                  <a:srgbClr val="00B0F0"/>
                </a:solidFill>
              </a:rPr>
              <a:t>When there is wickedness among a people, what happens to their economic and social status? </a:t>
            </a:r>
          </a:p>
          <a:p>
            <a:endParaRPr lang="en-US" sz="2800" dirty="0">
              <a:solidFill>
                <a:srgbClr val="00B0F0"/>
              </a:solidFill>
            </a:endParaRPr>
          </a:p>
        </p:txBody>
      </p:sp>
      <p:pic>
        <p:nvPicPr>
          <p:cNvPr id="3" name="Picture 2">
            <a:extLst>
              <a:ext uri="{FF2B5EF4-FFF2-40B4-BE49-F238E27FC236}">
                <a16:creationId xmlns:a16="http://schemas.microsoft.com/office/drawing/2014/main" id="{2FB5DEAA-3B74-40E1-A653-C1ED09F4D0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9071" y="1136727"/>
            <a:ext cx="3548929" cy="2998910"/>
          </a:xfrm>
          <a:prstGeom prst="rect">
            <a:avLst/>
          </a:prstGeom>
        </p:spPr>
      </p:pic>
      <p:pic>
        <p:nvPicPr>
          <p:cNvPr id="5" name="Picture 4">
            <a:extLst>
              <a:ext uri="{FF2B5EF4-FFF2-40B4-BE49-F238E27FC236}">
                <a16:creationId xmlns:a16="http://schemas.microsoft.com/office/drawing/2014/main" id="{86C79C45-41E4-4FD6-B251-5814F2C18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725" y="3336515"/>
            <a:ext cx="4597111" cy="3064741"/>
          </a:xfrm>
          <a:prstGeom prst="rect">
            <a:avLst/>
          </a:prstGeom>
        </p:spPr>
      </p:pic>
    </p:spTree>
    <p:extLst>
      <p:ext uri="{BB962C8B-B14F-4D97-AF65-F5344CB8AC3E}">
        <p14:creationId xmlns:p14="http://schemas.microsoft.com/office/powerpoint/2010/main" val="1141926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Rectangle 882">
            <a:extLst>
              <a:ext uri="{FF2B5EF4-FFF2-40B4-BE49-F238E27FC236}">
                <a16:creationId xmlns:a16="http://schemas.microsoft.com/office/drawing/2014/main" id="{B4D407DE-B94A-4553-A4D2-B956AFCD7045}"/>
              </a:ext>
            </a:extLst>
          </p:cNvPr>
          <p:cNvSpPr/>
          <p:nvPr/>
        </p:nvSpPr>
        <p:spPr>
          <a:xfrm flipH="1" flipV="1">
            <a:off x="0" y="0"/>
            <a:ext cx="12192000" cy="6858000"/>
          </a:xfrm>
          <a:prstGeom prst="rect">
            <a:avLst/>
          </a:prstGeom>
          <a:gradFill>
            <a:gsLst>
              <a:gs pos="0">
                <a:srgbClr val="365129"/>
              </a:gs>
              <a:gs pos="36000">
                <a:srgbClr val="00B050"/>
              </a:gs>
              <a:gs pos="69000">
                <a:srgbClr val="CCFF99"/>
              </a:gs>
              <a:gs pos="100000">
                <a:schemeClr val="accent1">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0425" y="6505587"/>
            <a:ext cx="2895600" cy="307777"/>
          </a:xfrm>
          <a:prstGeom prst="rect">
            <a:avLst/>
          </a:prstGeom>
          <a:noFill/>
        </p:spPr>
        <p:txBody>
          <a:bodyPr wrap="square" rtlCol="0">
            <a:spAutoFit/>
          </a:bodyPr>
          <a:lstStyle/>
          <a:p>
            <a:r>
              <a:rPr lang="en-US" sz="1400" dirty="0">
                <a:solidFill>
                  <a:schemeClr val="bg1"/>
                </a:solidFill>
              </a:rPr>
              <a:t>Mosiah 25:1-11</a:t>
            </a:r>
          </a:p>
        </p:txBody>
      </p:sp>
      <p:sp>
        <p:nvSpPr>
          <p:cNvPr id="5" name="TextBox 4"/>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Assembly</a:t>
            </a:r>
          </a:p>
        </p:txBody>
      </p:sp>
      <p:sp>
        <p:nvSpPr>
          <p:cNvPr id="21" name="TextBox 20"/>
          <p:cNvSpPr txBox="1"/>
          <p:nvPr/>
        </p:nvSpPr>
        <p:spPr>
          <a:xfrm>
            <a:off x="4800600" y="4343400"/>
            <a:ext cx="2743200" cy="1754326"/>
          </a:xfrm>
          <a:prstGeom prst="rect">
            <a:avLst/>
          </a:prstGeom>
          <a:noFill/>
        </p:spPr>
        <p:txBody>
          <a:bodyPr wrap="square" rtlCol="0">
            <a:spAutoFit/>
          </a:bodyPr>
          <a:lstStyle/>
          <a:p>
            <a:pPr algn="ctr" fontAlgn="base"/>
            <a:r>
              <a:rPr lang="en-US" dirty="0">
                <a:solidFill>
                  <a:schemeClr val="bg1"/>
                </a:solidFill>
              </a:rPr>
              <a:t>King Mosiah read the records of:</a:t>
            </a:r>
          </a:p>
          <a:p>
            <a:pPr algn="ctr" fontAlgn="base"/>
            <a:endParaRPr lang="en-US" dirty="0">
              <a:solidFill>
                <a:schemeClr val="bg1"/>
              </a:solidFill>
            </a:endParaRPr>
          </a:p>
          <a:p>
            <a:pPr algn="ctr" fontAlgn="base"/>
            <a:r>
              <a:rPr lang="en-US" dirty="0" err="1">
                <a:solidFill>
                  <a:schemeClr val="bg1"/>
                </a:solidFill>
              </a:rPr>
              <a:t>Zeniff</a:t>
            </a:r>
            <a:endParaRPr lang="en-US" dirty="0">
              <a:solidFill>
                <a:schemeClr val="bg1"/>
              </a:solidFill>
            </a:endParaRPr>
          </a:p>
          <a:p>
            <a:pPr algn="ctr" fontAlgn="base"/>
            <a:endParaRPr lang="en-US" dirty="0">
              <a:solidFill>
                <a:schemeClr val="bg1"/>
              </a:solidFill>
            </a:endParaRPr>
          </a:p>
          <a:p>
            <a:pPr algn="ctr" fontAlgn="base"/>
            <a:r>
              <a:rPr lang="en-US" dirty="0">
                <a:solidFill>
                  <a:schemeClr val="bg1"/>
                </a:solidFill>
              </a:rPr>
              <a:t>Alma</a:t>
            </a:r>
          </a:p>
        </p:txBody>
      </p:sp>
      <p:grpSp>
        <p:nvGrpSpPr>
          <p:cNvPr id="962" name="Group 961"/>
          <p:cNvGrpSpPr/>
          <p:nvPr/>
        </p:nvGrpSpPr>
        <p:grpSpPr>
          <a:xfrm>
            <a:off x="4114800" y="2895600"/>
            <a:ext cx="1752600" cy="1295400"/>
            <a:chOff x="2590800" y="2895600"/>
            <a:chExt cx="1752600" cy="1295400"/>
          </a:xfrm>
        </p:grpSpPr>
        <p:grpSp>
          <p:nvGrpSpPr>
            <p:cNvPr id="886" name="Group 16"/>
            <p:cNvGrpSpPr/>
            <p:nvPr/>
          </p:nvGrpSpPr>
          <p:grpSpPr>
            <a:xfrm>
              <a:off x="2590800" y="2895600"/>
              <a:ext cx="1600200" cy="1295400"/>
              <a:chOff x="-2011680" y="1349418"/>
              <a:chExt cx="7269480" cy="6346781"/>
            </a:xfrm>
          </p:grpSpPr>
          <p:grpSp>
            <p:nvGrpSpPr>
              <p:cNvPr id="888" name="Group 1"/>
              <p:cNvGrpSpPr/>
              <p:nvPr/>
            </p:nvGrpSpPr>
            <p:grpSpPr>
              <a:xfrm>
                <a:off x="-2011680" y="1349418"/>
                <a:ext cx="7269480" cy="6346781"/>
                <a:chOff x="-137160" y="1426805"/>
                <a:chExt cx="2423160" cy="1697395"/>
              </a:xfrm>
            </p:grpSpPr>
            <p:sp>
              <p:nvSpPr>
                <p:cNvPr id="893" name="Rounded Rectangle 2"/>
                <p:cNvSpPr/>
                <p:nvPr/>
              </p:nvSpPr>
              <p:spPr>
                <a:xfrm>
                  <a:off x="990600" y="1447800"/>
                  <a:ext cx="1219200" cy="16764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4" name="Rounded Rectangle 3"/>
                <p:cNvSpPr/>
                <p:nvPr/>
              </p:nvSpPr>
              <p:spPr>
                <a:xfrm>
                  <a:off x="1066800" y="1447800"/>
                  <a:ext cx="1219200" cy="16764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5" name="Rounded Rectangle 4"/>
                <p:cNvSpPr/>
                <p:nvPr/>
              </p:nvSpPr>
              <p:spPr>
                <a:xfrm>
                  <a:off x="-137160" y="1426805"/>
                  <a:ext cx="1219200" cy="16764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6" name="Donut 5"/>
                <p:cNvSpPr/>
                <p:nvPr/>
              </p:nvSpPr>
              <p:spPr>
                <a:xfrm>
                  <a:off x="838200" y="2057400"/>
                  <a:ext cx="5334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7" name="Donut 6"/>
                <p:cNvSpPr/>
                <p:nvPr/>
              </p:nvSpPr>
              <p:spPr>
                <a:xfrm>
                  <a:off x="838200" y="2438400"/>
                  <a:ext cx="5334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8" name="Donut 7"/>
                <p:cNvSpPr/>
                <p:nvPr/>
              </p:nvSpPr>
              <p:spPr>
                <a:xfrm>
                  <a:off x="838200" y="1676400"/>
                  <a:ext cx="5334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889" name="Frame 12"/>
              <p:cNvSpPr/>
              <p:nvPr/>
            </p:nvSpPr>
            <p:spPr>
              <a:xfrm>
                <a:off x="1219200" y="2438400"/>
                <a:ext cx="914400" cy="838200"/>
              </a:xfrm>
              <a:prstGeom prst="frame">
                <a:avLst>
                  <a:gd name="adj1" fmla="val 21057"/>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0" name="Frame 889"/>
              <p:cNvSpPr/>
              <p:nvPr/>
            </p:nvSpPr>
            <p:spPr>
              <a:xfrm>
                <a:off x="1219200" y="3886200"/>
                <a:ext cx="914400" cy="838200"/>
              </a:xfrm>
              <a:prstGeom prst="frame">
                <a:avLst>
                  <a:gd name="adj1" fmla="val 21057"/>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1" name="Frame 890"/>
              <p:cNvSpPr/>
              <p:nvPr/>
            </p:nvSpPr>
            <p:spPr>
              <a:xfrm>
                <a:off x="1219200" y="5257800"/>
                <a:ext cx="914400" cy="838200"/>
              </a:xfrm>
              <a:prstGeom prst="frame">
                <a:avLst>
                  <a:gd name="adj1" fmla="val 21057"/>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10" name="TextBox 909"/>
            <p:cNvSpPr txBox="1"/>
            <p:nvPr/>
          </p:nvSpPr>
          <p:spPr>
            <a:xfrm>
              <a:off x="3581400" y="3276600"/>
              <a:ext cx="762000" cy="307777"/>
            </a:xfrm>
            <a:prstGeom prst="rect">
              <a:avLst/>
            </a:prstGeom>
            <a:noFill/>
          </p:spPr>
          <p:txBody>
            <a:bodyPr wrap="square" rtlCol="0">
              <a:spAutoFit/>
            </a:bodyPr>
            <a:lstStyle/>
            <a:p>
              <a:r>
                <a:rPr lang="en-US" sz="1400" dirty="0" err="1"/>
                <a:t>Zeniff</a:t>
              </a:r>
              <a:endParaRPr lang="en-US" sz="1400" dirty="0"/>
            </a:p>
          </p:txBody>
        </p:sp>
      </p:grpSp>
      <p:grpSp>
        <p:nvGrpSpPr>
          <p:cNvPr id="963" name="Group 962"/>
          <p:cNvGrpSpPr/>
          <p:nvPr/>
        </p:nvGrpSpPr>
        <p:grpSpPr>
          <a:xfrm>
            <a:off x="6705600" y="2895600"/>
            <a:ext cx="1600200" cy="1295400"/>
            <a:chOff x="5181600" y="2895600"/>
            <a:chExt cx="1600200" cy="1295400"/>
          </a:xfrm>
        </p:grpSpPr>
        <p:grpSp>
          <p:nvGrpSpPr>
            <p:cNvPr id="899" name="Group 16"/>
            <p:cNvGrpSpPr/>
            <p:nvPr/>
          </p:nvGrpSpPr>
          <p:grpSpPr>
            <a:xfrm>
              <a:off x="5181600" y="2895600"/>
              <a:ext cx="1600200" cy="1295400"/>
              <a:chOff x="-2011680" y="1349418"/>
              <a:chExt cx="7269480" cy="6346781"/>
            </a:xfrm>
          </p:grpSpPr>
          <p:grpSp>
            <p:nvGrpSpPr>
              <p:cNvPr id="900" name="Group 1"/>
              <p:cNvGrpSpPr/>
              <p:nvPr/>
            </p:nvGrpSpPr>
            <p:grpSpPr>
              <a:xfrm>
                <a:off x="-2011680" y="1349418"/>
                <a:ext cx="7269480" cy="6346781"/>
                <a:chOff x="-137160" y="1426805"/>
                <a:chExt cx="2423160" cy="1697395"/>
              </a:xfrm>
            </p:grpSpPr>
            <p:sp>
              <p:nvSpPr>
                <p:cNvPr id="904" name="Rounded Rectangle 2"/>
                <p:cNvSpPr/>
                <p:nvPr/>
              </p:nvSpPr>
              <p:spPr>
                <a:xfrm>
                  <a:off x="990600" y="1447800"/>
                  <a:ext cx="1219200" cy="16764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Rounded Rectangle 3"/>
                <p:cNvSpPr/>
                <p:nvPr/>
              </p:nvSpPr>
              <p:spPr>
                <a:xfrm>
                  <a:off x="1066800" y="1447800"/>
                  <a:ext cx="1219200" cy="16764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6" name="Rounded Rectangle 4"/>
                <p:cNvSpPr/>
                <p:nvPr/>
              </p:nvSpPr>
              <p:spPr>
                <a:xfrm>
                  <a:off x="-137160" y="1426805"/>
                  <a:ext cx="1219200" cy="16764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Donut 5"/>
                <p:cNvSpPr/>
                <p:nvPr/>
              </p:nvSpPr>
              <p:spPr>
                <a:xfrm>
                  <a:off x="838200" y="2057400"/>
                  <a:ext cx="5334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8" name="Donut 6"/>
                <p:cNvSpPr/>
                <p:nvPr/>
              </p:nvSpPr>
              <p:spPr>
                <a:xfrm>
                  <a:off x="838200" y="2438400"/>
                  <a:ext cx="5334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9" name="Donut 7"/>
                <p:cNvSpPr/>
                <p:nvPr/>
              </p:nvSpPr>
              <p:spPr>
                <a:xfrm>
                  <a:off x="838200" y="1676400"/>
                  <a:ext cx="5334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01" name="Frame 12"/>
              <p:cNvSpPr/>
              <p:nvPr/>
            </p:nvSpPr>
            <p:spPr>
              <a:xfrm>
                <a:off x="1219200" y="2438400"/>
                <a:ext cx="914400" cy="838200"/>
              </a:xfrm>
              <a:prstGeom prst="frame">
                <a:avLst>
                  <a:gd name="adj1" fmla="val 21057"/>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2" name="Frame 901"/>
              <p:cNvSpPr/>
              <p:nvPr/>
            </p:nvSpPr>
            <p:spPr>
              <a:xfrm>
                <a:off x="1219200" y="3886200"/>
                <a:ext cx="914400" cy="838200"/>
              </a:xfrm>
              <a:prstGeom prst="frame">
                <a:avLst>
                  <a:gd name="adj1" fmla="val 21057"/>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3" name="Frame 902"/>
              <p:cNvSpPr/>
              <p:nvPr/>
            </p:nvSpPr>
            <p:spPr>
              <a:xfrm>
                <a:off x="1219200" y="5257800"/>
                <a:ext cx="914400" cy="838200"/>
              </a:xfrm>
              <a:prstGeom prst="frame">
                <a:avLst>
                  <a:gd name="adj1" fmla="val 21057"/>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11" name="TextBox 910"/>
            <p:cNvSpPr txBox="1"/>
            <p:nvPr/>
          </p:nvSpPr>
          <p:spPr>
            <a:xfrm>
              <a:off x="6172200" y="3276600"/>
              <a:ext cx="609600" cy="307777"/>
            </a:xfrm>
            <a:prstGeom prst="rect">
              <a:avLst/>
            </a:prstGeom>
            <a:noFill/>
          </p:spPr>
          <p:txBody>
            <a:bodyPr wrap="square" rtlCol="0">
              <a:spAutoFit/>
            </a:bodyPr>
            <a:lstStyle/>
            <a:p>
              <a:r>
                <a:rPr lang="en-US" sz="1400" dirty="0"/>
                <a:t>Alma</a:t>
              </a:r>
            </a:p>
          </p:txBody>
        </p:sp>
      </p:grpSp>
      <p:sp>
        <p:nvSpPr>
          <p:cNvPr id="958" name="TextBox 957"/>
          <p:cNvSpPr txBox="1"/>
          <p:nvPr/>
        </p:nvSpPr>
        <p:spPr>
          <a:xfrm>
            <a:off x="1676400" y="5943600"/>
            <a:ext cx="2743200" cy="369332"/>
          </a:xfrm>
          <a:prstGeom prst="rect">
            <a:avLst/>
          </a:prstGeom>
          <a:noFill/>
        </p:spPr>
        <p:txBody>
          <a:bodyPr wrap="square" rtlCol="0">
            <a:spAutoFit/>
          </a:bodyPr>
          <a:lstStyle/>
          <a:p>
            <a:pPr algn="ctr" fontAlgn="base"/>
            <a:r>
              <a:rPr lang="en-US" dirty="0">
                <a:solidFill>
                  <a:srgbClr val="FFFF00"/>
                </a:solidFill>
              </a:rPr>
              <a:t>Wonder and Amazement</a:t>
            </a:r>
          </a:p>
        </p:txBody>
      </p:sp>
      <p:sp>
        <p:nvSpPr>
          <p:cNvPr id="959" name="TextBox 958"/>
          <p:cNvSpPr txBox="1"/>
          <p:nvPr/>
        </p:nvSpPr>
        <p:spPr>
          <a:xfrm>
            <a:off x="3352800" y="6248400"/>
            <a:ext cx="2743200" cy="369332"/>
          </a:xfrm>
          <a:prstGeom prst="rect">
            <a:avLst/>
          </a:prstGeom>
          <a:noFill/>
        </p:spPr>
        <p:txBody>
          <a:bodyPr wrap="square" rtlCol="0">
            <a:spAutoFit/>
          </a:bodyPr>
          <a:lstStyle/>
          <a:p>
            <a:pPr algn="ctr" fontAlgn="base"/>
            <a:r>
              <a:rPr lang="en-US" dirty="0">
                <a:solidFill>
                  <a:srgbClr val="FFFF00"/>
                </a:solidFill>
              </a:rPr>
              <a:t>Sorrowful</a:t>
            </a:r>
          </a:p>
        </p:txBody>
      </p:sp>
      <p:sp>
        <p:nvSpPr>
          <p:cNvPr id="960" name="TextBox 959"/>
          <p:cNvSpPr txBox="1"/>
          <p:nvPr/>
        </p:nvSpPr>
        <p:spPr>
          <a:xfrm>
            <a:off x="5257800" y="6400800"/>
            <a:ext cx="3048000" cy="369332"/>
          </a:xfrm>
          <a:prstGeom prst="rect">
            <a:avLst/>
          </a:prstGeom>
          <a:noFill/>
        </p:spPr>
        <p:txBody>
          <a:bodyPr wrap="square" rtlCol="0">
            <a:spAutoFit/>
          </a:bodyPr>
          <a:lstStyle/>
          <a:p>
            <a:pPr algn="ctr" fontAlgn="base"/>
            <a:r>
              <a:rPr lang="en-US" dirty="0">
                <a:solidFill>
                  <a:srgbClr val="FFFF00"/>
                </a:solidFill>
              </a:rPr>
              <a:t>Raised voices and gave thanks</a:t>
            </a:r>
          </a:p>
        </p:txBody>
      </p:sp>
      <p:sp>
        <p:nvSpPr>
          <p:cNvPr id="961" name="TextBox 960"/>
          <p:cNvSpPr txBox="1"/>
          <p:nvPr/>
        </p:nvSpPr>
        <p:spPr>
          <a:xfrm>
            <a:off x="7924800" y="6488668"/>
            <a:ext cx="2743200" cy="369332"/>
          </a:xfrm>
          <a:prstGeom prst="rect">
            <a:avLst/>
          </a:prstGeom>
          <a:noFill/>
        </p:spPr>
        <p:txBody>
          <a:bodyPr wrap="square" rtlCol="0">
            <a:spAutoFit/>
          </a:bodyPr>
          <a:lstStyle/>
          <a:p>
            <a:pPr algn="ctr" fontAlgn="base"/>
            <a:r>
              <a:rPr lang="en-US" dirty="0">
                <a:solidFill>
                  <a:srgbClr val="FFFF00"/>
                </a:solidFill>
              </a:rPr>
              <a:t>Pain and anguish</a:t>
            </a:r>
          </a:p>
        </p:txBody>
      </p:sp>
      <p:grpSp>
        <p:nvGrpSpPr>
          <p:cNvPr id="884" name="Group 3">
            <a:extLst>
              <a:ext uri="{FF2B5EF4-FFF2-40B4-BE49-F238E27FC236}">
                <a16:creationId xmlns:a16="http://schemas.microsoft.com/office/drawing/2014/main" id="{F43DF543-5AE6-4B5A-8C9F-85F84183F813}"/>
              </a:ext>
            </a:extLst>
          </p:cNvPr>
          <p:cNvGrpSpPr/>
          <p:nvPr/>
        </p:nvGrpSpPr>
        <p:grpSpPr>
          <a:xfrm>
            <a:off x="221117" y="250897"/>
            <a:ext cx="2104436" cy="2301261"/>
            <a:chOff x="71718" y="1120588"/>
            <a:chExt cx="3180036" cy="4572000"/>
          </a:xfrm>
        </p:grpSpPr>
        <p:grpSp>
          <p:nvGrpSpPr>
            <p:cNvPr id="885" name="Group 13">
              <a:extLst>
                <a:ext uri="{FF2B5EF4-FFF2-40B4-BE49-F238E27FC236}">
                  <a16:creationId xmlns:a16="http://schemas.microsoft.com/office/drawing/2014/main" id="{2C444802-03CA-4CAE-92AA-7E1A093EB92F}"/>
                </a:ext>
              </a:extLst>
            </p:cNvPr>
            <p:cNvGrpSpPr/>
            <p:nvPr/>
          </p:nvGrpSpPr>
          <p:grpSpPr>
            <a:xfrm>
              <a:off x="71718" y="1120588"/>
              <a:ext cx="3048000" cy="4572000"/>
              <a:chOff x="838200" y="1066800"/>
              <a:chExt cx="2438400" cy="3352800"/>
            </a:xfrm>
          </p:grpSpPr>
          <p:sp>
            <p:nvSpPr>
              <p:cNvPr id="892" name="Rounded Rectangle 61">
                <a:extLst>
                  <a:ext uri="{FF2B5EF4-FFF2-40B4-BE49-F238E27FC236}">
                    <a16:creationId xmlns:a16="http://schemas.microsoft.com/office/drawing/2014/main" id="{134FC3A0-C29A-44EE-899C-C9BBADB5BDA9}"/>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4" name="Rounded Rectangle 2">
                <a:extLst>
                  <a:ext uri="{FF2B5EF4-FFF2-40B4-BE49-F238E27FC236}">
                    <a16:creationId xmlns:a16="http://schemas.microsoft.com/office/drawing/2014/main" id="{5D2D279B-EE5D-40ED-82A0-81C0FDC96C09}"/>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Rounded Rectangle 3">
                <a:extLst>
                  <a:ext uri="{FF2B5EF4-FFF2-40B4-BE49-F238E27FC236}">
                    <a16:creationId xmlns:a16="http://schemas.microsoft.com/office/drawing/2014/main" id="{10A1480E-2826-4838-B16B-59A083B3BC33}"/>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Rounded Rectangle 4">
                <a:extLst>
                  <a:ext uri="{FF2B5EF4-FFF2-40B4-BE49-F238E27FC236}">
                    <a16:creationId xmlns:a16="http://schemas.microsoft.com/office/drawing/2014/main" id="{FE12186E-9DCA-4E95-B1DC-A85789F9C6F1}"/>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Donut 5">
                <a:extLst>
                  <a:ext uri="{FF2B5EF4-FFF2-40B4-BE49-F238E27FC236}">
                    <a16:creationId xmlns:a16="http://schemas.microsoft.com/office/drawing/2014/main" id="{C34289E2-B511-41FE-8A86-865D80666C92}"/>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8" name="Donut 6">
                <a:extLst>
                  <a:ext uri="{FF2B5EF4-FFF2-40B4-BE49-F238E27FC236}">
                    <a16:creationId xmlns:a16="http://schemas.microsoft.com/office/drawing/2014/main" id="{1E7821A1-03F0-4DA3-83CB-5DFF94A5D831}"/>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9" name="Donut 7">
                <a:extLst>
                  <a:ext uri="{FF2B5EF4-FFF2-40B4-BE49-F238E27FC236}">
                    <a16:creationId xmlns:a16="http://schemas.microsoft.com/office/drawing/2014/main" id="{CB07BB5F-9235-4BE7-8198-7612BF4860C0}"/>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0" name="Plaque 8">
                <a:extLst>
                  <a:ext uri="{FF2B5EF4-FFF2-40B4-BE49-F238E27FC236}">
                    <a16:creationId xmlns:a16="http://schemas.microsoft.com/office/drawing/2014/main" id="{CB9A5E28-B0E5-4B5B-AEBC-92228FB3F4F4}"/>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Plaque 9">
                <a:extLst>
                  <a:ext uri="{FF2B5EF4-FFF2-40B4-BE49-F238E27FC236}">
                    <a16:creationId xmlns:a16="http://schemas.microsoft.com/office/drawing/2014/main" id="{D7144DB8-3D37-4CF9-83F0-F187A0ED4B61}"/>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2" name="Plaque 10">
                <a:extLst>
                  <a:ext uri="{FF2B5EF4-FFF2-40B4-BE49-F238E27FC236}">
                    <a16:creationId xmlns:a16="http://schemas.microsoft.com/office/drawing/2014/main" id="{0E52FE54-1C04-4834-878C-144B7F90823B}"/>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7" name="TextBox 886">
              <a:extLst>
                <a:ext uri="{FF2B5EF4-FFF2-40B4-BE49-F238E27FC236}">
                  <a16:creationId xmlns:a16="http://schemas.microsoft.com/office/drawing/2014/main" id="{AB42A07D-AAEB-4DF1-9F29-9A4631FA97BE}"/>
                </a:ext>
              </a:extLst>
            </p:cNvPr>
            <p:cNvSpPr txBox="1"/>
            <p:nvPr/>
          </p:nvSpPr>
          <p:spPr>
            <a:xfrm>
              <a:off x="762598" y="1254182"/>
              <a:ext cx="2489156" cy="4096856"/>
            </a:xfrm>
            <a:prstGeom prst="rect">
              <a:avLst/>
            </a:prstGeom>
            <a:noFill/>
          </p:spPr>
          <p:txBody>
            <a:bodyPr wrap="square" rtlCol="0">
              <a:spAutoFit/>
            </a:bodyPr>
            <a:lstStyle/>
            <a:p>
              <a:pPr algn="ctr"/>
              <a:r>
                <a:rPr lang="en-US" sz="1600" b="1" dirty="0"/>
                <a:t>By studying the records of God’s dealings with others, we can feel joy and gratitude for the goodness of God</a:t>
              </a:r>
              <a:endParaRPr lang="en-US" sz="1600" b="1" dirty="0">
                <a:solidFill>
                  <a:schemeClr val="bg2">
                    <a:lumMod val="25000"/>
                  </a:schemeClr>
                </a:solidFill>
                <a:latin typeface="Tempus Sans ITC" pitchFamily="82" charset="0"/>
              </a:endParaRPr>
            </a:p>
          </p:txBody>
        </p:sp>
      </p:grpSp>
      <p:grpSp>
        <p:nvGrpSpPr>
          <p:cNvPr id="2" name="Group 1">
            <a:extLst>
              <a:ext uri="{FF2B5EF4-FFF2-40B4-BE49-F238E27FC236}">
                <a16:creationId xmlns:a16="http://schemas.microsoft.com/office/drawing/2014/main" id="{20612D6F-664A-8284-023C-5F6508F5FAA3}"/>
              </a:ext>
            </a:extLst>
          </p:cNvPr>
          <p:cNvGrpSpPr/>
          <p:nvPr/>
        </p:nvGrpSpPr>
        <p:grpSpPr>
          <a:xfrm>
            <a:off x="2291835" y="314361"/>
            <a:ext cx="1703849" cy="2901734"/>
            <a:chOff x="7839765" y="305274"/>
            <a:chExt cx="3731519" cy="6354948"/>
          </a:xfrm>
        </p:grpSpPr>
        <p:grpSp>
          <p:nvGrpSpPr>
            <p:cNvPr id="3" name="Group 285">
              <a:extLst>
                <a:ext uri="{FF2B5EF4-FFF2-40B4-BE49-F238E27FC236}">
                  <a16:creationId xmlns:a16="http://schemas.microsoft.com/office/drawing/2014/main" id="{3C3FB4BE-8867-FE54-918A-7C0BE618A87B}"/>
                </a:ext>
              </a:extLst>
            </p:cNvPr>
            <p:cNvGrpSpPr/>
            <p:nvPr/>
          </p:nvGrpSpPr>
          <p:grpSpPr>
            <a:xfrm rot="6940948">
              <a:off x="8417371" y="1570318"/>
              <a:ext cx="2528305" cy="1191932"/>
              <a:chOff x="3818466" y="457200"/>
              <a:chExt cx="1547496" cy="1041881"/>
            </a:xfrm>
          </p:grpSpPr>
          <p:grpSp>
            <p:nvGrpSpPr>
              <p:cNvPr id="527" name="Group 18">
                <a:extLst>
                  <a:ext uri="{FF2B5EF4-FFF2-40B4-BE49-F238E27FC236}">
                    <a16:creationId xmlns:a16="http://schemas.microsoft.com/office/drawing/2014/main" id="{D09B6A64-589B-24AA-3910-16C2CE74F9F0}"/>
                  </a:ext>
                </a:extLst>
              </p:cNvPr>
              <p:cNvGrpSpPr/>
              <p:nvPr/>
            </p:nvGrpSpPr>
            <p:grpSpPr>
              <a:xfrm flipH="1">
                <a:off x="3847638" y="457200"/>
                <a:ext cx="1518324" cy="1041881"/>
                <a:chOff x="4850118" y="788842"/>
                <a:chExt cx="2160282" cy="1573358"/>
              </a:xfrm>
            </p:grpSpPr>
            <p:grpSp>
              <p:nvGrpSpPr>
                <p:cNvPr id="530" name="Group 10">
                  <a:extLst>
                    <a:ext uri="{FF2B5EF4-FFF2-40B4-BE49-F238E27FC236}">
                      <a16:creationId xmlns:a16="http://schemas.microsoft.com/office/drawing/2014/main" id="{8CF7CDB4-C1FC-E7EB-7500-A3E2736F4BED}"/>
                    </a:ext>
                  </a:extLst>
                </p:cNvPr>
                <p:cNvGrpSpPr/>
                <p:nvPr/>
              </p:nvGrpSpPr>
              <p:grpSpPr>
                <a:xfrm rot="10800000">
                  <a:off x="5181600" y="1371600"/>
                  <a:ext cx="1295400" cy="990600"/>
                  <a:chOff x="4850118" y="788842"/>
                  <a:chExt cx="2160282" cy="1497158"/>
                </a:xfrm>
              </p:grpSpPr>
              <p:sp>
                <p:nvSpPr>
                  <p:cNvPr id="539" name="Moon 538">
                    <a:extLst>
                      <a:ext uri="{FF2B5EF4-FFF2-40B4-BE49-F238E27FC236}">
                        <a16:creationId xmlns:a16="http://schemas.microsoft.com/office/drawing/2014/main" id="{3F257B00-7538-D7A0-412F-FF96F1F73F33}"/>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Moon 539">
                    <a:extLst>
                      <a:ext uri="{FF2B5EF4-FFF2-40B4-BE49-F238E27FC236}">
                        <a16:creationId xmlns:a16="http://schemas.microsoft.com/office/drawing/2014/main" id="{641EABA2-5B66-30ED-E71F-2B586760C605}"/>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Moon 13">
                    <a:extLst>
                      <a:ext uri="{FF2B5EF4-FFF2-40B4-BE49-F238E27FC236}">
                        <a16:creationId xmlns:a16="http://schemas.microsoft.com/office/drawing/2014/main" id="{1BD40B8E-14D9-A77B-57C6-1DF51855C842}"/>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Moon 14">
                    <a:extLst>
                      <a:ext uri="{FF2B5EF4-FFF2-40B4-BE49-F238E27FC236}">
                        <a16:creationId xmlns:a16="http://schemas.microsoft.com/office/drawing/2014/main" id="{8059FC5F-3999-DD68-8605-C4A1576105BB}"/>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Moon 15">
                    <a:extLst>
                      <a:ext uri="{FF2B5EF4-FFF2-40B4-BE49-F238E27FC236}">
                        <a16:creationId xmlns:a16="http://schemas.microsoft.com/office/drawing/2014/main" id="{1BB09F3B-E925-F9D8-9205-F10882CB1104}"/>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Moon 16">
                    <a:extLst>
                      <a:ext uri="{FF2B5EF4-FFF2-40B4-BE49-F238E27FC236}">
                        <a16:creationId xmlns:a16="http://schemas.microsoft.com/office/drawing/2014/main" id="{1417DED9-E72A-23B3-DDC2-D97638A88D19}"/>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17">
                    <a:extLst>
                      <a:ext uri="{FF2B5EF4-FFF2-40B4-BE49-F238E27FC236}">
                        <a16:creationId xmlns:a16="http://schemas.microsoft.com/office/drawing/2014/main" id="{827B6EE2-7740-7723-99B1-1391A4174C30}"/>
                      </a:ext>
                    </a:extLst>
                  </p:cNvPr>
                  <p:cNvSpPr/>
                  <p:nvPr/>
                </p:nvSpPr>
                <p:spPr>
                  <a:xfrm rot="16010209">
                    <a:off x="5249130" y="932954"/>
                    <a:ext cx="873143" cy="140160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1" name="Group 9">
                  <a:extLst>
                    <a:ext uri="{FF2B5EF4-FFF2-40B4-BE49-F238E27FC236}">
                      <a16:creationId xmlns:a16="http://schemas.microsoft.com/office/drawing/2014/main" id="{D055AB5E-9070-5EE6-6A0D-B3D177B015BB}"/>
                    </a:ext>
                  </a:extLst>
                </p:cNvPr>
                <p:cNvGrpSpPr/>
                <p:nvPr/>
              </p:nvGrpSpPr>
              <p:grpSpPr>
                <a:xfrm>
                  <a:off x="4850118" y="788842"/>
                  <a:ext cx="2160282" cy="1497158"/>
                  <a:chOff x="4850118" y="788842"/>
                  <a:chExt cx="2160282" cy="1497158"/>
                </a:xfrm>
              </p:grpSpPr>
              <p:sp>
                <p:nvSpPr>
                  <p:cNvPr id="532" name="Moon 531">
                    <a:extLst>
                      <a:ext uri="{FF2B5EF4-FFF2-40B4-BE49-F238E27FC236}">
                        <a16:creationId xmlns:a16="http://schemas.microsoft.com/office/drawing/2014/main" id="{7B803BF2-2659-845B-EE12-85A9C4DA2025}"/>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Moon 2">
                    <a:extLst>
                      <a:ext uri="{FF2B5EF4-FFF2-40B4-BE49-F238E27FC236}">
                        <a16:creationId xmlns:a16="http://schemas.microsoft.com/office/drawing/2014/main" id="{13FD9EBD-51B0-A06C-E984-7D55E87B6DD3}"/>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4" name="Moon 3">
                    <a:extLst>
                      <a:ext uri="{FF2B5EF4-FFF2-40B4-BE49-F238E27FC236}">
                        <a16:creationId xmlns:a16="http://schemas.microsoft.com/office/drawing/2014/main" id="{115562FB-7CAA-A985-9350-FE04ED64C825}"/>
                      </a:ext>
                    </a:extLst>
                  </p:cNvPr>
                  <p:cNvSpPr/>
                  <p:nvPr/>
                </p:nvSpPr>
                <p:spPr>
                  <a:xfrm rot="5605046">
                    <a:off x="5574018" y="723713"/>
                    <a:ext cx="685800" cy="2133599"/>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5" name="Moon 4">
                    <a:extLst>
                      <a:ext uri="{FF2B5EF4-FFF2-40B4-BE49-F238E27FC236}">
                        <a16:creationId xmlns:a16="http://schemas.microsoft.com/office/drawing/2014/main" id="{7B1A9156-0CE5-8ACA-F4E0-A418AF3BCB14}"/>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Moon 5">
                    <a:extLst>
                      <a:ext uri="{FF2B5EF4-FFF2-40B4-BE49-F238E27FC236}">
                        <a16:creationId xmlns:a16="http://schemas.microsoft.com/office/drawing/2014/main" id="{FF1FBE86-511B-32F1-7A6E-08191935882A}"/>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Moon 6">
                    <a:extLst>
                      <a:ext uri="{FF2B5EF4-FFF2-40B4-BE49-F238E27FC236}">
                        <a16:creationId xmlns:a16="http://schemas.microsoft.com/office/drawing/2014/main" id="{1E6A8B94-EBFB-81D4-5331-93BB1F94152D}"/>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8">
                    <a:extLst>
                      <a:ext uri="{FF2B5EF4-FFF2-40B4-BE49-F238E27FC236}">
                        <a16:creationId xmlns:a16="http://schemas.microsoft.com/office/drawing/2014/main" id="{24575AAE-998E-B4AD-0B08-258D9FCA684E}"/>
                      </a:ext>
                    </a:extLst>
                  </p:cNvPr>
                  <p:cNvSpPr/>
                  <p:nvPr/>
                </p:nvSpPr>
                <p:spPr>
                  <a:xfrm rot="16010209">
                    <a:off x="5384585" y="635417"/>
                    <a:ext cx="1019075" cy="18288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28" name="Oval 527">
                <a:extLst>
                  <a:ext uri="{FF2B5EF4-FFF2-40B4-BE49-F238E27FC236}">
                    <a16:creationId xmlns:a16="http://schemas.microsoft.com/office/drawing/2014/main" id="{396431E9-0582-024F-9933-CFF1619FFAE9}"/>
                  </a:ext>
                </a:extLst>
              </p:cNvPr>
              <p:cNvSpPr/>
              <p:nvPr/>
            </p:nvSpPr>
            <p:spPr>
              <a:xfrm flipH="1">
                <a:off x="4441206" y="762000"/>
                <a:ext cx="854057" cy="625863"/>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528">
                <a:extLst>
                  <a:ext uri="{FF2B5EF4-FFF2-40B4-BE49-F238E27FC236}">
                    <a16:creationId xmlns:a16="http://schemas.microsoft.com/office/drawing/2014/main" id="{4BC16FEC-CAFF-9ADA-F663-7D9805E98460}"/>
                  </a:ext>
                </a:extLst>
              </p:cNvPr>
              <p:cNvSpPr/>
              <p:nvPr/>
            </p:nvSpPr>
            <p:spPr>
              <a:xfrm rot="17723225" flipH="1">
                <a:off x="3695325" y="895013"/>
                <a:ext cx="625863" cy="379581"/>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Shape 5">
              <a:extLst>
                <a:ext uri="{FF2B5EF4-FFF2-40B4-BE49-F238E27FC236}">
                  <a16:creationId xmlns:a16="http://schemas.microsoft.com/office/drawing/2014/main" id="{7E09D569-7668-F63C-A381-835AA1E3A96C}"/>
                </a:ext>
              </a:extLst>
            </p:cNvPr>
            <p:cNvSpPr/>
            <p:nvPr/>
          </p:nvSpPr>
          <p:spPr>
            <a:xfrm rot="20619960">
              <a:off x="9186869" y="2855282"/>
              <a:ext cx="731288" cy="1276999"/>
            </a:xfrm>
            <a:custGeom>
              <a:avLst/>
              <a:gdLst>
                <a:gd name="connsiteX0" fmla="*/ 254972 w 731288"/>
                <a:gd name="connsiteY0" fmla="*/ 11075 h 1276999"/>
                <a:gd name="connsiteX1" fmla="*/ 424410 w 731288"/>
                <a:gd name="connsiteY1" fmla="*/ 545120 h 1276999"/>
                <a:gd name="connsiteX2" fmla="*/ 407734 w 731288"/>
                <a:gd name="connsiteY2" fmla="*/ 757305 h 1276999"/>
                <a:gd name="connsiteX3" fmla="*/ 402020 w 731288"/>
                <a:gd name="connsiteY3" fmla="*/ 784348 h 1276999"/>
                <a:gd name="connsiteX4" fmla="*/ 417449 w 731288"/>
                <a:gd name="connsiteY4" fmla="*/ 775713 h 1276999"/>
                <a:gd name="connsiteX5" fmla="*/ 696510 w 731288"/>
                <a:gd name="connsiteY5" fmla="*/ 822962 h 1276999"/>
                <a:gd name="connsiteX6" fmla="*/ 582051 w 731288"/>
                <a:gd name="connsiteY6" fmla="*/ 1193392 h 1276999"/>
                <a:gd name="connsiteX7" fmla="*/ 194572 w 731288"/>
                <a:gd name="connsiteY7" fmla="*/ 1206823 h 1276999"/>
                <a:gd name="connsiteX8" fmla="*/ 161110 w 731288"/>
                <a:gd name="connsiteY8" fmla="*/ 1074243 h 1276999"/>
                <a:gd name="connsiteX9" fmla="*/ 161419 w 731288"/>
                <a:gd name="connsiteY9" fmla="*/ 1072770 h 1276999"/>
                <a:gd name="connsiteX10" fmla="*/ 129605 w 731288"/>
                <a:gd name="connsiteY10" fmla="*/ 1047402 h 1276999"/>
                <a:gd name="connsiteX11" fmla="*/ 0 w 731288"/>
                <a:gd name="connsiteY11" fmla="*/ 545120 h 1276999"/>
                <a:gd name="connsiteX12" fmla="*/ 212205 w 731288"/>
                <a:gd name="connsiteY12" fmla="*/ 0 h 1276999"/>
                <a:gd name="connsiteX13" fmla="*/ 254972 w 731288"/>
                <a:gd name="connsiteY13" fmla="*/ 11075 h 127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288" h="1276999">
                  <a:moveTo>
                    <a:pt x="254972" y="11075"/>
                  </a:moveTo>
                  <a:cubicBezTo>
                    <a:pt x="351670" y="61905"/>
                    <a:pt x="424410" y="281692"/>
                    <a:pt x="424410" y="545120"/>
                  </a:cubicBezTo>
                  <a:cubicBezTo>
                    <a:pt x="424410" y="620385"/>
                    <a:pt x="418472" y="692088"/>
                    <a:pt x="407734" y="757305"/>
                  </a:cubicBezTo>
                  <a:lnTo>
                    <a:pt x="402020" y="784348"/>
                  </a:lnTo>
                  <a:lnTo>
                    <a:pt x="417449" y="775713"/>
                  </a:lnTo>
                  <a:cubicBezTo>
                    <a:pt x="528247" y="733923"/>
                    <a:pt x="639965" y="749025"/>
                    <a:pt x="696510" y="822962"/>
                  </a:cubicBezTo>
                  <a:cubicBezTo>
                    <a:pt x="771903" y="921545"/>
                    <a:pt x="720657" y="1087392"/>
                    <a:pt x="582051" y="1193392"/>
                  </a:cubicBezTo>
                  <a:cubicBezTo>
                    <a:pt x="443444" y="1299393"/>
                    <a:pt x="269965" y="1305406"/>
                    <a:pt x="194572" y="1206823"/>
                  </a:cubicBezTo>
                  <a:cubicBezTo>
                    <a:pt x="166300" y="1169854"/>
                    <a:pt x="155837" y="1123427"/>
                    <a:pt x="161110" y="1074243"/>
                  </a:cubicBezTo>
                  <a:lnTo>
                    <a:pt x="161419" y="1072770"/>
                  </a:lnTo>
                  <a:lnTo>
                    <a:pt x="129605" y="1047402"/>
                  </a:lnTo>
                  <a:cubicBezTo>
                    <a:pt x="53441" y="964648"/>
                    <a:pt x="0" y="770916"/>
                    <a:pt x="0" y="545120"/>
                  </a:cubicBezTo>
                  <a:cubicBezTo>
                    <a:pt x="0" y="244059"/>
                    <a:pt x="95007" y="0"/>
                    <a:pt x="212205" y="0"/>
                  </a:cubicBezTo>
                  <a:cubicBezTo>
                    <a:pt x="226855" y="0"/>
                    <a:pt x="241158" y="3814"/>
                    <a:pt x="254972" y="11075"/>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Oval 6">
              <a:extLst>
                <a:ext uri="{FF2B5EF4-FFF2-40B4-BE49-F238E27FC236}">
                  <a16:creationId xmlns:a16="http://schemas.microsoft.com/office/drawing/2014/main" id="{C95DCF1E-B9BD-0F22-03DE-1F2D49B7E960}"/>
                </a:ext>
              </a:extLst>
            </p:cNvPr>
            <p:cNvSpPr/>
            <p:nvPr/>
          </p:nvSpPr>
          <p:spPr>
            <a:xfrm>
              <a:off x="9941380" y="5118273"/>
              <a:ext cx="474857" cy="10902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3379AD8-4330-88B6-4D07-82ACA9AE686D}"/>
                </a:ext>
              </a:extLst>
            </p:cNvPr>
            <p:cNvSpPr/>
            <p:nvPr/>
          </p:nvSpPr>
          <p:spPr>
            <a:xfrm rot="21042356">
              <a:off x="10523856" y="5118273"/>
              <a:ext cx="474857" cy="10902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3" name="Oval 112">
              <a:extLst>
                <a:ext uri="{FF2B5EF4-FFF2-40B4-BE49-F238E27FC236}">
                  <a16:creationId xmlns:a16="http://schemas.microsoft.com/office/drawing/2014/main" id="{79659BFE-3EF3-8123-E8B4-48BDF9DF4044}"/>
                </a:ext>
              </a:extLst>
            </p:cNvPr>
            <p:cNvSpPr/>
            <p:nvPr/>
          </p:nvSpPr>
          <p:spPr>
            <a:xfrm rot="2433781">
              <a:off x="9893596" y="5958329"/>
              <a:ext cx="515103" cy="701893"/>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Oval 973">
              <a:extLst>
                <a:ext uri="{FF2B5EF4-FFF2-40B4-BE49-F238E27FC236}">
                  <a16:creationId xmlns:a16="http://schemas.microsoft.com/office/drawing/2014/main" id="{C772A759-7599-3434-EF9F-9CE43BE4355E}"/>
                </a:ext>
              </a:extLst>
            </p:cNvPr>
            <p:cNvSpPr/>
            <p:nvPr/>
          </p:nvSpPr>
          <p:spPr>
            <a:xfrm rot="20739751">
              <a:off x="11182085" y="3133180"/>
              <a:ext cx="389199" cy="15589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5" name="Oval 112">
              <a:extLst>
                <a:ext uri="{FF2B5EF4-FFF2-40B4-BE49-F238E27FC236}">
                  <a16:creationId xmlns:a16="http://schemas.microsoft.com/office/drawing/2014/main" id="{0777642C-3137-B193-466D-9798415428C5}"/>
                </a:ext>
              </a:extLst>
            </p:cNvPr>
            <p:cNvSpPr/>
            <p:nvPr/>
          </p:nvSpPr>
          <p:spPr>
            <a:xfrm rot="2222220">
              <a:off x="10582877" y="5958329"/>
              <a:ext cx="515103" cy="701893"/>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6" name="Trapezoid 975">
              <a:extLst>
                <a:ext uri="{FF2B5EF4-FFF2-40B4-BE49-F238E27FC236}">
                  <a16:creationId xmlns:a16="http://schemas.microsoft.com/office/drawing/2014/main" id="{568C4E44-5786-49A4-EB08-4FE28227341D}"/>
                </a:ext>
              </a:extLst>
            </p:cNvPr>
            <p:cNvSpPr/>
            <p:nvPr/>
          </p:nvSpPr>
          <p:spPr>
            <a:xfrm>
              <a:off x="9664954" y="3180790"/>
              <a:ext cx="1830636" cy="2405328"/>
            </a:xfrm>
            <a:prstGeom prst="trapezoid">
              <a:avLst>
                <a:gd name="adj" fmla="val 25153"/>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7" name="Trapezoid 976">
              <a:extLst>
                <a:ext uri="{FF2B5EF4-FFF2-40B4-BE49-F238E27FC236}">
                  <a16:creationId xmlns:a16="http://schemas.microsoft.com/office/drawing/2014/main" id="{D1F8470A-0F56-4530-9126-9E1F73D8AFC7}"/>
                </a:ext>
              </a:extLst>
            </p:cNvPr>
            <p:cNvSpPr/>
            <p:nvPr/>
          </p:nvSpPr>
          <p:spPr>
            <a:xfrm rot="19880348">
              <a:off x="10586426" y="2748892"/>
              <a:ext cx="840293" cy="1018133"/>
            </a:xfrm>
            <a:prstGeom prst="trapezoid">
              <a:avLst>
                <a:gd name="adj" fmla="val 30203"/>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Trapezoid 977">
              <a:extLst>
                <a:ext uri="{FF2B5EF4-FFF2-40B4-BE49-F238E27FC236}">
                  <a16:creationId xmlns:a16="http://schemas.microsoft.com/office/drawing/2014/main" id="{7D5DE6B2-6FC9-DEA9-F99F-D0AB20622B4F}"/>
                </a:ext>
              </a:extLst>
            </p:cNvPr>
            <p:cNvSpPr/>
            <p:nvPr/>
          </p:nvSpPr>
          <p:spPr>
            <a:xfrm rot="1324899">
              <a:off x="9549038" y="2739799"/>
              <a:ext cx="840293" cy="996279"/>
            </a:xfrm>
            <a:prstGeom prst="trapezoid">
              <a:avLst>
                <a:gd name="adj" fmla="val 43446"/>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Trapezoid 978">
              <a:extLst>
                <a:ext uri="{FF2B5EF4-FFF2-40B4-BE49-F238E27FC236}">
                  <a16:creationId xmlns:a16="http://schemas.microsoft.com/office/drawing/2014/main" id="{7422632B-3B28-2716-C870-B545CA6BB7D2}"/>
                </a:ext>
              </a:extLst>
            </p:cNvPr>
            <p:cNvSpPr/>
            <p:nvPr/>
          </p:nvSpPr>
          <p:spPr>
            <a:xfrm>
              <a:off x="9733689" y="2434647"/>
              <a:ext cx="1581004" cy="2167957"/>
            </a:xfrm>
            <a:prstGeom prst="trapezoid">
              <a:avLst>
                <a:gd name="adj" fmla="val 28925"/>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Oval 979">
              <a:extLst>
                <a:ext uri="{FF2B5EF4-FFF2-40B4-BE49-F238E27FC236}">
                  <a16:creationId xmlns:a16="http://schemas.microsoft.com/office/drawing/2014/main" id="{4A94CEA5-F7B5-8B39-DA5B-B03BD914A62F}"/>
                </a:ext>
              </a:extLst>
            </p:cNvPr>
            <p:cNvSpPr/>
            <p:nvPr/>
          </p:nvSpPr>
          <p:spPr>
            <a:xfrm rot="572401">
              <a:off x="9962485" y="5885185"/>
              <a:ext cx="436085" cy="5668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1" name="Oval 980">
              <a:extLst>
                <a:ext uri="{FF2B5EF4-FFF2-40B4-BE49-F238E27FC236}">
                  <a16:creationId xmlns:a16="http://schemas.microsoft.com/office/drawing/2014/main" id="{C1E1BAC9-F22A-3C68-F807-F3AE101BD9EB}"/>
                </a:ext>
              </a:extLst>
            </p:cNvPr>
            <p:cNvSpPr/>
            <p:nvPr/>
          </p:nvSpPr>
          <p:spPr>
            <a:xfrm rot="572401">
              <a:off x="10608671" y="5874714"/>
              <a:ext cx="436085" cy="5668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Moon 981">
              <a:extLst>
                <a:ext uri="{FF2B5EF4-FFF2-40B4-BE49-F238E27FC236}">
                  <a16:creationId xmlns:a16="http://schemas.microsoft.com/office/drawing/2014/main" id="{4CC89C3B-2C1D-3F05-C74C-A986D27C02FE}"/>
                </a:ext>
              </a:extLst>
            </p:cNvPr>
            <p:cNvSpPr/>
            <p:nvPr/>
          </p:nvSpPr>
          <p:spPr>
            <a:xfrm rot="5791889">
              <a:off x="10075169" y="5794416"/>
              <a:ext cx="247827" cy="406631"/>
            </a:xfrm>
            <a:prstGeom prst="moon">
              <a:avLst>
                <a:gd name="adj" fmla="val 6296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Moon 982">
              <a:extLst>
                <a:ext uri="{FF2B5EF4-FFF2-40B4-BE49-F238E27FC236}">
                  <a16:creationId xmlns:a16="http://schemas.microsoft.com/office/drawing/2014/main" id="{77F3C7DD-D01F-C528-96D3-FCE57BDD41A5}"/>
                </a:ext>
              </a:extLst>
            </p:cNvPr>
            <p:cNvSpPr/>
            <p:nvPr/>
          </p:nvSpPr>
          <p:spPr>
            <a:xfrm rot="5791889">
              <a:off x="10740859" y="5785109"/>
              <a:ext cx="247827" cy="406631"/>
            </a:xfrm>
            <a:prstGeom prst="moon">
              <a:avLst>
                <a:gd name="adj" fmla="val 6296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4" name="Trapezoid 983">
              <a:extLst>
                <a:ext uri="{FF2B5EF4-FFF2-40B4-BE49-F238E27FC236}">
                  <a16:creationId xmlns:a16="http://schemas.microsoft.com/office/drawing/2014/main" id="{5BB566AD-0E37-6B0E-0F49-5DD017FCC8CF}"/>
                </a:ext>
              </a:extLst>
            </p:cNvPr>
            <p:cNvSpPr/>
            <p:nvPr/>
          </p:nvSpPr>
          <p:spPr>
            <a:xfrm>
              <a:off x="10066531" y="2690171"/>
              <a:ext cx="915318" cy="340700"/>
            </a:xfrm>
            <a:prstGeom prst="trapezoid">
              <a:avLst>
                <a:gd name="adj" fmla="val 2892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Oval 984">
              <a:extLst>
                <a:ext uri="{FF2B5EF4-FFF2-40B4-BE49-F238E27FC236}">
                  <a16:creationId xmlns:a16="http://schemas.microsoft.com/office/drawing/2014/main" id="{7938D456-B853-4E24-48D3-DE1C85BF62FC}"/>
                </a:ext>
              </a:extLst>
            </p:cNvPr>
            <p:cNvSpPr/>
            <p:nvPr/>
          </p:nvSpPr>
          <p:spPr>
            <a:xfrm flipH="1">
              <a:off x="9733688" y="560799"/>
              <a:ext cx="1554391" cy="239855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6" name="Group 284">
              <a:extLst>
                <a:ext uri="{FF2B5EF4-FFF2-40B4-BE49-F238E27FC236}">
                  <a16:creationId xmlns:a16="http://schemas.microsoft.com/office/drawing/2014/main" id="{E8B124AE-5FCB-0F88-EC05-41B965465F1C}"/>
                </a:ext>
              </a:extLst>
            </p:cNvPr>
            <p:cNvGrpSpPr/>
            <p:nvPr/>
          </p:nvGrpSpPr>
          <p:grpSpPr>
            <a:xfrm>
              <a:off x="9659722" y="305274"/>
              <a:ext cx="1689873" cy="1164595"/>
              <a:chOff x="3818466" y="457200"/>
              <a:chExt cx="1547496" cy="1041881"/>
            </a:xfrm>
          </p:grpSpPr>
          <p:grpSp>
            <p:nvGrpSpPr>
              <p:cNvPr id="323" name="Group 18">
                <a:extLst>
                  <a:ext uri="{FF2B5EF4-FFF2-40B4-BE49-F238E27FC236}">
                    <a16:creationId xmlns:a16="http://schemas.microsoft.com/office/drawing/2014/main" id="{35428E07-7963-BD2B-E1AB-B4692BE61015}"/>
                  </a:ext>
                </a:extLst>
              </p:cNvPr>
              <p:cNvGrpSpPr/>
              <p:nvPr/>
            </p:nvGrpSpPr>
            <p:grpSpPr>
              <a:xfrm flipH="1">
                <a:off x="3847638" y="457200"/>
                <a:ext cx="1518324" cy="1041881"/>
                <a:chOff x="4850118" y="788842"/>
                <a:chExt cx="2160282" cy="1573358"/>
              </a:xfrm>
            </p:grpSpPr>
            <p:grpSp>
              <p:nvGrpSpPr>
                <p:cNvPr id="326" name="Group 10">
                  <a:extLst>
                    <a:ext uri="{FF2B5EF4-FFF2-40B4-BE49-F238E27FC236}">
                      <a16:creationId xmlns:a16="http://schemas.microsoft.com/office/drawing/2014/main" id="{CEDE05E2-FCB1-A38C-482E-27509B9E50FE}"/>
                    </a:ext>
                  </a:extLst>
                </p:cNvPr>
                <p:cNvGrpSpPr/>
                <p:nvPr/>
              </p:nvGrpSpPr>
              <p:grpSpPr>
                <a:xfrm rot="10800000">
                  <a:off x="5181600" y="1371600"/>
                  <a:ext cx="1295400" cy="990600"/>
                  <a:chOff x="4850118" y="788842"/>
                  <a:chExt cx="2160282" cy="1497158"/>
                </a:xfrm>
              </p:grpSpPr>
              <p:sp>
                <p:nvSpPr>
                  <p:cNvPr id="477" name="Moon 476">
                    <a:extLst>
                      <a:ext uri="{FF2B5EF4-FFF2-40B4-BE49-F238E27FC236}">
                        <a16:creationId xmlns:a16="http://schemas.microsoft.com/office/drawing/2014/main" id="{CBFD4E8B-B22C-2247-ADD9-B871F72C5496}"/>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1" name="Moon 520">
                    <a:extLst>
                      <a:ext uri="{FF2B5EF4-FFF2-40B4-BE49-F238E27FC236}">
                        <a16:creationId xmlns:a16="http://schemas.microsoft.com/office/drawing/2014/main" id="{8353723B-28B6-F5A8-5493-43DCF73080F8}"/>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Moon 13">
                    <a:extLst>
                      <a:ext uri="{FF2B5EF4-FFF2-40B4-BE49-F238E27FC236}">
                        <a16:creationId xmlns:a16="http://schemas.microsoft.com/office/drawing/2014/main" id="{B8AF0F11-2E82-6732-898B-48A9D7A7D0B3}"/>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Moon 14">
                    <a:extLst>
                      <a:ext uri="{FF2B5EF4-FFF2-40B4-BE49-F238E27FC236}">
                        <a16:creationId xmlns:a16="http://schemas.microsoft.com/office/drawing/2014/main" id="{BB458A78-3E87-E090-4285-B19D1C4DE3F6}"/>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Moon 15">
                    <a:extLst>
                      <a:ext uri="{FF2B5EF4-FFF2-40B4-BE49-F238E27FC236}">
                        <a16:creationId xmlns:a16="http://schemas.microsoft.com/office/drawing/2014/main" id="{565822ED-7AC3-1C53-2878-3BFC01FA31B9}"/>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Moon 16">
                    <a:extLst>
                      <a:ext uri="{FF2B5EF4-FFF2-40B4-BE49-F238E27FC236}">
                        <a16:creationId xmlns:a16="http://schemas.microsoft.com/office/drawing/2014/main" id="{A846B2DB-49EA-F898-23D0-04CF885D54C5}"/>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6" name="Oval 17">
                    <a:extLst>
                      <a:ext uri="{FF2B5EF4-FFF2-40B4-BE49-F238E27FC236}">
                        <a16:creationId xmlns:a16="http://schemas.microsoft.com/office/drawing/2014/main" id="{1B8693FB-22CA-A764-1EBF-9EB5C2ECBD02}"/>
                      </a:ext>
                    </a:extLst>
                  </p:cNvPr>
                  <p:cNvSpPr/>
                  <p:nvPr/>
                </p:nvSpPr>
                <p:spPr>
                  <a:xfrm rot="16010209">
                    <a:off x="5249130" y="932954"/>
                    <a:ext cx="873143" cy="1401605"/>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7" name="Group 9">
                  <a:extLst>
                    <a:ext uri="{FF2B5EF4-FFF2-40B4-BE49-F238E27FC236}">
                      <a16:creationId xmlns:a16="http://schemas.microsoft.com/office/drawing/2014/main" id="{E9044D25-6D6F-548D-A4E8-BDA8DD822E16}"/>
                    </a:ext>
                  </a:extLst>
                </p:cNvPr>
                <p:cNvGrpSpPr/>
                <p:nvPr/>
              </p:nvGrpSpPr>
              <p:grpSpPr>
                <a:xfrm>
                  <a:off x="4850118" y="788842"/>
                  <a:ext cx="2160282" cy="1497158"/>
                  <a:chOff x="4850118" y="788842"/>
                  <a:chExt cx="2160282" cy="1497158"/>
                </a:xfrm>
              </p:grpSpPr>
              <p:sp>
                <p:nvSpPr>
                  <p:cNvPr id="328" name="Moon 327">
                    <a:extLst>
                      <a:ext uri="{FF2B5EF4-FFF2-40B4-BE49-F238E27FC236}">
                        <a16:creationId xmlns:a16="http://schemas.microsoft.com/office/drawing/2014/main" id="{2BA1FEBB-9904-AAC0-BF53-CDD33F38C9AC}"/>
                      </a:ext>
                    </a:extLst>
                  </p:cNvPr>
                  <p:cNvSpPr/>
                  <p:nvPr/>
                </p:nvSpPr>
                <p:spPr>
                  <a:xfrm rot="6074059">
                    <a:off x="5524477" y="438256"/>
                    <a:ext cx="823724" cy="1996860"/>
                  </a:xfrm>
                  <a:prstGeom prst="moon">
                    <a:avLst>
                      <a:gd name="adj" fmla="val 79662"/>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Moon 2">
                    <a:extLst>
                      <a:ext uri="{FF2B5EF4-FFF2-40B4-BE49-F238E27FC236}">
                        <a16:creationId xmlns:a16="http://schemas.microsoft.com/office/drawing/2014/main" id="{6D3EC9B1-681E-DF4F-F7D0-19A83B3B8B24}"/>
                      </a:ext>
                    </a:extLst>
                  </p:cNvPr>
                  <p:cNvSpPr/>
                  <p:nvPr/>
                </p:nvSpPr>
                <p:spPr>
                  <a:xfrm rot="5400000">
                    <a:off x="5600700" y="876300"/>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Moon 3">
                    <a:extLst>
                      <a:ext uri="{FF2B5EF4-FFF2-40B4-BE49-F238E27FC236}">
                        <a16:creationId xmlns:a16="http://schemas.microsoft.com/office/drawing/2014/main" id="{C8EA23C3-D16C-E095-8577-79E987A37A5A}"/>
                      </a:ext>
                    </a:extLst>
                  </p:cNvPr>
                  <p:cNvSpPr/>
                  <p:nvPr/>
                </p:nvSpPr>
                <p:spPr>
                  <a:xfrm rot="6170090">
                    <a:off x="5574018" y="723713"/>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Moon 4">
                    <a:extLst>
                      <a:ext uri="{FF2B5EF4-FFF2-40B4-BE49-F238E27FC236}">
                        <a16:creationId xmlns:a16="http://schemas.microsoft.com/office/drawing/2014/main" id="{5341C44D-0E0A-02FF-0562-9F8C0A9F1822}"/>
                      </a:ext>
                    </a:extLst>
                  </p:cNvPr>
                  <p:cNvSpPr/>
                  <p:nvPr/>
                </p:nvSpPr>
                <p:spPr>
                  <a:xfrm rot="4574157">
                    <a:off x="5575449" y="510671"/>
                    <a:ext cx="685800" cy="2133600"/>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Moon 5">
                    <a:extLst>
                      <a:ext uri="{FF2B5EF4-FFF2-40B4-BE49-F238E27FC236}">
                        <a16:creationId xmlns:a16="http://schemas.microsoft.com/office/drawing/2014/main" id="{5CBCF7A7-A251-B2F5-EB8D-6340E1147EBE}"/>
                      </a:ext>
                    </a:extLst>
                  </p:cNvPr>
                  <p:cNvSpPr/>
                  <p:nvPr/>
                </p:nvSpPr>
                <p:spPr>
                  <a:xfrm rot="8303369">
                    <a:off x="5338140" y="788842"/>
                    <a:ext cx="523703" cy="1165516"/>
                  </a:xfrm>
                  <a:prstGeom prst="moon">
                    <a:avLst>
                      <a:gd name="adj" fmla="val 63115"/>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Moon 6">
                    <a:extLst>
                      <a:ext uri="{FF2B5EF4-FFF2-40B4-BE49-F238E27FC236}">
                        <a16:creationId xmlns:a16="http://schemas.microsoft.com/office/drawing/2014/main" id="{8B63AEAC-A4D3-A292-A94B-4E91D070B86A}"/>
                      </a:ext>
                    </a:extLst>
                  </p:cNvPr>
                  <p:cNvSpPr/>
                  <p:nvPr/>
                </p:nvSpPr>
                <p:spPr>
                  <a:xfrm rot="3781707">
                    <a:off x="5774948" y="615027"/>
                    <a:ext cx="823724" cy="1323585"/>
                  </a:xfrm>
                  <a:prstGeom prst="moon">
                    <a:avLst>
                      <a:gd name="adj" fmla="val 66814"/>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8">
                    <a:extLst>
                      <a:ext uri="{FF2B5EF4-FFF2-40B4-BE49-F238E27FC236}">
                        <a16:creationId xmlns:a16="http://schemas.microsoft.com/office/drawing/2014/main" id="{1F66B5ED-59F5-BE37-F329-906163AA3790}"/>
                      </a:ext>
                    </a:extLst>
                  </p:cNvPr>
                  <p:cNvSpPr/>
                  <p:nvPr/>
                </p:nvSpPr>
                <p:spPr>
                  <a:xfrm rot="16010209">
                    <a:off x="5384585" y="635417"/>
                    <a:ext cx="1019075" cy="1828800"/>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4" name="Oval 323">
                <a:extLst>
                  <a:ext uri="{FF2B5EF4-FFF2-40B4-BE49-F238E27FC236}">
                    <a16:creationId xmlns:a16="http://schemas.microsoft.com/office/drawing/2014/main" id="{FA2A8CEF-225A-8B0D-9E4C-FD9F7D040069}"/>
                  </a:ext>
                </a:extLst>
              </p:cNvPr>
              <p:cNvSpPr/>
              <p:nvPr/>
            </p:nvSpPr>
            <p:spPr>
              <a:xfrm flipH="1">
                <a:off x="4441206" y="762000"/>
                <a:ext cx="854057" cy="625863"/>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Oval 324">
                <a:extLst>
                  <a:ext uri="{FF2B5EF4-FFF2-40B4-BE49-F238E27FC236}">
                    <a16:creationId xmlns:a16="http://schemas.microsoft.com/office/drawing/2014/main" id="{E8104790-E3BD-2937-7F12-23C441914DE8}"/>
                  </a:ext>
                </a:extLst>
              </p:cNvPr>
              <p:cNvSpPr/>
              <p:nvPr/>
            </p:nvSpPr>
            <p:spPr>
              <a:xfrm rot="17723225" flipH="1">
                <a:off x="3695325" y="895013"/>
                <a:ext cx="625863" cy="379581"/>
              </a:xfrm>
              <a:prstGeom prst="ellipse">
                <a:avLst/>
              </a:prstGeom>
              <a:solidFill>
                <a:srgbClr val="663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7" name="Double Wave 986">
              <a:extLst>
                <a:ext uri="{FF2B5EF4-FFF2-40B4-BE49-F238E27FC236}">
                  <a16:creationId xmlns:a16="http://schemas.microsoft.com/office/drawing/2014/main" id="{55E1D2D2-8D6C-6CD5-8244-FAD57BF86C47}"/>
                </a:ext>
              </a:extLst>
            </p:cNvPr>
            <p:cNvSpPr/>
            <p:nvPr/>
          </p:nvSpPr>
          <p:spPr>
            <a:xfrm rot="16953765">
              <a:off x="9718827" y="4708242"/>
              <a:ext cx="1192449" cy="249632"/>
            </a:xfrm>
            <a:prstGeom prst="doubleWave">
              <a:avLst>
                <a:gd name="adj1" fmla="val 12500"/>
                <a:gd name="adj2" fmla="val -10000"/>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Double Wave 987">
              <a:extLst>
                <a:ext uri="{FF2B5EF4-FFF2-40B4-BE49-F238E27FC236}">
                  <a16:creationId xmlns:a16="http://schemas.microsoft.com/office/drawing/2014/main" id="{8DA7B6C2-DE51-FA33-84E3-24C979AA7335}"/>
                </a:ext>
              </a:extLst>
            </p:cNvPr>
            <p:cNvSpPr/>
            <p:nvPr/>
          </p:nvSpPr>
          <p:spPr>
            <a:xfrm rot="16200000">
              <a:off x="9891131" y="4731563"/>
              <a:ext cx="1307656" cy="291169"/>
            </a:xfrm>
            <a:prstGeom prst="doubleWave">
              <a:avLst>
                <a:gd name="adj1" fmla="val 12500"/>
                <a:gd name="adj2" fmla="val -10000"/>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Rounded Rectangle 120">
              <a:extLst>
                <a:ext uri="{FF2B5EF4-FFF2-40B4-BE49-F238E27FC236}">
                  <a16:creationId xmlns:a16="http://schemas.microsoft.com/office/drawing/2014/main" id="{B8B93592-1A52-065A-8E42-BCB6618DD2B2}"/>
                </a:ext>
              </a:extLst>
            </p:cNvPr>
            <p:cNvSpPr/>
            <p:nvPr/>
          </p:nvSpPr>
          <p:spPr>
            <a:xfrm>
              <a:off x="10316163" y="4223320"/>
              <a:ext cx="332843" cy="340700"/>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Rounded Rectangle 121">
              <a:extLst>
                <a:ext uri="{FF2B5EF4-FFF2-40B4-BE49-F238E27FC236}">
                  <a16:creationId xmlns:a16="http://schemas.microsoft.com/office/drawing/2014/main" id="{682E5804-24E3-6568-BFED-CB257364DB6C}"/>
                </a:ext>
              </a:extLst>
            </p:cNvPr>
            <p:cNvSpPr/>
            <p:nvPr/>
          </p:nvSpPr>
          <p:spPr>
            <a:xfrm>
              <a:off x="10649006" y="4308495"/>
              <a:ext cx="665686" cy="340700"/>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1" name="Rounded Rectangle 122">
              <a:extLst>
                <a:ext uri="{FF2B5EF4-FFF2-40B4-BE49-F238E27FC236}">
                  <a16:creationId xmlns:a16="http://schemas.microsoft.com/office/drawing/2014/main" id="{E14C2CEC-6769-0622-55CE-9F776EBFC15B}"/>
                </a:ext>
              </a:extLst>
            </p:cNvPr>
            <p:cNvSpPr/>
            <p:nvPr/>
          </p:nvSpPr>
          <p:spPr>
            <a:xfrm>
              <a:off x="9733688" y="4308495"/>
              <a:ext cx="582475" cy="340700"/>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0" name="Group 347">
              <a:extLst>
                <a:ext uri="{FF2B5EF4-FFF2-40B4-BE49-F238E27FC236}">
                  <a16:creationId xmlns:a16="http://schemas.microsoft.com/office/drawing/2014/main" id="{36122394-919F-CCAA-26B5-DB8451DA5782}"/>
                </a:ext>
              </a:extLst>
            </p:cNvPr>
            <p:cNvGrpSpPr/>
            <p:nvPr/>
          </p:nvGrpSpPr>
          <p:grpSpPr>
            <a:xfrm>
              <a:off x="7839765" y="444289"/>
              <a:ext cx="2123713" cy="6145497"/>
              <a:chOff x="4837016" y="533400"/>
              <a:chExt cx="1944784" cy="5497944"/>
            </a:xfrm>
          </p:grpSpPr>
          <p:sp>
            <p:nvSpPr>
              <p:cNvPr id="241" name="Rounded Rectangle 126">
                <a:extLst>
                  <a:ext uri="{FF2B5EF4-FFF2-40B4-BE49-F238E27FC236}">
                    <a16:creationId xmlns:a16="http://schemas.microsoft.com/office/drawing/2014/main" id="{B6D2B58B-1BF3-6EBE-ABF2-48890BA2C781}"/>
                  </a:ext>
                </a:extLst>
              </p:cNvPr>
              <p:cNvSpPr/>
              <p:nvPr/>
            </p:nvSpPr>
            <p:spPr>
              <a:xfrm>
                <a:off x="5992091" y="1383145"/>
                <a:ext cx="152400" cy="6858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rapezoid 241">
                <a:extLst>
                  <a:ext uri="{FF2B5EF4-FFF2-40B4-BE49-F238E27FC236}">
                    <a16:creationId xmlns:a16="http://schemas.microsoft.com/office/drawing/2014/main" id="{0318052D-29A1-BEC1-AE99-BE46365FB606}"/>
                  </a:ext>
                </a:extLst>
              </p:cNvPr>
              <p:cNvSpPr/>
              <p:nvPr/>
            </p:nvSpPr>
            <p:spPr>
              <a:xfrm rot="10800000">
                <a:off x="5257800" y="533400"/>
                <a:ext cx="1524000" cy="838200"/>
              </a:xfrm>
              <a:prstGeom prst="trapezoid">
                <a:avLst>
                  <a:gd name="adj" fmla="val 7954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3" name="Group 337">
                <a:extLst>
                  <a:ext uri="{FF2B5EF4-FFF2-40B4-BE49-F238E27FC236}">
                    <a16:creationId xmlns:a16="http://schemas.microsoft.com/office/drawing/2014/main" id="{217BF5B0-B32E-5634-2DF3-432A2E93F72F}"/>
                  </a:ext>
                </a:extLst>
              </p:cNvPr>
              <p:cNvGrpSpPr/>
              <p:nvPr/>
            </p:nvGrpSpPr>
            <p:grpSpPr>
              <a:xfrm>
                <a:off x="5486400" y="914400"/>
                <a:ext cx="1142232" cy="1142232"/>
                <a:chOff x="5328411" y="1860324"/>
                <a:chExt cx="1142232" cy="1142232"/>
              </a:xfrm>
            </p:grpSpPr>
            <p:sp>
              <p:nvSpPr>
                <p:cNvPr id="252" name="Chord 251">
                  <a:extLst>
                    <a:ext uri="{FF2B5EF4-FFF2-40B4-BE49-F238E27FC236}">
                      <a16:creationId xmlns:a16="http://schemas.microsoft.com/office/drawing/2014/main" id="{382690EC-CEC2-1C65-0CE6-694FFDB5658E}"/>
                    </a:ext>
                  </a:extLst>
                </p:cNvPr>
                <p:cNvSpPr/>
                <p:nvPr/>
              </p:nvSpPr>
              <p:spPr>
                <a:xfrm rot="8503212">
                  <a:off x="5328411" y="1860324"/>
                  <a:ext cx="1142232" cy="1142232"/>
                </a:xfrm>
                <a:prstGeom prst="chord">
                  <a:avLst>
                    <a:gd name="adj1" fmla="val 2700000"/>
                    <a:gd name="adj2" fmla="val 1284377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Group 336">
                  <a:extLst>
                    <a:ext uri="{FF2B5EF4-FFF2-40B4-BE49-F238E27FC236}">
                      <a16:creationId xmlns:a16="http://schemas.microsoft.com/office/drawing/2014/main" id="{9E9930F3-4372-84EE-ABCC-56A76355A0C3}"/>
                    </a:ext>
                  </a:extLst>
                </p:cNvPr>
                <p:cNvGrpSpPr/>
                <p:nvPr/>
              </p:nvGrpSpPr>
              <p:grpSpPr>
                <a:xfrm>
                  <a:off x="5410200" y="1905000"/>
                  <a:ext cx="972127" cy="468745"/>
                  <a:chOff x="5410200" y="1905000"/>
                  <a:chExt cx="972127" cy="468745"/>
                </a:xfrm>
              </p:grpSpPr>
              <p:sp>
                <p:nvSpPr>
                  <p:cNvPr id="254" name="Oval 253">
                    <a:extLst>
                      <a:ext uri="{FF2B5EF4-FFF2-40B4-BE49-F238E27FC236}">
                        <a16:creationId xmlns:a16="http://schemas.microsoft.com/office/drawing/2014/main" id="{77D1C1C3-5143-D26E-1C0F-A754BBB5AABB}"/>
                      </a:ext>
                    </a:extLst>
                  </p:cNvPr>
                  <p:cNvSpPr/>
                  <p:nvPr/>
                </p:nvSpPr>
                <p:spPr>
                  <a:xfrm>
                    <a:off x="5791200" y="2133600"/>
                    <a:ext cx="221672" cy="240145"/>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5" name="Straight Connector 254">
                    <a:extLst>
                      <a:ext uri="{FF2B5EF4-FFF2-40B4-BE49-F238E27FC236}">
                        <a16:creationId xmlns:a16="http://schemas.microsoft.com/office/drawing/2014/main" id="{A0EE67C3-2454-B611-52D8-412F49B44943}"/>
                      </a:ext>
                    </a:extLst>
                  </p:cNvPr>
                  <p:cNvCxnSpPr>
                    <a:cxnSpLocks/>
                  </p:cNvCxnSpPr>
                  <p:nvPr/>
                </p:nvCxnSpPr>
                <p:spPr>
                  <a:xfrm flipV="1">
                    <a:off x="6018726" y="2142837"/>
                    <a:ext cx="363601" cy="13739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E3ED6DD6-9495-80AB-9EB7-CF7754D2E557}"/>
                      </a:ext>
                    </a:extLst>
                  </p:cNvPr>
                  <p:cNvCxnSpPr>
                    <a:stCxn id="254" idx="7"/>
                  </p:cNvCxnSpPr>
                  <p:nvPr/>
                </p:nvCxnSpPr>
                <p:spPr>
                  <a:xfrm flipV="1">
                    <a:off x="5980409" y="1905000"/>
                    <a:ext cx="177936" cy="26376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a:extLst>
                      <a:ext uri="{FF2B5EF4-FFF2-40B4-BE49-F238E27FC236}">
                        <a16:creationId xmlns:a16="http://schemas.microsoft.com/office/drawing/2014/main" id="{6517ECAF-39AF-3BC4-C9BD-2DC202CDBE6F}"/>
                      </a:ext>
                    </a:extLst>
                  </p:cNvPr>
                  <p:cNvCxnSpPr/>
                  <p:nvPr/>
                </p:nvCxnSpPr>
                <p:spPr>
                  <a:xfrm>
                    <a:off x="5410200" y="2133600"/>
                    <a:ext cx="381000" cy="1524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a:extLst>
                      <a:ext uri="{FF2B5EF4-FFF2-40B4-BE49-F238E27FC236}">
                        <a16:creationId xmlns:a16="http://schemas.microsoft.com/office/drawing/2014/main" id="{C75F53F0-A7D1-61B0-57A5-E400A0F994FD}"/>
                      </a:ext>
                    </a:extLst>
                  </p:cNvPr>
                  <p:cNvCxnSpPr/>
                  <p:nvPr/>
                </p:nvCxnSpPr>
                <p:spPr>
                  <a:xfrm flipH="1" flipV="1">
                    <a:off x="5608782" y="1914236"/>
                    <a:ext cx="228600" cy="228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44" name="Rounded Rectangle 129">
                <a:extLst>
                  <a:ext uri="{FF2B5EF4-FFF2-40B4-BE49-F238E27FC236}">
                    <a16:creationId xmlns:a16="http://schemas.microsoft.com/office/drawing/2014/main" id="{BC6DA006-8816-159C-79EA-72FA7A96044A}"/>
                  </a:ext>
                </a:extLst>
              </p:cNvPr>
              <p:cNvSpPr/>
              <p:nvPr/>
            </p:nvSpPr>
            <p:spPr>
              <a:xfrm>
                <a:off x="5992091" y="2055089"/>
                <a:ext cx="140854" cy="3976255"/>
              </a:xfrm>
              <a:prstGeom prst="round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ouble Wave 244">
                <a:extLst>
                  <a:ext uri="{FF2B5EF4-FFF2-40B4-BE49-F238E27FC236}">
                    <a16:creationId xmlns:a16="http://schemas.microsoft.com/office/drawing/2014/main" id="{9CA2F0D1-13EB-0299-FE92-7176B1FAC304}"/>
                  </a:ext>
                </a:extLst>
              </p:cNvPr>
              <p:cNvSpPr/>
              <p:nvPr/>
            </p:nvSpPr>
            <p:spPr>
              <a:xfrm>
                <a:off x="5029200" y="1828800"/>
                <a:ext cx="1103216" cy="457200"/>
              </a:xfrm>
              <a:prstGeom prst="doubleWave">
                <a:avLst>
                  <a:gd name="adj1" fmla="val 12500"/>
                  <a:gd name="adj2" fmla="val 0"/>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6" name="Group 343">
                <a:extLst>
                  <a:ext uri="{FF2B5EF4-FFF2-40B4-BE49-F238E27FC236}">
                    <a16:creationId xmlns:a16="http://schemas.microsoft.com/office/drawing/2014/main" id="{376F9349-65DB-E772-FC4F-1E0C91C808A5}"/>
                  </a:ext>
                </a:extLst>
              </p:cNvPr>
              <p:cNvGrpSpPr/>
              <p:nvPr/>
            </p:nvGrpSpPr>
            <p:grpSpPr>
              <a:xfrm rot="6003460">
                <a:off x="4890329" y="1864374"/>
                <a:ext cx="106627" cy="213254"/>
                <a:chOff x="2743200" y="228600"/>
                <a:chExt cx="228600" cy="457200"/>
              </a:xfrm>
            </p:grpSpPr>
            <p:sp>
              <p:nvSpPr>
                <p:cNvPr id="250" name="Oval 249">
                  <a:extLst>
                    <a:ext uri="{FF2B5EF4-FFF2-40B4-BE49-F238E27FC236}">
                      <a16:creationId xmlns:a16="http://schemas.microsoft.com/office/drawing/2014/main" id="{1312D307-470D-59CD-2265-7170E701CBB4}"/>
                    </a:ext>
                  </a:extLst>
                </p:cNvPr>
                <p:cNvSpPr/>
                <p:nvPr/>
              </p:nvSpPr>
              <p:spPr>
                <a:xfrm>
                  <a:off x="2743200" y="228600"/>
                  <a:ext cx="228600" cy="2286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Trapezoid 250">
                  <a:extLst>
                    <a:ext uri="{FF2B5EF4-FFF2-40B4-BE49-F238E27FC236}">
                      <a16:creationId xmlns:a16="http://schemas.microsoft.com/office/drawing/2014/main" id="{A86F924D-604A-CD76-A4F0-7E675FBF9D36}"/>
                    </a:ext>
                  </a:extLst>
                </p:cNvPr>
                <p:cNvSpPr/>
                <p:nvPr/>
              </p:nvSpPr>
              <p:spPr>
                <a:xfrm>
                  <a:off x="2743200" y="457200"/>
                  <a:ext cx="228600" cy="228600"/>
                </a:xfrm>
                <a:prstGeom prst="trapezoid">
                  <a:avLst>
                    <a:gd name="adj" fmla="val 334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344">
                <a:extLst>
                  <a:ext uri="{FF2B5EF4-FFF2-40B4-BE49-F238E27FC236}">
                    <a16:creationId xmlns:a16="http://schemas.microsoft.com/office/drawing/2014/main" id="{4906B8E1-B200-B74A-D714-26DD9CAD6C83}"/>
                  </a:ext>
                </a:extLst>
              </p:cNvPr>
              <p:cNvGrpSpPr/>
              <p:nvPr/>
            </p:nvGrpSpPr>
            <p:grpSpPr>
              <a:xfrm rot="6003460">
                <a:off x="4942581" y="2019097"/>
                <a:ext cx="115011" cy="230022"/>
                <a:chOff x="2743200" y="228600"/>
                <a:chExt cx="228600" cy="457200"/>
              </a:xfrm>
            </p:grpSpPr>
            <p:sp>
              <p:nvSpPr>
                <p:cNvPr id="248" name="Oval 247">
                  <a:extLst>
                    <a:ext uri="{FF2B5EF4-FFF2-40B4-BE49-F238E27FC236}">
                      <a16:creationId xmlns:a16="http://schemas.microsoft.com/office/drawing/2014/main" id="{AFCF7829-B23D-AED8-134A-BF505AD4F1B3}"/>
                    </a:ext>
                  </a:extLst>
                </p:cNvPr>
                <p:cNvSpPr/>
                <p:nvPr/>
              </p:nvSpPr>
              <p:spPr>
                <a:xfrm>
                  <a:off x="2743200" y="228600"/>
                  <a:ext cx="228600" cy="2286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9" name="Trapezoid 248">
                  <a:extLst>
                    <a:ext uri="{FF2B5EF4-FFF2-40B4-BE49-F238E27FC236}">
                      <a16:creationId xmlns:a16="http://schemas.microsoft.com/office/drawing/2014/main" id="{DC071F74-1E13-DA98-901E-53DA2DFBBB86}"/>
                    </a:ext>
                  </a:extLst>
                </p:cNvPr>
                <p:cNvSpPr/>
                <p:nvPr/>
              </p:nvSpPr>
              <p:spPr>
                <a:xfrm>
                  <a:off x="2743200" y="457200"/>
                  <a:ext cx="228600" cy="228600"/>
                </a:xfrm>
                <a:prstGeom prst="trapezoid">
                  <a:avLst>
                    <a:gd name="adj" fmla="val 33485"/>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578" name="Group 577">
            <a:extLst>
              <a:ext uri="{FF2B5EF4-FFF2-40B4-BE49-F238E27FC236}">
                <a16:creationId xmlns:a16="http://schemas.microsoft.com/office/drawing/2014/main" id="{99735234-3095-9A82-6DF4-AB9E5AFC83A1}"/>
              </a:ext>
            </a:extLst>
          </p:cNvPr>
          <p:cNvGrpSpPr/>
          <p:nvPr/>
        </p:nvGrpSpPr>
        <p:grpSpPr>
          <a:xfrm>
            <a:off x="8442042" y="593112"/>
            <a:ext cx="1309277" cy="3147340"/>
            <a:chOff x="795001" y="2752626"/>
            <a:chExt cx="1729850" cy="3762638"/>
          </a:xfrm>
        </p:grpSpPr>
        <p:sp>
          <p:nvSpPr>
            <p:cNvPr id="579" name="Moon 578">
              <a:extLst>
                <a:ext uri="{FF2B5EF4-FFF2-40B4-BE49-F238E27FC236}">
                  <a16:creationId xmlns:a16="http://schemas.microsoft.com/office/drawing/2014/main" id="{B93EF894-E020-93E7-F337-A3B196438F25}"/>
                </a:ext>
              </a:extLst>
            </p:cNvPr>
            <p:cNvSpPr/>
            <p:nvPr/>
          </p:nvSpPr>
          <p:spPr>
            <a:xfrm rot="686128">
              <a:off x="1191184" y="3254699"/>
              <a:ext cx="275173" cy="869996"/>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a:extLst>
                <a:ext uri="{FF2B5EF4-FFF2-40B4-BE49-F238E27FC236}">
                  <a16:creationId xmlns:a16="http://schemas.microsoft.com/office/drawing/2014/main" id="{9BE6091F-E136-6A3D-9A59-3116B32BCC41}"/>
                </a:ext>
              </a:extLst>
            </p:cNvPr>
            <p:cNvSpPr/>
            <p:nvPr/>
          </p:nvSpPr>
          <p:spPr>
            <a:xfrm rot="19444033">
              <a:off x="1734697" y="5698034"/>
              <a:ext cx="376768" cy="73266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a:extLst>
                <a:ext uri="{FF2B5EF4-FFF2-40B4-BE49-F238E27FC236}">
                  <a16:creationId xmlns:a16="http://schemas.microsoft.com/office/drawing/2014/main" id="{8566BACA-CA41-6F2E-F60A-CFD381EB3A60}"/>
                </a:ext>
              </a:extLst>
            </p:cNvPr>
            <p:cNvSpPr/>
            <p:nvPr/>
          </p:nvSpPr>
          <p:spPr>
            <a:xfrm rot="2648374">
              <a:off x="1311286" y="5855295"/>
              <a:ext cx="350992" cy="65996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Trapezoid 581">
              <a:extLst>
                <a:ext uri="{FF2B5EF4-FFF2-40B4-BE49-F238E27FC236}">
                  <a16:creationId xmlns:a16="http://schemas.microsoft.com/office/drawing/2014/main" id="{82AF6B1B-F0FC-9D7A-BD49-8CB86EE33DC8}"/>
                </a:ext>
              </a:extLst>
            </p:cNvPr>
            <p:cNvSpPr/>
            <p:nvPr/>
          </p:nvSpPr>
          <p:spPr>
            <a:xfrm>
              <a:off x="1188151" y="4613630"/>
              <a:ext cx="1049852" cy="1537351"/>
            </a:xfrm>
            <a:prstGeom prst="trapezoid">
              <a:avLst>
                <a:gd name="adj" fmla="val 1544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a:extLst>
                <a:ext uri="{FF2B5EF4-FFF2-40B4-BE49-F238E27FC236}">
                  <a16:creationId xmlns:a16="http://schemas.microsoft.com/office/drawing/2014/main" id="{7C07AE84-7BEA-1CC2-9226-4BEA040A9032}"/>
                </a:ext>
              </a:extLst>
            </p:cNvPr>
            <p:cNvSpPr/>
            <p:nvPr/>
          </p:nvSpPr>
          <p:spPr>
            <a:xfrm>
              <a:off x="795001" y="4942452"/>
              <a:ext cx="262463" cy="4854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a:extLst>
                <a:ext uri="{FF2B5EF4-FFF2-40B4-BE49-F238E27FC236}">
                  <a16:creationId xmlns:a16="http://schemas.microsoft.com/office/drawing/2014/main" id="{E4D5436D-2E0F-687E-F5F8-A6E5425B8ABC}"/>
                </a:ext>
              </a:extLst>
            </p:cNvPr>
            <p:cNvSpPr/>
            <p:nvPr/>
          </p:nvSpPr>
          <p:spPr>
            <a:xfrm>
              <a:off x="2259542" y="4871663"/>
              <a:ext cx="265309" cy="5584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Trapezoid 584">
              <a:extLst>
                <a:ext uri="{FF2B5EF4-FFF2-40B4-BE49-F238E27FC236}">
                  <a16:creationId xmlns:a16="http://schemas.microsoft.com/office/drawing/2014/main" id="{594028F2-EBB0-D7C0-275D-3D7111410E15}"/>
                </a:ext>
              </a:extLst>
            </p:cNvPr>
            <p:cNvSpPr/>
            <p:nvPr/>
          </p:nvSpPr>
          <p:spPr>
            <a:xfrm rot="20486525">
              <a:off x="1849453" y="3772620"/>
              <a:ext cx="614141" cy="1459997"/>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Trapezoid 585">
              <a:extLst>
                <a:ext uri="{FF2B5EF4-FFF2-40B4-BE49-F238E27FC236}">
                  <a16:creationId xmlns:a16="http://schemas.microsoft.com/office/drawing/2014/main" id="{D8B3A75E-303F-DD2F-049F-96B5D22A6E82}"/>
                </a:ext>
              </a:extLst>
            </p:cNvPr>
            <p:cNvSpPr/>
            <p:nvPr/>
          </p:nvSpPr>
          <p:spPr>
            <a:xfrm rot="1355661">
              <a:off x="908699" y="3784165"/>
              <a:ext cx="653689" cy="1447715"/>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Trapezoid 586">
              <a:extLst>
                <a:ext uri="{FF2B5EF4-FFF2-40B4-BE49-F238E27FC236}">
                  <a16:creationId xmlns:a16="http://schemas.microsoft.com/office/drawing/2014/main" id="{ED0662FD-5867-8D48-E123-D7D2B8B486A9}"/>
                </a:ext>
              </a:extLst>
            </p:cNvPr>
            <p:cNvSpPr/>
            <p:nvPr/>
          </p:nvSpPr>
          <p:spPr>
            <a:xfrm>
              <a:off x="1001066" y="4209064"/>
              <a:ext cx="1324426" cy="1523006"/>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Trapezoid 587">
              <a:extLst>
                <a:ext uri="{FF2B5EF4-FFF2-40B4-BE49-F238E27FC236}">
                  <a16:creationId xmlns:a16="http://schemas.microsoft.com/office/drawing/2014/main" id="{93564FEB-D264-B70D-8636-137F574820A3}"/>
                </a:ext>
              </a:extLst>
            </p:cNvPr>
            <p:cNvSpPr/>
            <p:nvPr/>
          </p:nvSpPr>
          <p:spPr>
            <a:xfrm rot="1339147">
              <a:off x="1432977" y="3956908"/>
              <a:ext cx="742884" cy="901878"/>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Trapezoid 588">
              <a:extLst>
                <a:ext uri="{FF2B5EF4-FFF2-40B4-BE49-F238E27FC236}">
                  <a16:creationId xmlns:a16="http://schemas.microsoft.com/office/drawing/2014/main" id="{689F90F0-6597-8148-DADF-C1FE68B349B6}"/>
                </a:ext>
              </a:extLst>
            </p:cNvPr>
            <p:cNvSpPr/>
            <p:nvPr/>
          </p:nvSpPr>
          <p:spPr>
            <a:xfrm rot="20508981">
              <a:off x="1238628" y="3896683"/>
              <a:ext cx="691086" cy="961371"/>
            </a:xfrm>
            <a:prstGeom prst="trapezoid">
              <a:avLst>
                <a:gd name="adj" fmla="val 35985"/>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0" name="Group 74">
              <a:extLst>
                <a:ext uri="{FF2B5EF4-FFF2-40B4-BE49-F238E27FC236}">
                  <a16:creationId xmlns:a16="http://schemas.microsoft.com/office/drawing/2014/main" id="{CA290880-ED77-A435-C083-0944251CD909}"/>
                </a:ext>
              </a:extLst>
            </p:cNvPr>
            <p:cNvGrpSpPr/>
            <p:nvPr/>
          </p:nvGrpSpPr>
          <p:grpSpPr>
            <a:xfrm rot="20913872" flipH="1">
              <a:off x="1942990" y="3031456"/>
              <a:ext cx="517033" cy="1139635"/>
              <a:chOff x="6528137" y="1535176"/>
              <a:chExt cx="450325" cy="1073251"/>
            </a:xfrm>
          </p:grpSpPr>
          <p:sp>
            <p:nvSpPr>
              <p:cNvPr id="1017" name="Moon 1016">
                <a:extLst>
                  <a:ext uri="{FF2B5EF4-FFF2-40B4-BE49-F238E27FC236}">
                    <a16:creationId xmlns:a16="http://schemas.microsoft.com/office/drawing/2014/main" id="{CC4D6301-2D64-E2E2-A14D-62C333F3EA6D}"/>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8" name="Moon 1017">
                <a:extLst>
                  <a:ext uri="{FF2B5EF4-FFF2-40B4-BE49-F238E27FC236}">
                    <a16:creationId xmlns:a16="http://schemas.microsoft.com/office/drawing/2014/main" id="{DE620331-7F0C-F159-9DE3-61C4B0B728B6}"/>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9" name="Moon 1018">
                <a:extLst>
                  <a:ext uri="{FF2B5EF4-FFF2-40B4-BE49-F238E27FC236}">
                    <a16:creationId xmlns:a16="http://schemas.microsoft.com/office/drawing/2014/main" id="{F46AE1F6-1348-835A-031E-06C97C15C936}"/>
                  </a:ext>
                </a:extLst>
              </p:cNvPr>
              <p:cNvSpPr/>
              <p:nvPr/>
            </p:nvSpPr>
            <p:spPr>
              <a:xfrm rot="21340991">
                <a:off x="6676480" y="1576093"/>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0" name="Moon 1019">
                <a:extLst>
                  <a:ext uri="{FF2B5EF4-FFF2-40B4-BE49-F238E27FC236}">
                    <a16:creationId xmlns:a16="http://schemas.microsoft.com/office/drawing/2014/main" id="{FA8058D7-A2BA-B811-A91E-88457C50AEE3}"/>
                  </a:ext>
                </a:extLst>
              </p:cNvPr>
              <p:cNvSpPr/>
              <p:nvPr/>
            </p:nvSpPr>
            <p:spPr>
              <a:xfrm>
                <a:off x="6528137" y="1535176"/>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1" name="Moon 1020">
                <a:extLst>
                  <a:ext uri="{FF2B5EF4-FFF2-40B4-BE49-F238E27FC236}">
                    <a16:creationId xmlns:a16="http://schemas.microsoft.com/office/drawing/2014/main" id="{52506E29-4156-4347-3ED6-2651A50FABB1}"/>
                  </a:ext>
                </a:extLst>
              </p:cNvPr>
              <p:cNvSpPr/>
              <p:nvPr/>
            </p:nvSpPr>
            <p:spPr>
              <a:xfrm rot="21435342">
                <a:off x="6654172" y="1662940"/>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1" name="Group 73">
              <a:extLst>
                <a:ext uri="{FF2B5EF4-FFF2-40B4-BE49-F238E27FC236}">
                  <a16:creationId xmlns:a16="http://schemas.microsoft.com/office/drawing/2014/main" id="{E9D265FC-E5BF-1BB2-6808-872FE60BCAE5}"/>
                </a:ext>
              </a:extLst>
            </p:cNvPr>
            <p:cNvGrpSpPr/>
            <p:nvPr/>
          </p:nvGrpSpPr>
          <p:grpSpPr>
            <a:xfrm rot="686128">
              <a:off x="1100663" y="2914453"/>
              <a:ext cx="604067" cy="1177100"/>
              <a:chOff x="6477000" y="1545521"/>
              <a:chExt cx="526130" cy="1108534"/>
            </a:xfrm>
          </p:grpSpPr>
          <p:sp>
            <p:nvSpPr>
              <p:cNvPr id="1012" name="Moon 1011">
                <a:extLst>
                  <a:ext uri="{FF2B5EF4-FFF2-40B4-BE49-F238E27FC236}">
                    <a16:creationId xmlns:a16="http://schemas.microsoft.com/office/drawing/2014/main" id="{6C0AE6CA-5806-A2EB-F510-26A9D1D2B816}"/>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3" name="Moon 1012">
                <a:extLst>
                  <a:ext uri="{FF2B5EF4-FFF2-40B4-BE49-F238E27FC236}">
                    <a16:creationId xmlns:a16="http://schemas.microsoft.com/office/drawing/2014/main" id="{F2649DE0-3387-FAED-9D6A-BB4EBF6F2FF5}"/>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4" name="Moon 1013">
                <a:extLst>
                  <a:ext uri="{FF2B5EF4-FFF2-40B4-BE49-F238E27FC236}">
                    <a16:creationId xmlns:a16="http://schemas.microsoft.com/office/drawing/2014/main" id="{D06B8D53-7E2B-0C47-E863-8F620E157AC2}"/>
                  </a:ext>
                </a:extLst>
              </p:cNvPr>
              <p:cNvSpPr/>
              <p:nvPr/>
            </p:nvSpPr>
            <p:spPr>
              <a:xfrm rot="2055213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5" name="Moon 1014">
                <a:extLst>
                  <a:ext uri="{FF2B5EF4-FFF2-40B4-BE49-F238E27FC236}">
                    <a16:creationId xmlns:a16="http://schemas.microsoft.com/office/drawing/2014/main" id="{57E1DB6E-653B-F616-89F8-F6AD33B4DC2C}"/>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6" name="Moon 1015">
                <a:extLst>
                  <a:ext uri="{FF2B5EF4-FFF2-40B4-BE49-F238E27FC236}">
                    <a16:creationId xmlns:a16="http://schemas.microsoft.com/office/drawing/2014/main" id="{AEDF537E-3273-E4F6-49F8-19BE3CFDA648}"/>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2" name="Oval 14">
              <a:extLst>
                <a:ext uri="{FF2B5EF4-FFF2-40B4-BE49-F238E27FC236}">
                  <a16:creationId xmlns:a16="http://schemas.microsoft.com/office/drawing/2014/main" id="{D0025172-F94D-5E5E-1539-B64814443AAE}"/>
                </a:ext>
              </a:extLst>
            </p:cNvPr>
            <p:cNvSpPr/>
            <p:nvPr/>
          </p:nvSpPr>
          <p:spPr>
            <a:xfrm rot="19066372">
              <a:off x="1782320" y="2752626"/>
              <a:ext cx="510953" cy="70033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a:extLst>
                <a:ext uri="{FF2B5EF4-FFF2-40B4-BE49-F238E27FC236}">
                  <a16:creationId xmlns:a16="http://schemas.microsoft.com/office/drawing/2014/main" id="{03E617A4-A93C-E077-83BC-FDEABB425C2C}"/>
                </a:ext>
              </a:extLst>
            </p:cNvPr>
            <p:cNvSpPr/>
            <p:nvPr/>
          </p:nvSpPr>
          <p:spPr>
            <a:xfrm rot="3077158">
              <a:off x="1336081" y="2616339"/>
              <a:ext cx="456902" cy="80953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Isosceles Triangle 593">
              <a:extLst>
                <a:ext uri="{FF2B5EF4-FFF2-40B4-BE49-F238E27FC236}">
                  <a16:creationId xmlns:a16="http://schemas.microsoft.com/office/drawing/2014/main" id="{64F00A29-F388-1592-4B9D-BAB3C73220C4}"/>
                </a:ext>
              </a:extLst>
            </p:cNvPr>
            <p:cNvSpPr/>
            <p:nvPr/>
          </p:nvSpPr>
          <p:spPr>
            <a:xfrm rot="10800000">
              <a:off x="1450614" y="3804498"/>
              <a:ext cx="524926" cy="48547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13">
              <a:extLst>
                <a:ext uri="{FF2B5EF4-FFF2-40B4-BE49-F238E27FC236}">
                  <a16:creationId xmlns:a16="http://schemas.microsoft.com/office/drawing/2014/main" id="{F6636A84-7ED6-6C9A-5CE9-375008A4216E}"/>
                </a:ext>
              </a:extLst>
            </p:cNvPr>
            <p:cNvSpPr/>
            <p:nvPr/>
          </p:nvSpPr>
          <p:spPr>
            <a:xfrm>
              <a:off x="1363126" y="2800831"/>
              <a:ext cx="787389" cy="1246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6" name="Group 80">
              <a:extLst>
                <a:ext uri="{FF2B5EF4-FFF2-40B4-BE49-F238E27FC236}">
                  <a16:creationId xmlns:a16="http://schemas.microsoft.com/office/drawing/2014/main" id="{FB4B17D5-524F-B259-B835-11F3681C4FDF}"/>
                </a:ext>
              </a:extLst>
            </p:cNvPr>
            <p:cNvGrpSpPr/>
            <p:nvPr/>
          </p:nvGrpSpPr>
          <p:grpSpPr>
            <a:xfrm rot="16200000" flipH="1">
              <a:off x="1639604" y="2476150"/>
              <a:ext cx="496897" cy="1049852"/>
              <a:chOff x="6477000" y="1545521"/>
              <a:chExt cx="526130" cy="1108534"/>
            </a:xfrm>
          </p:grpSpPr>
          <p:sp>
            <p:nvSpPr>
              <p:cNvPr id="1007" name="Moon 1006">
                <a:extLst>
                  <a:ext uri="{FF2B5EF4-FFF2-40B4-BE49-F238E27FC236}">
                    <a16:creationId xmlns:a16="http://schemas.microsoft.com/office/drawing/2014/main" id="{D4A61A85-D9CC-3436-4541-EFAAF9EB3559}"/>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8" name="Moon 1007">
                <a:extLst>
                  <a:ext uri="{FF2B5EF4-FFF2-40B4-BE49-F238E27FC236}">
                    <a16:creationId xmlns:a16="http://schemas.microsoft.com/office/drawing/2014/main" id="{03A740AE-4470-C628-7898-A28AA6F94995}"/>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9" name="Moon 1008">
                <a:extLst>
                  <a:ext uri="{FF2B5EF4-FFF2-40B4-BE49-F238E27FC236}">
                    <a16:creationId xmlns:a16="http://schemas.microsoft.com/office/drawing/2014/main" id="{E0B7AC4D-B7DD-6027-91E4-34AEDB3B5D0C}"/>
                  </a:ext>
                </a:extLst>
              </p:cNvPr>
              <p:cNvSpPr/>
              <p:nvPr/>
            </p:nvSpPr>
            <p:spPr>
              <a:xfrm rot="1998220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0" name="Moon 1009">
                <a:extLst>
                  <a:ext uri="{FF2B5EF4-FFF2-40B4-BE49-F238E27FC236}">
                    <a16:creationId xmlns:a16="http://schemas.microsoft.com/office/drawing/2014/main" id="{D00BC1C6-FD6F-2D4A-1B17-1CCF1F6734EC}"/>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1" name="Moon 1010">
                <a:extLst>
                  <a:ext uri="{FF2B5EF4-FFF2-40B4-BE49-F238E27FC236}">
                    <a16:creationId xmlns:a16="http://schemas.microsoft.com/office/drawing/2014/main" id="{0B4B2AF9-D753-AE1F-5184-4F894621F8E1}"/>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7" name="Moon 596">
              <a:extLst>
                <a:ext uri="{FF2B5EF4-FFF2-40B4-BE49-F238E27FC236}">
                  <a16:creationId xmlns:a16="http://schemas.microsoft.com/office/drawing/2014/main" id="{AB2274E2-E34D-5BBE-E730-FB67F7BF2BF6}"/>
                </a:ext>
              </a:extLst>
            </p:cNvPr>
            <p:cNvSpPr/>
            <p:nvPr/>
          </p:nvSpPr>
          <p:spPr>
            <a:xfrm rot="16364658" flipH="1">
              <a:off x="1579549" y="2636717"/>
              <a:ext cx="285050" cy="879123"/>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a:extLst>
                <a:ext uri="{FF2B5EF4-FFF2-40B4-BE49-F238E27FC236}">
                  <a16:creationId xmlns:a16="http://schemas.microsoft.com/office/drawing/2014/main" id="{8EE8FE65-B248-5DAC-20FC-A371DC5810F1}"/>
                </a:ext>
              </a:extLst>
            </p:cNvPr>
            <p:cNvSpPr/>
            <p:nvPr/>
          </p:nvSpPr>
          <p:spPr>
            <a:xfrm>
              <a:off x="1450614" y="2833540"/>
              <a:ext cx="699902" cy="323653"/>
            </a:xfrm>
            <a:prstGeom prst="ellipse">
              <a:avLst/>
            </a:prstGeom>
            <a:solidFill>
              <a:srgbClr val="A2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Rounded Rectangle 129">
              <a:extLst>
                <a:ext uri="{FF2B5EF4-FFF2-40B4-BE49-F238E27FC236}">
                  <a16:creationId xmlns:a16="http://schemas.microsoft.com/office/drawing/2014/main" id="{0FE4AFA9-0564-D766-E32B-4A014E882FE4}"/>
                </a:ext>
              </a:extLst>
            </p:cNvPr>
            <p:cNvSpPr/>
            <p:nvPr/>
          </p:nvSpPr>
          <p:spPr>
            <a:xfrm>
              <a:off x="1275638" y="4613630"/>
              <a:ext cx="874877" cy="323653"/>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0" name="Group 48">
              <a:extLst>
                <a:ext uri="{FF2B5EF4-FFF2-40B4-BE49-F238E27FC236}">
                  <a16:creationId xmlns:a16="http://schemas.microsoft.com/office/drawing/2014/main" id="{EB50911B-E73E-19C7-4E06-E11F7EBD2AC4}"/>
                </a:ext>
              </a:extLst>
            </p:cNvPr>
            <p:cNvGrpSpPr/>
            <p:nvPr/>
          </p:nvGrpSpPr>
          <p:grpSpPr>
            <a:xfrm>
              <a:off x="1363126" y="4694543"/>
              <a:ext cx="699902" cy="174274"/>
              <a:chOff x="553453" y="4798401"/>
              <a:chExt cx="1858183" cy="519282"/>
            </a:xfrm>
          </p:grpSpPr>
          <p:sp>
            <p:nvSpPr>
              <p:cNvPr id="1002" name="Frame 1001">
                <a:extLst>
                  <a:ext uri="{FF2B5EF4-FFF2-40B4-BE49-F238E27FC236}">
                    <a16:creationId xmlns:a16="http://schemas.microsoft.com/office/drawing/2014/main" id="{A2D88342-6372-1C14-DD36-1B6DC6FA3621}"/>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3" name="Frame 1002">
                <a:extLst>
                  <a:ext uri="{FF2B5EF4-FFF2-40B4-BE49-F238E27FC236}">
                    <a16:creationId xmlns:a16="http://schemas.microsoft.com/office/drawing/2014/main" id="{759847D2-6942-2F2D-B943-2F5BE82011A8}"/>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4" name="Frame 1003">
                <a:extLst>
                  <a:ext uri="{FF2B5EF4-FFF2-40B4-BE49-F238E27FC236}">
                    <a16:creationId xmlns:a16="http://schemas.microsoft.com/office/drawing/2014/main" id="{6715D824-B3D1-45E9-1373-3881ABD64B7A}"/>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5" name="Frame 1004">
                <a:extLst>
                  <a:ext uri="{FF2B5EF4-FFF2-40B4-BE49-F238E27FC236}">
                    <a16:creationId xmlns:a16="http://schemas.microsoft.com/office/drawing/2014/main" id="{3AE31303-B75F-B74D-482E-2871652F7A17}"/>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6" name="Frame 1005">
                <a:extLst>
                  <a:ext uri="{FF2B5EF4-FFF2-40B4-BE49-F238E27FC236}">
                    <a16:creationId xmlns:a16="http://schemas.microsoft.com/office/drawing/2014/main" id="{A7EB1B6C-5972-3576-81B9-630C5AADFA5C}"/>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01" name="Rounded Rectangle 131">
              <a:extLst>
                <a:ext uri="{FF2B5EF4-FFF2-40B4-BE49-F238E27FC236}">
                  <a16:creationId xmlns:a16="http://schemas.microsoft.com/office/drawing/2014/main" id="{64701259-9E80-C4E7-8C6F-AD8489B9E248}"/>
                </a:ext>
              </a:extLst>
            </p:cNvPr>
            <p:cNvSpPr/>
            <p:nvPr/>
          </p:nvSpPr>
          <p:spPr>
            <a:xfrm>
              <a:off x="1143000" y="3124200"/>
              <a:ext cx="12954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2" name="Group 60">
              <a:extLst>
                <a:ext uri="{FF2B5EF4-FFF2-40B4-BE49-F238E27FC236}">
                  <a16:creationId xmlns:a16="http://schemas.microsoft.com/office/drawing/2014/main" id="{605E984E-4112-5801-AE07-51E0341B9D04}"/>
                </a:ext>
              </a:extLst>
            </p:cNvPr>
            <p:cNvGrpSpPr/>
            <p:nvPr/>
          </p:nvGrpSpPr>
          <p:grpSpPr>
            <a:xfrm>
              <a:off x="1219200" y="2971800"/>
              <a:ext cx="1021829" cy="307918"/>
              <a:chOff x="1187970" y="2667000"/>
              <a:chExt cx="2889355" cy="870678"/>
            </a:xfrm>
          </p:grpSpPr>
          <p:grpSp>
            <p:nvGrpSpPr>
              <p:cNvPr id="603" name="Group 25">
                <a:extLst>
                  <a:ext uri="{FF2B5EF4-FFF2-40B4-BE49-F238E27FC236}">
                    <a16:creationId xmlns:a16="http://schemas.microsoft.com/office/drawing/2014/main" id="{91C6C6EA-02EA-474C-15A5-A6B89E4DBC7B}"/>
                  </a:ext>
                </a:extLst>
              </p:cNvPr>
              <p:cNvGrpSpPr/>
              <p:nvPr/>
            </p:nvGrpSpPr>
            <p:grpSpPr>
              <a:xfrm>
                <a:off x="1187970" y="2667000"/>
                <a:ext cx="838200" cy="838200"/>
                <a:chOff x="1219200" y="2971800"/>
                <a:chExt cx="838200" cy="838200"/>
              </a:xfrm>
            </p:grpSpPr>
            <p:sp>
              <p:nvSpPr>
                <p:cNvPr id="1000" name="Frame 999">
                  <a:extLst>
                    <a:ext uri="{FF2B5EF4-FFF2-40B4-BE49-F238E27FC236}">
                      <a16:creationId xmlns:a16="http://schemas.microsoft.com/office/drawing/2014/main" id="{301DBBE7-63C1-4DF1-8733-922ACD3D4AE7}"/>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1" name="Quad Arrow 143">
                  <a:extLst>
                    <a:ext uri="{FF2B5EF4-FFF2-40B4-BE49-F238E27FC236}">
                      <a16:creationId xmlns:a16="http://schemas.microsoft.com/office/drawing/2014/main" id="{CE257A9F-26F6-697A-57EF-4E64141A45BB}"/>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2" name="Group 26">
                <a:extLst>
                  <a:ext uri="{FF2B5EF4-FFF2-40B4-BE49-F238E27FC236}">
                    <a16:creationId xmlns:a16="http://schemas.microsoft.com/office/drawing/2014/main" id="{1FADD7A2-4E04-70F6-1F3E-EAC37E427509}"/>
                  </a:ext>
                </a:extLst>
              </p:cNvPr>
              <p:cNvGrpSpPr/>
              <p:nvPr/>
            </p:nvGrpSpPr>
            <p:grpSpPr>
              <a:xfrm>
                <a:off x="2214797" y="2683239"/>
                <a:ext cx="838200" cy="838200"/>
                <a:chOff x="1219200" y="2971800"/>
                <a:chExt cx="838200" cy="838200"/>
              </a:xfrm>
            </p:grpSpPr>
            <p:sp>
              <p:nvSpPr>
                <p:cNvPr id="998" name="Frame 997">
                  <a:extLst>
                    <a:ext uri="{FF2B5EF4-FFF2-40B4-BE49-F238E27FC236}">
                      <a16:creationId xmlns:a16="http://schemas.microsoft.com/office/drawing/2014/main" id="{EDB2E726-E2D5-1C2B-1D3A-997125F033D6}"/>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9" name="Quad Arrow 141">
                  <a:extLst>
                    <a:ext uri="{FF2B5EF4-FFF2-40B4-BE49-F238E27FC236}">
                      <a16:creationId xmlns:a16="http://schemas.microsoft.com/office/drawing/2014/main" id="{6931D3AE-F2A8-0B52-5194-0C72EACBDDE6}"/>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93" name="Group 29">
                <a:extLst>
                  <a:ext uri="{FF2B5EF4-FFF2-40B4-BE49-F238E27FC236}">
                    <a16:creationId xmlns:a16="http://schemas.microsoft.com/office/drawing/2014/main" id="{611195B0-1366-29EB-C29E-AA73CA5D84B5}"/>
                  </a:ext>
                </a:extLst>
              </p:cNvPr>
              <p:cNvGrpSpPr/>
              <p:nvPr/>
            </p:nvGrpSpPr>
            <p:grpSpPr>
              <a:xfrm>
                <a:off x="3239125" y="2699478"/>
                <a:ext cx="838200" cy="838200"/>
                <a:chOff x="1219200" y="2971800"/>
                <a:chExt cx="838200" cy="838200"/>
              </a:xfrm>
            </p:grpSpPr>
            <p:sp>
              <p:nvSpPr>
                <p:cNvPr id="996" name="Frame 995">
                  <a:extLst>
                    <a:ext uri="{FF2B5EF4-FFF2-40B4-BE49-F238E27FC236}">
                      <a16:creationId xmlns:a16="http://schemas.microsoft.com/office/drawing/2014/main" id="{40FB1769-542E-F034-4B20-C97CC95D0730}"/>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7" name="Quad Arrow 139">
                  <a:extLst>
                    <a:ext uri="{FF2B5EF4-FFF2-40B4-BE49-F238E27FC236}">
                      <a16:creationId xmlns:a16="http://schemas.microsoft.com/office/drawing/2014/main" id="{5F67234F-EA4A-F5E0-EADA-D1F1B2ACA214}"/>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4" name="Diamond 993">
                <a:extLst>
                  <a:ext uri="{FF2B5EF4-FFF2-40B4-BE49-F238E27FC236}">
                    <a16:creationId xmlns:a16="http://schemas.microsoft.com/office/drawing/2014/main" id="{E46EDA90-05CE-26AD-C761-39FBABC7CFEA}"/>
                  </a:ext>
                </a:extLst>
              </p:cNvPr>
              <p:cNvSpPr/>
              <p:nvPr/>
            </p:nvSpPr>
            <p:spPr>
              <a:xfrm>
                <a:off x="1948721" y="2803161"/>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5" name="Diamond 994">
                <a:extLst>
                  <a:ext uri="{FF2B5EF4-FFF2-40B4-BE49-F238E27FC236}">
                    <a16:creationId xmlns:a16="http://schemas.microsoft.com/office/drawing/2014/main" id="{BA748E8D-D8A6-CD4D-1228-0BFD7F004A09}"/>
                  </a:ext>
                </a:extLst>
              </p:cNvPr>
              <p:cNvSpPr/>
              <p:nvPr/>
            </p:nvSpPr>
            <p:spPr>
              <a:xfrm>
                <a:off x="3015521" y="2835639"/>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22" name="Group 1021">
            <a:extLst>
              <a:ext uri="{FF2B5EF4-FFF2-40B4-BE49-F238E27FC236}">
                <a16:creationId xmlns:a16="http://schemas.microsoft.com/office/drawing/2014/main" id="{30AD19F1-EE85-F137-E1BB-CCF3D192A0C4}"/>
              </a:ext>
            </a:extLst>
          </p:cNvPr>
          <p:cNvGrpSpPr/>
          <p:nvPr/>
        </p:nvGrpSpPr>
        <p:grpSpPr>
          <a:xfrm>
            <a:off x="5588214" y="621903"/>
            <a:ext cx="1319483" cy="2807097"/>
            <a:chOff x="4495800" y="457200"/>
            <a:chExt cx="1219200" cy="2642171"/>
          </a:xfrm>
        </p:grpSpPr>
        <p:grpSp>
          <p:nvGrpSpPr>
            <p:cNvPr id="1023" name="Group 53">
              <a:extLst>
                <a:ext uri="{FF2B5EF4-FFF2-40B4-BE49-F238E27FC236}">
                  <a16:creationId xmlns:a16="http://schemas.microsoft.com/office/drawing/2014/main" id="{6B13F09D-4C82-B458-F369-BA6CE091D48F}"/>
                </a:ext>
              </a:extLst>
            </p:cNvPr>
            <p:cNvGrpSpPr/>
            <p:nvPr/>
          </p:nvGrpSpPr>
          <p:grpSpPr>
            <a:xfrm>
              <a:off x="4495800" y="609600"/>
              <a:ext cx="1219200" cy="2489771"/>
              <a:chOff x="3276600" y="786829"/>
              <a:chExt cx="1219200" cy="2489771"/>
            </a:xfrm>
          </p:grpSpPr>
          <p:sp>
            <p:nvSpPr>
              <p:cNvPr id="1030" name="Cloud 2">
                <a:extLst>
                  <a:ext uri="{FF2B5EF4-FFF2-40B4-BE49-F238E27FC236}">
                    <a16:creationId xmlns:a16="http://schemas.microsoft.com/office/drawing/2014/main" id="{2010903F-E7E2-B08C-1D55-201EB1B4D479}"/>
                  </a:ext>
                </a:extLst>
              </p:cNvPr>
              <p:cNvSpPr/>
              <p:nvPr/>
            </p:nvSpPr>
            <p:spPr>
              <a:xfrm rot="1518698" flipH="1">
                <a:off x="3438312" y="836066"/>
                <a:ext cx="407897" cy="89015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Cloud 3">
                <a:extLst>
                  <a:ext uri="{FF2B5EF4-FFF2-40B4-BE49-F238E27FC236}">
                    <a16:creationId xmlns:a16="http://schemas.microsoft.com/office/drawing/2014/main" id="{C1F3E454-BD96-9F7A-7560-E5F4A8C26211}"/>
                  </a:ext>
                </a:extLst>
              </p:cNvPr>
              <p:cNvSpPr/>
              <p:nvPr/>
            </p:nvSpPr>
            <p:spPr>
              <a:xfrm rot="20659987">
                <a:off x="4018852" y="853664"/>
                <a:ext cx="361746" cy="86871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2" name="Oval 4">
                <a:extLst>
                  <a:ext uri="{FF2B5EF4-FFF2-40B4-BE49-F238E27FC236}">
                    <a16:creationId xmlns:a16="http://schemas.microsoft.com/office/drawing/2014/main" id="{04C2D994-02C7-8AEF-A10E-660644CB9DE2}"/>
                  </a:ext>
                </a:extLst>
              </p:cNvPr>
              <p:cNvSpPr/>
              <p:nvPr/>
            </p:nvSpPr>
            <p:spPr>
              <a:xfrm>
                <a:off x="4245708" y="2166393"/>
                <a:ext cx="250092" cy="363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Oval 5">
                <a:extLst>
                  <a:ext uri="{FF2B5EF4-FFF2-40B4-BE49-F238E27FC236}">
                    <a16:creationId xmlns:a16="http://schemas.microsoft.com/office/drawing/2014/main" id="{618EF42F-19A3-7947-8E12-4C900BBCC779}"/>
                  </a:ext>
                </a:extLst>
              </p:cNvPr>
              <p:cNvSpPr/>
              <p:nvPr/>
            </p:nvSpPr>
            <p:spPr>
              <a:xfrm>
                <a:off x="3276600" y="2093454"/>
                <a:ext cx="250092" cy="4028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4" name="Oval 6">
                <a:extLst>
                  <a:ext uri="{FF2B5EF4-FFF2-40B4-BE49-F238E27FC236}">
                    <a16:creationId xmlns:a16="http://schemas.microsoft.com/office/drawing/2014/main" id="{779D91B3-536A-895B-34DD-4B40A7F725F4}"/>
                  </a:ext>
                </a:extLst>
              </p:cNvPr>
              <p:cNvSpPr/>
              <p:nvPr/>
            </p:nvSpPr>
            <p:spPr>
              <a:xfrm>
                <a:off x="3651738"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Oval 7">
                <a:extLst>
                  <a:ext uri="{FF2B5EF4-FFF2-40B4-BE49-F238E27FC236}">
                    <a16:creationId xmlns:a16="http://schemas.microsoft.com/office/drawing/2014/main" id="{67F8C24E-7D34-0FF7-0FF3-D10FB5D1AE4B}"/>
                  </a:ext>
                </a:extLst>
              </p:cNvPr>
              <p:cNvSpPr/>
              <p:nvPr/>
            </p:nvSpPr>
            <p:spPr>
              <a:xfrm>
                <a:off x="3870569"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Trapezoid 8">
                <a:extLst>
                  <a:ext uri="{FF2B5EF4-FFF2-40B4-BE49-F238E27FC236}">
                    <a16:creationId xmlns:a16="http://schemas.microsoft.com/office/drawing/2014/main" id="{75871064-EA66-046D-58DE-336C95C70F51}"/>
                  </a:ext>
                </a:extLst>
              </p:cNvPr>
              <p:cNvSpPr/>
              <p:nvPr/>
            </p:nvSpPr>
            <p:spPr>
              <a:xfrm rot="1996156">
                <a:off x="3360356" y="1631987"/>
                <a:ext cx="414302"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Trapezoid 9">
                <a:extLst>
                  <a:ext uri="{FF2B5EF4-FFF2-40B4-BE49-F238E27FC236}">
                    <a16:creationId xmlns:a16="http://schemas.microsoft.com/office/drawing/2014/main" id="{AC0F8D69-7BBE-34E7-0DD5-E3D99A5FC69C}"/>
                  </a:ext>
                </a:extLst>
              </p:cNvPr>
              <p:cNvSpPr/>
              <p:nvPr/>
            </p:nvSpPr>
            <p:spPr>
              <a:xfrm rot="2041752">
                <a:off x="3422568" y="1540645"/>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Trapezoid 10">
                <a:extLst>
                  <a:ext uri="{FF2B5EF4-FFF2-40B4-BE49-F238E27FC236}">
                    <a16:creationId xmlns:a16="http://schemas.microsoft.com/office/drawing/2014/main" id="{981DEA61-27FB-B91D-5D47-82120DB1ED32}"/>
                  </a:ext>
                </a:extLst>
              </p:cNvPr>
              <p:cNvSpPr/>
              <p:nvPr/>
            </p:nvSpPr>
            <p:spPr>
              <a:xfrm rot="19870960">
                <a:off x="4043389" y="1634074"/>
                <a:ext cx="389154"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Trapezoid 11">
                <a:extLst>
                  <a:ext uri="{FF2B5EF4-FFF2-40B4-BE49-F238E27FC236}">
                    <a16:creationId xmlns:a16="http://schemas.microsoft.com/office/drawing/2014/main" id="{7B1CF3F1-2315-ADC4-591D-74C23086AA67}"/>
                  </a:ext>
                </a:extLst>
              </p:cNvPr>
              <p:cNvSpPr/>
              <p:nvPr/>
            </p:nvSpPr>
            <p:spPr>
              <a:xfrm rot="20036208">
                <a:off x="3967373" y="1552069"/>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Trapezoid 12">
                <a:extLst>
                  <a:ext uri="{FF2B5EF4-FFF2-40B4-BE49-F238E27FC236}">
                    <a16:creationId xmlns:a16="http://schemas.microsoft.com/office/drawing/2014/main" id="{4816B711-5EA3-0BAD-D074-BA741024FB06}"/>
                  </a:ext>
                </a:extLst>
              </p:cNvPr>
              <p:cNvSpPr/>
              <p:nvPr/>
            </p:nvSpPr>
            <p:spPr>
              <a:xfrm>
                <a:off x="3620477" y="1571640"/>
                <a:ext cx="593969" cy="150670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Oval 13">
                <a:extLst>
                  <a:ext uri="{FF2B5EF4-FFF2-40B4-BE49-F238E27FC236}">
                    <a16:creationId xmlns:a16="http://schemas.microsoft.com/office/drawing/2014/main" id="{7CA4E8D6-1CE9-94F1-B66C-EED4B407D094}"/>
                  </a:ext>
                </a:extLst>
              </p:cNvPr>
              <p:cNvSpPr/>
              <p:nvPr/>
            </p:nvSpPr>
            <p:spPr>
              <a:xfrm>
                <a:off x="3784984" y="1452689"/>
                <a:ext cx="245992" cy="3172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Trapezoid 14">
                <a:extLst>
                  <a:ext uri="{FF2B5EF4-FFF2-40B4-BE49-F238E27FC236}">
                    <a16:creationId xmlns:a16="http://schemas.microsoft.com/office/drawing/2014/main" id="{5BCD14E9-6957-7BB7-D47D-34C461BDB9D8}"/>
                  </a:ext>
                </a:extLst>
              </p:cNvPr>
              <p:cNvSpPr/>
              <p:nvPr/>
            </p:nvSpPr>
            <p:spPr>
              <a:xfrm rot="21335299">
                <a:off x="3944457" y="1543878"/>
                <a:ext cx="286810" cy="1419680"/>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Trapezoid 15">
                <a:extLst>
                  <a:ext uri="{FF2B5EF4-FFF2-40B4-BE49-F238E27FC236}">
                    <a16:creationId xmlns:a16="http://schemas.microsoft.com/office/drawing/2014/main" id="{5D9FF931-57DA-DBF1-9052-F2D495B321E1}"/>
                  </a:ext>
                </a:extLst>
              </p:cNvPr>
              <p:cNvSpPr/>
              <p:nvPr/>
            </p:nvSpPr>
            <p:spPr>
              <a:xfrm rot="353417">
                <a:off x="3613475" y="1531532"/>
                <a:ext cx="286810" cy="1441888"/>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Oval 16">
                <a:extLst>
                  <a:ext uri="{FF2B5EF4-FFF2-40B4-BE49-F238E27FC236}">
                    <a16:creationId xmlns:a16="http://schemas.microsoft.com/office/drawing/2014/main" id="{E742778D-BA24-D699-F4CC-107EA8D5715D}"/>
                  </a:ext>
                </a:extLst>
              </p:cNvPr>
              <p:cNvSpPr/>
              <p:nvPr/>
            </p:nvSpPr>
            <p:spPr>
              <a:xfrm>
                <a:off x="3557954" y="807851"/>
                <a:ext cx="750277" cy="803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5" name="Group 62">
                <a:extLst>
                  <a:ext uri="{FF2B5EF4-FFF2-40B4-BE49-F238E27FC236}">
                    <a16:creationId xmlns:a16="http://schemas.microsoft.com/office/drawing/2014/main" id="{8EC91BB3-3F52-C8B7-4AC4-E54431907BD3}"/>
                  </a:ext>
                </a:extLst>
              </p:cNvPr>
              <p:cNvGrpSpPr/>
              <p:nvPr/>
            </p:nvGrpSpPr>
            <p:grpSpPr>
              <a:xfrm rot="5201482">
                <a:off x="3803137" y="1994656"/>
                <a:ext cx="476901" cy="103518"/>
                <a:chOff x="3886200" y="6096000"/>
                <a:chExt cx="3124200" cy="533400"/>
              </a:xfrm>
            </p:grpSpPr>
            <p:sp>
              <p:nvSpPr>
                <p:cNvPr id="1065" name="Left-Right Arrow 240">
                  <a:extLst>
                    <a:ext uri="{FF2B5EF4-FFF2-40B4-BE49-F238E27FC236}">
                      <a16:creationId xmlns:a16="http://schemas.microsoft.com/office/drawing/2014/main" id="{0CBF6A02-F7A0-1C45-B3A5-42A60593249C}"/>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6" name="Left-Right Arrow 241">
                  <a:extLst>
                    <a:ext uri="{FF2B5EF4-FFF2-40B4-BE49-F238E27FC236}">
                      <a16:creationId xmlns:a16="http://schemas.microsoft.com/office/drawing/2014/main" id="{0A237E87-821B-6FFF-3EDC-DFFBDBC739DD}"/>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7" name="Left-Right Arrow 242">
                  <a:extLst>
                    <a:ext uri="{FF2B5EF4-FFF2-40B4-BE49-F238E27FC236}">
                      <a16:creationId xmlns:a16="http://schemas.microsoft.com/office/drawing/2014/main" id="{5C3D5C26-158C-0D2B-D269-452966537734}"/>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6" name="Group 63">
                <a:extLst>
                  <a:ext uri="{FF2B5EF4-FFF2-40B4-BE49-F238E27FC236}">
                    <a16:creationId xmlns:a16="http://schemas.microsoft.com/office/drawing/2014/main" id="{405ADBC2-FD39-977D-4B2E-6D4F71A06DA6}"/>
                  </a:ext>
                </a:extLst>
              </p:cNvPr>
              <p:cNvGrpSpPr/>
              <p:nvPr/>
            </p:nvGrpSpPr>
            <p:grpSpPr>
              <a:xfrm rot="5201482">
                <a:off x="3819688" y="2594378"/>
                <a:ext cx="476901" cy="103518"/>
                <a:chOff x="3886200" y="6096000"/>
                <a:chExt cx="3124200" cy="533400"/>
              </a:xfrm>
            </p:grpSpPr>
            <p:sp>
              <p:nvSpPr>
                <p:cNvPr id="1062" name="Left-Right Arrow 237">
                  <a:extLst>
                    <a:ext uri="{FF2B5EF4-FFF2-40B4-BE49-F238E27FC236}">
                      <a16:creationId xmlns:a16="http://schemas.microsoft.com/office/drawing/2014/main" id="{C784C7B9-EB31-578F-84B8-3A805CE2EF12}"/>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Left-Right Arrow 238">
                  <a:extLst>
                    <a:ext uri="{FF2B5EF4-FFF2-40B4-BE49-F238E27FC236}">
                      <a16:creationId xmlns:a16="http://schemas.microsoft.com/office/drawing/2014/main" id="{93DD639C-74BF-623F-D9EE-4973A020C368}"/>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Left-Right Arrow 239">
                  <a:extLst>
                    <a:ext uri="{FF2B5EF4-FFF2-40B4-BE49-F238E27FC236}">
                      <a16:creationId xmlns:a16="http://schemas.microsoft.com/office/drawing/2014/main" id="{FDC2D59A-49DB-B4C8-FF8A-6F17D49D1933}"/>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7" name="Group 67">
                <a:extLst>
                  <a:ext uri="{FF2B5EF4-FFF2-40B4-BE49-F238E27FC236}">
                    <a16:creationId xmlns:a16="http://schemas.microsoft.com/office/drawing/2014/main" id="{D648CA57-E873-BC0B-DEDB-F206EE617C8E}"/>
                  </a:ext>
                </a:extLst>
              </p:cNvPr>
              <p:cNvGrpSpPr/>
              <p:nvPr/>
            </p:nvGrpSpPr>
            <p:grpSpPr>
              <a:xfrm rot="5400000">
                <a:off x="3578790" y="1999625"/>
                <a:ext cx="476901" cy="103518"/>
                <a:chOff x="3886200" y="6096000"/>
                <a:chExt cx="3124200" cy="533400"/>
              </a:xfrm>
            </p:grpSpPr>
            <p:sp>
              <p:nvSpPr>
                <p:cNvPr id="1059" name="Left-Right Arrow 234">
                  <a:extLst>
                    <a:ext uri="{FF2B5EF4-FFF2-40B4-BE49-F238E27FC236}">
                      <a16:creationId xmlns:a16="http://schemas.microsoft.com/office/drawing/2014/main" id="{8C2EB281-AFD0-538B-8257-D0A3F2B30ED6}"/>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Left-Right Arrow 235">
                  <a:extLst>
                    <a:ext uri="{FF2B5EF4-FFF2-40B4-BE49-F238E27FC236}">
                      <a16:creationId xmlns:a16="http://schemas.microsoft.com/office/drawing/2014/main" id="{BED8ADDF-9216-057C-4C94-881DA36FC58B}"/>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1" name="Left-Right Arrow 236">
                  <a:extLst>
                    <a:ext uri="{FF2B5EF4-FFF2-40B4-BE49-F238E27FC236}">
                      <a16:creationId xmlns:a16="http://schemas.microsoft.com/office/drawing/2014/main" id="{9648094E-76AA-F590-D152-1ADDB0E197B3}"/>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48" name="Group 71">
                <a:extLst>
                  <a:ext uri="{FF2B5EF4-FFF2-40B4-BE49-F238E27FC236}">
                    <a16:creationId xmlns:a16="http://schemas.microsoft.com/office/drawing/2014/main" id="{673C3FC2-10A0-BD1C-0C9B-FD5FFB5465E2}"/>
                  </a:ext>
                </a:extLst>
              </p:cNvPr>
              <p:cNvGrpSpPr/>
              <p:nvPr/>
            </p:nvGrpSpPr>
            <p:grpSpPr>
              <a:xfrm rot="5400000">
                <a:off x="3551568" y="2602446"/>
                <a:ext cx="476901" cy="103518"/>
                <a:chOff x="3886200" y="6096000"/>
                <a:chExt cx="3124200" cy="533400"/>
              </a:xfrm>
            </p:grpSpPr>
            <p:sp>
              <p:nvSpPr>
                <p:cNvPr id="1056" name="Left-Right Arrow 26">
                  <a:extLst>
                    <a:ext uri="{FF2B5EF4-FFF2-40B4-BE49-F238E27FC236}">
                      <a16:creationId xmlns:a16="http://schemas.microsoft.com/office/drawing/2014/main" id="{DDA845C1-9819-E1A3-CC01-0E5BC887D52D}"/>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Left-Right Arrow 27">
                  <a:extLst>
                    <a:ext uri="{FF2B5EF4-FFF2-40B4-BE49-F238E27FC236}">
                      <a16:creationId xmlns:a16="http://schemas.microsoft.com/office/drawing/2014/main" id="{8B388268-3C05-5CE4-39FB-187C0A3D9C69}"/>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8" name="Left-Right Arrow 233">
                  <a:extLst>
                    <a:ext uri="{FF2B5EF4-FFF2-40B4-BE49-F238E27FC236}">
                      <a16:creationId xmlns:a16="http://schemas.microsoft.com/office/drawing/2014/main" id="{93B8A0C5-8018-CC22-1496-529237D5DE3B}"/>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9" name="Diamond 1048">
                <a:extLst>
                  <a:ext uri="{FF2B5EF4-FFF2-40B4-BE49-F238E27FC236}">
                    <a16:creationId xmlns:a16="http://schemas.microsoft.com/office/drawing/2014/main" id="{73CBC071-CEBF-828B-E34F-78C81984D03D}"/>
                  </a:ext>
                </a:extLst>
              </p:cNvPr>
              <p:cNvSpPr/>
              <p:nvPr/>
            </p:nvSpPr>
            <p:spPr>
              <a:xfrm>
                <a:off x="3995615"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0" name="Diamond 1049">
                <a:extLst>
                  <a:ext uri="{FF2B5EF4-FFF2-40B4-BE49-F238E27FC236}">
                    <a16:creationId xmlns:a16="http://schemas.microsoft.com/office/drawing/2014/main" id="{7218D484-90B4-03F6-3FD5-62699EE58B9B}"/>
                  </a:ext>
                </a:extLst>
              </p:cNvPr>
              <p:cNvSpPr/>
              <p:nvPr/>
            </p:nvSpPr>
            <p:spPr>
              <a:xfrm>
                <a:off x="3745523"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Diamond 1050">
                <a:extLst>
                  <a:ext uri="{FF2B5EF4-FFF2-40B4-BE49-F238E27FC236}">
                    <a16:creationId xmlns:a16="http://schemas.microsoft.com/office/drawing/2014/main" id="{FA7244AE-8942-7582-EF38-AB6FCDFB395F}"/>
                  </a:ext>
                </a:extLst>
              </p:cNvPr>
              <p:cNvSpPr/>
              <p:nvPr/>
            </p:nvSpPr>
            <p:spPr>
              <a:xfrm>
                <a:off x="3776785"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Diamond 1051">
                <a:extLst>
                  <a:ext uri="{FF2B5EF4-FFF2-40B4-BE49-F238E27FC236}">
                    <a16:creationId xmlns:a16="http://schemas.microsoft.com/office/drawing/2014/main" id="{8CC3CF99-552E-E8B8-5911-D250DFAA0336}"/>
                  </a:ext>
                </a:extLst>
              </p:cNvPr>
              <p:cNvSpPr/>
              <p:nvPr/>
            </p:nvSpPr>
            <p:spPr>
              <a:xfrm>
                <a:off x="3964354"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Rectangle 1052">
                <a:extLst>
                  <a:ext uri="{FF2B5EF4-FFF2-40B4-BE49-F238E27FC236}">
                    <a16:creationId xmlns:a16="http://schemas.microsoft.com/office/drawing/2014/main" id="{7019291F-2742-FF40-EEBE-50FAAAEA6B9C}"/>
                  </a:ext>
                </a:extLst>
              </p:cNvPr>
              <p:cNvSpPr/>
              <p:nvPr/>
            </p:nvSpPr>
            <p:spPr>
              <a:xfrm>
                <a:off x="3861375" y="1729605"/>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Rectangle 1053">
                <a:extLst>
                  <a:ext uri="{FF2B5EF4-FFF2-40B4-BE49-F238E27FC236}">
                    <a16:creationId xmlns:a16="http://schemas.microsoft.com/office/drawing/2014/main" id="{359C6986-EB7E-1751-0DAA-7C2079F0D944}"/>
                  </a:ext>
                </a:extLst>
              </p:cNvPr>
              <p:cNvSpPr/>
              <p:nvPr/>
            </p:nvSpPr>
            <p:spPr>
              <a:xfrm>
                <a:off x="3852180" y="2315030"/>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Cloud 2">
                <a:extLst>
                  <a:ext uri="{FF2B5EF4-FFF2-40B4-BE49-F238E27FC236}">
                    <a16:creationId xmlns:a16="http://schemas.microsoft.com/office/drawing/2014/main" id="{AF7BDC22-B5AF-BC9D-E870-652F6AB9AA58}"/>
                  </a:ext>
                </a:extLst>
              </p:cNvPr>
              <p:cNvSpPr/>
              <p:nvPr/>
            </p:nvSpPr>
            <p:spPr>
              <a:xfrm rot="15742615" flipH="1">
                <a:off x="3778420" y="528827"/>
                <a:ext cx="282635" cy="79864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4" name="Group 50">
              <a:extLst>
                <a:ext uri="{FF2B5EF4-FFF2-40B4-BE49-F238E27FC236}">
                  <a16:creationId xmlns:a16="http://schemas.microsoft.com/office/drawing/2014/main" id="{C2F910DE-9F8C-F90B-8D06-821CCAE1146A}"/>
                </a:ext>
              </a:extLst>
            </p:cNvPr>
            <p:cNvGrpSpPr/>
            <p:nvPr/>
          </p:nvGrpSpPr>
          <p:grpSpPr>
            <a:xfrm>
              <a:off x="4800600" y="457200"/>
              <a:ext cx="730738" cy="436153"/>
              <a:chOff x="4953000" y="1219200"/>
              <a:chExt cx="1676400" cy="838200"/>
            </a:xfrm>
          </p:grpSpPr>
          <p:sp>
            <p:nvSpPr>
              <p:cNvPr id="1025" name="Rounded Rectangle 200">
                <a:extLst>
                  <a:ext uri="{FF2B5EF4-FFF2-40B4-BE49-F238E27FC236}">
                    <a16:creationId xmlns:a16="http://schemas.microsoft.com/office/drawing/2014/main" id="{67228D2E-0FA0-83C3-F0D1-673B25CFC145}"/>
                  </a:ext>
                </a:extLst>
              </p:cNvPr>
              <p:cNvSpPr/>
              <p:nvPr/>
            </p:nvSpPr>
            <p:spPr>
              <a:xfrm>
                <a:off x="4953000" y="1828800"/>
                <a:ext cx="1676400" cy="2286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6" name="Diamond 1025">
                <a:extLst>
                  <a:ext uri="{FF2B5EF4-FFF2-40B4-BE49-F238E27FC236}">
                    <a16:creationId xmlns:a16="http://schemas.microsoft.com/office/drawing/2014/main" id="{7D07F531-E7D7-F9D7-F26F-3CB8B1874CAE}"/>
                  </a:ext>
                </a:extLst>
              </p:cNvPr>
              <p:cNvSpPr/>
              <p:nvPr/>
            </p:nvSpPr>
            <p:spPr>
              <a:xfrm>
                <a:off x="5410200" y="1219200"/>
                <a:ext cx="7620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Oval 1026">
                <a:extLst>
                  <a:ext uri="{FF2B5EF4-FFF2-40B4-BE49-F238E27FC236}">
                    <a16:creationId xmlns:a16="http://schemas.microsoft.com/office/drawing/2014/main" id="{E437A92E-9ECD-8D30-6AAE-73A39992AE3A}"/>
                  </a:ext>
                </a:extLst>
              </p:cNvPr>
              <p:cNvSpPr/>
              <p:nvPr/>
            </p:nvSpPr>
            <p:spPr>
              <a:xfrm>
                <a:off x="6248400" y="1524000"/>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Oval 1027">
                <a:extLst>
                  <a:ext uri="{FF2B5EF4-FFF2-40B4-BE49-F238E27FC236}">
                    <a16:creationId xmlns:a16="http://schemas.microsoft.com/office/drawing/2014/main" id="{9323962D-8B55-F59B-E06A-880777BEE8E1}"/>
                  </a:ext>
                </a:extLst>
              </p:cNvPr>
              <p:cNvSpPr/>
              <p:nvPr/>
            </p:nvSpPr>
            <p:spPr>
              <a:xfrm>
                <a:off x="4988859" y="1532965"/>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Diamond 1028">
                <a:extLst>
                  <a:ext uri="{FF2B5EF4-FFF2-40B4-BE49-F238E27FC236}">
                    <a16:creationId xmlns:a16="http://schemas.microsoft.com/office/drawing/2014/main" id="{42C9440A-3932-62F3-30CD-A6E05DF24EBF}"/>
                  </a:ext>
                </a:extLst>
              </p:cNvPr>
              <p:cNvSpPr/>
              <p:nvPr/>
            </p:nvSpPr>
            <p:spPr>
              <a:xfrm>
                <a:off x="5562600" y="1371600"/>
                <a:ext cx="457200" cy="3810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68" name="Group 1067">
            <a:extLst>
              <a:ext uri="{FF2B5EF4-FFF2-40B4-BE49-F238E27FC236}">
                <a16:creationId xmlns:a16="http://schemas.microsoft.com/office/drawing/2014/main" id="{C64FA1B6-3755-93BE-8842-CB85459B0FCA}"/>
              </a:ext>
            </a:extLst>
          </p:cNvPr>
          <p:cNvGrpSpPr/>
          <p:nvPr/>
        </p:nvGrpSpPr>
        <p:grpSpPr>
          <a:xfrm>
            <a:off x="1659163" y="3454812"/>
            <a:ext cx="2727057" cy="2446616"/>
            <a:chOff x="457200" y="685800"/>
            <a:chExt cx="6317709" cy="5668018"/>
          </a:xfrm>
        </p:grpSpPr>
        <p:grpSp>
          <p:nvGrpSpPr>
            <p:cNvPr id="1069" name="Group 184">
              <a:extLst>
                <a:ext uri="{FF2B5EF4-FFF2-40B4-BE49-F238E27FC236}">
                  <a16:creationId xmlns:a16="http://schemas.microsoft.com/office/drawing/2014/main" id="{5A884A90-855D-D3CA-31BD-9B00681E232E}"/>
                </a:ext>
              </a:extLst>
            </p:cNvPr>
            <p:cNvGrpSpPr/>
            <p:nvPr/>
          </p:nvGrpSpPr>
          <p:grpSpPr>
            <a:xfrm flipH="1">
              <a:off x="1935813" y="932236"/>
              <a:ext cx="2363657" cy="4821447"/>
              <a:chOff x="304800" y="762000"/>
              <a:chExt cx="2545737" cy="5192861"/>
            </a:xfrm>
          </p:grpSpPr>
          <p:grpSp>
            <p:nvGrpSpPr>
              <p:cNvPr id="1193" name="Group 69">
                <a:extLst>
                  <a:ext uri="{FF2B5EF4-FFF2-40B4-BE49-F238E27FC236}">
                    <a16:creationId xmlns:a16="http://schemas.microsoft.com/office/drawing/2014/main" id="{57A07149-A2C6-85C8-17C3-EACADB235532}"/>
                  </a:ext>
                </a:extLst>
              </p:cNvPr>
              <p:cNvGrpSpPr/>
              <p:nvPr/>
            </p:nvGrpSpPr>
            <p:grpSpPr>
              <a:xfrm flipH="1">
                <a:off x="1143000" y="4468471"/>
                <a:ext cx="609601" cy="1447801"/>
                <a:chOff x="4222137" y="4305789"/>
                <a:chExt cx="609601" cy="1447801"/>
              </a:xfrm>
            </p:grpSpPr>
            <p:sp>
              <p:nvSpPr>
                <p:cNvPr id="1271" name="Oval 1270">
                  <a:extLst>
                    <a:ext uri="{FF2B5EF4-FFF2-40B4-BE49-F238E27FC236}">
                      <a16:creationId xmlns:a16="http://schemas.microsoft.com/office/drawing/2014/main" id="{60BB8B4F-2BF7-FF71-C1DD-AB4C4DA0317D}"/>
                    </a:ext>
                  </a:extLst>
                </p:cNvPr>
                <p:cNvSpPr/>
                <p:nvPr/>
              </p:nvSpPr>
              <p:spPr>
                <a:xfrm rot="3012038">
                  <a:off x="3955438" y="4877290"/>
                  <a:ext cx="1219200" cy="5334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2" name="Oval 71">
                  <a:extLst>
                    <a:ext uri="{FF2B5EF4-FFF2-40B4-BE49-F238E27FC236}">
                      <a16:creationId xmlns:a16="http://schemas.microsoft.com/office/drawing/2014/main" id="{B67D8B02-79EA-F98B-CF0D-E2929B79C05A}"/>
                    </a:ext>
                  </a:extLst>
                </p:cNvPr>
                <p:cNvSpPr/>
                <p:nvPr/>
              </p:nvSpPr>
              <p:spPr>
                <a:xfrm rot="3399159">
                  <a:off x="3879237" y="4648689"/>
                  <a:ext cx="1219200" cy="53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4" name="Group 68">
                <a:extLst>
                  <a:ext uri="{FF2B5EF4-FFF2-40B4-BE49-F238E27FC236}">
                    <a16:creationId xmlns:a16="http://schemas.microsoft.com/office/drawing/2014/main" id="{C3C9959E-D110-6459-376C-09B055D461ED}"/>
                  </a:ext>
                </a:extLst>
              </p:cNvPr>
              <p:cNvGrpSpPr/>
              <p:nvPr/>
            </p:nvGrpSpPr>
            <p:grpSpPr>
              <a:xfrm>
                <a:off x="1555137" y="4507060"/>
                <a:ext cx="609601" cy="1447801"/>
                <a:chOff x="4222137" y="4305789"/>
                <a:chExt cx="609601" cy="1447801"/>
              </a:xfrm>
            </p:grpSpPr>
            <p:sp>
              <p:nvSpPr>
                <p:cNvPr id="1269" name="Oval 66">
                  <a:extLst>
                    <a:ext uri="{FF2B5EF4-FFF2-40B4-BE49-F238E27FC236}">
                      <a16:creationId xmlns:a16="http://schemas.microsoft.com/office/drawing/2014/main" id="{4999A6A8-B192-BE92-D3AD-20A5B682B9B8}"/>
                    </a:ext>
                  </a:extLst>
                </p:cNvPr>
                <p:cNvSpPr/>
                <p:nvPr/>
              </p:nvSpPr>
              <p:spPr>
                <a:xfrm rot="3012038">
                  <a:off x="3955438" y="4877290"/>
                  <a:ext cx="1219200" cy="533400"/>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0" name="Oval 67">
                  <a:extLst>
                    <a:ext uri="{FF2B5EF4-FFF2-40B4-BE49-F238E27FC236}">
                      <a16:creationId xmlns:a16="http://schemas.microsoft.com/office/drawing/2014/main" id="{506999AE-D3EC-EEAB-52BD-A595A8B639E0}"/>
                    </a:ext>
                  </a:extLst>
                </p:cNvPr>
                <p:cNvSpPr/>
                <p:nvPr/>
              </p:nvSpPr>
              <p:spPr>
                <a:xfrm rot="3399159">
                  <a:off x="3879237" y="4648689"/>
                  <a:ext cx="1219200" cy="5334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95" name="Oval 1194">
                <a:extLst>
                  <a:ext uri="{FF2B5EF4-FFF2-40B4-BE49-F238E27FC236}">
                    <a16:creationId xmlns:a16="http://schemas.microsoft.com/office/drawing/2014/main" id="{C9B1B0D6-5906-464E-66A8-3D9D9C85C6F1}"/>
                  </a:ext>
                </a:extLst>
              </p:cNvPr>
              <p:cNvSpPr/>
              <p:nvPr/>
            </p:nvSpPr>
            <p:spPr>
              <a:xfrm rot="4765551">
                <a:off x="1974237" y="3325961"/>
                <a:ext cx="1219200" cy="533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6" name="Oval 1195">
                <a:extLst>
                  <a:ext uri="{FF2B5EF4-FFF2-40B4-BE49-F238E27FC236}">
                    <a16:creationId xmlns:a16="http://schemas.microsoft.com/office/drawing/2014/main" id="{BC8E3C04-654A-FDAE-6364-98221C5EA166}"/>
                  </a:ext>
                </a:extLst>
              </p:cNvPr>
              <p:cNvSpPr/>
              <p:nvPr/>
            </p:nvSpPr>
            <p:spPr>
              <a:xfrm rot="7252322">
                <a:off x="84512" y="3261649"/>
                <a:ext cx="1219200" cy="533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7" name="Rounded Rectangle 242">
                <a:extLst>
                  <a:ext uri="{FF2B5EF4-FFF2-40B4-BE49-F238E27FC236}">
                    <a16:creationId xmlns:a16="http://schemas.microsoft.com/office/drawing/2014/main" id="{DBE7B40E-E12C-5AC4-349A-01C411A18C98}"/>
                  </a:ext>
                </a:extLst>
              </p:cNvPr>
              <p:cNvSpPr/>
              <p:nvPr/>
            </p:nvSpPr>
            <p:spPr>
              <a:xfrm>
                <a:off x="762000" y="1344270"/>
                <a:ext cx="1752600" cy="2846729"/>
              </a:xfrm>
              <a:prstGeom prst="roundRect">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8" name="Group 34">
                <a:extLst>
                  <a:ext uri="{FF2B5EF4-FFF2-40B4-BE49-F238E27FC236}">
                    <a16:creationId xmlns:a16="http://schemas.microsoft.com/office/drawing/2014/main" id="{04D72DFF-9101-102C-F278-B33D59CD6999}"/>
                  </a:ext>
                </a:extLst>
              </p:cNvPr>
              <p:cNvGrpSpPr/>
              <p:nvPr/>
            </p:nvGrpSpPr>
            <p:grpSpPr>
              <a:xfrm rot="18918069">
                <a:off x="1754044" y="2367296"/>
                <a:ext cx="992712" cy="1453296"/>
                <a:chOff x="1977877" y="1457884"/>
                <a:chExt cx="992712" cy="1453296"/>
              </a:xfrm>
            </p:grpSpPr>
            <p:sp>
              <p:nvSpPr>
                <p:cNvPr id="1257" name="Trapezoid 35">
                  <a:extLst>
                    <a:ext uri="{FF2B5EF4-FFF2-40B4-BE49-F238E27FC236}">
                      <a16:creationId xmlns:a16="http://schemas.microsoft.com/office/drawing/2014/main" id="{491DBABE-A186-F1CD-7818-7772FF194EC3}"/>
                    </a:ext>
                  </a:extLst>
                </p:cNvPr>
                <p:cNvSpPr/>
                <p:nvPr/>
              </p:nvSpPr>
              <p:spPr>
                <a:xfrm rot="1340719">
                  <a:off x="2229644" y="1457884"/>
                  <a:ext cx="740945" cy="1453296"/>
                </a:xfrm>
                <a:prstGeom prst="trapezoid">
                  <a:avLst>
                    <a:gd name="adj" fmla="val 24809"/>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8" name="Group 32">
                  <a:extLst>
                    <a:ext uri="{FF2B5EF4-FFF2-40B4-BE49-F238E27FC236}">
                      <a16:creationId xmlns:a16="http://schemas.microsoft.com/office/drawing/2014/main" id="{EB6A1D4D-6FA5-6D4C-C058-3AC6B590842E}"/>
                    </a:ext>
                  </a:extLst>
                </p:cNvPr>
                <p:cNvGrpSpPr/>
                <p:nvPr/>
              </p:nvGrpSpPr>
              <p:grpSpPr>
                <a:xfrm rot="1329619">
                  <a:off x="1977877" y="2670865"/>
                  <a:ext cx="750562" cy="222094"/>
                  <a:chOff x="1398494" y="4038600"/>
                  <a:chExt cx="1192306" cy="434340"/>
                </a:xfrm>
              </p:grpSpPr>
              <p:sp>
                <p:nvSpPr>
                  <p:cNvPr id="1259" name="Pentagon 304">
                    <a:extLst>
                      <a:ext uri="{FF2B5EF4-FFF2-40B4-BE49-F238E27FC236}">
                        <a16:creationId xmlns:a16="http://schemas.microsoft.com/office/drawing/2014/main" id="{0D4720BB-F95A-4C90-2B4D-1B2BFAA1E458}"/>
                      </a:ext>
                    </a:extLst>
                  </p:cNvPr>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0" name="Pentagon 305">
                    <a:extLst>
                      <a:ext uri="{FF2B5EF4-FFF2-40B4-BE49-F238E27FC236}">
                        <a16:creationId xmlns:a16="http://schemas.microsoft.com/office/drawing/2014/main" id="{CB1178AB-56B4-263A-A211-BC8149542AA6}"/>
                      </a:ext>
                    </a:extLst>
                  </p:cNvPr>
                  <p:cNvSpPr/>
                  <p:nvPr/>
                </p:nvSpPr>
                <p:spPr>
                  <a:xfrm rot="5400000">
                    <a:off x="1524621"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1" name="Diamond 1260">
                    <a:extLst>
                      <a:ext uri="{FF2B5EF4-FFF2-40B4-BE49-F238E27FC236}">
                        <a16:creationId xmlns:a16="http://schemas.microsoft.com/office/drawing/2014/main" id="{C2D49FA2-7734-A8D5-14F7-DF10E74D7F51}"/>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62" name="Group 15">
                    <a:extLst>
                      <a:ext uri="{FF2B5EF4-FFF2-40B4-BE49-F238E27FC236}">
                        <a16:creationId xmlns:a16="http://schemas.microsoft.com/office/drawing/2014/main" id="{9E52CBDD-CFFE-1D68-2951-DE991850FF2D}"/>
                      </a:ext>
                    </a:extLst>
                  </p:cNvPr>
                  <p:cNvGrpSpPr/>
                  <p:nvPr/>
                </p:nvGrpSpPr>
                <p:grpSpPr>
                  <a:xfrm>
                    <a:off x="1909482" y="4043875"/>
                    <a:ext cx="681318" cy="429065"/>
                    <a:chOff x="685800" y="1524000"/>
                    <a:chExt cx="1219200" cy="609600"/>
                  </a:xfrm>
                </p:grpSpPr>
                <p:sp>
                  <p:nvSpPr>
                    <p:cNvPr id="1264" name="Pentagon 10">
                      <a:extLst>
                        <a:ext uri="{FF2B5EF4-FFF2-40B4-BE49-F238E27FC236}">
                          <a16:creationId xmlns:a16="http://schemas.microsoft.com/office/drawing/2014/main" id="{A3F6E181-3864-B458-12EA-BBAADEAF275C}"/>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5" name="Pentagon 310">
                      <a:extLst>
                        <a:ext uri="{FF2B5EF4-FFF2-40B4-BE49-F238E27FC236}">
                          <a16:creationId xmlns:a16="http://schemas.microsoft.com/office/drawing/2014/main" id="{FD7D85BD-5685-CF09-E81E-5E6A4BB27806}"/>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6" name="Pentagon 311">
                      <a:extLst>
                        <a:ext uri="{FF2B5EF4-FFF2-40B4-BE49-F238E27FC236}">
                          <a16:creationId xmlns:a16="http://schemas.microsoft.com/office/drawing/2014/main" id="{B824E770-8E12-BCBD-4E3E-2A11F25E6670}"/>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7" name="Diamond 283">
                      <a:extLst>
                        <a:ext uri="{FF2B5EF4-FFF2-40B4-BE49-F238E27FC236}">
                          <a16:creationId xmlns:a16="http://schemas.microsoft.com/office/drawing/2014/main" id="{4D4FECA5-FCBC-CA1C-6335-6F4D37F37CDE}"/>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8" name="Diamond 1267">
                      <a:extLst>
                        <a:ext uri="{FF2B5EF4-FFF2-40B4-BE49-F238E27FC236}">
                          <a16:creationId xmlns:a16="http://schemas.microsoft.com/office/drawing/2014/main" id="{275A59C9-A3C5-3478-3747-DCF9DB9C3F38}"/>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63" name="Diamond 1262">
                    <a:extLst>
                      <a:ext uri="{FF2B5EF4-FFF2-40B4-BE49-F238E27FC236}">
                        <a16:creationId xmlns:a16="http://schemas.microsoft.com/office/drawing/2014/main" id="{2804A323-BECB-0DF8-B930-B71106EC45A7}"/>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99" name="Group 33">
                <a:extLst>
                  <a:ext uri="{FF2B5EF4-FFF2-40B4-BE49-F238E27FC236}">
                    <a16:creationId xmlns:a16="http://schemas.microsoft.com/office/drawing/2014/main" id="{191FD285-68AE-E11B-1E56-93D92A29859F}"/>
                  </a:ext>
                </a:extLst>
              </p:cNvPr>
              <p:cNvGrpSpPr/>
              <p:nvPr/>
            </p:nvGrpSpPr>
            <p:grpSpPr>
              <a:xfrm>
                <a:off x="304800" y="2258671"/>
                <a:ext cx="992712" cy="1453296"/>
                <a:chOff x="1977877" y="1457884"/>
                <a:chExt cx="992712" cy="1453296"/>
              </a:xfrm>
            </p:grpSpPr>
            <p:sp>
              <p:nvSpPr>
                <p:cNvPr id="1245" name="Trapezoid 18">
                  <a:extLst>
                    <a:ext uri="{FF2B5EF4-FFF2-40B4-BE49-F238E27FC236}">
                      <a16:creationId xmlns:a16="http://schemas.microsoft.com/office/drawing/2014/main" id="{62665AB6-326D-95B7-B52F-DF577FC56AB9}"/>
                    </a:ext>
                  </a:extLst>
                </p:cNvPr>
                <p:cNvSpPr/>
                <p:nvPr/>
              </p:nvSpPr>
              <p:spPr>
                <a:xfrm rot="1340719">
                  <a:off x="2229644" y="1457884"/>
                  <a:ext cx="740945" cy="1453296"/>
                </a:xfrm>
                <a:prstGeom prst="trapezoid">
                  <a:avLst>
                    <a:gd name="adj" fmla="val 24809"/>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46" name="Group 32">
                  <a:extLst>
                    <a:ext uri="{FF2B5EF4-FFF2-40B4-BE49-F238E27FC236}">
                      <a16:creationId xmlns:a16="http://schemas.microsoft.com/office/drawing/2014/main" id="{F7C68C68-FFED-1E66-DE53-61C04884ADB1}"/>
                    </a:ext>
                  </a:extLst>
                </p:cNvPr>
                <p:cNvGrpSpPr/>
                <p:nvPr/>
              </p:nvGrpSpPr>
              <p:grpSpPr>
                <a:xfrm rot="1329619">
                  <a:off x="1977877" y="2670865"/>
                  <a:ext cx="750562" cy="222094"/>
                  <a:chOff x="1398494" y="4038600"/>
                  <a:chExt cx="1192306" cy="434340"/>
                </a:xfrm>
              </p:grpSpPr>
              <p:sp>
                <p:nvSpPr>
                  <p:cNvPr id="1247" name="Pentagon 21">
                    <a:extLst>
                      <a:ext uri="{FF2B5EF4-FFF2-40B4-BE49-F238E27FC236}">
                        <a16:creationId xmlns:a16="http://schemas.microsoft.com/office/drawing/2014/main" id="{45322434-D079-564B-7465-C6438CFFD0D2}"/>
                      </a:ext>
                    </a:extLst>
                  </p:cNvPr>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8" name="Pentagon 22">
                    <a:extLst>
                      <a:ext uri="{FF2B5EF4-FFF2-40B4-BE49-F238E27FC236}">
                        <a16:creationId xmlns:a16="http://schemas.microsoft.com/office/drawing/2014/main" id="{9431F0B5-C2B9-685F-6678-ACC530CB4D2F}"/>
                      </a:ext>
                    </a:extLst>
                  </p:cNvPr>
                  <p:cNvSpPr/>
                  <p:nvPr/>
                </p:nvSpPr>
                <p:spPr>
                  <a:xfrm rot="5400000">
                    <a:off x="1524621"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9" name="Diamond 24">
                    <a:extLst>
                      <a:ext uri="{FF2B5EF4-FFF2-40B4-BE49-F238E27FC236}">
                        <a16:creationId xmlns:a16="http://schemas.microsoft.com/office/drawing/2014/main" id="{1FC9CBA5-A8CE-BB49-3BEA-508832A8E160}"/>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50" name="Group 15">
                    <a:extLst>
                      <a:ext uri="{FF2B5EF4-FFF2-40B4-BE49-F238E27FC236}">
                        <a16:creationId xmlns:a16="http://schemas.microsoft.com/office/drawing/2014/main" id="{9ED1B151-4F6F-40FD-E013-0FE8FD4E848A}"/>
                      </a:ext>
                    </a:extLst>
                  </p:cNvPr>
                  <p:cNvGrpSpPr/>
                  <p:nvPr/>
                </p:nvGrpSpPr>
                <p:grpSpPr>
                  <a:xfrm>
                    <a:off x="1909482" y="4043875"/>
                    <a:ext cx="681318" cy="429065"/>
                    <a:chOff x="685800" y="1524000"/>
                    <a:chExt cx="1219200" cy="609600"/>
                  </a:xfrm>
                </p:grpSpPr>
                <p:sp>
                  <p:nvSpPr>
                    <p:cNvPr id="1252" name="Pentagon 10">
                      <a:extLst>
                        <a:ext uri="{FF2B5EF4-FFF2-40B4-BE49-F238E27FC236}">
                          <a16:creationId xmlns:a16="http://schemas.microsoft.com/office/drawing/2014/main" id="{C8547681-2673-E6D9-70DB-9AAE14CA74FE}"/>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3" name="Pentagon 28">
                      <a:extLst>
                        <a:ext uri="{FF2B5EF4-FFF2-40B4-BE49-F238E27FC236}">
                          <a16:creationId xmlns:a16="http://schemas.microsoft.com/office/drawing/2014/main" id="{C547FDFD-2E16-5AAE-9EF0-120AEAAC13F3}"/>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4" name="Pentagon 29">
                      <a:extLst>
                        <a:ext uri="{FF2B5EF4-FFF2-40B4-BE49-F238E27FC236}">
                          <a16:creationId xmlns:a16="http://schemas.microsoft.com/office/drawing/2014/main" id="{01A7C057-274D-63A9-67EF-FF1E680FC0C4}"/>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5" name="Diamond 30">
                      <a:extLst>
                        <a:ext uri="{FF2B5EF4-FFF2-40B4-BE49-F238E27FC236}">
                          <a16:creationId xmlns:a16="http://schemas.microsoft.com/office/drawing/2014/main" id="{91EC4620-48B5-A908-7E7A-D1328F11AA47}"/>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6" name="Diamond 31">
                      <a:extLst>
                        <a:ext uri="{FF2B5EF4-FFF2-40B4-BE49-F238E27FC236}">
                          <a16:creationId xmlns:a16="http://schemas.microsoft.com/office/drawing/2014/main" id="{88692FE0-64AF-A25B-384D-4AFA690BB04B}"/>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51" name="Diamond 26">
                    <a:extLst>
                      <a:ext uri="{FF2B5EF4-FFF2-40B4-BE49-F238E27FC236}">
                        <a16:creationId xmlns:a16="http://schemas.microsoft.com/office/drawing/2014/main" id="{3716D4BA-9399-EE58-50DE-B223A1EBAAD7}"/>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00" name="Trapezoid 3">
                <a:extLst>
                  <a:ext uri="{FF2B5EF4-FFF2-40B4-BE49-F238E27FC236}">
                    <a16:creationId xmlns:a16="http://schemas.microsoft.com/office/drawing/2014/main" id="{755EA92F-B6C2-97EB-F046-50C092C9C22F}"/>
                  </a:ext>
                </a:extLst>
              </p:cNvPr>
              <p:cNvSpPr/>
              <p:nvPr/>
            </p:nvSpPr>
            <p:spPr>
              <a:xfrm>
                <a:off x="914400" y="2334871"/>
                <a:ext cx="1447800" cy="2667000"/>
              </a:xfrm>
              <a:prstGeom prst="trapezoid">
                <a:avLst>
                  <a:gd name="adj" fmla="val 24385"/>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1" name="Trapezoid 217">
                <a:extLst>
                  <a:ext uri="{FF2B5EF4-FFF2-40B4-BE49-F238E27FC236}">
                    <a16:creationId xmlns:a16="http://schemas.microsoft.com/office/drawing/2014/main" id="{A21F4C2A-9EE3-976B-D795-347633811D78}"/>
                  </a:ext>
                </a:extLst>
              </p:cNvPr>
              <p:cNvSpPr/>
              <p:nvPr/>
            </p:nvSpPr>
            <p:spPr>
              <a:xfrm>
                <a:off x="1416571" y="2212451"/>
                <a:ext cx="457200" cy="457200"/>
              </a:xfrm>
              <a:prstGeom prst="trapezoid">
                <a:avLst>
                  <a:gd name="adj" fmla="val 34836"/>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2" name="Group 17">
                <a:extLst>
                  <a:ext uri="{FF2B5EF4-FFF2-40B4-BE49-F238E27FC236}">
                    <a16:creationId xmlns:a16="http://schemas.microsoft.com/office/drawing/2014/main" id="{73ABB799-0BE2-4442-EA67-E9576A410018}"/>
                  </a:ext>
                </a:extLst>
              </p:cNvPr>
              <p:cNvGrpSpPr/>
              <p:nvPr/>
            </p:nvGrpSpPr>
            <p:grpSpPr>
              <a:xfrm>
                <a:off x="914400" y="4925671"/>
                <a:ext cx="1447800" cy="434340"/>
                <a:chOff x="533400" y="1364105"/>
                <a:chExt cx="2590800" cy="617095"/>
              </a:xfrm>
            </p:grpSpPr>
            <p:sp>
              <p:nvSpPr>
                <p:cNvPr id="1233" name="Pentagon 278">
                  <a:extLst>
                    <a:ext uri="{FF2B5EF4-FFF2-40B4-BE49-F238E27FC236}">
                      <a16:creationId xmlns:a16="http://schemas.microsoft.com/office/drawing/2014/main" id="{3E790499-5A9C-7ACB-106F-64FC18458435}"/>
                    </a:ext>
                  </a:extLst>
                </p:cNvPr>
                <p:cNvSpPr/>
                <p:nvPr/>
              </p:nvSpPr>
              <p:spPr>
                <a:xfrm rot="5400000">
                  <a:off x="3810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4" name="Pentagon 250">
                  <a:extLst>
                    <a:ext uri="{FF2B5EF4-FFF2-40B4-BE49-F238E27FC236}">
                      <a16:creationId xmlns:a16="http://schemas.microsoft.com/office/drawing/2014/main" id="{AFF74E3C-9F10-79A6-7965-7E307DA26D44}"/>
                    </a:ext>
                  </a:extLst>
                </p:cNvPr>
                <p:cNvSpPr/>
                <p:nvPr/>
              </p:nvSpPr>
              <p:spPr>
                <a:xfrm rot="5400000">
                  <a:off x="8382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5" name="Pentagon 7">
                  <a:extLst>
                    <a:ext uri="{FF2B5EF4-FFF2-40B4-BE49-F238E27FC236}">
                      <a16:creationId xmlns:a16="http://schemas.microsoft.com/office/drawing/2014/main" id="{5439D5FB-6A9D-6EC3-C426-1595AAD03954}"/>
                    </a:ext>
                  </a:extLst>
                </p:cNvPr>
                <p:cNvSpPr/>
                <p:nvPr/>
              </p:nvSpPr>
              <p:spPr>
                <a:xfrm rot="5400000">
                  <a:off x="12954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6" name="Diamond 8">
                  <a:extLst>
                    <a:ext uri="{FF2B5EF4-FFF2-40B4-BE49-F238E27FC236}">
                      <a16:creationId xmlns:a16="http://schemas.microsoft.com/office/drawing/2014/main" id="{71A52802-E102-1A6C-D461-F9F19548FE99}"/>
                    </a:ext>
                  </a:extLst>
                </p:cNvPr>
                <p:cNvSpPr/>
                <p:nvPr/>
              </p:nvSpPr>
              <p:spPr>
                <a:xfrm>
                  <a:off x="685800" y="13716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7" name="Diamond 9">
                  <a:extLst>
                    <a:ext uri="{FF2B5EF4-FFF2-40B4-BE49-F238E27FC236}">
                      <a16:creationId xmlns:a16="http://schemas.microsoft.com/office/drawing/2014/main" id="{09A11DA5-2743-DE51-E228-7C7973298AFA}"/>
                    </a:ext>
                  </a:extLst>
                </p:cNvPr>
                <p:cNvSpPr/>
                <p:nvPr/>
              </p:nvSpPr>
              <p:spPr>
                <a:xfrm>
                  <a:off x="1164236" y="13765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38" name="Group 15">
                  <a:extLst>
                    <a:ext uri="{FF2B5EF4-FFF2-40B4-BE49-F238E27FC236}">
                      <a16:creationId xmlns:a16="http://schemas.microsoft.com/office/drawing/2014/main" id="{98FF5114-CB93-3A95-51D0-2EB940C77C0B}"/>
                    </a:ext>
                  </a:extLst>
                </p:cNvPr>
                <p:cNvGrpSpPr/>
                <p:nvPr/>
              </p:nvGrpSpPr>
              <p:grpSpPr>
                <a:xfrm>
                  <a:off x="1905000" y="1371600"/>
                  <a:ext cx="1219200" cy="609600"/>
                  <a:chOff x="685800" y="1524000"/>
                  <a:chExt cx="1219200" cy="609600"/>
                </a:xfrm>
              </p:grpSpPr>
              <p:sp>
                <p:nvSpPr>
                  <p:cNvPr id="1240" name="Pentagon 10">
                    <a:extLst>
                      <a:ext uri="{FF2B5EF4-FFF2-40B4-BE49-F238E27FC236}">
                        <a16:creationId xmlns:a16="http://schemas.microsoft.com/office/drawing/2014/main" id="{4BD0BFBB-2CFD-2F4C-1189-35D464835B25}"/>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1" name="Pentagon 11">
                    <a:extLst>
                      <a:ext uri="{FF2B5EF4-FFF2-40B4-BE49-F238E27FC236}">
                        <a16:creationId xmlns:a16="http://schemas.microsoft.com/office/drawing/2014/main" id="{0613E783-0A42-7F94-1116-D155DFD73484}"/>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2" name="Pentagon 12">
                    <a:extLst>
                      <a:ext uri="{FF2B5EF4-FFF2-40B4-BE49-F238E27FC236}">
                        <a16:creationId xmlns:a16="http://schemas.microsoft.com/office/drawing/2014/main" id="{65AF508A-66A7-88AA-FF89-24AFBBA38AD3}"/>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3" name="Diamond 13">
                    <a:extLst>
                      <a:ext uri="{FF2B5EF4-FFF2-40B4-BE49-F238E27FC236}">
                        <a16:creationId xmlns:a16="http://schemas.microsoft.com/office/drawing/2014/main" id="{1DFCBF12-BC70-56C7-DD52-7EDA8EA7C66C}"/>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4" name="Diamond 14">
                    <a:extLst>
                      <a:ext uri="{FF2B5EF4-FFF2-40B4-BE49-F238E27FC236}">
                        <a16:creationId xmlns:a16="http://schemas.microsoft.com/office/drawing/2014/main" id="{1E0A21DC-A58C-FA13-FD04-F23E797A1EC9}"/>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39" name="Diamond 16">
                  <a:extLst>
                    <a:ext uri="{FF2B5EF4-FFF2-40B4-BE49-F238E27FC236}">
                      <a16:creationId xmlns:a16="http://schemas.microsoft.com/office/drawing/2014/main" id="{44E76E88-D2CE-D260-310E-9A009BDD67F2}"/>
                    </a:ext>
                  </a:extLst>
                </p:cNvPr>
                <p:cNvSpPr/>
                <p:nvPr/>
              </p:nvSpPr>
              <p:spPr>
                <a:xfrm>
                  <a:off x="1616439" y="1364105"/>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3" name="Oval 219">
                <a:extLst>
                  <a:ext uri="{FF2B5EF4-FFF2-40B4-BE49-F238E27FC236}">
                    <a16:creationId xmlns:a16="http://schemas.microsoft.com/office/drawing/2014/main" id="{32791BF9-D4DB-0FCA-060F-20B8D9FECE55}"/>
                  </a:ext>
                </a:extLst>
              </p:cNvPr>
              <p:cNvSpPr/>
              <p:nvPr/>
            </p:nvSpPr>
            <p:spPr>
              <a:xfrm>
                <a:off x="838200" y="1344271"/>
                <a:ext cx="1600200" cy="1219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4" name="Rounded Rectangle 220">
                <a:extLst>
                  <a:ext uri="{FF2B5EF4-FFF2-40B4-BE49-F238E27FC236}">
                    <a16:creationId xmlns:a16="http://schemas.microsoft.com/office/drawing/2014/main" id="{04E36487-CE52-C6B9-3BF2-1A410CB47949}"/>
                  </a:ext>
                </a:extLst>
              </p:cNvPr>
              <p:cNvSpPr/>
              <p:nvPr/>
            </p:nvSpPr>
            <p:spPr>
              <a:xfrm>
                <a:off x="762000" y="1344271"/>
                <a:ext cx="1752600" cy="381000"/>
              </a:xfrm>
              <a:prstGeom prst="roundRect">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5" name="Group 50">
                <a:extLst>
                  <a:ext uri="{FF2B5EF4-FFF2-40B4-BE49-F238E27FC236}">
                    <a16:creationId xmlns:a16="http://schemas.microsoft.com/office/drawing/2014/main" id="{8CD7E0DD-02FE-FBC1-0D96-94FFCC8F5883}"/>
                  </a:ext>
                </a:extLst>
              </p:cNvPr>
              <p:cNvGrpSpPr/>
              <p:nvPr/>
            </p:nvGrpSpPr>
            <p:grpSpPr>
              <a:xfrm>
                <a:off x="914400" y="1344271"/>
                <a:ext cx="1447800" cy="434340"/>
                <a:chOff x="533400" y="1364105"/>
                <a:chExt cx="2590800" cy="617095"/>
              </a:xfrm>
            </p:grpSpPr>
            <p:sp>
              <p:nvSpPr>
                <p:cNvPr id="1221" name="Pentagon 266">
                  <a:extLst>
                    <a:ext uri="{FF2B5EF4-FFF2-40B4-BE49-F238E27FC236}">
                      <a16:creationId xmlns:a16="http://schemas.microsoft.com/office/drawing/2014/main" id="{034FE99B-A11F-B61C-49D7-31EB3CBC4F64}"/>
                    </a:ext>
                  </a:extLst>
                </p:cNvPr>
                <p:cNvSpPr/>
                <p:nvPr/>
              </p:nvSpPr>
              <p:spPr>
                <a:xfrm rot="5400000">
                  <a:off x="3810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2" name="Pentagon 238">
                  <a:extLst>
                    <a:ext uri="{FF2B5EF4-FFF2-40B4-BE49-F238E27FC236}">
                      <a16:creationId xmlns:a16="http://schemas.microsoft.com/office/drawing/2014/main" id="{9D14E630-30F9-F6E8-19CD-5D5D3ECAD3E0}"/>
                    </a:ext>
                  </a:extLst>
                </p:cNvPr>
                <p:cNvSpPr/>
                <p:nvPr/>
              </p:nvSpPr>
              <p:spPr>
                <a:xfrm rot="5400000">
                  <a:off x="8382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3" name="Pentagon 239">
                  <a:extLst>
                    <a:ext uri="{FF2B5EF4-FFF2-40B4-BE49-F238E27FC236}">
                      <a16:creationId xmlns:a16="http://schemas.microsoft.com/office/drawing/2014/main" id="{42106C71-030A-48D4-BEC4-F4E1C213754E}"/>
                    </a:ext>
                  </a:extLst>
                </p:cNvPr>
                <p:cNvSpPr/>
                <p:nvPr/>
              </p:nvSpPr>
              <p:spPr>
                <a:xfrm rot="5400000">
                  <a:off x="12954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4" name="Diamond 1223">
                  <a:extLst>
                    <a:ext uri="{FF2B5EF4-FFF2-40B4-BE49-F238E27FC236}">
                      <a16:creationId xmlns:a16="http://schemas.microsoft.com/office/drawing/2014/main" id="{0886F81C-60D8-C1F4-9DCC-143CD9BA209D}"/>
                    </a:ext>
                  </a:extLst>
                </p:cNvPr>
                <p:cNvSpPr/>
                <p:nvPr/>
              </p:nvSpPr>
              <p:spPr>
                <a:xfrm>
                  <a:off x="685800" y="13716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5" name="Diamond 1224">
                  <a:extLst>
                    <a:ext uri="{FF2B5EF4-FFF2-40B4-BE49-F238E27FC236}">
                      <a16:creationId xmlns:a16="http://schemas.microsoft.com/office/drawing/2014/main" id="{BC4F8A56-545C-177B-4FCE-D65FB196BE3E}"/>
                    </a:ext>
                  </a:extLst>
                </p:cNvPr>
                <p:cNvSpPr/>
                <p:nvPr/>
              </p:nvSpPr>
              <p:spPr>
                <a:xfrm>
                  <a:off x="1164236" y="13765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6" name="Group 15">
                  <a:extLst>
                    <a:ext uri="{FF2B5EF4-FFF2-40B4-BE49-F238E27FC236}">
                      <a16:creationId xmlns:a16="http://schemas.microsoft.com/office/drawing/2014/main" id="{AED8DE23-8ABC-49BB-C451-C139E02B0D5F}"/>
                    </a:ext>
                  </a:extLst>
                </p:cNvPr>
                <p:cNvGrpSpPr/>
                <p:nvPr/>
              </p:nvGrpSpPr>
              <p:grpSpPr>
                <a:xfrm>
                  <a:off x="1905000" y="1371600"/>
                  <a:ext cx="1219200" cy="609600"/>
                  <a:chOff x="685800" y="1524000"/>
                  <a:chExt cx="1219200" cy="609600"/>
                </a:xfrm>
              </p:grpSpPr>
              <p:sp>
                <p:nvSpPr>
                  <p:cNvPr id="1228" name="Pentagon 10">
                    <a:extLst>
                      <a:ext uri="{FF2B5EF4-FFF2-40B4-BE49-F238E27FC236}">
                        <a16:creationId xmlns:a16="http://schemas.microsoft.com/office/drawing/2014/main" id="{81E2C55A-6E60-5F49-1B06-8051833F25B0}"/>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 name="Pentagon 274">
                    <a:extLst>
                      <a:ext uri="{FF2B5EF4-FFF2-40B4-BE49-F238E27FC236}">
                        <a16:creationId xmlns:a16="http://schemas.microsoft.com/office/drawing/2014/main" id="{BCA473AF-0F1E-607F-2BEB-0AD15E6C2D34}"/>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 name="Pentagon 275">
                    <a:extLst>
                      <a:ext uri="{FF2B5EF4-FFF2-40B4-BE49-F238E27FC236}">
                        <a16:creationId xmlns:a16="http://schemas.microsoft.com/office/drawing/2014/main" id="{D35FE03B-EC2C-2D7C-E042-E05869E2A947}"/>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1" name="Diamond 247">
                    <a:extLst>
                      <a:ext uri="{FF2B5EF4-FFF2-40B4-BE49-F238E27FC236}">
                        <a16:creationId xmlns:a16="http://schemas.microsoft.com/office/drawing/2014/main" id="{B6732E58-5140-EBEE-B792-05291D59060F}"/>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2" name="Diamond 1231">
                    <a:extLst>
                      <a:ext uri="{FF2B5EF4-FFF2-40B4-BE49-F238E27FC236}">
                        <a16:creationId xmlns:a16="http://schemas.microsoft.com/office/drawing/2014/main" id="{FAA2EE32-ED42-EBC4-2412-3BA85012DC96}"/>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27" name="Diamond 243">
                  <a:extLst>
                    <a:ext uri="{FF2B5EF4-FFF2-40B4-BE49-F238E27FC236}">
                      <a16:creationId xmlns:a16="http://schemas.microsoft.com/office/drawing/2014/main" id="{07B6EC38-ECE6-3EBE-F148-BE7104BFCA79}"/>
                    </a:ext>
                  </a:extLst>
                </p:cNvPr>
                <p:cNvSpPr/>
                <p:nvPr/>
              </p:nvSpPr>
              <p:spPr>
                <a:xfrm>
                  <a:off x="1616439" y="1364105"/>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06" name="Chord 1205">
                <a:extLst>
                  <a:ext uri="{FF2B5EF4-FFF2-40B4-BE49-F238E27FC236}">
                    <a16:creationId xmlns:a16="http://schemas.microsoft.com/office/drawing/2014/main" id="{B389657A-8D70-D070-C644-5BED16A3E857}"/>
                  </a:ext>
                </a:extLst>
              </p:cNvPr>
              <p:cNvSpPr/>
              <p:nvPr/>
            </p:nvSpPr>
            <p:spPr>
              <a:xfrm rot="9025953">
                <a:off x="725911" y="762000"/>
                <a:ext cx="1755873" cy="1552505"/>
              </a:xfrm>
              <a:prstGeom prst="chord">
                <a:avLst>
                  <a:gd name="adj1" fmla="val 2633283"/>
                  <a:gd name="adj2" fmla="val 11808958"/>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7" name="Group 179">
                <a:extLst>
                  <a:ext uri="{FF2B5EF4-FFF2-40B4-BE49-F238E27FC236}">
                    <a16:creationId xmlns:a16="http://schemas.microsoft.com/office/drawing/2014/main" id="{403A4DEA-57B1-E4CA-1D44-B757BC3E38FB}"/>
                  </a:ext>
                </a:extLst>
              </p:cNvPr>
              <p:cNvGrpSpPr/>
              <p:nvPr/>
            </p:nvGrpSpPr>
            <p:grpSpPr>
              <a:xfrm rot="4546340">
                <a:off x="877474" y="2680435"/>
                <a:ext cx="759652" cy="200444"/>
                <a:chOff x="3200400" y="381000"/>
                <a:chExt cx="2057400" cy="304800"/>
              </a:xfrm>
            </p:grpSpPr>
            <p:sp>
              <p:nvSpPr>
                <p:cNvPr id="1218" name="Donut 263">
                  <a:extLst>
                    <a:ext uri="{FF2B5EF4-FFF2-40B4-BE49-F238E27FC236}">
                      <a16:creationId xmlns:a16="http://schemas.microsoft.com/office/drawing/2014/main" id="{1A22B49D-C152-04E2-B6F5-EB085A8781CD}"/>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9" name="Donut 264">
                  <a:extLst>
                    <a:ext uri="{FF2B5EF4-FFF2-40B4-BE49-F238E27FC236}">
                      <a16:creationId xmlns:a16="http://schemas.microsoft.com/office/drawing/2014/main" id="{C8270DB0-513D-F7E6-6398-9BB2AEA82CDA}"/>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0" name="Donut 265">
                  <a:extLst>
                    <a:ext uri="{FF2B5EF4-FFF2-40B4-BE49-F238E27FC236}">
                      <a16:creationId xmlns:a16="http://schemas.microsoft.com/office/drawing/2014/main" id="{1DE7514D-DE12-2063-1826-F9D97DA71031}"/>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08" name="Group 180">
                <a:extLst>
                  <a:ext uri="{FF2B5EF4-FFF2-40B4-BE49-F238E27FC236}">
                    <a16:creationId xmlns:a16="http://schemas.microsoft.com/office/drawing/2014/main" id="{B36FACCB-3E89-6942-866F-514FD44F1395}"/>
                  </a:ext>
                </a:extLst>
              </p:cNvPr>
              <p:cNvGrpSpPr/>
              <p:nvPr/>
            </p:nvGrpSpPr>
            <p:grpSpPr>
              <a:xfrm rot="6411433">
                <a:off x="1502634" y="2730746"/>
                <a:ext cx="759652" cy="200444"/>
                <a:chOff x="3200400" y="381000"/>
                <a:chExt cx="2057400" cy="304800"/>
              </a:xfrm>
            </p:grpSpPr>
            <p:sp>
              <p:nvSpPr>
                <p:cNvPr id="1215" name="Donut 260">
                  <a:extLst>
                    <a:ext uri="{FF2B5EF4-FFF2-40B4-BE49-F238E27FC236}">
                      <a16:creationId xmlns:a16="http://schemas.microsoft.com/office/drawing/2014/main" id="{9C3AC0AE-C48F-5453-A588-E0F07396FA6D}"/>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6" name="Donut 261">
                  <a:extLst>
                    <a:ext uri="{FF2B5EF4-FFF2-40B4-BE49-F238E27FC236}">
                      <a16:creationId xmlns:a16="http://schemas.microsoft.com/office/drawing/2014/main" id="{9B443F11-B504-A760-D93A-15F3AACA865C}"/>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7" name="Donut 262">
                  <a:extLst>
                    <a:ext uri="{FF2B5EF4-FFF2-40B4-BE49-F238E27FC236}">
                      <a16:creationId xmlns:a16="http://schemas.microsoft.com/office/drawing/2014/main" id="{BA9F9B37-4653-0FE4-DF95-7DC6DDBA3B56}"/>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09" name="Group 17">
                <a:extLst>
                  <a:ext uri="{FF2B5EF4-FFF2-40B4-BE49-F238E27FC236}">
                    <a16:creationId xmlns:a16="http://schemas.microsoft.com/office/drawing/2014/main" id="{152BD9C1-012A-1E4D-119A-ED815B5B47B0}"/>
                  </a:ext>
                </a:extLst>
              </p:cNvPr>
              <p:cNvGrpSpPr/>
              <p:nvPr/>
            </p:nvGrpSpPr>
            <p:grpSpPr>
              <a:xfrm>
                <a:off x="1295400" y="2895600"/>
                <a:ext cx="681318" cy="429065"/>
                <a:chOff x="533400" y="1371600"/>
                <a:chExt cx="1219200" cy="609600"/>
              </a:xfrm>
            </p:grpSpPr>
            <p:sp>
              <p:nvSpPr>
                <p:cNvPr id="1210" name="Pentagon 255">
                  <a:extLst>
                    <a:ext uri="{FF2B5EF4-FFF2-40B4-BE49-F238E27FC236}">
                      <a16:creationId xmlns:a16="http://schemas.microsoft.com/office/drawing/2014/main" id="{73B94BE9-133C-292F-5C0F-3F563144FA9F}"/>
                    </a:ext>
                  </a:extLst>
                </p:cNvPr>
                <p:cNvSpPr/>
                <p:nvPr/>
              </p:nvSpPr>
              <p:spPr>
                <a:xfrm rot="5400000">
                  <a:off x="3810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1" name="Pentagon 256">
                  <a:extLst>
                    <a:ext uri="{FF2B5EF4-FFF2-40B4-BE49-F238E27FC236}">
                      <a16:creationId xmlns:a16="http://schemas.microsoft.com/office/drawing/2014/main" id="{B2704225-BDF9-52F1-5EFD-370605F887A0}"/>
                    </a:ext>
                  </a:extLst>
                </p:cNvPr>
                <p:cNvSpPr/>
                <p:nvPr/>
              </p:nvSpPr>
              <p:spPr>
                <a:xfrm rot="5400000">
                  <a:off x="8382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2" name="Pentagon 257">
                  <a:extLst>
                    <a:ext uri="{FF2B5EF4-FFF2-40B4-BE49-F238E27FC236}">
                      <a16:creationId xmlns:a16="http://schemas.microsoft.com/office/drawing/2014/main" id="{12E6B04B-0C85-E666-B6ED-675D173A64F5}"/>
                    </a:ext>
                  </a:extLst>
                </p:cNvPr>
                <p:cNvSpPr/>
                <p:nvPr/>
              </p:nvSpPr>
              <p:spPr>
                <a:xfrm rot="5400000">
                  <a:off x="1295400" y="15240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3" name="Diamond 1212">
                  <a:extLst>
                    <a:ext uri="{FF2B5EF4-FFF2-40B4-BE49-F238E27FC236}">
                      <a16:creationId xmlns:a16="http://schemas.microsoft.com/office/drawing/2014/main" id="{78BE7C54-A838-09B8-A3B0-2D80C53D8EA8}"/>
                    </a:ext>
                  </a:extLst>
                </p:cNvPr>
                <p:cNvSpPr/>
                <p:nvPr/>
              </p:nvSpPr>
              <p:spPr>
                <a:xfrm>
                  <a:off x="685800" y="13716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4" name="Diamond 1213">
                  <a:extLst>
                    <a:ext uri="{FF2B5EF4-FFF2-40B4-BE49-F238E27FC236}">
                      <a16:creationId xmlns:a16="http://schemas.microsoft.com/office/drawing/2014/main" id="{C3D357B4-80EF-BF6B-04D8-7BA75F8B22E8}"/>
                    </a:ext>
                  </a:extLst>
                </p:cNvPr>
                <p:cNvSpPr/>
                <p:nvPr/>
              </p:nvSpPr>
              <p:spPr>
                <a:xfrm>
                  <a:off x="1164236" y="13765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70" name="Group 214">
              <a:extLst>
                <a:ext uri="{FF2B5EF4-FFF2-40B4-BE49-F238E27FC236}">
                  <a16:creationId xmlns:a16="http://schemas.microsoft.com/office/drawing/2014/main" id="{2B0AF6A4-74E0-F249-EE22-F0A757867580}"/>
                </a:ext>
              </a:extLst>
            </p:cNvPr>
            <p:cNvGrpSpPr/>
            <p:nvPr/>
          </p:nvGrpSpPr>
          <p:grpSpPr>
            <a:xfrm flipH="1">
              <a:off x="3907298" y="1425107"/>
              <a:ext cx="2208438" cy="4432713"/>
              <a:chOff x="3031639" y="1219200"/>
              <a:chExt cx="2378561" cy="4774178"/>
            </a:xfrm>
          </p:grpSpPr>
          <p:sp>
            <p:nvSpPr>
              <p:cNvPr id="1130" name="Oval 1129">
                <a:extLst>
                  <a:ext uri="{FF2B5EF4-FFF2-40B4-BE49-F238E27FC236}">
                    <a16:creationId xmlns:a16="http://schemas.microsoft.com/office/drawing/2014/main" id="{8D6F7A6C-5040-695A-7695-B6BD6EBD6279}"/>
                  </a:ext>
                </a:extLst>
              </p:cNvPr>
              <p:cNvSpPr/>
              <p:nvPr/>
            </p:nvSpPr>
            <p:spPr>
              <a:xfrm>
                <a:off x="4648200" y="3530528"/>
                <a:ext cx="762000" cy="990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1" name="Oval 1130">
                <a:extLst>
                  <a:ext uri="{FF2B5EF4-FFF2-40B4-BE49-F238E27FC236}">
                    <a16:creationId xmlns:a16="http://schemas.microsoft.com/office/drawing/2014/main" id="{3296CE6E-78E9-8BFC-19CD-745DE3D640A4}"/>
                  </a:ext>
                </a:extLst>
              </p:cNvPr>
              <p:cNvSpPr/>
              <p:nvPr/>
            </p:nvSpPr>
            <p:spPr>
              <a:xfrm>
                <a:off x="3124200" y="3530528"/>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2" name="Group 87">
                <a:extLst>
                  <a:ext uri="{FF2B5EF4-FFF2-40B4-BE49-F238E27FC236}">
                    <a16:creationId xmlns:a16="http://schemas.microsoft.com/office/drawing/2014/main" id="{DFE48922-FF8E-36B9-5F51-681383CE46F1}"/>
                  </a:ext>
                </a:extLst>
              </p:cNvPr>
              <p:cNvGrpSpPr/>
              <p:nvPr/>
            </p:nvGrpSpPr>
            <p:grpSpPr>
              <a:xfrm rot="1905584" flipH="1">
                <a:off x="3809560" y="4970130"/>
                <a:ext cx="549476" cy="1023248"/>
                <a:chOff x="6213924" y="4956136"/>
                <a:chExt cx="549476" cy="1023248"/>
              </a:xfrm>
            </p:grpSpPr>
            <p:sp>
              <p:nvSpPr>
                <p:cNvPr id="1191" name="Oval 1190">
                  <a:extLst>
                    <a:ext uri="{FF2B5EF4-FFF2-40B4-BE49-F238E27FC236}">
                      <a16:creationId xmlns:a16="http://schemas.microsoft.com/office/drawing/2014/main" id="{4485B19F-FBC4-6F62-7DA9-570F70135F41}"/>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2" name="Oval 1191">
                  <a:extLst>
                    <a:ext uri="{FF2B5EF4-FFF2-40B4-BE49-F238E27FC236}">
                      <a16:creationId xmlns:a16="http://schemas.microsoft.com/office/drawing/2014/main" id="{33F633A7-A692-0303-9569-045B1C1B9186}"/>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3" name="Group 293">
                <a:extLst>
                  <a:ext uri="{FF2B5EF4-FFF2-40B4-BE49-F238E27FC236}">
                    <a16:creationId xmlns:a16="http://schemas.microsoft.com/office/drawing/2014/main" id="{F7B75A3B-7589-7724-0C34-C341FFA88C31}"/>
                  </a:ext>
                </a:extLst>
              </p:cNvPr>
              <p:cNvGrpSpPr/>
              <p:nvPr/>
            </p:nvGrpSpPr>
            <p:grpSpPr>
              <a:xfrm rot="19694416">
                <a:off x="4419600" y="4902128"/>
                <a:ext cx="549476" cy="1023248"/>
                <a:chOff x="6213924" y="4956136"/>
                <a:chExt cx="549476" cy="1023248"/>
              </a:xfrm>
            </p:grpSpPr>
            <p:sp>
              <p:nvSpPr>
                <p:cNvPr id="1189" name="Oval 1188">
                  <a:extLst>
                    <a:ext uri="{FF2B5EF4-FFF2-40B4-BE49-F238E27FC236}">
                      <a16:creationId xmlns:a16="http://schemas.microsoft.com/office/drawing/2014/main" id="{5EE7F8DA-7A3E-C650-872B-81CC9208340A}"/>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0" name="Oval 85">
                  <a:extLst>
                    <a:ext uri="{FF2B5EF4-FFF2-40B4-BE49-F238E27FC236}">
                      <a16:creationId xmlns:a16="http://schemas.microsoft.com/office/drawing/2014/main" id="{66A36692-C742-61E9-1A2F-7D34FC1333F1}"/>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34" name="Trapezoid 1133">
                <a:extLst>
                  <a:ext uri="{FF2B5EF4-FFF2-40B4-BE49-F238E27FC236}">
                    <a16:creationId xmlns:a16="http://schemas.microsoft.com/office/drawing/2014/main" id="{CABA17F9-7ED9-4EF3-708C-4454CAFE1C8F}"/>
                  </a:ext>
                </a:extLst>
              </p:cNvPr>
              <p:cNvSpPr/>
              <p:nvPr/>
            </p:nvSpPr>
            <p:spPr>
              <a:xfrm rot="19892058">
                <a:off x="4643155" y="2657951"/>
                <a:ext cx="619485" cy="1479138"/>
              </a:xfrm>
              <a:prstGeom prst="trapezoid">
                <a:avLst>
                  <a:gd name="adj" fmla="val 32035"/>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5" name="Trapezoid 1134">
                <a:extLst>
                  <a:ext uri="{FF2B5EF4-FFF2-40B4-BE49-F238E27FC236}">
                    <a16:creationId xmlns:a16="http://schemas.microsoft.com/office/drawing/2014/main" id="{F8DFA8BC-01FE-75E7-FE00-344A45C3CE77}"/>
                  </a:ext>
                </a:extLst>
              </p:cNvPr>
              <p:cNvSpPr/>
              <p:nvPr/>
            </p:nvSpPr>
            <p:spPr>
              <a:xfrm rot="1180462">
                <a:off x="3255949" y="2727592"/>
                <a:ext cx="619485" cy="1371600"/>
              </a:xfrm>
              <a:prstGeom prst="trapezoid">
                <a:avLst>
                  <a:gd name="adj" fmla="val 32035"/>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 name="Trapezoid 1135">
                <a:extLst>
                  <a:ext uri="{FF2B5EF4-FFF2-40B4-BE49-F238E27FC236}">
                    <a16:creationId xmlns:a16="http://schemas.microsoft.com/office/drawing/2014/main" id="{28CB239F-5EF4-1819-09C8-A9B8738EE128}"/>
                  </a:ext>
                </a:extLst>
              </p:cNvPr>
              <p:cNvSpPr/>
              <p:nvPr/>
            </p:nvSpPr>
            <p:spPr>
              <a:xfrm>
                <a:off x="3352800" y="2743200"/>
                <a:ext cx="1828800" cy="2667000"/>
              </a:xfrm>
              <a:prstGeom prst="trapezoid">
                <a:avLst>
                  <a:gd name="adj" fmla="val 26844"/>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7" name="Isosceles Triangle 1136">
                <a:extLst>
                  <a:ext uri="{FF2B5EF4-FFF2-40B4-BE49-F238E27FC236}">
                    <a16:creationId xmlns:a16="http://schemas.microsoft.com/office/drawing/2014/main" id="{F24CD625-BDB6-D370-8C4F-419337C99D61}"/>
                  </a:ext>
                </a:extLst>
              </p:cNvPr>
              <p:cNvSpPr/>
              <p:nvPr/>
            </p:nvSpPr>
            <p:spPr>
              <a:xfrm rot="10800000">
                <a:off x="3962400" y="2438400"/>
                <a:ext cx="5334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8" name="Round Diagonal Corner Rectangle 183">
                <a:extLst>
                  <a:ext uri="{FF2B5EF4-FFF2-40B4-BE49-F238E27FC236}">
                    <a16:creationId xmlns:a16="http://schemas.microsoft.com/office/drawing/2014/main" id="{9EE87A8E-EDAC-CC07-D2F2-FB24E2753439}"/>
                  </a:ext>
                </a:extLst>
              </p:cNvPr>
              <p:cNvSpPr/>
              <p:nvPr/>
            </p:nvSpPr>
            <p:spPr>
              <a:xfrm rot="17735882">
                <a:off x="3480418" y="1395646"/>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9" name="Round Diagonal Corner Rectangle 184">
                <a:extLst>
                  <a:ext uri="{FF2B5EF4-FFF2-40B4-BE49-F238E27FC236}">
                    <a16:creationId xmlns:a16="http://schemas.microsoft.com/office/drawing/2014/main" id="{A5ED4B2D-B3D6-E280-416D-C4CBC5BF0E94}"/>
                  </a:ext>
                </a:extLst>
              </p:cNvPr>
              <p:cNvSpPr/>
              <p:nvPr/>
            </p:nvSpPr>
            <p:spPr>
              <a:xfrm rot="14242830">
                <a:off x="4499506" y="2320323"/>
                <a:ext cx="1039061" cy="631253"/>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0" name="Round Diagonal Corner Rectangle 185">
                <a:extLst>
                  <a:ext uri="{FF2B5EF4-FFF2-40B4-BE49-F238E27FC236}">
                    <a16:creationId xmlns:a16="http://schemas.microsoft.com/office/drawing/2014/main" id="{FC13EDA7-25C7-F644-FBC6-57173DE2A0BC}"/>
                  </a:ext>
                </a:extLst>
              </p:cNvPr>
              <p:cNvSpPr/>
              <p:nvPr/>
            </p:nvSpPr>
            <p:spPr>
              <a:xfrm rot="7585872" flipH="1">
                <a:off x="2934526" y="2132878"/>
                <a:ext cx="945902" cy="751675"/>
              </a:xfrm>
              <a:prstGeom prst="round2DiagRect">
                <a:avLst>
                  <a:gd name="adj1" fmla="val 0"/>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1" name="Group 79">
                <a:extLst>
                  <a:ext uri="{FF2B5EF4-FFF2-40B4-BE49-F238E27FC236}">
                    <a16:creationId xmlns:a16="http://schemas.microsoft.com/office/drawing/2014/main" id="{224CFB48-09F8-CD9C-CEFE-96EE951AA705}"/>
                  </a:ext>
                </a:extLst>
              </p:cNvPr>
              <p:cNvGrpSpPr/>
              <p:nvPr/>
            </p:nvGrpSpPr>
            <p:grpSpPr>
              <a:xfrm rot="5586705">
                <a:off x="2355134" y="3756017"/>
                <a:ext cx="2724728" cy="734972"/>
                <a:chOff x="4909631" y="1981200"/>
                <a:chExt cx="1491169" cy="789622"/>
              </a:xfrm>
            </p:grpSpPr>
            <p:sp>
              <p:nvSpPr>
                <p:cNvPr id="1187" name="Moon 76">
                  <a:extLst>
                    <a:ext uri="{FF2B5EF4-FFF2-40B4-BE49-F238E27FC236}">
                      <a16:creationId xmlns:a16="http://schemas.microsoft.com/office/drawing/2014/main" id="{4AB26076-0E99-04A5-885A-A5BE429E2861}"/>
                    </a:ext>
                  </a:extLst>
                </p:cNvPr>
                <p:cNvSpPr/>
                <p:nvPr/>
              </p:nvSpPr>
              <p:spPr>
                <a:xfrm rot="16200000">
                  <a:off x="5334000" y="1600200"/>
                  <a:ext cx="685800" cy="14478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8" name="Moon 75">
                  <a:extLst>
                    <a:ext uri="{FF2B5EF4-FFF2-40B4-BE49-F238E27FC236}">
                      <a16:creationId xmlns:a16="http://schemas.microsoft.com/office/drawing/2014/main" id="{5C6529DD-DBD9-5D80-C92E-4E6621F84C71}"/>
                    </a:ext>
                  </a:extLst>
                </p:cNvPr>
                <p:cNvSpPr/>
                <p:nvPr/>
              </p:nvSpPr>
              <p:spPr>
                <a:xfrm rot="16764772">
                  <a:off x="5330518" y="1816535"/>
                  <a:ext cx="533400" cy="1375173"/>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2" name="Group 79">
                <a:extLst>
                  <a:ext uri="{FF2B5EF4-FFF2-40B4-BE49-F238E27FC236}">
                    <a16:creationId xmlns:a16="http://schemas.microsoft.com/office/drawing/2014/main" id="{B674A3C1-96D1-884F-0253-59B6DB1200D5}"/>
                  </a:ext>
                </a:extLst>
              </p:cNvPr>
              <p:cNvGrpSpPr/>
              <p:nvPr/>
            </p:nvGrpSpPr>
            <p:grpSpPr>
              <a:xfrm rot="16507467" flipH="1">
                <a:off x="3392538" y="3765457"/>
                <a:ext cx="2724728" cy="734972"/>
                <a:chOff x="4909631" y="1981200"/>
                <a:chExt cx="1491169" cy="789622"/>
              </a:xfrm>
            </p:grpSpPr>
            <p:sp>
              <p:nvSpPr>
                <p:cNvPr id="1185" name="Moon 1184">
                  <a:extLst>
                    <a:ext uri="{FF2B5EF4-FFF2-40B4-BE49-F238E27FC236}">
                      <a16:creationId xmlns:a16="http://schemas.microsoft.com/office/drawing/2014/main" id="{731E7521-2022-95C6-C8F6-F6E6618A95D7}"/>
                    </a:ext>
                  </a:extLst>
                </p:cNvPr>
                <p:cNvSpPr/>
                <p:nvPr/>
              </p:nvSpPr>
              <p:spPr>
                <a:xfrm rot="16200000">
                  <a:off x="5334000" y="1600200"/>
                  <a:ext cx="685800" cy="1447800"/>
                </a:xfrm>
                <a:prstGeom prst="moon">
                  <a:avLst>
                    <a:gd name="adj" fmla="val 875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6" name="Moon 1185">
                  <a:extLst>
                    <a:ext uri="{FF2B5EF4-FFF2-40B4-BE49-F238E27FC236}">
                      <a16:creationId xmlns:a16="http://schemas.microsoft.com/office/drawing/2014/main" id="{18F1A722-226C-CDD4-E0B1-E64CB8CF6CA0}"/>
                    </a:ext>
                  </a:extLst>
                </p:cNvPr>
                <p:cNvSpPr/>
                <p:nvPr/>
              </p:nvSpPr>
              <p:spPr>
                <a:xfrm rot="16764772">
                  <a:off x="5330518" y="1816535"/>
                  <a:ext cx="533400" cy="1375173"/>
                </a:xfrm>
                <a:prstGeom prst="mo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43" name="Oval 1142">
                <a:extLst>
                  <a:ext uri="{FF2B5EF4-FFF2-40B4-BE49-F238E27FC236}">
                    <a16:creationId xmlns:a16="http://schemas.microsoft.com/office/drawing/2014/main" id="{AA454E32-8A9F-151A-A996-D70A3AEC42DC}"/>
                  </a:ext>
                </a:extLst>
              </p:cNvPr>
              <p:cNvSpPr/>
              <p:nvPr/>
            </p:nvSpPr>
            <p:spPr>
              <a:xfrm>
                <a:off x="3429000" y="1701728"/>
                <a:ext cx="1600200" cy="1219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4" name="Round Diagonal Corner Rectangle 189">
                <a:extLst>
                  <a:ext uri="{FF2B5EF4-FFF2-40B4-BE49-F238E27FC236}">
                    <a16:creationId xmlns:a16="http://schemas.microsoft.com/office/drawing/2014/main" id="{5DB10CCC-120B-7D33-7E6F-9D1A82C71EC9}"/>
                  </a:ext>
                </a:extLst>
              </p:cNvPr>
              <p:cNvSpPr/>
              <p:nvPr/>
            </p:nvSpPr>
            <p:spPr>
              <a:xfrm rot="19014106">
                <a:off x="3784397" y="1219200"/>
                <a:ext cx="871151"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5" name="Round Diagonal Corner Rectangle 190">
                <a:extLst>
                  <a:ext uri="{FF2B5EF4-FFF2-40B4-BE49-F238E27FC236}">
                    <a16:creationId xmlns:a16="http://schemas.microsoft.com/office/drawing/2014/main" id="{8C6E52A2-99E1-B9D7-0BF5-28AD022DB9BA}"/>
                  </a:ext>
                </a:extLst>
              </p:cNvPr>
              <p:cNvSpPr/>
              <p:nvPr/>
            </p:nvSpPr>
            <p:spPr>
              <a:xfrm rot="20565624">
                <a:off x="4203644" y="1493893"/>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6" name="Group 109">
                <a:extLst>
                  <a:ext uri="{FF2B5EF4-FFF2-40B4-BE49-F238E27FC236}">
                    <a16:creationId xmlns:a16="http://schemas.microsoft.com/office/drawing/2014/main" id="{6066CAA0-C7C2-74F9-03BD-C007E696DBF8}"/>
                  </a:ext>
                </a:extLst>
              </p:cNvPr>
              <p:cNvGrpSpPr/>
              <p:nvPr/>
            </p:nvGrpSpPr>
            <p:grpSpPr>
              <a:xfrm>
                <a:off x="3429000" y="1752600"/>
                <a:ext cx="1600200" cy="381000"/>
                <a:chOff x="6858000" y="914400"/>
                <a:chExt cx="1752600" cy="533400"/>
              </a:xfrm>
            </p:grpSpPr>
            <p:sp>
              <p:nvSpPr>
                <p:cNvPr id="1171" name="Rounded Rectangle 95">
                  <a:extLst>
                    <a:ext uri="{FF2B5EF4-FFF2-40B4-BE49-F238E27FC236}">
                      <a16:creationId xmlns:a16="http://schemas.microsoft.com/office/drawing/2014/main" id="{40AFEBEA-9F08-3DB3-5A4B-D419BA029959}"/>
                    </a:ext>
                  </a:extLst>
                </p:cNvPr>
                <p:cNvSpPr/>
                <p:nvPr/>
              </p:nvSpPr>
              <p:spPr>
                <a:xfrm>
                  <a:off x="6858000" y="914400"/>
                  <a:ext cx="1752600" cy="533400"/>
                </a:xfrm>
                <a:prstGeom prst="round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2" name="Group 108">
                  <a:extLst>
                    <a:ext uri="{FF2B5EF4-FFF2-40B4-BE49-F238E27FC236}">
                      <a16:creationId xmlns:a16="http://schemas.microsoft.com/office/drawing/2014/main" id="{32FE8D0F-E041-657A-C4B7-06046FD88400}"/>
                    </a:ext>
                  </a:extLst>
                </p:cNvPr>
                <p:cNvGrpSpPr/>
                <p:nvPr/>
              </p:nvGrpSpPr>
              <p:grpSpPr>
                <a:xfrm>
                  <a:off x="6880485" y="973111"/>
                  <a:ext cx="1676400" cy="457200"/>
                  <a:chOff x="5791200" y="5562600"/>
                  <a:chExt cx="5025452" cy="1182974"/>
                </a:xfrm>
              </p:grpSpPr>
              <p:grpSp>
                <p:nvGrpSpPr>
                  <p:cNvPr id="1173" name="Group 99">
                    <a:extLst>
                      <a:ext uri="{FF2B5EF4-FFF2-40B4-BE49-F238E27FC236}">
                        <a16:creationId xmlns:a16="http://schemas.microsoft.com/office/drawing/2014/main" id="{CBDC22BE-3ADF-9EAF-C4AC-C38ED7956946}"/>
                      </a:ext>
                    </a:extLst>
                  </p:cNvPr>
                  <p:cNvGrpSpPr/>
                  <p:nvPr/>
                </p:nvGrpSpPr>
                <p:grpSpPr>
                  <a:xfrm>
                    <a:off x="5791200" y="5562600"/>
                    <a:ext cx="1524000" cy="1156741"/>
                    <a:chOff x="5791200" y="5562600"/>
                    <a:chExt cx="1524000" cy="1156741"/>
                  </a:xfrm>
                </p:grpSpPr>
                <p:sp>
                  <p:nvSpPr>
                    <p:cNvPr id="1182" name="L-Shape 96">
                      <a:extLst>
                        <a:ext uri="{FF2B5EF4-FFF2-40B4-BE49-F238E27FC236}">
                          <a16:creationId xmlns:a16="http://schemas.microsoft.com/office/drawing/2014/main" id="{FE667B12-886E-B5CD-967B-21B0531BAC56}"/>
                        </a:ext>
                      </a:extLst>
                    </p:cNvPr>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3" name="L-Shape 1182">
                      <a:extLst>
                        <a:ext uri="{FF2B5EF4-FFF2-40B4-BE49-F238E27FC236}">
                          <a16:creationId xmlns:a16="http://schemas.microsoft.com/office/drawing/2014/main" id="{D275AAC3-334A-8DAC-CAA3-1AD3BB4D9FEC}"/>
                        </a:ext>
                      </a:extLst>
                    </p:cNvPr>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4" name="Oval 1183">
                      <a:extLst>
                        <a:ext uri="{FF2B5EF4-FFF2-40B4-BE49-F238E27FC236}">
                          <a16:creationId xmlns:a16="http://schemas.microsoft.com/office/drawing/2014/main" id="{6BF5F523-5030-D71A-D836-7475C2A8AAE9}"/>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4" name="Group 100">
                    <a:extLst>
                      <a:ext uri="{FF2B5EF4-FFF2-40B4-BE49-F238E27FC236}">
                        <a16:creationId xmlns:a16="http://schemas.microsoft.com/office/drawing/2014/main" id="{8BC288CC-295C-1FD1-8718-BB491B0D4A70}"/>
                      </a:ext>
                    </a:extLst>
                  </p:cNvPr>
                  <p:cNvGrpSpPr/>
                  <p:nvPr/>
                </p:nvGrpSpPr>
                <p:grpSpPr>
                  <a:xfrm>
                    <a:off x="7522564" y="5581338"/>
                    <a:ext cx="1524000" cy="1156741"/>
                    <a:chOff x="5791200" y="5562600"/>
                    <a:chExt cx="1524000" cy="1156741"/>
                  </a:xfrm>
                </p:grpSpPr>
                <p:sp>
                  <p:nvSpPr>
                    <p:cNvPr id="1179" name="L-Shape 101">
                      <a:extLst>
                        <a:ext uri="{FF2B5EF4-FFF2-40B4-BE49-F238E27FC236}">
                          <a16:creationId xmlns:a16="http://schemas.microsoft.com/office/drawing/2014/main" id="{DAD5A30D-59B1-C3B8-F201-FB5ECDD52CD6}"/>
                        </a:ext>
                      </a:extLst>
                    </p:cNvPr>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0" name="L-Shape 102">
                      <a:extLst>
                        <a:ext uri="{FF2B5EF4-FFF2-40B4-BE49-F238E27FC236}">
                          <a16:creationId xmlns:a16="http://schemas.microsoft.com/office/drawing/2014/main" id="{BDB4841C-D349-5EDC-8444-19BCCBF12012}"/>
                        </a:ext>
                      </a:extLst>
                    </p:cNvPr>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1" name="Oval 103">
                      <a:extLst>
                        <a:ext uri="{FF2B5EF4-FFF2-40B4-BE49-F238E27FC236}">
                          <a16:creationId xmlns:a16="http://schemas.microsoft.com/office/drawing/2014/main" id="{52845034-8689-56F1-7630-64DB696CAB39}"/>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5" name="Group 104">
                    <a:extLst>
                      <a:ext uri="{FF2B5EF4-FFF2-40B4-BE49-F238E27FC236}">
                        <a16:creationId xmlns:a16="http://schemas.microsoft.com/office/drawing/2014/main" id="{AE024BA9-57D8-6681-210D-06098CCE018D}"/>
                      </a:ext>
                    </a:extLst>
                  </p:cNvPr>
                  <p:cNvGrpSpPr/>
                  <p:nvPr/>
                </p:nvGrpSpPr>
                <p:grpSpPr>
                  <a:xfrm>
                    <a:off x="9292652" y="5588833"/>
                    <a:ext cx="1524000" cy="1156741"/>
                    <a:chOff x="5791200" y="5562600"/>
                    <a:chExt cx="1524000" cy="1156741"/>
                  </a:xfrm>
                </p:grpSpPr>
                <p:sp>
                  <p:nvSpPr>
                    <p:cNvPr id="1176" name="L-Shape 105">
                      <a:extLst>
                        <a:ext uri="{FF2B5EF4-FFF2-40B4-BE49-F238E27FC236}">
                          <a16:creationId xmlns:a16="http://schemas.microsoft.com/office/drawing/2014/main" id="{F60FFBC9-6A2A-4D27-3922-0ED7FC99F741}"/>
                        </a:ext>
                      </a:extLst>
                    </p:cNvPr>
                    <p:cNvSpPr/>
                    <p:nvPr/>
                  </p:nvSpPr>
                  <p:spPr>
                    <a:xfrm>
                      <a:off x="5791200" y="5562600"/>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7" name="L-Shape 1176">
                      <a:extLst>
                        <a:ext uri="{FF2B5EF4-FFF2-40B4-BE49-F238E27FC236}">
                          <a16:creationId xmlns:a16="http://schemas.microsoft.com/office/drawing/2014/main" id="{1A96E147-2729-3FE8-564B-3CCB93766AB6}"/>
                        </a:ext>
                      </a:extLst>
                    </p:cNvPr>
                    <p:cNvSpPr/>
                    <p:nvPr/>
                  </p:nvSpPr>
                  <p:spPr>
                    <a:xfrm rot="10800000">
                      <a:off x="6324600" y="5576341"/>
                      <a:ext cx="990600" cy="1143000"/>
                    </a:xfrm>
                    <a:prstGeom prst="corner">
                      <a:avLst>
                        <a:gd name="adj1" fmla="val 31841"/>
                        <a:gd name="adj2" fmla="val 30328"/>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8" name="Oval 1177">
                      <a:extLst>
                        <a:ext uri="{FF2B5EF4-FFF2-40B4-BE49-F238E27FC236}">
                          <a16:creationId xmlns:a16="http://schemas.microsoft.com/office/drawing/2014/main" id="{7E424896-CC01-7C6A-07B2-9D77475D2010}"/>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147" name="Group 1146">
                <a:extLst>
                  <a:ext uri="{FF2B5EF4-FFF2-40B4-BE49-F238E27FC236}">
                    <a16:creationId xmlns:a16="http://schemas.microsoft.com/office/drawing/2014/main" id="{A69E45F8-2383-7D4D-881B-0051F4088A66}"/>
                  </a:ext>
                </a:extLst>
              </p:cNvPr>
              <p:cNvGrpSpPr/>
              <p:nvPr/>
            </p:nvGrpSpPr>
            <p:grpSpPr>
              <a:xfrm>
                <a:off x="3200400" y="2057400"/>
                <a:ext cx="397565" cy="914400"/>
                <a:chOff x="5257800" y="0"/>
                <a:chExt cx="762000" cy="1752600"/>
              </a:xfrm>
            </p:grpSpPr>
            <p:sp>
              <p:nvSpPr>
                <p:cNvPr id="1168" name="Diamond 1167">
                  <a:extLst>
                    <a:ext uri="{FF2B5EF4-FFF2-40B4-BE49-F238E27FC236}">
                      <a16:creationId xmlns:a16="http://schemas.microsoft.com/office/drawing/2014/main" id="{1120D9F4-79C4-4E72-2652-061882699259}"/>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9" name="Diamond 1168">
                  <a:extLst>
                    <a:ext uri="{FF2B5EF4-FFF2-40B4-BE49-F238E27FC236}">
                      <a16:creationId xmlns:a16="http://schemas.microsoft.com/office/drawing/2014/main" id="{D03C98C1-8E7A-3D21-A72F-7218D320ED4B}"/>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0" name="Oval 1169">
                  <a:extLst>
                    <a:ext uri="{FF2B5EF4-FFF2-40B4-BE49-F238E27FC236}">
                      <a16:creationId xmlns:a16="http://schemas.microsoft.com/office/drawing/2014/main" id="{8CACF695-5D63-6022-51E7-198EA915B8B1}"/>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8" name="Group 1147">
                <a:extLst>
                  <a:ext uri="{FF2B5EF4-FFF2-40B4-BE49-F238E27FC236}">
                    <a16:creationId xmlns:a16="http://schemas.microsoft.com/office/drawing/2014/main" id="{FFDF034C-A9C7-64A8-6E68-CEA8C61CB5D5}"/>
                  </a:ext>
                </a:extLst>
              </p:cNvPr>
              <p:cNvGrpSpPr/>
              <p:nvPr/>
            </p:nvGrpSpPr>
            <p:grpSpPr>
              <a:xfrm>
                <a:off x="4800600" y="2057400"/>
                <a:ext cx="397565" cy="914400"/>
                <a:chOff x="5257800" y="0"/>
                <a:chExt cx="762000" cy="1752600"/>
              </a:xfrm>
            </p:grpSpPr>
            <p:sp>
              <p:nvSpPr>
                <p:cNvPr id="1165" name="Diamond 1164">
                  <a:extLst>
                    <a:ext uri="{FF2B5EF4-FFF2-40B4-BE49-F238E27FC236}">
                      <a16:creationId xmlns:a16="http://schemas.microsoft.com/office/drawing/2014/main" id="{6BD2ECF8-CC30-C369-B66F-136CB01450B9}"/>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6" name="Diamond 1165">
                  <a:extLst>
                    <a:ext uri="{FF2B5EF4-FFF2-40B4-BE49-F238E27FC236}">
                      <a16:creationId xmlns:a16="http://schemas.microsoft.com/office/drawing/2014/main" id="{DE60789B-A9A5-324D-26B3-6BF4A4297078}"/>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7" name="Oval 1166">
                  <a:extLst>
                    <a:ext uri="{FF2B5EF4-FFF2-40B4-BE49-F238E27FC236}">
                      <a16:creationId xmlns:a16="http://schemas.microsoft.com/office/drawing/2014/main" id="{1B9C0E3F-DD77-6BD9-BAB2-323FE93753D9}"/>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9" name="Group 198">
                <a:extLst>
                  <a:ext uri="{FF2B5EF4-FFF2-40B4-BE49-F238E27FC236}">
                    <a16:creationId xmlns:a16="http://schemas.microsoft.com/office/drawing/2014/main" id="{7262B426-5321-C062-3DE3-1CEC13454117}"/>
                  </a:ext>
                </a:extLst>
              </p:cNvPr>
              <p:cNvGrpSpPr/>
              <p:nvPr/>
            </p:nvGrpSpPr>
            <p:grpSpPr>
              <a:xfrm rot="888542">
                <a:off x="3691656" y="2855022"/>
                <a:ext cx="397565" cy="914400"/>
                <a:chOff x="5257800" y="0"/>
                <a:chExt cx="762000" cy="1752600"/>
              </a:xfrm>
            </p:grpSpPr>
            <p:sp>
              <p:nvSpPr>
                <p:cNvPr id="1162" name="Diamond 1161">
                  <a:extLst>
                    <a:ext uri="{FF2B5EF4-FFF2-40B4-BE49-F238E27FC236}">
                      <a16:creationId xmlns:a16="http://schemas.microsoft.com/office/drawing/2014/main" id="{91C134AA-AAC8-E51C-153A-20A699971B4E}"/>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3" name="Diamond 1162">
                  <a:extLst>
                    <a:ext uri="{FF2B5EF4-FFF2-40B4-BE49-F238E27FC236}">
                      <a16:creationId xmlns:a16="http://schemas.microsoft.com/office/drawing/2014/main" id="{44C13570-0289-1BCE-F8D6-340097C08DAF}"/>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4" name="Oval 1163">
                  <a:extLst>
                    <a:ext uri="{FF2B5EF4-FFF2-40B4-BE49-F238E27FC236}">
                      <a16:creationId xmlns:a16="http://schemas.microsoft.com/office/drawing/2014/main" id="{3C00CE03-974B-4C38-73BB-BA268FACEF63}"/>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0" name="Group 202">
                <a:extLst>
                  <a:ext uri="{FF2B5EF4-FFF2-40B4-BE49-F238E27FC236}">
                    <a16:creationId xmlns:a16="http://schemas.microsoft.com/office/drawing/2014/main" id="{33E53159-B50C-F234-41CC-C36548C157A7}"/>
                  </a:ext>
                </a:extLst>
              </p:cNvPr>
              <p:cNvGrpSpPr/>
              <p:nvPr/>
            </p:nvGrpSpPr>
            <p:grpSpPr>
              <a:xfrm rot="428859">
                <a:off x="3505200" y="3733800"/>
                <a:ext cx="397565" cy="914400"/>
                <a:chOff x="5257800" y="0"/>
                <a:chExt cx="762000" cy="1752600"/>
              </a:xfrm>
            </p:grpSpPr>
            <p:sp>
              <p:nvSpPr>
                <p:cNvPr id="1159" name="Diamond 1158">
                  <a:extLst>
                    <a:ext uri="{FF2B5EF4-FFF2-40B4-BE49-F238E27FC236}">
                      <a16:creationId xmlns:a16="http://schemas.microsoft.com/office/drawing/2014/main" id="{D2328B57-E0B7-5648-F560-C0791E3963F7}"/>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0" name="Diamond 1159">
                  <a:extLst>
                    <a:ext uri="{FF2B5EF4-FFF2-40B4-BE49-F238E27FC236}">
                      <a16:creationId xmlns:a16="http://schemas.microsoft.com/office/drawing/2014/main" id="{D03FD423-41D6-06D2-CC02-01DF42563B0A}"/>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1" name="Oval 1160">
                  <a:extLst>
                    <a:ext uri="{FF2B5EF4-FFF2-40B4-BE49-F238E27FC236}">
                      <a16:creationId xmlns:a16="http://schemas.microsoft.com/office/drawing/2014/main" id="{BF35C7E6-C568-F5A7-DEDC-5445365FB9FF}"/>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1" name="Group 206">
                <a:extLst>
                  <a:ext uri="{FF2B5EF4-FFF2-40B4-BE49-F238E27FC236}">
                    <a16:creationId xmlns:a16="http://schemas.microsoft.com/office/drawing/2014/main" id="{D5815EE6-BE40-D2E1-601B-B9F55054205A}"/>
                  </a:ext>
                </a:extLst>
              </p:cNvPr>
              <p:cNvGrpSpPr/>
              <p:nvPr/>
            </p:nvGrpSpPr>
            <p:grpSpPr>
              <a:xfrm rot="20899771">
                <a:off x="4507975" y="2850159"/>
                <a:ext cx="397565" cy="914400"/>
                <a:chOff x="5257800" y="0"/>
                <a:chExt cx="762000" cy="1752600"/>
              </a:xfrm>
            </p:grpSpPr>
            <p:sp>
              <p:nvSpPr>
                <p:cNvPr id="1156" name="Diamond 1155">
                  <a:extLst>
                    <a:ext uri="{FF2B5EF4-FFF2-40B4-BE49-F238E27FC236}">
                      <a16:creationId xmlns:a16="http://schemas.microsoft.com/office/drawing/2014/main" id="{A7F74354-2D3A-EDB4-0AD4-734742670501}"/>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7" name="Diamond 1156">
                  <a:extLst>
                    <a:ext uri="{FF2B5EF4-FFF2-40B4-BE49-F238E27FC236}">
                      <a16:creationId xmlns:a16="http://schemas.microsoft.com/office/drawing/2014/main" id="{4D83537F-0BF3-933C-0426-83601941E9C0}"/>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8" name="Oval 1157">
                  <a:extLst>
                    <a:ext uri="{FF2B5EF4-FFF2-40B4-BE49-F238E27FC236}">
                      <a16:creationId xmlns:a16="http://schemas.microsoft.com/office/drawing/2014/main" id="{6CB48112-5E1D-1981-E114-9501EDB11F98}"/>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52" name="Group 210">
                <a:extLst>
                  <a:ext uri="{FF2B5EF4-FFF2-40B4-BE49-F238E27FC236}">
                    <a16:creationId xmlns:a16="http://schemas.microsoft.com/office/drawing/2014/main" id="{B26A61FC-D5C3-609C-08E4-E88B7233FC5A}"/>
                  </a:ext>
                </a:extLst>
              </p:cNvPr>
              <p:cNvGrpSpPr/>
              <p:nvPr/>
            </p:nvGrpSpPr>
            <p:grpSpPr>
              <a:xfrm>
                <a:off x="4648200" y="3733800"/>
                <a:ext cx="397565" cy="914400"/>
                <a:chOff x="5257800" y="0"/>
                <a:chExt cx="762000" cy="1752600"/>
              </a:xfrm>
            </p:grpSpPr>
            <p:sp>
              <p:nvSpPr>
                <p:cNvPr id="1153" name="Diamond 1152">
                  <a:extLst>
                    <a:ext uri="{FF2B5EF4-FFF2-40B4-BE49-F238E27FC236}">
                      <a16:creationId xmlns:a16="http://schemas.microsoft.com/office/drawing/2014/main" id="{2A538F58-5E97-26ED-1AB2-A147CD121052}"/>
                    </a:ext>
                  </a:extLst>
                </p:cNvPr>
                <p:cNvSpPr/>
                <p:nvPr/>
              </p:nvSpPr>
              <p:spPr>
                <a:xfrm>
                  <a:off x="5257800" y="381000"/>
                  <a:ext cx="762000" cy="13716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4" name="Diamond 1153">
                  <a:extLst>
                    <a:ext uri="{FF2B5EF4-FFF2-40B4-BE49-F238E27FC236}">
                      <a16:creationId xmlns:a16="http://schemas.microsoft.com/office/drawing/2014/main" id="{341237B0-9207-C927-163F-0154219B6705}"/>
                    </a:ext>
                  </a:extLst>
                </p:cNvPr>
                <p:cNvSpPr/>
                <p:nvPr/>
              </p:nvSpPr>
              <p:spPr>
                <a:xfrm>
                  <a:off x="5410200" y="609600"/>
                  <a:ext cx="465667" cy="838200"/>
                </a:xfrm>
                <a:prstGeom prst="diamond">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5" name="Oval 1154">
                  <a:extLst>
                    <a:ext uri="{FF2B5EF4-FFF2-40B4-BE49-F238E27FC236}">
                      <a16:creationId xmlns:a16="http://schemas.microsoft.com/office/drawing/2014/main" id="{3E2BEA1B-EA97-4404-B38F-862D77B94E48}"/>
                    </a:ext>
                  </a:extLst>
                </p:cNvPr>
                <p:cNvSpPr/>
                <p:nvPr/>
              </p:nvSpPr>
              <p:spPr>
                <a:xfrm>
                  <a:off x="5486400" y="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71" name="Group 170">
              <a:extLst>
                <a:ext uri="{FF2B5EF4-FFF2-40B4-BE49-F238E27FC236}">
                  <a16:creationId xmlns:a16="http://schemas.microsoft.com/office/drawing/2014/main" id="{C07CF720-9E51-F998-A923-EEB13456E115}"/>
                </a:ext>
              </a:extLst>
            </p:cNvPr>
            <p:cNvGrpSpPr/>
            <p:nvPr/>
          </p:nvGrpSpPr>
          <p:grpSpPr>
            <a:xfrm>
              <a:off x="457200" y="685800"/>
              <a:ext cx="2713993" cy="5668018"/>
              <a:chOff x="5943600" y="1143000"/>
              <a:chExt cx="2286000" cy="4774178"/>
            </a:xfrm>
          </p:grpSpPr>
          <p:sp>
            <p:nvSpPr>
              <p:cNvPr id="1096" name="Cloud 1095">
                <a:extLst>
                  <a:ext uri="{FF2B5EF4-FFF2-40B4-BE49-F238E27FC236}">
                    <a16:creationId xmlns:a16="http://schemas.microsoft.com/office/drawing/2014/main" id="{73A4281A-14E5-8B73-030E-9902FB16D0B1}"/>
                  </a:ext>
                </a:extLst>
              </p:cNvPr>
              <p:cNvSpPr/>
              <p:nvPr/>
            </p:nvSpPr>
            <p:spPr>
              <a:xfrm>
                <a:off x="5943600" y="1371600"/>
                <a:ext cx="2057400" cy="14478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1097" name="Oval 1096">
                <a:extLst>
                  <a:ext uri="{FF2B5EF4-FFF2-40B4-BE49-F238E27FC236}">
                    <a16:creationId xmlns:a16="http://schemas.microsoft.com/office/drawing/2014/main" id="{2AFC9466-46A6-4EEB-BFF1-224BC66B01DF}"/>
                  </a:ext>
                </a:extLst>
              </p:cNvPr>
              <p:cNvSpPr/>
              <p:nvPr/>
            </p:nvSpPr>
            <p:spPr>
              <a:xfrm>
                <a:off x="7467600" y="3454328"/>
                <a:ext cx="762000" cy="990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8" name="Oval 1097">
                <a:extLst>
                  <a:ext uri="{FF2B5EF4-FFF2-40B4-BE49-F238E27FC236}">
                    <a16:creationId xmlns:a16="http://schemas.microsoft.com/office/drawing/2014/main" id="{BC9CF777-C202-DE10-3384-D9A566885698}"/>
                  </a:ext>
                </a:extLst>
              </p:cNvPr>
              <p:cNvSpPr/>
              <p:nvPr/>
            </p:nvSpPr>
            <p:spPr>
              <a:xfrm>
                <a:off x="5943600" y="3454328"/>
                <a:ext cx="762000" cy="990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9" name="Group 87">
                <a:extLst>
                  <a:ext uri="{FF2B5EF4-FFF2-40B4-BE49-F238E27FC236}">
                    <a16:creationId xmlns:a16="http://schemas.microsoft.com/office/drawing/2014/main" id="{3E998BD4-D10B-BB2F-9FD4-F2B3112706F1}"/>
                  </a:ext>
                </a:extLst>
              </p:cNvPr>
              <p:cNvGrpSpPr/>
              <p:nvPr/>
            </p:nvGrpSpPr>
            <p:grpSpPr>
              <a:xfrm rot="1905584" flipH="1">
                <a:off x="6628960" y="4893930"/>
                <a:ext cx="549476" cy="1023248"/>
                <a:chOff x="6213924" y="4956136"/>
                <a:chExt cx="549476" cy="1023248"/>
              </a:xfrm>
            </p:grpSpPr>
            <p:sp>
              <p:nvSpPr>
                <p:cNvPr id="1128" name="Oval 1127">
                  <a:extLst>
                    <a:ext uri="{FF2B5EF4-FFF2-40B4-BE49-F238E27FC236}">
                      <a16:creationId xmlns:a16="http://schemas.microsoft.com/office/drawing/2014/main" id="{9387A277-F6BC-6650-775B-F750C5ADFC7D}"/>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 name="Oval 1128">
                  <a:extLst>
                    <a:ext uri="{FF2B5EF4-FFF2-40B4-BE49-F238E27FC236}">
                      <a16:creationId xmlns:a16="http://schemas.microsoft.com/office/drawing/2014/main" id="{B4DD5EC2-C25F-88F5-A4D8-DB5927167786}"/>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0" name="Group 86">
                <a:extLst>
                  <a:ext uri="{FF2B5EF4-FFF2-40B4-BE49-F238E27FC236}">
                    <a16:creationId xmlns:a16="http://schemas.microsoft.com/office/drawing/2014/main" id="{0AEB0BF0-C31E-9586-D776-BB64644E9E32}"/>
                  </a:ext>
                </a:extLst>
              </p:cNvPr>
              <p:cNvGrpSpPr/>
              <p:nvPr/>
            </p:nvGrpSpPr>
            <p:grpSpPr>
              <a:xfrm rot="19694416">
                <a:off x="7239000" y="4825928"/>
                <a:ext cx="549476" cy="1023248"/>
                <a:chOff x="6213924" y="4956136"/>
                <a:chExt cx="549476" cy="1023248"/>
              </a:xfrm>
            </p:grpSpPr>
            <p:sp>
              <p:nvSpPr>
                <p:cNvPr id="1126" name="Oval 1125">
                  <a:extLst>
                    <a:ext uri="{FF2B5EF4-FFF2-40B4-BE49-F238E27FC236}">
                      <a16:creationId xmlns:a16="http://schemas.microsoft.com/office/drawing/2014/main" id="{23ADBE4D-EFF3-320B-9576-C6447C580C3A}"/>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 name="Oval 1126">
                  <a:extLst>
                    <a:ext uri="{FF2B5EF4-FFF2-40B4-BE49-F238E27FC236}">
                      <a16:creationId xmlns:a16="http://schemas.microsoft.com/office/drawing/2014/main" id="{FFD81A77-7C14-FBDD-13CC-67833B8271C5}"/>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01" name="Trapezoid 1100">
                <a:extLst>
                  <a:ext uri="{FF2B5EF4-FFF2-40B4-BE49-F238E27FC236}">
                    <a16:creationId xmlns:a16="http://schemas.microsoft.com/office/drawing/2014/main" id="{4B668C85-A251-DFCF-89D4-2C58AD286BE6}"/>
                  </a:ext>
                </a:extLst>
              </p:cNvPr>
              <p:cNvSpPr/>
              <p:nvPr/>
            </p:nvSpPr>
            <p:spPr>
              <a:xfrm rot="20098521">
                <a:off x="7471210" y="2579556"/>
                <a:ext cx="619485" cy="1515458"/>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2" name="Trapezoid 1101">
                <a:extLst>
                  <a:ext uri="{FF2B5EF4-FFF2-40B4-BE49-F238E27FC236}">
                    <a16:creationId xmlns:a16="http://schemas.microsoft.com/office/drawing/2014/main" id="{D782AFFF-AE67-184A-FC3E-7E80BE6F7B30}"/>
                  </a:ext>
                </a:extLst>
              </p:cNvPr>
              <p:cNvSpPr/>
              <p:nvPr/>
            </p:nvSpPr>
            <p:spPr>
              <a:xfrm rot="1180462">
                <a:off x="6075349" y="2651392"/>
                <a:ext cx="619485" cy="1371600"/>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3" name="Trapezoid 1102">
                <a:extLst>
                  <a:ext uri="{FF2B5EF4-FFF2-40B4-BE49-F238E27FC236}">
                    <a16:creationId xmlns:a16="http://schemas.microsoft.com/office/drawing/2014/main" id="{B3F16AD8-6BF9-76D1-E00E-D8E28EFBD12D}"/>
                  </a:ext>
                </a:extLst>
              </p:cNvPr>
              <p:cNvSpPr/>
              <p:nvPr/>
            </p:nvSpPr>
            <p:spPr>
              <a:xfrm>
                <a:off x="6172200" y="2692328"/>
                <a:ext cx="1828800" cy="2667000"/>
              </a:xfrm>
              <a:prstGeom prst="trapezoid">
                <a:avLst>
                  <a:gd name="adj" fmla="val 26844"/>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4" name="Isosceles Triangle 1103">
                <a:extLst>
                  <a:ext uri="{FF2B5EF4-FFF2-40B4-BE49-F238E27FC236}">
                    <a16:creationId xmlns:a16="http://schemas.microsoft.com/office/drawing/2014/main" id="{23409A53-3521-1C9C-B2E2-C32A63D2566A}"/>
                  </a:ext>
                </a:extLst>
              </p:cNvPr>
              <p:cNvSpPr/>
              <p:nvPr/>
            </p:nvSpPr>
            <p:spPr>
              <a:xfrm rot="10800000">
                <a:off x="6783049" y="2601138"/>
                <a:ext cx="5334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 name="Moon 1104">
                <a:extLst>
                  <a:ext uri="{FF2B5EF4-FFF2-40B4-BE49-F238E27FC236}">
                    <a16:creationId xmlns:a16="http://schemas.microsoft.com/office/drawing/2014/main" id="{1DDF4151-B006-76B4-9B94-D231712BD0EF}"/>
                  </a:ext>
                </a:extLst>
              </p:cNvPr>
              <p:cNvSpPr/>
              <p:nvPr/>
            </p:nvSpPr>
            <p:spPr>
              <a:xfrm rot="19938024">
                <a:off x="6436081" y="2695284"/>
                <a:ext cx="685800" cy="2288024"/>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 name="Oval 1105">
                <a:extLst>
                  <a:ext uri="{FF2B5EF4-FFF2-40B4-BE49-F238E27FC236}">
                    <a16:creationId xmlns:a16="http://schemas.microsoft.com/office/drawing/2014/main" id="{D8FD0557-A0C0-2F4C-CD72-C8DD5A05B91F}"/>
                  </a:ext>
                </a:extLst>
              </p:cNvPr>
              <p:cNvSpPr/>
              <p:nvPr/>
            </p:nvSpPr>
            <p:spPr>
              <a:xfrm>
                <a:off x="6324600" y="1524000"/>
                <a:ext cx="14478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7" name="Cloud 1106">
                <a:extLst>
                  <a:ext uri="{FF2B5EF4-FFF2-40B4-BE49-F238E27FC236}">
                    <a16:creationId xmlns:a16="http://schemas.microsoft.com/office/drawing/2014/main" id="{CDAC5952-E148-8510-F74D-209FDCFA7029}"/>
                  </a:ext>
                </a:extLst>
              </p:cNvPr>
              <p:cNvSpPr/>
              <p:nvPr/>
            </p:nvSpPr>
            <p:spPr>
              <a:xfrm>
                <a:off x="6477000" y="1143000"/>
                <a:ext cx="1066800" cy="838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1108" name="Group 158">
                <a:extLst>
                  <a:ext uri="{FF2B5EF4-FFF2-40B4-BE49-F238E27FC236}">
                    <a16:creationId xmlns:a16="http://schemas.microsoft.com/office/drawing/2014/main" id="{61B0EAFD-0578-3B08-3084-47F67678691A}"/>
                  </a:ext>
                </a:extLst>
              </p:cNvPr>
              <p:cNvGrpSpPr/>
              <p:nvPr/>
            </p:nvGrpSpPr>
            <p:grpSpPr>
              <a:xfrm>
                <a:off x="6096000" y="1524000"/>
                <a:ext cx="1828799" cy="533400"/>
                <a:chOff x="4495800" y="381000"/>
                <a:chExt cx="3094220" cy="703289"/>
              </a:xfrm>
            </p:grpSpPr>
            <p:sp>
              <p:nvSpPr>
                <p:cNvPr id="1121" name="Left-Right Arrow 124">
                  <a:extLst>
                    <a:ext uri="{FF2B5EF4-FFF2-40B4-BE49-F238E27FC236}">
                      <a16:creationId xmlns:a16="http://schemas.microsoft.com/office/drawing/2014/main" id="{43CEB17A-6F8D-4012-04F8-A5B863D2BB19}"/>
                    </a:ext>
                  </a:extLst>
                </p:cNvPr>
                <p:cNvSpPr/>
                <p:nvPr/>
              </p:nvSpPr>
              <p:spPr>
                <a:xfrm>
                  <a:off x="4495800" y="381000"/>
                  <a:ext cx="1524000" cy="685800"/>
                </a:xfrm>
                <a:prstGeom prst="lef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2" name="Left-Right Arrow 125">
                  <a:extLst>
                    <a:ext uri="{FF2B5EF4-FFF2-40B4-BE49-F238E27FC236}">
                      <a16:creationId xmlns:a16="http://schemas.microsoft.com/office/drawing/2014/main" id="{16DA0F64-005C-27B2-9C03-DEA5ED31DDB5}"/>
                    </a:ext>
                  </a:extLst>
                </p:cNvPr>
                <p:cNvSpPr/>
                <p:nvPr/>
              </p:nvSpPr>
              <p:spPr>
                <a:xfrm>
                  <a:off x="6032292" y="398489"/>
                  <a:ext cx="1524000" cy="685800"/>
                </a:xfrm>
                <a:prstGeom prst="lef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3" name="Diamond 1122">
                  <a:extLst>
                    <a:ext uri="{FF2B5EF4-FFF2-40B4-BE49-F238E27FC236}">
                      <a16:creationId xmlns:a16="http://schemas.microsoft.com/office/drawing/2014/main" id="{BB7584D2-90E0-246C-BA54-58141210C8FF}"/>
                    </a:ext>
                  </a:extLst>
                </p:cNvPr>
                <p:cNvSpPr/>
                <p:nvPr/>
              </p:nvSpPr>
              <p:spPr>
                <a:xfrm>
                  <a:off x="58674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4" name="Diamond 1123">
                  <a:extLst>
                    <a:ext uri="{FF2B5EF4-FFF2-40B4-BE49-F238E27FC236}">
                      <a16:creationId xmlns:a16="http://schemas.microsoft.com/office/drawing/2014/main" id="{B11A76A0-5A17-40CA-4783-30D7C184DF4F}"/>
                    </a:ext>
                  </a:extLst>
                </p:cNvPr>
                <p:cNvSpPr/>
                <p:nvPr/>
              </p:nvSpPr>
              <p:spPr>
                <a:xfrm>
                  <a:off x="44958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5" name="Diamond 1124">
                  <a:extLst>
                    <a:ext uri="{FF2B5EF4-FFF2-40B4-BE49-F238E27FC236}">
                      <a16:creationId xmlns:a16="http://schemas.microsoft.com/office/drawing/2014/main" id="{E0EEA0ED-8C81-FEBF-8569-72A8735AABE7}"/>
                    </a:ext>
                  </a:extLst>
                </p:cNvPr>
                <p:cNvSpPr/>
                <p:nvPr/>
              </p:nvSpPr>
              <p:spPr>
                <a:xfrm>
                  <a:off x="7209020" y="473439"/>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9" name="Group 159">
                <a:extLst>
                  <a:ext uri="{FF2B5EF4-FFF2-40B4-BE49-F238E27FC236}">
                    <a16:creationId xmlns:a16="http://schemas.microsoft.com/office/drawing/2014/main" id="{1A01EF20-7832-7509-BD94-CEC7B1220452}"/>
                  </a:ext>
                </a:extLst>
              </p:cNvPr>
              <p:cNvGrpSpPr/>
              <p:nvPr/>
            </p:nvGrpSpPr>
            <p:grpSpPr>
              <a:xfrm>
                <a:off x="6277133" y="4967990"/>
                <a:ext cx="1600200" cy="381000"/>
                <a:chOff x="4495800" y="381000"/>
                <a:chExt cx="3094220" cy="703289"/>
              </a:xfrm>
            </p:grpSpPr>
            <p:sp>
              <p:nvSpPr>
                <p:cNvPr id="1116" name="Left-Right Arrow 119">
                  <a:extLst>
                    <a:ext uri="{FF2B5EF4-FFF2-40B4-BE49-F238E27FC236}">
                      <a16:creationId xmlns:a16="http://schemas.microsoft.com/office/drawing/2014/main" id="{1D200DFF-803C-1E6B-F4D9-9CA2936032D2}"/>
                    </a:ext>
                  </a:extLst>
                </p:cNvPr>
                <p:cNvSpPr/>
                <p:nvPr/>
              </p:nvSpPr>
              <p:spPr>
                <a:xfrm>
                  <a:off x="4495800" y="381000"/>
                  <a:ext cx="1524000" cy="685800"/>
                </a:xfrm>
                <a:prstGeom prst="lef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7" name="Left-Right Arrow 120">
                  <a:extLst>
                    <a:ext uri="{FF2B5EF4-FFF2-40B4-BE49-F238E27FC236}">
                      <a16:creationId xmlns:a16="http://schemas.microsoft.com/office/drawing/2014/main" id="{626C63EE-0415-BD00-06F7-1236F62E5B0F}"/>
                    </a:ext>
                  </a:extLst>
                </p:cNvPr>
                <p:cNvSpPr/>
                <p:nvPr/>
              </p:nvSpPr>
              <p:spPr>
                <a:xfrm>
                  <a:off x="6032292" y="398489"/>
                  <a:ext cx="1524000" cy="685800"/>
                </a:xfrm>
                <a:prstGeom prst="leftRightArrow">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8" name="Diamond 1117">
                  <a:extLst>
                    <a:ext uri="{FF2B5EF4-FFF2-40B4-BE49-F238E27FC236}">
                      <a16:creationId xmlns:a16="http://schemas.microsoft.com/office/drawing/2014/main" id="{BEE4D3A9-0E65-5CCE-CA2F-5DDB6257659F}"/>
                    </a:ext>
                  </a:extLst>
                </p:cNvPr>
                <p:cNvSpPr/>
                <p:nvPr/>
              </p:nvSpPr>
              <p:spPr>
                <a:xfrm>
                  <a:off x="58674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9" name="Diamond 1118">
                  <a:extLst>
                    <a:ext uri="{FF2B5EF4-FFF2-40B4-BE49-F238E27FC236}">
                      <a16:creationId xmlns:a16="http://schemas.microsoft.com/office/drawing/2014/main" id="{0B04FD79-6CD5-4462-281C-6DC1956A4B35}"/>
                    </a:ext>
                  </a:extLst>
                </p:cNvPr>
                <p:cNvSpPr/>
                <p:nvPr/>
              </p:nvSpPr>
              <p:spPr>
                <a:xfrm>
                  <a:off x="44958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0" name="Diamond 1119">
                  <a:extLst>
                    <a:ext uri="{FF2B5EF4-FFF2-40B4-BE49-F238E27FC236}">
                      <a16:creationId xmlns:a16="http://schemas.microsoft.com/office/drawing/2014/main" id="{C79D88A0-0D11-7B5E-CC48-E4E7B104A777}"/>
                    </a:ext>
                  </a:extLst>
                </p:cNvPr>
                <p:cNvSpPr/>
                <p:nvPr/>
              </p:nvSpPr>
              <p:spPr>
                <a:xfrm>
                  <a:off x="7209020" y="473439"/>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10" name="Moon 1109">
                <a:extLst>
                  <a:ext uri="{FF2B5EF4-FFF2-40B4-BE49-F238E27FC236}">
                    <a16:creationId xmlns:a16="http://schemas.microsoft.com/office/drawing/2014/main" id="{67B2627E-EAC0-0F5F-921C-8A9451B5C6AE}"/>
                  </a:ext>
                </a:extLst>
              </p:cNvPr>
              <p:cNvSpPr/>
              <p:nvPr/>
            </p:nvSpPr>
            <p:spPr>
              <a:xfrm rot="19884192">
                <a:off x="6831456" y="2698056"/>
                <a:ext cx="549114" cy="2894639"/>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11" name="Group 169">
                <a:extLst>
                  <a:ext uri="{FF2B5EF4-FFF2-40B4-BE49-F238E27FC236}">
                    <a16:creationId xmlns:a16="http://schemas.microsoft.com/office/drawing/2014/main" id="{D5293EC9-95FC-2D2A-CADA-37BB30549C41}"/>
                  </a:ext>
                </a:extLst>
              </p:cNvPr>
              <p:cNvGrpSpPr/>
              <p:nvPr/>
            </p:nvGrpSpPr>
            <p:grpSpPr>
              <a:xfrm rot="3570060">
                <a:off x="6456393" y="3943686"/>
                <a:ext cx="1170140" cy="166579"/>
                <a:chOff x="4953000" y="457200"/>
                <a:chExt cx="1321634" cy="647074"/>
              </a:xfrm>
            </p:grpSpPr>
            <p:sp>
              <p:nvSpPr>
                <p:cNvPr id="1112" name="Diamond 1111">
                  <a:extLst>
                    <a:ext uri="{FF2B5EF4-FFF2-40B4-BE49-F238E27FC236}">
                      <a16:creationId xmlns:a16="http://schemas.microsoft.com/office/drawing/2014/main" id="{28387C52-6151-3945-5880-5AFF5FF29E2B}"/>
                    </a:ext>
                  </a:extLst>
                </p:cNvPr>
                <p:cNvSpPr/>
                <p:nvPr/>
              </p:nvSpPr>
              <p:spPr>
                <a:xfrm>
                  <a:off x="4953000" y="457200"/>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 name="Diamond 1112">
                  <a:extLst>
                    <a:ext uri="{FF2B5EF4-FFF2-40B4-BE49-F238E27FC236}">
                      <a16:creationId xmlns:a16="http://schemas.microsoft.com/office/drawing/2014/main" id="{E69002B4-8312-DD3A-62FE-750C39F346C8}"/>
                    </a:ext>
                  </a:extLst>
                </p:cNvPr>
                <p:cNvSpPr/>
                <p:nvPr/>
              </p:nvSpPr>
              <p:spPr>
                <a:xfrm>
                  <a:off x="5289030" y="459698"/>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4" name="Diamond 1113">
                  <a:extLst>
                    <a:ext uri="{FF2B5EF4-FFF2-40B4-BE49-F238E27FC236}">
                      <a16:creationId xmlns:a16="http://schemas.microsoft.com/office/drawing/2014/main" id="{E56BEA2D-8805-23FB-501B-D61EE1485754}"/>
                    </a:ext>
                  </a:extLst>
                </p:cNvPr>
                <p:cNvSpPr/>
                <p:nvPr/>
              </p:nvSpPr>
              <p:spPr>
                <a:xfrm>
                  <a:off x="5591332" y="477186"/>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5" name="Diamond 1114">
                  <a:extLst>
                    <a:ext uri="{FF2B5EF4-FFF2-40B4-BE49-F238E27FC236}">
                      <a16:creationId xmlns:a16="http://schemas.microsoft.com/office/drawing/2014/main" id="{E73668FD-6EC2-107D-D8E0-CA3A29B30A42}"/>
                    </a:ext>
                  </a:extLst>
                </p:cNvPr>
                <p:cNvSpPr/>
                <p:nvPr/>
              </p:nvSpPr>
              <p:spPr>
                <a:xfrm>
                  <a:off x="5893634" y="494674"/>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72" name="Group 93">
              <a:extLst>
                <a:ext uri="{FF2B5EF4-FFF2-40B4-BE49-F238E27FC236}">
                  <a16:creationId xmlns:a16="http://schemas.microsoft.com/office/drawing/2014/main" id="{EC2E20A7-E829-AFE6-58FB-B005C60A7F79}"/>
                </a:ext>
              </a:extLst>
            </p:cNvPr>
            <p:cNvGrpSpPr/>
            <p:nvPr/>
          </p:nvGrpSpPr>
          <p:grpSpPr>
            <a:xfrm flipH="1">
              <a:off x="5385908" y="3097880"/>
              <a:ext cx="1389001" cy="2733197"/>
              <a:chOff x="4796444" y="836392"/>
              <a:chExt cx="1380536" cy="3344532"/>
            </a:xfrm>
          </p:grpSpPr>
          <p:sp>
            <p:nvSpPr>
              <p:cNvPr id="1084" name="Oval 1083">
                <a:extLst>
                  <a:ext uri="{FF2B5EF4-FFF2-40B4-BE49-F238E27FC236}">
                    <a16:creationId xmlns:a16="http://schemas.microsoft.com/office/drawing/2014/main" id="{8D3AFB7C-605C-9A5E-D5C8-E7F46976AC91}"/>
                  </a:ext>
                </a:extLst>
              </p:cNvPr>
              <p:cNvSpPr/>
              <p:nvPr/>
            </p:nvSpPr>
            <p:spPr>
              <a:xfrm rot="19671902">
                <a:off x="5788292" y="2538865"/>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Oval 1084">
                <a:extLst>
                  <a:ext uri="{FF2B5EF4-FFF2-40B4-BE49-F238E27FC236}">
                    <a16:creationId xmlns:a16="http://schemas.microsoft.com/office/drawing/2014/main" id="{894E1705-5FCD-C7D2-486E-2CB13D1BF643}"/>
                  </a:ext>
                </a:extLst>
              </p:cNvPr>
              <p:cNvSpPr/>
              <p:nvPr/>
            </p:nvSpPr>
            <p:spPr>
              <a:xfrm rot="2647766">
                <a:off x="4796444" y="2491396"/>
                <a:ext cx="388688"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Oval 1085">
                <a:extLst>
                  <a:ext uri="{FF2B5EF4-FFF2-40B4-BE49-F238E27FC236}">
                    <a16:creationId xmlns:a16="http://schemas.microsoft.com/office/drawing/2014/main" id="{7A625BB8-56BD-1607-A579-2EDAC8522948}"/>
                  </a:ext>
                </a:extLst>
              </p:cNvPr>
              <p:cNvSpPr/>
              <p:nvPr/>
            </p:nvSpPr>
            <p:spPr>
              <a:xfrm rot="19352409">
                <a:off x="5561730" y="3597557"/>
                <a:ext cx="250930"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Oval 1086">
                <a:extLst>
                  <a:ext uri="{FF2B5EF4-FFF2-40B4-BE49-F238E27FC236}">
                    <a16:creationId xmlns:a16="http://schemas.microsoft.com/office/drawing/2014/main" id="{429C7F8F-C0CA-C536-B0FE-0979510AB392}"/>
                  </a:ext>
                </a:extLst>
              </p:cNvPr>
              <p:cNvSpPr/>
              <p:nvPr/>
            </p:nvSpPr>
            <p:spPr>
              <a:xfrm rot="2647766">
                <a:off x="5273253" y="3586018"/>
                <a:ext cx="249729" cy="58336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Trapezoid 1087">
                <a:extLst>
                  <a:ext uri="{FF2B5EF4-FFF2-40B4-BE49-F238E27FC236}">
                    <a16:creationId xmlns:a16="http://schemas.microsoft.com/office/drawing/2014/main" id="{01A8BE27-7D59-ABE1-937F-4519A378B411}"/>
                  </a:ext>
                </a:extLst>
              </p:cNvPr>
              <p:cNvSpPr/>
              <p:nvPr/>
            </p:nvSpPr>
            <p:spPr>
              <a:xfrm rot="20169292">
                <a:off x="5532668" y="1851040"/>
                <a:ext cx="535898" cy="1040568"/>
              </a:xfrm>
              <a:prstGeom prst="trapezoid">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9" name="Trapezoid 1088">
                <a:extLst>
                  <a:ext uri="{FF2B5EF4-FFF2-40B4-BE49-F238E27FC236}">
                    <a16:creationId xmlns:a16="http://schemas.microsoft.com/office/drawing/2014/main" id="{40A90097-32D4-2034-C09C-CE6430BA5DCA}"/>
                  </a:ext>
                </a:extLst>
              </p:cNvPr>
              <p:cNvSpPr/>
              <p:nvPr/>
            </p:nvSpPr>
            <p:spPr>
              <a:xfrm rot="1790291">
                <a:off x="4947748" y="1816946"/>
                <a:ext cx="535898" cy="1040568"/>
              </a:xfrm>
              <a:prstGeom prst="trapezoid">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0" name="Trapezoid 1089">
                <a:extLst>
                  <a:ext uri="{FF2B5EF4-FFF2-40B4-BE49-F238E27FC236}">
                    <a16:creationId xmlns:a16="http://schemas.microsoft.com/office/drawing/2014/main" id="{7EC2F9AC-6ADA-BC31-32D8-F54A57FFA618}"/>
                  </a:ext>
                </a:extLst>
              </p:cNvPr>
              <p:cNvSpPr/>
              <p:nvPr/>
            </p:nvSpPr>
            <p:spPr>
              <a:xfrm>
                <a:off x="5105400" y="1984946"/>
                <a:ext cx="799476" cy="1901253"/>
              </a:xfrm>
              <a:prstGeom prst="trapezoid">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1" name="Oval 1090">
                <a:extLst>
                  <a:ext uri="{FF2B5EF4-FFF2-40B4-BE49-F238E27FC236}">
                    <a16:creationId xmlns:a16="http://schemas.microsoft.com/office/drawing/2014/main" id="{012BE4FE-273F-DC40-2311-3D0C6603FFBB}"/>
                  </a:ext>
                </a:extLst>
              </p:cNvPr>
              <p:cNvSpPr/>
              <p:nvPr/>
            </p:nvSpPr>
            <p:spPr>
              <a:xfrm>
                <a:off x="5287780" y="1660161"/>
                <a:ext cx="393492" cy="57337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Oval 1091">
                <a:extLst>
                  <a:ext uri="{FF2B5EF4-FFF2-40B4-BE49-F238E27FC236}">
                    <a16:creationId xmlns:a16="http://schemas.microsoft.com/office/drawing/2014/main" id="{B400F176-0A5F-3876-1E6C-A6A970ECBC11}"/>
                  </a:ext>
                </a:extLst>
              </p:cNvPr>
              <p:cNvSpPr/>
              <p:nvPr/>
            </p:nvSpPr>
            <p:spPr>
              <a:xfrm>
                <a:off x="5105400" y="990600"/>
                <a:ext cx="762000" cy="109024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Round Diagonal Corner Rectangle 47">
                <a:extLst>
                  <a:ext uri="{FF2B5EF4-FFF2-40B4-BE49-F238E27FC236}">
                    <a16:creationId xmlns:a16="http://schemas.microsoft.com/office/drawing/2014/main" id="{D90A5C08-5E6E-00A6-DA87-D0D7BC752A02}"/>
                  </a:ext>
                </a:extLst>
              </p:cNvPr>
              <p:cNvSpPr/>
              <p:nvPr/>
            </p:nvSpPr>
            <p:spPr>
              <a:xfrm rot="1236535">
                <a:off x="5067163" y="836392"/>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Round Diagonal Corner Rectangle 48">
                <a:extLst>
                  <a:ext uri="{FF2B5EF4-FFF2-40B4-BE49-F238E27FC236}">
                    <a16:creationId xmlns:a16="http://schemas.microsoft.com/office/drawing/2014/main" id="{390F2A62-6245-3C46-AEB8-69696ED78826}"/>
                  </a:ext>
                </a:extLst>
              </p:cNvPr>
              <p:cNvSpPr/>
              <p:nvPr/>
            </p:nvSpPr>
            <p:spPr>
              <a:xfrm rot="5076663">
                <a:off x="5462955" y="903719"/>
                <a:ext cx="436755" cy="503473"/>
              </a:xfrm>
              <a:prstGeom prst="round2DiagRect">
                <a:avLst>
                  <a:gd name="adj1" fmla="val 50000"/>
                  <a:gd name="adj2" fmla="val 0"/>
                </a:avLst>
              </a:prstGeom>
              <a:solidFill>
                <a:srgbClr val="7136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Oval 1094">
                <a:extLst>
                  <a:ext uri="{FF2B5EF4-FFF2-40B4-BE49-F238E27FC236}">
                    <a16:creationId xmlns:a16="http://schemas.microsoft.com/office/drawing/2014/main" id="{799710C7-95E9-6E9D-4393-CF4EE92E6B24}"/>
                  </a:ext>
                </a:extLst>
              </p:cNvPr>
              <p:cNvSpPr/>
              <p:nvPr/>
            </p:nvSpPr>
            <p:spPr>
              <a:xfrm>
                <a:off x="5257800" y="914400"/>
                <a:ext cx="381000" cy="381000"/>
              </a:xfrm>
              <a:prstGeom prst="ellipse">
                <a:avLst/>
              </a:prstGeom>
              <a:solidFill>
                <a:srgbClr val="7136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3" name="Group 120">
              <a:extLst>
                <a:ext uri="{FF2B5EF4-FFF2-40B4-BE49-F238E27FC236}">
                  <a16:creationId xmlns:a16="http://schemas.microsoft.com/office/drawing/2014/main" id="{4883B8DB-0064-5860-2A9C-336EED1E90B8}"/>
                </a:ext>
              </a:extLst>
            </p:cNvPr>
            <p:cNvGrpSpPr/>
            <p:nvPr/>
          </p:nvGrpSpPr>
          <p:grpSpPr>
            <a:xfrm>
              <a:off x="2800951" y="3396591"/>
              <a:ext cx="1628308" cy="2830274"/>
              <a:chOff x="774852" y="685800"/>
              <a:chExt cx="2138397" cy="4876800"/>
            </a:xfrm>
          </p:grpSpPr>
          <p:sp>
            <p:nvSpPr>
              <p:cNvPr id="1074" name="Cloud 1073">
                <a:extLst>
                  <a:ext uri="{FF2B5EF4-FFF2-40B4-BE49-F238E27FC236}">
                    <a16:creationId xmlns:a16="http://schemas.microsoft.com/office/drawing/2014/main" id="{656E5D95-FEC8-C945-5F50-A806C21B5572}"/>
                  </a:ext>
                </a:extLst>
              </p:cNvPr>
              <p:cNvSpPr/>
              <p:nvPr/>
            </p:nvSpPr>
            <p:spPr>
              <a:xfrm>
                <a:off x="914400" y="685800"/>
                <a:ext cx="1828800" cy="1524000"/>
              </a:xfrm>
              <a:prstGeom prst="cloud">
                <a:avLst/>
              </a:prstGeom>
              <a:solidFill>
                <a:srgbClr val="AB6F1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Oval 1074">
                <a:extLst>
                  <a:ext uri="{FF2B5EF4-FFF2-40B4-BE49-F238E27FC236}">
                    <a16:creationId xmlns:a16="http://schemas.microsoft.com/office/drawing/2014/main" id="{5F7F7CF7-53D8-3859-42F8-F980676D0CFF}"/>
                  </a:ext>
                </a:extLst>
              </p:cNvPr>
              <p:cNvSpPr/>
              <p:nvPr/>
            </p:nvSpPr>
            <p:spPr>
              <a:xfrm rot="19671902">
                <a:off x="2382642" y="3041080"/>
                <a:ext cx="530607" cy="87721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Oval 1075">
                <a:extLst>
                  <a:ext uri="{FF2B5EF4-FFF2-40B4-BE49-F238E27FC236}">
                    <a16:creationId xmlns:a16="http://schemas.microsoft.com/office/drawing/2014/main" id="{312AB6B8-5254-A526-215D-BB4A0391F5B3}"/>
                  </a:ext>
                </a:extLst>
              </p:cNvPr>
              <p:cNvSpPr/>
              <p:nvPr/>
            </p:nvSpPr>
            <p:spPr>
              <a:xfrm rot="2647766">
                <a:off x="774852" y="3029890"/>
                <a:ext cx="479910" cy="87721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Oval 1076">
                <a:extLst>
                  <a:ext uri="{FF2B5EF4-FFF2-40B4-BE49-F238E27FC236}">
                    <a16:creationId xmlns:a16="http://schemas.microsoft.com/office/drawing/2014/main" id="{3BBC5C3D-495E-E78C-ADD2-2807ACE6A68C}"/>
                  </a:ext>
                </a:extLst>
              </p:cNvPr>
              <p:cNvSpPr/>
              <p:nvPr/>
            </p:nvSpPr>
            <p:spPr>
              <a:xfrm rot="19352409">
                <a:off x="1961302" y="4685386"/>
                <a:ext cx="443210"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Oval 1077">
                <a:extLst>
                  <a:ext uri="{FF2B5EF4-FFF2-40B4-BE49-F238E27FC236}">
                    <a16:creationId xmlns:a16="http://schemas.microsoft.com/office/drawing/2014/main" id="{D01CFD68-53A6-34E2-E687-F0389BAEC01E}"/>
                  </a:ext>
                </a:extLst>
              </p:cNvPr>
              <p:cNvSpPr/>
              <p:nvPr/>
            </p:nvSpPr>
            <p:spPr>
              <a:xfrm rot="2647766">
                <a:off x="1451774" y="4668035"/>
                <a:ext cx="441089" cy="877214"/>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Trapezoid 1078">
                <a:extLst>
                  <a:ext uri="{FF2B5EF4-FFF2-40B4-BE49-F238E27FC236}">
                    <a16:creationId xmlns:a16="http://schemas.microsoft.com/office/drawing/2014/main" id="{A82A9C3E-4717-1B55-DE6F-B182A0584266}"/>
                  </a:ext>
                </a:extLst>
              </p:cNvPr>
              <p:cNvSpPr/>
              <p:nvPr/>
            </p:nvSpPr>
            <p:spPr>
              <a:xfrm rot="20169292">
                <a:off x="1909971" y="2059134"/>
                <a:ext cx="946541" cy="1564711"/>
              </a:xfrm>
              <a:prstGeom prst="trapezoid">
                <a:avLst/>
              </a:prstGeom>
              <a:solidFill>
                <a:srgbClr val="E7C5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Trapezoid 1079">
                <a:extLst>
                  <a:ext uri="{FF2B5EF4-FFF2-40B4-BE49-F238E27FC236}">
                    <a16:creationId xmlns:a16="http://schemas.microsoft.com/office/drawing/2014/main" id="{F2DC882E-34A1-EE93-4025-054D902975B8}"/>
                  </a:ext>
                </a:extLst>
              </p:cNvPr>
              <p:cNvSpPr/>
              <p:nvPr/>
            </p:nvSpPr>
            <p:spPr>
              <a:xfrm rot="1790291">
                <a:off x="876844" y="2007867"/>
                <a:ext cx="946541" cy="1564711"/>
              </a:xfrm>
              <a:prstGeom prst="trapezoid">
                <a:avLst/>
              </a:prstGeom>
              <a:solidFill>
                <a:srgbClr val="E7C5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Trapezoid 1080">
                <a:extLst>
                  <a:ext uri="{FF2B5EF4-FFF2-40B4-BE49-F238E27FC236}">
                    <a16:creationId xmlns:a16="http://schemas.microsoft.com/office/drawing/2014/main" id="{942C5822-9C62-6991-C533-1C2B23C12CA9}"/>
                  </a:ext>
                </a:extLst>
              </p:cNvPr>
              <p:cNvSpPr/>
              <p:nvPr/>
            </p:nvSpPr>
            <p:spPr>
              <a:xfrm>
                <a:off x="1155300" y="2260490"/>
                <a:ext cx="1412091" cy="2858930"/>
              </a:xfrm>
              <a:prstGeom prst="trapezoid">
                <a:avLst/>
              </a:prstGeom>
              <a:solidFill>
                <a:srgbClr val="E7C53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Oval 1081">
                <a:extLst>
                  <a:ext uri="{FF2B5EF4-FFF2-40B4-BE49-F238E27FC236}">
                    <a16:creationId xmlns:a16="http://schemas.microsoft.com/office/drawing/2014/main" id="{139DD875-527B-59B5-B3D8-4461FFA25CDE}"/>
                  </a:ext>
                </a:extLst>
              </p:cNvPr>
              <p:cNvSpPr/>
              <p:nvPr/>
            </p:nvSpPr>
            <p:spPr>
              <a:xfrm>
                <a:off x="1586640" y="1772108"/>
                <a:ext cx="451388" cy="86218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3" name="Oval 1082">
                <a:extLst>
                  <a:ext uri="{FF2B5EF4-FFF2-40B4-BE49-F238E27FC236}">
                    <a16:creationId xmlns:a16="http://schemas.microsoft.com/office/drawing/2014/main" id="{9488B149-81A2-6A3E-FCB8-A83F1372954C}"/>
                  </a:ext>
                </a:extLst>
              </p:cNvPr>
              <p:cNvSpPr/>
              <p:nvPr/>
            </p:nvSpPr>
            <p:spPr>
              <a:xfrm>
                <a:off x="1155300" y="765284"/>
                <a:ext cx="1345898" cy="163941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15" name="Group 1614">
            <a:extLst>
              <a:ext uri="{FF2B5EF4-FFF2-40B4-BE49-F238E27FC236}">
                <a16:creationId xmlns:a16="http://schemas.microsoft.com/office/drawing/2014/main" id="{5242D088-D50B-7CAF-9618-3F810285A6BF}"/>
              </a:ext>
            </a:extLst>
          </p:cNvPr>
          <p:cNvGrpSpPr/>
          <p:nvPr/>
        </p:nvGrpSpPr>
        <p:grpSpPr>
          <a:xfrm>
            <a:off x="7195186" y="4202051"/>
            <a:ext cx="3681647" cy="2208501"/>
            <a:chOff x="795057" y="757637"/>
            <a:chExt cx="9530366" cy="5716961"/>
          </a:xfrm>
        </p:grpSpPr>
        <p:grpSp>
          <p:nvGrpSpPr>
            <p:cNvPr id="1273" name="Group 1272">
              <a:extLst>
                <a:ext uri="{FF2B5EF4-FFF2-40B4-BE49-F238E27FC236}">
                  <a16:creationId xmlns:a16="http://schemas.microsoft.com/office/drawing/2014/main" id="{A4F9ED9B-DB66-0503-AC51-274746EEAB1B}"/>
                </a:ext>
              </a:extLst>
            </p:cNvPr>
            <p:cNvGrpSpPr/>
            <p:nvPr/>
          </p:nvGrpSpPr>
          <p:grpSpPr>
            <a:xfrm>
              <a:off x="795057" y="906552"/>
              <a:ext cx="2821420" cy="5387632"/>
              <a:chOff x="-128396" y="1390345"/>
              <a:chExt cx="2821420" cy="5387632"/>
            </a:xfrm>
          </p:grpSpPr>
          <p:sp>
            <p:nvSpPr>
              <p:cNvPr id="1274" name="Cloud 1273">
                <a:extLst>
                  <a:ext uri="{FF2B5EF4-FFF2-40B4-BE49-F238E27FC236}">
                    <a16:creationId xmlns:a16="http://schemas.microsoft.com/office/drawing/2014/main" id="{5FD37C6D-A62F-52AC-E9F0-87D3E0DEBFE4}"/>
                  </a:ext>
                </a:extLst>
              </p:cNvPr>
              <p:cNvSpPr/>
              <p:nvPr/>
            </p:nvSpPr>
            <p:spPr>
              <a:xfrm rot="19732643">
                <a:off x="176240" y="1623805"/>
                <a:ext cx="2441680" cy="2264745"/>
              </a:xfrm>
              <a:prstGeom prst="clou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75" name="Group 1274">
                <a:extLst>
                  <a:ext uri="{FF2B5EF4-FFF2-40B4-BE49-F238E27FC236}">
                    <a16:creationId xmlns:a16="http://schemas.microsoft.com/office/drawing/2014/main" id="{DD977E6D-BBF4-C884-89FF-2DA141A0B9AA}"/>
                  </a:ext>
                </a:extLst>
              </p:cNvPr>
              <p:cNvGrpSpPr/>
              <p:nvPr/>
            </p:nvGrpSpPr>
            <p:grpSpPr>
              <a:xfrm>
                <a:off x="-128396" y="1390345"/>
                <a:ext cx="2821420" cy="5387632"/>
                <a:chOff x="-90767" y="1352747"/>
                <a:chExt cx="2821420" cy="5387632"/>
              </a:xfrm>
            </p:grpSpPr>
            <p:sp>
              <p:nvSpPr>
                <p:cNvPr id="1276" name="Oval 1275">
                  <a:extLst>
                    <a:ext uri="{FF2B5EF4-FFF2-40B4-BE49-F238E27FC236}">
                      <a16:creationId xmlns:a16="http://schemas.microsoft.com/office/drawing/2014/main" id="{5413BEC9-0A61-BCF2-6039-B381337DB0D3}"/>
                    </a:ext>
                  </a:extLst>
                </p:cNvPr>
                <p:cNvSpPr/>
                <p:nvPr/>
              </p:nvSpPr>
              <p:spPr>
                <a:xfrm>
                  <a:off x="-90767" y="4764442"/>
                  <a:ext cx="610794" cy="7992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7" name="Oval 4">
                  <a:extLst>
                    <a:ext uri="{FF2B5EF4-FFF2-40B4-BE49-F238E27FC236}">
                      <a16:creationId xmlns:a16="http://schemas.microsoft.com/office/drawing/2014/main" id="{2DF22006-8053-4F23-0667-1967641F891E}"/>
                    </a:ext>
                  </a:extLst>
                </p:cNvPr>
                <p:cNvSpPr/>
                <p:nvPr/>
              </p:nvSpPr>
              <p:spPr>
                <a:xfrm>
                  <a:off x="2119859" y="4709256"/>
                  <a:ext cx="610794" cy="799253"/>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8" name="Trapezoid 1277">
                  <a:extLst>
                    <a:ext uri="{FF2B5EF4-FFF2-40B4-BE49-F238E27FC236}">
                      <a16:creationId xmlns:a16="http://schemas.microsoft.com/office/drawing/2014/main" id="{EB50887A-7D48-5B3E-0A1A-1E94CF0CE966}"/>
                    </a:ext>
                  </a:extLst>
                </p:cNvPr>
                <p:cNvSpPr/>
                <p:nvPr/>
              </p:nvSpPr>
              <p:spPr>
                <a:xfrm rot="20331229">
                  <a:off x="1444841" y="3083656"/>
                  <a:ext cx="1156806" cy="2228511"/>
                </a:xfrm>
                <a:prstGeom prst="trapezoi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9" name="Trapezoid 27">
                  <a:extLst>
                    <a:ext uri="{FF2B5EF4-FFF2-40B4-BE49-F238E27FC236}">
                      <a16:creationId xmlns:a16="http://schemas.microsoft.com/office/drawing/2014/main" id="{FDC1DA1B-FBBB-6F9F-AAFE-B5AAD41D4198}"/>
                    </a:ext>
                  </a:extLst>
                </p:cNvPr>
                <p:cNvSpPr/>
                <p:nvPr/>
              </p:nvSpPr>
              <p:spPr>
                <a:xfrm rot="1173993">
                  <a:off x="108772" y="3152914"/>
                  <a:ext cx="1156806" cy="2228511"/>
                </a:xfrm>
                <a:prstGeom prst="trapezoid">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0" name="Group 85">
                  <a:extLst>
                    <a:ext uri="{FF2B5EF4-FFF2-40B4-BE49-F238E27FC236}">
                      <a16:creationId xmlns:a16="http://schemas.microsoft.com/office/drawing/2014/main" id="{EA543B21-620C-CA55-55F4-D64BF376536E}"/>
                    </a:ext>
                  </a:extLst>
                </p:cNvPr>
                <p:cNvGrpSpPr/>
                <p:nvPr/>
              </p:nvGrpSpPr>
              <p:grpSpPr>
                <a:xfrm rot="2228468">
                  <a:off x="671541" y="5795809"/>
                  <a:ext cx="610794" cy="944570"/>
                  <a:chOff x="4343400" y="2438400"/>
                  <a:chExt cx="603504" cy="990600"/>
                </a:xfrm>
              </p:grpSpPr>
              <p:sp>
                <p:nvSpPr>
                  <p:cNvPr id="1415" name="Oval 3">
                    <a:extLst>
                      <a:ext uri="{FF2B5EF4-FFF2-40B4-BE49-F238E27FC236}">
                        <a16:creationId xmlns:a16="http://schemas.microsoft.com/office/drawing/2014/main" id="{C8591E84-CC1D-0D31-A8E6-13D4B2F76F5F}"/>
                      </a:ext>
                    </a:extLst>
                  </p:cNvPr>
                  <p:cNvSpPr/>
                  <p:nvPr/>
                </p:nvSpPr>
                <p:spPr>
                  <a:xfrm>
                    <a:off x="4343400" y="2590800"/>
                    <a:ext cx="603504" cy="8382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6" name="Oval 84">
                    <a:extLst>
                      <a:ext uri="{FF2B5EF4-FFF2-40B4-BE49-F238E27FC236}">
                        <a16:creationId xmlns:a16="http://schemas.microsoft.com/office/drawing/2014/main" id="{DC2B6BF9-C4A0-3586-9589-04B638837CEB}"/>
                      </a:ext>
                    </a:extLst>
                  </p:cNvPr>
                  <p:cNvSpPr/>
                  <p:nvPr/>
                </p:nvSpPr>
                <p:spPr>
                  <a:xfrm>
                    <a:off x="4343400" y="2438400"/>
                    <a:ext cx="603504"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1" name="Group 86">
                  <a:extLst>
                    <a:ext uri="{FF2B5EF4-FFF2-40B4-BE49-F238E27FC236}">
                      <a16:creationId xmlns:a16="http://schemas.microsoft.com/office/drawing/2014/main" id="{8EE758C3-AA61-D4E8-5894-1C684AD8B767}"/>
                    </a:ext>
                  </a:extLst>
                </p:cNvPr>
                <p:cNvGrpSpPr/>
                <p:nvPr/>
              </p:nvGrpSpPr>
              <p:grpSpPr>
                <a:xfrm rot="19648369">
                  <a:off x="1288504" y="5795809"/>
                  <a:ext cx="610794" cy="944570"/>
                  <a:chOff x="4343400" y="2438400"/>
                  <a:chExt cx="603504" cy="990600"/>
                </a:xfrm>
              </p:grpSpPr>
              <p:sp>
                <p:nvSpPr>
                  <p:cNvPr id="1413" name="Oval 87">
                    <a:extLst>
                      <a:ext uri="{FF2B5EF4-FFF2-40B4-BE49-F238E27FC236}">
                        <a16:creationId xmlns:a16="http://schemas.microsoft.com/office/drawing/2014/main" id="{18F4858A-C711-5B5C-C1A4-2D6B1730EB63}"/>
                      </a:ext>
                    </a:extLst>
                  </p:cNvPr>
                  <p:cNvSpPr/>
                  <p:nvPr/>
                </p:nvSpPr>
                <p:spPr>
                  <a:xfrm>
                    <a:off x="4343400" y="2590800"/>
                    <a:ext cx="603504" cy="838200"/>
                  </a:xfrm>
                  <a:prstGeom prst="ellipse">
                    <a:avLst/>
                  </a:prstGeom>
                  <a:solidFill>
                    <a:schemeClr val="accent4">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4" name="Oval 88">
                    <a:extLst>
                      <a:ext uri="{FF2B5EF4-FFF2-40B4-BE49-F238E27FC236}">
                        <a16:creationId xmlns:a16="http://schemas.microsoft.com/office/drawing/2014/main" id="{4854BEC5-69C3-2BCB-2994-09DA3680BC87}"/>
                      </a:ext>
                    </a:extLst>
                  </p:cNvPr>
                  <p:cNvSpPr/>
                  <p:nvPr/>
                </p:nvSpPr>
                <p:spPr>
                  <a:xfrm>
                    <a:off x="4343400" y="2438400"/>
                    <a:ext cx="603504" cy="838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82" name="Trapezoid 1281">
                  <a:extLst>
                    <a:ext uri="{FF2B5EF4-FFF2-40B4-BE49-F238E27FC236}">
                      <a16:creationId xmlns:a16="http://schemas.microsoft.com/office/drawing/2014/main" id="{275FF468-4DCA-212B-55C7-21374B427351}"/>
                    </a:ext>
                  </a:extLst>
                </p:cNvPr>
                <p:cNvSpPr/>
                <p:nvPr/>
              </p:nvSpPr>
              <p:spPr>
                <a:xfrm>
                  <a:off x="363058" y="3460952"/>
                  <a:ext cx="2005131" cy="2843472"/>
                </a:xfrm>
                <a:prstGeom prst="trapezoid">
                  <a:avLst>
                    <a:gd name="adj" fmla="val 38910"/>
                  </a:avLst>
                </a:prstGeom>
                <a:solidFill>
                  <a:schemeClr val="accent4">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3" name="Trapezoid 1282">
                  <a:extLst>
                    <a:ext uri="{FF2B5EF4-FFF2-40B4-BE49-F238E27FC236}">
                      <a16:creationId xmlns:a16="http://schemas.microsoft.com/office/drawing/2014/main" id="{0B04DE2A-4272-14EF-0E4F-FDDE504909DE}"/>
                    </a:ext>
                  </a:extLst>
                </p:cNvPr>
                <p:cNvSpPr/>
                <p:nvPr/>
              </p:nvSpPr>
              <p:spPr>
                <a:xfrm rot="10800000">
                  <a:off x="785293" y="3148624"/>
                  <a:ext cx="1156806" cy="390408"/>
                </a:xfrm>
                <a:prstGeom prst="trapezoid">
                  <a:avLst>
                    <a:gd name="adj" fmla="val 65657"/>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4" name="Oval 1">
                  <a:extLst>
                    <a:ext uri="{FF2B5EF4-FFF2-40B4-BE49-F238E27FC236}">
                      <a16:creationId xmlns:a16="http://schemas.microsoft.com/office/drawing/2014/main" id="{687B9FE8-A515-FE14-90AD-923816792551}"/>
                    </a:ext>
                  </a:extLst>
                </p:cNvPr>
                <p:cNvSpPr/>
                <p:nvPr/>
              </p:nvSpPr>
              <p:spPr>
                <a:xfrm>
                  <a:off x="671541" y="1508910"/>
                  <a:ext cx="1388168" cy="181648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5" name="Rounded Rectangle 731">
                  <a:extLst>
                    <a:ext uri="{FF2B5EF4-FFF2-40B4-BE49-F238E27FC236}">
                      <a16:creationId xmlns:a16="http://schemas.microsoft.com/office/drawing/2014/main" id="{383B038B-01F5-90F5-055B-F10A2751FB7E}"/>
                    </a:ext>
                  </a:extLst>
                </p:cNvPr>
                <p:cNvSpPr/>
                <p:nvPr/>
              </p:nvSpPr>
              <p:spPr>
                <a:xfrm>
                  <a:off x="594420" y="1726888"/>
                  <a:ext cx="1542409" cy="363297"/>
                </a:xfrm>
                <a:prstGeom prst="roundRect">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6" name="Cloud 1285">
                  <a:extLst>
                    <a:ext uri="{FF2B5EF4-FFF2-40B4-BE49-F238E27FC236}">
                      <a16:creationId xmlns:a16="http://schemas.microsoft.com/office/drawing/2014/main" id="{CDC2C87B-24DD-0EB9-43BE-7470784C9F92}"/>
                    </a:ext>
                  </a:extLst>
                </p:cNvPr>
                <p:cNvSpPr/>
                <p:nvPr/>
              </p:nvSpPr>
              <p:spPr>
                <a:xfrm>
                  <a:off x="592877" y="1352747"/>
                  <a:ext cx="1539324" cy="624653"/>
                </a:xfrm>
                <a:prstGeom prst="clou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7" name="Group 448">
                  <a:extLst>
                    <a:ext uri="{FF2B5EF4-FFF2-40B4-BE49-F238E27FC236}">
                      <a16:creationId xmlns:a16="http://schemas.microsoft.com/office/drawing/2014/main" id="{A5C1A549-9BA0-4B80-47D3-B67FCC209DDA}"/>
                    </a:ext>
                  </a:extLst>
                </p:cNvPr>
                <p:cNvGrpSpPr/>
                <p:nvPr/>
              </p:nvGrpSpPr>
              <p:grpSpPr>
                <a:xfrm>
                  <a:off x="304254" y="3148624"/>
                  <a:ext cx="481039" cy="1327388"/>
                  <a:chOff x="4419600" y="4038600"/>
                  <a:chExt cx="685800" cy="1981200"/>
                </a:xfrm>
              </p:grpSpPr>
              <p:sp>
                <p:nvSpPr>
                  <p:cNvPr id="1411" name="Moon 1410">
                    <a:extLst>
                      <a:ext uri="{FF2B5EF4-FFF2-40B4-BE49-F238E27FC236}">
                        <a16:creationId xmlns:a16="http://schemas.microsoft.com/office/drawing/2014/main" id="{3212286B-DAD5-454D-1F49-2390A2CA9FC7}"/>
                      </a:ext>
                    </a:extLst>
                  </p:cNvPr>
                  <p:cNvSpPr/>
                  <p:nvPr/>
                </p:nvSpPr>
                <p:spPr>
                  <a:xfrm>
                    <a:off x="4800600" y="4114800"/>
                    <a:ext cx="304800" cy="1905000"/>
                  </a:xfrm>
                  <a:prstGeom prst="moon">
                    <a:avLst>
                      <a:gd name="adj" fmla="val 87500"/>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2" name="Moon 1411">
                    <a:extLst>
                      <a:ext uri="{FF2B5EF4-FFF2-40B4-BE49-F238E27FC236}">
                        <a16:creationId xmlns:a16="http://schemas.microsoft.com/office/drawing/2014/main" id="{E9DD77A7-9183-4D56-A6D6-D7FF5D45C216}"/>
                      </a:ext>
                    </a:extLst>
                  </p:cNvPr>
                  <p:cNvSpPr/>
                  <p:nvPr/>
                </p:nvSpPr>
                <p:spPr>
                  <a:xfrm rot="1004979">
                    <a:off x="4419600" y="4038600"/>
                    <a:ext cx="457200" cy="1981200"/>
                  </a:xfrm>
                  <a:prstGeom prst="moon">
                    <a:avLst>
                      <a:gd name="adj" fmla="val 87500"/>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88" name="Group 459">
                  <a:extLst>
                    <a:ext uri="{FF2B5EF4-FFF2-40B4-BE49-F238E27FC236}">
                      <a16:creationId xmlns:a16="http://schemas.microsoft.com/office/drawing/2014/main" id="{56D2779E-DFD9-587D-4CBA-020F04F34D45}"/>
                    </a:ext>
                  </a:extLst>
                </p:cNvPr>
                <p:cNvGrpSpPr/>
                <p:nvPr/>
              </p:nvGrpSpPr>
              <p:grpSpPr>
                <a:xfrm>
                  <a:off x="400462" y="2055482"/>
                  <a:ext cx="508604" cy="1431069"/>
                  <a:chOff x="4939259" y="2184817"/>
                  <a:chExt cx="698292" cy="2420912"/>
                </a:xfrm>
              </p:grpSpPr>
              <p:grpSp>
                <p:nvGrpSpPr>
                  <p:cNvPr id="1401" name="Group 451">
                    <a:extLst>
                      <a:ext uri="{FF2B5EF4-FFF2-40B4-BE49-F238E27FC236}">
                        <a16:creationId xmlns:a16="http://schemas.microsoft.com/office/drawing/2014/main" id="{EACD3F40-9F67-2462-B528-896308EC785E}"/>
                      </a:ext>
                    </a:extLst>
                  </p:cNvPr>
                  <p:cNvGrpSpPr/>
                  <p:nvPr/>
                </p:nvGrpSpPr>
                <p:grpSpPr>
                  <a:xfrm>
                    <a:off x="4951751" y="2184817"/>
                    <a:ext cx="685800" cy="1219200"/>
                    <a:chOff x="4876800" y="3429000"/>
                    <a:chExt cx="685800" cy="1219200"/>
                  </a:xfrm>
                </p:grpSpPr>
                <p:sp>
                  <p:nvSpPr>
                    <p:cNvPr id="1409" name="Diamond 1408">
                      <a:extLst>
                        <a:ext uri="{FF2B5EF4-FFF2-40B4-BE49-F238E27FC236}">
                          <a16:creationId xmlns:a16="http://schemas.microsoft.com/office/drawing/2014/main" id="{7E9709CC-3DC8-9B54-1904-F56877DE9AA3}"/>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0" name="Diamond 1409">
                      <a:extLst>
                        <a:ext uri="{FF2B5EF4-FFF2-40B4-BE49-F238E27FC236}">
                          <a16:creationId xmlns:a16="http://schemas.microsoft.com/office/drawing/2014/main" id="{AEC28DA2-D7ED-FD7B-1D98-29171CA4A06A}"/>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2" name="Group 452">
                    <a:extLst>
                      <a:ext uri="{FF2B5EF4-FFF2-40B4-BE49-F238E27FC236}">
                        <a16:creationId xmlns:a16="http://schemas.microsoft.com/office/drawing/2014/main" id="{AAC41561-303E-997E-6428-4BB430BD605B}"/>
                      </a:ext>
                    </a:extLst>
                  </p:cNvPr>
                  <p:cNvGrpSpPr/>
                  <p:nvPr/>
                </p:nvGrpSpPr>
                <p:grpSpPr>
                  <a:xfrm>
                    <a:off x="4939259" y="3386529"/>
                    <a:ext cx="685800" cy="1219200"/>
                    <a:chOff x="4876800" y="3429000"/>
                    <a:chExt cx="685800" cy="1219200"/>
                  </a:xfrm>
                </p:grpSpPr>
                <p:sp>
                  <p:nvSpPr>
                    <p:cNvPr id="1407" name="Diamond 1406">
                      <a:extLst>
                        <a:ext uri="{FF2B5EF4-FFF2-40B4-BE49-F238E27FC236}">
                          <a16:creationId xmlns:a16="http://schemas.microsoft.com/office/drawing/2014/main" id="{EB8BAD6C-1E41-E259-7D2E-4EF02BC1D8A8}"/>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8" name="Diamond 1407">
                      <a:extLst>
                        <a:ext uri="{FF2B5EF4-FFF2-40B4-BE49-F238E27FC236}">
                          <a16:creationId xmlns:a16="http://schemas.microsoft.com/office/drawing/2014/main" id="{617F0701-616E-3E7E-8746-EDF078714007}"/>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3" name="Group 407">
                    <a:extLst>
                      <a:ext uri="{FF2B5EF4-FFF2-40B4-BE49-F238E27FC236}">
                        <a16:creationId xmlns:a16="http://schemas.microsoft.com/office/drawing/2014/main" id="{0A615852-BDB1-FC67-0B8E-7209AFFD03D7}"/>
                      </a:ext>
                    </a:extLst>
                  </p:cNvPr>
                  <p:cNvGrpSpPr/>
                  <p:nvPr/>
                </p:nvGrpSpPr>
                <p:grpSpPr>
                  <a:xfrm>
                    <a:off x="5030449" y="3155430"/>
                    <a:ext cx="549739" cy="496358"/>
                    <a:chOff x="457200" y="4953000"/>
                    <a:chExt cx="1219200" cy="1066800"/>
                  </a:xfrm>
                </p:grpSpPr>
                <p:sp>
                  <p:nvSpPr>
                    <p:cNvPr id="1404" name="Cross 1403">
                      <a:extLst>
                        <a:ext uri="{FF2B5EF4-FFF2-40B4-BE49-F238E27FC236}">
                          <a16:creationId xmlns:a16="http://schemas.microsoft.com/office/drawing/2014/main" id="{38ACE0A4-2527-B9D0-7EFD-5F368091FA36}"/>
                        </a:ext>
                      </a:extLst>
                    </p:cNvPr>
                    <p:cNvSpPr/>
                    <p:nvPr/>
                  </p:nvSpPr>
                  <p:spPr>
                    <a:xfrm>
                      <a:off x="457200" y="4953000"/>
                      <a:ext cx="1219200" cy="10668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5" name="Diamond 1404">
                      <a:extLst>
                        <a:ext uri="{FF2B5EF4-FFF2-40B4-BE49-F238E27FC236}">
                          <a16:creationId xmlns:a16="http://schemas.microsoft.com/office/drawing/2014/main" id="{025676B6-1DBF-938E-2BDB-BFD016EE48E2}"/>
                        </a:ext>
                      </a:extLst>
                    </p:cNvPr>
                    <p:cNvSpPr/>
                    <p:nvPr/>
                  </p:nvSpPr>
                  <p:spPr>
                    <a:xfrm>
                      <a:off x="914400" y="5181600"/>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6" name="Diamond 1405">
                      <a:extLst>
                        <a:ext uri="{FF2B5EF4-FFF2-40B4-BE49-F238E27FC236}">
                          <a16:creationId xmlns:a16="http://schemas.microsoft.com/office/drawing/2014/main" id="{86CD54BD-5B99-4FED-113C-5AF97BEDC1AA}"/>
                        </a:ext>
                      </a:extLst>
                    </p:cNvPr>
                    <p:cNvSpPr/>
                    <p:nvPr/>
                  </p:nvSpPr>
                  <p:spPr>
                    <a:xfrm rot="16200000">
                      <a:off x="931888" y="5184099"/>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89" name="Group 460">
                  <a:extLst>
                    <a:ext uri="{FF2B5EF4-FFF2-40B4-BE49-F238E27FC236}">
                      <a16:creationId xmlns:a16="http://schemas.microsoft.com/office/drawing/2014/main" id="{FC0CE3FE-F9D8-3524-15A0-6517F1A8AC0A}"/>
                    </a:ext>
                  </a:extLst>
                </p:cNvPr>
                <p:cNvGrpSpPr/>
                <p:nvPr/>
              </p:nvGrpSpPr>
              <p:grpSpPr>
                <a:xfrm>
                  <a:off x="1843578" y="1977400"/>
                  <a:ext cx="508604" cy="1431069"/>
                  <a:chOff x="4939259" y="2184817"/>
                  <a:chExt cx="698292" cy="2420912"/>
                </a:xfrm>
              </p:grpSpPr>
              <p:grpSp>
                <p:nvGrpSpPr>
                  <p:cNvPr id="1391" name="Group 451">
                    <a:extLst>
                      <a:ext uri="{FF2B5EF4-FFF2-40B4-BE49-F238E27FC236}">
                        <a16:creationId xmlns:a16="http://schemas.microsoft.com/office/drawing/2014/main" id="{BFF90D7C-2223-1A15-3CBB-909510BD1309}"/>
                      </a:ext>
                    </a:extLst>
                  </p:cNvPr>
                  <p:cNvGrpSpPr/>
                  <p:nvPr/>
                </p:nvGrpSpPr>
                <p:grpSpPr>
                  <a:xfrm>
                    <a:off x="4951751" y="2184817"/>
                    <a:ext cx="685800" cy="1219200"/>
                    <a:chOff x="4876800" y="3429000"/>
                    <a:chExt cx="685800" cy="1219200"/>
                  </a:xfrm>
                </p:grpSpPr>
                <p:sp>
                  <p:nvSpPr>
                    <p:cNvPr id="1399" name="Diamond 1398">
                      <a:extLst>
                        <a:ext uri="{FF2B5EF4-FFF2-40B4-BE49-F238E27FC236}">
                          <a16:creationId xmlns:a16="http://schemas.microsoft.com/office/drawing/2014/main" id="{1F76FF9F-6FFB-318F-13AB-9BAB449F4A7B}"/>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0" name="Diamond 1399">
                      <a:extLst>
                        <a:ext uri="{FF2B5EF4-FFF2-40B4-BE49-F238E27FC236}">
                          <a16:creationId xmlns:a16="http://schemas.microsoft.com/office/drawing/2014/main" id="{B20FB932-A2C4-715B-6114-92AEC0A0CF9F}"/>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2" name="Group 452">
                    <a:extLst>
                      <a:ext uri="{FF2B5EF4-FFF2-40B4-BE49-F238E27FC236}">
                        <a16:creationId xmlns:a16="http://schemas.microsoft.com/office/drawing/2014/main" id="{490A58DD-E415-E2E2-D17A-E429F5249557}"/>
                      </a:ext>
                    </a:extLst>
                  </p:cNvPr>
                  <p:cNvGrpSpPr/>
                  <p:nvPr/>
                </p:nvGrpSpPr>
                <p:grpSpPr>
                  <a:xfrm>
                    <a:off x="4939259" y="3386529"/>
                    <a:ext cx="685800" cy="1219200"/>
                    <a:chOff x="4876800" y="3429000"/>
                    <a:chExt cx="685800" cy="1219200"/>
                  </a:xfrm>
                </p:grpSpPr>
                <p:sp>
                  <p:nvSpPr>
                    <p:cNvPr id="1397" name="Diamond 1396">
                      <a:extLst>
                        <a:ext uri="{FF2B5EF4-FFF2-40B4-BE49-F238E27FC236}">
                          <a16:creationId xmlns:a16="http://schemas.microsoft.com/office/drawing/2014/main" id="{38AFA0A0-34C7-7F4C-326E-76ABCCD2AE5C}"/>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8" name="Diamond 1397">
                      <a:extLst>
                        <a:ext uri="{FF2B5EF4-FFF2-40B4-BE49-F238E27FC236}">
                          <a16:creationId xmlns:a16="http://schemas.microsoft.com/office/drawing/2014/main" id="{1770722C-CCF3-B006-443F-C11F8DE6DC95}"/>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3" name="Group 407">
                    <a:extLst>
                      <a:ext uri="{FF2B5EF4-FFF2-40B4-BE49-F238E27FC236}">
                        <a16:creationId xmlns:a16="http://schemas.microsoft.com/office/drawing/2014/main" id="{CECFAC0D-57B7-05BC-AE73-F208124B314B}"/>
                      </a:ext>
                    </a:extLst>
                  </p:cNvPr>
                  <p:cNvGrpSpPr/>
                  <p:nvPr/>
                </p:nvGrpSpPr>
                <p:grpSpPr>
                  <a:xfrm>
                    <a:off x="5030449" y="3155430"/>
                    <a:ext cx="549739" cy="496358"/>
                    <a:chOff x="457200" y="4953000"/>
                    <a:chExt cx="1219200" cy="1066800"/>
                  </a:xfrm>
                </p:grpSpPr>
                <p:sp>
                  <p:nvSpPr>
                    <p:cNvPr id="1394" name="Cross 1393">
                      <a:extLst>
                        <a:ext uri="{FF2B5EF4-FFF2-40B4-BE49-F238E27FC236}">
                          <a16:creationId xmlns:a16="http://schemas.microsoft.com/office/drawing/2014/main" id="{00C33DD9-8CDA-B6F2-1D92-D1A0AF4B960E}"/>
                        </a:ext>
                      </a:extLst>
                    </p:cNvPr>
                    <p:cNvSpPr/>
                    <p:nvPr/>
                  </p:nvSpPr>
                  <p:spPr>
                    <a:xfrm>
                      <a:off x="457200" y="4953000"/>
                      <a:ext cx="1219200" cy="10668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5" name="Diamond 1394">
                      <a:extLst>
                        <a:ext uri="{FF2B5EF4-FFF2-40B4-BE49-F238E27FC236}">
                          <a16:creationId xmlns:a16="http://schemas.microsoft.com/office/drawing/2014/main" id="{1A42B59F-5C60-F7AC-C6B5-4757CE1A798A}"/>
                        </a:ext>
                      </a:extLst>
                    </p:cNvPr>
                    <p:cNvSpPr/>
                    <p:nvPr/>
                  </p:nvSpPr>
                  <p:spPr>
                    <a:xfrm>
                      <a:off x="914400" y="5181600"/>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6" name="Diamond 1395">
                      <a:extLst>
                        <a:ext uri="{FF2B5EF4-FFF2-40B4-BE49-F238E27FC236}">
                          <a16:creationId xmlns:a16="http://schemas.microsoft.com/office/drawing/2014/main" id="{26E60994-ED0C-F837-47FC-30C4247565A7}"/>
                        </a:ext>
                      </a:extLst>
                    </p:cNvPr>
                    <p:cNvSpPr/>
                    <p:nvPr/>
                  </p:nvSpPr>
                  <p:spPr>
                    <a:xfrm rot="16200000">
                      <a:off x="931888" y="5184099"/>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90" name="Group 563">
                  <a:extLst>
                    <a:ext uri="{FF2B5EF4-FFF2-40B4-BE49-F238E27FC236}">
                      <a16:creationId xmlns:a16="http://schemas.microsoft.com/office/drawing/2014/main" id="{609A35F0-DD94-8DBB-8B88-71BF2D1547C7}"/>
                    </a:ext>
                  </a:extLst>
                </p:cNvPr>
                <p:cNvGrpSpPr/>
                <p:nvPr/>
              </p:nvGrpSpPr>
              <p:grpSpPr>
                <a:xfrm>
                  <a:off x="402040" y="5803400"/>
                  <a:ext cx="1924155" cy="483850"/>
                  <a:chOff x="4876800" y="4572000"/>
                  <a:chExt cx="2497111" cy="896911"/>
                </a:xfrm>
              </p:grpSpPr>
              <p:grpSp>
                <p:nvGrpSpPr>
                  <p:cNvPr id="1322" name="Group 494">
                    <a:extLst>
                      <a:ext uri="{FF2B5EF4-FFF2-40B4-BE49-F238E27FC236}">
                        <a16:creationId xmlns:a16="http://schemas.microsoft.com/office/drawing/2014/main" id="{129E3C14-68E8-96FA-44CA-2373363841DE}"/>
                      </a:ext>
                    </a:extLst>
                  </p:cNvPr>
                  <p:cNvGrpSpPr/>
                  <p:nvPr/>
                </p:nvGrpSpPr>
                <p:grpSpPr>
                  <a:xfrm>
                    <a:off x="5638800" y="4572000"/>
                    <a:ext cx="896911" cy="896911"/>
                    <a:chOff x="4379925" y="4284689"/>
                    <a:chExt cx="1396583" cy="1396583"/>
                  </a:xfrm>
                </p:grpSpPr>
                <p:grpSp>
                  <p:nvGrpSpPr>
                    <p:cNvPr id="1369" name="Group 471">
                      <a:extLst>
                        <a:ext uri="{FF2B5EF4-FFF2-40B4-BE49-F238E27FC236}">
                          <a16:creationId xmlns:a16="http://schemas.microsoft.com/office/drawing/2014/main" id="{A7431205-64D9-EC92-34AB-988DD48E26CA}"/>
                        </a:ext>
                      </a:extLst>
                    </p:cNvPr>
                    <p:cNvGrpSpPr/>
                    <p:nvPr/>
                  </p:nvGrpSpPr>
                  <p:grpSpPr>
                    <a:xfrm rot="5400000">
                      <a:off x="4876800" y="4267200"/>
                      <a:ext cx="402833" cy="1396583"/>
                      <a:chOff x="4939259" y="2184817"/>
                      <a:chExt cx="698292" cy="2420912"/>
                    </a:xfrm>
                  </p:grpSpPr>
                  <p:grpSp>
                    <p:nvGrpSpPr>
                      <p:cNvPr id="1381" name="Group 451">
                        <a:extLst>
                          <a:ext uri="{FF2B5EF4-FFF2-40B4-BE49-F238E27FC236}">
                            <a16:creationId xmlns:a16="http://schemas.microsoft.com/office/drawing/2014/main" id="{B89F6042-7E27-3989-0728-2DBC19774692}"/>
                          </a:ext>
                        </a:extLst>
                      </p:cNvPr>
                      <p:cNvGrpSpPr/>
                      <p:nvPr/>
                    </p:nvGrpSpPr>
                    <p:grpSpPr>
                      <a:xfrm>
                        <a:off x="4951751" y="2184817"/>
                        <a:ext cx="685800" cy="1219200"/>
                        <a:chOff x="4876800" y="3429000"/>
                        <a:chExt cx="685800" cy="1219200"/>
                      </a:xfrm>
                    </p:grpSpPr>
                    <p:sp>
                      <p:nvSpPr>
                        <p:cNvPr id="1389" name="Diamond 1388">
                          <a:extLst>
                            <a:ext uri="{FF2B5EF4-FFF2-40B4-BE49-F238E27FC236}">
                              <a16:creationId xmlns:a16="http://schemas.microsoft.com/office/drawing/2014/main" id="{2FCFBF4D-DE75-A522-2AA1-A68D75D97EEE}"/>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0" name="Diamond 1389">
                          <a:extLst>
                            <a:ext uri="{FF2B5EF4-FFF2-40B4-BE49-F238E27FC236}">
                              <a16:creationId xmlns:a16="http://schemas.microsoft.com/office/drawing/2014/main" id="{9C3EC569-A87C-E3E3-1898-4D04C81CE521}"/>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2" name="Group 452">
                        <a:extLst>
                          <a:ext uri="{FF2B5EF4-FFF2-40B4-BE49-F238E27FC236}">
                            <a16:creationId xmlns:a16="http://schemas.microsoft.com/office/drawing/2014/main" id="{125F5F91-1AF4-6897-1D5D-9F3DC9519150}"/>
                          </a:ext>
                        </a:extLst>
                      </p:cNvPr>
                      <p:cNvGrpSpPr/>
                      <p:nvPr/>
                    </p:nvGrpSpPr>
                    <p:grpSpPr>
                      <a:xfrm>
                        <a:off x="4939259" y="3386529"/>
                        <a:ext cx="685800" cy="1219200"/>
                        <a:chOff x="4876800" y="3429000"/>
                        <a:chExt cx="685800" cy="1219200"/>
                      </a:xfrm>
                    </p:grpSpPr>
                    <p:sp>
                      <p:nvSpPr>
                        <p:cNvPr id="1387" name="Diamond 1386">
                          <a:extLst>
                            <a:ext uri="{FF2B5EF4-FFF2-40B4-BE49-F238E27FC236}">
                              <a16:creationId xmlns:a16="http://schemas.microsoft.com/office/drawing/2014/main" id="{856ABA04-E7B6-A252-FCC9-EEE42901D801}"/>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8" name="Diamond 1387">
                          <a:extLst>
                            <a:ext uri="{FF2B5EF4-FFF2-40B4-BE49-F238E27FC236}">
                              <a16:creationId xmlns:a16="http://schemas.microsoft.com/office/drawing/2014/main" id="{7BD8D04F-5E45-A202-DD4A-49097F60CE9E}"/>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83" name="Group 407">
                        <a:extLst>
                          <a:ext uri="{FF2B5EF4-FFF2-40B4-BE49-F238E27FC236}">
                            <a16:creationId xmlns:a16="http://schemas.microsoft.com/office/drawing/2014/main" id="{24E14370-3608-69BB-69CB-2B884CFAB093}"/>
                          </a:ext>
                        </a:extLst>
                      </p:cNvPr>
                      <p:cNvGrpSpPr/>
                      <p:nvPr/>
                    </p:nvGrpSpPr>
                    <p:grpSpPr>
                      <a:xfrm>
                        <a:off x="5030449" y="3155430"/>
                        <a:ext cx="549739" cy="496358"/>
                        <a:chOff x="457200" y="4953000"/>
                        <a:chExt cx="1219200" cy="1066800"/>
                      </a:xfrm>
                    </p:grpSpPr>
                    <p:sp>
                      <p:nvSpPr>
                        <p:cNvPr id="1384" name="Cross 1383">
                          <a:extLst>
                            <a:ext uri="{FF2B5EF4-FFF2-40B4-BE49-F238E27FC236}">
                              <a16:creationId xmlns:a16="http://schemas.microsoft.com/office/drawing/2014/main" id="{9C705FDD-D08B-4FB5-7E69-C11FCC6880E8}"/>
                            </a:ext>
                          </a:extLst>
                        </p:cNvPr>
                        <p:cNvSpPr/>
                        <p:nvPr/>
                      </p:nvSpPr>
                      <p:spPr>
                        <a:xfrm>
                          <a:off x="457200" y="4953000"/>
                          <a:ext cx="1219200" cy="10668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5" name="Diamond 1384">
                          <a:extLst>
                            <a:ext uri="{FF2B5EF4-FFF2-40B4-BE49-F238E27FC236}">
                              <a16:creationId xmlns:a16="http://schemas.microsoft.com/office/drawing/2014/main" id="{0A2508AE-E7D1-2681-3D6E-1F18156700D0}"/>
                            </a:ext>
                          </a:extLst>
                        </p:cNvPr>
                        <p:cNvSpPr/>
                        <p:nvPr/>
                      </p:nvSpPr>
                      <p:spPr>
                        <a:xfrm>
                          <a:off x="914400" y="5181600"/>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6" name="Diamond 1385">
                          <a:extLst>
                            <a:ext uri="{FF2B5EF4-FFF2-40B4-BE49-F238E27FC236}">
                              <a16:creationId xmlns:a16="http://schemas.microsoft.com/office/drawing/2014/main" id="{56FF110B-DA1D-C792-2150-13F5A906011A}"/>
                            </a:ext>
                          </a:extLst>
                        </p:cNvPr>
                        <p:cNvSpPr/>
                        <p:nvPr/>
                      </p:nvSpPr>
                      <p:spPr>
                        <a:xfrm rot="16200000">
                          <a:off x="931888" y="5184099"/>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70" name="Group 482">
                      <a:extLst>
                        <a:ext uri="{FF2B5EF4-FFF2-40B4-BE49-F238E27FC236}">
                          <a16:creationId xmlns:a16="http://schemas.microsoft.com/office/drawing/2014/main" id="{AB7CD777-CFD3-8F8C-067E-2009243D357F}"/>
                        </a:ext>
                      </a:extLst>
                    </p:cNvPr>
                    <p:cNvGrpSpPr/>
                    <p:nvPr/>
                  </p:nvGrpSpPr>
                  <p:grpSpPr>
                    <a:xfrm rot="10800000">
                      <a:off x="4879298" y="4284689"/>
                      <a:ext cx="402833" cy="1396583"/>
                      <a:chOff x="4939259" y="2184817"/>
                      <a:chExt cx="698292" cy="2420912"/>
                    </a:xfrm>
                  </p:grpSpPr>
                  <p:grpSp>
                    <p:nvGrpSpPr>
                      <p:cNvPr id="1371" name="Group 451">
                        <a:extLst>
                          <a:ext uri="{FF2B5EF4-FFF2-40B4-BE49-F238E27FC236}">
                            <a16:creationId xmlns:a16="http://schemas.microsoft.com/office/drawing/2014/main" id="{A0231BD0-534D-C249-A0E1-B5D4F692DA89}"/>
                          </a:ext>
                        </a:extLst>
                      </p:cNvPr>
                      <p:cNvGrpSpPr/>
                      <p:nvPr/>
                    </p:nvGrpSpPr>
                    <p:grpSpPr>
                      <a:xfrm>
                        <a:off x="4951751" y="2184817"/>
                        <a:ext cx="685800" cy="1219200"/>
                        <a:chOff x="4876800" y="3429000"/>
                        <a:chExt cx="685800" cy="1219200"/>
                      </a:xfrm>
                    </p:grpSpPr>
                    <p:sp>
                      <p:nvSpPr>
                        <p:cNvPr id="1379" name="Diamond 1378">
                          <a:extLst>
                            <a:ext uri="{FF2B5EF4-FFF2-40B4-BE49-F238E27FC236}">
                              <a16:creationId xmlns:a16="http://schemas.microsoft.com/office/drawing/2014/main" id="{897BA9FE-0C52-52F4-963D-F82814CFBE3C}"/>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0" name="Diamond 1379">
                          <a:extLst>
                            <a:ext uri="{FF2B5EF4-FFF2-40B4-BE49-F238E27FC236}">
                              <a16:creationId xmlns:a16="http://schemas.microsoft.com/office/drawing/2014/main" id="{094EE070-4EA3-47BB-0F59-036E0DD400FE}"/>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2" name="Group 452">
                        <a:extLst>
                          <a:ext uri="{FF2B5EF4-FFF2-40B4-BE49-F238E27FC236}">
                            <a16:creationId xmlns:a16="http://schemas.microsoft.com/office/drawing/2014/main" id="{B6A4C66C-B5D5-8208-0EE8-DE3115F1C88D}"/>
                          </a:ext>
                        </a:extLst>
                      </p:cNvPr>
                      <p:cNvGrpSpPr/>
                      <p:nvPr/>
                    </p:nvGrpSpPr>
                    <p:grpSpPr>
                      <a:xfrm>
                        <a:off x="4939259" y="3386529"/>
                        <a:ext cx="685800" cy="1219200"/>
                        <a:chOff x="4876800" y="3429000"/>
                        <a:chExt cx="685800" cy="1219200"/>
                      </a:xfrm>
                    </p:grpSpPr>
                    <p:sp>
                      <p:nvSpPr>
                        <p:cNvPr id="1377" name="Diamond 1376">
                          <a:extLst>
                            <a:ext uri="{FF2B5EF4-FFF2-40B4-BE49-F238E27FC236}">
                              <a16:creationId xmlns:a16="http://schemas.microsoft.com/office/drawing/2014/main" id="{66DA5E41-CCE7-AD17-8CB9-92397726FCB0}"/>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8" name="Diamond 1377">
                          <a:extLst>
                            <a:ext uri="{FF2B5EF4-FFF2-40B4-BE49-F238E27FC236}">
                              <a16:creationId xmlns:a16="http://schemas.microsoft.com/office/drawing/2014/main" id="{26865A5F-24A5-90F3-64FD-BFFD86CBBDD7}"/>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3" name="Group 407">
                        <a:extLst>
                          <a:ext uri="{FF2B5EF4-FFF2-40B4-BE49-F238E27FC236}">
                            <a16:creationId xmlns:a16="http://schemas.microsoft.com/office/drawing/2014/main" id="{E36F3588-BE4D-1A19-B700-F2F71D190335}"/>
                          </a:ext>
                        </a:extLst>
                      </p:cNvPr>
                      <p:cNvGrpSpPr/>
                      <p:nvPr/>
                    </p:nvGrpSpPr>
                    <p:grpSpPr>
                      <a:xfrm>
                        <a:off x="5030449" y="3155430"/>
                        <a:ext cx="549739" cy="496358"/>
                        <a:chOff x="457200" y="4953000"/>
                        <a:chExt cx="1219200" cy="1066800"/>
                      </a:xfrm>
                    </p:grpSpPr>
                    <p:sp>
                      <p:nvSpPr>
                        <p:cNvPr id="1374" name="Cross 1373">
                          <a:extLst>
                            <a:ext uri="{FF2B5EF4-FFF2-40B4-BE49-F238E27FC236}">
                              <a16:creationId xmlns:a16="http://schemas.microsoft.com/office/drawing/2014/main" id="{9FB72B61-8B03-C79B-7596-558C27D0AF6E}"/>
                            </a:ext>
                          </a:extLst>
                        </p:cNvPr>
                        <p:cNvSpPr/>
                        <p:nvPr/>
                      </p:nvSpPr>
                      <p:spPr>
                        <a:xfrm>
                          <a:off x="457200" y="4953000"/>
                          <a:ext cx="1219200" cy="10668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5" name="Diamond 1374">
                          <a:extLst>
                            <a:ext uri="{FF2B5EF4-FFF2-40B4-BE49-F238E27FC236}">
                              <a16:creationId xmlns:a16="http://schemas.microsoft.com/office/drawing/2014/main" id="{1F048C2E-C880-4D38-7469-12D9E3F067BA}"/>
                            </a:ext>
                          </a:extLst>
                        </p:cNvPr>
                        <p:cNvSpPr/>
                        <p:nvPr/>
                      </p:nvSpPr>
                      <p:spPr>
                        <a:xfrm>
                          <a:off x="914400" y="5181600"/>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6" name="Diamond 1375">
                          <a:extLst>
                            <a:ext uri="{FF2B5EF4-FFF2-40B4-BE49-F238E27FC236}">
                              <a16:creationId xmlns:a16="http://schemas.microsoft.com/office/drawing/2014/main" id="{8DBFF622-C992-3B81-40E2-3999C3DC2218}"/>
                            </a:ext>
                          </a:extLst>
                        </p:cNvPr>
                        <p:cNvSpPr/>
                        <p:nvPr/>
                      </p:nvSpPr>
                      <p:spPr>
                        <a:xfrm rot="16200000">
                          <a:off x="931888" y="5184099"/>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323" name="Group 517">
                    <a:extLst>
                      <a:ext uri="{FF2B5EF4-FFF2-40B4-BE49-F238E27FC236}">
                        <a16:creationId xmlns:a16="http://schemas.microsoft.com/office/drawing/2014/main" id="{34865167-FB2B-E612-3C48-7AB5CB645F7E}"/>
                      </a:ext>
                    </a:extLst>
                  </p:cNvPr>
                  <p:cNvGrpSpPr/>
                  <p:nvPr/>
                </p:nvGrpSpPr>
                <p:grpSpPr>
                  <a:xfrm>
                    <a:off x="6477000" y="4572000"/>
                    <a:ext cx="896911" cy="896911"/>
                    <a:chOff x="4379925" y="4284689"/>
                    <a:chExt cx="1396583" cy="1396583"/>
                  </a:xfrm>
                </p:grpSpPr>
                <p:grpSp>
                  <p:nvGrpSpPr>
                    <p:cNvPr id="1347" name="Group 471">
                      <a:extLst>
                        <a:ext uri="{FF2B5EF4-FFF2-40B4-BE49-F238E27FC236}">
                          <a16:creationId xmlns:a16="http://schemas.microsoft.com/office/drawing/2014/main" id="{C50B3D80-00FA-0BF5-E78C-1F481D932F8E}"/>
                        </a:ext>
                      </a:extLst>
                    </p:cNvPr>
                    <p:cNvGrpSpPr/>
                    <p:nvPr/>
                  </p:nvGrpSpPr>
                  <p:grpSpPr>
                    <a:xfrm rot="5400000">
                      <a:off x="4876800" y="4267200"/>
                      <a:ext cx="402833" cy="1396583"/>
                      <a:chOff x="4939259" y="2184817"/>
                      <a:chExt cx="698292" cy="2420912"/>
                    </a:xfrm>
                  </p:grpSpPr>
                  <p:grpSp>
                    <p:nvGrpSpPr>
                      <p:cNvPr id="1359" name="Group 451">
                        <a:extLst>
                          <a:ext uri="{FF2B5EF4-FFF2-40B4-BE49-F238E27FC236}">
                            <a16:creationId xmlns:a16="http://schemas.microsoft.com/office/drawing/2014/main" id="{F7E0ECAA-B1EA-68AC-D239-0E09326ED0C7}"/>
                          </a:ext>
                        </a:extLst>
                      </p:cNvPr>
                      <p:cNvGrpSpPr/>
                      <p:nvPr/>
                    </p:nvGrpSpPr>
                    <p:grpSpPr>
                      <a:xfrm>
                        <a:off x="4951751" y="2184817"/>
                        <a:ext cx="685800" cy="1219200"/>
                        <a:chOff x="4876800" y="3429000"/>
                        <a:chExt cx="685800" cy="1219200"/>
                      </a:xfrm>
                    </p:grpSpPr>
                    <p:sp>
                      <p:nvSpPr>
                        <p:cNvPr id="1367" name="Diamond 1366">
                          <a:extLst>
                            <a:ext uri="{FF2B5EF4-FFF2-40B4-BE49-F238E27FC236}">
                              <a16:creationId xmlns:a16="http://schemas.microsoft.com/office/drawing/2014/main" id="{DDBCD1F4-0635-9FDA-51A3-4E89555AC880}"/>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8" name="Diamond 1367">
                          <a:extLst>
                            <a:ext uri="{FF2B5EF4-FFF2-40B4-BE49-F238E27FC236}">
                              <a16:creationId xmlns:a16="http://schemas.microsoft.com/office/drawing/2014/main" id="{C82AB7F7-0F93-8D16-F1D9-AEC06FAFD897}"/>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0" name="Group 452">
                        <a:extLst>
                          <a:ext uri="{FF2B5EF4-FFF2-40B4-BE49-F238E27FC236}">
                            <a16:creationId xmlns:a16="http://schemas.microsoft.com/office/drawing/2014/main" id="{48CC2252-6F3C-7779-0298-3032C2CF108B}"/>
                          </a:ext>
                        </a:extLst>
                      </p:cNvPr>
                      <p:cNvGrpSpPr/>
                      <p:nvPr/>
                    </p:nvGrpSpPr>
                    <p:grpSpPr>
                      <a:xfrm>
                        <a:off x="4939259" y="3386529"/>
                        <a:ext cx="685800" cy="1219200"/>
                        <a:chOff x="4876800" y="3429000"/>
                        <a:chExt cx="685800" cy="1219200"/>
                      </a:xfrm>
                    </p:grpSpPr>
                    <p:sp>
                      <p:nvSpPr>
                        <p:cNvPr id="1365" name="Diamond 1364">
                          <a:extLst>
                            <a:ext uri="{FF2B5EF4-FFF2-40B4-BE49-F238E27FC236}">
                              <a16:creationId xmlns:a16="http://schemas.microsoft.com/office/drawing/2014/main" id="{7140B2F7-19F5-7799-6412-0B69E8FD9289}"/>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6" name="Diamond 1365">
                          <a:extLst>
                            <a:ext uri="{FF2B5EF4-FFF2-40B4-BE49-F238E27FC236}">
                              <a16:creationId xmlns:a16="http://schemas.microsoft.com/office/drawing/2014/main" id="{C17A9726-7EA0-064F-2E55-65FFF46A436B}"/>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1" name="Group 407">
                        <a:extLst>
                          <a:ext uri="{FF2B5EF4-FFF2-40B4-BE49-F238E27FC236}">
                            <a16:creationId xmlns:a16="http://schemas.microsoft.com/office/drawing/2014/main" id="{7D3216A4-94C6-EF5E-8D01-E9F3405E9007}"/>
                          </a:ext>
                        </a:extLst>
                      </p:cNvPr>
                      <p:cNvGrpSpPr/>
                      <p:nvPr/>
                    </p:nvGrpSpPr>
                    <p:grpSpPr>
                      <a:xfrm>
                        <a:off x="5030449" y="3155430"/>
                        <a:ext cx="549739" cy="496358"/>
                        <a:chOff x="457200" y="4953000"/>
                        <a:chExt cx="1219200" cy="1066800"/>
                      </a:xfrm>
                    </p:grpSpPr>
                    <p:sp>
                      <p:nvSpPr>
                        <p:cNvPr id="1362" name="Cross 1361">
                          <a:extLst>
                            <a:ext uri="{FF2B5EF4-FFF2-40B4-BE49-F238E27FC236}">
                              <a16:creationId xmlns:a16="http://schemas.microsoft.com/office/drawing/2014/main" id="{978AF9DF-CC88-B8EE-69FA-21D9E56D98EF}"/>
                            </a:ext>
                          </a:extLst>
                        </p:cNvPr>
                        <p:cNvSpPr/>
                        <p:nvPr/>
                      </p:nvSpPr>
                      <p:spPr>
                        <a:xfrm>
                          <a:off x="457200" y="4953000"/>
                          <a:ext cx="1219200" cy="10668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3" name="Diamond 1362">
                          <a:extLst>
                            <a:ext uri="{FF2B5EF4-FFF2-40B4-BE49-F238E27FC236}">
                              <a16:creationId xmlns:a16="http://schemas.microsoft.com/office/drawing/2014/main" id="{BF335660-3ADB-FF08-1444-61663F9C8249}"/>
                            </a:ext>
                          </a:extLst>
                        </p:cNvPr>
                        <p:cNvSpPr/>
                        <p:nvPr/>
                      </p:nvSpPr>
                      <p:spPr>
                        <a:xfrm>
                          <a:off x="914400" y="5181600"/>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4" name="Diamond 1363">
                          <a:extLst>
                            <a:ext uri="{FF2B5EF4-FFF2-40B4-BE49-F238E27FC236}">
                              <a16:creationId xmlns:a16="http://schemas.microsoft.com/office/drawing/2014/main" id="{090D7B46-F40C-ADBB-40B1-75D17A44AFF6}"/>
                            </a:ext>
                          </a:extLst>
                        </p:cNvPr>
                        <p:cNvSpPr/>
                        <p:nvPr/>
                      </p:nvSpPr>
                      <p:spPr>
                        <a:xfrm rot="16200000">
                          <a:off x="931888" y="5184099"/>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8" name="Group 482">
                      <a:extLst>
                        <a:ext uri="{FF2B5EF4-FFF2-40B4-BE49-F238E27FC236}">
                          <a16:creationId xmlns:a16="http://schemas.microsoft.com/office/drawing/2014/main" id="{DF9268F5-C3AC-80BA-B8AA-5401BB5EC860}"/>
                        </a:ext>
                      </a:extLst>
                    </p:cNvPr>
                    <p:cNvGrpSpPr/>
                    <p:nvPr/>
                  </p:nvGrpSpPr>
                  <p:grpSpPr>
                    <a:xfrm rot="10800000">
                      <a:off x="4879298" y="4284689"/>
                      <a:ext cx="402833" cy="1396583"/>
                      <a:chOff x="4939259" y="2184817"/>
                      <a:chExt cx="698292" cy="2420912"/>
                    </a:xfrm>
                  </p:grpSpPr>
                  <p:grpSp>
                    <p:nvGrpSpPr>
                      <p:cNvPr id="1349" name="Group 451">
                        <a:extLst>
                          <a:ext uri="{FF2B5EF4-FFF2-40B4-BE49-F238E27FC236}">
                            <a16:creationId xmlns:a16="http://schemas.microsoft.com/office/drawing/2014/main" id="{1A53BE6C-A9CB-3567-35B8-69EF79DE5687}"/>
                          </a:ext>
                        </a:extLst>
                      </p:cNvPr>
                      <p:cNvGrpSpPr/>
                      <p:nvPr/>
                    </p:nvGrpSpPr>
                    <p:grpSpPr>
                      <a:xfrm>
                        <a:off x="4951751" y="2184817"/>
                        <a:ext cx="685800" cy="1219200"/>
                        <a:chOff x="4876800" y="3429000"/>
                        <a:chExt cx="685800" cy="1219200"/>
                      </a:xfrm>
                    </p:grpSpPr>
                    <p:sp>
                      <p:nvSpPr>
                        <p:cNvPr id="1357" name="Diamond 1356">
                          <a:extLst>
                            <a:ext uri="{FF2B5EF4-FFF2-40B4-BE49-F238E27FC236}">
                              <a16:creationId xmlns:a16="http://schemas.microsoft.com/office/drawing/2014/main" id="{B1CEA190-8F81-2C27-81FE-76E45FB8190F}"/>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8" name="Diamond 1357">
                          <a:extLst>
                            <a:ext uri="{FF2B5EF4-FFF2-40B4-BE49-F238E27FC236}">
                              <a16:creationId xmlns:a16="http://schemas.microsoft.com/office/drawing/2014/main" id="{EF23BD7E-ED92-04A0-8091-114BA0F8BCB9}"/>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0" name="Group 452">
                        <a:extLst>
                          <a:ext uri="{FF2B5EF4-FFF2-40B4-BE49-F238E27FC236}">
                            <a16:creationId xmlns:a16="http://schemas.microsoft.com/office/drawing/2014/main" id="{3E952BB3-EB1D-AF7B-96F8-F28A13F2FBC2}"/>
                          </a:ext>
                        </a:extLst>
                      </p:cNvPr>
                      <p:cNvGrpSpPr/>
                      <p:nvPr/>
                    </p:nvGrpSpPr>
                    <p:grpSpPr>
                      <a:xfrm>
                        <a:off x="4939259" y="3386529"/>
                        <a:ext cx="685800" cy="1219200"/>
                        <a:chOff x="4876800" y="3429000"/>
                        <a:chExt cx="685800" cy="1219200"/>
                      </a:xfrm>
                    </p:grpSpPr>
                    <p:sp>
                      <p:nvSpPr>
                        <p:cNvPr id="1355" name="Diamond 1354">
                          <a:extLst>
                            <a:ext uri="{FF2B5EF4-FFF2-40B4-BE49-F238E27FC236}">
                              <a16:creationId xmlns:a16="http://schemas.microsoft.com/office/drawing/2014/main" id="{23391BA7-35DB-0518-5AAB-29100B17B910}"/>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6" name="Diamond 1355">
                          <a:extLst>
                            <a:ext uri="{FF2B5EF4-FFF2-40B4-BE49-F238E27FC236}">
                              <a16:creationId xmlns:a16="http://schemas.microsoft.com/office/drawing/2014/main" id="{06BF2462-F7C2-F5BD-3B6E-15AF035F069B}"/>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1" name="Group 407">
                        <a:extLst>
                          <a:ext uri="{FF2B5EF4-FFF2-40B4-BE49-F238E27FC236}">
                            <a16:creationId xmlns:a16="http://schemas.microsoft.com/office/drawing/2014/main" id="{910B6082-D689-9421-8E19-155F93F936B3}"/>
                          </a:ext>
                        </a:extLst>
                      </p:cNvPr>
                      <p:cNvGrpSpPr/>
                      <p:nvPr/>
                    </p:nvGrpSpPr>
                    <p:grpSpPr>
                      <a:xfrm>
                        <a:off x="5030449" y="3155430"/>
                        <a:ext cx="549739" cy="496358"/>
                        <a:chOff x="457200" y="4953000"/>
                        <a:chExt cx="1219200" cy="1066800"/>
                      </a:xfrm>
                    </p:grpSpPr>
                    <p:sp>
                      <p:nvSpPr>
                        <p:cNvPr id="1352" name="Cross 1351">
                          <a:extLst>
                            <a:ext uri="{FF2B5EF4-FFF2-40B4-BE49-F238E27FC236}">
                              <a16:creationId xmlns:a16="http://schemas.microsoft.com/office/drawing/2014/main" id="{2A280C55-2330-C76D-7590-7A9902ED086D}"/>
                            </a:ext>
                          </a:extLst>
                        </p:cNvPr>
                        <p:cNvSpPr/>
                        <p:nvPr/>
                      </p:nvSpPr>
                      <p:spPr>
                        <a:xfrm>
                          <a:off x="457200" y="4953000"/>
                          <a:ext cx="1219200" cy="10668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3" name="Diamond 1352">
                          <a:extLst>
                            <a:ext uri="{FF2B5EF4-FFF2-40B4-BE49-F238E27FC236}">
                              <a16:creationId xmlns:a16="http://schemas.microsoft.com/office/drawing/2014/main" id="{C82B9F20-5780-8A73-C4A3-080929411C28}"/>
                            </a:ext>
                          </a:extLst>
                        </p:cNvPr>
                        <p:cNvSpPr/>
                        <p:nvPr/>
                      </p:nvSpPr>
                      <p:spPr>
                        <a:xfrm>
                          <a:off x="914400" y="5181600"/>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4" name="Diamond 1353">
                          <a:extLst>
                            <a:ext uri="{FF2B5EF4-FFF2-40B4-BE49-F238E27FC236}">
                              <a16:creationId xmlns:a16="http://schemas.microsoft.com/office/drawing/2014/main" id="{698624BA-44CF-AA70-B8AE-233159022037}"/>
                            </a:ext>
                          </a:extLst>
                        </p:cNvPr>
                        <p:cNvSpPr/>
                        <p:nvPr/>
                      </p:nvSpPr>
                      <p:spPr>
                        <a:xfrm rot="16200000">
                          <a:off x="931888" y="5184099"/>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324" name="Group 540">
                    <a:extLst>
                      <a:ext uri="{FF2B5EF4-FFF2-40B4-BE49-F238E27FC236}">
                        <a16:creationId xmlns:a16="http://schemas.microsoft.com/office/drawing/2014/main" id="{F980DC2D-1F13-01D8-29EF-6EEF78041D88}"/>
                      </a:ext>
                    </a:extLst>
                  </p:cNvPr>
                  <p:cNvGrpSpPr/>
                  <p:nvPr/>
                </p:nvGrpSpPr>
                <p:grpSpPr>
                  <a:xfrm>
                    <a:off x="4876800" y="4572000"/>
                    <a:ext cx="896911" cy="896911"/>
                    <a:chOff x="4379925" y="4284689"/>
                    <a:chExt cx="1396583" cy="1396583"/>
                  </a:xfrm>
                </p:grpSpPr>
                <p:grpSp>
                  <p:nvGrpSpPr>
                    <p:cNvPr id="1325" name="Group 471">
                      <a:extLst>
                        <a:ext uri="{FF2B5EF4-FFF2-40B4-BE49-F238E27FC236}">
                          <a16:creationId xmlns:a16="http://schemas.microsoft.com/office/drawing/2014/main" id="{019A981B-1288-5FE7-29BB-BC255601C1EA}"/>
                        </a:ext>
                      </a:extLst>
                    </p:cNvPr>
                    <p:cNvGrpSpPr/>
                    <p:nvPr/>
                  </p:nvGrpSpPr>
                  <p:grpSpPr>
                    <a:xfrm rot="5400000">
                      <a:off x="4876800" y="4267200"/>
                      <a:ext cx="402833" cy="1396583"/>
                      <a:chOff x="4939259" y="2184817"/>
                      <a:chExt cx="698292" cy="2420912"/>
                    </a:xfrm>
                  </p:grpSpPr>
                  <p:grpSp>
                    <p:nvGrpSpPr>
                      <p:cNvPr id="1337" name="Group 451">
                        <a:extLst>
                          <a:ext uri="{FF2B5EF4-FFF2-40B4-BE49-F238E27FC236}">
                            <a16:creationId xmlns:a16="http://schemas.microsoft.com/office/drawing/2014/main" id="{3D846435-EE36-17CB-0994-2313047B81AB}"/>
                          </a:ext>
                        </a:extLst>
                      </p:cNvPr>
                      <p:cNvGrpSpPr/>
                      <p:nvPr/>
                    </p:nvGrpSpPr>
                    <p:grpSpPr>
                      <a:xfrm>
                        <a:off x="4951751" y="2184817"/>
                        <a:ext cx="685800" cy="1219200"/>
                        <a:chOff x="4876800" y="3429000"/>
                        <a:chExt cx="685800" cy="1219200"/>
                      </a:xfrm>
                    </p:grpSpPr>
                    <p:sp>
                      <p:nvSpPr>
                        <p:cNvPr id="1345" name="Diamond 1344">
                          <a:extLst>
                            <a:ext uri="{FF2B5EF4-FFF2-40B4-BE49-F238E27FC236}">
                              <a16:creationId xmlns:a16="http://schemas.microsoft.com/office/drawing/2014/main" id="{BC64672B-7588-2B1F-B7C3-F16AD4E1AFA6}"/>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6" name="Diamond 1345">
                          <a:extLst>
                            <a:ext uri="{FF2B5EF4-FFF2-40B4-BE49-F238E27FC236}">
                              <a16:creationId xmlns:a16="http://schemas.microsoft.com/office/drawing/2014/main" id="{F7EF873B-D79C-D129-18AB-907422DEE20B}"/>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8" name="Group 452">
                        <a:extLst>
                          <a:ext uri="{FF2B5EF4-FFF2-40B4-BE49-F238E27FC236}">
                            <a16:creationId xmlns:a16="http://schemas.microsoft.com/office/drawing/2014/main" id="{F7D4F373-28ED-98BA-588F-21DA89F1212D}"/>
                          </a:ext>
                        </a:extLst>
                      </p:cNvPr>
                      <p:cNvGrpSpPr/>
                      <p:nvPr/>
                    </p:nvGrpSpPr>
                    <p:grpSpPr>
                      <a:xfrm>
                        <a:off x="4939259" y="3386529"/>
                        <a:ext cx="685800" cy="1219200"/>
                        <a:chOff x="4876800" y="3429000"/>
                        <a:chExt cx="685800" cy="1219200"/>
                      </a:xfrm>
                    </p:grpSpPr>
                    <p:sp>
                      <p:nvSpPr>
                        <p:cNvPr id="1343" name="Diamond 1342">
                          <a:extLst>
                            <a:ext uri="{FF2B5EF4-FFF2-40B4-BE49-F238E27FC236}">
                              <a16:creationId xmlns:a16="http://schemas.microsoft.com/office/drawing/2014/main" id="{2F718F05-5C9D-2490-16E7-080BEE3F13EC}"/>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4" name="Diamond 1343">
                          <a:extLst>
                            <a:ext uri="{FF2B5EF4-FFF2-40B4-BE49-F238E27FC236}">
                              <a16:creationId xmlns:a16="http://schemas.microsoft.com/office/drawing/2014/main" id="{730C6D97-1B77-990D-7145-3B8DD63174CF}"/>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9" name="Group 407">
                        <a:extLst>
                          <a:ext uri="{FF2B5EF4-FFF2-40B4-BE49-F238E27FC236}">
                            <a16:creationId xmlns:a16="http://schemas.microsoft.com/office/drawing/2014/main" id="{624C3970-43D6-2506-4EBA-0E7C5E523B72}"/>
                          </a:ext>
                        </a:extLst>
                      </p:cNvPr>
                      <p:cNvGrpSpPr/>
                      <p:nvPr/>
                    </p:nvGrpSpPr>
                    <p:grpSpPr>
                      <a:xfrm>
                        <a:off x="5030449" y="3155430"/>
                        <a:ext cx="549739" cy="496358"/>
                        <a:chOff x="457200" y="4953000"/>
                        <a:chExt cx="1219200" cy="1066800"/>
                      </a:xfrm>
                    </p:grpSpPr>
                    <p:sp>
                      <p:nvSpPr>
                        <p:cNvPr id="1340" name="Cross 1339">
                          <a:extLst>
                            <a:ext uri="{FF2B5EF4-FFF2-40B4-BE49-F238E27FC236}">
                              <a16:creationId xmlns:a16="http://schemas.microsoft.com/office/drawing/2014/main" id="{B82475A2-1023-BD0C-2920-557E4533133D}"/>
                            </a:ext>
                          </a:extLst>
                        </p:cNvPr>
                        <p:cNvSpPr/>
                        <p:nvPr/>
                      </p:nvSpPr>
                      <p:spPr>
                        <a:xfrm>
                          <a:off x="457200" y="4953000"/>
                          <a:ext cx="1219200" cy="10668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1" name="Diamond 1340">
                          <a:extLst>
                            <a:ext uri="{FF2B5EF4-FFF2-40B4-BE49-F238E27FC236}">
                              <a16:creationId xmlns:a16="http://schemas.microsoft.com/office/drawing/2014/main" id="{1773E2BE-1B6F-F274-8F5E-28EB40FFAABC}"/>
                            </a:ext>
                          </a:extLst>
                        </p:cNvPr>
                        <p:cNvSpPr/>
                        <p:nvPr/>
                      </p:nvSpPr>
                      <p:spPr>
                        <a:xfrm>
                          <a:off x="914400" y="5181600"/>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2" name="Diamond 1341">
                          <a:extLst>
                            <a:ext uri="{FF2B5EF4-FFF2-40B4-BE49-F238E27FC236}">
                              <a16:creationId xmlns:a16="http://schemas.microsoft.com/office/drawing/2014/main" id="{2A0734FF-6344-84B5-4633-73D3E1D4D4F9}"/>
                            </a:ext>
                          </a:extLst>
                        </p:cNvPr>
                        <p:cNvSpPr/>
                        <p:nvPr/>
                      </p:nvSpPr>
                      <p:spPr>
                        <a:xfrm rot="16200000">
                          <a:off x="931888" y="5184099"/>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26" name="Group 482">
                      <a:extLst>
                        <a:ext uri="{FF2B5EF4-FFF2-40B4-BE49-F238E27FC236}">
                          <a16:creationId xmlns:a16="http://schemas.microsoft.com/office/drawing/2014/main" id="{B350D45F-890E-D3D4-E4BE-646E90533494}"/>
                        </a:ext>
                      </a:extLst>
                    </p:cNvPr>
                    <p:cNvGrpSpPr/>
                    <p:nvPr/>
                  </p:nvGrpSpPr>
                  <p:grpSpPr>
                    <a:xfrm rot="10800000">
                      <a:off x="4879298" y="4284689"/>
                      <a:ext cx="402833" cy="1396583"/>
                      <a:chOff x="4939259" y="2184817"/>
                      <a:chExt cx="698292" cy="2420912"/>
                    </a:xfrm>
                  </p:grpSpPr>
                  <p:grpSp>
                    <p:nvGrpSpPr>
                      <p:cNvPr id="1327" name="Group 451">
                        <a:extLst>
                          <a:ext uri="{FF2B5EF4-FFF2-40B4-BE49-F238E27FC236}">
                            <a16:creationId xmlns:a16="http://schemas.microsoft.com/office/drawing/2014/main" id="{338D2423-B714-018A-3309-32FD568F120D}"/>
                          </a:ext>
                        </a:extLst>
                      </p:cNvPr>
                      <p:cNvGrpSpPr/>
                      <p:nvPr/>
                    </p:nvGrpSpPr>
                    <p:grpSpPr>
                      <a:xfrm>
                        <a:off x="4951751" y="2184817"/>
                        <a:ext cx="685800" cy="1219200"/>
                        <a:chOff x="4876800" y="3429000"/>
                        <a:chExt cx="685800" cy="1219200"/>
                      </a:xfrm>
                    </p:grpSpPr>
                    <p:sp>
                      <p:nvSpPr>
                        <p:cNvPr id="1335" name="Diamond 1334">
                          <a:extLst>
                            <a:ext uri="{FF2B5EF4-FFF2-40B4-BE49-F238E27FC236}">
                              <a16:creationId xmlns:a16="http://schemas.microsoft.com/office/drawing/2014/main" id="{53642702-2367-AABF-7CAD-9EFDDF88E22C}"/>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6" name="Diamond 1335">
                          <a:extLst>
                            <a:ext uri="{FF2B5EF4-FFF2-40B4-BE49-F238E27FC236}">
                              <a16:creationId xmlns:a16="http://schemas.microsoft.com/office/drawing/2014/main" id="{321AAAA1-6C5A-880E-D4E3-CB062F4011B1}"/>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8" name="Group 452">
                        <a:extLst>
                          <a:ext uri="{FF2B5EF4-FFF2-40B4-BE49-F238E27FC236}">
                            <a16:creationId xmlns:a16="http://schemas.microsoft.com/office/drawing/2014/main" id="{A0523522-D427-2DFB-694E-88D33476222A}"/>
                          </a:ext>
                        </a:extLst>
                      </p:cNvPr>
                      <p:cNvGrpSpPr/>
                      <p:nvPr/>
                    </p:nvGrpSpPr>
                    <p:grpSpPr>
                      <a:xfrm>
                        <a:off x="4939259" y="3386529"/>
                        <a:ext cx="685800" cy="1219200"/>
                        <a:chOff x="4876800" y="3429000"/>
                        <a:chExt cx="685800" cy="1219200"/>
                      </a:xfrm>
                    </p:grpSpPr>
                    <p:sp>
                      <p:nvSpPr>
                        <p:cNvPr id="1333" name="Diamond 1332">
                          <a:extLst>
                            <a:ext uri="{FF2B5EF4-FFF2-40B4-BE49-F238E27FC236}">
                              <a16:creationId xmlns:a16="http://schemas.microsoft.com/office/drawing/2014/main" id="{379B1941-595D-7A57-EE8C-DCCA829C0DE2}"/>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4" name="Diamond 1333">
                          <a:extLst>
                            <a:ext uri="{FF2B5EF4-FFF2-40B4-BE49-F238E27FC236}">
                              <a16:creationId xmlns:a16="http://schemas.microsoft.com/office/drawing/2014/main" id="{ACCF9F86-D56A-8E11-FD72-D4964502A5D2}"/>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9" name="Group 407">
                        <a:extLst>
                          <a:ext uri="{FF2B5EF4-FFF2-40B4-BE49-F238E27FC236}">
                            <a16:creationId xmlns:a16="http://schemas.microsoft.com/office/drawing/2014/main" id="{602650BB-568C-6557-B067-D100C2A9F512}"/>
                          </a:ext>
                        </a:extLst>
                      </p:cNvPr>
                      <p:cNvGrpSpPr/>
                      <p:nvPr/>
                    </p:nvGrpSpPr>
                    <p:grpSpPr>
                      <a:xfrm>
                        <a:off x="5030449" y="3155430"/>
                        <a:ext cx="549739" cy="496358"/>
                        <a:chOff x="457200" y="4953000"/>
                        <a:chExt cx="1219200" cy="1066800"/>
                      </a:xfrm>
                    </p:grpSpPr>
                    <p:sp>
                      <p:nvSpPr>
                        <p:cNvPr id="1330" name="Cross 1329">
                          <a:extLst>
                            <a:ext uri="{FF2B5EF4-FFF2-40B4-BE49-F238E27FC236}">
                              <a16:creationId xmlns:a16="http://schemas.microsoft.com/office/drawing/2014/main" id="{A9D6628B-B0BD-9306-AC24-8B0537C48742}"/>
                            </a:ext>
                          </a:extLst>
                        </p:cNvPr>
                        <p:cNvSpPr/>
                        <p:nvPr/>
                      </p:nvSpPr>
                      <p:spPr>
                        <a:xfrm>
                          <a:off x="457200" y="4953000"/>
                          <a:ext cx="1219200" cy="10668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 name="Diamond 1330">
                          <a:extLst>
                            <a:ext uri="{FF2B5EF4-FFF2-40B4-BE49-F238E27FC236}">
                              <a16:creationId xmlns:a16="http://schemas.microsoft.com/office/drawing/2014/main" id="{9B994ED7-5463-26F6-82D9-1D6C2B1CBAC5}"/>
                            </a:ext>
                          </a:extLst>
                        </p:cNvPr>
                        <p:cNvSpPr/>
                        <p:nvPr/>
                      </p:nvSpPr>
                      <p:spPr>
                        <a:xfrm>
                          <a:off x="914400" y="5181600"/>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2" name="Diamond 1331">
                          <a:extLst>
                            <a:ext uri="{FF2B5EF4-FFF2-40B4-BE49-F238E27FC236}">
                              <a16:creationId xmlns:a16="http://schemas.microsoft.com/office/drawing/2014/main" id="{86859DEB-A1F7-8DA2-9974-0BCCC27C48A8}"/>
                            </a:ext>
                          </a:extLst>
                        </p:cNvPr>
                        <p:cNvSpPr/>
                        <p:nvPr/>
                      </p:nvSpPr>
                      <p:spPr>
                        <a:xfrm rot="16200000">
                          <a:off x="931888" y="5184099"/>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291" name="Group 567">
                  <a:extLst>
                    <a:ext uri="{FF2B5EF4-FFF2-40B4-BE49-F238E27FC236}">
                      <a16:creationId xmlns:a16="http://schemas.microsoft.com/office/drawing/2014/main" id="{81A8AA75-B0A6-F47D-484A-524BFB159867}"/>
                    </a:ext>
                  </a:extLst>
                </p:cNvPr>
                <p:cNvGrpSpPr/>
                <p:nvPr/>
              </p:nvGrpSpPr>
              <p:grpSpPr>
                <a:xfrm>
                  <a:off x="785293" y="3226706"/>
                  <a:ext cx="577247" cy="1093143"/>
                  <a:chOff x="4436097" y="4059618"/>
                  <a:chExt cx="982782" cy="2171420"/>
                </a:xfrm>
              </p:grpSpPr>
              <p:sp>
                <p:nvSpPr>
                  <p:cNvPr id="1319" name="Donut 743">
                    <a:extLst>
                      <a:ext uri="{FF2B5EF4-FFF2-40B4-BE49-F238E27FC236}">
                        <a16:creationId xmlns:a16="http://schemas.microsoft.com/office/drawing/2014/main" id="{6D56D154-1501-FE10-E807-17AB71D99E32}"/>
                      </a:ext>
                    </a:extLst>
                  </p:cNvPr>
                  <p:cNvSpPr/>
                  <p:nvPr/>
                </p:nvSpPr>
                <p:spPr>
                  <a:xfrm rot="19853631">
                    <a:off x="4436097" y="4059618"/>
                    <a:ext cx="373183" cy="1104619"/>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0" name="Donut 744">
                    <a:extLst>
                      <a:ext uri="{FF2B5EF4-FFF2-40B4-BE49-F238E27FC236}">
                        <a16:creationId xmlns:a16="http://schemas.microsoft.com/office/drawing/2014/main" id="{E7CE2649-9809-62CF-D760-701744ECD6E4}"/>
                      </a:ext>
                    </a:extLst>
                  </p:cNvPr>
                  <p:cNvSpPr/>
                  <p:nvPr/>
                </p:nvSpPr>
                <p:spPr>
                  <a:xfrm rot="19853631">
                    <a:off x="4740897" y="4593018"/>
                    <a:ext cx="373183" cy="1104619"/>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1" name="Donut 745">
                    <a:extLst>
                      <a:ext uri="{FF2B5EF4-FFF2-40B4-BE49-F238E27FC236}">
                        <a16:creationId xmlns:a16="http://schemas.microsoft.com/office/drawing/2014/main" id="{687D88B2-0D77-5D04-14C2-60B99EF83383}"/>
                      </a:ext>
                    </a:extLst>
                  </p:cNvPr>
                  <p:cNvSpPr/>
                  <p:nvPr/>
                </p:nvSpPr>
                <p:spPr>
                  <a:xfrm rot="19853631">
                    <a:off x="5045696" y="5126419"/>
                    <a:ext cx="373183" cy="1104619"/>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92" name="Group 572">
                  <a:extLst>
                    <a:ext uri="{FF2B5EF4-FFF2-40B4-BE49-F238E27FC236}">
                      <a16:creationId xmlns:a16="http://schemas.microsoft.com/office/drawing/2014/main" id="{497D7423-59C9-006F-6CDD-B378FD7595E0}"/>
                    </a:ext>
                  </a:extLst>
                </p:cNvPr>
                <p:cNvGrpSpPr/>
                <p:nvPr/>
              </p:nvGrpSpPr>
              <p:grpSpPr>
                <a:xfrm rot="3425008">
                  <a:off x="1441989" y="3108351"/>
                  <a:ext cx="468490" cy="1346909"/>
                  <a:chOff x="4436097" y="4059618"/>
                  <a:chExt cx="982782" cy="2171420"/>
                </a:xfrm>
              </p:grpSpPr>
              <p:sp>
                <p:nvSpPr>
                  <p:cNvPr id="1316" name="Donut 740">
                    <a:extLst>
                      <a:ext uri="{FF2B5EF4-FFF2-40B4-BE49-F238E27FC236}">
                        <a16:creationId xmlns:a16="http://schemas.microsoft.com/office/drawing/2014/main" id="{17ADCECC-F4FA-9D9D-8685-8E88EC7EF97C}"/>
                      </a:ext>
                    </a:extLst>
                  </p:cNvPr>
                  <p:cNvSpPr/>
                  <p:nvPr/>
                </p:nvSpPr>
                <p:spPr>
                  <a:xfrm rot="19853631">
                    <a:off x="4436097" y="4059618"/>
                    <a:ext cx="373183" cy="1104619"/>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7" name="Donut 741">
                    <a:extLst>
                      <a:ext uri="{FF2B5EF4-FFF2-40B4-BE49-F238E27FC236}">
                        <a16:creationId xmlns:a16="http://schemas.microsoft.com/office/drawing/2014/main" id="{C6156894-45B3-E492-E635-11673B9C05EE}"/>
                      </a:ext>
                    </a:extLst>
                  </p:cNvPr>
                  <p:cNvSpPr/>
                  <p:nvPr/>
                </p:nvSpPr>
                <p:spPr>
                  <a:xfrm rot="19853631">
                    <a:off x="4740897" y="4593018"/>
                    <a:ext cx="373183" cy="1104619"/>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8" name="Donut 742">
                    <a:extLst>
                      <a:ext uri="{FF2B5EF4-FFF2-40B4-BE49-F238E27FC236}">
                        <a16:creationId xmlns:a16="http://schemas.microsoft.com/office/drawing/2014/main" id="{8369F4D0-C7E8-04CA-E63D-34B38245A93B}"/>
                      </a:ext>
                    </a:extLst>
                  </p:cNvPr>
                  <p:cNvSpPr/>
                  <p:nvPr/>
                </p:nvSpPr>
                <p:spPr>
                  <a:xfrm rot="19853631">
                    <a:off x="5045696" y="5126419"/>
                    <a:ext cx="373183" cy="1104619"/>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93" name="Group 493">
                  <a:extLst>
                    <a:ext uri="{FF2B5EF4-FFF2-40B4-BE49-F238E27FC236}">
                      <a16:creationId xmlns:a16="http://schemas.microsoft.com/office/drawing/2014/main" id="{DE038A9C-4DD7-7B57-AF6C-A4E0E4112DE6}"/>
                    </a:ext>
                  </a:extLst>
                </p:cNvPr>
                <p:cNvGrpSpPr/>
                <p:nvPr/>
              </p:nvGrpSpPr>
              <p:grpSpPr>
                <a:xfrm>
                  <a:off x="885137" y="3697552"/>
                  <a:ext cx="962078" cy="1015061"/>
                  <a:chOff x="4379925" y="4284689"/>
                  <a:chExt cx="1396583" cy="1396583"/>
                </a:xfrm>
              </p:grpSpPr>
              <p:grpSp>
                <p:nvGrpSpPr>
                  <p:cNvPr id="1294" name="Group 471">
                    <a:extLst>
                      <a:ext uri="{FF2B5EF4-FFF2-40B4-BE49-F238E27FC236}">
                        <a16:creationId xmlns:a16="http://schemas.microsoft.com/office/drawing/2014/main" id="{15F3387A-A71D-C968-C94B-E8BA7D2C720E}"/>
                      </a:ext>
                    </a:extLst>
                  </p:cNvPr>
                  <p:cNvGrpSpPr/>
                  <p:nvPr/>
                </p:nvGrpSpPr>
                <p:grpSpPr>
                  <a:xfrm rot="5400000">
                    <a:off x="4876800" y="4267200"/>
                    <a:ext cx="402833" cy="1396583"/>
                    <a:chOff x="4939259" y="2184817"/>
                    <a:chExt cx="698292" cy="2420912"/>
                  </a:xfrm>
                </p:grpSpPr>
                <p:grpSp>
                  <p:nvGrpSpPr>
                    <p:cNvPr id="1306" name="Group 451">
                      <a:extLst>
                        <a:ext uri="{FF2B5EF4-FFF2-40B4-BE49-F238E27FC236}">
                          <a16:creationId xmlns:a16="http://schemas.microsoft.com/office/drawing/2014/main" id="{9734401E-A4D9-59C7-69AF-9BAFD2D83466}"/>
                        </a:ext>
                      </a:extLst>
                    </p:cNvPr>
                    <p:cNvGrpSpPr/>
                    <p:nvPr/>
                  </p:nvGrpSpPr>
                  <p:grpSpPr>
                    <a:xfrm>
                      <a:off x="4951751" y="2184817"/>
                      <a:ext cx="685800" cy="1219200"/>
                      <a:chOff x="4876800" y="3429000"/>
                      <a:chExt cx="685800" cy="1219200"/>
                    </a:xfrm>
                  </p:grpSpPr>
                  <p:sp>
                    <p:nvSpPr>
                      <p:cNvPr id="1314" name="Diamond 1313">
                        <a:extLst>
                          <a:ext uri="{FF2B5EF4-FFF2-40B4-BE49-F238E27FC236}">
                            <a16:creationId xmlns:a16="http://schemas.microsoft.com/office/drawing/2014/main" id="{77840621-2ECF-A5CC-2628-574A321B79E5}"/>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5" name="Diamond 1314">
                        <a:extLst>
                          <a:ext uri="{FF2B5EF4-FFF2-40B4-BE49-F238E27FC236}">
                            <a16:creationId xmlns:a16="http://schemas.microsoft.com/office/drawing/2014/main" id="{04D4A1D8-EF8E-767F-2C03-1055C3D9C50B}"/>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7" name="Group 452">
                      <a:extLst>
                        <a:ext uri="{FF2B5EF4-FFF2-40B4-BE49-F238E27FC236}">
                          <a16:creationId xmlns:a16="http://schemas.microsoft.com/office/drawing/2014/main" id="{72294BB6-43B3-333D-768B-3459D67B2072}"/>
                        </a:ext>
                      </a:extLst>
                    </p:cNvPr>
                    <p:cNvGrpSpPr/>
                    <p:nvPr/>
                  </p:nvGrpSpPr>
                  <p:grpSpPr>
                    <a:xfrm>
                      <a:off x="4939259" y="3386529"/>
                      <a:ext cx="685800" cy="1219200"/>
                      <a:chOff x="4876800" y="3429000"/>
                      <a:chExt cx="685800" cy="1219200"/>
                    </a:xfrm>
                  </p:grpSpPr>
                  <p:sp>
                    <p:nvSpPr>
                      <p:cNvPr id="1312" name="Diamond 1311">
                        <a:extLst>
                          <a:ext uri="{FF2B5EF4-FFF2-40B4-BE49-F238E27FC236}">
                            <a16:creationId xmlns:a16="http://schemas.microsoft.com/office/drawing/2014/main" id="{2ABE9137-F8F3-EE84-C7FA-99427C967BED}"/>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3" name="Diamond 1312">
                        <a:extLst>
                          <a:ext uri="{FF2B5EF4-FFF2-40B4-BE49-F238E27FC236}">
                            <a16:creationId xmlns:a16="http://schemas.microsoft.com/office/drawing/2014/main" id="{3083A356-410B-942B-4E13-4E4DE453B470}"/>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8" name="Group 407">
                      <a:extLst>
                        <a:ext uri="{FF2B5EF4-FFF2-40B4-BE49-F238E27FC236}">
                          <a16:creationId xmlns:a16="http://schemas.microsoft.com/office/drawing/2014/main" id="{429070CB-5302-2A02-B7A7-F3F007D9E4BD}"/>
                        </a:ext>
                      </a:extLst>
                    </p:cNvPr>
                    <p:cNvGrpSpPr/>
                    <p:nvPr/>
                  </p:nvGrpSpPr>
                  <p:grpSpPr>
                    <a:xfrm>
                      <a:off x="5030449" y="3155430"/>
                      <a:ext cx="549739" cy="496358"/>
                      <a:chOff x="457200" y="4953000"/>
                      <a:chExt cx="1219200" cy="1066800"/>
                    </a:xfrm>
                  </p:grpSpPr>
                  <p:sp>
                    <p:nvSpPr>
                      <p:cNvPr id="1309" name="Cross 1308">
                        <a:extLst>
                          <a:ext uri="{FF2B5EF4-FFF2-40B4-BE49-F238E27FC236}">
                            <a16:creationId xmlns:a16="http://schemas.microsoft.com/office/drawing/2014/main" id="{99EC1141-D3F4-3A66-CB8A-11D42CDBEBD0}"/>
                          </a:ext>
                        </a:extLst>
                      </p:cNvPr>
                      <p:cNvSpPr/>
                      <p:nvPr/>
                    </p:nvSpPr>
                    <p:spPr>
                      <a:xfrm>
                        <a:off x="457200" y="4953000"/>
                        <a:ext cx="1219200" cy="10668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 name="Diamond 1309">
                        <a:extLst>
                          <a:ext uri="{FF2B5EF4-FFF2-40B4-BE49-F238E27FC236}">
                            <a16:creationId xmlns:a16="http://schemas.microsoft.com/office/drawing/2014/main" id="{0124F379-746E-4D44-3FE6-48624D29F680}"/>
                          </a:ext>
                        </a:extLst>
                      </p:cNvPr>
                      <p:cNvSpPr/>
                      <p:nvPr/>
                    </p:nvSpPr>
                    <p:spPr>
                      <a:xfrm>
                        <a:off x="914400" y="5181600"/>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1" name="Diamond 1310">
                        <a:extLst>
                          <a:ext uri="{FF2B5EF4-FFF2-40B4-BE49-F238E27FC236}">
                            <a16:creationId xmlns:a16="http://schemas.microsoft.com/office/drawing/2014/main" id="{707DD0BD-5320-EEE4-4760-3DC1F2E78421}"/>
                          </a:ext>
                        </a:extLst>
                      </p:cNvPr>
                      <p:cNvSpPr/>
                      <p:nvPr/>
                    </p:nvSpPr>
                    <p:spPr>
                      <a:xfrm rot="16200000">
                        <a:off x="931888" y="5184099"/>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95" name="Group 482">
                    <a:extLst>
                      <a:ext uri="{FF2B5EF4-FFF2-40B4-BE49-F238E27FC236}">
                        <a16:creationId xmlns:a16="http://schemas.microsoft.com/office/drawing/2014/main" id="{9F005B1E-EA40-6B53-ADFB-37B47C7882F0}"/>
                      </a:ext>
                    </a:extLst>
                  </p:cNvPr>
                  <p:cNvGrpSpPr/>
                  <p:nvPr/>
                </p:nvGrpSpPr>
                <p:grpSpPr>
                  <a:xfrm rot="10800000">
                    <a:off x="4879298" y="4284689"/>
                    <a:ext cx="402833" cy="1396583"/>
                    <a:chOff x="4939259" y="2184817"/>
                    <a:chExt cx="698292" cy="2420912"/>
                  </a:xfrm>
                </p:grpSpPr>
                <p:grpSp>
                  <p:nvGrpSpPr>
                    <p:cNvPr id="1296" name="Group 451">
                      <a:extLst>
                        <a:ext uri="{FF2B5EF4-FFF2-40B4-BE49-F238E27FC236}">
                          <a16:creationId xmlns:a16="http://schemas.microsoft.com/office/drawing/2014/main" id="{E8F65977-8EFC-A3D7-97F6-89F4F20E6F04}"/>
                        </a:ext>
                      </a:extLst>
                    </p:cNvPr>
                    <p:cNvGrpSpPr/>
                    <p:nvPr/>
                  </p:nvGrpSpPr>
                  <p:grpSpPr>
                    <a:xfrm>
                      <a:off x="4951751" y="2184817"/>
                      <a:ext cx="685800" cy="1219200"/>
                      <a:chOff x="4876800" y="3429000"/>
                      <a:chExt cx="685800" cy="1219200"/>
                    </a:xfrm>
                  </p:grpSpPr>
                  <p:sp>
                    <p:nvSpPr>
                      <p:cNvPr id="1304" name="Diamond 1303">
                        <a:extLst>
                          <a:ext uri="{FF2B5EF4-FFF2-40B4-BE49-F238E27FC236}">
                            <a16:creationId xmlns:a16="http://schemas.microsoft.com/office/drawing/2014/main" id="{C2C3F13C-72E1-3288-87A9-259919031650}"/>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5" name="Diamond 1304">
                        <a:extLst>
                          <a:ext uri="{FF2B5EF4-FFF2-40B4-BE49-F238E27FC236}">
                            <a16:creationId xmlns:a16="http://schemas.microsoft.com/office/drawing/2014/main" id="{98A8C088-0C6B-A745-7701-F3302C49587B}"/>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7" name="Group 452">
                      <a:extLst>
                        <a:ext uri="{FF2B5EF4-FFF2-40B4-BE49-F238E27FC236}">
                          <a16:creationId xmlns:a16="http://schemas.microsoft.com/office/drawing/2014/main" id="{5A03DF93-8777-6B4B-2E57-2F4B82AE11B4}"/>
                        </a:ext>
                      </a:extLst>
                    </p:cNvPr>
                    <p:cNvGrpSpPr/>
                    <p:nvPr/>
                  </p:nvGrpSpPr>
                  <p:grpSpPr>
                    <a:xfrm>
                      <a:off x="4939259" y="3386529"/>
                      <a:ext cx="685800" cy="1219200"/>
                      <a:chOff x="4876800" y="3429000"/>
                      <a:chExt cx="685800" cy="1219200"/>
                    </a:xfrm>
                  </p:grpSpPr>
                  <p:sp>
                    <p:nvSpPr>
                      <p:cNvPr id="1302" name="Diamond 1301">
                        <a:extLst>
                          <a:ext uri="{FF2B5EF4-FFF2-40B4-BE49-F238E27FC236}">
                            <a16:creationId xmlns:a16="http://schemas.microsoft.com/office/drawing/2014/main" id="{9BD2298D-0EA3-8E75-DC2D-6836DFC85775}"/>
                          </a:ext>
                        </a:extLst>
                      </p:cNvPr>
                      <p:cNvSpPr/>
                      <p:nvPr/>
                    </p:nvSpPr>
                    <p:spPr>
                      <a:xfrm>
                        <a:off x="4876800" y="3429000"/>
                        <a:ext cx="685800" cy="12192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3" name="Diamond 1302">
                        <a:extLst>
                          <a:ext uri="{FF2B5EF4-FFF2-40B4-BE49-F238E27FC236}">
                            <a16:creationId xmlns:a16="http://schemas.microsoft.com/office/drawing/2014/main" id="{2D42D70F-512D-20FD-5044-A564FAD590EB}"/>
                          </a:ext>
                        </a:extLst>
                      </p:cNvPr>
                      <p:cNvSpPr/>
                      <p:nvPr/>
                    </p:nvSpPr>
                    <p:spPr>
                      <a:xfrm>
                        <a:off x="5050437" y="3666345"/>
                        <a:ext cx="361014" cy="7620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98" name="Group 407">
                      <a:extLst>
                        <a:ext uri="{FF2B5EF4-FFF2-40B4-BE49-F238E27FC236}">
                          <a16:creationId xmlns:a16="http://schemas.microsoft.com/office/drawing/2014/main" id="{7AC0EE15-DFBE-EFAC-E831-5B6473925275}"/>
                        </a:ext>
                      </a:extLst>
                    </p:cNvPr>
                    <p:cNvGrpSpPr/>
                    <p:nvPr/>
                  </p:nvGrpSpPr>
                  <p:grpSpPr>
                    <a:xfrm>
                      <a:off x="5030449" y="3155430"/>
                      <a:ext cx="549739" cy="496358"/>
                      <a:chOff x="457200" y="4953000"/>
                      <a:chExt cx="1219200" cy="1066800"/>
                    </a:xfrm>
                  </p:grpSpPr>
                  <p:sp>
                    <p:nvSpPr>
                      <p:cNvPr id="1299" name="Cross 1298">
                        <a:extLst>
                          <a:ext uri="{FF2B5EF4-FFF2-40B4-BE49-F238E27FC236}">
                            <a16:creationId xmlns:a16="http://schemas.microsoft.com/office/drawing/2014/main" id="{A8645A9A-941E-E4F7-7851-EA261DD742B2}"/>
                          </a:ext>
                        </a:extLst>
                      </p:cNvPr>
                      <p:cNvSpPr/>
                      <p:nvPr/>
                    </p:nvSpPr>
                    <p:spPr>
                      <a:xfrm>
                        <a:off x="457200" y="4953000"/>
                        <a:ext cx="1219200" cy="1066800"/>
                      </a:xfrm>
                      <a:prstGeom prst="plus">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0" name="Diamond 1299">
                        <a:extLst>
                          <a:ext uri="{FF2B5EF4-FFF2-40B4-BE49-F238E27FC236}">
                            <a16:creationId xmlns:a16="http://schemas.microsoft.com/office/drawing/2014/main" id="{2605AAE2-4927-6424-019A-8C507D29FEDB}"/>
                          </a:ext>
                        </a:extLst>
                      </p:cNvPr>
                      <p:cNvSpPr/>
                      <p:nvPr/>
                    </p:nvSpPr>
                    <p:spPr>
                      <a:xfrm>
                        <a:off x="914400" y="5181600"/>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1" name="Diamond 1300">
                        <a:extLst>
                          <a:ext uri="{FF2B5EF4-FFF2-40B4-BE49-F238E27FC236}">
                            <a16:creationId xmlns:a16="http://schemas.microsoft.com/office/drawing/2014/main" id="{675974CE-82B4-ECD5-7E53-8B4A8A7AB7C6}"/>
                          </a:ext>
                        </a:extLst>
                      </p:cNvPr>
                      <p:cNvSpPr/>
                      <p:nvPr/>
                    </p:nvSpPr>
                    <p:spPr>
                      <a:xfrm rot="16200000">
                        <a:off x="931888" y="5184099"/>
                        <a:ext cx="304800" cy="685800"/>
                      </a:xfrm>
                      <a:prstGeom prst="diamond">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1417" name="Group 202">
              <a:extLst>
                <a:ext uri="{FF2B5EF4-FFF2-40B4-BE49-F238E27FC236}">
                  <a16:creationId xmlns:a16="http://schemas.microsoft.com/office/drawing/2014/main" id="{759C2775-A828-9C30-E5E6-79ED7DDFE02F}"/>
                </a:ext>
              </a:extLst>
            </p:cNvPr>
            <p:cNvGrpSpPr/>
            <p:nvPr/>
          </p:nvGrpSpPr>
          <p:grpSpPr>
            <a:xfrm>
              <a:off x="4186746" y="757637"/>
              <a:ext cx="2773290" cy="4712670"/>
              <a:chOff x="6705600" y="2361319"/>
              <a:chExt cx="1981200" cy="3535192"/>
            </a:xfrm>
          </p:grpSpPr>
          <p:sp>
            <p:nvSpPr>
              <p:cNvPr id="1418" name="Oval 1417">
                <a:extLst>
                  <a:ext uri="{FF2B5EF4-FFF2-40B4-BE49-F238E27FC236}">
                    <a16:creationId xmlns:a16="http://schemas.microsoft.com/office/drawing/2014/main" id="{3AF49FFD-E523-68E0-3842-53C5B1D14A42}"/>
                  </a:ext>
                </a:extLst>
              </p:cNvPr>
              <p:cNvSpPr/>
              <p:nvPr/>
            </p:nvSpPr>
            <p:spPr>
              <a:xfrm rot="18242526">
                <a:off x="8335150" y="4518124"/>
                <a:ext cx="272860" cy="43044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9" name="Oval 1418">
                <a:extLst>
                  <a:ext uri="{FF2B5EF4-FFF2-40B4-BE49-F238E27FC236}">
                    <a16:creationId xmlns:a16="http://schemas.microsoft.com/office/drawing/2014/main" id="{41DCF52A-16EB-D92D-D685-2B0C9AC7DE01}"/>
                  </a:ext>
                </a:extLst>
              </p:cNvPr>
              <p:cNvSpPr/>
              <p:nvPr/>
            </p:nvSpPr>
            <p:spPr>
              <a:xfrm>
                <a:off x="6705600" y="4452738"/>
                <a:ext cx="302903" cy="51737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0" name="Flowchart: Manual Operation 1419">
                <a:extLst>
                  <a:ext uri="{FF2B5EF4-FFF2-40B4-BE49-F238E27FC236}">
                    <a16:creationId xmlns:a16="http://schemas.microsoft.com/office/drawing/2014/main" id="{4B72359B-57E0-2FE2-F445-947B093F66FC}"/>
                  </a:ext>
                </a:extLst>
              </p:cNvPr>
              <p:cNvSpPr/>
              <p:nvPr/>
            </p:nvSpPr>
            <p:spPr>
              <a:xfrm rot="12310857">
                <a:off x="6852109" y="3522598"/>
                <a:ext cx="532400" cy="1339096"/>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1" name="Flowchart: Manual Operation 1420">
                <a:extLst>
                  <a:ext uri="{FF2B5EF4-FFF2-40B4-BE49-F238E27FC236}">
                    <a16:creationId xmlns:a16="http://schemas.microsoft.com/office/drawing/2014/main" id="{61D50842-9A38-B134-6662-B712341A97E6}"/>
                  </a:ext>
                </a:extLst>
              </p:cNvPr>
              <p:cNvSpPr/>
              <p:nvPr/>
            </p:nvSpPr>
            <p:spPr>
              <a:xfrm rot="9335504" flipH="1">
                <a:off x="7901906" y="3425327"/>
                <a:ext cx="532400" cy="1366600"/>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2" name="Cloud 1421">
                <a:extLst>
                  <a:ext uri="{FF2B5EF4-FFF2-40B4-BE49-F238E27FC236}">
                    <a16:creationId xmlns:a16="http://schemas.microsoft.com/office/drawing/2014/main" id="{EF0461EE-FE12-A726-95D7-3969E6111BB2}"/>
                  </a:ext>
                </a:extLst>
              </p:cNvPr>
              <p:cNvSpPr/>
              <p:nvPr/>
            </p:nvSpPr>
            <p:spPr>
              <a:xfrm rot="21267149" flipH="1">
                <a:off x="7666089" y="2471640"/>
                <a:ext cx="735621" cy="989173"/>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3" name="Cloud 208">
                <a:extLst>
                  <a:ext uri="{FF2B5EF4-FFF2-40B4-BE49-F238E27FC236}">
                    <a16:creationId xmlns:a16="http://schemas.microsoft.com/office/drawing/2014/main" id="{91D318DB-E45F-7EE2-AD2C-40708378E478}"/>
                  </a:ext>
                </a:extLst>
              </p:cNvPr>
              <p:cNvSpPr/>
              <p:nvPr/>
            </p:nvSpPr>
            <p:spPr>
              <a:xfrm rot="1441540" flipH="1">
                <a:off x="6902033" y="2479574"/>
                <a:ext cx="735621" cy="989173"/>
              </a:xfrm>
              <a:prstGeom prst="cloud">
                <a:avLst/>
              </a:prstGeom>
              <a:solidFill>
                <a:srgbClr val="5D400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4" name="Oval 209">
                <a:extLst>
                  <a:ext uri="{FF2B5EF4-FFF2-40B4-BE49-F238E27FC236}">
                    <a16:creationId xmlns:a16="http://schemas.microsoft.com/office/drawing/2014/main" id="{B5C672BF-1AF1-7AF0-16D6-160AA80D2BA7}"/>
                  </a:ext>
                </a:extLst>
              </p:cNvPr>
              <p:cNvSpPr/>
              <p:nvPr/>
            </p:nvSpPr>
            <p:spPr>
              <a:xfrm rot="20001088">
                <a:off x="7137299" y="5526430"/>
                <a:ext cx="605808" cy="369553"/>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5" name="Oval 210">
                <a:extLst>
                  <a:ext uri="{FF2B5EF4-FFF2-40B4-BE49-F238E27FC236}">
                    <a16:creationId xmlns:a16="http://schemas.microsoft.com/office/drawing/2014/main" id="{25FA2626-B998-35E6-7A8D-B09CD24E768E}"/>
                  </a:ext>
                </a:extLst>
              </p:cNvPr>
              <p:cNvSpPr/>
              <p:nvPr/>
            </p:nvSpPr>
            <p:spPr>
              <a:xfrm rot="1608598">
                <a:off x="7594580" y="5526958"/>
                <a:ext cx="605808" cy="369553"/>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6" name="Flowchart: Manual Operation 211">
                <a:extLst>
                  <a:ext uri="{FF2B5EF4-FFF2-40B4-BE49-F238E27FC236}">
                    <a16:creationId xmlns:a16="http://schemas.microsoft.com/office/drawing/2014/main" id="{1BC27524-406F-19C1-1268-A1F9BF6B4D74}"/>
                  </a:ext>
                </a:extLst>
              </p:cNvPr>
              <p:cNvSpPr/>
              <p:nvPr/>
            </p:nvSpPr>
            <p:spPr>
              <a:xfrm rot="10800000">
                <a:off x="7085937" y="3468746"/>
                <a:ext cx="1103433" cy="2248119"/>
              </a:xfrm>
              <a:prstGeom prst="flowChartManualOperation">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7" name="Flowchart: Extract 212">
                <a:extLst>
                  <a:ext uri="{FF2B5EF4-FFF2-40B4-BE49-F238E27FC236}">
                    <a16:creationId xmlns:a16="http://schemas.microsoft.com/office/drawing/2014/main" id="{0B09D841-86E1-F201-C24A-CE91B3D3485F}"/>
                  </a:ext>
                </a:extLst>
              </p:cNvPr>
              <p:cNvSpPr/>
              <p:nvPr/>
            </p:nvSpPr>
            <p:spPr>
              <a:xfrm rot="10800000">
                <a:off x="7383430" y="3617799"/>
                <a:ext cx="530081" cy="570345"/>
              </a:xfrm>
              <a:prstGeom prst="flowChartExtract">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8" name="Oval 62">
                <a:extLst>
                  <a:ext uri="{FF2B5EF4-FFF2-40B4-BE49-F238E27FC236}">
                    <a16:creationId xmlns:a16="http://schemas.microsoft.com/office/drawing/2014/main" id="{91EC71D4-5AD7-9693-15C2-76103E0FF20A}"/>
                  </a:ext>
                </a:extLst>
              </p:cNvPr>
              <p:cNvSpPr/>
              <p:nvPr/>
            </p:nvSpPr>
            <p:spPr>
              <a:xfrm>
                <a:off x="7156254" y="2361319"/>
                <a:ext cx="984436" cy="1467128"/>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9" name="Rounded Rectangle 508">
                <a:extLst>
                  <a:ext uri="{FF2B5EF4-FFF2-40B4-BE49-F238E27FC236}">
                    <a16:creationId xmlns:a16="http://schemas.microsoft.com/office/drawing/2014/main" id="{D8B0FBBD-1167-603F-540F-047F38DE600F}"/>
                  </a:ext>
                </a:extLst>
              </p:cNvPr>
              <p:cNvSpPr/>
              <p:nvPr/>
            </p:nvSpPr>
            <p:spPr>
              <a:xfrm>
                <a:off x="6995966" y="2659423"/>
                <a:ext cx="1355911" cy="124851"/>
              </a:xfrm>
              <a:prstGeom prst="round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0" name="Rectangle 1429">
                <a:extLst>
                  <a:ext uri="{FF2B5EF4-FFF2-40B4-BE49-F238E27FC236}">
                    <a16:creationId xmlns:a16="http://schemas.microsoft.com/office/drawing/2014/main" id="{848BB337-C73C-1579-4857-BAF37BB06D73}"/>
                  </a:ext>
                </a:extLst>
              </p:cNvPr>
              <p:cNvSpPr/>
              <p:nvPr/>
            </p:nvSpPr>
            <p:spPr>
              <a:xfrm flipV="1">
                <a:off x="7144871" y="4607859"/>
                <a:ext cx="990600" cy="152400"/>
              </a:xfrm>
              <a:prstGeom prst="rect">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31" name="Group 94">
                <a:extLst>
                  <a:ext uri="{FF2B5EF4-FFF2-40B4-BE49-F238E27FC236}">
                    <a16:creationId xmlns:a16="http://schemas.microsoft.com/office/drawing/2014/main" id="{F21AA5DA-9DFF-5E86-9354-1B2A9693481D}"/>
                  </a:ext>
                </a:extLst>
              </p:cNvPr>
              <p:cNvGrpSpPr/>
              <p:nvPr/>
            </p:nvGrpSpPr>
            <p:grpSpPr>
              <a:xfrm>
                <a:off x="7126941" y="4724400"/>
                <a:ext cx="990601" cy="457200"/>
                <a:chOff x="3962399" y="5105400"/>
                <a:chExt cx="2283155" cy="591287"/>
              </a:xfrm>
            </p:grpSpPr>
            <p:sp>
              <p:nvSpPr>
                <p:cNvPr id="1432" name="Pentagon 511">
                  <a:extLst>
                    <a:ext uri="{FF2B5EF4-FFF2-40B4-BE49-F238E27FC236}">
                      <a16:creationId xmlns:a16="http://schemas.microsoft.com/office/drawing/2014/main" id="{0E781B94-4329-A1E9-B3D6-1BBBB97D1403}"/>
                    </a:ext>
                  </a:extLst>
                </p:cNvPr>
                <p:cNvSpPr/>
                <p:nvPr/>
              </p:nvSpPr>
              <p:spPr>
                <a:xfrm rot="5400000">
                  <a:off x="3893934" y="5173866"/>
                  <a:ext cx="591286" cy="454355"/>
                </a:xfrm>
                <a:prstGeom prst="homePlat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 name="Rectangle 1432">
                  <a:extLst>
                    <a:ext uri="{FF2B5EF4-FFF2-40B4-BE49-F238E27FC236}">
                      <a16:creationId xmlns:a16="http://schemas.microsoft.com/office/drawing/2014/main" id="{70576570-D28F-169A-B646-9769CB0C7761}"/>
                    </a:ext>
                  </a:extLst>
                </p:cNvPr>
                <p:cNvSpPr/>
                <p:nvPr/>
              </p:nvSpPr>
              <p:spPr>
                <a:xfrm>
                  <a:off x="4419600" y="5334000"/>
                  <a:ext cx="454355" cy="147821"/>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4" name="Rectangle 1433">
                  <a:extLst>
                    <a:ext uri="{FF2B5EF4-FFF2-40B4-BE49-F238E27FC236}">
                      <a16:creationId xmlns:a16="http://schemas.microsoft.com/office/drawing/2014/main" id="{C9D2FEFD-1BC9-687E-F7C4-539B6B26210A}"/>
                    </a:ext>
                  </a:extLst>
                </p:cNvPr>
                <p:cNvSpPr/>
                <p:nvPr/>
              </p:nvSpPr>
              <p:spPr>
                <a:xfrm>
                  <a:off x="4419600" y="5105400"/>
                  <a:ext cx="454355" cy="147821"/>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 name="Pentagon 514">
                  <a:extLst>
                    <a:ext uri="{FF2B5EF4-FFF2-40B4-BE49-F238E27FC236}">
                      <a16:creationId xmlns:a16="http://schemas.microsoft.com/office/drawing/2014/main" id="{8838FF61-5206-D5BA-E0EA-D0F34653BAC9}"/>
                    </a:ext>
                  </a:extLst>
                </p:cNvPr>
                <p:cNvSpPr/>
                <p:nvPr/>
              </p:nvSpPr>
              <p:spPr>
                <a:xfrm rot="5400000">
                  <a:off x="4808334" y="5173866"/>
                  <a:ext cx="591286" cy="454355"/>
                </a:xfrm>
                <a:prstGeom prst="homePlat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6" name="Pentagon 515">
                  <a:extLst>
                    <a:ext uri="{FF2B5EF4-FFF2-40B4-BE49-F238E27FC236}">
                      <a16:creationId xmlns:a16="http://schemas.microsoft.com/office/drawing/2014/main" id="{1AF4738D-6037-4AF9-5BEE-4944CA54ED64}"/>
                    </a:ext>
                  </a:extLst>
                </p:cNvPr>
                <p:cNvSpPr/>
                <p:nvPr/>
              </p:nvSpPr>
              <p:spPr>
                <a:xfrm rot="5400000">
                  <a:off x="5722734" y="5173866"/>
                  <a:ext cx="591286" cy="454355"/>
                </a:xfrm>
                <a:prstGeom prst="homePlat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7" name="Rectangle 1436">
                  <a:extLst>
                    <a:ext uri="{FF2B5EF4-FFF2-40B4-BE49-F238E27FC236}">
                      <a16:creationId xmlns:a16="http://schemas.microsoft.com/office/drawing/2014/main" id="{54AC44C8-11AD-626E-4CFB-87F01402625E}"/>
                    </a:ext>
                  </a:extLst>
                </p:cNvPr>
                <p:cNvSpPr/>
                <p:nvPr/>
              </p:nvSpPr>
              <p:spPr>
                <a:xfrm>
                  <a:off x="5334000" y="5105400"/>
                  <a:ext cx="454355" cy="147821"/>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8" name="Rectangle 1437">
                  <a:extLst>
                    <a:ext uri="{FF2B5EF4-FFF2-40B4-BE49-F238E27FC236}">
                      <a16:creationId xmlns:a16="http://schemas.microsoft.com/office/drawing/2014/main" id="{92D7B4EA-E658-8837-D801-AF3441C37431}"/>
                    </a:ext>
                  </a:extLst>
                </p:cNvPr>
                <p:cNvSpPr/>
                <p:nvPr/>
              </p:nvSpPr>
              <p:spPr>
                <a:xfrm>
                  <a:off x="5334000" y="5334000"/>
                  <a:ext cx="454355" cy="147821"/>
                </a:xfrm>
                <a:prstGeom prst="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9" name="Cross 224">
                  <a:extLst>
                    <a:ext uri="{FF2B5EF4-FFF2-40B4-BE49-F238E27FC236}">
                      <a16:creationId xmlns:a16="http://schemas.microsoft.com/office/drawing/2014/main" id="{C08ABC47-38F3-F586-EAEC-2D3116056DD7}"/>
                    </a:ext>
                  </a:extLst>
                </p:cNvPr>
                <p:cNvSpPr/>
                <p:nvPr/>
              </p:nvSpPr>
              <p:spPr>
                <a:xfrm>
                  <a:off x="4078943" y="52129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0" name="Cross 225">
                  <a:extLst>
                    <a:ext uri="{FF2B5EF4-FFF2-40B4-BE49-F238E27FC236}">
                      <a16:creationId xmlns:a16="http://schemas.microsoft.com/office/drawing/2014/main" id="{6B56A214-2EF7-DC03-1F0C-6DF2C481E793}"/>
                    </a:ext>
                  </a:extLst>
                </p:cNvPr>
                <p:cNvSpPr/>
                <p:nvPr/>
              </p:nvSpPr>
              <p:spPr>
                <a:xfrm>
                  <a:off x="4988861" y="5221942"/>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1" name="Cross 1440">
                  <a:extLst>
                    <a:ext uri="{FF2B5EF4-FFF2-40B4-BE49-F238E27FC236}">
                      <a16:creationId xmlns:a16="http://schemas.microsoft.com/office/drawing/2014/main" id="{790D0BC2-79FD-DC39-A396-0764C41DC4B6}"/>
                    </a:ext>
                  </a:extLst>
                </p:cNvPr>
                <p:cNvSpPr/>
                <p:nvPr/>
              </p:nvSpPr>
              <p:spPr>
                <a:xfrm>
                  <a:off x="5880849" y="52129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42" name="Group 449">
              <a:extLst>
                <a:ext uri="{FF2B5EF4-FFF2-40B4-BE49-F238E27FC236}">
                  <a16:creationId xmlns:a16="http://schemas.microsoft.com/office/drawing/2014/main" id="{9D180CF2-9A78-D881-D230-8386D3794AAE}"/>
                </a:ext>
              </a:extLst>
            </p:cNvPr>
            <p:cNvGrpSpPr/>
            <p:nvPr/>
          </p:nvGrpSpPr>
          <p:grpSpPr>
            <a:xfrm>
              <a:off x="5931042" y="1498116"/>
              <a:ext cx="2773290" cy="4756822"/>
              <a:chOff x="6472617" y="685800"/>
              <a:chExt cx="1867619" cy="3657600"/>
            </a:xfrm>
          </p:grpSpPr>
          <p:sp>
            <p:nvSpPr>
              <p:cNvPr id="1443" name="Cloud 1442">
                <a:extLst>
                  <a:ext uri="{FF2B5EF4-FFF2-40B4-BE49-F238E27FC236}">
                    <a16:creationId xmlns:a16="http://schemas.microsoft.com/office/drawing/2014/main" id="{3E570CAE-BB7E-05F3-6018-35A40C380C1A}"/>
                  </a:ext>
                </a:extLst>
              </p:cNvPr>
              <p:cNvSpPr/>
              <p:nvPr/>
            </p:nvSpPr>
            <p:spPr>
              <a:xfrm>
                <a:off x="7583905" y="1475480"/>
                <a:ext cx="665181" cy="118911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4" name="Cloud 1443">
                <a:extLst>
                  <a:ext uri="{FF2B5EF4-FFF2-40B4-BE49-F238E27FC236}">
                    <a16:creationId xmlns:a16="http://schemas.microsoft.com/office/drawing/2014/main" id="{B3519344-E48E-F202-B781-F80A4B68E2AA}"/>
                  </a:ext>
                </a:extLst>
              </p:cNvPr>
              <p:cNvSpPr/>
              <p:nvPr/>
            </p:nvSpPr>
            <p:spPr>
              <a:xfrm>
                <a:off x="7583905" y="1030458"/>
                <a:ext cx="529389" cy="89004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5" name="Cloud 1444">
                <a:extLst>
                  <a:ext uri="{FF2B5EF4-FFF2-40B4-BE49-F238E27FC236}">
                    <a16:creationId xmlns:a16="http://schemas.microsoft.com/office/drawing/2014/main" id="{578F8B5C-B472-82C5-2EED-6491D7D683BA}"/>
                  </a:ext>
                </a:extLst>
              </p:cNvPr>
              <p:cNvSpPr/>
              <p:nvPr/>
            </p:nvSpPr>
            <p:spPr>
              <a:xfrm rot="19357175">
                <a:off x="7399986" y="685800"/>
                <a:ext cx="602473" cy="89004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6" name="Cloud 1445">
                <a:extLst>
                  <a:ext uri="{FF2B5EF4-FFF2-40B4-BE49-F238E27FC236}">
                    <a16:creationId xmlns:a16="http://schemas.microsoft.com/office/drawing/2014/main" id="{2B09AE38-2439-080F-4E11-3EBE26F9D69C}"/>
                  </a:ext>
                </a:extLst>
              </p:cNvPr>
              <p:cNvSpPr/>
              <p:nvPr/>
            </p:nvSpPr>
            <p:spPr>
              <a:xfrm rot="1400185">
                <a:off x="6720188" y="819975"/>
                <a:ext cx="602473" cy="89004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7" name="Cloud 1446">
                <a:extLst>
                  <a:ext uri="{FF2B5EF4-FFF2-40B4-BE49-F238E27FC236}">
                    <a16:creationId xmlns:a16="http://schemas.microsoft.com/office/drawing/2014/main" id="{35D481EF-E8D7-0FBF-2510-88D797E81428}"/>
                  </a:ext>
                </a:extLst>
              </p:cNvPr>
              <p:cNvSpPr/>
              <p:nvPr/>
            </p:nvSpPr>
            <p:spPr>
              <a:xfrm>
                <a:off x="6533713" y="1374196"/>
                <a:ext cx="665181" cy="1189116"/>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8" name="Oval 1447">
                <a:extLst>
                  <a:ext uri="{FF2B5EF4-FFF2-40B4-BE49-F238E27FC236}">
                    <a16:creationId xmlns:a16="http://schemas.microsoft.com/office/drawing/2014/main" id="{7DB631E6-F67D-A3A3-1017-9BA50035854A}"/>
                  </a:ext>
                </a:extLst>
              </p:cNvPr>
              <p:cNvSpPr/>
              <p:nvPr/>
            </p:nvSpPr>
            <p:spPr>
              <a:xfrm rot="6128217">
                <a:off x="7504525" y="3981844"/>
                <a:ext cx="305076" cy="418036"/>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9" name="Oval 1448">
                <a:extLst>
                  <a:ext uri="{FF2B5EF4-FFF2-40B4-BE49-F238E27FC236}">
                    <a16:creationId xmlns:a16="http://schemas.microsoft.com/office/drawing/2014/main" id="{CAD123A4-FFEC-835F-C1BA-DF38C70FAC8B}"/>
                  </a:ext>
                </a:extLst>
              </p:cNvPr>
              <p:cNvSpPr/>
              <p:nvPr/>
            </p:nvSpPr>
            <p:spPr>
              <a:xfrm rot="4472555">
                <a:off x="7114006" y="3970663"/>
                <a:ext cx="279479" cy="439371"/>
              </a:xfrm>
              <a:prstGeom prst="ellipse">
                <a:avLst/>
              </a:prstGeom>
              <a:solidFill>
                <a:srgbClr val="875A1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0" name="Trapezoid 1449">
                <a:extLst>
                  <a:ext uri="{FF2B5EF4-FFF2-40B4-BE49-F238E27FC236}">
                    <a16:creationId xmlns:a16="http://schemas.microsoft.com/office/drawing/2014/main" id="{7085761C-E01C-405D-21FF-3FEEA160936B}"/>
                  </a:ext>
                </a:extLst>
              </p:cNvPr>
              <p:cNvSpPr/>
              <p:nvPr/>
            </p:nvSpPr>
            <p:spPr>
              <a:xfrm>
                <a:off x="6793089" y="2131215"/>
                <a:ext cx="1345671" cy="2022840"/>
              </a:xfrm>
              <a:prstGeom prst="trapezoid">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1" name="Trapezoid 1450">
                <a:extLst>
                  <a:ext uri="{FF2B5EF4-FFF2-40B4-BE49-F238E27FC236}">
                    <a16:creationId xmlns:a16="http://schemas.microsoft.com/office/drawing/2014/main" id="{B68CA1ED-B4A3-0E17-822B-8D6C7CF078F4}"/>
                  </a:ext>
                </a:extLst>
              </p:cNvPr>
              <p:cNvSpPr/>
              <p:nvPr/>
            </p:nvSpPr>
            <p:spPr>
              <a:xfrm rot="610840">
                <a:off x="6914698" y="2080490"/>
                <a:ext cx="475257" cy="2061165"/>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2" name="Oval 1451">
                <a:extLst>
                  <a:ext uri="{FF2B5EF4-FFF2-40B4-BE49-F238E27FC236}">
                    <a16:creationId xmlns:a16="http://schemas.microsoft.com/office/drawing/2014/main" id="{DB61C220-2C5D-2719-644F-4BA17E0C8805}"/>
                  </a:ext>
                </a:extLst>
              </p:cNvPr>
              <p:cNvSpPr/>
              <p:nvPr/>
            </p:nvSpPr>
            <p:spPr>
              <a:xfrm rot="2901859">
                <a:off x="6576775" y="2757180"/>
                <a:ext cx="337375" cy="48271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3" name="Oval 1452">
                <a:extLst>
                  <a:ext uri="{FF2B5EF4-FFF2-40B4-BE49-F238E27FC236}">
                    <a16:creationId xmlns:a16="http://schemas.microsoft.com/office/drawing/2014/main" id="{CBF81FD9-7584-9DB1-75B4-FCE9A632FA1E}"/>
                  </a:ext>
                </a:extLst>
              </p:cNvPr>
              <p:cNvSpPr/>
              <p:nvPr/>
            </p:nvSpPr>
            <p:spPr>
              <a:xfrm rot="20226769">
                <a:off x="7986654" y="2802332"/>
                <a:ext cx="254607" cy="39354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4" name="Trapezoid 1453">
                <a:extLst>
                  <a:ext uri="{FF2B5EF4-FFF2-40B4-BE49-F238E27FC236}">
                    <a16:creationId xmlns:a16="http://schemas.microsoft.com/office/drawing/2014/main" id="{DF4B33C3-427A-E5AE-91DD-4355DCA8BBB5}"/>
                  </a:ext>
                </a:extLst>
              </p:cNvPr>
              <p:cNvSpPr/>
              <p:nvPr/>
            </p:nvSpPr>
            <p:spPr>
              <a:xfrm rot="1442139">
                <a:off x="6741918" y="2025411"/>
                <a:ext cx="449345" cy="1059872"/>
              </a:xfrm>
              <a:prstGeom prst="trapezoid">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5" name="Trapezoid 1454">
                <a:extLst>
                  <a:ext uri="{FF2B5EF4-FFF2-40B4-BE49-F238E27FC236}">
                    <a16:creationId xmlns:a16="http://schemas.microsoft.com/office/drawing/2014/main" id="{B6F1505F-7A26-CB54-6E9A-ABDF97DAAE64}"/>
                  </a:ext>
                </a:extLst>
              </p:cNvPr>
              <p:cNvSpPr/>
              <p:nvPr/>
            </p:nvSpPr>
            <p:spPr>
              <a:xfrm rot="20249249">
                <a:off x="7699857" y="2025226"/>
                <a:ext cx="446780" cy="1059872"/>
              </a:xfrm>
              <a:prstGeom prst="trapezoid">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6" name="Trapezoid 1455">
                <a:extLst>
                  <a:ext uri="{FF2B5EF4-FFF2-40B4-BE49-F238E27FC236}">
                    <a16:creationId xmlns:a16="http://schemas.microsoft.com/office/drawing/2014/main" id="{4D095C9B-D5C9-6BBF-96C6-00233725220C}"/>
                  </a:ext>
                </a:extLst>
              </p:cNvPr>
              <p:cNvSpPr/>
              <p:nvPr/>
            </p:nvSpPr>
            <p:spPr>
              <a:xfrm rot="21059837">
                <a:off x="7543138" y="2072491"/>
                <a:ext cx="430410" cy="2061164"/>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7" name="Oval 1456">
                <a:extLst>
                  <a:ext uri="{FF2B5EF4-FFF2-40B4-BE49-F238E27FC236}">
                    <a16:creationId xmlns:a16="http://schemas.microsoft.com/office/drawing/2014/main" id="{2B16F46F-6BA7-6581-E051-E9BA1863BEA9}"/>
                  </a:ext>
                </a:extLst>
              </p:cNvPr>
              <p:cNvSpPr/>
              <p:nvPr/>
            </p:nvSpPr>
            <p:spPr>
              <a:xfrm>
                <a:off x="6928031" y="997895"/>
                <a:ext cx="983375" cy="136238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8" name="Cloud 1457">
                <a:extLst>
                  <a:ext uri="{FF2B5EF4-FFF2-40B4-BE49-F238E27FC236}">
                    <a16:creationId xmlns:a16="http://schemas.microsoft.com/office/drawing/2014/main" id="{346BE655-7A86-62C9-E437-1E07DA9D00D6}"/>
                  </a:ext>
                </a:extLst>
              </p:cNvPr>
              <p:cNvSpPr/>
              <p:nvPr/>
            </p:nvSpPr>
            <p:spPr>
              <a:xfrm rot="17055069">
                <a:off x="7046472" y="611276"/>
                <a:ext cx="619004" cy="866274"/>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59" name="Group 57">
                <a:extLst>
                  <a:ext uri="{FF2B5EF4-FFF2-40B4-BE49-F238E27FC236}">
                    <a16:creationId xmlns:a16="http://schemas.microsoft.com/office/drawing/2014/main" id="{477B79F4-E69F-FD9D-B01A-31C9B0CD3ACF}"/>
                  </a:ext>
                </a:extLst>
              </p:cNvPr>
              <p:cNvGrpSpPr/>
              <p:nvPr/>
            </p:nvGrpSpPr>
            <p:grpSpPr>
              <a:xfrm rot="5958039">
                <a:off x="6390099" y="3159410"/>
                <a:ext cx="1483482" cy="214851"/>
                <a:chOff x="6096000" y="1376597"/>
                <a:chExt cx="3810000" cy="1867525"/>
              </a:xfrm>
            </p:grpSpPr>
            <p:grpSp>
              <p:nvGrpSpPr>
                <p:cNvPr id="1510" name="Group 34">
                  <a:extLst>
                    <a:ext uri="{FF2B5EF4-FFF2-40B4-BE49-F238E27FC236}">
                      <a16:creationId xmlns:a16="http://schemas.microsoft.com/office/drawing/2014/main" id="{37151DC8-D452-CA97-26E1-70FAD1CA6100}"/>
                    </a:ext>
                  </a:extLst>
                </p:cNvPr>
                <p:cNvGrpSpPr/>
                <p:nvPr/>
              </p:nvGrpSpPr>
              <p:grpSpPr>
                <a:xfrm>
                  <a:off x="6096000" y="1447800"/>
                  <a:ext cx="3810000" cy="1752600"/>
                  <a:chOff x="4800600" y="183630"/>
                  <a:chExt cx="5791200" cy="1311639"/>
                </a:xfrm>
              </p:grpSpPr>
              <p:grpSp>
                <p:nvGrpSpPr>
                  <p:cNvPr id="1521" name="Group 28">
                    <a:extLst>
                      <a:ext uri="{FF2B5EF4-FFF2-40B4-BE49-F238E27FC236}">
                        <a16:creationId xmlns:a16="http://schemas.microsoft.com/office/drawing/2014/main" id="{FB8E74C5-FB85-70B7-1895-A3F3CF87F4D5}"/>
                      </a:ext>
                    </a:extLst>
                  </p:cNvPr>
                  <p:cNvGrpSpPr/>
                  <p:nvPr/>
                </p:nvGrpSpPr>
                <p:grpSpPr>
                  <a:xfrm>
                    <a:off x="4800600" y="184879"/>
                    <a:ext cx="2895600" cy="1295400"/>
                    <a:chOff x="4800600" y="184879"/>
                    <a:chExt cx="2895600" cy="1295400"/>
                  </a:xfrm>
                </p:grpSpPr>
                <p:sp>
                  <p:nvSpPr>
                    <p:cNvPr id="1527" name="Flowchart: Decision 1526">
                      <a:extLst>
                        <a:ext uri="{FF2B5EF4-FFF2-40B4-BE49-F238E27FC236}">
                          <a16:creationId xmlns:a16="http://schemas.microsoft.com/office/drawing/2014/main" id="{EC4ACAD4-4909-26A8-EF5B-24D264E6CDEC}"/>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8" name="Flowchart: Decision 1527">
                      <a:extLst>
                        <a:ext uri="{FF2B5EF4-FFF2-40B4-BE49-F238E27FC236}">
                          <a16:creationId xmlns:a16="http://schemas.microsoft.com/office/drawing/2014/main" id="{CFA7CBE5-C51A-27C4-D011-0FCF48E674A4}"/>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9" name="4-Point Star 278">
                      <a:extLst>
                        <a:ext uri="{FF2B5EF4-FFF2-40B4-BE49-F238E27FC236}">
                          <a16:creationId xmlns:a16="http://schemas.microsoft.com/office/drawing/2014/main" id="{E79F6D2C-8EFB-F9EB-BB00-F74DFFF26C00}"/>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2" name="Group 29">
                    <a:extLst>
                      <a:ext uri="{FF2B5EF4-FFF2-40B4-BE49-F238E27FC236}">
                        <a16:creationId xmlns:a16="http://schemas.microsoft.com/office/drawing/2014/main" id="{873CA9CC-30A8-8098-E1D8-86B0C2C9529A}"/>
                      </a:ext>
                    </a:extLst>
                  </p:cNvPr>
                  <p:cNvGrpSpPr/>
                  <p:nvPr/>
                </p:nvGrpSpPr>
                <p:grpSpPr>
                  <a:xfrm>
                    <a:off x="7696200" y="183630"/>
                    <a:ext cx="2895600" cy="1295400"/>
                    <a:chOff x="4800600" y="184879"/>
                    <a:chExt cx="2895600" cy="1295400"/>
                  </a:xfrm>
                </p:grpSpPr>
                <p:sp>
                  <p:nvSpPr>
                    <p:cNvPr id="1524" name="Flowchart: Decision 1523">
                      <a:extLst>
                        <a:ext uri="{FF2B5EF4-FFF2-40B4-BE49-F238E27FC236}">
                          <a16:creationId xmlns:a16="http://schemas.microsoft.com/office/drawing/2014/main" id="{2CEB3593-2629-A327-8B4D-649927FEA6F3}"/>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5" name="Flowchart: Decision 1524">
                      <a:extLst>
                        <a:ext uri="{FF2B5EF4-FFF2-40B4-BE49-F238E27FC236}">
                          <a16:creationId xmlns:a16="http://schemas.microsoft.com/office/drawing/2014/main" id="{DE801A37-6D9A-E502-DCB0-DF9987B326D4}"/>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6" name="4-Point Star 275">
                      <a:extLst>
                        <a:ext uri="{FF2B5EF4-FFF2-40B4-BE49-F238E27FC236}">
                          <a16:creationId xmlns:a16="http://schemas.microsoft.com/office/drawing/2014/main" id="{0AA7CE54-DAA1-996F-67E4-4BBBA65F5235}"/>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23" name="4-Point Star 272">
                    <a:extLst>
                      <a:ext uri="{FF2B5EF4-FFF2-40B4-BE49-F238E27FC236}">
                        <a16:creationId xmlns:a16="http://schemas.microsoft.com/office/drawing/2014/main" id="{5C63914A-A3ED-33C9-5E50-E45C3A5B047F}"/>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11" name="Oval 1510">
                  <a:extLst>
                    <a:ext uri="{FF2B5EF4-FFF2-40B4-BE49-F238E27FC236}">
                      <a16:creationId xmlns:a16="http://schemas.microsoft.com/office/drawing/2014/main" id="{60ED4921-6588-FD36-D3F0-0CA18270BC36}"/>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2" name="Oval 1511">
                  <a:extLst>
                    <a:ext uri="{FF2B5EF4-FFF2-40B4-BE49-F238E27FC236}">
                      <a16:creationId xmlns:a16="http://schemas.microsoft.com/office/drawing/2014/main" id="{5EC92715-A5AB-5E93-FE8A-54F4CB810D7A}"/>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3" name="Oval 1512">
                  <a:extLst>
                    <a:ext uri="{FF2B5EF4-FFF2-40B4-BE49-F238E27FC236}">
                      <a16:creationId xmlns:a16="http://schemas.microsoft.com/office/drawing/2014/main" id="{55FC8A5D-7DF8-87B1-D18C-3410F10C30AD}"/>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4" name="Oval 1513">
                  <a:extLst>
                    <a:ext uri="{FF2B5EF4-FFF2-40B4-BE49-F238E27FC236}">
                      <a16:creationId xmlns:a16="http://schemas.microsoft.com/office/drawing/2014/main" id="{F7C4A29D-37A5-88DB-69CA-23B3299B518D}"/>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5" name="Oval 1514">
                  <a:extLst>
                    <a:ext uri="{FF2B5EF4-FFF2-40B4-BE49-F238E27FC236}">
                      <a16:creationId xmlns:a16="http://schemas.microsoft.com/office/drawing/2014/main" id="{E371E086-A884-66D8-4518-8FE48834C626}"/>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6" name="Oval 1515">
                  <a:extLst>
                    <a:ext uri="{FF2B5EF4-FFF2-40B4-BE49-F238E27FC236}">
                      <a16:creationId xmlns:a16="http://schemas.microsoft.com/office/drawing/2014/main" id="{30B937AB-9E5C-334D-F597-59B2DD2E39B0}"/>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7" name="Oval 1516">
                  <a:extLst>
                    <a:ext uri="{FF2B5EF4-FFF2-40B4-BE49-F238E27FC236}">
                      <a16:creationId xmlns:a16="http://schemas.microsoft.com/office/drawing/2014/main" id="{2C3FCE36-5B0D-2943-2487-F4513526AEC0}"/>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8" name="Oval 1517">
                  <a:extLst>
                    <a:ext uri="{FF2B5EF4-FFF2-40B4-BE49-F238E27FC236}">
                      <a16:creationId xmlns:a16="http://schemas.microsoft.com/office/drawing/2014/main" id="{062F592A-235C-4CDF-5BF3-C39B9F397BEE}"/>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9" name="Oval 1518">
                  <a:extLst>
                    <a:ext uri="{FF2B5EF4-FFF2-40B4-BE49-F238E27FC236}">
                      <a16:creationId xmlns:a16="http://schemas.microsoft.com/office/drawing/2014/main" id="{EC27671E-0069-7B40-84E1-41FCF785BABE}"/>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0" name="Oval 1519">
                  <a:extLst>
                    <a:ext uri="{FF2B5EF4-FFF2-40B4-BE49-F238E27FC236}">
                      <a16:creationId xmlns:a16="http://schemas.microsoft.com/office/drawing/2014/main" id="{DE23A139-32A2-788C-D510-3641FD4C2CFC}"/>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0" name="Group 57">
                <a:extLst>
                  <a:ext uri="{FF2B5EF4-FFF2-40B4-BE49-F238E27FC236}">
                    <a16:creationId xmlns:a16="http://schemas.microsoft.com/office/drawing/2014/main" id="{0141CC66-9C11-F661-DE36-389E184A99E0}"/>
                  </a:ext>
                </a:extLst>
              </p:cNvPr>
              <p:cNvGrpSpPr/>
              <p:nvPr/>
            </p:nvGrpSpPr>
            <p:grpSpPr>
              <a:xfrm rot="4970471">
                <a:off x="7005838" y="3154605"/>
                <a:ext cx="1483482" cy="214851"/>
                <a:chOff x="6096000" y="1376597"/>
                <a:chExt cx="3810000" cy="1867525"/>
              </a:xfrm>
            </p:grpSpPr>
            <p:grpSp>
              <p:nvGrpSpPr>
                <p:cNvPr id="1490" name="Group 34">
                  <a:extLst>
                    <a:ext uri="{FF2B5EF4-FFF2-40B4-BE49-F238E27FC236}">
                      <a16:creationId xmlns:a16="http://schemas.microsoft.com/office/drawing/2014/main" id="{5A037248-6D4A-25E1-6CDA-7AD5EBFD0BC9}"/>
                    </a:ext>
                  </a:extLst>
                </p:cNvPr>
                <p:cNvGrpSpPr/>
                <p:nvPr/>
              </p:nvGrpSpPr>
              <p:grpSpPr>
                <a:xfrm>
                  <a:off x="6096000" y="1447800"/>
                  <a:ext cx="3810000" cy="1752600"/>
                  <a:chOff x="4800600" y="183630"/>
                  <a:chExt cx="5791200" cy="1311639"/>
                </a:xfrm>
              </p:grpSpPr>
              <p:grpSp>
                <p:nvGrpSpPr>
                  <p:cNvPr id="1501" name="Group 28">
                    <a:extLst>
                      <a:ext uri="{FF2B5EF4-FFF2-40B4-BE49-F238E27FC236}">
                        <a16:creationId xmlns:a16="http://schemas.microsoft.com/office/drawing/2014/main" id="{E522D04A-8CF6-EFC2-56D1-63772E171359}"/>
                      </a:ext>
                    </a:extLst>
                  </p:cNvPr>
                  <p:cNvGrpSpPr/>
                  <p:nvPr/>
                </p:nvGrpSpPr>
                <p:grpSpPr>
                  <a:xfrm>
                    <a:off x="4800600" y="184879"/>
                    <a:ext cx="2895600" cy="1295400"/>
                    <a:chOff x="4800600" y="184879"/>
                    <a:chExt cx="2895600" cy="1295400"/>
                  </a:xfrm>
                </p:grpSpPr>
                <p:sp>
                  <p:nvSpPr>
                    <p:cNvPr id="1507" name="Flowchart: Decision 1506">
                      <a:extLst>
                        <a:ext uri="{FF2B5EF4-FFF2-40B4-BE49-F238E27FC236}">
                          <a16:creationId xmlns:a16="http://schemas.microsoft.com/office/drawing/2014/main" id="{FB2AC7E0-338B-AA63-0E5A-DFBAE2DDCE71}"/>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8" name="Flowchart: Decision 1507">
                      <a:extLst>
                        <a:ext uri="{FF2B5EF4-FFF2-40B4-BE49-F238E27FC236}">
                          <a16:creationId xmlns:a16="http://schemas.microsoft.com/office/drawing/2014/main" id="{7283B646-62B8-7DAE-A890-2868FF630E6A}"/>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9" name="4-Point Star 258">
                      <a:extLst>
                        <a:ext uri="{FF2B5EF4-FFF2-40B4-BE49-F238E27FC236}">
                          <a16:creationId xmlns:a16="http://schemas.microsoft.com/office/drawing/2014/main" id="{840613E8-0912-FFBA-D125-2A602047F90F}"/>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2" name="Group 29">
                    <a:extLst>
                      <a:ext uri="{FF2B5EF4-FFF2-40B4-BE49-F238E27FC236}">
                        <a16:creationId xmlns:a16="http://schemas.microsoft.com/office/drawing/2014/main" id="{826DE3E6-F699-B4CE-CB22-BEC7AFFA59F5}"/>
                      </a:ext>
                    </a:extLst>
                  </p:cNvPr>
                  <p:cNvGrpSpPr/>
                  <p:nvPr/>
                </p:nvGrpSpPr>
                <p:grpSpPr>
                  <a:xfrm>
                    <a:off x="7696200" y="183630"/>
                    <a:ext cx="2895600" cy="1295400"/>
                    <a:chOff x="4800600" y="184879"/>
                    <a:chExt cx="2895600" cy="1295400"/>
                  </a:xfrm>
                </p:grpSpPr>
                <p:sp>
                  <p:nvSpPr>
                    <p:cNvPr id="1504" name="Flowchart: Decision 1503">
                      <a:extLst>
                        <a:ext uri="{FF2B5EF4-FFF2-40B4-BE49-F238E27FC236}">
                          <a16:creationId xmlns:a16="http://schemas.microsoft.com/office/drawing/2014/main" id="{E27E738F-3D75-EEC3-F8D0-E2A893AC6FF0}"/>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5" name="Flowchart: Decision 1504">
                      <a:extLst>
                        <a:ext uri="{FF2B5EF4-FFF2-40B4-BE49-F238E27FC236}">
                          <a16:creationId xmlns:a16="http://schemas.microsoft.com/office/drawing/2014/main" id="{17ADE6C8-BF08-5478-28B2-C6DE67F5C913}"/>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6" name="4-Point Star 255">
                      <a:extLst>
                        <a:ext uri="{FF2B5EF4-FFF2-40B4-BE49-F238E27FC236}">
                          <a16:creationId xmlns:a16="http://schemas.microsoft.com/office/drawing/2014/main" id="{CE5D859D-45D7-9330-B091-52716DE16FBE}"/>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3" name="4-Point Star 252">
                    <a:extLst>
                      <a:ext uri="{FF2B5EF4-FFF2-40B4-BE49-F238E27FC236}">
                        <a16:creationId xmlns:a16="http://schemas.microsoft.com/office/drawing/2014/main" id="{F7104B07-569E-0846-D4F3-2E6C77641591}"/>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91" name="Oval 1490">
                  <a:extLst>
                    <a:ext uri="{FF2B5EF4-FFF2-40B4-BE49-F238E27FC236}">
                      <a16:creationId xmlns:a16="http://schemas.microsoft.com/office/drawing/2014/main" id="{1C13020C-A2B2-2CC1-A3FB-703E9D19CD68}"/>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2" name="Oval 1491">
                  <a:extLst>
                    <a:ext uri="{FF2B5EF4-FFF2-40B4-BE49-F238E27FC236}">
                      <a16:creationId xmlns:a16="http://schemas.microsoft.com/office/drawing/2014/main" id="{3F0ACF1B-8374-2A16-0170-C796B049B5B6}"/>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3" name="Oval 1492">
                  <a:extLst>
                    <a:ext uri="{FF2B5EF4-FFF2-40B4-BE49-F238E27FC236}">
                      <a16:creationId xmlns:a16="http://schemas.microsoft.com/office/drawing/2014/main" id="{2D968788-8DFD-40CF-9048-63F942EA2C21}"/>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4" name="Oval 1493">
                  <a:extLst>
                    <a:ext uri="{FF2B5EF4-FFF2-40B4-BE49-F238E27FC236}">
                      <a16:creationId xmlns:a16="http://schemas.microsoft.com/office/drawing/2014/main" id="{4D18CF32-FEC0-7041-C7D3-BBFA8478DF48}"/>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5" name="Oval 1494">
                  <a:extLst>
                    <a:ext uri="{FF2B5EF4-FFF2-40B4-BE49-F238E27FC236}">
                      <a16:creationId xmlns:a16="http://schemas.microsoft.com/office/drawing/2014/main" id="{210E07B2-5F25-6C24-41B5-2C84848424F4}"/>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6" name="Oval 1495">
                  <a:extLst>
                    <a:ext uri="{FF2B5EF4-FFF2-40B4-BE49-F238E27FC236}">
                      <a16:creationId xmlns:a16="http://schemas.microsoft.com/office/drawing/2014/main" id="{B7E985BA-7FD2-B7B8-8D98-2C17E4F000CF}"/>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7" name="Oval 1496">
                  <a:extLst>
                    <a:ext uri="{FF2B5EF4-FFF2-40B4-BE49-F238E27FC236}">
                      <a16:creationId xmlns:a16="http://schemas.microsoft.com/office/drawing/2014/main" id="{5D66BA4A-EC06-904A-BDC7-CCAA52FD4647}"/>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8" name="Oval 1497">
                  <a:extLst>
                    <a:ext uri="{FF2B5EF4-FFF2-40B4-BE49-F238E27FC236}">
                      <a16:creationId xmlns:a16="http://schemas.microsoft.com/office/drawing/2014/main" id="{9F3C4072-DB59-E071-7F59-2067EEB798BC}"/>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9" name="Oval 1498">
                  <a:extLst>
                    <a:ext uri="{FF2B5EF4-FFF2-40B4-BE49-F238E27FC236}">
                      <a16:creationId xmlns:a16="http://schemas.microsoft.com/office/drawing/2014/main" id="{763465BD-EEBB-652F-49B5-4EEF38FE1D1C}"/>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0" name="Oval 1499">
                  <a:extLst>
                    <a:ext uri="{FF2B5EF4-FFF2-40B4-BE49-F238E27FC236}">
                      <a16:creationId xmlns:a16="http://schemas.microsoft.com/office/drawing/2014/main" id="{50A2D157-959D-F667-80B4-96188987419D}"/>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1" name="Group 543">
                <a:extLst>
                  <a:ext uri="{FF2B5EF4-FFF2-40B4-BE49-F238E27FC236}">
                    <a16:creationId xmlns:a16="http://schemas.microsoft.com/office/drawing/2014/main" id="{183FAB32-3AC6-2F79-CC46-3BE07433ECBF}"/>
                  </a:ext>
                </a:extLst>
              </p:cNvPr>
              <p:cNvGrpSpPr/>
              <p:nvPr/>
            </p:nvGrpSpPr>
            <p:grpSpPr>
              <a:xfrm rot="21212214">
                <a:off x="6472617" y="1086298"/>
                <a:ext cx="419818" cy="1299748"/>
                <a:chOff x="6742982" y="4953000"/>
                <a:chExt cx="419818" cy="1299748"/>
              </a:xfrm>
            </p:grpSpPr>
            <p:sp>
              <p:nvSpPr>
                <p:cNvPr id="1487" name="Moon 1486">
                  <a:extLst>
                    <a:ext uri="{FF2B5EF4-FFF2-40B4-BE49-F238E27FC236}">
                      <a16:creationId xmlns:a16="http://schemas.microsoft.com/office/drawing/2014/main" id="{12D75EAB-943F-9CD5-CE07-3DA38FC9A6C8}"/>
                    </a:ext>
                  </a:extLst>
                </p:cNvPr>
                <p:cNvSpPr/>
                <p:nvPr/>
              </p:nvSpPr>
              <p:spPr>
                <a:xfrm>
                  <a:off x="6934200" y="4953000"/>
                  <a:ext cx="228600" cy="1295400"/>
                </a:xfrm>
                <a:prstGeom prst="moon">
                  <a:avLst/>
                </a:prstGeom>
                <a:solidFill>
                  <a:srgbClr val="96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8" name="Moon 1487">
                  <a:extLst>
                    <a:ext uri="{FF2B5EF4-FFF2-40B4-BE49-F238E27FC236}">
                      <a16:creationId xmlns:a16="http://schemas.microsoft.com/office/drawing/2014/main" id="{FCF099E0-E57D-2FE5-98C9-965A1F21A87A}"/>
                    </a:ext>
                  </a:extLst>
                </p:cNvPr>
                <p:cNvSpPr/>
                <p:nvPr/>
              </p:nvSpPr>
              <p:spPr>
                <a:xfrm rot="1051808">
                  <a:off x="6742982" y="4957348"/>
                  <a:ext cx="228600" cy="1295400"/>
                </a:xfrm>
                <a:prstGeom prst="moon">
                  <a:avLst/>
                </a:prstGeom>
                <a:solidFill>
                  <a:srgbClr val="96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9" name="Moon 1488">
                  <a:extLst>
                    <a:ext uri="{FF2B5EF4-FFF2-40B4-BE49-F238E27FC236}">
                      <a16:creationId xmlns:a16="http://schemas.microsoft.com/office/drawing/2014/main" id="{4F9E1AEC-4CE4-8234-6E5E-9D5E2086E611}"/>
                    </a:ext>
                  </a:extLst>
                </p:cNvPr>
                <p:cNvSpPr/>
                <p:nvPr/>
              </p:nvSpPr>
              <p:spPr>
                <a:xfrm rot="580147">
                  <a:off x="6871694" y="5024031"/>
                  <a:ext cx="229998" cy="960868"/>
                </a:xfrm>
                <a:prstGeom prst="moon">
                  <a:avLst/>
                </a:prstGeom>
                <a:solidFill>
                  <a:srgbClr val="96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2" name="Group 544">
                <a:extLst>
                  <a:ext uri="{FF2B5EF4-FFF2-40B4-BE49-F238E27FC236}">
                    <a16:creationId xmlns:a16="http://schemas.microsoft.com/office/drawing/2014/main" id="{BBDE8AAB-F1EC-41BD-F5C3-A4F87E4A15F6}"/>
                  </a:ext>
                </a:extLst>
              </p:cNvPr>
              <p:cNvGrpSpPr/>
              <p:nvPr/>
            </p:nvGrpSpPr>
            <p:grpSpPr>
              <a:xfrm rot="387786" flipH="1">
                <a:off x="7920418" y="1162498"/>
                <a:ext cx="419818" cy="1299748"/>
                <a:chOff x="6742982" y="4953000"/>
                <a:chExt cx="419818" cy="1299748"/>
              </a:xfrm>
            </p:grpSpPr>
            <p:sp>
              <p:nvSpPr>
                <p:cNvPr id="1484" name="Moon 1483">
                  <a:extLst>
                    <a:ext uri="{FF2B5EF4-FFF2-40B4-BE49-F238E27FC236}">
                      <a16:creationId xmlns:a16="http://schemas.microsoft.com/office/drawing/2014/main" id="{1CDE6B6F-2C71-0B8E-A8FB-5D347600608E}"/>
                    </a:ext>
                  </a:extLst>
                </p:cNvPr>
                <p:cNvSpPr/>
                <p:nvPr/>
              </p:nvSpPr>
              <p:spPr>
                <a:xfrm>
                  <a:off x="6934200" y="4953000"/>
                  <a:ext cx="228600" cy="1295400"/>
                </a:xfrm>
                <a:prstGeom prst="moon">
                  <a:avLst/>
                </a:prstGeom>
                <a:solidFill>
                  <a:srgbClr val="96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5" name="Moon 1484">
                  <a:extLst>
                    <a:ext uri="{FF2B5EF4-FFF2-40B4-BE49-F238E27FC236}">
                      <a16:creationId xmlns:a16="http://schemas.microsoft.com/office/drawing/2014/main" id="{7C1837AF-C6F1-C2C8-F619-180A881F1451}"/>
                    </a:ext>
                  </a:extLst>
                </p:cNvPr>
                <p:cNvSpPr/>
                <p:nvPr/>
              </p:nvSpPr>
              <p:spPr>
                <a:xfrm rot="1051808">
                  <a:off x="6742982" y="4957348"/>
                  <a:ext cx="228600" cy="1295400"/>
                </a:xfrm>
                <a:prstGeom prst="moon">
                  <a:avLst/>
                </a:prstGeom>
                <a:solidFill>
                  <a:srgbClr val="96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6" name="Moon 1485">
                  <a:extLst>
                    <a:ext uri="{FF2B5EF4-FFF2-40B4-BE49-F238E27FC236}">
                      <a16:creationId xmlns:a16="http://schemas.microsoft.com/office/drawing/2014/main" id="{15CBAB33-3A4F-FB13-CEE4-0045329470F2}"/>
                    </a:ext>
                  </a:extLst>
                </p:cNvPr>
                <p:cNvSpPr/>
                <p:nvPr/>
              </p:nvSpPr>
              <p:spPr>
                <a:xfrm rot="580147">
                  <a:off x="6871694" y="5024031"/>
                  <a:ext cx="229998" cy="960868"/>
                </a:xfrm>
                <a:prstGeom prst="moon">
                  <a:avLst/>
                </a:prstGeom>
                <a:solidFill>
                  <a:srgbClr val="96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63" name="Group 57">
                <a:extLst>
                  <a:ext uri="{FF2B5EF4-FFF2-40B4-BE49-F238E27FC236}">
                    <a16:creationId xmlns:a16="http://schemas.microsoft.com/office/drawing/2014/main" id="{609C8202-9C8B-B9C9-8A90-3E7B45801B91}"/>
                  </a:ext>
                </a:extLst>
              </p:cNvPr>
              <p:cNvGrpSpPr/>
              <p:nvPr/>
            </p:nvGrpSpPr>
            <p:grpSpPr>
              <a:xfrm rot="10800000">
                <a:off x="6629400" y="990600"/>
                <a:ext cx="1582651" cy="348674"/>
                <a:chOff x="6096000" y="1376597"/>
                <a:chExt cx="3810000" cy="1867525"/>
              </a:xfrm>
            </p:grpSpPr>
            <p:grpSp>
              <p:nvGrpSpPr>
                <p:cNvPr id="1464" name="Group 34">
                  <a:extLst>
                    <a:ext uri="{FF2B5EF4-FFF2-40B4-BE49-F238E27FC236}">
                      <a16:creationId xmlns:a16="http://schemas.microsoft.com/office/drawing/2014/main" id="{5FD7FA2F-17D0-44BF-7DE2-FB765AD24E46}"/>
                    </a:ext>
                  </a:extLst>
                </p:cNvPr>
                <p:cNvGrpSpPr/>
                <p:nvPr/>
              </p:nvGrpSpPr>
              <p:grpSpPr>
                <a:xfrm>
                  <a:off x="6096000" y="1447800"/>
                  <a:ext cx="3810000" cy="1752600"/>
                  <a:chOff x="4800600" y="183630"/>
                  <a:chExt cx="5791200" cy="1311639"/>
                </a:xfrm>
              </p:grpSpPr>
              <p:grpSp>
                <p:nvGrpSpPr>
                  <p:cNvPr id="1475" name="Group 28">
                    <a:extLst>
                      <a:ext uri="{FF2B5EF4-FFF2-40B4-BE49-F238E27FC236}">
                        <a16:creationId xmlns:a16="http://schemas.microsoft.com/office/drawing/2014/main" id="{5FAA62AC-CABC-2D4D-FF47-2B66BE1680D6}"/>
                      </a:ext>
                    </a:extLst>
                  </p:cNvPr>
                  <p:cNvGrpSpPr/>
                  <p:nvPr/>
                </p:nvGrpSpPr>
                <p:grpSpPr>
                  <a:xfrm>
                    <a:off x="4800600" y="184879"/>
                    <a:ext cx="2895600" cy="1295400"/>
                    <a:chOff x="4800600" y="184879"/>
                    <a:chExt cx="2895600" cy="1295400"/>
                  </a:xfrm>
                </p:grpSpPr>
                <p:sp>
                  <p:nvSpPr>
                    <p:cNvPr id="1481" name="Flowchart: Decision 1480">
                      <a:extLst>
                        <a:ext uri="{FF2B5EF4-FFF2-40B4-BE49-F238E27FC236}">
                          <a16:creationId xmlns:a16="http://schemas.microsoft.com/office/drawing/2014/main" id="{E45437CD-600A-022B-9801-97DE6E036B53}"/>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2" name="Flowchart: Decision 1481">
                      <a:extLst>
                        <a:ext uri="{FF2B5EF4-FFF2-40B4-BE49-F238E27FC236}">
                          <a16:creationId xmlns:a16="http://schemas.microsoft.com/office/drawing/2014/main" id="{4892E036-4114-7149-E0B1-DCE061F5C236}"/>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3" name="4-Point Star 232">
                      <a:extLst>
                        <a:ext uri="{FF2B5EF4-FFF2-40B4-BE49-F238E27FC236}">
                          <a16:creationId xmlns:a16="http://schemas.microsoft.com/office/drawing/2014/main" id="{55F59B22-F5D2-5445-6FF7-A97141837827}"/>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6" name="Group 29">
                    <a:extLst>
                      <a:ext uri="{FF2B5EF4-FFF2-40B4-BE49-F238E27FC236}">
                        <a16:creationId xmlns:a16="http://schemas.microsoft.com/office/drawing/2014/main" id="{837E86BB-C2A5-016A-B338-3CEC2A368DB7}"/>
                      </a:ext>
                    </a:extLst>
                  </p:cNvPr>
                  <p:cNvGrpSpPr/>
                  <p:nvPr/>
                </p:nvGrpSpPr>
                <p:grpSpPr>
                  <a:xfrm>
                    <a:off x="7696200" y="183630"/>
                    <a:ext cx="2895600" cy="1295400"/>
                    <a:chOff x="4800600" y="184879"/>
                    <a:chExt cx="2895600" cy="1295400"/>
                  </a:xfrm>
                </p:grpSpPr>
                <p:sp>
                  <p:nvSpPr>
                    <p:cNvPr id="1478" name="Flowchart: Decision 1477">
                      <a:extLst>
                        <a:ext uri="{FF2B5EF4-FFF2-40B4-BE49-F238E27FC236}">
                          <a16:creationId xmlns:a16="http://schemas.microsoft.com/office/drawing/2014/main" id="{590FE67D-044E-D97A-4962-042F96A668DB}"/>
                        </a:ext>
                      </a:extLst>
                    </p:cNvPr>
                    <p:cNvSpPr/>
                    <p:nvPr/>
                  </p:nvSpPr>
                  <p:spPr>
                    <a:xfrm>
                      <a:off x="48006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9" name="Flowchart: Decision 1478">
                      <a:extLst>
                        <a:ext uri="{FF2B5EF4-FFF2-40B4-BE49-F238E27FC236}">
                          <a16:creationId xmlns:a16="http://schemas.microsoft.com/office/drawing/2014/main" id="{58FD8F05-5038-471C-D6B8-7B89ABD82837}"/>
                        </a:ext>
                      </a:extLst>
                    </p:cNvPr>
                    <p:cNvSpPr/>
                    <p:nvPr/>
                  </p:nvSpPr>
                  <p:spPr>
                    <a:xfrm>
                      <a:off x="6248400" y="228600"/>
                      <a:ext cx="1447800" cy="1143000"/>
                    </a:xfrm>
                    <a:prstGeom prst="flowChartDecision">
                      <a:avLst/>
                    </a:prstGeom>
                    <a:solidFill>
                      <a:srgbClr val="E4CE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0" name="4-Point Star 229">
                      <a:extLst>
                        <a:ext uri="{FF2B5EF4-FFF2-40B4-BE49-F238E27FC236}">
                          <a16:creationId xmlns:a16="http://schemas.microsoft.com/office/drawing/2014/main" id="{F1989C2C-0D7A-C26F-6525-77E2B9076589}"/>
                        </a:ext>
                      </a:extLst>
                    </p:cNvPr>
                    <p:cNvSpPr/>
                    <p:nvPr/>
                  </p:nvSpPr>
                  <p:spPr>
                    <a:xfrm>
                      <a:off x="5472659" y="18487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77" name="4-Point Star 226">
                    <a:extLst>
                      <a:ext uri="{FF2B5EF4-FFF2-40B4-BE49-F238E27FC236}">
                        <a16:creationId xmlns:a16="http://schemas.microsoft.com/office/drawing/2014/main" id="{3AB71C57-14FC-BA9A-780B-8432295651A0}"/>
                      </a:ext>
                    </a:extLst>
                  </p:cNvPr>
                  <p:cNvSpPr/>
                  <p:nvPr/>
                </p:nvSpPr>
                <p:spPr>
                  <a:xfrm>
                    <a:off x="6961682" y="199869"/>
                    <a:ext cx="1524000" cy="1295400"/>
                  </a:xfrm>
                  <a:prstGeom prst="star4">
                    <a:avLst>
                      <a:gd name="adj" fmla="val 1944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5" name="Oval 1464">
                  <a:extLst>
                    <a:ext uri="{FF2B5EF4-FFF2-40B4-BE49-F238E27FC236}">
                      <a16:creationId xmlns:a16="http://schemas.microsoft.com/office/drawing/2014/main" id="{A8B0F3C2-21AA-922C-E7D2-1DBEA9C43CCC}"/>
                    </a:ext>
                  </a:extLst>
                </p:cNvPr>
                <p:cNvSpPr/>
                <p:nvPr/>
              </p:nvSpPr>
              <p:spPr>
                <a:xfrm>
                  <a:off x="6248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6" name="Oval 1465">
                  <a:extLst>
                    <a:ext uri="{FF2B5EF4-FFF2-40B4-BE49-F238E27FC236}">
                      <a16:creationId xmlns:a16="http://schemas.microsoft.com/office/drawing/2014/main" id="{0B6818A6-537B-308A-874A-B38D8F94C6BC}"/>
                    </a:ext>
                  </a:extLst>
                </p:cNvPr>
                <p:cNvSpPr/>
                <p:nvPr/>
              </p:nvSpPr>
              <p:spPr>
                <a:xfrm>
                  <a:off x="72390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7" name="Oval 1466">
                  <a:extLst>
                    <a:ext uri="{FF2B5EF4-FFF2-40B4-BE49-F238E27FC236}">
                      <a16:creationId xmlns:a16="http://schemas.microsoft.com/office/drawing/2014/main" id="{578EFB61-5F00-693D-7234-EEC34413BA79}"/>
                    </a:ext>
                  </a:extLst>
                </p:cNvPr>
                <p:cNvSpPr/>
                <p:nvPr/>
              </p:nvSpPr>
              <p:spPr>
                <a:xfrm>
                  <a:off x="8153400" y="2133600"/>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8" name="Oval 1467">
                  <a:extLst>
                    <a:ext uri="{FF2B5EF4-FFF2-40B4-BE49-F238E27FC236}">
                      <a16:creationId xmlns:a16="http://schemas.microsoft.com/office/drawing/2014/main" id="{8F2BA7C6-9C67-A11E-552B-5DF610EC8155}"/>
                    </a:ext>
                  </a:extLst>
                </p:cNvPr>
                <p:cNvSpPr/>
                <p:nvPr/>
              </p:nvSpPr>
              <p:spPr>
                <a:xfrm>
                  <a:off x="9231443" y="20948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9" name="Oval 1468">
                  <a:extLst>
                    <a:ext uri="{FF2B5EF4-FFF2-40B4-BE49-F238E27FC236}">
                      <a16:creationId xmlns:a16="http://schemas.microsoft.com/office/drawing/2014/main" id="{88A4DE54-7C68-8616-8B48-E7DB46F327EB}"/>
                    </a:ext>
                  </a:extLst>
                </p:cNvPr>
                <p:cNvSpPr/>
                <p:nvPr/>
              </p:nvSpPr>
              <p:spPr>
                <a:xfrm>
                  <a:off x="6785548" y="1376597"/>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0" name="Oval 1469">
                  <a:extLst>
                    <a:ext uri="{FF2B5EF4-FFF2-40B4-BE49-F238E27FC236}">
                      <a16:creationId xmlns:a16="http://schemas.microsoft.com/office/drawing/2014/main" id="{01EB9F4E-C45F-6549-9F18-969A943FF68E}"/>
                    </a:ext>
                  </a:extLst>
                </p:cNvPr>
                <p:cNvSpPr/>
                <p:nvPr/>
              </p:nvSpPr>
              <p:spPr>
                <a:xfrm>
                  <a:off x="774741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1" name="Oval 1470">
                  <a:extLst>
                    <a:ext uri="{FF2B5EF4-FFF2-40B4-BE49-F238E27FC236}">
                      <a16:creationId xmlns:a16="http://schemas.microsoft.com/office/drawing/2014/main" id="{FA631A36-10D7-5CBF-CAC6-57DBD0BC0F78}"/>
                    </a:ext>
                  </a:extLst>
                </p:cNvPr>
                <p:cNvSpPr/>
                <p:nvPr/>
              </p:nvSpPr>
              <p:spPr>
                <a:xfrm>
                  <a:off x="8691797" y="1409076"/>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2" name="Oval 1471">
                  <a:extLst>
                    <a:ext uri="{FF2B5EF4-FFF2-40B4-BE49-F238E27FC236}">
                      <a16:creationId xmlns:a16="http://schemas.microsoft.com/office/drawing/2014/main" id="{3A0A1D17-50A3-C0A7-B8FC-A24162A9F4C1}"/>
                    </a:ext>
                  </a:extLst>
                </p:cNvPr>
                <p:cNvSpPr/>
                <p:nvPr/>
              </p:nvSpPr>
              <p:spPr>
                <a:xfrm>
                  <a:off x="6773056" y="2863122"/>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3" name="Oval 1472">
                  <a:extLst>
                    <a:ext uri="{FF2B5EF4-FFF2-40B4-BE49-F238E27FC236}">
                      <a16:creationId xmlns:a16="http://schemas.microsoft.com/office/drawing/2014/main" id="{B0653FFC-6548-667F-8521-3E745CCF0541}"/>
                    </a:ext>
                  </a:extLst>
                </p:cNvPr>
                <p:cNvSpPr/>
                <p:nvPr/>
              </p:nvSpPr>
              <p:spPr>
                <a:xfrm>
                  <a:off x="7762407" y="286312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4" name="Oval 1473">
                  <a:extLst>
                    <a:ext uri="{FF2B5EF4-FFF2-40B4-BE49-F238E27FC236}">
                      <a16:creationId xmlns:a16="http://schemas.microsoft.com/office/drawing/2014/main" id="{AEF8E7C5-2B5C-FDA0-2A7A-62AE46313F97}"/>
                    </a:ext>
                  </a:extLst>
                </p:cNvPr>
                <p:cNvSpPr/>
                <p:nvPr/>
              </p:nvSpPr>
              <p:spPr>
                <a:xfrm>
                  <a:off x="8706788" y="2833141"/>
                  <a:ext cx="533400" cy="381000"/>
                </a:xfrm>
                <a:prstGeom prst="ellipse">
                  <a:avLst/>
                </a:prstGeom>
                <a:solidFill>
                  <a:schemeClr val="accent5">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30" name="Group 537">
              <a:extLst>
                <a:ext uri="{FF2B5EF4-FFF2-40B4-BE49-F238E27FC236}">
                  <a16:creationId xmlns:a16="http://schemas.microsoft.com/office/drawing/2014/main" id="{4B3C3CC0-A468-4EFF-D3AE-2A4590CEFBA8}"/>
                </a:ext>
              </a:extLst>
            </p:cNvPr>
            <p:cNvGrpSpPr/>
            <p:nvPr/>
          </p:nvGrpSpPr>
          <p:grpSpPr>
            <a:xfrm>
              <a:off x="2933561" y="1856629"/>
              <a:ext cx="2773290" cy="4570622"/>
              <a:chOff x="2750285" y="333692"/>
              <a:chExt cx="1851077" cy="3323908"/>
            </a:xfrm>
          </p:grpSpPr>
          <p:sp>
            <p:nvSpPr>
              <p:cNvPr id="1531" name="Oval 1530">
                <a:extLst>
                  <a:ext uri="{FF2B5EF4-FFF2-40B4-BE49-F238E27FC236}">
                    <a16:creationId xmlns:a16="http://schemas.microsoft.com/office/drawing/2014/main" id="{28364F61-020B-AE0E-3248-5F0BD86DE587}"/>
                  </a:ext>
                </a:extLst>
              </p:cNvPr>
              <p:cNvSpPr/>
              <p:nvPr/>
            </p:nvSpPr>
            <p:spPr>
              <a:xfrm rot="3646842">
                <a:off x="3668962" y="3298095"/>
                <a:ext cx="396562" cy="322447"/>
              </a:xfrm>
              <a:prstGeom prst="ellipse">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2" name="Oval 1531">
                <a:extLst>
                  <a:ext uri="{FF2B5EF4-FFF2-40B4-BE49-F238E27FC236}">
                    <a16:creationId xmlns:a16="http://schemas.microsoft.com/office/drawing/2014/main" id="{50D5BBF6-18DD-23B6-DCE1-57C6F07A51E8}"/>
                  </a:ext>
                </a:extLst>
              </p:cNvPr>
              <p:cNvSpPr/>
              <p:nvPr/>
            </p:nvSpPr>
            <p:spPr>
              <a:xfrm rot="6922285">
                <a:off x="3311092" y="3296118"/>
                <a:ext cx="396562" cy="322447"/>
              </a:xfrm>
              <a:prstGeom prst="ellipse">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3" name="Cloud 1532">
                <a:extLst>
                  <a:ext uri="{FF2B5EF4-FFF2-40B4-BE49-F238E27FC236}">
                    <a16:creationId xmlns:a16="http://schemas.microsoft.com/office/drawing/2014/main" id="{8D41F0C0-4C43-F27B-C563-114ACD7C469F}"/>
                  </a:ext>
                </a:extLst>
              </p:cNvPr>
              <p:cNvSpPr/>
              <p:nvPr/>
            </p:nvSpPr>
            <p:spPr>
              <a:xfrm rot="20890669">
                <a:off x="3773523" y="512514"/>
                <a:ext cx="556528" cy="1312713"/>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4" name="Cloud 1533">
                <a:extLst>
                  <a:ext uri="{FF2B5EF4-FFF2-40B4-BE49-F238E27FC236}">
                    <a16:creationId xmlns:a16="http://schemas.microsoft.com/office/drawing/2014/main" id="{6943301B-AD8C-C580-1DBD-79567420674A}"/>
                  </a:ext>
                </a:extLst>
              </p:cNvPr>
              <p:cNvSpPr/>
              <p:nvPr/>
            </p:nvSpPr>
            <p:spPr>
              <a:xfrm>
                <a:off x="3013476" y="499063"/>
                <a:ext cx="548042" cy="1253537"/>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5" name="Oval 1534">
                <a:extLst>
                  <a:ext uri="{FF2B5EF4-FFF2-40B4-BE49-F238E27FC236}">
                    <a16:creationId xmlns:a16="http://schemas.microsoft.com/office/drawing/2014/main" id="{C7F17720-1963-834D-B234-3607217535E7}"/>
                  </a:ext>
                </a:extLst>
              </p:cNvPr>
              <p:cNvSpPr/>
              <p:nvPr/>
            </p:nvSpPr>
            <p:spPr>
              <a:xfrm rot="3770880">
                <a:off x="3792726" y="3032294"/>
                <a:ext cx="444198" cy="299827"/>
              </a:xfrm>
              <a:prstGeom prst="ellipse">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 name="Oval 1535">
                <a:extLst>
                  <a:ext uri="{FF2B5EF4-FFF2-40B4-BE49-F238E27FC236}">
                    <a16:creationId xmlns:a16="http://schemas.microsoft.com/office/drawing/2014/main" id="{F6AA0803-A4E7-CF46-868F-3F8BA8173854}"/>
                  </a:ext>
                </a:extLst>
              </p:cNvPr>
              <p:cNvSpPr/>
              <p:nvPr/>
            </p:nvSpPr>
            <p:spPr>
              <a:xfrm rot="2706969">
                <a:off x="4241858" y="2164708"/>
                <a:ext cx="396562" cy="32244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7" name="Oval 1536">
                <a:extLst>
                  <a:ext uri="{FF2B5EF4-FFF2-40B4-BE49-F238E27FC236}">
                    <a16:creationId xmlns:a16="http://schemas.microsoft.com/office/drawing/2014/main" id="{DA6B9BD0-3AB8-A9BC-D2AB-7A45C1A2A4D3}"/>
                  </a:ext>
                </a:extLst>
              </p:cNvPr>
              <p:cNvSpPr/>
              <p:nvPr/>
            </p:nvSpPr>
            <p:spPr>
              <a:xfrm rot="6922285">
                <a:off x="2713228" y="2165825"/>
                <a:ext cx="396562" cy="32244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 name="Flowchart: Manual Operation 1537">
                <a:extLst>
                  <a:ext uri="{FF2B5EF4-FFF2-40B4-BE49-F238E27FC236}">
                    <a16:creationId xmlns:a16="http://schemas.microsoft.com/office/drawing/2014/main" id="{2FE43987-7AE9-728C-E5F3-6E7A40A493F0}"/>
                  </a:ext>
                </a:extLst>
              </p:cNvPr>
              <p:cNvSpPr/>
              <p:nvPr/>
            </p:nvSpPr>
            <p:spPr>
              <a:xfrm rot="9035457">
                <a:off x="3941652" y="1504995"/>
                <a:ext cx="489108" cy="897265"/>
              </a:xfrm>
              <a:prstGeom prst="flowChartManualOperation">
                <a:avLst/>
              </a:prstGeom>
              <a:solidFill>
                <a:srgbClr val="C5AA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9" name="Flowchart: Manual Operation 1538">
                <a:extLst>
                  <a:ext uri="{FF2B5EF4-FFF2-40B4-BE49-F238E27FC236}">
                    <a16:creationId xmlns:a16="http://schemas.microsoft.com/office/drawing/2014/main" id="{0E24079D-4997-56A9-240E-03BCB05916A4}"/>
                  </a:ext>
                </a:extLst>
              </p:cNvPr>
              <p:cNvSpPr/>
              <p:nvPr/>
            </p:nvSpPr>
            <p:spPr>
              <a:xfrm rot="12441478">
                <a:off x="2936647" y="1505321"/>
                <a:ext cx="489108" cy="912220"/>
              </a:xfrm>
              <a:prstGeom prst="flowChartManualOperation">
                <a:avLst/>
              </a:prstGeom>
              <a:solidFill>
                <a:srgbClr val="C5AA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0" name="Flowchart: Manual Operation 1539">
                <a:extLst>
                  <a:ext uri="{FF2B5EF4-FFF2-40B4-BE49-F238E27FC236}">
                    <a16:creationId xmlns:a16="http://schemas.microsoft.com/office/drawing/2014/main" id="{AF3C1B1A-0F4F-49DB-4DD6-62B4AD589DFD}"/>
                  </a:ext>
                </a:extLst>
              </p:cNvPr>
              <p:cNvSpPr/>
              <p:nvPr/>
            </p:nvSpPr>
            <p:spPr>
              <a:xfrm rot="10800000">
                <a:off x="3086135" y="1503768"/>
                <a:ext cx="1187072" cy="1925685"/>
              </a:xfrm>
              <a:prstGeom prst="flowChartManualOperation">
                <a:avLst/>
              </a:prstGeom>
              <a:solidFill>
                <a:srgbClr val="C5AA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1" name="Hexagon 1540">
                <a:extLst>
                  <a:ext uri="{FF2B5EF4-FFF2-40B4-BE49-F238E27FC236}">
                    <a16:creationId xmlns:a16="http://schemas.microsoft.com/office/drawing/2014/main" id="{2B4044F2-E90E-DB38-DD40-6E31A77B5785}"/>
                  </a:ext>
                </a:extLst>
              </p:cNvPr>
              <p:cNvSpPr/>
              <p:nvPr/>
            </p:nvSpPr>
            <p:spPr>
              <a:xfrm>
                <a:off x="3542704" y="590348"/>
                <a:ext cx="273940" cy="199722"/>
              </a:xfrm>
              <a:prstGeom prst="hexagon">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2" name="Rounded Rectangle 139">
                <a:extLst>
                  <a:ext uri="{FF2B5EF4-FFF2-40B4-BE49-F238E27FC236}">
                    <a16:creationId xmlns:a16="http://schemas.microsoft.com/office/drawing/2014/main" id="{17694642-235E-9859-0C01-A8692B01BE2E}"/>
                  </a:ext>
                </a:extLst>
              </p:cNvPr>
              <p:cNvSpPr/>
              <p:nvPr/>
            </p:nvSpPr>
            <p:spPr>
              <a:xfrm>
                <a:off x="3191098" y="2508473"/>
                <a:ext cx="995265" cy="167451"/>
              </a:xfrm>
              <a:prstGeom prst="round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3" name="Oval 1542">
                <a:extLst>
                  <a:ext uri="{FF2B5EF4-FFF2-40B4-BE49-F238E27FC236}">
                    <a16:creationId xmlns:a16="http://schemas.microsoft.com/office/drawing/2014/main" id="{D8D05E0D-DDB5-576D-7010-6CF65B3B560C}"/>
                  </a:ext>
                </a:extLst>
              </p:cNvPr>
              <p:cNvSpPr/>
              <p:nvPr/>
            </p:nvSpPr>
            <p:spPr>
              <a:xfrm>
                <a:off x="3429000" y="1066800"/>
                <a:ext cx="503908" cy="7705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4" name="Oval 1543">
                <a:extLst>
                  <a:ext uri="{FF2B5EF4-FFF2-40B4-BE49-F238E27FC236}">
                    <a16:creationId xmlns:a16="http://schemas.microsoft.com/office/drawing/2014/main" id="{260DB045-230B-AB92-37B1-D55B4502F400}"/>
                  </a:ext>
                </a:extLst>
              </p:cNvPr>
              <p:cNvSpPr/>
              <p:nvPr/>
            </p:nvSpPr>
            <p:spPr>
              <a:xfrm>
                <a:off x="3177452" y="457200"/>
                <a:ext cx="1004445" cy="126490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5" name="Wave 1544">
                <a:extLst>
                  <a:ext uri="{FF2B5EF4-FFF2-40B4-BE49-F238E27FC236}">
                    <a16:creationId xmlns:a16="http://schemas.microsoft.com/office/drawing/2014/main" id="{1A659876-9211-BDAA-93FB-F5051599B74D}"/>
                  </a:ext>
                </a:extLst>
              </p:cNvPr>
              <p:cNvSpPr/>
              <p:nvPr/>
            </p:nvSpPr>
            <p:spPr>
              <a:xfrm rot="16200000">
                <a:off x="3575370" y="2869318"/>
                <a:ext cx="669803" cy="199288"/>
              </a:xfrm>
              <a:prstGeom prst="wave">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6" name="Wave 1545">
                <a:extLst>
                  <a:ext uri="{FF2B5EF4-FFF2-40B4-BE49-F238E27FC236}">
                    <a16:creationId xmlns:a16="http://schemas.microsoft.com/office/drawing/2014/main" id="{35C32E75-DCBF-EA46-0C4F-7BECEFEADD71}"/>
                  </a:ext>
                </a:extLst>
              </p:cNvPr>
              <p:cNvSpPr/>
              <p:nvPr/>
            </p:nvSpPr>
            <p:spPr>
              <a:xfrm rot="15242885">
                <a:off x="3621625" y="2828876"/>
                <a:ext cx="726761" cy="271130"/>
              </a:xfrm>
              <a:prstGeom prst="wave">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7" name="Rounded Rectangle 144">
                <a:extLst>
                  <a:ext uri="{FF2B5EF4-FFF2-40B4-BE49-F238E27FC236}">
                    <a16:creationId xmlns:a16="http://schemas.microsoft.com/office/drawing/2014/main" id="{C996B192-3967-6529-1F4D-161161EED54B}"/>
                  </a:ext>
                </a:extLst>
              </p:cNvPr>
              <p:cNvSpPr/>
              <p:nvPr/>
            </p:nvSpPr>
            <p:spPr>
              <a:xfrm>
                <a:off x="3760806" y="2466610"/>
                <a:ext cx="270775" cy="209314"/>
              </a:xfrm>
              <a:prstGeom prst="round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8" name="Cloud 1547">
                <a:extLst>
                  <a:ext uri="{FF2B5EF4-FFF2-40B4-BE49-F238E27FC236}">
                    <a16:creationId xmlns:a16="http://schemas.microsoft.com/office/drawing/2014/main" id="{2EB0867E-6CD4-C83A-2968-A27D95F2B4E3}"/>
                  </a:ext>
                </a:extLst>
              </p:cNvPr>
              <p:cNvSpPr/>
              <p:nvPr/>
            </p:nvSpPr>
            <p:spPr>
              <a:xfrm rot="15913670">
                <a:off x="3381379" y="178087"/>
                <a:ext cx="650083" cy="961293"/>
              </a:xfrm>
              <a:prstGeom prst="cloud">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9" name="Rounded Rectangle 146">
                <a:extLst>
                  <a:ext uri="{FF2B5EF4-FFF2-40B4-BE49-F238E27FC236}">
                    <a16:creationId xmlns:a16="http://schemas.microsoft.com/office/drawing/2014/main" id="{848546DE-C2BD-13BF-51AB-E143C743BB4D}"/>
                  </a:ext>
                </a:extLst>
              </p:cNvPr>
              <p:cNvSpPr/>
              <p:nvPr/>
            </p:nvSpPr>
            <p:spPr>
              <a:xfrm>
                <a:off x="3124200" y="609600"/>
                <a:ext cx="1187072" cy="199722"/>
              </a:xfrm>
              <a:prstGeom prst="roundRect">
                <a:avLst/>
              </a:prstGeom>
              <a:solidFill>
                <a:schemeClr val="bg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50" name="Group 164">
                <a:extLst>
                  <a:ext uri="{FF2B5EF4-FFF2-40B4-BE49-F238E27FC236}">
                    <a16:creationId xmlns:a16="http://schemas.microsoft.com/office/drawing/2014/main" id="{D76917E6-5D1F-77BC-B5F4-8E61D59D24C7}"/>
                  </a:ext>
                </a:extLst>
              </p:cNvPr>
              <p:cNvGrpSpPr/>
              <p:nvPr/>
            </p:nvGrpSpPr>
            <p:grpSpPr>
              <a:xfrm>
                <a:off x="3124200" y="609600"/>
                <a:ext cx="1195728" cy="204788"/>
                <a:chOff x="4343400" y="5863281"/>
                <a:chExt cx="2286000" cy="844379"/>
              </a:xfrm>
            </p:grpSpPr>
            <p:grpSp>
              <p:nvGrpSpPr>
                <p:cNvPr id="1582" name="Group 163">
                  <a:extLst>
                    <a:ext uri="{FF2B5EF4-FFF2-40B4-BE49-F238E27FC236}">
                      <a16:creationId xmlns:a16="http://schemas.microsoft.com/office/drawing/2014/main" id="{21704606-3D9C-3CFA-A893-A4267D7907DB}"/>
                    </a:ext>
                  </a:extLst>
                </p:cNvPr>
                <p:cNvGrpSpPr/>
                <p:nvPr/>
              </p:nvGrpSpPr>
              <p:grpSpPr>
                <a:xfrm>
                  <a:off x="4343400" y="5863281"/>
                  <a:ext cx="2286000" cy="766119"/>
                  <a:chOff x="4343400" y="5863281"/>
                  <a:chExt cx="2286000" cy="766119"/>
                </a:xfrm>
              </p:grpSpPr>
              <p:sp>
                <p:nvSpPr>
                  <p:cNvPr id="1587" name="Quad Arrow Callout 184">
                    <a:extLst>
                      <a:ext uri="{FF2B5EF4-FFF2-40B4-BE49-F238E27FC236}">
                        <a16:creationId xmlns:a16="http://schemas.microsoft.com/office/drawing/2014/main" id="{6B54E1F6-34CB-DEEC-FC46-FB488A56C191}"/>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8" name="Quad Arrow Callout 185">
                    <a:extLst>
                      <a:ext uri="{FF2B5EF4-FFF2-40B4-BE49-F238E27FC236}">
                        <a16:creationId xmlns:a16="http://schemas.microsoft.com/office/drawing/2014/main" id="{92A2CB17-8A9F-9A28-FB1E-25D88AA2F22C}"/>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9" name="Quad Arrow Callout 186">
                    <a:extLst>
                      <a:ext uri="{FF2B5EF4-FFF2-40B4-BE49-F238E27FC236}">
                        <a16:creationId xmlns:a16="http://schemas.microsoft.com/office/drawing/2014/main" id="{64A1F7D4-62F5-CCE9-EC1A-261C2830B753}"/>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0" name="Quad Arrow Callout 187">
                    <a:extLst>
                      <a:ext uri="{FF2B5EF4-FFF2-40B4-BE49-F238E27FC236}">
                        <a16:creationId xmlns:a16="http://schemas.microsoft.com/office/drawing/2014/main" id="{4DB41C2A-E117-39BD-37A9-9D7DD74F2AC1}"/>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91" name="Group 158">
                    <a:extLst>
                      <a:ext uri="{FF2B5EF4-FFF2-40B4-BE49-F238E27FC236}">
                        <a16:creationId xmlns:a16="http://schemas.microsoft.com/office/drawing/2014/main" id="{25CA436A-B4A6-1F78-0827-A21B887EE600}"/>
                      </a:ext>
                    </a:extLst>
                  </p:cNvPr>
                  <p:cNvGrpSpPr/>
                  <p:nvPr/>
                </p:nvGrpSpPr>
                <p:grpSpPr>
                  <a:xfrm>
                    <a:off x="4800600" y="5863281"/>
                    <a:ext cx="1396313" cy="313038"/>
                    <a:chOff x="4800600" y="5863281"/>
                    <a:chExt cx="1396313" cy="313038"/>
                  </a:xfrm>
                </p:grpSpPr>
                <p:sp>
                  <p:nvSpPr>
                    <p:cNvPr id="1592" name="Isosceles Triangle 1591">
                      <a:extLst>
                        <a:ext uri="{FF2B5EF4-FFF2-40B4-BE49-F238E27FC236}">
                          <a16:creationId xmlns:a16="http://schemas.microsoft.com/office/drawing/2014/main" id="{D5B7A0C6-FA18-5A20-6CA5-2D13E5D40D7C}"/>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3" name="Isosceles Triangle 1592">
                      <a:extLst>
                        <a:ext uri="{FF2B5EF4-FFF2-40B4-BE49-F238E27FC236}">
                          <a16:creationId xmlns:a16="http://schemas.microsoft.com/office/drawing/2014/main" id="{3FD0133F-6FCB-11A5-87D2-D5531A45C539}"/>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4" name="Isosceles Triangle 1593">
                      <a:extLst>
                        <a:ext uri="{FF2B5EF4-FFF2-40B4-BE49-F238E27FC236}">
                          <a16:creationId xmlns:a16="http://schemas.microsoft.com/office/drawing/2014/main" id="{0796B88E-7F3A-02EF-0F1A-F37822E48AE4}"/>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83" name="Group 159">
                  <a:extLst>
                    <a:ext uri="{FF2B5EF4-FFF2-40B4-BE49-F238E27FC236}">
                      <a16:creationId xmlns:a16="http://schemas.microsoft.com/office/drawing/2014/main" id="{3606212F-BF40-AE8F-2B47-6A81C27A29A3}"/>
                    </a:ext>
                  </a:extLst>
                </p:cNvPr>
                <p:cNvGrpSpPr/>
                <p:nvPr/>
              </p:nvGrpSpPr>
              <p:grpSpPr>
                <a:xfrm flipH="1" flipV="1">
                  <a:off x="4800600" y="6394622"/>
                  <a:ext cx="1396313" cy="313038"/>
                  <a:chOff x="4800600" y="5863281"/>
                  <a:chExt cx="1396313" cy="313038"/>
                </a:xfrm>
              </p:grpSpPr>
              <p:sp>
                <p:nvSpPr>
                  <p:cNvPr id="1584" name="Isosceles Triangle 1583">
                    <a:extLst>
                      <a:ext uri="{FF2B5EF4-FFF2-40B4-BE49-F238E27FC236}">
                        <a16:creationId xmlns:a16="http://schemas.microsoft.com/office/drawing/2014/main" id="{C270B418-D6A3-2FA7-09A0-34AAF3AA4A6D}"/>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5" name="Isosceles Triangle 1584">
                    <a:extLst>
                      <a:ext uri="{FF2B5EF4-FFF2-40B4-BE49-F238E27FC236}">
                        <a16:creationId xmlns:a16="http://schemas.microsoft.com/office/drawing/2014/main" id="{2956AAEF-DB2B-EB35-2712-5CADC5589B10}"/>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6" name="Isosceles Triangle 1585">
                    <a:extLst>
                      <a:ext uri="{FF2B5EF4-FFF2-40B4-BE49-F238E27FC236}">
                        <a16:creationId xmlns:a16="http://schemas.microsoft.com/office/drawing/2014/main" id="{33C8B994-4C63-DFAC-774A-1435FFEB0CD3}"/>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1" name="Group 298">
                <a:extLst>
                  <a:ext uri="{FF2B5EF4-FFF2-40B4-BE49-F238E27FC236}">
                    <a16:creationId xmlns:a16="http://schemas.microsoft.com/office/drawing/2014/main" id="{83D21658-5B75-1BAD-8340-9619FC74C584}"/>
                  </a:ext>
                </a:extLst>
              </p:cNvPr>
              <p:cNvGrpSpPr/>
              <p:nvPr/>
            </p:nvGrpSpPr>
            <p:grpSpPr>
              <a:xfrm>
                <a:off x="3276600" y="1447800"/>
                <a:ext cx="808459" cy="1004878"/>
                <a:chOff x="5513018" y="671522"/>
                <a:chExt cx="808459" cy="1004878"/>
              </a:xfrm>
            </p:grpSpPr>
            <p:grpSp>
              <p:nvGrpSpPr>
                <p:cNvPr id="1552" name="Group 165">
                  <a:extLst>
                    <a:ext uri="{FF2B5EF4-FFF2-40B4-BE49-F238E27FC236}">
                      <a16:creationId xmlns:a16="http://schemas.microsoft.com/office/drawing/2014/main" id="{912BA615-4ADB-13C0-05CB-1AA507B1E415}"/>
                    </a:ext>
                  </a:extLst>
                </p:cNvPr>
                <p:cNvGrpSpPr/>
                <p:nvPr/>
              </p:nvGrpSpPr>
              <p:grpSpPr>
                <a:xfrm rot="2888522">
                  <a:off x="5228282" y="963721"/>
                  <a:ext cx="851830" cy="282357"/>
                  <a:chOff x="4343400" y="5863281"/>
                  <a:chExt cx="2286000" cy="844379"/>
                </a:xfrm>
              </p:grpSpPr>
              <p:grpSp>
                <p:nvGrpSpPr>
                  <p:cNvPr id="1569" name="Group 163">
                    <a:extLst>
                      <a:ext uri="{FF2B5EF4-FFF2-40B4-BE49-F238E27FC236}">
                        <a16:creationId xmlns:a16="http://schemas.microsoft.com/office/drawing/2014/main" id="{6579C7D1-489B-D161-8278-8362BB7023F2}"/>
                      </a:ext>
                    </a:extLst>
                  </p:cNvPr>
                  <p:cNvGrpSpPr/>
                  <p:nvPr/>
                </p:nvGrpSpPr>
                <p:grpSpPr>
                  <a:xfrm>
                    <a:off x="4343400" y="5863281"/>
                    <a:ext cx="2286000" cy="766119"/>
                    <a:chOff x="4343400" y="5863281"/>
                    <a:chExt cx="2286000" cy="766119"/>
                  </a:xfrm>
                </p:grpSpPr>
                <p:sp>
                  <p:nvSpPr>
                    <p:cNvPr id="1574" name="Quad Arrow Callout 171">
                      <a:extLst>
                        <a:ext uri="{FF2B5EF4-FFF2-40B4-BE49-F238E27FC236}">
                          <a16:creationId xmlns:a16="http://schemas.microsoft.com/office/drawing/2014/main" id="{41D10E32-9528-A818-8DB0-6A5AE1F231FE}"/>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5" name="Quad Arrow Callout 172">
                      <a:extLst>
                        <a:ext uri="{FF2B5EF4-FFF2-40B4-BE49-F238E27FC236}">
                          <a16:creationId xmlns:a16="http://schemas.microsoft.com/office/drawing/2014/main" id="{08DDE5A1-4FE6-32A6-7295-7305C4386963}"/>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6" name="Quad Arrow Callout 173">
                      <a:extLst>
                        <a:ext uri="{FF2B5EF4-FFF2-40B4-BE49-F238E27FC236}">
                          <a16:creationId xmlns:a16="http://schemas.microsoft.com/office/drawing/2014/main" id="{DA581F9F-A6A5-FB75-5F0C-5A3AFB336B97}"/>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7" name="Quad Arrow Callout 174">
                      <a:extLst>
                        <a:ext uri="{FF2B5EF4-FFF2-40B4-BE49-F238E27FC236}">
                          <a16:creationId xmlns:a16="http://schemas.microsoft.com/office/drawing/2014/main" id="{FFE3DC80-88DB-E07A-855A-2FC75C6DA6C9}"/>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8" name="Group 158">
                      <a:extLst>
                        <a:ext uri="{FF2B5EF4-FFF2-40B4-BE49-F238E27FC236}">
                          <a16:creationId xmlns:a16="http://schemas.microsoft.com/office/drawing/2014/main" id="{2D5D9367-FA82-9B48-692D-3F0DDFBBFAC1}"/>
                        </a:ext>
                      </a:extLst>
                    </p:cNvPr>
                    <p:cNvGrpSpPr/>
                    <p:nvPr/>
                  </p:nvGrpSpPr>
                  <p:grpSpPr>
                    <a:xfrm>
                      <a:off x="4800600" y="5863281"/>
                      <a:ext cx="1396313" cy="313038"/>
                      <a:chOff x="4800600" y="5863281"/>
                      <a:chExt cx="1396313" cy="313038"/>
                    </a:xfrm>
                  </p:grpSpPr>
                  <p:sp>
                    <p:nvSpPr>
                      <p:cNvPr id="1579" name="Isosceles Triangle 1578">
                        <a:extLst>
                          <a:ext uri="{FF2B5EF4-FFF2-40B4-BE49-F238E27FC236}">
                            <a16:creationId xmlns:a16="http://schemas.microsoft.com/office/drawing/2014/main" id="{1145EFFC-51E4-C945-05E1-B635D397425D}"/>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0" name="Isosceles Triangle 1579">
                        <a:extLst>
                          <a:ext uri="{FF2B5EF4-FFF2-40B4-BE49-F238E27FC236}">
                            <a16:creationId xmlns:a16="http://schemas.microsoft.com/office/drawing/2014/main" id="{43F57D95-F345-C0A2-5D0E-8EB14592CD64}"/>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1" name="Isosceles Triangle 1580">
                        <a:extLst>
                          <a:ext uri="{FF2B5EF4-FFF2-40B4-BE49-F238E27FC236}">
                            <a16:creationId xmlns:a16="http://schemas.microsoft.com/office/drawing/2014/main" id="{A95323FD-CD94-F5F6-C240-7545B329C428}"/>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70" name="Group 159">
                    <a:extLst>
                      <a:ext uri="{FF2B5EF4-FFF2-40B4-BE49-F238E27FC236}">
                        <a16:creationId xmlns:a16="http://schemas.microsoft.com/office/drawing/2014/main" id="{B9CB72F0-40D1-1D16-33DD-CB5905F73BEB}"/>
                      </a:ext>
                    </a:extLst>
                  </p:cNvPr>
                  <p:cNvGrpSpPr/>
                  <p:nvPr/>
                </p:nvGrpSpPr>
                <p:grpSpPr>
                  <a:xfrm flipH="1" flipV="1">
                    <a:off x="4800600" y="6394622"/>
                    <a:ext cx="1396313" cy="313038"/>
                    <a:chOff x="4800600" y="5863281"/>
                    <a:chExt cx="1396313" cy="313038"/>
                  </a:xfrm>
                </p:grpSpPr>
                <p:sp>
                  <p:nvSpPr>
                    <p:cNvPr id="1571" name="Isosceles Triangle 1570">
                      <a:extLst>
                        <a:ext uri="{FF2B5EF4-FFF2-40B4-BE49-F238E27FC236}">
                          <a16:creationId xmlns:a16="http://schemas.microsoft.com/office/drawing/2014/main" id="{1D484AB3-4D92-7632-6D5C-D8D7AD7C8453}"/>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2" name="Isosceles Triangle 1571">
                      <a:extLst>
                        <a:ext uri="{FF2B5EF4-FFF2-40B4-BE49-F238E27FC236}">
                          <a16:creationId xmlns:a16="http://schemas.microsoft.com/office/drawing/2014/main" id="{0CA698A5-0089-E2F7-D6A3-70CA08441ADE}"/>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3" name="Isosceles Triangle 1572">
                      <a:extLst>
                        <a:ext uri="{FF2B5EF4-FFF2-40B4-BE49-F238E27FC236}">
                          <a16:creationId xmlns:a16="http://schemas.microsoft.com/office/drawing/2014/main" id="{C498F780-3FEF-8FBC-4577-A8050B80D2FF}"/>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3" name="Group 165">
                  <a:extLst>
                    <a:ext uri="{FF2B5EF4-FFF2-40B4-BE49-F238E27FC236}">
                      <a16:creationId xmlns:a16="http://schemas.microsoft.com/office/drawing/2014/main" id="{035A521C-1FD3-8408-0994-BE6E895ADBEB}"/>
                    </a:ext>
                  </a:extLst>
                </p:cNvPr>
                <p:cNvGrpSpPr/>
                <p:nvPr/>
              </p:nvGrpSpPr>
              <p:grpSpPr>
                <a:xfrm rot="18707503">
                  <a:off x="5754384" y="956258"/>
                  <a:ext cx="851830" cy="282357"/>
                  <a:chOff x="4343400" y="5863281"/>
                  <a:chExt cx="2286000" cy="844379"/>
                </a:xfrm>
              </p:grpSpPr>
              <p:grpSp>
                <p:nvGrpSpPr>
                  <p:cNvPr id="1556" name="Group 163">
                    <a:extLst>
                      <a:ext uri="{FF2B5EF4-FFF2-40B4-BE49-F238E27FC236}">
                        <a16:creationId xmlns:a16="http://schemas.microsoft.com/office/drawing/2014/main" id="{9CEF2007-E064-BA28-351E-76846A166E4D}"/>
                      </a:ext>
                    </a:extLst>
                  </p:cNvPr>
                  <p:cNvGrpSpPr/>
                  <p:nvPr/>
                </p:nvGrpSpPr>
                <p:grpSpPr>
                  <a:xfrm>
                    <a:off x="4343400" y="5863281"/>
                    <a:ext cx="2286000" cy="766119"/>
                    <a:chOff x="4343400" y="5863281"/>
                    <a:chExt cx="2286000" cy="766119"/>
                  </a:xfrm>
                </p:grpSpPr>
                <p:sp>
                  <p:nvSpPr>
                    <p:cNvPr id="1561" name="Quad Arrow Callout 158">
                      <a:extLst>
                        <a:ext uri="{FF2B5EF4-FFF2-40B4-BE49-F238E27FC236}">
                          <a16:creationId xmlns:a16="http://schemas.microsoft.com/office/drawing/2014/main" id="{8BD581D2-241B-6A05-7568-49D270D432FE}"/>
                        </a:ext>
                      </a:extLst>
                    </p:cNvPr>
                    <p:cNvSpPr/>
                    <p:nvPr/>
                  </p:nvSpPr>
                  <p:spPr>
                    <a:xfrm>
                      <a:off x="43434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2" name="Quad Arrow Callout 159">
                      <a:extLst>
                        <a:ext uri="{FF2B5EF4-FFF2-40B4-BE49-F238E27FC236}">
                          <a16:creationId xmlns:a16="http://schemas.microsoft.com/office/drawing/2014/main" id="{5FF8ECB5-A43D-BD4B-35EB-C05FA002B77C}"/>
                        </a:ext>
                      </a:extLst>
                    </p:cNvPr>
                    <p:cNvSpPr/>
                    <p:nvPr/>
                  </p:nvSpPr>
                  <p:spPr>
                    <a:xfrm>
                      <a:off x="48768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3" name="Quad Arrow Callout 160">
                      <a:extLst>
                        <a:ext uri="{FF2B5EF4-FFF2-40B4-BE49-F238E27FC236}">
                          <a16:creationId xmlns:a16="http://schemas.microsoft.com/office/drawing/2014/main" id="{C6E51B76-A529-13D3-E4DF-23920CC9F863}"/>
                        </a:ext>
                      </a:extLst>
                    </p:cNvPr>
                    <p:cNvSpPr/>
                    <p:nvPr/>
                  </p:nvSpPr>
                  <p:spPr>
                    <a:xfrm>
                      <a:off x="54102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4" name="Quad Arrow Callout 161">
                      <a:extLst>
                        <a:ext uri="{FF2B5EF4-FFF2-40B4-BE49-F238E27FC236}">
                          <a16:creationId xmlns:a16="http://schemas.microsoft.com/office/drawing/2014/main" id="{641B1E0C-6D4C-CE59-AF10-64761AEF4D4C}"/>
                        </a:ext>
                      </a:extLst>
                    </p:cNvPr>
                    <p:cNvSpPr/>
                    <p:nvPr/>
                  </p:nvSpPr>
                  <p:spPr>
                    <a:xfrm>
                      <a:off x="5943600" y="5943600"/>
                      <a:ext cx="685800" cy="685800"/>
                    </a:xfrm>
                    <a:prstGeom prst="quadArrowCallout">
                      <a:avLst>
                        <a:gd name="adj1" fmla="val 0"/>
                        <a:gd name="adj2" fmla="val 16714"/>
                        <a:gd name="adj3" fmla="val 33286"/>
                        <a:gd name="adj4" fmla="val 4812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5" name="Group 158">
                      <a:extLst>
                        <a:ext uri="{FF2B5EF4-FFF2-40B4-BE49-F238E27FC236}">
                          <a16:creationId xmlns:a16="http://schemas.microsoft.com/office/drawing/2014/main" id="{BE12F86C-4086-3A59-2F1F-28B1D3A44C1C}"/>
                        </a:ext>
                      </a:extLst>
                    </p:cNvPr>
                    <p:cNvGrpSpPr/>
                    <p:nvPr/>
                  </p:nvGrpSpPr>
                  <p:grpSpPr>
                    <a:xfrm>
                      <a:off x="4800600" y="5863281"/>
                      <a:ext cx="1396313" cy="313038"/>
                      <a:chOff x="4800600" y="5863281"/>
                      <a:chExt cx="1396313" cy="313038"/>
                    </a:xfrm>
                  </p:grpSpPr>
                  <p:sp>
                    <p:nvSpPr>
                      <p:cNvPr id="1566" name="Isosceles Triangle 1565">
                        <a:extLst>
                          <a:ext uri="{FF2B5EF4-FFF2-40B4-BE49-F238E27FC236}">
                            <a16:creationId xmlns:a16="http://schemas.microsoft.com/office/drawing/2014/main" id="{A36FEFB8-A0D3-5636-0518-8E64A848226B}"/>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7" name="Isosceles Triangle 1566">
                        <a:extLst>
                          <a:ext uri="{FF2B5EF4-FFF2-40B4-BE49-F238E27FC236}">
                            <a16:creationId xmlns:a16="http://schemas.microsoft.com/office/drawing/2014/main" id="{139B6822-7DE9-946E-8321-4A822B71B8C8}"/>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8" name="Isosceles Triangle 1567">
                        <a:extLst>
                          <a:ext uri="{FF2B5EF4-FFF2-40B4-BE49-F238E27FC236}">
                            <a16:creationId xmlns:a16="http://schemas.microsoft.com/office/drawing/2014/main" id="{03E8DC9F-FA85-678E-021F-3A5D58C1F30C}"/>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57" name="Group 159">
                    <a:extLst>
                      <a:ext uri="{FF2B5EF4-FFF2-40B4-BE49-F238E27FC236}">
                        <a16:creationId xmlns:a16="http://schemas.microsoft.com/office/drawing/2014/main" id="{D7BE2EF2-4924-0A22-FF30-0A817BA7E92A}"/>
                      </a:ext>
                    </a:extLst>
                  </p:cNvPr>
                  <p:cNvGrpSpPr/>
                  <p:nvPr/>
                </p:nvGrpSpPr>
                <p:grpSpPr>
                  <a:xfrm flipH="1" flipV="1">
                    <a:off x="4800600" y="6394622"/>
                    <a:ext cx="1396313" cy="313038"/>
                    <a:chOff x="4800600" y="5863281"/>
                    <a:chExt cx="1396313" cy="313038"/>
                  </a:xfrm>
                </p:grpSpPr>
                <p:sp>
                  <p:nvSpPr>
                    <p:cNvPr id="1558" name="Isosceles Triangle 1557">
                      <a:extLst>
                        <a:ext uri="{FF2B5EF4-FFF2-40B4-BE49-F238E27FC236}">
                          <a16:creationId xmlns:a16="http://schemas.microsoft.com/office/drawing/2014/main" id="{B86EEACA-AA0D-2CA1-5040-C1C496BDB387}"/>
                        </a:ext>
                      </a:extLst>
                    </p:cNvPr>
                    <p:cNvSpPr/>
                    <p:nvPr/>
                  </p:nvSpPr>
                  <p:spPr>
                    <a:xfrm>
                      <a:off x="4800600" y="5867400"/>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9" name="Isosceles Triangle 1558">
                      <a:extLst>
                        <a:ext uri="{FF2B5EF4-FFF2-40B4-BE49-F238E27FC236}">
                          <a16:creationId xmlns:a16="http://schemas.microsoft.com/office/drawing/2014/main" id="{BA2995FE-03F8-0117-E239-6DB4098B66D4}"/>
                        </a:ext>
                      </a:extLst>
                    </p:cNvPr>
                    <p:cNvSpPr/>
                    <p:nvPr/>
                  </p:nvSpPr>
                  <p:spPr>
                    <a:xfrm>
                      <a:off x="5321643" y="5863281"/>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0" name="Isosceles Triangle 1559">
                      <a:extLst>
                        <a:ext uri="{FF2B5EF4-FFF2-40B4-BE49-F238E27FC236}">
                          <a16:creationId xmlns:a16="http://schemas.microsoft.com/office/drawing/2014/main" id="{25D3838C-090E-C5C7-07B1-B4AADCACF6C6}"/>
                        </a:ext>
                      </a:extLst>
                    </p:cNvPr>
                    <p:cNvSpPr/>
                    <p:nvPr/>
                  </p:nvSpPr>
                  <p:spPr>
                    <a:xfrm>
                      <a:off x="5892113" y="5871519"/>
                      <a:ext cx="304800" cy="304800"/>
                    </a:xfrm>
                    <a:prstGeom prst="triangle">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54" name="Oval 1553">
                  <a:extLst>
                    <a:ext uri="{FF2B5EF4-FFF2-40B4-BE49-F238E27FC236}">
                      <a16:creationId xmlns:a16="http://schemas.microsoft.com/office/drawing/2014/main" id="{A93D3F63-3BA7-AE89-5899-D0441E334B61}"/>
                    </a:ext>
                  </a:extLst>
                </p:cNvPr>
                <p:cNvSpPr/>
                <p:nvPr/>
              </p:nvSpPr>
              <p:spPr>
                <a:xfrm>
                  <a:off x="5715000" y="1295400"/>
                  <a:ext cx="381000" cy="381000"/>
                </a:xfrm>
                <a:prstGeom prst="ellipse">
                  <a:avLst/>
                </a:prstGeom>
                <a:solidFill>
                  <a:schemeClr val="accent5">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5" name="Plaque 1554">
                  <a:extLst>
                    <a:ext uri="{FF2B5EF4-FFF2-40B4-BE49-F238E27FC236}">
                      <a16:creationId xmlns:a16="http://schemas.microsoft.com/office/drawing/2014/main" id="{1E38EF99-56BC-39AA-A43C-7140D0A992CC}"/>
                    </a:ext>
                  </a:extLst>
                </p:cNvPr>
                <p:cNvSpPr/>
                <p:nvPr/>
              </p:nvSpPr>
              <p:spPr>
                <a:xfrm>
                  <a:off x="5809130" y="1416424"/>
                  <a:ext cx="188259" cy="152400"/>
                </a:xfrm>
                <a:prstGeom prst="plaque">
                  <a:avLst>
                    <a:gd name="adj" fmla="val 3137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95" name="Group 128">
              <a:extLst>
                <a:ext uri="{FF2B5EF4-FFF2-40B4-BE49-F238E27FC236}">
                  <a16:creationId xmlns:a16="http://schemas.microsoft.com/office/drawing/2014/main" id="{43D66C19-356E-1126-FDE9-0F55372DCC2B}"/>
                </a:ext>
              </a:extLst>
            </p:cNvPr>
            <p:cNvGrpSpPr/>
            <p:nvPr/>
          </p:nvGrpSpPr>
          <p:grpSpPr>
            <a:xfrm>
              <a:off x="7543297" y="2113182"/>
              <a:ext cx="2782126" cy="4361416"/>
              <a:chOff x="1588076" y="990600"/>
              <a:chExt cx="1993324" cy="3466754"/>
            </a:xfrm>
          </p:grpSpPr>
          <p:sp>
            <p:nvSpPr>
              <p:cNvPr id="1596" name="Oval 1595">
                <a:extLst>
                  <a:ext uri="{FF2B5EF4-FFF2-40B4-BE49-F238E27FC236}">
                    <a16:creationId xmlns:a16="http://schemas.microsoft.com/office/drawing/2014/main" id="{930BA4BB-CFB6-D473-4ECD-F1F368330FDD}"/>
                  </a:ext>
                </a:extLst>
              </p:cNvPr>
              <p:cNvSpPr/>
              <p:nvPr/>
            </p:nvSpPr>
            <p:spPr>
              <a:xfrm rot="4427519">
                <a:off x="2206128" y="3815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7" name="Oval 1596">
                <a:extLst>
                  <a:ext uri="{FF2B5EF4-FFF2-40B4-BE49-F238E27FC236}">
                    <a16:creationId xmlns:a16="http://schemas.microsoft.com/office/drawing/2014/main" id="{3F408E4C-C7A7-4AA2-1BC8-3F7859110A49}"/>
                  </a:ext>
                </a:extLst>
              </p:cNvPr>
              <p:cNvSpPr/>
              <p:nvPr/>
            </p:nvSpPr>
            <p:spPr>
              <a:xfrm rot="17172481" flipH="1">
                <a:off x="2739528" y="3815032"/>
                <a:ext cx="466193" cy="818451"/>
              </a:xfrm>
              <a:prstGeom prst="ellips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8" name="Isosceles Triangle 1597">
                <a:extLst>
                  <a:ext uri="{FF2B5EF4-FFF2-40B4-BE49-F238E27FC236}">
                    <a16:creationId xmlns:a16="http://schemas.microsoft.com/office/drawing/2014/main" id="{42A49CA0-1556-F6B7-C218-4046DA9C68EA}"/>
                  </a:ext>
                </a:extLst>
              </p:cNvPr>
              <p:cNvSpPr/>
              <p:nvPr/>
            </p:nvSpPr>
            <p:spPr>
              <a:xfrm>
                <a:off x="1905000" y="2057400"/>
                <a:ext cx="1676400" cy="2133600"/>
              </a:xfrm>
              <a:prstGeom prst="triangle">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9" name="Isosceles Triangle 1598">
                <a:extLst>
                  <a:ext uri="{FF2B5EF4-FFF2-40B4-BE49-F238E27FC236}">
                    <a16:creationId xmlns:a16="http://schemas.microsoft.com/office/drawing/2014/main" id="{86762351-CA92-AA6E-6AB8-DFF89435C01C}"/>
                  </a:ext>
                </a:extLst>
              </p:cNvPr>
              <p:cNvSpPr/>
              <p:nvPr/>
            </p:nvSpPr>
            <p:spPr>
              <a:xfrm rot="10800000">
                <a:off x="2514600" y="2286000"/>
                <a:ext cx="381000" cy="457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0" name="Oval 1599">
                <a:extLst>
                  <a:ext uri="{FF2B5EF4-FFF2-40B4-BE49-F238E27FC236}">
                    <a16:creationId xmlns:a16="http://schemas.microsoft.com/office/drawing/2014/main" id="{0CC3A108-7A80-4F98-1722-1CA4CB313A8A}"/>
                  </a:ext>
                </a:extLst>
              </p:cNvPr>
              <p:cNvSpPr/>
              <p:nvPr/>
            </p:nvSpPr>
            <p:spPr>
              <a:xfrm rot="19411276">
                <a:off x="3270476" y="2598773"/>
                <a:ext cx="298548" cy="753877"/>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1" name="Oval 1600">
                <a:extLst>
                  <a:ext uri="{FF2B5EF4-FFF2-40B4-BE49-F238E27FC236}">
                    <a16:creationId xmlns:a16="http://schemas.microsoft.com/office/drawing/2014/main" id="{D72C786F-9A68-B76C-7ACC-54B536C6A543}"/>
                  </a:ext>
                </a:extLst>
              </p:cNvPr>
              <p:cNvSpPr/>
              <p:nvPr/>
            </p:nvSpPr>
            <p:spPr>
              <a:xfrm rot="2820608">
                <a:off x="1764585" y="2530924"/>
                <a:ext cx="400861" cy="753879"/>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2" name="Isosceles Triangle 1601">
                <a:extLst>
                  <a:ext uri="{FF2B5EF4-FFF2-40B4-BE49-F238E27FC236}">
                    <a16:creationId xmlns:a16="http://schemas.microsoft.com/office/drawing/2014/main" id="{E40A5CC9-AF9A-231B-BE32-D75A6D45F1AE}"/>
                  </a:ext>
                </a:extLst>
              </p:cNvPr>
              <p:cNvSpPr/>
              <p:nvPr/>
            </p:nvSpPr>
            <p:spPr>
              <a:xfrm rot="2242960">
                <a:off x="1878936" y="1901223"/>
                <a:ext cx="914400" cy="1255680"/>
              </a:xfrm>
              <a:prstGeom prst="triangle">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3" name="Isosceles Triangle 1602">
                <a:extLst>
                  <a:ext uri="{FF2B5EF4-FFF2-40B4-BE49-F238E27FC236}">
                    <a16:creationId xmlns:a16="http://schemas.microsoft.com/office/drawing/2014/main" id="{A567BA72-E5DE-951B-1090-B57790D82BCE}"/>
                  </a:ext>
                </a:extLst>
              </p:cNvPr>
              <p:cNvSpPr/>
              <p:nvPr/>
            </p:nvSpPr>
            <p:spPr>
              <a:xfrm rot="19284057">
                <a:off x="2654004" y="1900669"/>
                <a:ext cx="914400" cy="1255680"/>
              </a:xfrm>
              <a:prstGeom prst="triangle">
                <a:avLst/>
              </a:prstGeom>
              <a:solidFill>
                <a:srgbClr val="D6C684"/>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4" name="Oval 1603">
                <a:extLst>
                  <a:ext uri="{FF2B5EF4-FFF2-40B4-BE49-F238E27FC236}">
                    <a16:creationId xmlns:a16="http://schemas.microsoft.com/office/drawing/2014/main" id="{91D93409-094E-07E5-ED76-F0A74DFE4459}"/>
                  </a:ext>
                </a:extLst>
              </p:cNvPr>
              <p:cNvSpPr/>
              <p:nvPr/>
            </p:nvSpPr>
            <p:spPr>
              <a:xfrm>
                <a:off x="2209800" y="990600"/>
                <a:ext cx="990600" cy="1447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5" name="Cloud 1604">
                <a:extLst>
                  <a:ext uri="{FF2B5EF4-FFF2-40B4-BE49-F238E27FC236}">
                    <a16:creationId xmlns:a16="http://schemas.microsoft.com/office/drawing/2014/main" id="{D6006496-5060-7755-4128-4C53D817BC4C}"/>
                  </a:ext>
                </a:extLst>
              </p:cNvPr>
              <p:cNvSpPr/>
              <p:nvPr/>
            </p:nvSpPr>
            <p:spPr>
              <a:xfrm>
                <a:off x="2209800" y="990600"/>
                <a:ext cx="990600"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6" name="Cloud 1605">
                <a:extLst>
                  <a:ext uri="{FF2B5EF4-FFF2-40B4-BE49-F238E27FC236}">
                    <a16:creationId xmlns:a16="http://schemas.microsoft.com/office/drawing/2014/main" id="{7B81CD37-B75E-D996-8627-7359A2691A02}"/>
                  </a:ext>
                </a:extLst>
              </p:cNvPr>
              <p:cNvSpPr/>
              <p:nvPr/>
            </p:nvSpPr>
            <p:spPr>
              <a:xfrm rot="5107997">
                <a:off x="2396437" y="1718794"/>
                <a:ext cx="1505693"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7" name="Cloud 1606">
                <a:extLst>
                  <a:ext uri="{FF2B5EF4-FFF2-40B4-BE49-F238E27FC236}">
                    <a16:creationId xmlns:a16="http://schemas.microsoft.com/office/drawing/2014/main" id="{0AD37237-3415-0553-E489-D3900EF6C4F7}"/>
                  </a:ext>
                </a:extLst>
              </p:cNvPr>
              <p:cNvSpPr/>
              <p:nvPr/>
            </p:nvSpPr>
            <p:spPr>
              <a:xfrm rot="6038579">
                <a:off x="1558237" y="1718794"/>
                <a:ext cx="1505693" cy="381000"/>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8" name="Trapezoid 1607">
                <a:extLst>
                  <a:ext uri="{FF2B5EF4-FFF2-40B4-BE49-F238E27FC236}">
                    <a16:creationId xmlns:a16="http://schemas.microsoft.com/office/drawing/2014/main" id="{AAA6E46B-2AAD-5405-410A-43764E554D19}"/>
                  </a:ext>
                </a:extLst>
              </p:cNvPr>
              <p:cNvSpPr/>
              <p:nvPr/>
            </p:nvSpPr>
            <p:spPr>
              <a:xfrm rot="283094">
                <a:off x="1986442" y="1103684"/>
                <a:ext cx="457200" cy="1295400"/>
              </a:xfrm>
              <a:prstGeom prst="trapezoid">
                <a:avLst>
                  <a:gd name="adj" fmla="val 43652"/>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9" name="Trapezoid 1608">
                <a:extLst>
                  <a:ext uri="{FF2B5EF4-FFF2-40B4-BE49-F238E27FC236}">
                    <a16:creationId xmlns:a16="http://schemas.microsoft.com/office/drawing/2014/main" id="{4C5188DE-A68E-7558-4ABB-93CC51F2ED3E}"/>
                  </a:ext>
                </a:extLst>
              </p:cNvPr>
              <p:cNvSpPr/>
              <p:nvPr/>
            </p:nvSpPr>
            <p:spPr>
              <a:xfrm rot="21363997">
                <a:off x="3015691" y="1080956"/>
                <a:ext cx="457200" cy="1295400"/>
              </a:xfrm>
              <a:prstGeom prst="trapezoid">
                <a:avLst>
                  <a:gd name="adj" fmla="val 43418"/>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0" name="Flowchart: Stored Data 1609">
                <a:extLst>
                  <a:ext uri="{FF2B5EF4-FFF2-40B4-BE49-F238E27FC236}">
                    <a16:creationId xmlns:a16="http://schemas.microsoft.com/office/drawing/2014/main" id="{9B46B00F-A08A-C59B-96E5-A699158C5652}"/>
                  </a:ext>
                </a:extLst>
              </p:cNvPr>
              <p:cNvSpPr/>
              <p:nvPr/>
            </p:nvSpPr>
            <p:spPr>
              <a:xfrm rot="5400000">
                <a:off x="2438400" y="685800"/>
                <a:ext cx="609600" cy="1219200"/>
              </a:xfrm>
              <a:prstGeom prst="flowChartOnlineStorage">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1" name="Cross 1610">
                <a:extLst>
                  <a:ext uri="{FF2B5EF4-FFF2-40B4-BE49-F238E27FC236}">
                    <a16:creationId xmlns:a16="http://schemas.microsoft.com/office/drawing/2014/main" id="{F7211E81-7AEF-77F9-657C-B4E4E9F71545}"/>
                  </a:ext>
                </a:extLst>
              </p:cNvPr>
              <p:cNvSpPr/>
              <p:nvPr/>
            </p:nvSpPr>
            <p:spPr>
              <a:xfrm>
                <a:off x="1981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2" name="Cross 1611">
                <a:extLst>
                  <a:ext uri="{FF2B5EF4-FFF2-40B4-BE49-F238E27FC236}">
                    <a16:creationId xmlns:a16="http://schemas.microsoft.com/office/drawing/2014/main" id="{156A7138-F724-3EEE-CB73-289EEB02E35E}"/>
                  </a:ext>
                </a:extLst>
              </p:cNvPr>
              <p:cNvSpPr/>
              <p:nvPr/>
            </p:nvSpPr>
            <p:spPr>
              <a:xfrm>
                <a:off x="2362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3" name="Cross 1612">
                <a:extLst>
                  <a:ext uri="{FF2B5EF4-FFF2-40B4-BE49-F238E27FC236}">
                    <a16:creationId xmlns:a16="http://schemas.microsoft.com/office/drawing/2014/main" id="{479F7C48-60D3-93A1-D4B1-9AFB6F2A5CC0}"/>
                  </a:ext>
                </a:extLst>
              </p:cNvPr>
              <p:cNvSpPr/>
              <p:nvPr/>
            </p:nvSpPr>
            <p:spPr>
              <a:xfrm>
                <a:off x="28194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4" name="Cross 1613">
                <a:extLst>
                  <a:ext uri="{FF2B5EF4-FFF2-40B4-BE49-F238E27FC236}">
                    <a16:creationId xmlns:a16="http://schemas.microsoft.com/office/drawing/2014/main" id="{913600D6-00B8-0789-2D57-1F5AB0D34A45}"/>
                  </a:ext>
                </a:extLst>
              </p:cNvPr>
              <p:cNvSpPr/>
              <p:nvPr/>
            </p:nvSpPr>
            <p:spPr>
              <a:xfrm>
                <a:off x="3124200" y="3886200"/>
                <a:ext cx="381000" cy="304800"/>
              </a:xfrm>
              <a:prstGeom prst="plus">
                <a:avLst>
                  <a:gd name="adj" fmla="val 28692"/>
                </a:avLst>
              </a:prstGeom>
              <a:solidFill>
                <a:schemeClr val="accent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88249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7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58" grpId="0"/>
      <p:bldP spid="959" grpId="0"/>
      <p:bldP spid="960" grpId="0"/>
      <p:bldP spid="96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11727" y="214747"/>
            <a:ext cx="8610600" cy="3139321"/>
          </a:xfrm>
          <a:prstGeom prst="rect">
            <a:avLst/>
          </a:prstGeom>
          <a:noFill/>
        </p:spPr>
        <p:txBody>
          <a:bodyPr wrap="square" rtlCol="0">
            <a:spAutoFit/>
          </a:bodyPr>
          <a:lstStyle/>
          <a:p>
            <a:r>
              <a:rPr lang="en-US" dirty="0"/>
              <a:t>Sources:</a:t>
            </a:r>
          </a:p>
          <a:p>
            <a:endParaRPr lang="en-US" dirty="0"/>
          </a:p>
          <a:p>
            <a:pPr fontAlgn="base"/>
            <a:r>
              <a:rPr lang="en-US" dirty="0"/>
              <a:t>Henry B. Eyring (“A Living Testimony,” </a:t>
            </a:r>
            <a:r>
              <a:rPr lang="en-US" i="1" dirty="0"/>
              <a:t>Ensign</a:t>
            </a:r>
            <a:r>
              <a:rPr lang="en-US" dirty="0"/>
              <a:t> or </a:t>
            </a:r>
            <a:r>
              <a:rPr lang="en-US" i="1" dirty="0"/>
              <a:t>Liahona, </a:t>
            </a:r>
            <a:r>
              <a:rPr lang="en-US" dirty="0"/>
              <a:t>May 2011, 127).</a:t>
            </a:r>
          </a:p>
          <a:p>
            <a:pPr fontAlgn="base"/>
            <a:endParaRPr lang="en-US" dirty="0"/>
          </a:p>
          <a:p>
            <a:pPr fontAlgn="base"/>
            <a:r>
              <a:rPr lang="en-US" dirty="0"/>
              <a:t>John Taylor April Conf. 1880</a:t>
            </a:r>
          </a:p>
          <a:p>
            <a:pPr fontAlgn="base"/>
            <a:endParaRPr lang="en-US" dirty="0"/>
          </a:p>
          <a:p>
            <a:pPr fontAlgn="base"/>
            <a:r>
              <a:rPr lang="en-US" dirty="0"/>
              <a:t>Joseph Fielding </a:t>
            </a:r>
            <a:r>
              <a:rPr lang="en-US" dirty="0" err="1"/>
              <a:t>McConkie</a:t>
            </a:r>
            <a:r>
              <a:rPr lang="en-US" dirty="0"/>
              <a:t> and Robert L. Millet Doctrinal Commentary on the Book of Mormon Vol. 2 p. 298</a:t>
            </a:r>
          </a:p>
          <a:p>
            <a:pPr fontAlgn="base"/>
            <a:endParaRPr lang="en-US" dirty="0"/>
          </a:p>
          <a:p>
            <a:pPr fontAlgn="base"/>
            <a:r>
              <a:rPr lang="en-US" dirty="0"/>
              <a:t>Spencer W. Kimball </a:t>
            </a:r>
            <a:r>
              <a:rPr lang="en-US" i="1" dirty="0"/>
              <a:t>Miracle of Forgiveness </a:t>
            </a:r>
            <a:r>
              <a:rPr lang="en-US" dirty="0"/>
              <a:t>p. 177, 203-204, 263</a:t>
            </a:r>
          </a:p>
          <a:p>
            <a:endParaRPr lang="en-US" dirty="0"/>
          </a:p>
        </p:txBody>
      </p:sp>
      <p:sp>
        <p:nvSpPr>
          <p:cNvPr id="4" name="Footer Placeholder 14">
            <a:extLst>
              <a:ext uri="{FF2B5EF4-FFF2-40B4-BE49-F238E27FC236}">
                <a16:creationId xmlns:a16="http://schemas.microsoft.com/office/drawing/2014/main" id="{A22C46C7-19A5-42E2-9920-ECABB87213F9}"/>
              </a:ext>
            </a:extLst>
          </p:cNvPr>
          <p:cNvSpPr>
            <a:spLocks noGrp="1"/>
          </p:cNvSpPr>
          <p:nvPr/>
        </p:nvSpPr>
        <p:spPr>
          <a:xfrm>
            <a:off x="152400" y="6400800"/>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t>Presentation by ©http://fashionsbylynda.com/blog/</a:t>
            </a:r>
          </a:p>
        </p:txBody>
      </p:sp>
    </p:spTree>
    <p:extLst>
      <p:ext uri="{BB962C8B-B14F-4D97-AF65-F5344CB8AC3E}">
        <p14:creationId xmlns:p14="http://schemas.microsoft.com/office/powerpoint/2010/main" val="3293208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0"/>
            <a:ext cx="9144000" cy="923330"/>
          </a:xfrm>
          <a:prstGeom prst="rect">
            <a:avLst/>
          </a:prstGeom>
          <a:noFill/>
        </p:spPr>
        <p:txBody>
          <a:bodyPr wrap="square" rtlCol="0">
            <a:spAutoFit/>
          </a:bodyPr>
          <a:lstStyle/>
          <a:p>
            <a:pPr algn="ctr"/>
            <a:r>
              <a:rPr lang="en-US" sz="5400" dirty="0">
                <a:latin typeface="Calibri" panose="020F0502020204030204" pitchFamily="34" charset="0"/>
              </a:rPr>
              <a:t>Test Your Testimony</a:t>
            </a:r>
          </a:p>
        </p:txBody>
      </p:sp>
      <p:sp>
        <p:nvSpPr>
          <p:cNvPr id="7" name="TextBox 6"/>
          <p:cNvSpPr txBox="1"/>
          <p:nvPr/>
        </p:nvSpPr>
        <p:spPr>
          <a:xfrm>
            <a:off x="1524000" y="1295401"/>
            <a:ext cx="5867400" cy="584775"/>
          </a:xfrm>
          <a:prstGeom prst="rect">
            <a:avLst/>
          </a:prstGeom>
          <a:noFill/>
        </p:spPr>
        <p:txBody>
          <a:bodyPr wrap="square" rtlCol="0">
            <a:spAutoFit/>
          </a:bodyPr>
          <a:lstStyle/>
          <a:p>
            <a:r>
              <a:rPr lang="en-US" sz="1600" dirty="0"/>
              <a:t>When someone asks a question about the Church do you bear your testimony?</a:t>
            </a:r>
          </a:p>
        </p:txBody>
      </p:sp>
      <p:sp>
        <p:nvSpPr>
          <p:cNvPr id="13" name="TextBox 12"/>
          <p:cNvSpPr txBox="1"/>
          <p:nvPr/>
        </p:nvSpPr>
        <p:spPr>
          <a:xfrm>
            <a:off x="1524000" y="4648200"/>
            <a:ext cx="5867400" cy="338554"/>
          </a:xfrm>
          <a:prstGeom prst="rect">
            <a:avLst/>
          </a:prstGeom>
          <a:noFill/>
        </p:spPr>
        <p:txBody>
          <a:bodyPr wrap="square" rtlCol="0">
            <a:spAutoFit/>
          </a:bodyPr>
          <a:lstStyle/>
          <a:p>
            <a:r>
              <a:rPr lang="en-US" sz="1600" dirty="0"/>
              <a:t>How often do you bear your testimony? </a:t>
            </a:r>
          </a:p>
        </p:txBody>
      </p:sp>
      <p:sp>
        <p:nvSpPr>
          <p:cNvPr id="14" name="TextBox 13"/>
          <p:cNvSpPr txBox="1"/>
          <p:nvPr/>
        </p:nvSpPr>
        <p:spPr>
          <a:xfrm>
            <a:off x="1524000" y="3581400"/>
            <a:ext cx="5867400" cy="338554"/>
          </a:xfrm>
          <a:prstGeom prst="rect">
            <a:avLst/>
          </a:prstGeom>
          <a:noFill/>
        </p:spPr>
        <p:txBody>
          <a:bodyPr wrap="square" rtlCol="0">
            <a:spAutoFit/>
          </a:bodyPr>
          <a:lstStyle/>
          <a:p>
            <a:r>
              <a:rPr lang="en-US" sz="1600" dirty="0"/>
              <a:t>How often do you pray?</a:t>
            </a:r>
          </a:p>
        </p:txBody>
      </p:sp>
      <p:sp>
        <p:nvSpPr>
          <p:cNvPr id="16" name="TextBox 15"/>
          <p:cNvSpPr txBox="1"/>
          <p:nvPr/>
        </p:nvSpPr>
        <p:spPr>
          <a:xfrm>
            <a:off x="1524000" y="4114800"/>
            <a:ext cx="5867400" cy="338554"/>
          </a:xfrm>
          <a:prstGeom prst="rect">
            <a:avLst/>
          </a:prstGeom>
          <a:noFill/>
        </p:spPr>
        <p:txBody>
          <a:bodyPr wrap="square" rtlCol="0">
            <a:spAutoFit/>
          </a:bodyPr>
          <a:lstStyle/>
          <a:p>
            <a:r>
              <a:rPr lang="en-US" sz="1600" dirty="0"/>
              <a:t>How often do you read and study the scriptures?</a:t>
            </a:r>
          </a:p>
        </p:txBody>
      </p:sp>
      <p:sp>
        <p:nvSpPr>
          <p:cNvPr id="18" name="TextBox 17"/>
          <p:cNvSpPr txBox="1"/>
          <p:nvPr/>
        </p:nvSpPr>
        <p:spPr>
          <a:xfrm>
            <a:off x="7315200" y="914400"/>
            <a:ext cx="3581400" cy="523220"/>
          </a:xfrm>
          <a:prstGeom prst="rect">
            <a:avLst/>
          </a:prstGeom>
          <a:noFill/>
        </p:spPr>
        <p:txBody>
          <a:bodyPr wrap="square" rtlCol="0">
            <a:spAutoFit/>
          </a:bodyPr>
          <a:lstStyle/>
          <a:p>
            <a:r>
              <a:rPr lang="en-US" sz="1400" dirty="0"/>
              <a:t>Never	Sometimes	    Always</a:t>
            </a:r>
          </a:p>
          <a:p>
            <a:endParaRPr lang="en-US" sz="1400" dirty="0"/>
          </a:p>
        </p:txBody>
      </p:sp>
      <p:sp>
        <p:nvSpPr>
          <p:cNvPr id="19" name="TextBox 18"/>
          <p:cNvSpPr txBox="1"/>
          <p:nvPr/>
        </p:nvSpPr>
        <p:spPr>
          <a:xfrm>
            <a:off x="1524000" y="5181600"/>
            <a:ext cx="5867400" cy="338554"/>
          </a:xfrm>
          <a:prstGeom prst="rect">
            <a:avLst/>
          </a:prstGeom>
          <a:noFill/>
        </p:spPr>
        <p:txBody>
          <a:bodyPr wrap="square" rtlCol="0">
            <a:spAutoFit/>
          </a:bodyPr>
          <a:lstStyle/>
          <a:p>
            <a:r>
              <a:rPr lang="en-US" sz="1600" dirty="0"/>
              <a:t>How often do you feel of the Holy Spirit?</a:t>
            </a:r>
          </a:p>
        </p:txBody>
      </p:sp>
      <p:sp>
        <p:nvSpPr>
          <p:cNvPr id="20" name="TextBox 19"/>
          <p:cNvSpPr txBox="1"/>
          <p:nvPr/>
        </p:nvSpPr>
        <p:spPr>
          <a:xfrm>
            <a:off x="1524000" y="1981200"/>
            <a:ext cx="5867400" cy="338554"/>
          </a:xfrm>
          <a:prstGeom prst="rect">
            <a:avLst/>
          </a:prstGeom>
          <a:noFill/>
        </p:spPr>
        <p:txBody>
          <a:bodyPr wrap="square" rtlCol="0">
            <a:spAutoFit/>
          </a:bodyPr>
          <a:lstStyle/>
          <a:p>
            <a:r>
              <a:rPr lang="en-US" sz="1600" dirty="0"/>
              <a:t>How often do you do something nice for someone?</a:t>
            </a:r>
          </a:p>
        </p:txBody>
      </p:sp>
      <p:sp>
        <p:nvSpPr>
          <p:cNvPr id="21" name="TextBox 20"/>
          <p:cNvSpPr txBox="1"/>
          <p:nvPr/>
        </p:nvSpPr>
        <p:spPr>
          <a:xfrm>
            <a:off x="1524000" y="2514600"/>
            <a:ext cx="5867400" cy="338554"/>
          </a:xfrm>
          <a:prstGeom prst="rect">
            <a:avLst/>
          </a:prstGeom>
          <a:noFill/>
        </p:spPr>
        <p:txBody>
          <a:bodyPr wrap="square" rtlCol="0">
            <a:spAutoFit/>
          </a:bodyPr>
          <a:lstStyle/>
          <a:p>
            <a:r>
              <a:rPr lang="en-US" sz="1600" dirty="0"/>
              <a:t>How often do you take the advice from your parents?</a:t>
            </a:r>
          </a:p>
        </p:txBody>
      </p:sp>
      <p:sp>
        <p:nvSpPr>
          <p:cNvPr id="22" name="TextBox 21"/>
          <p:cNvSpPr txBox="1"/>
          <p:nvPr/>
        </p:nvSpPr>
        <p:spPr>
          <a:xfrm>
            <a:off x="1524000" y="3048000"/>
            <a:ext cx="5867400" cy="338554"/>
          </a:xfrm>
          <a:prstGeom prst="rect">
            <a:avLst/>
          </a:prstGeom>
          <a:noFill/>
        </p:spPr>
        <p:txBody>
          <a:bodyPr wrap="square" rtlCol="0">
            <a:spAutoFit/>
          </a:bodyPr>
          <a:lstStyle/>
          <a:p>
            <a:r>
              <a:rPr lang="en-US" sz="1600" dirty="0"/>
              <a:t>How often do you take council from the prophets?</a:t>
            </a:r>
          </a:p>
        </p:txBody>
      </p:sp>
      <p:sp>
        <p:nvSpPr>
          <p:cNvPr id="23" name="TextBox 22"/>
          <p:cNvSpPr txBox="1"/>
          <p:nvPr/>
        </p:nvSpPr>
        <p:spPr>
          <a:xfrm>
            <a:off x="2133600" y="5562601"/>
            <a:ext cx="8534400" cy="584775"/>
          </a:xfrm>
          <a:prstGeom prst="rect">
            <a:avLst/>
          </a:prstGeom>
          <a:noFill/>
        </p:spPr>
        <p:txBody>
          <a:bodyPr wrap="square" rtlCol="0">
            <a:spAutoFit/>
          </a:bodyPr>
          <a:lstStyle/>
          <a:p>
            <a:r>
              <a:rPr lang="en-US" sz="3200" dirty="0"/>
              <a:t>How would you describe your testimony today?</a:t>
            </a:r>
          </a:p>
        </p:txBody>
      </p:sp>
    </p:spTree>
    <p:extLst>
      <p:ext uri="{BB962C8B-B14F-4D97-AF65-F5344CB8AC3E}">
        <p14:creationId xmlns:p14="http://schemas.microsoft.com/office/powerpoint/2010/main" val="3940037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01D4DA-49EB-408E-B215-031657C8BD45}"/>
              </a:ext>
            </a:extLst>
          </p:cNvPr>
          <p:cNvSpPr/>
          <p:nvPr/>
        </p:nvSpPr>
        <p:spPr>
          <a:xfrm>
            <a:off x="0" y="0"/>
            <a:ext cx="6096000" cy="2246769"/>
          </a:xfrm>
          <a:prstGeom prst="rect">
            <a:avLst/>
          </a:prstGeom>
          <a:ln>
            <a:solidFill>
              <a:schemeClr val="tx1"/>
            </a:solidFill>
          </a:ln>
        </p:spPr>
        <p:txBody>
          <a:bodyPr>
            <a:spAutoFit/>
          </a:bodyPr>
          <a:lstStyle/>
          <a:p>
            <a:pPr fontAlgn="base"/>
            <a:r>
              <a:rPr lang="en-US" sz="1400" b="1" i="0" dirty="0">
                <a:effectLst/>
              </a:rPr>
              <a:t>“</a:t>
            </a:r>
            <a:r>
              <a:rPr lang="en-US" sz="1400" b="1" dirty="0"/>
              <a:t>Jesus Christ</a:t>
            </a:r>
            <a:r>
              <a:rPr lang="en-US" sz="1400" b="1" i="0" dirty="0">
                <a:effectLst/>
              </a:rPr>
              <a:t> has prescribed a very clear method for us to repent and find healing in our lives</a:t>
            </a:r>
            <a:r>
              <a:rPr lang="en-US" sz="1400" b="0" i="0" dirty="0">
                <a:effectLst/>
              </a:rPr>
              <a:t>. The cure for most mistakes can be found by seeking forgiveness through personal prayer. However, there are certain spiritual illnesses, particularly those dealing with violations of the moral law, which absolutely require the assistance and treatment of a qualified spiritual physician. …</a:t>
            </a:r>
          </a:p>
          <a:p>
            <a:pPr fontAlgn="base"/>
            <a:r>
              <a:rPr lang="en-US" sz="1400" b="0" i="0" dirty="0">
                <a:effectLst/>
              </a:rPr>
              <a:t>“If you ‘awake to a sense of your awful situation’ [</a:t>
            </a:r>
            <a:r>
              <a:rPr lang="en-US" sz="1400" dirty="0"/>
              <a:t>Ether 8:24</a:t>
            </a:r>
            <a:r>
              <a:rPr lang="en-US" sz="1400" b="0" i="0" dirty="0">
                <a:effectLst/>
              </a:rPr>
              <a:t>] and wish to return to full spiritual health, see your bishop. He holds the keys and can help you along the pathway of repentance” (Boyd K. Packer, </a:t>
            </a:r>
            <a:r>
              <a:rPr lang="en-US" sz="1400" dirty="0"/>
              <a:t>“The Key to Spiritual Protection,” </a:t>
            </a:r>
            <a:r>
              <a:rPr lang="en-US" sz="1400" b="0" i="1" dirty="0">
                <a:effectLst/>
              </a:rPr>
              <a:t>Ensign</a:t>
            </a:r>
            <a:r>
              <a:rPr lang="en-US" sz="1400" b="0" i="0" dirty="0">
                <a:effectLst/>
              </a:rPr>
              <a:t> or</a:t>
            </a:r>
            <a:r>
              <a:rPr lang="en-US" sz="1400" b="0" i="1" dirty="0">
                <a:effectLst/>
              </a:rPr>
              <a:t> Liahona,</a:t>
            </a:r>
            <a:r>
              <a:rPr lang="en-US" sz="1400" b="0" i="0" dirty="0">
                <a:effectLst/>
              </a:rPr>
              <a:t> Nov. 2013, 28).</a:t>
            </a:r>
          </a:p>
        </p:txBody>
      </p:sp>
      <p:sp>
        <p:nvSpPr>
          <p:cNvPr id="3" name="Rectangle 2">
            <a:extLst>
              <a:ext uri="{FF2B5EF4-FFF2-40B4-BE49-F238E27FC236}">
                <a16:creationId xmlns:a16="http://schemas.microsoft.com/office/drawing/2014/main" id="{A8EC89DE-B11B-4100-9DA9-8F7E95B95E67}"/>
              </a:ext>
            </a:extLst>
          </p:cNvPr>
          <p:cNvSpPr/>
          <p:nvPr/>
        </p:nvSpPr>
        <p:spPr>
          <a:xfrm>
            <a:off x="0" y="2234737"/>
            <a:ext cx="6096000" cy="2031325"/>
          </a:xfrm>
          <a:prstGeom prst="rect">
            <a:avLst/>
          </a:prstGeom>
          <a:ln>
            <a:solidFill>
              <a:schemeClr val="tx1"/>
            </a:solidFill>
          </a:ln>
        </p:spPr>
        <p:txBody>
          <a:bodyPr>
            <a:spAutoFit/>
          </a:bodyPr>
          <a:lstStyle/>
          <a:p>
            <a:r>
              <a:rPr lang="en-US" sz="1400" b="0" i="0" dirty="0">
                <a:effectLst/>
              </a:rPr>
              <a:t>“</a:t>
            </a:r>
            <a:r>
              <a:rPr lang="en-US" sz="1400" b="1" i="0" dirty="0">
                <a:effectLst/>
              </a:rPr>
              <a:t>Church discipline </a:t>
            </a:r>
            <a:r>
              <a:rPr lang="en-US" sz="1400" b="0" i="0" dirty="0">
                <a:effectLst/>
              </a:rPr>
              <a:t>is an inspired process that takes place over a period of time. Through this process and through the Atonement of Jesus Christ, a member can receive forgiveness of sins, regain peace of mind, and gain strength to avoid transgression in the future. Church disciplinary action is not intended to be the end of the process. It is designed to help Heavenly Father’s children continue in their efforts to return to full fellowship and the full blessings of the Church. The desired result is that the person make whatever changes are necessary to repent completely” (“Church Disciplinary Councils,” </a:t>
            </a:r>
            <a:r>
              <a:rPr lang="en-US" sz="1400" b="0" i="1" dirty="0">
                <a:effectLst/>
              </a:rPr>
              <a:t>True to the Faith: A Gospel Reference</a:t>
            </a:r>
            <a:r>
              <a:rPr lang="en-US" sz="1400" b="0" i="0" dirty="0">
                <a:effectLst/>
              </a:rPr>
              <a:t> [2004], </a:t>
            </a:r>
            <a:r>
              <a:rPr lang="en-US" sz="1400" dirty="0"/>
              <a:t>38</a:t>
            </a:r>
            <a:r>
              <a:rPr lang="en-US" sz="1400" b="0" i="0" dirty="0">
                <a:effectLst/>
              </a:rPr>
              <a:t>).</a:t>
            </a:r>
            <a:endParaRPr lang="en-US" sz="1400" dirty="0"/>
          </a:p>
        </p:txBody>
      </p:sp>
      <p:sp>
        <p:nvSpPr>
          <p:cNvPr id="4" name="Rectangle 3">
            <a:extLst>
              <a:ext uri="{FF2B5EF4-FFF2-40B4-BE49-F238E27FC236}">
                <a16:creationId xmlns:a16="http://schemas.microsoft.com/office/drawing/2014/main" id="{E341AE1A-9506-4309-B98A-9367D312DC05}"/>
              </a:ext>
            </a:extLst>
          </p:cNvPr>
          <p:cNvSpPr/>
          <p:nvPr/>
        </p:nvSpPr>
        <p:spPr>
          <a:xfrm>
            <a:off x="6096000" y="0"/>
            <a:ext cx="6096000" cy="6340197"/>
          </a:xfrm>
          <a:prstGeom prst="rect">
            <a:avLst/>
          </a:prstGeom>
          <a:ln>
            <a:solidFill>
              <a:schemeClr val="tx1"/>
            </a:solidFill>
          </a:ln>
        </p:spPr>
        <p:txBody>
          <a:bodyPr>
            <a:spAutoFit/>
          </a:bodyPr>
          <a:lstStyle/>
          <a:p>
            <a:pPr fontAlgn="base"/>
            <a:r>
              <a:rPr lang="en-US" sz="1400" b="0" i="0" dirty="0">
                <a:solidFill>
                  <a:srgbClr val="333333"/>
                </a:solidFill>
                <a:effectLst/>
              </a:rPr>
              <a:t>“Spencer W. Kimball [gave] a superb guide to </a:t>
            </a:r>
            <a:r>
              <a:rPr lang="en-US" sz="1400" dirty="0">
                <a:solidFill>
                  <a:srgbClr val="2F393A"/>
                </a:solidFill>
              </a:rPr>
              <a:t>forgiveness</a:t>
            </a:r>
            <a:r>
              <a:rPr lang="en-US" sz="1400" b="0" i="0" dirty="0">
                <a:solidFill>
                  <a:srgbClr val="333333"/>
                </a:solidFill>
                <a:effectLst/>
              </a:rPr>
              <a:t> through repentance. It has helped many find their way back. He [identified] five essential elements of repentance.</a:t>
            </a:r>
          </a:p>
          <a:p>
            <a:pPr fontAlgn="base"/>
            <a:r>
              <a:rPr lang="en-US" sz="1400" b="0" i="0" dirty="0">
                <a:solidFill>
                  <a:srgbClr val="333333"/>
                </a:solidFill>
                <a:effectLst/>
              </a:rPr>
              <a:t>“</a:t>
            </a:r>
            <a:r>
              <a:rPr lang="en-US" sz="1400" b="1" i="0" dirty="0">
                <a:solidFill>
                  <a:srgbClr val="333333"/>
                </a:solidFill>
                <a:effectLst/>
              </a:rPr>
              <a:t>Sorrow for sin.</a:t>
            </a:r>
            <a:r>
              <a:rPr lang="en-US" sz="1400" b="0" i="0" dirty="0">
                <a:solidFill>
                  <a:srgbClr val="333333"/>
                </a:solidFill>
                <a:effectLst/>
              </a:rPr>
              <a:t> Study and ponder to determine how serious the Lord defines your transgression to be. That will bring healing sorrow and remorse. It will also bring a sincere desire for change and a willingness to submit to every requirement for </a:t>
            </a:r>
            <a:r>
              <a:rPr lang="en-US" sz="1400" dirty="0">
                <a:solidFill>
                  <a:srgbClr val="2F393A"/>
                </a:solidFill>
              </a:rPr>
              <a:t>forgiveness</a:t>
            </a:r>
            <a:r>
              <a:rPr lang="en-US" sz="1400" b="0" i="0" dirty="0">
                <a:solidFill>
                  <a:srgbClr val="333333"/>
                </a:solidFill>
                <a:effectLst/>
              </a:rPr>
              <a:t>. …</a:t>
            </a:r>
          </a:p>
          <a:p>
            <a:pPr fontAlgn="base"/>
            <a:r>
              <a:rPr lang="en-US" sz="1400" dirty="0"/>
              <a:t>“</a:t>
            </a:r>
            <a:r>
              <a:rPr lang="en-US" sz="1400" b="1" dirty="0"/>
              <a:t>Abandonment of sin.</a:t>
            </a:r>
            <a:r>
              <a:rPr lang="en-US" sz="1400" dirty="0"/>
              <a:t> This is an unyielding, permanent resolve to not repeat the transgression. By keeping this commitment, the bitter aftertaste of that sin need not be experienced again. …</a:t>
            </a:r>
          </a:p>
          <a:p>
            <a:pPr fontAlgn="base"/>
            <a:r>
              <a:rPr lang="en-US" sz="1400" dirty="0"/>
              <a:t>“</a:t>
            </a:r>
            <a:r>
              <a:rPr lang="en-US" sz="1400" b="1" dirty="0"/>
              <a:t>Confession of sin.</a:t>
            </a:r>
            <a:r>
              <a:rPr lang="en-US" sz="1400" dirty="0"/>
              <a:t> You always need to confess your sins to the Lord. If they are serious transgressions, such as immorality, they need to be confessed to a bishop or stake president. Please understand that confession is not repentance. It is an essential step, but is not of itself adequate. Partial confession by mentioning lesser mistakes will not help you resolve a more serious, undisclosed transgression. Essential to forgiveness is a willingness to fully disclose to the Lord and, where necessary, His priesthood judge </a:t>
            </a:r>
            <a:r>
              <a:rPr lang="en-US" sz="1400" i="1" dirty="0"/>
              <a:t>all</a:t>
            </a:r>
            <a:r>
              <a:rPr lang="en-US" sz="1400" dirty="0"/>
              <a:t> that you have done. …</a:t>
            </a:r>
          </a:p>
          <a:p>
            <a:pPr fontAlgn="base"/>
            <a:r>
              <a:rPr lang="en-US" sz="1400" dirty="0"/>
              <a:t>“</a:t>
            </a:r>
            <a:r>
              <a:rPr lang="en-US" sz="1400" b="1" dirty="0"/>
              <a:t>Restitution for sin.</a:t>
            </a:r>
            <a:r>
              <a:rPr lang="en-US" sz="1400" dirty="0"/>
              <a:t> You must restore as far as possible all that which is stolen, damaged, or defiled. Willing restitution is concrete evidence to the Lord that you are committed to do all you can to repent.</a:t>
            </a:r>
          </a:p>
          <a:p>
            <a:pPr fontAlgn="base"/>
            <a:r>
              <a:rPr lang="en-US" sz="1400" dirty="0"/>
              <a:t>“</a:t>
            </a:r>
            <a:r>
              <a:rPr lang="en-US" sz="1400" b="1" dirty="0"/>
              <a:t>Obedience to </a:t>
            </a:r>
            <a:r>
              <a:rPr lang="en-US" sz="1400" b="1" i="1" dirty="0"/>
              <a:t>all</a:t>
            </a:r>
            <a:r>
              <a:rPr lang="en-US" sz="1400" b="1" dirty="0"/>
              <a:t> the commandments.</a:t>
            </a:r>
            <a:r>
              <a:rPr lang="en-US" sz="1400" dirty="0"/>
              <a:t> Full obedience brings the complete power of the gospel into your life with strength to focus on the abandonment of specific sins. It includes things you might not initially consider part of repentance, such as attending meetings, paying tithing, giving service, and forgiving others. …</a:t>
            </a:r>
          </a:p>
          <a:p>
            <a:pPr fontAlgn="base"/>
            <a:r>
              <a:rPr lang="en-US" sz="1400" dirty="0"/>
              <a:t>“I would add a sixth step: </a:t>
            </a:r>
            <a:r>
              <a:rPr lang="en-US" sz="1400" b="1" dirty="0"/>
              <a:t>Recognition of the Savior.</a:t>
            </a:r>
            <a:r>
              <a:rPr lang="en-US" sz="1400" dirty="0"/>
              <a:t> Of all the necessary steps to repentance, I testify that the most critically important is for you to have a conviction that forgiveness comes because of the Redeemer. It is essential to know that only on His terms can you be forgiven” (Richard G. Scott, “Finding Forgiveness,”</a:t>
            </a:r>
            <a:r>
              <a:rPr lang="en-US" sz="1400" i="1" dirty="0"/>
              <a:t> Ensign, </a:t>
            </a:r>
            <a:r>
              <a:rPr lang="en-US" sz="1400" dirty="0"/>
              <a:t>May 1995, 76).</a:t>
            </a:r>
            <a:endParaRPr lang="en-US" sz="1400" b="0" i="0" dirty="0">
              <a:solidFill>
                <a:srgbClr val="333333"/>
              </a:solidFill>
              <a:effectLst/>
            </a:endParaRPr>
          </a:p>
        </p:txBody>
      </p:sp>
    </p:spTree>
    <p:extLst>
      <p:ext uri="{BB962C8B-B14F-4D97-AF65-F5344CB8AC3E}">
        <p14:creationId xmlns:p14="http://schemas.microsoft.com/office/powerpoint/2010/main" val="9155006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0" y="1"/>
            <a:ext cx="8763000" cy="6848029"/>
          </a:xfrm>
          <a:prstGeom prst="rect">
            <a:avLst/>
          </a:prstGeom>
        </p:spPr>
        <p:txBody>
          <a:bodyPr wrap="square">
            <a:spAutoFit/>
          </a:bodyPr>
          <a:lstStyle/>
          <a:p>
            <a:pPr fontAlgn="base"/>
            <a:r>
              <a:rPr lang="en-US" sz="1600" dirty="0"/>
              <a:t>Youth Articles: Questions about Bearing Your Testimony The Church of Jesus Christ of Latter-day Saints</a:t>
            </a:r>
          </a:p>
          <a:p>
            <a:pPr fontAlgn="base"/>
            <a:r>
              <a:rPr lang="en-US" sz="1600" cap="all" dirty="0"/>
              <a:t>ELYSE ALEXANDRIA HOLMES</a:t>
            </a:r>
          </a:p>
          <a:p>
            <a:pPr fontAlgn="base"/>
            <a:endParaRPr lang="en-US" sz="1100" cap="all" dirty="0"/>
          </a:p>
          <a:p>
            <a:pPr fontAlgn="base"/>
            <a:r>
              <a:rPr lang="en-US" sz="1100" dirty="0"/>
              <a:t>If you’ve ever asked yourself these questions, here are some answers.</a:t>
            </a:r>
          </a:p>
          <a:p>
            <a:pPr fontAlgn="base"/>
            <a:r>
              <a:rPr lang="en-US" sz="1100" i="1" dirty="0"/>
              <a:t>Do I have to share a story or experience when I bear my testimony?</a:t>
            </a:r>
            <a:endParaRPr lang="en-US" sz="1100" dirty="0"/>
          </a:p>
          <a:p>
            <a:pPr fontAlgn="base"/>
            <a:r>
              <a:rPr lang="en-US" sz="1100" dirty="0"/>
              <a:t>People often share stories or personal experiences when they bear their testimonies, and these can be a great way of describing how a testimony grew. But a story is not a testimony. A short, relevant story can help you illustrate a point, but make sure to include </a:t>
            </a:r>
            <a:r>
              <a:rPr lang="en-US" sz="1100" i="1" dirty="0"/>
              <a:t>how</a:t>
            </a:r>
            <a:r>
              <a:rPr lang="en-US" sz="1100" dirty="0"/>
              <a:t> that story enlarged your testimony and </a:t>
            </a:r>
            <a:r>
              <a:rPr lang="en-US" sz="1100" i="1" dirty="0"/>
              <a:t>what</a:t>
            </a:r>
            <a:r>
              <a:rPr lang="en-US" sz="1100" dirty="0"/>
              <a:t> gospel truths you learned from that experience. A testimony is what you </a:t>
            </a:r>
            <a:r>
              <a:rPr lang="en-US" sz="1100" i="1" dirty="0"/>
              <a:t>know</a:t>
            </a:r>
            <a:r>
              <a:rPr lang="en-US" sz="1100" dirty="0"/>
              <a:t> about the gospel, not about where you’ve been or what you’ve done.</a:t>
            </a:r>
          </a:p>
          <a:p>
            <a:pPr fontAlgn="base"/>
            <a:r>
              <a:rPr lang="en-US" sz="1100" dirty="0"/>
              <a:t>Elder David A. </a:t>
            </a:r>
            <a:r>
              <a:rPr lang="en-US" sz="1100" dirty="0" err="1"/>
              <a:t>Bednar</a:t>
            </a:r>
            <a:r>
              <a:rPr lang="en-US" sz="1100" dirty="0"/>
              <a:t> of the Quorum of the Twelve Apostles taught: “A testimony is what we know to be true in our minds and in our hearts by the witness of the Holy Ghost (see </a:t>
            </a:r>
            <a:r>
              <a:rPr lang="en-US" sz="1100" u="sng" dirty="0"/>
              <a:t>D&amp;C 8:2</a:t>
            </a:r>
            <a:r>
              <a:rPr lang="en-US" sz="1100" dirty="0"/>
              <a:t>). As we profess truth rather than admonish, exhort, or simply share interesting experiences, we invite the Holy Ghost to confirm the verity of our words.”</a:t>
            </a:r>
          </a:p>
          <a:p>
            <a:pPr fontAlgn="base"/>
            <a:r>
              <a:rPr lang="en-US" sz="1100" dirty="0"/>
              <a:t>Also, be careful about the experiences you share. Some are deeply personal to yourself or others, including stories about sin, repentance, and sacred spiritual experiences. Stories like these should not be shared in a public setting unless you feel prompted to. When you do feel prompted, keep them general, focusing on what you learned from the experience rather than the specific details of what happened.</a:t>
            </a:r>
          </a:p>
          <a:p>
            <a:pPr fontAlgn="base"/>
            <a:endParaRPr lang="en-US" sz="1100" dirty="0"/>
          </a:p>
          <a:p>
            <a:pPr fontAlgn="base"/>
            <a:r>
              <a:rPr lang="en-US" sz="1100" i="1" dirty="0"/>
              <a:t>Do I have to express thanks or love in my testimony?</a:t>
            </a:r>
            <a:endParaRPr lang="en-US" sz="1100" dirty="0"/>
          </a:p>
          <a:p>
            <a:pPr fontAlgn="base"/>
            <a:r>
              <a:rPr lang="en-US" sz="1100" dirty="0"/>
              <a:t>While it is not inappropriate to express love or appreciation when you bear your testimony, these expressions are not considered a testimony. Testimonies focus on what you have learned spiritually about the gospel. Expressions of love or gratitude should not replace a testimony.</a:t>
            </a:r>
          </a:p>
          <a:p>
            <a:pPr fontAlgn="base"/>
            <a:r>
              <a:rPr lang="en-US" sz="1100" dirty="0"/>
              <a:t>Elder M. Russell Ballard of the Quorum of the Twelve Apostles said, “[I] worry that too many of our members’ testimonies linger on ‘I am thankful’ and ‘I love,’ and too few are able to say with humble but sincere clarity, ‘I know.’”</a:t>
            </a:r>
          </a:p>
          <a:p>
            <a:pPr fontAlgn="base"/>
            <a:endParaRPr lang="en-US" sz="1100" u="sng" dirty="0"/>
          </a:p>
          <a:p>
            <a:pPr fontAlgn="base"/>
            <a:r>
              <a:rPr lang="en-US" sz="1100" i="1" dirty="0"/>
              <a:t>Do I have to cry or show emotion to have a real testimony?</a:t>
            </a:r>
            <a:endParaRPr lang="en-US" sz="1100" dirty="0"/>
          </a:p>
          <a:p>
            <a:pPr fontAlgn="base"/>
            <a:r>
              <a:rPr lang="en-US" sz="1100" dirty="0"/>
              <a:t>Many people cry or show emotion when they bear testimony or feel the Spirit strongly, but not everyone has the same emotional reaction when he or she feels the Spirit. You do not have to express emotion the same way as others when you bear testimony.</a:t>
            </a:r>
          </a:p>
          <a:p>
            <a:pPr fontAlgn="base"/>
            <a:r>
              <a:rPr lang="en-US" sz="1100" dirty="0"/>
              <a:t>President Howard W. Hunter (1907–95) said: “I get concerned when it appears that strong emotion or free-flowing tears are equated with the presence of the Spirit. Certainly the Spirit of the Lord can bring strong emotional feelings, including tears, but that outward manifestation ought not to be confused with the presence of the Spirit itself.”</a:t>
            </a:r>
          </a:p>
          <a:p>
            <a:pPr fontAlgn="base"/>
            <a:endParaRPr lang="en-US" sz="1100" dirty="0"/>
          </a:p>
          <a:p>
            <a:pPr fontAlgn="base"/>
            <a:r>
              <a:rPr lang="en-US" sz="1100" i="1" dirty="0"/>
              <a:t>If I’m not sure I have a testimony, do I still try to share it?</a:t>
            </a:r>
            <a:endParaRPr lang="en-US" sz="1100" dirty="0"/>
          </a:p>
          <a:p>
            <a:pPr fontAlgn="base"/>
            <a:r>
              <a:rPr lang="en-US" sz="1100" dirty="0"/>
              <a:t>It’s easy to feel like your testimony isn’t strong enough or worth sharing, but as you share your testimony, you will find how much of a testimony you really have! Do not be afraid to bear your testimony. You will find that the more you share your testimony, the more it grows.</a:t>
            </a:r>
          </a:p>
          <a:p>
            <a:pPr fontAlgn="base"/>
            <a:br>
              <a:rPr lang="en-US" sz="1100" dirty="0"/>
            </a:br>
            <a:r>
              <a:rPr lang="en-US" sz="1100" dirty="0"/>
              <a:t> President Boyd K. Packer, President of the Quorum of the Twelve Apostles, said:</a:t>
            </a:r>
          </a:p>
          <a:p>
            <a:pPr fontAlgn="base"/>
            <a:r>
              <a:rPr lang="en-US" sz="1100" dirty="0"/>
              <a:t>“It is not unusual to have a missionary say, ‘How can I bear testimony until I get one? How can I testify that God lives, that Jesus is the Christ, and that the gospel is true? If I do not have such a testimony, would that not be dishonest?’</a:t>
            </a:r>
          </a:p>
          <a:p>
            <a:pPr fontAlgn="base"/>
            <a:r>
              <a:rPr lang="en-US" sz="1100" dirty="0"/>
              <a:t>“Oh, if I could teach you this one principle: </a:t>
            </a:r>
            <a:r>
              <a:rPr lang="en-US" sz="1100" i="1" dirty="0"/>
              <a:t>a testimony is to be found in the bearing of it!</a:t>
            </a:r>
            <a:endParaRPr lang="en-US" sz="1100" dirty="0"/>
          </a:p>
          <a:p>
            <a:pPr fontAlgn="base"/>
            <a:r>
              <a:rPr lang="en-US" sz="1100" dirty="0"/>
              <a:t>“Somewhere in your quest for spiritual knowledge, there is that ‘leap of faith,’ as the philosophers call it. It is the moment when you have gone to the edge of the light and stepped into the darkness to discover that the way is lighted ahead for just a footstep or two.”</a:t>
            </a:r>
          </a:p>
        </p:txBody>
      </p:sp>
    </p:spTree>
    <p:extLst>
      <p:ext uri="{BB962C8B-B14F-4D97-AF65-F5344CB8AC3E}">
        <p14:creationId xmlns:p14="http://schemas.microsoft.com/office/powerpoint/2010/main" val="18279201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B7FF6B-E0E0-0072-DDAF-44927B577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grpSp>
        <p:nvGrpSpPr>
          <p:cNvPr id="3" name="Group 2">
            <a:extLst>
              <a:ext uri="{FF2B5EF4-FFF2-40B4-BE49-F238E27FC236}">
                <a16:creationId xmlns:a16="http://schemas.microsoft.com/office/drawing/2014/main" id="{ADC2EAAF-05BE-BD6F-6E16-B48DF7C91748}"/>
              </a:ext>
            </a:extLst>
          </p:cNvPr>
          <p:cNvGrpSpPr/>
          <p:nvPr/>
        </p:nvGrpSpPr>
        <p:grpSpPr>
          <a:xfrm>
            <a:off x="4732779" y="1818444"/>
            <a:ext cx="2019348" cy="4990664"/>
            <a:chOff x="3429000" y="1066800"/>
            <a:chExt cx="1524000" cy="3766449"/>
          </a:xfrm>
        </p:grpSpPr>
        <p:grpSp>
          <p:nvGrpSpPr>
            <p:cNvPr id="4" name="Group 49">
              <a:extLst>
                <a:ext uri="{FF2B5EF4-FFF2-40B4-BE49-F238E27FC236}">
                  <a16:creationId xmlns:a16="http://schemas.microsoft.com/office/drawing/2014/main" id="{8DBF6990-E082-44B2-10A1-DB3826CD0E4D}"/>
                </a:ext>
              </a:extLst>
            </p:cNvPr>
            <p:cNvGrpSpPr/>
            <p:nvPr/>
          </p:nvGrpSpPr>
          <p:grpSpPr>
            <a:xfrm rot="9550070">
              <a:off x="4213978" y="4219465"/>
              <a:ext cx="304800" cy="613784"/>
              <a:chOff x="1295400" y="4546730"/>
              <a:chExt cx="409568" cy="689984"/>
            </a:xfrm>
          </p:grpSpPr>
          <p:sp>
            <p:nvSpPr>
              <p:cNvPr id="52" name="Oval 51">
                <a:extLst>
                  <a:ext uri="{FF2B5EF4-FFF2-40B4-BE49-F238E27FC236}">
                    <a16:creationId xmlns:a16="http://schemas.microsoft.com/office/drawing/2014/main" id="{439CE317-3D85-62FD-A2E9-CAFFE414184D}"/>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1FE6615F-5BAC-53EA-80D7-601931A7F0D3}"/>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2">
              <a:extLst>
                <a:ext uri="{FF2B5EF4-FFF2-40B4-BE49-F238E27FC236}">
                  <a16:creationId xmlns:a16="http://schemas.microsoft.com/office/drawing/2014/main" id="{3E449518-D067-F161-2D23-85EE90BA7A82}"/>
                </a:ext>
              </a:extLst>
            </p:cNvPr>
            <p:cNvGrpSpPr/>
            <p:nvPr/>
          </p:nvGrpSpPr>
          <p:grpSpPr>
            <a:xfrm rot="15885139">
              <a:off x="3977145" y="4210668"/>
              <a:ext cx="304800" cy="613784"/>
              <a:chOff x="1295400" y="4546730"/>
              <a:chExt cx="409568" cy="689984"/>
            </a:xfrm>
          </p:grpSpPr>
          <p:sp>
            <p:nvSpPr>
              <p:cNvPr id="50" name="Oval 5">
                <a:extLst>
                  <a:ext uri="{FF2B5EF4-FFF2-40B4-BE49-F238E27FC236}">
                    <a16:creationId xmlns:a16="http://schemas.microsoft.com/office/drawing/2014/main" id="{E01D57A5-FCEF-8066-18AB-5217D4BB0D33}"/>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7B2B7289-644B-4FC0-B465-A36604481C45}"/>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rapezoid 5">
              <a:extLst>
                <a:ext uri="{FF2B5EF4-FFF2-40B4-BE49-F238E27FC236}">
                  <a16:creationId xmlns:a16="http://schemas.microsoft.com/office/drawing/2014/main" id="{EE42068A-0EDF-E79A-20FB-318F4C1EAEB8}"/>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40D169E-DD2C-78C6-DDCD-1E2B78CDBF59}"/>
                </a:ext>
              </a:extLst>
            </p:cNvPr>
            <p:cNvSpPr/>
            <p:nvPr/>
          </p:nvSpPr>
          <p:spPr>
            <a:xfrm>
              <a:off x="47244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2CB865-9F39-DBD9-28EE-AE667F234E32}"/>
                </a:ext>
              </a:extLst>
            </p:cNvPr>
            <p:cNvSpPr/>
            <p:nvPr/>
          </p:nvSpPr>
          <p:spPr>
            <a:xfrm>
              <a:off x="34290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3960D70E-0311-CDDC-978D-C8EA9517E99E}"/>
                </a:ext>
              </a:extLst>
            </p:cNvPr>
            <p:cNvSpPr/>
            <p:nvPr/>
          </p:nvSpPr>
          <p:spPr>
            <a:xfrm>
              <a:off x="3657600" y="2051730"/>
              <a:ext cx="1143000" cy="2133600"/>
            </a:xfrm>
            <a:prstGeom prst="trapezoid">
              <a:avLst>
                <a:gd name="adj" fmla="val 23863"/>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5B10850-8A57-15B1-2C6C-4FE880931067}"/>
                </a:ext>
              </a:extLst>
            </p:cNvPr>
            <p:cNvSpPr/>
            <p:nvPr/>
          </p:nvSpPr>
          <p:spPr>
            <a:xfrm>
              <a:off x="3886200" y="2127930"/>
              <a:ext cx="685800" cy="52590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0179130-22EA-9132-6268-953AC2C34853}"/>
                </a:ext>
              </a:extLst>
            </p:cNvPr>
            <p:cNvSpPr/>
            <p:nvPr/>
          </p:nvSpPr>
          <p:spPr>
            <a:xfrm>
              <a:off x="3909291" y="1867002"/>
              <a:ext cx="609600"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868E03D7-E3E8-5757-30CE-A48FFE6518E5}"/>
                </a:ext>
              </a:extLst>
            </p:cNvPr>
            <p:cNvSpPr/>
            <p:nvPr/>
          </p:nvSpPr>
          <p:spPr>
            <a:xfrm rot="20397331">
              <a:off x="4372636" y="2187397"/>
              <a:ext cx="551541" cy="1157352"/>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C0C42E64-694C-960E-714D-B6E4A5098F99}"/>
                </a:ext>
              </a:extLst>
            </p:cNvPr>
            <p:cNvSpPr/>
            <p:nvPr/>
          </p:nvSpPr>
          <p:spPr>
            <a:xfrm rot="1296214">
              <a:off x="3544730" y="2182303"/>
              <a:ext cx="511448" cy="1132587"/>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958E91F5-EE23-417B-63C5-55666C1710CB}"/>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9E2AAA44-BB23-5587-5470-2150FF0C015C}"/>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31">
              <a:extLst>
                <a:ext uri="{FF2B5EF4-FFF2-40B4-BE49-F238E27FC236}">
                  <a16:creationId xmlns:a16="http://schemas.microsoft.com/office/drawing/2014/main" id="{A27AEBD9-0402-EE4D-58BA-A4119A6BBAB5}"/>
                </a:ext>
              </a:extLst>
            </p:cNvPr>
            <p:cNvGrpSpPr/>
            <p:nvPr/>
          </p:nvGrpSpPr>
          <p:grpSpPr>
            <a:xfrm rot="21151532">
              <a:off x="4409671" y="1410436"/>
              <a:ext cx="343204" cy="757299"/>
              <a:chOff x="1434718" y="4935165"/>
              <a:chExt cx="343204" cy="757299"/>
            </a:xfrm>
          </p:grpSpPr>
          <p:sp>
            <p:nvSpPr>
              <p:cNvPr id="47" name="Moon 46">
                <a:extLst>
                  <a:ext uri="{FF2B5EF4-FFF2-40B4-BE49-F238E27FC236}">
                    <a16:creationId xmlns:a16="http://schemas.microsoft.com/office/drawing/2014/main" id="{6850050E-EA98-83E5-6990-3409E96DD41D}"/>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a:extLst>
                  <a:ext uri="{FF2B5EF4-FFF2-40B4-BE49-F238E27FC236}">
                    <a16:creationId xmlns:a16="http://schemas.microsoft.com/office/drawing/2014/main" id="{70786669-49A0-CF37-32EE-18C6A378C3D7}"/>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a:extLst>
                  <a:ext uri="{FF2B5EF4-FFF2-40B4-BE49-F238E27FC236}">
                    <a16:creationId xmlns:a16="http://schemas.microsoft.com/office/drawing/2014/main" id="{C9828181-DFD4-2AF7-CC6E-615E57FDC82E}"/>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29">
              <a:extLst>
                <a:ext uri="{FF2B5EF4-FFF2-40B4-BE49-F238E27FC236}">
                  <a16:creationId xmlns:a16="http://schemas.microsoft.com/office/drawing/2014/main" id="{D23658FB-6D1D-0407-10AC-F5F4AEE0A358}"/>
                </a:ext>
              </a:extLst>
            </p:cNvPr>
            <p:cNvGrpSpPr/>
            <p:nvPr/>
          </p:nvGrpSpPr>
          <p:grpSpPr>
            <a:xfrm rot="1653802">
              <a:off x="3690953" y="1480868"/>
              <a:ext cx="343204" cy="757299"/>
              <a:chOff x="1434718" y="4935165"/>
              <a:chExt cx="343204" cy="757299"/>
            </a:xfrm>
          </p:grpSpPr>
          <p:sp>
            <p:nvSpPr>
              <p:cNvPr id="44" name="Moon 43">
                <a:extLst>
                  <a:ext uri="{FF2B5EF4-FFF2-40B4-BE49-F238E27FC236}">
                    <a16:creationId xmlns:a16="http://schemas.microsoft.com/office/drawing/2014/main" id="{289DA8BF-C008-AD4E-049C-07B11CB8708E}"/>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27">
                <a:extLst>
                  <a:ext uri="{FF2B5EF4-FFF2-40B4-BE49-F238E27FC236}">
                    <a16:creationId xmlns:a16="http://schemas.microsoft.com/office/drawing/2014/main" id="{8D43744F-42C4-25CA-B823-8510B2B7BC19}"/>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28">
                <a:extLst>
                  <a:ext uri="{FF2B5EF4-FFF2-40B4-BE49-F238E27FC236}">
                    <a16:creationId xmlns:a16="http://schemas.microsoft.com/office/drawing/2014/main" id="{7ECCE3DD-2597-4CA8-2318-14362833CA9F}"/>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4">
              <a:extLst>
                <a:ext uri="{FF2B5EF4-FFF2-40B4-BE49-F238E27FC236}">
                  <a16:creationId xmlns:a16="http://schemas.microsoft.com/office/drawing/2014/main" id="{6D91D1AF-1E5A-3060-158C-500FD54F9EEA}"/>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oon 18">
              <a:extLst>
                <a:ext uri="{FF2B5EF4-FFF2-40B4-BE49-F238E27FC236}">
                  <a16:creationId xmlns:a16="http://schemas.microsoft.com/office/drawing/2014/main" id="{E8AEA487-C1D9-79E0-42C7-35BD42E4CEFB}"/>
                </a:ext>
              </a:extLst>
            </p:cNvPr>
            <p:cNvSpPr/>
            <p:nvPr/>
          </p:nvSpPr>
          <p:spPr>
            <a:xfrm rot="5412568">
              <a:off x="4013458" y="828675"/>
              <a:ext cx="381000" cy="85725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a:extLst>
                <a:ext uri="{FF2B5EF4-FFF2-40B4-BE49-F238E27FC236}">
                  <a16:creationId xmlns:a16="http://schemas.microsoft.com/office/drawing/2014/main" id="{AE437D75-682B-E2BF-5AB4-7BB713C98C38}"/>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a:extLst>
                <a:ext uri="{FF2B5EF4-FFF2-40B4-BE49-F238E27FC236}">
                  <a16:creationId xmlns:a16="http://schemas.microsoft.com/office/drawing/2014/main" id="{E53FFD74-FBA7-8ED6-0CED-FDF720B74C8F}"/>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oon 21">
              <a:extLst>
                <a:ext uri="{FF2B5EF4-FFF2-40B4-BE49-F238E27FC236}">
                  <a16:creationId xmlns:a16="http://schemas.microsoft.com/office/drawing/2014/main" id="{8D3717D3-A4F2-25D9-B7BC-E13BC4E5ACA8}"/>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a:extLst>
                <a:ext uri="{FF2B5EF4-FFF2-40B4-BE49-F238E27FC236}">
                  <a16:creationId xmlns:a16="http://schemas.microsoft.com/office/drawing/2014/main" id="{E6802CF4-B978-8F0B-9F14-09105FDF969E}"/>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a:extLst>
                <a:ext uri="{FF2B5EF4-FFF2-40B4-BE49-F238E27FC236}">
                  <a16:creationId xmlns:a16="http://schemas.microsoft.com/office/drawing/2014/main" id="{BD84AD3F-AA50-3976-4D39-F25A815400A7}"/>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a:extLst>
                <a:ext uri="{FF2B5EF4-FFF2-40B4-BE49-F238E27FC236}">
                  <a16:creationId xmlns:a16="http://schemas.microsoft.com/office/drawing/2014/main" id="{7EC3E545-B28C-99EE-8F7E-233B7A25E8E5}"/>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a:extLst>
                <a:ext uri="{FF2B5EF4-FFF2-40B4-BE49-F238E27FC236}">
                  <a16:creationId xmlns:a16="http://schemas.microsoft.com/office/drawing/2014/main" id="{348C405B-37AE-A308-9637-1AE4EE696968}"/>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a:extLst>
                <a:ext uri="{FF2B5EF4-FFF2-40B4-BE49-F238E27FC236}">
                  <a16:creationId xmlns:a16="http://schemas.microsoft.com/office/drawing/2014/main" id="{0580F1FD-3094-78CA-8E41-6CB48CF2D964}"/>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a:extLst>
                <a:ext uri="{FF2B5EF4-FFF2-40B4-BE49-F238E27FC236}">
                  <a16:creationId xmlns:a16="http://schemas.microsoft.com/office/drawing/2014/main" id="{01CAC809-8188-33EB-8B03-99B024C08DE4}"/>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48">
              <a:extLst>
                <a:ext uri="{FF2B5EF4-FFF2-40B4-BE49-F238E27FC236}">
                  <a16:creationId xmlns:a16="http://schemas.microsoft.com/office/drawing/2014/main" id="{4500A8EB-A5A7-1351-84FA-5E7512007F28}"/>
                </a:ext>
              </a:extLst>
            </p:cNvPr>
            <p:cNvGrpSpPr/>
            <p:nvPr/>
          </p:nvGrpSpPr>
          <p:grpSpPr>
            <a:xfrm>
              <a:off x="3890818" y="3982130"/>
              <a:ext cx="609600" cy="164123"/>
              <a:chOff x="553453" y="4798401"/>
              <a:chExt cx="1858183" cy="519282"/>
            </a:xfrm>
          </p:grpSpPr>
          <p:sp>
            <p:nvSpPr>
              <p:cNvPr id="39" name="Frame 38">
                <a:extLst>
                  <a:ext uri="{FF2B5EF4-FFF2-40B4-BE49-F238E27FC236}">
                    <a16:creationId xmlns:a16="http://schemas.microsoft.com/office/drawing/2014/main" id="{CA2F3974-DC2D-7C28-D912-C053A7DFB1E5}"/>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rame 39">
                <a:extLst>
                  <a:ext uri="{FF2B5EF4-FFF2-40B4-BE49-F238E27FC236}">
                    <a16:creationId xmlns:a16="http://schemas.microsoft.com/office/drawing/2014/main" id="{CF091D90-95C3-9B93-72B6-12EDFB808B05}"/>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Frame 40">
                <a:extLst>
                  <a:ext uri="{FF2B5EF4-FFF2-40B4-BE49-F238E27FC236}">
                    <a16:creationId xmlns:a16="http://schemas.microsoft.com/office/drawing/2014/main" id="{CA1350D2-4D52-2E33-5408-0907673D72A3}"/>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Frame 41">
                <a:extLst>
                  <a:ext uri="{FF2B5EF4-FFF2-40B4-BE49-F238E27FC236}">
                    <a16:creationId xmlns:a16="http://schemas.microsoft.com/office/drawing/2014/main" id="{752FF60D-428B-9E6E-7E5E-B84A13842919}"/>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Frame 42">
                <a:extLst>
                  <a:ext uri="{FF2B5EF4-FFF2-40B4-BE49-F238E27FC236}">
                    <a16:creationId xmlns:a16="http://schemas.microsoft.com/office/drawing/2014/main" id="{00C56A89-A63B-5915-B3AD-8E48FFE205F6}"/>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 name="Group 53">
              <a:extLst>
                <a:ext uri="{FF2B5EF4-FFF2-40B4-BE49-F238E27FC236}">
                  <a16:creationId xmlns:a16="http://schemas.microsoft.com/office/drawing/2014/main" id="{8BB5F681-1D4C-DCE8-27EF-001E7464B0B6}"/>
                </a:ext>
              </a:extLst>
            </p:cNvPr>
            <p:cNvGrpSpPr/>
            <p:nvPr/>
          </p:nvGrpSpPr>
          <p:grpSpPr>
            <a:xfrm rot="1653802">
              <a:off x="3691791" y="1315553"/>
              <a:ext cx="243277" cy="536804"/>
              <a:chOff x="1434718" y="4935165"/>
              <a:chExt cx="343204" cy="757299"/>
            </a:xfrm>
          </p:grpSpPr>
          <p:sp>
            <p:nvSpPr>
              <p:cNvPr id="36" name="Moon 35">
                <a:extLst>
                  <a:ext uri="{FF2B5EF4-FFF2-40B4-BE49-F238E27FC236}">
                    <a16:creationId xmlns:a16="http://schemas.microsoft.com/office/drawing/2014/main" id="{E88FD772-13BD-FEDC-D987-C1DB5E28701A}"/>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4ED7898D-8AB8-C0F3-53FB-C9CA8CDAF91E}"/>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22A4B808-2BC0-2DE1-34B5-64AECE04BF91}"/>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57">
              <a:extLst>
                <a:ext uri="{FF2B5EF4-FFF2-40B4-BE49-F238E27FC236}">
                  <a16:creationId xmlns:a16="http://schemas.microsoft.com/office/drawing/2014/main" id="{587CC531-CDAE-4AA6-C979-220D2975D9EB}"/>
                </a:ext>
              </a:extLst>
            </p:cNvPr>
            <p:cNvGrpSpPr/>
            <p:nvPr/>
          </p:nvGrpSpPr>
          <p:grpSpPr>
            <a:xfrm rot="20849912">
              <a:off x="4551016" y="1309696"/>
              <a:ext cx="243277" cy="536804"/>
              <a:chOff x="1434718" y="4935165"/>
              <a:chExt cx="343204" cy="757299"/>
            </a:xfrm>
          </p:grpSpPr>
          <p:sp>
            <p:nvSpPr>
              <p:cNvPr id="33" name="Moon 32">
                <a:extLst>
                  <a:ext uri="{FF2B5EF4-FFF2-40B4-BE49-F238E27FC236}">
                    <a16:creationId xmlns:a16="http://schemas.microsoft.com/office/drawing/2014/main" id="{97350478-9784-CE3B-359B-F2F5C416AC7C}"/>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Moon 33">
                <a:extLst>
                  <a:ext uri="{FF2B5EF4-FFF2-40B4-BE49-F238E27FC236}">
                    <a16:creationId xmlns:a16="http://schemas.microsoft.com/office/drawing/2014/main" id="{FC68B4DE-A9A3-8110-CE61-01542B57A426}"/>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Moon 34">
                <a:extLst>
                  <a:ext uri="{FF2B5EF4-FFF2-40B4-BE49-F238E27FC236}">
                    <a16:creationId xmlns:a16="http://schemas.microsoft.com/office/drawing/2014/main" id="{D41E0A8F-A9E7-A717-FA10-C5A02B5B7758}"/>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ounded Rectangle 30">
              <a:extLst>
                <a:ext uri="{FF2B5EF4-FFF2-40B4-BE49-F238E27FC236}">
                  <a16:creationId xmlns:a16="http://schemas.microsoft.com/office/drawing/2014/main" id="{61A721E2-0670-6300-1322-AEE1E2082DF7}"/>
                </a:ext>
              </a:extLst>
            </p:cNvPr>
            <p:cNvSpPr/>
            <p:nvPr/>
          </p:nvSpPr>
          <p:spPr>
            <a:xfrm>
              <a:off x="3724514" y="128914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4" name="Group 110">
            <a:extLst>
              <a:ext uri="{FF2B5EF4-FFF2-40B4-BE49-F238E27FC236}">
                <a16:creationId xmlns:a16="http://schemas.microsoft.com/office/drawing/2014/main" id="{13086ECA-E0C2-9A0E-990B-D41152111D07}"/>
              </a:ext>
            </a:extLst>
          </p:cNvPr>
          <p:cNvGrpSpPr/>
          <p:nvPr/>
        </p:nvGrpSpPr>
        <p:grpSpPr>
          <a:xfrm>
            <a:off x="9840925" y="2531463"/>
            <a:ext cx="1560820" cy="3551467"/>
            <a:chOff x="4551349" y="660472"/>
            <a:chExt cx="2098185" cy="4774178"/>
          </a:xfrm>
        </p:grpSpPr>
        <p:sp>
          <p:nvSpPr>
            <p:cNvPr id="55" name="Oval 54">
              <a:extLst>
                <a:ext uri="{FF2B5EF4-FFF2-40B4-BE49-F238E27FC236}">
                  <a16:creationId xmlns:a16="http://schemas.microsoft.com/office/drawing/2014/main" id="{69846531-419E-4CBD-EF9F-A7BE622B3866}"/>
                </a:ext>
              </a:extLst>
            </p:cNvPr>
            <p:cNvSpPr/>
            <p:nvPr/>
          </p:nvSpPr>
          <p:spPr>
            <a:xfrm>
              <a:off x="5887534" y="2962302"/>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5B0A42A-0E95-3418-FDE5-1F92115B1832}"/>
                </a:ext>
              </a:extLst>
            </p:cNvPr>
            <p:cNvSpPr/>
            <p:nvPr/>
          </p:nvSpPr>
          <p:spPr>
            <a:xfrm>
              <a:off x="4567093" y="2931074"/>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87">
              <a:extLst>
                <a:ext uri="{FF2B5EF4-FFF2-40B4-BE49-F238E27FC236}">
                  <a16:creationId xmlns:a16="http://schemas.microsoft.com/office/drawing/2014/main" id="{E3F3979A-3002-9133-A8F5-46A217A6C75E}"/>
                </a:ext>
              </a:extLst>
            </p:cNvPr>
            <p:cNvGrpSpPr/>
            <p:nvPr/>
          </p:nvGrpSpPr>
          <p:grpSpPr>
            <a:xfrm rot="1905584" flipH="1">
              <a:off x="5104960" y="4411402"/>
              <a:ext cx="549476" cy="1023248"/>
              <a:chOff x="6213924" y="4956136"/>
              <a:chExt cx="549476" cy="1023248"/>
            </a:xfrm>
          </p:grpSpPr>
          <p:sp>
            <p:nvSpPr>
              <p:cNvPr id="90" name="Oval 89">
                <a:extLst>
                  <a:ext uri="{FF2B5EF4-FFF2-40B4-BE49-F238E27FC236}">
                    <a16:creationId xmlns:a16="http://schemas.microsoft.com/office/drawing/2014/main" id="{717E0023-553D-42E5-8101-44A1D753ABD5}"/>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96A881F2-5727-1AE9-A8C4-DC80D27FC847}"/>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86">
              <a:extLst>
                <a:ext uri="{FF2B5EF4-FFF2-40B4-BE49-F238E27FC236}">
                  <a16:creationId xmlns:a16="http://schemas.microsoft.com/office/drawing/2014/main" id="{1E425A3B-5AD8-6C69-3E11-AA2302FA9067}"/>
                </a:ext>
              </a:extLst>
            </p:cNvPr>
            <p:cNvGrpSpPr/>
            <p:nvPr/>
          </p:nvGrpSpPr>
          <p:grpSpPr>
            <a:xfrm rot="19694416">
              <a:off x="5715000" y="4343400"/>
              <a:ext cx="549476" cy="1023248"/>
              <a:chOff x="6213924" y="4956136"/>
              <a:chExt cx="549476" cy="1023248"/>
            </a:xfrm>
          </p:grpSpPr>
          <p:sp>
            <p:nvSpPr>
              <p:cNvPr id="88" name="Oval 87">
                <a:extLst>
                  <a:ext uri="{FF2B5EF4-FFF2-40B4-BE49-F238E27FC236}">
                    <a16:creationId xmlns:a16="http://schemas.microsoft.com/office/drawing/2014/main" id="{28CE69B0-4516-84D3-F9A4-D7951222FB19}"/>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a:extLst>
                  <a:ext uri="{FF2B5EF4-FFF2-40B4-BE49-F238E27FC236}">
                    <a16:creationId xmlns:a16="http://schemas.microsoft.com/office/drawing/2014/main" id="{7DFEE75A-D75D-3A89-3276-B3FCE644AA67}"/>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Trapezoid 58">
              <a:extLst>
                <a:ext uri="{FF2B5EF4-FFF2-40B4-BE49-F238E27FC236}">
                  <a16:creationId xmlns:a16="http://schemas.microsoft.com/office/drawing/2014/main" id="{43705666-2D88-827B-29EA-BAA49698F6DC}"/>
                </a:ext>
              </a:extLst>
            </p:cNvPr>
            <p:cNvSpPr/>
            <p:nvPr/>
          </p:nvSpPr>
          <p:spPr>
            <a:xfrm rot="19892058">
              <a:off x="5938555" y="2099223"/>
              <a:ext cx="619485" cy="1479138"/>
            </a:xfrm>
            <a:prstGeom prst="trapezoid">
              <a:avLst>
                <a:gd name="adj" fmla="val 32035"/>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rapezoid 59">
              <a:extLst>
                <a:ext uri="{FF2B5EF4-FFF2-40B4-BE49-F238E27FC236}">
                  <a16:creationId xmlns:a16="http://schemas.microsoft.com/office/drawing/2014/main" id="{C4E41F18-611D-80F3-AC70-24CB20E5CF34}"/>
                </a:ext>
              </a:extLst>
            </p:cNvPr>
            <p:cNvSpPr/>
            <p:nvPr/>
          </p:nvSpPr>
          <p:spPr>
            <a:xfrm rot="1180462">
              <a:off x="4551349" y="2168864"/>
              <a:ext cx="619485" cy="1371600"/>
            </a:xfrm>
            <a:prstGeom prst="trapezoid">
              <a:avLst>
                <a:gd name="adj" fmla="val 32035"/>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B060F7E6-083F-2384-76D1-5CD1AAEA82E0}"/>
                </a:ext>
              </a:extLst>
            </p:cNvPr>
            <p:cNvSpPr/>
            <p:nvPr/>
          </p:nvSpPr>
          <p:spPr>
            <a:xfrm>
              <a:off x="4648200" y="2209800"/>
              <a:ext cx="1828800" cy="2667000"/>
            </a:xfrm>
            <a:prstGeom prst="trapezoid">
              <a:avLst>
                <a:gd name="adj" fmla="val 26844"/>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79">
              <a:extLst>
                <a:ext uri="{FF2B5EF4-FFF2-40B4-BE49-F238E27FC236}">
                  <a16:creationId xmlns:a16="http://schemas.microsoft.com/office/drawing/2014/main" id="{70DFADCC-7A7D-C663-9CA6-A312F9A83950}"/>
                </a:ext>
              </a:extLst>
            </p:cNvPr>
            <p:cNvGrpSpPr/>
            <p:nvPr/>
          </p:nvGrpSpPr>
          <p:grpSpPr>
            <a:xfrm>
              <a:off x="4835373" y="3108238"/>
              <a:ext cx="1665512" cy="1768562"/>
              <a:chOff x="4909631" y="1889038"/>
              <a:chExt cx="1743656" cy="1768562"/>
            </a:xfrm>
          </p:grpSpPr>
          <p:sp>
            <p:nvSpPr>
              <p:cNvPr id="83" name="Moon 82">
                <a:extLst>
                  <a:ext uri="{FF2B5EF4-FFF2-40B4-BE49-F238E27FC236}">
                    <a16:creationId xmlns:a16="http://schemas.microsoft.com/office/drawing/2014/main" id="{EB14FBFB-C0A7-E8CF-6473-A2153BCEBAE4}"/>
                  </a:ext>
                </a:extLst>
              </p:cNvPr>
              <p:cNvSpPr/>
              <p:nvPr/>
            </p:nvSpPr>
            <p:spPr>
              <a:xfrm rot="16200000">
                <a:off x="5334000" y="1600200"/>
                <a:ext cx="685800" cy="14478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oon 83">
                <a:extLst>
                  <a:ext uri="{FF2B5EF4-FFF2-40B4-BE49-F238E27FC236}">
                    <a16:creationId xmlns:a16="http://schemas.microsoft.com/office/drawing/2014/main" id="{62E45413-1B2B-CCD8-1354-B8DE0726F7CA}"/>
                  </a:ext>
                </a:extLst>
              </p:cNvPr>
              <p:cNvSpPr/>
              <p:nvPr/>
            </p:nvSpPr>
            <p:spPr>
              <a:xfrm rot="16764772">
                <a:off x="5330518" y="1816535"/>
                <a:ext cx="533400" cy="1375173"/>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96AC3CB9-E940-2701-01E1-FE0B219C6920}"/>
                  </a:ext>
                </a:extLst>
              </p:cNvPr>
              <p:cNvSpPr/>
              <p:nvPr/>
            </p:nvSpPr>
            <p:spPr>
              <a:xfrm>
                <a:off x="6019800" y="2286000"/>
                <a:ext cx="304800" cy="1371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F41A1671-DF7D-C2CF-DAA1-5B97D1EBC122}"/>
                  </a:ext>
                </a:extLst>
              </p:cNvPr>
              <p:cNvSpPr/>
              <p:nvPr/>
            </p:nvSpPr>
            <p:spPr>
              <a:xfrm rot="20771879">
                <a:off x="6272287" y="2080845"/>
                <a:ext cx="381000" cy="1524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2703A5B7-5C8D-1E64-F6BC-09C129A81884}"/>
                  </a:ext>
                </a:extLst>
              </p:cNvPr>
              <p:cNvSpPr/>
              <p:nvPr/>
            </p:nvSpPr>
            <p:spPr>
              <a:xfrm>
                <a:off x="5870475" y="1889038"/>
                <a:ext cx="609600" cy="533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Isosceles Triangle 62">
              <a:extLst>
                <a:ext uri="{FF2B5EF4-FFF2-40B4-BE49-F238E27FC236}">
                  <a16:creationId xmlns:a16="http://schemas.microsoft.com/office/drawing/2014/main" id="{80F244D0-B2A1-2B87-D0DF-E106CB1FE81A}"/>
                </a:ext>
              </a:extLst>
            </p:cNvPr>
            <p:cNvSpPr/>
            <p:nvPr/>
          </p:nvSpPr>
          <p:spPr>
            <a:xfrm rot="10800000">
              <a:off x="5253972" y="1895661"/>
              <a:ext cx="533400" cy="88500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F3558878-04CB-A8BD-6CEC-F78893C6FEB1}"/>
                </a:ext>
              </a:extLst>
            </p:cNvPr>
            <p:cNvSpPr/>
            <p:nvPr/>
          </p:nvSpPr>
          <p:spPr>
            <a:xfrm>
              <a:off x="4724400" y="1143000"/>
              <a:ext cx="16002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 Diagonal Corner Rectangle 14">
              <a:extLst>
                <a:ext uri="{FF2B5EF4-FFF2-40B4-BE49-F238E27FC236}">
                  <a16:creationId xmlns:a16="http://schemas.microsoft.com/office/drawing/2014/main" id="{5C0B8B84-A842-E030-7959-72E93D03EE10}"/>
                </a:ext>
              </a:extLst>
            </p:cNvPr>
            <p:cNvSpPr/>
            <p:nvPr/>
          </p:nvSpPr>
          <p:spPr>
            <a:xfrm rot="17735882">
              <a:off x="4775818" y="836918"/>
              <a:ext cx="762770"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 Diagonal Corner Rectangle 15">
              <a:extLst>
                <a:ext uri="{FF2B5EF4-FFF2-40B4-BE49-F238E27FC236}">
                  <a16:creationId xmlns:a16="http://schemas.microsoft.com/office/drawing/2014/main" id="{8BEA53B7-7E64-882C-1D2B-FFE4CD7FE861}"/>
                </a:ext>
              </a:extLst>
            </p:cNvPr>
            <p:cNvSpPr/>
            <p:nvPr/>
          </p:nvSpPr>
          <p:spPr>
            <a:xfrm rot="20565624">
              <a:off x="5499044" y="935165"/>
              <a:ext cx="762770"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 Diagonal Corner Rectangle 16">
              <a:extLst>
                <a:ext uri="{FF2B5EF4-FFF2-40B4-BE49-F238E27FC236}">
                  <a16:creationId xmlns:a16="http://schemas.microsoft.com/office/drawing/2014/main" id="{F23EA4A8-93A1-907B-51C0-B6B0949255A8}"/>
                </a:ext>
              </a:extLst>
            </p:cNvPr>
            <p:cNvSpPr/>
            <p:nvPr/>
          </p:nvSpPr>
          <p:spPr>
            <a:xfrm rot="19014106">
              <a:off x="5079797" y="660472"/>
              <a:ext cx="871151"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8" name="Group 109">
              <a:extLst>
                <a:ext uri="{FF2B5EF4-FFF2-40B4-BE49-F238E27FC236}">
                  <a16:creationId xmlns:a16="http://schemas.microsoft.com/office/drawing/2014/main" id="{14B14003-03B9-AEF7-DAE7-EBF2D74966FF}"/>
                </a:ext>
              </a:extLst>
            </p:cNvPr>
            <p:cNvGrpSpPr/>
            <p:nvPr/>
          </p:nvGrpSpPr>
          <p:grpSpPr>
            <a:xfrm>
              <a:off x="4708161" y="1045564"/>
              <a:ext cx="1600200" cy="381000"/>
              <a:chOff x="6858000" y="914400"/>
              <a:chExt cx="1752600" cy="533400"/>
            </a:xfrm>
          </p:grpSpPr>
          <p:sp>
            <p:nvSpPr>
              <p:cNvPr id="69" name="Rounded Rectangle 18">
                <a:extLst>
                  <a:ext uri="{FF2B5EF4-FFF2-40B4-BE49-F238E27FC236}">
                    <a16:creationId xmlns:a16="http://schemas.microsoft.com/office/drawing/2014/main" id="{BEEB4026-155C-5B2E-16FD-D105E7EDCDBB}"/>
                  </a:ext>
                </a:extLst>
              </p:cNvPr>
              <p:cNvSpPr/>
              <p:nvPr/>
            </p:nvSpPr>
            <p:spPr>
              <a:xfrm>
                <a:off x="6858000" y="914400"/>
                <a:ext cx="1752600" cy="533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108">
                <a:extLst>
                  <a:ext uri="{FF2B5EF4-FFF2-40B4-BE49-F238E27FC236}">
                    <a16:creationId xmlns:a16="http://schemas.microsoft.com/office/drawing/2014/main" id="{CF386739-6985-FAF4-A9EA-BEF8F1DD5562}"/>
                  </a:ext>
                </a:extLst>
              </p:cNvPr>
              <p:cNvGrpSpPr/>
              <p:nvPr/>
            </p:nvGrpSpPr>
            <p:grpSpPr>
              <a:xfrm>
                <a:off x="6880485" y="973111"/>
                <a:ext cx="1676400" cy="457200"/>
                <a:chOff x="5791200" y="5562600"/>
                <a:chExt cx="5025452" cy="1182974"/>
              </a:xfrm>
            </p:grpSpPr>
            <p:grpSp>
              <p:nvGrpSpPr>
                <p:cNvPr id="71" name="Group 99">
                  <a:extLst>
                    <a:ext uri="{FF2B5EF4-FFF2-40B4-BE49-F238E27FC236}">
                      <a16:creationId xmlns:a16="http://schemas.microsoft.com/office/drawing/2014/main" id="{371D52A3-7AEC-E994-3C16-64F74E9105A2}"/>
                    </a:ext>
                  </a:extLst>
                </p:cNvPr>
                <p:cNvGrpSpPr/>
                <p:nvPr/>
              </p:nvGrpSpPr>
              <p:grpSpPr>
                <a:xfrm>
                  <a:off x="5791200" y="5562600"/>
                  <a:ext cx="1524000" cy="1156741"/>
                  <a:chOff x="5791200" y="5562600"/>
                  <a:chExt cx="1524000" cy="1156741"/>
                </a:xfrm>
              </p:grpSpPr>
              <p:sp>
                <p:nvSpPr>
                  <p:cNvPr id="80" name="L-Shape 79">
                    <a:extLst>
                      <a:ext uri="{FF2B5EF4-FFF2-40B4-BE49-F238E27FC236}">
                        <a16:creationId xmlns:a16="http://schemas.microsoft.com/office/drawing/2014/main" id="{766B4708-A0FF-ED0D-2442-177157272507}"/>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L-Shape 80">
                    <a:extLst>
                      <a:ext uri="{FF2B5EF4-FFF2-40B4-BE49-F238E27FC236}">
                        <a16:creationId xmlns:a16="http://schemas.microsoft.com/office/drawing/2014/main" id="{FE9444F9-E1AF-8419-E8AA-1DA1C0E38D58}"/>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B45E685-C21B-8697-F419-CF5C667AA558}"/>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100">
                  <a:extLst>
                    <a:ext uri="{FF2B5EF4-FFF2-40B4-BE49-F238E27FC236}">
                      <a16:creationId xmlns:a16="http://schemas.microsoft.com/office/drawing/2014/main" id="{F203AB3B-FDA6-D3D7-0EEF-E389A54DACF3}"/>
                    </a:ext>
                  </a:extLst>
                </p:cNvPr>
                <p:cNvGrpSpPr/>
                <p:nvPr/>
              </p:nvGrpSpPr>
              <p:grpSpPr>
                <a:xfrm>
                  <a:off x="7522564" y="5581338"/>
                  <a:ext cx="1524000" cy="1156741"/>
                  <a:chOff x="5791200" y="5562600"/>
                  <a:chExt cx="1524000" cy="1156741"/>
                </a:xfrm>
              </p:grpSpPr>
              <p:sp>
                <p:nvSpPr>
                  <p:cNvPr id="77" name="L-Shape 76">
                    <a:extLst>
                      <a:ext uri="{FF2B5EF4-FFF2-40B4-BE49-F238E27FC236}">
                        <a16:creationId xmlns:a16="http://schemas.microsoft.com/office/drawing/2014/main" id="{8EC3B22F-34B5-F430-2A0C-D18C843239C6}"/>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L-Shape 77">
                    <a:extLst>
                      <a:ext uri="{FF2B5EF4-FFF2-40B4-BE49-F238E27FC236}">
                        <a16:creationId xmlns:a16="http://schemas.microsoft.com/office/drawing/2014/main" id="{2A173090-4B2E-5E6A-B1A8-92C3043D7941}"/>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1BD4DFB5-2D30-B76C-6469-4674AC7EE3D4}"/>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104">
                  <a:extLst>
                    <a:ext uri="{FF2B5EF4-FFF2-40B4-BE49-F238E27FC236}">
                      <a16:creationId xmlns:a16="http://schemas.microsoft.com/office/drawing/2014/main" id="{FD8ADC85-6235-F760-2529-286CEAD81694}"/>
                    </a:ext>
                  </a:extLst>
                </p:cNvPr>
                <p:cNvGrpSpPr/>
                <p:nvPr/>
              </p:nvGrpSpPr>
              <p:grpSpPr>
                <a:xfrm>
                  <a:off x="9292652" y="5588833"/>
                  <a:ext cx="1524000" cy="1156741"/>
                  <a:chOff x="5791200" y="5562600"/>
                  <a:chExt cx="1524000" cy="1156741"/>
                </a:xfrm>
              </p:grpSpPr>
              <p:sp>
                <p:nvSpPr>
                  <p:cNvPr id="74" name="L-Shape 73">
                    <a:extLst>
                      <a:ext uri="{FF2B5EF4-FFF2-40B4-BE49-F238E27FC236}">
                        <a16:creationId xmlns:a16="http://schemas.microsoft.com/office/drawing/2014/main" id="{625FFDDE-A42D-285E-F5C5-4A99D398A454}"/>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L-Shape 74">
                    <a:extLst>
                      <a:ext uri="{FF2B5EF4-FFF2-40B4-BE49-F238E27FC236}">
                        <a16:creationId xmlns:a16="http://schemas.microsoft.com/office/drawing/2014/main" id="{8FE5D498-E2CD-916D-58F0-382AA795A005}"/>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28A13DB-ED47-2EDD-762C-2BD8A80E0CD9}"/>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32" name="Group 131">
            <a:extLst>
              <a:ext uri="{FF2B5EF4-FFF2-40B4-BE49-F238E27FC236}">
                <a16:creationId xmlns:a16="http://schemas.microsoft.com/office/drawing/2014/main" id="{8B41C801-269F-8FAF-0663-6DF02E6C253E}"/>
              </a:ext>
            </a:extLst>
          </p:cNvPr>
          <p:cNvGrpSpPr/>
          <p:nvPr/>
        </p:nvGrpSpPr>
        <p:grpSpPr>
          <a:xfrm>
            <a:off x="7592243" y="2242907"/>
            <a:ext cx="1597242" cy="3801576"/>
            <a:chOff x="5715000" y="1143000"/>
            <a:chExt cx="1978594" cy="4664894"/>
          </a:xfrm>
        </p:grpSpPr>
        <p:sp>
          <p:nvSpPr>
            <p:cNvPr id="133" name="Double Wave 8">
              <a:extLst>
                <a:ext uri="{FF2B5EF4-FFF2-40B4-BE49-F238E27FC236}">
                  <a16:creationId xmlns:a16="http://schemas.microsoft.com/office/drawing/2014/main" id="{427FCD03-433C-0D86-2C48-9C689CA1E8AD}"/>
                </a:ext>
              </a:extLst>
            </p:cNvPr>
            <p:cNvSpPr/>
            <p:nvPr/>
          </p:nvSpPr>
          <p:spPr>
            <a:xfrm rot="5400000">
              <a:off x="6717586" y="1740613"/>
              <a:ext cx="1066801"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ouble Wave 8">
              <a:extLst>
                <a:ext uri="{FF2B5EF4-FFF2-40B4-BE49-F238E27FC236}">
                  <a16:creationId xmlns:a16="http://schemas.microsoft.com/office/drawing/2014/main" id="{AAF4229F-DDE4-4964-575C-C1C71DD66C8C}"/>
                </a:ext>
              </a:extLst>
            </p:cNvPr>
            <p:cNvSpPr/>
            <p:nvPr/>
          </p:nvSpPr>
          <p:spPr>
            <a:xfrm rot="6254388">
              <a:off x="5735554" y="1735644"/>
              <a:ext cx="968254"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2">
              <a:extLst>
                <a:ext uri="{FF2B5EF4-FFF2-40B4-BE49-F238E27FC236}">
                  <a16:creationId xmlns:a16="http://schemas.microsoft.com/office/drawing/2014/main" id="{35951DAD-918F-7DF1-BEAD-9601017C97E6}"/>
                </a:ext>
              </a:extLst>
            </p:cNvPr>
            <p:cNvSpPr/>
            <p:nvPr/>
          </p:nvSpPr>
          <p:spPr>
            <a:xfrm rot="1267050">
              <a:off x="6215525" y="5054328"/>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18BD34B9-F7DE-B129-FE55-BE4AA87BC747}"/>
                </a:ext>
              </a:extLst>
            </p:cNvPr>
            <p:cNvSpPr/>
            <p:nvPr/>
          </p:nvSpPr>
          <p:spPr>
            <a:xfrm rot="19394983">
              <a:off x="6731807" y="5059366"/>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2">
              <a:extLst>
                <a:ext uri="{FF2B5EF4-FFF2-40B4-BE49-F238E27FC236}">
                  <a16:creationId xmlns:a16="http://schemas.microsoft.com/office/drawing/2014/main" id="{29D7AB49-DC06-1C26-D5AD-09CD47D9B10F}"/>
                </a:ext>
              </a:extLst>
            </p:cNvPr>
            <p:cNvSpPr/>
            <p:nvPr/>
          </p:nvSpPr>
          <p:spPr>
            <a:xfrm rot="20847300">
              <a:off x="7306829" y="3278739"/>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3">
              <a:extLst>
                <a:ext uri="{FF2B5EF4-FFF2-40B4-BE49-F238E27FC236}">
                  <a16:creationId xmlns:a16="http://schemas.microsoft.com/office/drawing/2014/main" id="{C3DFD093-3724-DED7-E53A-CD33B8543C02}"/>
                </a:ext>
              </a:extLst>
            </p:cNvPr>
            <p:cNvSpPr/>
            <p:nvPr/>
          </p:nvSpPr>
          <p:spPr>
            <a:xfrm>
              <a:off x="5715000" y="3397098"/>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4">
              <a:extLst>
                <a:ext uri="{FF2B5EF4-FFF2-40B4-BE49-F238E27FC236}">
                  <a16:creationId xmlns:a16="http://schemas.microsoft.com/office/drawing/2014/main" id="{1EF21043-CCA7-81E4-41A4-709609359A14}"/>
                </a:ext>
              </a:extLst>
            </p:cNvPr>
            <p:cNvSpPr/>
            <p:nvPr/>
          </p:nvSpPr>
          <p:spPr>
            <a:xfrm rot="20339459">
              <a:off x="6830592" y="2089476"/>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Trapezoid 5">
              <a:extLst>
                <a:ext uri="{FF2B5EF4-FFF2-40B4-BE49-F238E27FC236}">
                  <a16:creationId xmlns:a16="http://schemas.microsoft.com/office/drawing/2014/main" id="{401A0831-F37E-15D3-D6B9-EA20F8A38DD4}"/>
                </a:ext>
              </a:extLst>
            </p:cNvPr>
            <p:cNvSpPr/>
            <p:nvPr/>
          </p:nvSpPr>
          <p:spPr>
            <a:xfrm rot="1327004">
              <a:off x="5928848" y="2241933"/>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6">
              <a:extLst>
                <a:ext uri="{FF2B5EF4-FFF2-40B4-BE49-F238E27FC236}">
                  <a16:creationId xmlns:a16="http://schemas.microsoft.com/office/drawing/2014/main" id="{939DC8E9-A7AB-68FB-F24F-E75B393A8E58}"/>
                </a:ext>
              </a:extLst>
            </p:cNvPr>
            <p:cNvSpPr/>
            <p:nvPr/>
          </p:nvSpPr>
          <p:spPr>
            <a:xfrm>
              <a:off x="6022731" y="2248545"/>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7">
              <a:extLst>
                <a:ext uri="{FF2B5EF4-FFF2-40B4-BE49-F238E27FC236}">
                  <a16:creationId xmlns:a16="http://schemas.microsoft.com/office/drawing/2014/main" id="{542E49A0-7E2F-021A-9DFA-9CFAB2096012}"/>
                </a:ext>
              </a:extLst>
            </p:cNvPr>
            <p:cNvSpPr/>
            <p:nvPr/>
          </p:nvSpPr>
          <p:spPr>
            <a:xfrm rot="10800000">
              <a:off x="6535615" y="2248545"/>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F4CE5669-5041-7F99-1B42-59CCABF508B0}"/>
                </a:ext>
              </a:extLst>
            </p:cNvPr>
            <p:cNvSpPr/>
            <p:nvPr/>
          </p:nvSpPr>
          <p:spPr>
            <a:xfrm>
              <a:off x="6172200" y="1143000"/>
              <a:ext cx="1143000" cy="13003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4" name="Group 64">
              <a:extLst>
                <a:ext uri="{FF2B5EF4-FFF2-40B4-BE49-F238E27FC236}">
                  <a16:creationId xmlns:a16="http://schemas.microsoft.com/office/drawing/2014/main" id="{0018D5CB-7546-23F5-5033-323152E2888E}"/>
                </a:ext>
              </a:extLst>
            </p:cNvPr>
            <p:cNvGrpSpPr/>
            <p:nvPr/>
          </p:nvGrpSpPr>
          <p:grpSpPr>
            <a:xfrm flipH="1">
              <a:off x="6248400" y="3573101"/>
              <a:ext cx="1230923" cy="1384466"/>
              <a:chOff x="7543801" y="3581401"/>
              <a:chExt cx="1066799" cy="1066800"/>
            </a:xfrm>
          </p:grpSpPr>
          <p:sp>
            <p:nvSpPr>
              <p:cNvPr id="180" name="Rounded Rectangle 59">
                <a:extLst>
                  <a:ext uri="{FF2B5EF4-FFF2-40B4-BE49-F238E27FC236}">
                    <a16:creationId xmlns:a16="http://schemas.microsoft.com/office/drawing/2014/main" id="{CA0DD810-4D51-2E48-B827-AD8AAF11510F}"/>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162">
                <a:extLst>
                  <a:ext uri="{FF2B5EF4-FFF2-40B4-BE49-F238E27FC236}">
                    <a16:creationId xmlns:a16="http://schemas.microsoft.com/office/drawing/2014/main" id="{8845AD77-3ABC-389D-0511-15495FDA9B0E}"/>
                  </a:ext>
                </a:extLst>
              </p:cNvPr>
              <p:cNvGrpSpPr/>
              <p:nvPr/>
            </p:nvGrpSpPr>
            <p:grpSpPr>
              <a:xfrm>
                <a:off x="7543801" y="3581401"/>
                <a:ext cx="457200" cy="1066800"/>
                <a:chOff x="6827799" y="4800600"/>
                <a:chExt cx="868401" cy="2043177"/>
              </a:xfrm>
              <a:solidFill>
                <a:srgbClr val="D98A33"/>
              </a:solidFill>
            </p:grpSpPr>
            <p:sp>
              <p:nvSpPr>
                <p:cNvPr id="182" name="Double Wave 181">
                  <a:extLst>
                    <a:ext uri="{FF2B5EF4-FFF2-40B4-BE49-F238E27FC236}">
                      <a16:creationId xmlns:a16="http://schemas.microsoft.com/office/drawing/2014/main" id="{65518485-F544-3B42-DF0B-A2AEE85B0C54}"/>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ouble Wave 19">
                  <a:extLst>
                    <a:ext uri="{FF2B5EF4-FFF2-40B4-BE49-F238E27FC236}">
                      <a16:creationId xmlns:a16="http://schemas.microsoft.com/office/drawing/2014/main" id="{A555EC5D-6069-6061-BF92-80AC751CAD75}"/>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63">
                  <a:extLst>
                    <a:ext uri="{FF2B5EF4-FFF2-40B4-BE49-F238E27FC236}">
                      <a16:creationId xmlns:a16="http://schemas.microsoft.com/office/drawing/2014/main" id="{BB8B9386-EFEA-4008-AE16-990325651E86}"/>
                    </a:ext>
                  </a:extLst>
                </p:cNvPr>
                <p:cNvSpPr/>
                <p:nvPr/>
              </p:nvSpPr>
              <p:spPr>
                <a:xfrm>
                  <a:off x="7010400" y="4800600"/>
                  <a:ext cx="6858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5" name="Group 188">
              <a:extLst>
                <a:ext uri="{FF2B5EF4-FFF2-40B4-BE49-F238E27FC236}">
                  <a16:creationId xmlns:a16="http://schemas.microsoft.com/office/drawing/2014/main" id="{1C93C166-FDCB-1C05-8D8D-793B3D03B34D}"/>
                </a:ext>
              </a:extLst>
            </p:cNvPr>
            <p:cNvGrpSpPr/>
            <p:nvPr/>
          </p:nvGrpSpPr>
          <p:grpSpPr>
            <a:xfrm>
              <a:off x="6019800" y="5173301"/>
              <a:ext cx="1447800" cy="289560"/>
              <a:chOff x="2286000" y="6019800"/>
              <a:chExt cx="3048000" cy="609600"/>
            </a:xfrm>
          </p:grpSpPr>
          <p:grpSp>
            <p:nvGrpSpPr>
              <p:cNvPr id="165" name="Group 175">
                <a:extLst>
                  <a:ext uri="{FF2B5EF4-FFF2-40B4-BE49-F238E27FC236}">
                    <a16:creationId xmlns:a16="http://schemas.microsoft.com/office/drawing/2014/main" id="{219AFEA7-ED0C-684A-23DC-4F27423406AF}"/>
                  </a:ext>
                </a:extLst>
              </p:cNvPr>
              <p:cNvGrpSpPr/>
              <p:nvPr/>
            </p:nvGrpSpPr>
            <p:grpSpPr>
              <a:xfrm>
                <a:off x="2286000" y="6019800"/>
                <a:ext cx="609600" cy="609600"/>
                <a:chOff x="2286000" y="6019800"/>
                <a:chExt cx="609600" cy="609600"/>
              </a:xfrm>
            </p:grpSpPr>
            <p:sp>
              <p:nvSpPr>
                <p:cNvPr id="178" name="Quad Arrow Callout 57">
                  <a:extLst>
                    <a:ext uri="{FF2B5EF4-FFF2-40B4-BE49-F238E27FC236}">
                      <a16:creationId xmlns:a16="http://schemas.microsoft.com/office/drawing/2014/main" id="{647B93F1-C3A1-7069-45F4-F3BE93D6B324}"/>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Cross 178">
                  <a:extLst>
                    <a:ext uri="{FF2B5EF4-FFF2-40B4-BE49-F238E27FC236}">
                      <a16:creationId xmlns:a16="http://schemas.microsoft.com/office/drawing/2014/main" id="{960C5E1E-EE40-8C28-F6F8-B6032E61AC95}"/>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76">
                <a:extLst>
                  <a:ext uri="{FF2B5EF4-FFF2-40B4-BE49-F238E27FC236}">
                    <a16:creationId xmlns:a16="http://schemas.microsoft.com/office/drawing/2014/main" id="{6144DDC8-6DA5-9B5E-575E-425327FBFB79}"/>
                  </a:ext>
                </a:extLst>
              </p:cNvPr>
              <p:cNvGrpSpPr/>
              <p:nvPr/>
            </p:nvGrpSpPr>
            <p:grpSpPr>
              <a:xfrm>
                <a:off x="2895600" y="6019800"/>
                <a:ext cx="609600" cy="609600"/>
                <a:chOff x="2286000" y="6019800"/>
                <a:chExt cx="609600" cy="609600"/>
              </a:xfrm>
            </p:grpSpPr>
            <p:sp>
              <p:nvSpPr>
                <p:cNvPr id="176" name="Quad Arrow Callout 55">
                  <a:extLst>
                    <a:ext uri="{FF2B5EF4-FFF2-40B4-BE49-F238E27FC236}">
                      <a16:creationId xmlns:a16="http://schemas.microsoft.com/office/drawing/2014/main" id="{8068A98B-1CCE-B324-B99D-91980D8EE33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Cross 176">
                  <a:extLst>
                    <a:ext uri="{FF2B5EF4-FFF2-40B4-BE49-F238E27FC236}">
                      <a16:creationId xmlns:a16="http://schemas.microsoft.com/office/drawing/2014/main" id="{B504F8ED-2BA4-7DCC-DE1C-05D83D5A3F3C}"/>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79">
                <a:extLst>
                  <a:ext uri="{FF2B5EF4-FFF2-40B4-BE49-F238E27FC236}">
                    <a16:creationId xmlns:a16="http://schemas.microsoft.com/office/drawing/2014/main" id="{4F3A4145-84A1-7EBA-599F-653541EFBB35}"/>
                  </a:ext>
                </a:extLst>
              </p:cNvPr>
              <p:cNvGrpSpPr/>
              <p:nvPr/>
            </p:nvGrpSpPr>
            <p:grpSpPr>
              <a:xfrm>
                <a:off x="3505200" y="6019800"/>
                <a:ext cx="609600" cy="609600"/>
                <a:chOff x="2286000" y="6019800"/>
                <a:chExt cx="609600" cy="609600"/>
              </a:xfrm>
            </p:grpSpPr>
            <p:sp>
              <p:nvSpPr>
                <p:cNvPr id="174" name="Quad Arrow Callout 53">
                  <a:extLst>
                    <a:ext uri="{FF2B5EF4-FFF2-40B4-BE49-F238E27FC236}">
                      <a16:creationId xmlns:a16="http://schemas.microsoft.com/office/drawing/2014/main" id="{3E7543A8-4B98-C515-E57C-ABBA26E90522}"/>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Cross 174">
                  <a:extLst>
                    <a:ext uri="{FF2B5EF4-FFF2-40B4-BE49-F238E27FC236}">
                      <a16:creationId xmlns:a16="http://schemas.microsoft.com/office/drawing/2014/main" id="{21AE58F6-CD85-4C92-9B8C-C5F72663ED25}"/>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82">
                <a:extLst>
                  <a:ext uri="{FF2B5EF4-FFF2-40B4-BE49-F238E27FC236}">
                    <a16:creationId xmlns:a16="http://schemas.microsoft.com/office/drawing/2014/main" id="{199B97AF-46A5-7F6E-C5B6-4FAA7B520587}"/>
                  </a:ext>
                </a:extLst>
              </p:cNvPr>
              <p:cNvGrpSpPr/>
              <p:nvPr/>
            </p:nvGrpSpPr>
            <p:grpSpPr>
              <a:xfrm>
                <a:off x="4114800" y="6019800"/>
                <a:ext cx="609600" cy="609600"/>
                <a:chOff x="2286000" y="6019800"/>
                <a:chExt cx="609600" cy="609600"/>
              </a:xfrm>
            </p:grpSpPr>
            <p:sp>
              <p:nvSpPr>
                <p:cNvPr id="172" name="Quad Arrow Callout 51">
                  <a:extLst>
                    <a:ext uri="{FF2B5EF4-FFF2-40B4-BE49-F238E27FC236}">
                      <a16:creationId xmlns:a16="http://schemas.microsoft.com/office/drawing/2014/main" id="{46018261-766F-3DDA-D5D5-D8E4D0424894}"/>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Cross 172">
                  <a:extLst>
                    <a:ext uri="{FF2B5EF4-FFF2-40B4-BE49-F238E27FC236}">
                      <a16:creationId xmlns:a16="http://schemas.microsoft.com/office/drawing/2014/main" id="{833EAB08-1D12-B023-3EF8-EE80896E345E}"/>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85">
                <a:extLst>
                  <a:ext uri="{FF2B5EF4-FFF2-40B4-BE49-F238E27FC236}">
                    <a16:creationId xmlns:a16="http://schemas.microsoft.com/office/drawing/2014/main" id="{21E8A08A-FA08-4A36-F153-B88061EC3D7E}"/>
                  </a:ext>
                </a:extLst>
              </p:cNvPr>
              <p:cNvGrpSpPr/>
              <p:nvPr/>
            </p:nvGrpSpPr>
            <p:grpSpPr>
              <a:xfrm>
                <a:off x="4724400" y="6019800"/>
                <a:ext cx="609600" cy="609600"/>
                <a:chOff x="2286000" y="6019800"/>
                <a:chExt cx="609600" cy="609600"/>
              </a:xfrm>
            </p:grpSpPr>
            <p:sp>
              <p:nvSpPr>
                <p:cNvPr id="170" name="Quad Arrow Callout 49">
                  <a:extLst>
                    <a:ext uri="{FF2B5EF4-FFF2-40B4-BE49-F238E27FC236}">
                      <a16:creationId xmlns:a16="http://schemas.microsoft.com/office/drawing/2014/main" id="{0C58E891-CF6B-E45B-F216-9EC65323CDB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Cross 170">
                  <a:extLst>
                    <a:ext uri="{FF2B5EF4-FFF2-40B4-BE49-F238E27FC236}">
                      <a16:creationId xmlns:a16="http://schemas.microsoft.com/office/drawing/2014/main" id="{F16DB368-15FC-831F-BE26-53D625225FA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46" name="Double Wave 8">
              <a:extLst>
                <a:ext uri="{FF2B5EF4-FFF2-40B4-BE49-F238E27FC236}">
                  <a16:creationId xmlns:a16="http://schemas.microsoft.com/office/drawing/2014/main" id="{E3BD1404-40E5-04DF-7D0F-FA3452A8685E}"/>
                </a:ext>
              </a:extLst>
            </p:cNvPr>
            <p:cNvSpPr/>
            <p:nvPr/>
          </p:nvSpPr>
          <p:spPr>
            <a:xfrm rot="10558211">
              <a:off x="6102425" y="1488339"/>
              <a:ext cx="1161594" cy="223721"/>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Moon 146">
              <a:extLst>
                <a:ext uri="{FF2B5EF4-FFF2-40B4-BE49-F238E27FC236}">
                  <a16:creationId xmlns:a16="http://schemas.microsoft.com/office/drawing/2014/main" id="{BBEF3E82-11DF-567B-55B9-04C6F864098F}"/>
                </a:ext>
              </a:extLst>
            </p:cNvPr>
            <p:cNvSpPr/>
            <p:nvPr/>
          </p:nvSpPr>
          <p:spPr>
            <a:xfrm rot="5598382">
              <a:off x="6527289" y="806839"/>
              <a:ext cx="423981" cy="1096304"/>
            </a:xfrm>
            <a:prstGeom prst="moon">
              <a:avLst>
                <a:gd name="adj" fmla="val 6108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ounded Rectangle 27">
              <a:extLst>
                <a:ext uri="{FF2B5EF4-FFF2-40B4-BE49-F238E27FC236}">
                  <a16:creationId xmlns:a16="http://schemas.microsoft.com/office/drawing/2014/main" id="{1B78A7FE-B919-FAC6-20DA-45BEE913DB62}"/>
                </a:ext>
              </a:extLst>
            </p:cNvPr>
            <p:cNvSpPr/>
            <p:nvPr/>
          </p:nvSpPr>
          <p:spPr>
            <a:xfrm>
              <a:off x="6179812" y="1371982"/>
              <a:ext cx="1100074" cy="194131"/>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9" name="Group 189">
              <a:extLst>
                <a:ext uri="{FF2B5EF4-FFF2-40B4-BE49-F238E27FC236}">
                  <a16:creationId xmlns:a16="http://schemas.microsoft.com/office/drawing/2014/main" id="{D0034D26-F46A-6C97-BF87-727A13204733}"/>
                </a:ext>
              </a:extLst>
            </p:cNvPr>
            <p:cNvGrpSpPr/>
            <p:nvPr/>
          </p:nvGrpSpPr>
          <p:grpSpPr>
            <a:xfrm>
              <a:off x="6172200" y="1357767"/>
              <a:ext cx="1054396" cy="210879"/>
              <a:chOff x="2286000" y="6019800"/>
              <a:chExt cx="3048000" cy="609600"/>
            </a:xfrm>
          </p:grpSpPr>
          <p:grpSp>
            <p:nvGrpSpPr>
              <p:cNvPr id="150" name="Group 175">
                <a:extLst>
                  <a:ext uri="{FF2B5EF4-FFF2-40B4-BE49-F238E27FC236}">
                    <a16:creationId xmlns:a16="http://schemas.microsoft.com/office/drawing/2014/main" id="{79AF3508-8955-4B33-AE9E-A6D5BBCB17CA}"/>
                  </a:ext>
                </a:extLst>
              </p:cNvPr>
              <p:cNvGrpSpPr/>
              <p:nvPr/>
            </p:nvGrpSpPr>
            <p:grpSpPr>
              <a:xfrm>
                <a:off x="2286000" y="6019800"/>
                <a:ext cx="609600" cy="609600"/>
                <a:chOff x="2286000" y="6019800"/>
                <a:chExt cx="609600" cy="609600"/>
              </a:xfrm>
            </p:grpSpPr>
            <p:sp>
              <p:nvSpPr>
                <p:cNvPr id="163" name="Quad Arrow Callout 42">
                  <a:extLst>
                    <a:ext uri="{FF2B5EF4-FFF2-40B4-BE49-F238E27FC236}">
                      <a16:creationId xmlns:a16="http://schemas.microsoft.com/office/drawing/2014/main" id="{F94F231E-40D1-8BD9-31CC-7C4878E4045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Cross 163">
                  <a:extLst>
                    <a:ext uri="{FF2B5EF4-FFF2-40B4-BE49-F238E27FC236}">
                      <a16:creationId xmlns:a16="http://schemas.microsoft.com/office/drawing/2014/main" id="{22489FA1-8C19-B29B-06F1-07E286759AD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76">
                <a:extLst>
                  <a:ext uri="{FF2B5EF4-FFF2-40B4-BE49-F238E27FC236}">
                    <a16:creationId xmlns:a16="http://schemas.microsoft.com/office/drawing/2014/main" id="{87BDD532-0D72-3879-5626-A7B31556D6DC}"/>
                  </a:ext>
                </a:extLst>
              </p:cNvPr>
              <p:cNvGrpSpPr/>
              <p:nvPr/>
            </p:nvGrpSpPr>
            <p:grpSpPr>
              <a:xfrm>
                <a:off x="2895600" y="6019800"/>
                <a:ext cx="609600" cy="609600"/>
                <a:chOff x="2286000" y="6019800"/>
                <a:chExt cx="609600" cy="609600"/>
              </a:xfrm>
            </p:grpSpPr>
            <p:sp>
              <p:nvSpPr>
                <p:cNvPr id="161" name="Quad Arrow Callout 40">
                  <a:extLst>
                    <a:ext uri="{FF2B5EF4-FFF2-40B4-BE49-F238E27FC236}">
                      <a16:creationId xmlns:a16="http://schemas.microsoft.com/office/drawing/2014/main" id="{476F5E7E-C2E6-0C51-A3F3-7574E83490E8}"/>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ross 161">
                  <a:extLst>
                    <a:ext uri="{FF2B5EF4-FFF2-40B4-BE49-F238E27FC236}">
                      <a16:creationId xmlns:a16="http://schemas.microsoft.com/office/drawing/2014/main" id="{767150D4-FBE2-B9FD-91C6-8EE28B0FF678}"/>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2" name="Group 179">
                <a:extLst>
                  <a:ext uri="{FF2B5EF4-FFF2-40B4-BE49-F238E27FC236}">
                    <a16:creationId xmlns:a16="http://schemas.microsoft.com/office/drawing/2014/main" id="{86D0EF99-B9A9-F176-34D5-9C66F6618520}"/>
                  </a:ext>
                </a:extLst>
              </p:cNvPr>
              <p:cNvGrpSpPr/>
              <p:nvPr/>
            </p:nvGrpSpPr>
            <p:grpSpPr>
              <a:xfrm>
                <a:off x="3505200" y="6019800"/>
                <a:ext cx="609600" cy="609600"/>
                <a:chOff x="2286000" y="6019800"/>
                <a:chExt cx="609600" cy="609600"/>
              </a:xfrm>
            </p:grpSpPr>
            <p:sp>
              <p:nvSpPr>
                <p:cNvPr id="159" name="Quad Arrow Callout 38">
                  <a:extLst>
                    <a:ext uri="{FF2B5EF4-FFF2-40B4-BE49-F238E27FC236}">
                      <a16:creationId xmlns:a16="http://schemas.microsoft.com/office/drawing/2014/main" id="{A8CEC6D5-880B-9E82-ADAD-D50B8A35946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Cross 159">
                  <a:extLst>
                    <a:ext uri="{FF2B5EF4-FFF2-40B4-BE49-F238E27FC236}">
                      <a16:creationId xmlns:a16="http://schemas.microsoft.com/office/drawing/2014/main" id="{F9D82D97-2009-709A-3157-B0B5A16C02FA}"/>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3" name="Group 182">
                <a:extLst>
                  <a:ext uri="{FF2B5EF4-FFF2-40B4-BE49-F238E27FC236}">
                    <a16:creationId xmlns:a16="http://schemas.microsoft.com/office/drawing/2014/main" id="{02148FD9-8E57-4177-6ED7-5E696C37E3DF}"/>
                  </a:ext>
                </a:extLst>
              </p:cNvPr>
              <p:cNvGrpSpPr/>
              <p:nvPr/>
            </p:nvGrpSpPr>
            <p:grpSpPr>
              <a:xfrm>
                <a:off x="4114800" y="6019800"/>
                <a:ext cx="609600" cy="609600"/>
                <a:chOff x="2286000" y="6019800"/>
                <a:chExt cx="609600" cy="609600"/>
              </a:xfrm>
            </p:grpSpPr>
            <p:sp>
              <p:nvSpPr>
                <p:cNvPr id="157" name="Quad Arrow Callout 36">
                  <a:extLst>
                    <a:ext uri="{FF2B5EF4-FFF2-40B4-BE49-F238E27FC236}">
                      <a16:creationId xmlns:a16="http://schemas.microsoft.com/office/drawing/2014/main" id="{5FB9F28F-857F-C8F8-FE2B-2927C38D55AA}"/>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ross 157">
                  <a:extLst>
                    <a:ext uri="{FF2B5EF4-FFF2-40B4-BE49-F238E27FC236}">
                      <a16:creationId xmlns:a16="http://schemas.microsoft.com/office/drawing/2014/main" id="{E07CAF29-EE50-B19B-FADD-A7148F59664A}"/>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85">
                <a:extLst>
                  <a:ext uri="{FF2B5EF4-FFF2-40B4-BE49-F238E27FC236}">
                    <a16:creationId xmlns:a16="http://schemas.microsoft.com/office/drawing/2014/main" id="{D3FA177B-B2EF-A3BD-ABE1-FC2D67C423C7}"/>
                  </a:ext>
                </a:extLst>
              </p:cNvPr>
              <p:cNvGrpSpPr/>
              <p:nvPr/>
            </p:nvGrpSpPr>
            <p:grpSpPr>
              <a:xfrm>
                <a:off x="4724400" y="6019800"/>
                <a:ext cx="609600" cy="609600"/>
                <a:chOff x="2286000" y="6019800"/>
                <a:chExt cx="609600" cy="609600"/>
              </a:xfrm>
            </p:grpSpPr>
            <p:sp>
              <p:nvSpPr>
                <p:cNvPr id="155" name="Quad Arrow Callout 34">
                  <a:extLst>
                    <a:ext uri="{FF2B5EF4-FFF2-40B4-BE49-F238E27FC236}">
                      <a16:creationId xmlns:a16="http://schemas.microsoft.com/office/drawing/2014/main" id="{A2596206-240A-3B78-E7CD-461DC758058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ross 155">
                  <a:extLst>
                    <a:ext uri="{FF2B5EF4-FFF2-40B4-BE49-F238E27FC236}">
                      <a16:creationId xmlns:a16="http://schemas.microsoft.com/office/drawing/2014/main" id="{8E7F7253-812D-5F70-7BF6-0280B842295A}"/>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2" name="Group 91">
            <a:extLst>
              <a:ext uri="{FF2B5EF4-FFF2-40B4-BE49-F238E27FC236}">
                <a16:creationId xmlns:a16="http://schemas.microsoft.com/office/drawing/2014/main" id="{9DD9291D-D8C4-3000-C8AE-D395D0E8163A}"/>
              </a:ext>
            </a:extLst>
          </p:cNvPr>
          <p:cNvGrpSpPr/>
          <p:nvPr/>
        </p:nvGrpSpPr>
        <p:grpSpPr>
          <a:xfrm>
            <a:off x="8737247" y="3079233"/>
            <a:ext cx="1420751" cy="3335234"/>
            <a:chOff x="990600" y="1869556"/>
            <a:chExt cx="1625545" cy="3815989"/>
          </a:xfrm>
        </p:grpSpPr>
        <p:sp>
          <p:nvSpPr>
            <p:cNvPr id="93" name="Oval 92">
              <a:extLst>
                <a:ext uri="{FF2B5EF4-FFF2-40B4-BE49-F238E27FC236}">
                  <a16:creationId xmlns:a16="http://schemas.microsoft.com/office/drawing/2014/main" id="{A68A2213-4D39-9BA6-70A6-1EA93768A9FE}"/>
                </a:ext>
              </a:extLst>
            </p:cNvPr>
            <p:cNvSpPr/>
            <p:nvPr/>
          </p:nvSpPr>
          <p:spPr>
            <a:xfrm rot="6922285">
              <a:off x="1308408" y="5244859"/>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55B2B9C5-55F0-FAF2-AEC6-51055F07B065}"/>
                </a:ext>
              </a:extLst>
            </p:cNvPr>
            <p:cNvSpPr/>
            <p:nvPr/>
          </p:nvSpPr>
          <p:spPr>
            <a:xfrm rot="3646842">
              <a:off x="1850980" y="5248313"/>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a:extLst>
                <a:ext uri="{FF2B5EF4-FFF2-40B4-BE49-F238E27FC236}">
                  <a16:creationId xmlns:a16="http://schemas.microsoft.com/office/drawing/2014/main" id="{4FFB1EA4-6374-013B-4513-3A46CC8F4DF9}"/>
                </a:ext>
              </a:extLst>
            </p:cNvPr>
            <p:cNvSpPr/>
            <p:nvPr/>
          </p:nvSpPr>
          <p:spPr>
            <a:xfrm>
              <a:off x="1206228" y="4058865"/>
              <a:ext cx="1295400" cy="1295400"/>
            </a:xfrm>
            <a:prstGeom prst="trapezoid">
              <a:avLst>
                <a:gd name="adj" fmla="val 21250"/>
              </a:avLst>
            </a:prstGeom>
            <a:solidFill>
              <a:srgbClr val="D5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49BBB3D8-8E3B-CF62-7332-820C4E127D25}"/>
                </a:ext>
              </a:extLst>
            </p:cNvPr>
            <p:cNvSpPr/>
            <p:nvPr/>
          </p:nvSpPr>
          <p:spPr>
            <a:xfrm rot="4724043">
              <a:off x="2178914" y="3848972"/>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1BE3277F-CACB-693D-0174-C85FB287FCDE}"/>
                </a:ext>
              </a:extLst>
            </p:cNvPr>
            <p:cNvSpPr/>
            <p:nvPr/>
          </p:nvSpPr>
          <p:spPr>
            <a:xfrm rot="6922285">
              <a:off x="927408" y="3949460"/>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922B9DF9-588A-AB0B-EB4C-829E75905775}"/>
                </a:ext>
              </a:extLst>
            </p:cNvPr>
            <p:cNvSpPr/>
            <p:nvPr/>
          </p:nvSpPr>
          <p:spPr>
            <a:xfrm rot="19684206">
              <a:off x="2026032" y="3140170"/>
              <a:ext cx="543829" cy="95048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Trapezoid 98">
              <a:extLst>
                <a:ext uri="{FF2B5EF4-FFF2-40B4-BE49-F238E27FC236}">
                  <a16:creationId xmlns:a16="http://schemas.microsoft.com/office/drawing/2014/main" id="{237ED92C-2655-01E6-8321-DD45D8AF0384}"/>
                </a:ext>
              </a:extLst>
            </p:cNvPr>
            <p:cNvSpPr/>
            <p:nvPr/>
          </p:nvSpPr>
          <p:spPr>
            <a:xfrm rot="1711066">
              <a:off x="1095331" y="3216624"/>
              <a:ext cx="543829" cy="95048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Cloud 99">
              <a:extLst>
                <a:ext uri="{FF2B5EF4-FFF2-40B4-BE49-F238E27FC236}">
                  <a16:creationId xmlns:a16="http://schemas.microsoft.com/office/drawing/2014/main" id="{99AD9C58-4974-72AE-76F3-FF1A8ADE74AC}"/>
                </a:ext>
              </a:extLst>
            </p:cNvPr>
            <p:cNvSpPr/>
            <p:nvPr/>
          </p:nvSpPr>
          <p:spPr>
            <a:xfrm rot="21304292">
              <a:off x="1922597" y="1996079"/>
              <a:ext cx="645572" cy="1109362"/>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loud 100">
              <a:extLst>
                <a:ext uri="{FF2B5EF4-FFF2-40B4-BE49-F238E27FC236}">
                  <a16:creationId xmlns:a16="http://schemas.microsoft.com/office/drawing/2014/main" id="{F3942465-AD91-FBB0-8FFF-6C4EE1EAAC3B}"/>
                </a:ext>
              </a:extLst>
            </p:cNvPr>
            <p:cNvSpPr/>
            <p:nvPr/>
          </p:nvSpPr>
          <p:spPr>
            <a:xfrm>
              <a:off x="1062548" y="1978092"/>
              <a:ext cx="635729" cy="1109362"/>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Hexagon 101">
              <a:extLst>
                <a:ext uri="{FF2B5EF4-FFF2-40B4-BE49-F238E27FC236}">
                  <a16:creationId xmlns:a16="http://schemas.microsoft.com/office/drawing/2014/main" id="{26EC9B17-5032-2E90-9563-6E025D346B4C}"/>
                </a:ext>
              </a:extLst>
            </p:cNvPr>
            <p:cNvSpPr/>
            <p:nvPr/>
          </p:nvSpPr>
          <p:spPr>
            <a:xfrm>
              <a:off x="1676453" y="2093285"/>
              <a:ext cx="317770" cy="252030"/>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rapezoid 102">
              <a:extLst>
                <a:ext uri="{FF2B5EF4-FFF2-40B4-BE49-F238E27FC236}">
                  <a16:creationId xmlns:a16="http://schemas.microsoft.com/office/drawing/2014/main" id="{F8B162DC-811C-476B-42A7-648550176EE1}"/>
                </a:ext>
              </a:extLst>
            </p:cNvPr>
            <p:cNvSpPr/>
            <p:nvPr/>
          </p:nvSpPr>
          <p:spPr>
            <a:xfrm>
              <a:off x="1282428" y="3220665"/>
              <a:ext cx="1143000" cy="152400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Isosceles Triangle 103">
              <a:extLst>
                <a:ext uri="{FF2B5EF4-FFF2-40B4-BE49-F238E27FC236}">
                  <a16:creationId xmlns:a16="http://schemas.microsoft.com/office/drawing/2014/main" id="{8F27D829-66A1-FC88-7647-1EA69CF9439B}"/>
                </a:ext>
              </a:extLst>
            </p:cNvPr>
            <p:cNvSpPr/>
            <p:nvPr/>
          </p:nvSpPr>
          <p:spPr>
            <a:xfrm rot="10800000">
              <a:off x="1626852" y="2906721"/>
              <a:ext cx="3810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74">
              <a:extLst>
                <a:ext uri="{FF2B5EF4-FFF2-40B4-BE49-F238E27FC236}">
                  <a16:creationId xmlns:a16="http://schemas.microsoft.com/office/drawing/2014/main" id="{C968B471-F44E-39C3-AE87-490C3D4FAC65}"/>
                </a:ext>
              </a:extLst>
            </p:cNvPr>
            <p:cNvGrpSpPr/>
            <p:nvPr/>
          </p:nvGrpSpPr>
          <p:grpSpPr>
            <a:xfrm rot="5400000">
              <a:off x="1282428" y="3525465"/>
              <a:ext cx="762000" cy="152400"/>
              <a:chOff x="4038600" y="287312"/>
              <a:chExt cx="5102902" cy="474688"/>
            </a:xfrm>
          </p:grpSpPr>
          <p:sp>
            <p:nvSpPr>
              <p:cNvPr id="128" name="Quad Arrow Callout 100">
                <a:extLst>
                  <a:ext uri="{FF2B5EF4-FFF2-40B4-BE49-F238E27FC236}">
                    <a16:creationId xmlns:a16="http://schemas.microsoft.com/office/drawing/2014/main" id="{A5B6F476-C428-D6D0-3C92-CCEBF7CDCA89}"/>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Quad Arrow Callout 101">
                <a:extLst>
                  <a:ext uri="{FF2B5EF4-FFF2-40B4-BE49-F238E27FC236}">
                    <a16:creationId xmlns:a16="http://schemas.microsoft.com/office/drawing/2014/main" id="{1A5DA1F8-7310-58FF-F235-9F0F66BBAF83}"/>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Quad Arrow Callout 102">
                <a:extLst>
                  <a:ext uri="{FF2B5EF4-FFF2-40B4-BE49-F238E27FC236}">
                    <a16:creationId xmlns:a16="http://schemas.microsoft.com/office/drawing/2014/main" id="{855C7980-BCC9-12EF-5BBE-A9FF4A927398}"/>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Quad Arrow Callout 103">
                <a:extLst>
                  <a:ext uri="{FF2B5EF4-FFF2-40B4-BE49-F238E27FC236}">
                    <a16:creationId xmlns:a16="http://schemas.microsoft.com/office/drawing/2014/main" id="{7C29E9E2-78C0-93DE-2CF4-F2BDCE307FF2}"/>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79">
              <a:extLst>
                <a:ext uri="{FF2B5EF4-FFF2-40B4-BE49-F238E27FC236}">
                  <a16:creationId xmlns:a16="http://schemas.microsoft.com/office/drawing/2014/main" id="{91C96B05-C15E-8510-F4F2-48556F8AB3E9}"/>
                </a:ext>
              </a:extLst>
            </p:cNvPr>
            <p:cNvGrpSpPr/>
            <p:nvPr/>
          </p:nvGrpSpPr>
          <p:grpSpPr>
            <a:xfrm rot="5400000">
              <a:off x="1587228" y="3525465"/>
              <a:ext cx="762000" cy="152400"/>
              <a:chOff x="4038600" y="287312"/>
              <a:chExt cx="5102902" cy="474688"/>
            </a:xfrm>
          </p:grpSpPr>
          <p:sp>
            <p:nvSpPr>
              <p:cNvPr id="124" name="Quad Arrow Callout 96">
                <a:extLst>
                  <a:ext uri="{FF2B5EF4-FFF2-40B4-BE49-F238E27FC236}">
                    <a16:creationId xmlns:a16="http://schemas.microsoft.com/office/drawing/2014/main" id="{1A3586B9-370B-0DA1-A251-9B14D29E3896}"/>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Quad Arrow Callout 97">
                <a:extLst>
                  <a:ext uri="{FF2B5EF4-FFF2-40B4-BE49-F238E27FC236}">
                    <a16:creationId xmlns:a16="http://schemas.microsoft.com/office/drawing/2014/main" id="{28CA58B3-15B1-3AA3-6ADE-D984B13EEC1B}"/>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Quad Arrow Callout 98">
                <a:extLst>
                  <a:ext uri="{FF2B5EF4-FFF2-40B4-BE49-F238E27FC236}">
                    <a16:creationId xmlns:a16="http://schemas.microsoft.com/office/drawing/2014/main" id="{A1FFF525-3F91-E7B2-70EB-A0732FC53B39}"/>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Quad Arrow Callout 99">
                <a:extLst>
                  <a:ext uri="{FF2B5EF4-FFF2-40B4-BE49-F238E27FC236}">
                    <a16:creationId xmlns:a16="http://schemas.microsoft.com/office/drawing/2014/main" id="{1AD5337B-488F-3DB1-DE26-561D6104B326}"/>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84">
              <a:extLst>
                <a:ext uri="{FF2B5EF4-FFF2-40B4-BE49-F238E27FC236}">
                  <a16:creationId xmlns:a16="http://schemas.microsoft.com/office/drawing/2014/main" id="{2E605264-2461-8A17-A247-D01C4044361F}"/>
                </a:ext>
              </a:extLst>
            </p:cNvPr>
            <p:cNvGrpSpPr/>
            <p:nvPr/>
          </p:nvGrpSpPr>
          <p:grpSpPr>
            <a:xfrm rot="5400000">
              <a:off x="1621079" y="3720214"/>
              <a:ext cx="386690" cy="149593"/>
              <a:chOff x="5257800" y="296056"/>
              <a:chExt cx="2589551" cy="465944"/>
            </a:xfrm>
          </p:grpSpPr>
          <p:sp>
            <p:nvSpPr>
              <p:cNvPr id="122" name="Quad Arrow Callout 94">
                <a:extLst>
                  <a:ext uri="{FF2B5EF4-FFF2-40B4-BE49-F238E27FC236}">
                    <a16:creationId xmlns:a16="http://schemas.microsoft.com/office/drawing/2014/main" id="{2604D208-E0CC-23D3-B004-218E4A38CA65}"/>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Quad Arrow Callout 95">
                <a:extLst>
                  <a:ext uri="{FF2B5EF4-FFF2-40B4-BE49-F238E27FC236}">
                    <a16:creationId xmlns:a16="http://schemas.microsoft.com/office/drawing/2014/main" id="{7D8F2082-AB38-2DCA-2B75-ED2653E36A2A}"/>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8" name="Oval 107">
              <a:extLst>
                <a:ext uri="{FF2B5EF4-FFF2-40B4-BE49-F238E27FC236}">
                  <a16:creationId xmlns:a16="http://schemas.microsoft.com/office/drawing/2014/main" id="{BF12EE9B-D96E-CA4C-BD96-20D9CFE09E88}"/>
                </a:ext>
              </a:extLst>
            </p:cNvPr>
            <p:cNvSpPr/>
            <p:nvPr/>
          </p:nvSpPr>
          <p:spPr>
            <a:xfrm>
              <a:off x="1206228" y="2133599"/>
              <a:ext cx="1165157" cy="12354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68">
              <a:extLst>
                <a:ext uri="{FF2B5EF4-FFF2-40B4-BE49-F238E27FC236}">
                  <a16:creationId xmlns:a16="http://schemas.microsoft.com/office/drawing/2014/main" id="{8EE783EF-8B4C-7F50-C269-8A27D499D393}"/>
                </a:ext>
              </a:extLst>
            </p:cNvPr>
            <p:cNvGrpSpPr/>
            <p:nvPr/>
          </p:nvGrpSpPr>
          <p:grpSpPr>
            <a:xfrm>
              <a:off x="1358628" y="4135065"/>
              <a:ext cx="990600" cy="838200"/>
              <a:chOff x="5715000" y="5771234"/>
              <a:chExt cx="1154507" cy="1086766"/>
            </a:xfrm>
          </p:grpSpPr>
          <p:sp>
            <p:nvSpPr>
              <p:cNvPr id="117" name="Wave 116">
                <a:extLst>
                  <a:ext uri="{FF2B5EF4-FFF2-40B4-BE49-F238E27FC236}">
                    <a16:creationId xmlns:a16="http://schemas.microsoft.com/office/drawing/2014/main" id="{EC3971DA-EC65-C1DF-BBF0-D114538377C1}"/>
                  </a:ext>
                </a:extLst>
              </p:cNvPr>
              <p:cNvSpPr/>
              <p:nvPr/>
            </p:nvSpPr>
            <p:spPr>
              <a:xfrm rot="16200000">
                <a:off x="6093773" y="6319799"/>
                <a:ext cx="845228" cy="231174"/>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67">
                <a:extLst>
                  <a:ext uri="{FF2B5EF4-FFF2-40B4-BE49-F238E27FC236}">
                    <a16:creationId xmlns:a16="http://schemas.microsoft.com/office/drawing/2014/main" id="{47359F17-DF07-BEE1-6B20-0814D27EFE02}"/>
                  </a:ext>
                </a:extLst>
              </p:cNvPr>
              <p:cNvGrpSpPr/>
              <p:nvPr/>
            </p:nvGrpSpPr>
            <p:grpSpPr>
              <a:xfrm>
                <a:off x="5715000" y="5771234"/>
                <a:ext cx="1154507" cy="1086766"/>
                <a:chOff x="1205362" y="4212084"/>
                <a:chExt cx="1154507" cy="1086766"/>
              </a:xfrm>
            </p:grpSpPr>
            <p:sp>
              <p:nvSpPr>
                <p:cNvPr id="119" name="Rounded Rectangle 16">
                  <a:extLst>
                    <a:ext uri="{FF2B5EF4-FFF2-40B4-BE49-F238E27FC236}">
                      <a16:creationId xmlns:a16="http://schemas.microsoft.com/office/drawing/2014/main" id="{12BAC447-8A06-055C-3ED5-09E4BE81D64A}"/>
                    </a:ext>
                  </a:extLst>
                </p:cNvPr>
                <p:cNvSpPr/>
                <p:nvPr/>
              </p:nvSpPr>
              <p:spPr>
                <a:xfrm>
                  <a:off x="1205362" y="4264912"/>
                  <a:ext cx="1154507" cy="211307"/>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Wave 119">
                  <a:extLst>
                    <a:ext uri="{FF2B5EF4-FFF2-40B4-BE49-F238E27FC236}">
                      <a16:creationId xmlns:a16="http://schemas.microsoft.com/office/drawing/2014/main" id="{24978A6D-B1A0-50EF-F060-BC14EF68E8E2}"/>
                    </a:ext>
                  </a:extLst>
                </p:cNvPr>
                <p:cNvSpPr/>
                <p:nvPr/>
              </p:nvSpPr>
              <p:spPr>
                <a:xfrm rot="15242885">
                  <a:off x="1667743" y="4683044"/>
                  <a:ext cx="917103" cy="314510"/>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ounded Rectangle 93">
                  <a:extLst>
                    <a:ext uri="{FF2B5EF4-FFF2-40B4-BE49-F238E27FC236}">
                      <a16:creationId xmlns:a16="http://schemas.microsoft.com/office/drawing/2014/main" id="{21C0E991-1FB9-8575-BBBF-327D755445C1}"/>
                    </a:ext>
                  </a:extLst>
                </p:cNvPr>
                <p:cNvSpPr/>
                <p:nvPr/>
              </p:nvSpPr>
              <p:spPr>
                <a:xfrm>
                  <a:off x="1866223" y="4212084"/>
                  <a:ext cx="314099" cy="2641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0" name="Cloud 109">
              <a:extLst>
                <a:ext uri="{FF2B5EF4-FFF2-40B4-BE49-F238E27FC236}">
                  <a16:creationId xmlns:a16="http://schemas.microsoft.com/office/drawing/2014/main" id="{6E13C16D-2D4C-FF93-3668-6A2A92937DDD}"/>
                </a:ext>
              </a:extLst>
            </p:cNvPr>
            <p:cNvSpPr/>
            <p:nvPr/>
          </p:nvSpPr>
          <p:spPr>
            <a:xfrm rot="214273">
              <a:off x="1158582" y="1869556"/>
              <a:ext cx="1325469" cy="541635"/>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ounded Rectangle 83">
              <a:extLst>
                <a:ext uri="{FF2B5EF4-FFF2-40B4-BE49-F238E27FC236}">
                  <a16:creationId xmlns:a16="http://schemas.microsoft.com/office/drawing/2014/main" id="{159D53B0-CB02-2C3F-355C-5D4EA92A2B90}"/>
                </a:ext>
              </a:extLst>
            </p:cNvPr>
            <p:cNvSpPr/>
            <p:nvPr/>
          </p:nvSpPr>
          <p:spPr>
            <a:xfrm>
              <a:off x="1130028" y="2077665"/>
              <a:ext cx="1377003" cy="252030"/>
            </a:xfrm>
            <a:prstGeom prst="roundRect">
              <a:avLst/>
            </a:prstGeom>
            <a:solidFill>
              <a:srgbClr val="D5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91">
              <a:extLst>
                <a:ext uri="{FF2B5EF4-FFF2-40B4-BE49-F238E27FC236}">
                  <a16:creationId xmlns:a16="http://schemas.microsoft.com/office/drawing/2014/main" id="{09FFFCB8-8D53-6F49-2083-E48EF52A3D39}"/>
                </a:ext>
              </a:extLst>
            </p:cNvPr>
            <p:cNvGrpSpPr/>
            <p:nvPr/>
          </p:nvGrpSpPr>
          <p:grpSpPr>
            <a:xfrm>
              <a:off x="1413492" y="2129481"/>
              <a:ext cx="762000" cy="152400"/>
              <a:chOff x="4038600" y="287312"/>
              <a:chExt cx="5102902" cy="474688"/>
            </a:xfrm>
          </p:grpSpPr>
          <p:sp>
            <p:nvSpPr>
              <p:cNvPr id="113" name="Quad Arrow Callout 85">
                <a:extLst>
                  <a:ext uri="{FF2B5EF4-FFF2-40B4-BE49-F238E27FC236}">
                    <a16:creationId xmlns:a16="http://schemas.microsoft.com/office/drawing/2014/main" id="{23A7773E-DE24-FA9E-C6E1-ACDC2CCDFDF2}"/>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Quad Arrow Callout 86">
                <a:extLst>
                  <a:ext uri="{FF2B5EF4-FFF2-40B4-BE49-F238E27FC236}">
                    <a16:creationId xmlns:a16="http://schemas.microsoft.com/office/drawing/2014/main" id="{0517BB56-DDC7-A043-5BEC-B2AEAD50E481}"/>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Quad Arrow Callout 87">
                <a:extLst>
                  <a:ext uri="{FF2B5EF4-FFF2-40B4-BE49-F238E27FC236}">
                    <a16:creationId xmlns:a16="http://schemas.microsoft.com/office/drawing/2014/main" id="{1A4B51CB-A4E5-3629-DB69-B06C15E1D9B8}"/>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Quad Arrow Callout 88">
                <a:extLst>
                  <a:ext uri="{FF2B5EF4-FFF2-40B4-BE49-F238E27FC236}">
                    <a16:creationId xmlns:a16="http://schemas.microsoft.com/office/drawing/2014/main" id="{C16AB093-90AA-A910-1CFD-710FEB90D5F7}"/>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6" name="Group 185">
            <a:extLst>
              <a:ext uri="{FF2B5EF4-FFF2-40B4-BE49-F238E27FC236}">
                <a16:creationId xmlns:a16="http://schemas.microsoft.com/office/drawing/2014/main" id="{50A17694-BE0A-D082-424A-F07AE794363B}"/>
              </a:ext>
            </a:extLst>
          </p:cNvPr>
          <p:cNvGrpSpPr/>
          <p:nvPr/>
        </p:nvGrpSpPr>
        <p:grpSpPr>
          <a:xfrm>
            <a:off x="6788095" y="3274776"/>
            <a:ext cx="1654202" cy="3449618"/>
            <a:chOff x="2971800" y="685800"/>
            <a:chExt cx="1323830" cy="2971800"/>
          </a:xfrm>
        </p:grpSpPr>
        <p:sp>
          <p:nvSpPr>
            <p:cNvPr id="188" name="Oval 187">
              <a:extLst>
                <a:ext uri="{FF2B5EF4-FFF2-40B4-BE49-F238E27FC236}">
                  <a16:creationId xmlns:a16="http://schemas.microsoft.com/office/drawing/2014/main" id="{E2B3E8B1-0225-8955-FD82-00235EBEEDC2}"/>
                </a:ext>
              </a:extLst>
            </p:cNvPr>
            <p:cNvSpPr/>
            <p:nvPr/>
          </p:nvSpPr>
          <p:spPr>
            <a:xfrm>
              <a:off x="2971800" y="2514600"/>
              <a:ext cx="181486" cy="3471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lowchart: Manual Operation 188">
              <a:extLst>
                <a:ext uri="{FF2B5EF4-FFF2-40B4-BE49-F238E27FC236}">
                  <a16:creationId xmlns:a16="http://schemas.microsoft.com/office/drawing/2014/main" id="{A34C17E5-B5D7-A8D0-1757-6810D89FB9EC}"/>
                </a:ext>
              </a:extLst>
            </p:cNvPr>
            <p:cNvSpPr/>
            <p:nvPr/>
          </p:nvSpPr>
          <p:spPr>
            <a:xfrm rot="12279233">
              <a:off x="3118206" y="1600084"/>
              <a:ext cx="318990" cy="1150137"/>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a:extLst>
                <a:ext uri="{FF2B5EF4-FFF2-40B4-BE49-F238E27FC236}">
                  <a16:creationId xmlns:a16="http://schemas.microsoft.com/office/drawing/2014/main" id="{9D8E7B84-860D-0F11-6FC0-5ED14719375D}"/>
                </a:ext>
              </a:extLst>
            </p:cNvPr>
            <p:cNvSpPr/>
            <p:nvPr/>
          </p:nvSpPr>
          <p:spPr>
            <a:xfrm rot="18242526">
              <a:off x="4075142" y="2468175"/>
              <a:ext cx="183075" cy="2579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lowchart: Manual Operation 190">
              <a:extLst>
                <a:ext uri="{FF2B5EF4-FFF2-40B4-BE49-F238E27FC236}">
                  <a16:creationId xmlns:a16="http://schemas.microsoft.com/office/drawing/2014/main" id="{0A95EC6E-6A95-BDA2-FBFB-642D4684B9DD}"/>
                </a:ext>
              </a:extLst>
            </p:cNvPr>
            <p:cNvSpPr/>
            <p:nvPr/>
          </p:nvSpPr>
          <p:spPr>
            <a:xfrm rot="8993220" flipH="1">
              <a:off x="3735213" y="1557859"/>
              <a:ext cx="318990" cy="1105828"/>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Trapezoid 191">
              <a:extLst>
                <a:ext uri="{FF2B5EF4-FFF2-40B4-BE49-F238E27FC236}">
                  <a16:creationId xmlns:a16="http://schemas.microsoft.com/office/drawing/2014/main" id="{99BDB8CD-BA10-B083-5DFB-094808B25B49}"/>
                </a:ext>
              </a:extLst>
            </p:cNvPr>
            <p:cNvSpPr/>
            <p:nvPr/>
          </p:nvSpPr>
          <p:spPr>
            <a:xfrm>
              <a:off x="3124200" y="1676400"/>
              <a:ext cx="914400" cy="1676400"/>
            </a:xfrm>
            <a:prstGeom prst="trapezoid">
              <a:avLst>
                <a:gd name="adj" fmla="val 3381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a:extLst>
                <a:ext uri="{FF2B5EF4-FFF2-40B4-BE49-F238E27FC236}">
                  <a16:creationId xmlns:a16="http://schemas.microsoft.com/office/drawing/2014/main" id="{2EBDD9B5-4FA6-C46C-F4E5-3024DA1D99FC}"/>
                </a:ext>
              </a:extLst>
            </p:cNvPr>
            <p:cNvSpPr/>
            <p:nvPr/>
          </p:nvSpPr>
          <p:spPr>
            <a:xfrm>
              <a:off x="3198657"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a:extLst>
                <a:ext uri="{FF2B5EF4-FFF2-40B4-BE49-F238E27FC236}">
                  <a16:creationId xmlns:a16="http://schemas.microsoft.com/office/drawing/2014/main" id="{1F378666-276E-A6A7-0E7E-EC9BA44FE286}"/>
                </a:ext>
              </a:extLst>
            </p:cNvPr>
            <p:cNvSpPr/>
            <p:nvPr/>
          </p:nvSpPr>
          <p:spPr>
            <a:xfrm>
              <a:off x="3561629"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Cloud 194">
              <a:extLst>
                <a:ext uri="{FF2B5EF4-FFF2-40B4-BE49-F238E27FC236}">
                  <a16:creationId xmlns:a16="http://schemas.microsoft.com/office/drawing/2014/main" id="{84849960-E071-9002-9401-0294488BB278}"/>
                </a:ext>
              </a:extLst>
            </p:cNvPr>
            <p:cNvSpPr/>
            <p:nvPr/>
          </p:nvSpPr>
          <p:spPr>
            <a:xfrm rot="20835976" flipH="1">
              <a:off x="3634582" y="865894"/>
              <a:ext cx="569631" cy="10414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0D05B4EF-BCD2-450F-442F-B8F24C1F105C}"/>
                </a:ext>
              </a:extLst>
            </p:cNvPr>
            <p:cNvSpPr/>
            <p:nvPr/>
          </p:nvSpPr>
          <p:spPr>
            <a:xfrm>
              <a:off x="3153286" y="3310467"/>
              <a:ext cx="862057" cy="198362"/>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Flowchart: Extract 196">
              <a:extLst>
                <a:ext uri="{FF2B5EF4-FFF2-40B4-BE49-F238E27FC236}">
                  <a16:creationId xmlns:a16="http://schemas.microsoft.com/office/drawing/2014/main" id="{C4CB19F1-8DA9-16E5-83E5-09F2830DD485}"/>
                </a:ext>
              </a:extLst>
            </p:cNvPr>
            <p:cNvSpPr/>
            <p:nvPr/>
          </p:nvSpPr>
          <p:spPr>
            <a:xfrm rot="10800000">
              <a:off x="3425514" y="1624390"/>
              <a:ext cx="317600" cy="446314"/>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ounded Rectangle 75">
              <a:extLst>
                <a:ext uri="{FF2B5EF4-FFF2-40B4-BE49-F238E27FC236}">
                  <a16:creationId xmlns:a16="http://schemas.microsoft.com/office/drawing/2014/main" id="{3F16EB65-A680-B0BC-FC3B-95F6331B0CB6}"/>
                </a:ext>
              </a:extLst>
            </p:cNvPr>
            <p:cNvSpPr/>
            <p:nvPr/>
          </p:nvSpPr>
          <p:spPr>
            <a:xfrm rot="2203033">
              <a:off x="3454847" y="1679760"/>
              <a:ext cx="135657" cy="1143048"/>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ounded Rectangle 76">
              <a:extLst>
                <a:ext uri="{FF2B5EF4-FFF2-40B4-BE49-F238E27FC236}">
                  <a16:creationId xmlns:a16="http://schemas.microsoft.com/office/drawing/2014/main" id="{5FF126EE-A7B0-3E11-F043-D07B23C0AC12}"/>
                </a:ext>
              </a:extLst>
            </p:cNvPr>
            <p:cNvSpPr/>
            <p:nvPr/>
          </p:nvSpPr>
          <p:spPr>
            <a:xfrm>
              <a:off x="3226261" y="2219476"/>
              <a:ext cx="136114" cy="595086"/>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ounded Rectangle 77">
              <a:extLst>
                <a:ext uri="{FF2B5EF4-FFF2-40B4-BE49-F238E27FC236}">
                  <a16:creationId xmlns:a16="http://schemas.microsoft.com/office/drawing/2014/main" id="{33AA1868-9BE5-BA59-7547-9558D859E29C}"/>
                </a:ext>
              </a:extLst>
            </p:cNvPr>
            <p:cNvSpPr/>
            <p:nvPr/>
          </p:nvSpPr>
          <p:spPr>
            <a:xfrm rot="5400000">
              <a:off x="3269522" y="2230024"/>
              <a:ext cx="49590" cy="226857"/>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Pentagon 78">
              <a:extLst>
                <a:ext uri="{FF2B5EF4-FFF2-40B4-BE49-F238E27FC236}">
                  <a16:creationId xmlns:a16="http://schemas.microsoft.com/office/drawing/2014/main" id="{367F4C0F-FF8C-6E56-5B1D-896FE11440C4}"/>
                </a:ext>
              </a:extLst>
            </p:cNvPr>
            <p:cNvSpPr/>
            <p:nvPr/>
          </p:nvSpPr>
          <p:spPr>
            <a:xfrm rot="5400000">
              <a:off x="3073270" y="2628857"/>
              <a:ext cx="396724" cy="272229"/>
            </a:xfrm>
            <a:prstGeom prst="homePlat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id="{16B474B4-9FF8-2481-11B5-26B78818CAB8}"/>
                </a:ext>
              </a:extLst>
            </p:cNvPr>
            <p:cNvSpPr/>
            <p:nvPr/>
          </p:nvSpPr>
          <p:spPr>
            <a:xfrm>
              <a:off x="3135518" y="2566610"/>
              <a:ext cx="272229" cy="99181"/>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Cloud 202">
              <a:extLst>
                <a:ext uri="{FF2B5EF4-FFF2-40B4-BE49-F238E27FC236}">
                  <a16:creationId xmlns:a16="http://schemas.microsoft.com/office/drawing/2014/main" id="{6FE0E69D-4728-D588-3B73-8C0E437E504B}"/>
                </a:ext>
              </a:extLst>
            </p:cNvPr>
            <p:cNvSpPr/>
            <p:nvPr/>
          </p:nvSpPr>
          <p:spPr>
            <a:xfrm rot="308159">
              <a:off x="3018336" y="857248"/>
              <a:ext cx="471419" cy="1060825"/>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a:extLst>
                <a:ext uri="{FF2B5EF4-FFF2-40B4-BE49-F238E27FC236}">
                  <a16:creationId xmlns:a16="http://schemas.microsoft.com/office/drawing/2014/main" id="{35914004-3A18-37C0-9896-E2222652AAA2}"/>
                </a:ext>
              </a:extLst>
            </p:cNvPr>
            <p:cNvSpPr/>
            <p:nvPr/>
          </p:nvSpPr>
          <p:spPr>
            <a:xfrm>
              <a:off x="3289400" y="830943"/>
              <a:ext cx="589829" cy="9422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Cloud 204">
              <a:extLst>
                <a:ext uri="{FF2B5EF4-FFF2-40B4-BE49-F238E27FC236}">
                  <a16:creationId xmlns:a16="http://schemas.microsoft.com/office/drawing/2014/main" id="{31F38A64-BE2E-1DDB-B776-1588A218D075}"/>
                </a:ext>
              </a:extLst>
            </p:cNvPr>
            <p:cNvSpPr/>
            <p:nvPr/>
          </p:nvSpPr>
          <p:spPr>
            <a:xfrm rot="16200000" flipH="1">
              <a:off x="3435248" y="403838"/>
              <a:ext cx="343505" cy="907429"/>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ounded Rectangle 83">
              <a:extLst>
                <a:ext uri="{FF2B5EF4-FFF2-40B4-BE49-F238E27FC236}">
                  <a16:creationId xmlns:a16="http://schemas.microsoft.com/office/drawing/2014/main" id="{FF3350D6-3309-3A65-2D9F-E63EAB6C9A55}"/>
                </a:ext>
              </a:extLst>
            </p:cNvPr>
            <p:cNvSpPr/>
            <p:nvPr/>
          </p:nvSpPr>
          <p:spPr>
            <a:xfrm>
              <a:off x="3124200" y="838200"/>
              <a:ext cx="952800" cy="14877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Pentagon 84">
              <a:extLst>
                <a:ext uri="{FF2B5EF4-FFF2-40B4-BE49-F238E27FC236}">
                  <a16:creationId xmlns:a16="http://schemas.microsoft.com/office/drawing/2014/main" id="{73F8F675-36F9-BA6D-D740-E5AB8E82DA17}"/>
                </a:ext>
              </a:extLst>
            </p:cNvPr>
            <p:cNvSpPr/>
            <p:nvPr/>
          </p:nvSpPr>
          <p:spPr>
            <a:xfrm>
              <a:off x="3198657"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Pentagon 85">
              <a:extLst>
                <a:ext uri="{FF2B5EF4-FFF2-40B4-BE49-F238E27FC236}">
                  <a16:creationId xmlns:a16="http://schemas.microsoft.com/office/drawing/2014/main" id="{6AF4AFD1-31D4-FF9F-1976-FDDDFDF96E0B}"/>
                </a:ext>
              </a:extLst>
            </p:cNvPr>
            <p:cNvSpPr/>
            <p:nvPr/>
          </p:nvSpPr>
          <p:spPr>
            <a:xfrm>
              <a:off x="3380143"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Pentagon 86">
              <a:extLst>
                <a:ext uri="{FF2B5EF4-FFF2-40B4-BE49-F238E27FC236}">
                  <a16:creationId xmlns:a16="http://schemas.microsoft.com/office/drawing/2014/main" id="{DB2EE223-1E4B-D2E4-B82D-73E1E6290014}"/>
                </a:ext>
              </a:extLst>
            </p:cNvPr>
            <p:cNvSpPr/>
            <p:nvPr/>
          </p:nvSpPr>
          <p:spPr>
            <a:xfrm>
              <a:off x="3561629"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Pentagon 87">
              <a:extLst>
                <a:ext uri="{FF2B5EF4-FFF2-40B4-BE49-F238E27FC236}">
                  <a16:creationId xmlns:a16="http://schemas.microsoft.com/office/drawing/2014/main" id="{02868708-952B-E890-B1D4-AA2B420B9650}"/>
                </a:ext>
              </a:extLst>
            </p:cNvPr>
            <p:cNvSpPr/>
            <p:nvPr/>
          </p:nvSpPr>
          <p:spPr>
            <a:xfrm>
              <a:off x="3743114"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Pentagon 88">
              <a:extLst>
                <a:ext uri="{FF2B5EF4-FFF2-40B4-BE49-F238E27FC236}">
                  <a16:creationId xmlns:a16="http://schemas.microsoft.com/office/drawing/2014/main" id="{E38020DB-8635-F0E4-09B9-B2C171259A10}"/>
                </a:ext>
              </a:extLst>
            </p:cNvPr>
            <p:cNvSpPr/>
            <p:nvPr/>
          </p:nvSpPr>
          <p:spPr>
            <a:xfrm>
              <a:off x="3924600" y="3310467"/>
              <a:ext cx="90743"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2" name="TextBox 211">
            <a:extLst>
              <a:ext uri="{FF2B5EF4-FFF2-40B4-BE49-F238E27FC236}">
                <a16:creationId xmlns:a16="http://schemas.microsoft.com/office/drawing/2014/main" id="{EA168AF3-20FF-A867-2328-8834E2479AF6}"/>
              </a:ext>
            </a:extLst>
          </p:cNvPr>
          <p:cNvSpPr txBox="1"/>
          <p:nvPr/>
        </p:nvSpPr>
        <p:spPr>
          <a:xfrm>
            <a:off x="-8574" y="1"/>
            <a:ext cx="12200574" cy="2308324"/>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Born Again Through the Atonement of Christ</a:t>
            </a:r>
          </a:p>
          <a:p>
            <a:pPr algn="ctr"/>
            <a:r>
              <a:rPr lang="en-US" sz="4800" dirty="0">
                <a:solidFill>
                  <a:schemeClr val="bg1"/>
                </a:solidFill>
                <a:latin typeface="Calibri" panose="020F0502020204030204" pitchFamily="34" charset="0"/>
              </a:rPr>
              <a:t>Mosiah 27</a:t>
            </a:r>
          </a:p>
          <a:p>
            <a:pPr algn="ctr"/>
            <a:endParaRPr lang="en-US" sz="4800" dirty="0">
              <a:solidFill>
                <a:schemeClr val="bg1"/>
              </a:solidFill>
              <a:latin typeface="Calibri" panose="020F0502020204030204" pitchFamily="34" charset="0"/>
            </a:endParaRPr>
          </a:p>
        </p:txBody>
      </p:sp>
      <p:grpSp>
        <p:nvGrpSpPr>
          <p:cNvPr id="213" name="Group 212">
            <a:extLst>
              <a:ext uri="{FF2B5EF4-FFF2-40B4-BE49-F238E27FC236}">
                <a16:creationId xmlns:a16="http://schemas.microsoft.com/office/drawing/2014/main" id="{6CAEE7CD-7DA1-2BE4-256F-D0484D7E3BBB}"/>
              </a:ext>
            </a:extLst>
          </p:cNvPr>
          <p:cNvGrpSpPr/>
          <p:nvPr/>
        </p:nvGrpSpPr>
        <p:grpSpPr>
          <a:xfrm>
            <a:off x="1139206" y="1346566"/>
            <a:ext cx="2274939" cy="3118784"/>
            <a:chOff x="320169" y="250492"/>
            <a:chExt cx="2274939" cy="3118784"/>
          </a:xfrm>
        </p:grpSpPr>
        <p:sp>
          <p:nvSpPr>
            <p:cNvPr id="214" name="Freeform: Shape 213">
              <a:extLst>
                <a:ext uri="{FF2B5EF4-FFF2-40B4-BE49-F238E27FC236}">
                  <a16:creationId xmlns:a16="http://schemas.microsoft.com/office/drawing/2014/main" id="{9DF4E5D0-9766-6806-D0B7-BBAA24BD9FF4}"/>
                </a:ext>
              </a:extLst>
            </p:cNvPr>
            <p:cNvSpPr/>
            <p:nvPr/>
          </p:nvSpPr>
          <p:spPr>
            <a:xfrm rot="11148156">
              <a:off x="327801" y="668149"/>
              <a:ext cx="486505" cy="728608"/>
            </a:xfrm>
            <a:custGeom>
              <a:avLst/>
              <a:gdLst>
                <a:gd name="connsiteX0" fmla="*/ 400843 w 486505"/>
                <a:gd name="connsiteY0" fmla="*/ 725940 h 728608"/>
                <a:gd name="connsiteX1" fmla="*/ 194766 w 486505"/>
                <a:gd name="connsiteY1" fmla="*/ 545349 h 728608"/>
                <a:gd name="connsiteX2" fmla="*/ 189438 w 486505"/>
                <a:gd name="connsiteY2" fmla="*/ 531156 h 728608"/>
                <a:gd name="connsiteX3" fmla="*/ 154576 w 486505"/>
                <a:gd name="connsiteY3" fmla="*/ 574030 h 728608"/>
                <a:gd name="connsiteX4" fmla="*/ 111266 w 486505"/>
                <a:gd name="connsiteY4" fmla="*/ 589980 h 728608"/>
                <a:gd name="connsiteX5" fmla="*/ 0 w 486505"/>
                <a:gd name="connsiteY5" fmla="*/ 387020 h 728608"/>
                <a:gd name="connsiteX6" fmla="*/ 111266 w 486505"/>
                <a:gd name="connsiteY6" fmla="*/ 184060 h 728608"/>
                <a:gd name="connsiteX7" fmla="*/ 117277 w 486505"/>
                <a:gd name="connsiteY7" fmla="*/ 186274 h 728608"/>
                <a:gd name="connsiteX8" fmla="*/ 117869 w 486505"/>
                <a:gd name="connsiteY8" fmla="*/ 139501 h 728608"/>
                <a:gd name="connsiteX9" fmla="*/ 199248 w 486505"/>
                <a:gd name="connsiteY9" fmla="*/ 2669 h 728608"/>
                <a:gd name="connsiteX10" fmla="*/ 456885 w 486505"/>
                <a:gd name="connsiteY10" fmla="*/ 320589 h 728608"/>
                <a:gd name="connsiteX11" fmla="*/ 400843 w 486505"/>
                <a:gd name="connsiteY11" fmla="*/ 725940 h 72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6505" h="728608">
                  <a:moveTo>
                    <a:pt x="400843" y="725940"/>
                  </a:moveTo>
                  <a:cubicBezTo>
                    <a:pt x="335878" y="744047"/>
                    <a:pt x="254754" y="668509"/>
                    <a:pt x="194766" y="545349"/>
                  </a:cubicBezTo>
                  <a:lnTo>
                    <a:pt x="189438" y="531156"/>
                  </a:lnTo>
                  <a:lnTo>
                    <a:pt x="154576" y="574030"/>
                  </a:lnTo>
                  <a:cubicBezTo>
                    <a:pt x="141264" y="584301"/>
                    <a:pt x="126629" y="589980"/>
                    <a:pt x="111266" y="589980"/>
                  </a:cubicBezTo>
                  <a:cubicBezTo>
                    <a:pt x="49815" y="589980"/>
                    <a:pt x="0" y="499112"/>
                    <a:pt x="0" y="387020"/>
                  </a:cubicBezTo>
                  <a:cubicBezTo>
                    <a:pt x="0" y="274928"/>
                    <a:pt x="49815" y="184060"/>
                    <a:pt x="111266" y="184060"/>
                  </a:cubicBezTo>
                  <a:lnTo>
                    <a:pt x="117277" y="186274"/>
                  </a:lnTo>
                  <a:lnTo>
                    <a:pt x="117869" y="139501"/>
                  </a:lnTo>
                  <a:cubicBezTo>
                    <a:pt x="128011" y="66147"/>
                    <a:pt x="155938" y="14741"/>
                    <a:pt x="199248" y="2669"/>
                  </a:cubicBezTo>
                  <a:cubicBezTo>
                    <a:pt x="285869" y="-21474"/>
                    <a:pt x="401216" y="120863"/>
                    <a:pt x="456885" y="320589"/>
                  </a:cubicBezTo>
                  <a:cubicBezTo>
                    <a:pt x="512554" y="520315"/>
                    <a:pt x="487464" y="701796"/>
                    <a:pt x="400843" y="725940"/>
                  </a:cubicBezTo>
                  <a:close/>
                </a:path>
              </a:pathLst>
            </a:cu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5" name="Rounded Rectangle 7">
              <a:extLst>
                <a:ext uri="{FF2B5EF4-FFF2-40B4-BE49-F238E27FC236}">
                  <a16:creationId xmlns:a16="http://schemas.microsoft.com/office/drawing/2014/main" id="{A6640B39-3B17-766E-72BA-FB450D5A9A6B}"/>
                </a:ext>
              </a:extLst>
            </p:cNvPr>
            <p:cNvSpPr/>
            <p:nvPr/>
          </p:nvSpPr>
          <p:spPr>
            <a:xfrm rot="4902966">
              <a:off x="493603" y="1175900"/>
              <a:ext cx="283104" cy="40678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id="{F247E9BF-C888-E8A7-D35F-4171E9AFD6C2}"/>
                </a:ext>
              </a:extLst>
            </p:cNvPr>
            <p:cNvSpPr/>
            <p:nvPr/>
          </p:nvSpPr>
          <p:spPr>
            <a:xfrm>
              <a:off x="1373210" y="1449842"/>
              <a:ext cx="959717" cy="15995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apezoid 216">
              <a:extLst>
                <a:ext uri="{FF2B5EF4-FFF2-40B4-BE49-F238E27FC236}">
                  <a16:creationId xmlns:a16="http://schemas.microsoft.com/office/drawing/2014/main" id="{E164062E-1BD7-E11E-126C-E8248D4047D6}"/>
                </a:ext>
              </a:extLst>
            </p:cNvPr>
            <p:cNvSpPr/>
            <p:nvPr/>
          </p:nvSpPr>
          <p:spPr>
            <a:xfrm rot="19657155">
              <a:off x="1115766" y="2197405"/>
              <a:ext cx="371546" cy="639811"/>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a:extLst>
                <a:ext uri="{FF2B5EF4-FFF2-40B4-BE49-F238E27FC236}">
                  <a16:creationId xmlns:a16="http://schemas.microsoft.com/office/drawing/2014/main" id="{315F3E2C-6164-C816-5664-5C89A1F15C46}"/>
                </a:ext>
              </a:extLst>
            </p:cNvPr>
            <p:cNvSpPr/>
            <p:nvPr/>
          </p:nvSpPr>
          <p:spPr>
            <a:xfrm>
              <a:off x="573446" y="2169629"/>
              <a:ext cx="799764" cy="1199647"/>
            </a:xfrm>
            <a:prstGeom prst="trapezoid">
              <a:avLst>
                <a:gd name="adj" fmla="val 32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Flowchart: Merge 218">
              <a:extLst>
                <a:ext uri="{FF2B5EF4-FFF2-40B4-BE49-F238E27FC236}">
                  <a16:creationId xmlns:a16="http://schemas.microsoft.com/office/drawing/2014/main" id="{6D4CB470-1F87-4683-F9D2-60BCC20A04FE}"/>
                </a:ext>
              </a:extLst>
            </p:cNvPr>
            <p:cNvSpPr/>
            <p:nvPr/>
          </p:nvSpPr>
          <p:spPr>
            <a:xfrm>
              <a:off x="653422" y="1929700"/>
              <a:ext cx="639811" cy="639811"/>
            </a:xfrm>
            <a:prstGeom prst="flowChartMerg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0" name="Group 19">
              <a:extLst>
                <a:ext uri="{FF2B5EF4-FFF2-40B4-BE49-F238E27FC236}">
                  <a16:creationId xmlns:a16="http://schemas.microsoft.com/office/drawing/2014/main" id="{329BD830-C9D5-ABEF-BD69-49DE8D9B7A0F}"/>
                </a:ext>
              </a:extLst>
            </p:cNvPr>
            <p:cNvGrpSpPr/>
            <p:nvPr/>
          </p:nvGrpSpPr>
          <p:grpSpPr>
            <a:xfrm>
              <a:off x="1453186" y="1209912"/>
              <a:ext cx="799764" cy="1359599"/>
              <a:chOff x="6073889" y="2761019"/>
              <a:chExt cx="872936" cy="1506181"/>
            </a:xfrm>
          </p:grpSpPr>
          <p:grpSp>
            <p:nvGrpSpPr>
              <p:cNvPr id="241" name="Group 13">
                <a:extLst>
                  <a:ext uri="{FF2B5EF4-FFF2-40B4-BE49-F238E27FC236}">
                    <a16:creationId xmlns:a16="http://schemas.microsoft.com/office/drawing/2014/main" id="{99823FEE-D085-F84B-04E3-89FDE9A41109}"/>
                  </a:ext>
                </a:extLst>
              </p:cNvPr>
              <p:cNvGrpSpPr/>
              <p:nvPr/>
            </p:nvGrpSpPr>
            <p:grpSpPr>
              <a:xfrm>
                <a:off x="6324600" y="3200400"/>
                <a:ext cx="381000" cy="1066800"/>
                <a:chOff x="1463040" y="844062"/>
                <a:chExt cx="685800" cy="1957755"/>
              </a:xfrm>
            </p:grpSpPr>
            <p:sp>
              <p:nvSpPr>
                <p:cNvPr id="244" name="Pentagon 43">
                  <a:extLst>
                    <a:ext uri="{FF2B5EF4-FFF2-40B4-BE49-F238E27FC236}">
                      <a16:creationId xmlns:a16="http://schemas.microsoft.com/office/drawing/2014/main" id="{69F5FDBD-7B5B-9C1F-45CB-DEE65D966778}"/>
                    </a:ext>
                  </a:extLst>
                </p:cNvPr>
                <p:cNvSpPr/>
                <p:nvPr/>
              </p:nvSpPr>
              <p:spPr>
                <a:xfrm rot="5400000">
                  <a:off x="1104900" y="1925516"/>
                  <a:ext cx="1371600" cy="381001"/>
                </a:xfrm>
                <a:prstGeom prst="homePlat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244">
                  <a:extLst>
                    <a:ext uri="{FF2B5EF4-FFF2-40B4-BE49-F238E27FC236}">
                      <a16:creationId xmlns:a16="http://schemas.microsoft.com/office/drawing/2014/main" id="{CFA38C29-FD0D-468C-CE05-5CFC020C8DAF}"/>
                    </a:ext>
                  </a:extLst>
                </p:cNvPr>
                <p:cNvSpPr/>
                <p:nvPr/>
              </p:nvSpPr>
              <p:spPr>
                <a:xfrm>
                  <a:off x="1463040" y="844062"/>
                  <a:ext cx="685800" cy="908538"/>
                </a:xfrm>
                <a:prstGeom prst="diamon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2" name="Parallelogram 241">
                <a:extLst>
                  <a:ext uri="{FF2B5EF4-FFF2-40B4-BE49-F238E27FC236}">
                    <a16:creationId xmlns:a16="http://schemas.microsoft.com/office/drawing/2014/main" id="{212CA863-5855-3369-17C4-B028A87CFA54}"/>
                  </a:ext>
                </a:extLst>
              </p:cNvPr>
              <p:cNvSpPr/>
              <p:nvPr/>
            </p:nvSpPr>
            <p:spPr>
              <a:xfrm rot="18360858">
                <a:off x="6443457" y="2994345"/>
                <a:ext cx="721939" cy="284797"/>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Parallelogram 242">
                <a:extLst>
                  <a:ext uri="{FF2B5EF4-FFF2-40B4-BE49-F238E27FC236}">
                    <a16:creationId xmlns:a16="http://schemas.microsoft.com/office/drawing/2014/main" id="{2F1FE73E-9052-1229-E61F-0E1A0F43C434}"/>
                  </a:ext>
                </a:extLst>
              </p:cNvPr>
              <p:cNvSpPr/>
              <p:nvPr/>
            </p:nvSpPr>
            <p:spPr>
              <a:xfrm rot="3239142" flipH="1">
                <a:off x="5860561" y="2974347"/>
                <a:ext cx="721939" cy="295284"/>
              </a:xfrm>
              <a:prstGeom prst="parallelogram">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Oval 220">
              <a:extLst>
                <a:ext uri="{FF2B5EF4-FFF2-40B4-BE49-F238E27FC236}">
                  <a16:creationId xmlns:a16="http://schemas.microsoft.com/office/drawing/2014/main" id="{61854E12-2496-84D7-7E0E-5B796F428362}"/>
                </a:ext>
              </a:extLst>
            </p:cNvPr>
            <p:cNvSpPr/>
            <p:nvPr/>
          </p:nvSpPr>
          <p:spPr>
            <a:xfrm>
              <a:off x="1373210" y="410148"/>
              <a:ext cx="959717" cy="12796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reeform: Shape 221">
              <a:extLst>
                <a:ext uri="{FF2B5EF4-FFF2-40B4-BE49-F238E27FC236}">
                  <a16:creationId xmlns:a16="http://schemas.microsoft.com/office/drawing/2014/main" id="{0B5F6BC1-954A-6914-FD15-00E00FC28BDF}"/>
                </a:ext>
              </a:extLst>
            </p:cNvPr>
            <p:cNvSpPr/>
            <p:nvPr/>
          </p:nvSpPr>
          <p:spPr>
            <a:xfrm rot="13665137">
              <a:off x="1450441" y="299003"/>
              <a:ext cx="936133" cy="839111"/>
            </a:xfrm>
            <a:custGeom>
              <a:avLst/>
              <a:gdLst>
                <a:gd name="connsiteX0" fmla="*/ 813814 w 891929"/>
                <a:gd name="connsiteY0" fmla="*/ 585367 h 799489"/>
                <a:gd name="connsiteX1" fmla="*/ 729040 w 891929"/>
                <a:gd name="connsiteY1" fmla="*/ 658853 h 799489"/>
                <a:gd name="connsiteX2" fmla="*/ 707977 w 891929"/>
                <a:gd name="connsiteY2" fmla="*/ 667260 h 799489"/>
                <a:gd name="connsiteX3" fmla="*/ 715019 w 891929"/>
                <a:gd name="connsiteY3" fmla="*/ 674113 h 799489"/>
                <a:gd name="connsiteX4" fmla="*/ 381368 w 891929"/>
                <a:gd name="connsiteY4" fmla="*/ 768450 h 799489"/>
                <a:gd name="connsiteX5" fmla="*/ 27041 w 891929"/>
                <a:gd name="connsiteY5" fmla="*/ 664574 h 799489"/>
                <a:gd name="connsiteX6" fmla="*/ 148438 w 891929"/>
                <a:gd name="connsiteY6" fmla="*/ 315861 h 799489"/>
                <a:gd name="connsiteX7" fmla="*/ 350743 w 891929"/>
                <a:gd name="connsiteY7" fmla="*/ 295578 h 799489"/>
                <a:gd name="connsiteX8" fmla="*/ 361790 w 891929"/>
                <a:gd name="connsiteY8" fmla="*/ 301314 h 799489"/>
                <a:gd name="connsiteX9" fmla="*/ 363948 w 891929"/>
                <a:gd name="connsiteY9" fmla="*/ 273794 h 799489"/>
                <a:gd name="connsiteX10" fmla="*/ 625229 w 891929"/>
                <a:gd name="connsiteY10" fmla="*/ 0 h 799489"/>
                <a:gd name="connsiteX11" fmla="*/ 891929 w 891929"/>
                <a:gd name="connsiteY11" fmla="*/ 0 h 799489"/>
                <a:gd name="connsiteX12" fmla="*/ 891929 w 891929"/>
                <a:gd name="connsiteY12" fmla="*/ 342900 h 799489"/>
                <a:gd name="connsiteX13" fmla="*/ 813814 w 891929"/>
                <a:gd name="connsiteY13" fmla="*/ 585367 h 79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91929" h="799489">
                  <a:moveTo>
                    <a:pt x="813814" y="585367"/>
                  </a:moveTo>
                  <a:cubicBezTo>
                    <a:pt x="789683" y="616393"/>
                    <a:pt x="760948" y="641501"/>
                    <a:pt x="729040" y="658853"/>
                  </a:cubicBezTo>
                  <a:lnTo>
                    <a:pt x="707977" y="667260"/>
                  </a:lnTo>
                  <a:lnTo>
                    <a:pt x="715019" y="674113"/>
                  </a:lnTo>
                  <a:cubicBezTo>
                    <a:pt x="593307" y="685166"/>
                    <a:pt x="482091" y="716612"/>
                    <a:pt x="381368" y="768450"/>
                  </a:cubicBezTo>
                  <a:cubicBezTo>
                    <a:pt x="250001" y="836060"/>
                    <a:pt x="91363" y="789553"/>
                    <a:pt x="27041" y="664574"/>
                  </a:cubicBezTo>
                  <a:cubicBezTo>
                    <a:pt x="-37281" y="539595"/>
                    <a:pt x="17070" y="383471"/>
                    <a:pt x="148438" y="315861"/>
                  </a:cubicBezTo>
                  <a:cubicBezTo>
                    <a:pt x="214121" y="282056"/>
                    <a:pt x="286623" y="276780"/>
                    <a:pt x="350743" y="295578"/>
                  </a:cubicBezTo>
                  <a:lnTo>
                    <a:pt x="361790" y="301314"/>
                  </a:lnTo>
                  <a:lnTo>
                    <a:pt x="363948" y="273794"/>
                  </a:lnTo>
                  <a:cubicBezTo>
                    <a:pt x="388816" y="117540"/>
                    <a:pt x="496347" y="0"/>
                    <a:pt x="625229" y="0"/>
                  </a:cubicBezTo>
                  <a:lnTo>
                    <a:pt x="891929" y="0"/>
                  </a:lnTo>
                  <a:lnTo>
                    <a:pt x="891929" y="342900"/>
                  </a:lnTo>
                  <a:cubicBezTo>
                    <a:pt x="891929" y="437589"/>
                    <a:pt x="862078" y="523314"/>
                    <a:pt x="813814" y="585367"/>
                  </a:cubicBezTo>
                  <a:close/>
                </a:path>
              </a:pathLst>
            </a:cu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3" name="Freeform: Shape 222">
              <a:extLst>
                <a:ext uri="{FF2B5EF4-FFF2-40B4-BE49-F238E27FC236}">
                  <a16:creationId xmlns:a16="http://schemas.microsoft.com/office/drawing/2014/main" id="{1E77526C-EC8A-AFCA-F519-A96B843FA7B0}"/>
                </a:ext>
              </a:extLst>
            </p:cNvPr>
            <p:cNvSpPr/>
            <p:nvPr/>
          </p:nvSpPr>
          <p:spPr>
            <a:xfrm rot="21046149">
              <a:off x="1333239" y="1530471"/>
              <a:ext cx="1261869" cy="1174178"/>
            </a:xfrm>
            <a:custGeom>
              <a:avLst/>
              <a:gdLst>
                <a:gd name="connsiteX0" fmla="*/ 1013820 w 1202284"/>
                <a:gd name="connsiteY0" fmla="*/ 0 h 1118734"/>
                <a:gd name="connsiteX1" fmla="*/ 1202284 w 1202284"/>
                <a:gd name="connsiteY1" fmla="*/ 505840 h 1118734"/>
                <a:gd name="connsiteX2" fmla="*/ 1119192 w 1202284"/>
                <a:gd name="connsiteY2" fmla="*/ 925290 h 1118734"/>
                <a:gd name="connsiteX3" fmla="*/ 1114649 w 1202284"/>
                <a:gd name="connsiteY3" fmla="*/ 931909 h 1118734"/>
                <a:gd name="connsiteX4" fmla="*/ 1119353 w 1202284"/>
                <a:gd name="connsiteY4" fmla="*/ 946727 h 1118734"/>
                <a:gd name="connsiteX5" fmla="*/ 558816 w 1202284"/>
                <a:gd name="connsiteY5" fmla="*/ 1118712 h 1118734"/>
                <a:gd name="connsiteX6" fmla="*/ 0 w 1202284"/>
                <a:gd name="connsiteY6" fmla="*/ 941217 h 1118734"/>
                <a:gd name="connsiteX7" fmla="*/ 560537 w 1202284"/>
                <a:gd name="connsiteY7" fmla="*/ 769232 h 1118734"/>
                <a:gd name="connsiteX8" fmla="*/ 778320 w 1202284"/>
                <a:gd name="connsiteY8" fmla="*/ 784037 h 1118734"/>
                <a:gd name="connsiteX9" fmla="*/ 860532 w 1202284"/>
                <a:gd name="connsiteY9" fmla="*/ 798386 h 1118734"/>
                <a:gd name="connsiteX10" fmla="*/ 857543 w 1202284"/>
                <a:gd name="connsiteY10" fmla="*/ 788660 h 1118734"/>
                <a:gd name="connsiteX11" fmla="*/ 825356 w 1202284"/>
                <a:gd name="connsiteY11" fmla="*/ 505840 h 1118734"/>
                <a:gd name="connsiteX12" fmla="*/ 1013820 w 1202284"/>
                <a:gd name="connsiteY12" fmla="*/ 0 h 1118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2284" h="1118734">
                  <a:moveTo>
                    <a:pt x="1013820" y="0"/>
                  </a:moveTo>
                  <a:cubicBezTo>
                    <a:pt x="1117906" y="0"/>
                    <a:pt x="1202284" y="226472"/>
                    <a:pt x="1202284" y="505840"/>
                  </a:cubicBezTo>
                  <a:cubicBezTo>
                    <a:pt x="1202284" y="680445"/>
                    <a:pt x="1169324" y="834388"/>
                    <a:pt x="1119192" y="925290"/>
                  </a:cubicBezTo>
                  <a:lnTo>
                    <a:pt x="1114649" y="931909"/>
                  </a:lnTo>
                  <a:lnTo>
                    <a:pt x="1119353" y="946727"/>
                  </a:lnTo>
                  <a:cubicBezTo>
                    <a:pt x="1118877" y="1043233"/>
                    <a:pt x="867917" y="1120234"/>
                    <a:pt x="558816" y="1118712"/>
                  </a:cubicBezTo>
                  <a:cubicBezTo>
                    <a:pt x="249716" y="1117190"/>
                    <a:pt x="-475" y="1037723"/>
                    <a:pt x="0" y="941217"/>
                  </a:cubicBezTo>
                  <a:cubicBezTo>
                    <a:pt x="475" y="844711"/>
                    <a:pt x="251437" y="767710"/>
                    <a:pt x="560537" y="769232"/>
                  </a:cubicBezTo>
                  <a:cubicBezTo>
                    <a:pt x="637812" y="769612"/>
                    <a:pt x="711405" y="774865"/>
                    <a:pt x="778320" y="784037"/>
                  </a:cubicBezTo>
                  <a:lnTo>
                    <a:pt x="860532" y="798386"/>
                  </a:lnTo>
                  <a:lnTo>
                    <a:pt x="857543" y="788660"/>
                  </a:lnTo>
                  <a:cubicBezTo>
                    <a:pt x="837222" y="707927"/>
                    <a:pt x="825356" y="610603"/>
                    <a:pt x="825356" y="505840"/>
                  </a:cubicBezTo>
                  <a:cubicBezTo>
                    <a:pt x="825356" y="226472"/>
                    <a:pt x="909734" y="0"/>
                    <a:pt x="1013820" y="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4" name="Oval 223">
              <a:extLst>
                <a:ext uri="{FF2B5EF4-FFF2-40B4-BE49-F238E27FC236}">
                  <a16:creationId xmlns:a16="http://schemas.microsoft.com/office/drawing/2014/main" id="{E6E8FC5D-96C5-389E-BC3B-436F8378D716}"/>
                </a:ext>
              </a:extLst>
            </p:cNvPr>
            <p:cNvSpPr/>
            <p:nvPr/>
          </p:nvSpPr>
          <p:spPr>
            <a:xfrm rot="15972603">
              <a:off x="662229" y="2430259"/>
              <a:ext cx="219410" cy="70391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C3B22B58-3E4E-887E-D3C8-BEDE990D42C2}"/>
                </a:ext>
              </a:extLst>
            </p:cNvPr>
            <p:cNvSpPr/>
            <p:nvPr/>
          </p:nvSpPr>
          <p:spPr>
            <a:xfrm rot="12309058">
              <a:off x="928203" y="2371870"/>
              <a:ext cx="293925" cy="42555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298990F8-24E4-3B30-E7CB-05DE2F948EF3}"/>
                </a:ext>
              </a:extLst>
            </p:cNvPr>
            <p:cNvSpPr/>
            <p:nvPr/>
          </p:nvSpPr>
          <p:spPr>
            <a:xfrm rot="15629544">
              <a:off x="967388" y="2378042"/>
              <a:ext cx="363252" cy="53244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
              <a:extLst>
                <a:ext uri="{FF2B5EF4-FFF2-40B4-BE49-F238E27FC236}">
                  <a16:creationId xmlns:a16="http://schemas.microsoft.com/office/drawing/2014/main" id="{2A93ACAF-CD06-7988-A7F8-7CD9A0532A78}"/>
                </a:ext>
              </a:extLst>
            </p:cNvPr>
            <p:cNvSpPr/>
            <p:nvPr/>
          </p:nvSpPr>
          <p:spPr>
            <a:xfrm rot="21135956">
              <a:off x="1318314" y="2426826"/>
              <a:ext cx="283104" cy="39187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reeform: Shape 227">
              <a:extLst>
                <a:ext uri="{FF2B5EF4-FFF2-40B4-BE49-F238E27FC236}">
                  <a16:creationId xmlns:a16="http://schemas.microsoft.com/office/drawing/2014/main" id="{35C2F0A1-34B8-7FED-8A31-4079535C85F4}"/>
                </a:ext>
              </a:extLst>
            </p:cNvPr>
            <p:cNvSpPr/>
            <p:nvPr/>
          </p:nvSpPr>
          <p:spPr>
            <a:xfrm rot="1539158">
              <a:off x="396159" y="2182036"/>
              <a:ext cx="463328" cy="861817"/>
            </a:xfrm>
            <a:custGeom>
              <a:avLst/>
              <a:gdLst>
                <a:gd name="connsiteX0" fmla="*/ 156195 w 441450"/>
                <a:gd name="connsiteY0" fmla="*/ 0 h 821123"/>
                <a:gd name="connsiteX1" fmla="*/ 305920 w 441450"/>
                <a:gd name="connsiteY1" fmla="*/ 0 h 821123"/>
                <a:gd name="connsiteX2" fmla="*/ 440675 w 441450"/>
                <a:gd name="connsiteY2" fmla="*/ 601755 h 821123"/>
                <a:gd name="connsiteX3" fmla="*/ 424134 w 441450"/>
                <a:gd name="connsiteY3" fmla="*/ 601755 h 821123"/>
                <a:gd name="connsiteX4" fmla="*/ 436432 w 441450"/>
                <a:gd name="connsiteY4" fmla="*/ 627363 h 821123"/>
                <a:gd name="connsiteX5" fmla="*/ 412631 w 441450"/>
                <a:gd name="connsiteY5" fmla="*/ 695150 h 821123"/>
                <a:gd name="connsiteX6" fmla="*/ 160772 w 441450"/>
                <a:gd name="connsiteY6" fmla="*/ 816105 h 821123"/>
                <a:gd name="connsiteX7" fmla="*/ 92985 w 441450"/>
                <a:gd name="connsiteY7" fmla="*/ 792304 h 821123"/>
                <a:gd name="connsiteX8" fmla="*/ 5018 w 441450"/>
                <a:gd name="connsiteY8" fmla="*/ 609134 h 821123"/>
                <a:gd name="connsiteX9" fmla="*/ 28819 w 441450"/>
                <a:gd name="connsiteY9" fmla="*/ 541348 h 821123"/>
                <a:gd name="connsiteX10" fmla="*/ 35708 w 441450"/>
                <a:gd name="connsiteY10" fmla="*/ 538039 h 821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1450" h="821123">
                  <a:moveTo>
                    <a:pt x="156195" y="0"/>
                  </a:moveTo>
                  <a:lnTo>
                    <a:pt x="305920" y="0"/>
                  </a:lnTo>
                  <a:lnTo>
                    <a:pt x="440675" y="601755"/>
                  </a:lnTo>
                  <a:lnTo>
                    <a:pt x="424134" y="601755"/>
                  </a:lnTo>
                  <a:lnTo>
                    <a:pt x="436432" y="627363"/>
                  </a:lnTo>
                  <a:cubicBezTo>
                    <a:pt x="448578" y="652655"/>
                    <a:pt x="437922" y="683004"/>
                    <a:pt x="412631" y="695150"/>
                  </a:cubicBezTo>
                  <a:lnTo>
                    <a:pt x="160772" y="816105"/>
                  </a:lnTo>
                  <a:cubicBezTo>
                    <a:pt x="135480" y="828251"/>
                    <a:pt x="105132" y="817595"/>
                    <a:pt x="92985" y="792304"/>
                  </a:cubicBezTo>
                  <a:lnTo>
                    <a:pt x="5018" y="609134"/>
                  </a:lnTo>
                  <a:cubicBezTo>
                    <a:pt x="-7128" y="583842"/>
                    <a:pt x="3528" y="553494"/>
                    <a:pt x="28819" y="541348"/>
                  </a:cubicBezTo>
                  <a:lnTo>
                    <a:pt x="35708" y="538039"/>
                  </a:ln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9" name="Cloud 228">
              <a:extLst>
                <a:ext uri="{FF2B5EF4-FFF2-40B4-BE49-F238E27FC236}">
                  <a16:creationId xmlns:a16="http://schemas.microsoft.com/office/drawing/2014/main" id="{628FB757-A97E-A4CD-F637-40C0A4D41751}"/>
                </a:ext>
              </a:extLst>
            </p:cNvPr>
            <p:cNvSpPr/>
            <p:nvPr/>
          </p:nvSpPr>
          <p:spPr>
            <a:xfrm rot="16622943">
              <a:off x="63273" y="1868328"/>
              <a:ext cx="850941" cy="337149"/>
            </a:xfrm>
            <a:prstGeom prst="clou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Cloud 229">
              <a:extLst>
                <a:ext uri="{FF2B5EF4-FFF2-40B4-BE49-F238E27FC236}">
                  <a16:creationId xmlns:a16="http://schemas.microsoft.com/office/drawing/2014/main" id="{C62708FB-0393-6C7F-416E-500A216001BB}"/>
                </a:ext>
              </a:extLst>
            </p:cNvPr>
            <p:cNvSpPr/>
            <p:nvPr/>
          </p:nvSpPr>
          <p:spPr>
            <a:xfrm rot="16044977">
              <a:off x="1002278" y="1925682"/>
              <a:ext cx="794584" cy="337149"/>
            </a:xfrm>
            <a:prstGeom prst="clou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70773E4F-C2CC-EB13-2C35-45D7EEE2B9AF}"/>
                </a:ext>
              </a:extLst>
            </p:cNvPr>
            <p:cNvSpPr/>
            <p:nvPr/>
          </p:nvSpPr>
          <p:spPr>
            <a:xfrm>
              <a:off x="653422" y="1449842"/>
              <a:ext cx="639811" cy="87974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reeform: Shape 231">
              <a:extLst>
                <a:ext uri="{FF2B5EF4-FFF2-40B4-BE49-F238E27FC236}">
                  <a16:creationId xmlns:a16="http://schemas.microsoft.com/office/drawing/2014/main" id="{19CBC27D-4121-FBB8-1867-51B106E060C3}"/>
                </a:ext>
              </a:extLst>
            </p:cNvPr>
            <p:cNvSpPr/>
            <p:nvPr/>
          </p:nvSpPr>
          <p:spPr>
            <a:xfrm rot="13665137">
              <a:off x="590629" y="1298775"/>
              <a:ext cx="781068" cy="668836"/>
            </a:xfrm>
            <a:custGeom>
              <a:avLst/>
              <a:gdLst>
                <a:gd name="connsiteX0" fmla="*/ 683828 w 744186"/>
                <a:gd name="connsiteY0" fmla="*/ 434281 h 637254"/>
                <a:gd name="connsiteX1" fmla="*/ 538110 w 744186"/>
                <a:gd name="connsiteY1" fmla="*/ 508792 h 637254"/>
                <a:gd name="connsiteX2" fmla="*/ 512357 w 744186"/>
                <a:gd name="connsiteY2" fmla="*/ 502374 h 637254"/>
                <a:gd name="connsiteX3" fmla="*/ 428925 w 744186"/>
                <a:gd name="connsiteY3" fmla="*/ 537867 h 637254"/>
                <a:gd name="connsiteX4" fmla="*/ 353200 w 744186"/>
                <a:gd name="connsiteY4" fmla="*/ 599260 h 637254"/>
                <a:gd name="connsiteX5" fmla="*/ 89343 w 744186"/>
                <a:gd name="connsiteY5" fmla="*/ 564547 h 637254"/>
                <a:gd name="connsiteX6" fmla="*/ 29481 w 744186"/>
                <a:gd name="connsiteY6" fmla="*/ 305237 h 637254"/>
                <a:gd name="connsiteX7" fmla="*/ 293337 w 744186"/>
                <a:gd name="connsiteY7" fmla="*/ 339950 h 637254"/>
                <a:gd name="connsiteX8" fmla="*/ 376310 w 744186"/>
                <a:gd name="connsiteY8" fmla="*/ 404835 h 637254"/>
                <a:gd name="connsiteX9" fmla="*/ 348228 w 744186"/>
                <a:gd name="connsiteY9" fmla="*/ 353419 h 637254"/>
                <a:gd name="connsiteX10" fmla="*/ 332034 w 744186"/>
                <a:gd name="connsiteY10" fmla="*/ 254396 h 637254"/>
                <a:gd name="connsiteX11" fmla="*/ 538110 w 744186"/>
                <a:gd name="connsiteY11" fmla="*/ 0 h 637254"/>
                <a:gd name="connsiteX12" fmla="*/ 744186 w 744186"/>
                <a:gd name="connsiteY12" fmla="*/ 0 h 637254"/>
                <a:gd name="connsiteX13" fmla="*/ 744186 w 744186"/>
                <a:gd name="connsiteY13" fmla="*/ 254396 h 637254"/>
                <a:gd name="connsiteX14" fmla="*/ 683828 w 744186"/>
                <a:gd name="connsiteY14" fmla="*/ 434281 h 63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4186" h="637254">
                  <a:moveTo>
                    <a:pt x="683828" y="434281"/>
                  </a:moveTo>
                  <a:cubicBezTo>
                    <a:pt x="646535" y="480318"/>
                    <a:pt x="595016" y="508792"/>
                    <a:pt x="538110" y="508792"/>
                  </a:cubicBezTo>
                  <a:lnTo>
                    <a:pt x="512357" y="502374"/>
                  </a:lnTo>
                  <a:lnTo>
                    <a:pt x="428925" y="537867"/>
                  </a:lnTo>
                  <a:cubicBezTo>
                    <a:pt x="400037" y="555019"/>
                    <a:pt x="374795" y="575484"/>
                    <a:pt x="353200" y="599260"/>
                  </a:cubicBezTo>
                  <a:cubicBezTo>
                    <a:pt x="296869" y="661281"/>
                    <a:pt x="178736" y="645740"/>
                    <a:pt x="89343" y="564547"/>
                  </a:cubicBezTo>
                  <a:cubicBezTo>
                    <a:pt x="-49" y="483355"/>
                    <a:pt x="-26851" y="367258"/>
                    <a:pt x="29481" y="305237"/>
                  </a:cubicBezTo>
                  <a:cubicBezTo>
                    <a:pt x="85812" y="243217"/>
                    <a:pt x="203944" y="258758"/>
                    <a:pt x="293337" y="339950"/>
                  </a:cubicBezTo>
                  <a:lnTo>
                    <a:pt x="376310" y="404835"/>
                  </a:lnTo>
                  <a:lnTo>
                    <a:pt x="348228" y="353419"/>
                  </a:lnTo>
                  <a:cubicBezTo>
                    <a:pt x="337800" y="322983"/>
                    <a:pt x="332034" y="289521"/>
                    <a:pt x="332034" y="254396"/>
                  </a:cubicBezTo>
                  <a:cubicBezTo>
                    <a:pt x="332034" y="113897"/>
                    <a:pt x="424297" y="0"/>
                    <a:pt x="538110" y="0"/>
                  </a:cubicBezTo>
                  <a:lnTo>
                    <a:pt x="744186" y="0"/>
                  </a:lnTo>
                  <a:lnTo>
                    <a:pt x="744186" y="254396"/>
                  </a:lnTo>
                  <a:cubicBezTo>
                    <a:pt x="744186" y="324645"/>
                    <a:pt x="721120" y="388244"/>
                    <a:pt x="683828" y="434281"/>
                  </a:cubicBezTo>
                  <a:close/>
                </a:path>
              </a:pathLst>
            </a:cu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3" name="Group 32">
              <a:extLst>
                <a:ext uri="{FF2B5EF4-FFF2-40B4-BE49-F238E27FC236}">
                  <a16:creationId xmlns:a16="http://schemas.microsoft.com/office/drawing/2014/main" id="{046D09FD-044C-09B6-D7BF-4BA98201ACCB}"/>
                </a:ext>
              </a:extLst>
            </p:cNvPr>
            <p:cNvGrpSpPr/>
            <p:nvPr/>
          </p:nvGrpSpPr>
          <p:grpSpPr>
            <a:xfrm rot="7718142">
              <a:off x="468281" y="1458452"/>
              <a:ext cx="244521" cy="462636"/>
              <a:chOff x="1066800" y="914400"/>
              <a:chExt cx="762000" cy="1143000"/>
            </a:xfrm>
          </p:grpSpPr>
          <p:sp>
            <p:nvSpPr>
              <p:cNvPr id="238" name="Isosceles Triangle 28">
                <a:extLst>
                  <a:ext uri="{FF2B5EF4-FFF2-40B4-BE49-F238E27FC236}">
                    <a16:creationId xmlns:a16="http://schemas.microsoft.com/office/drawing/2014/main" id="{442C86C5-DD52-E21B-B7C4-9B93AB21295C}"/>
                  </a:ext>
                </a:extLst>
              </p:cNvPr>
              <p:cNvSpPr/>
              <p:nvPr/>
            </p:nvSpPr>
            <p:spPr>
              <a:xfrm>
                <a:off x="1066800" y="1371600"/>
                <a:ext cx="762000"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Isosceles Triangle 238">
                <a:extLst>
                  <a:ext uri="{FF2B5EF4-FFF2-40B4-BE49-F238E27FC236}">
                    <a16:creationId xmlns:a16="http://schemas.microsoft.com/office/drawing/2014/main" id="{0E9886EA-EB64-7DEB-2925-8FEE5282DF6F}"/>
                  </a:ext>
                </a:extLst>
              </p:cNvPr>
              <p:cNvSpPr/>
              <p:nvPr/>
            </p:nvSpPr>
            <p:spPr>
              <a:xfrm flipH="1" flipV="1">
                <a:off x="1066800" y="914400"/>
                <a:ext cx="762000"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ounded Rectangle 39">
                <a:extLst>
                  <a:ext uri="{FF2B5EF4-FFF2-40B4-BE49-F238E27FC236}">
                    <a16:creationId xmlns:a16="http://schemas.microsoft.com/office/drawing/2014/main" id="{317B7BD8-4C53-ED27-8ECB-398F98ADA371}"/>
                  </a:ext>
                </a:extLst>
              </p:cNvPr>
              <p:cNvSpPr/>
              <p:nvPr/>
            </p:nvSpPr>
            <p:spPr>
              <a:xfrm>
                <a:off x="1257300" y="1371600"/>
                <a:ext cx="342900" cy="2667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4" name="Group 33">
              <a:extLst>
                <a:ext uri="{FF2B5EF4-FFF2-40B4-BE49-F238E27FC236}">
                  <a16:creationId xmlns:a16="http://schemas.microsoft.com/office/drawing/2014/main" id="{66C5CBBC-3A54-3E12-BCC1-0D68D247889D}"/>
                </a:ext>
              </a:extLst>
            </p:cNvPr>
            <p:cNvGrpSpPr/>
            <p:nvPr/>
          </p:nvGrpSpPr>
          <p:grpSpPr>
            <a:xfrm rot="3806327">
              <a:off x="1224757" y="1626055"/>
              <a:ext cx="263418" cy="367357"/>
              <a:chOff x="1066800" y="914400"/>
              <a:chExt cx="762000" cy="1143000"/>
            </a:xfrm>
          </p:grpSpPr>
          <p:sp>
            <p:nvSpPr>
              <p:cNvPr id="235" name="Isosceles Triangle 234">
                <a:extLst>
                  <a:ext uri="{FF2B5EF4-FFF2-40B4-BE49-F238E27FC236}">
                    <a16:creationId xmlns:a16="http://schemas.microsoft.com/office/drawing/2014/main" id="{D913543B-AA1A-1060-93AE-72EE92989945}"/>
                  </a:ext>
                </a:extLst>
              </p:cNvPr>
              <p:cNvSpPr/>
              <p:nvPr/>
            </p:nvSpPr>
            <p:spPr>
              <a:xfrm>
                <a:off x="1066800" y="1371600"/>
                <a:ext cx="762000"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Isosceles Triangle 235">
                <a:extLst>
                  <a:ext uri="{FF2B5EF4-FFF2-40B4-BE49-F238E27FC236}">
                    <a16:creationId xmlns:a16="http://schemas.microsoft.com/office/drawing/2014/main" id="{EA81E5D3-D433-0968-EA1D-DAAA5ED9DF05}"/>
                  </a:ext>
                </a:extLst>
              </p:cNvPr>
              <p:cNvSpPr/>
              <p:nvPr/>
            </p:nvSpPr>
            <p:spPr>
              <a:xfrm flipH="1" flipV="1">
                <a:off x="1066800" y="914400"/>
                <a:ext cx="762000" cy="685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ounded Rectangle 36">
                <a:extLst>
                  <a:ext uri="{FF2B5EF4-FFF2-40B4-BE49-F238E27FC236}">
                    <a16:creationId xmlns:a16="http://schemas.microsoft.com/office/drawing/2014/main" id="{E1DEEC8E-63D7-3675-1611-D7CEDA782182}"/>
                  </a:ext>
                </a:extLst>
              </p:cNvPr>
              <p:cNvSpPr/>
              <p:nvPr/>
            </p:nvSpPr>
            <p:spPr>
              <a:xfrm>
                <a:off x="1257300" y="1371600"/>
                <a:ext cx="342900" cy="2667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4581880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30B014-D549-4BB0-A30A-DD98F72197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166255" y="6577679"/>
            <a:ext cx="1371600" cy="307777"/>
          </a:xfrm>
          <a:prstGeom prst="rect">
            <a:avLst/>
          </a:prstGeom>
          <a:noFill/>
        </p:spPr>
        <p:txBody>
          <a:bodyPr wrap="square" rtlCol="0">
            <a:spAutoFit/>
          </a:bodyPr>
          <a:lstStyle/>
          <a:p>
            <a:r>
              <a:rPr lang="en-US" sz="1400" dirty="0">
                <a:solidFill>
                  <a:schemeClr val="bg1"/>
                </a:solidFill>
              </a:rPr>
              <a:t>Mosiah 27:1</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Unbelievers Persecute</a:t>
            </a:r>
          </a:p>
        </p:txBody>
      </p:sp>
      <p:sp>
        <p:nvSpPr>
          <p:cNvPr id="8" name="TextBox 7"/>
          <p:cNvSpPr txBox="1"/>
          <p:nvPr/>
        </p:nvSpPr>
        <p:spPr>
          <a:xfrm>
            <a:off x="1828800" y="1066800"/>
            <a:ext cx="3048000" cy="830997"/>
          </a:xfrm>
          <a:prstGeom prst="rect">
            <a:avLst/>
          </a:prstGeom>
          <a:noFill/>
        </p:spPr>
        <p:txBody>
          <a:bodyPr wrap="square" rtlCol="0">
            <a:spAutoFit/>
          </a:bodyPr>
          <a:lstStyle/>
          <a:p>
            <a:r>
              <a:rPr lang="en-US" sz="2400" dirty="0">
                <a:solidFill>
                  <a:schemeClr val="bg1"/>
                </a:solidFill>
              </a:rPr>
              <a:t>Complaints from the members to Alma</a:t>
            </a:r>
          </a:p>
        </p:txBody>
      </p:sp>
      <p:sp>
        <p:nvSpPr>
          <p:cNvPr id="9" name="TextBox 8"/>
          <p:cNvSpPr txBox="1"/>
          <p:nvPr/>
        </p:nvSpPr>
        <p:spPr>
          <a:xfrm>
            <a:off x="4495800" y="2133600"/>
            <a:ext cx="3048000" cy="461665"/>
          </a:xfrm>
          <a:prstGeom prst="rect">
            <a:avLst/>
          </a:prstGeom>
          <a:noFill/>
        </p:spPr>
        <p:txBody>
          <a:bodyPr wrap="square" rtlCol="0">
            <a:spAutoFit/>
          </a:bodyPr>
          <a:lstStyle/>
          <a:p>
            <a:r>
              <a:rPr lang="en-US" sz="2400" dirty="0">
                <a:solidFill>
                  <a:schemeClr val="bg1"/>
                </a:solidFill>
              </a:rPr>
              <a:t>Alma goes to Mosiah</a:t>
            </a:r>
          </a:p>
        </p:txBody>
      </p:sp>
      <p:sp>
        <p:nvSpPr>
          <p:cNvPr id="10" name="TextBox 9"/>
          <p:cNvSpPr txBox="1"/>
          <p:nvPr/>
        </p:nvSpPr>
        <p:spPr>
          <a:xfrm>
            <a:off x="7162800" y="2895600"/>
            <a:ext cx="4073236" cy="461665"/>
          </a:xfrm>
          <a:prstGeom prst="rect">
            <a:avLst/>
          </a:prstGeom>
          <a:noFill/>
        </p:spPr>
        <p:txBody>
          <a:bodyPr wrap="square" rtlCol="0">
            <a:spAutoFit/>
          </a:bodyPr>
          <a:lstStyle/>
          <a:p>
            <a:r>
              <a:rPr lang="en-US" sz="2400" dirty="0">
                <a:solidFill>
                  <a:schemeClr val="bg1"/>
                </a:solidFill>
              </a:rPr>
              <a:t>Mosiah consults the priests</a:t>
            </a:r>
          </a:p>
        </p:txBody>
      </p:sp>
      <p:sp>
        <p:nvSpPr>
          <p:cNvPr id="11" name="TextBox 10"/>
          <p:cNvSpPr txBox="1"/>
          <p:nvPr/>
        </p:nvSpPr>
        <p:spPr>
          <a:xfrm>
            <a:off x="4172972" y="4806476"/>
            <a:ext cx="4216824" cy="1569660"/>
          </a:xfrm>
          <a:prstGeom prst="rect">
            <a:avLst/>
          </a:prstGeom>
          <a:noFill/>
        </p:spPr>
        <p:txBody>
          <a:bodyPr wrap="square" rtlCol="0">
            <a:spAutoFit/>
          </a:bodyPr>
          <a:lstStyle/>
          <a:p>
            <a:r>
              <a:rPr lang="en-US" sz="2400" dirty="0">
                <a:solidFill>
                  <a:schemeClr val="bg1"/>
                </a:solidFill>
              </a:rPr>
              <a:t>Decisions about issues are not made by one person. It takes a quorum to make decisions through prayer and fasting</a:t>
            </a:r>
          </a:p>
        </p:txBody>
      </p:sp>
      <p:grpSp>
        <p:nvGrpSpPr>
          <p:cNvPr id="2" name="Group 1">
            <a:extLst>
              <a:ext uri="{FF2B5EF4-FFF2-40B4-BE49-F238E27FC236}">
                <a16:creationId xmlns:a16="http://schemas.microsoft.com/office/drawing/2014/main" id="{668BE4CE-72A3-7A55-3176-5C9973684B8A}"/>
              </a:ext>
            </a:extLst>
          </p:cNvPr>
          <p:cNvGrpSpPr/>
          <p:nvPr/>
        </p:nvGrpSpPr>
        <p:grpSpPr>
          <a:xfrm>
            <a:off x="8595491" y="3398951"/>
            <a:ext cx="1616975" cy="3439988"/>
            <a:chOff x="4495800" y="457200"/>
            <a:chExt cx="1219200" cy="2642171"/>
          </a:xfrm>
        </p:grpSpPr>
        <p:grpSp>
          <p:nvGrpSpPr>
            <p:cNvPr id="4" name="Group 53">
              <a:extLst>
                <a:ext uri="{FF2B5EF4-FFF2-40B4-BE49-F238E27FC236}">
                  <a16:creationId xmlns:a16="http://schemas.microsoft.com/office/drawing/2014/main" id="{092B93E1-1485-08ED-B8FD-00012E19AADD}"/>
                </a:ext>
              </a:extLst>
            </p:cNvPr>
            <p:cNvGrpSpPr/>
            <p:nvPr/>
          </p:nvGrpSpPr>
          <p:grpSpPr>
            <a:xfrm>
              <a:off x="4495800" y="609600"/>
              <a:ext cx="1219200" cy="2489771"/>
              <a:chOff x="3276600" y="786829"/>
              <a:chExt cx="1219200" cy="2489771"/>
            </a:xfrm>
          </p:grpSpPr>
          <p:sp>
            <p:nvSpPr>
              <p:cNvPr id="17" name="Cloud 2">
                <a:extLst>
                  <a:ext uri="{FF2B5EF4-FFF2-40B4-BE49-F238E27FC236}">
                    <a16:creationId xmlns:a16="http://schemas.microsoft.com/office/drawing/2014/main" id="{50390DA9-9BB0-BA74-9AC3-9AC99C2E7E1A}"/>
                  </a:ext>
                </a:extLst>
              </p:cNvPr>
              <p:cNvSpPr/>
              <p:nvPr/>
            </p:nvSpPr>
            <p:spPr>
              <a:xfrm rot="1518698" flipH="1">
                <a:off x="3438312" y="836066"/>
                <a:ext cx="407897" cy="89015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loud 3">
                <a:extLst>
                  <a:ext uri="{FF2B5EF4-FFF2-40B4-BE49-F238E27FC236}">
                    <a16:creationId xmlns:a16="http://schemas.microsoft.com/office/drawing/2014/main" id="{4277C904-D841-7AE9-5B79-F9D886139B46}"/>
                  </a:ext>
                </a:extLst>
              </p:cNvPr>
              <p:cNvSpPr/>
              <p:nvPr/>
            </p:nvSpPr>
            <p:spPr>
              <a:xfrm rot="20659987">
                <a:off x="4018852" y="853664"/>
                <a:ext cx="361746" cy="86871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4">
                <a:extLst>
                  <a:ext uri="{FF2B5EF4-FFF2-40B4-BE49-F238E27FC236}">
                    <a16:creationId xmlns:a16="http://schemas.microsoft.com/office/drawing/2014/main" id="{CD18F827-73AC-7C86-4ECA-60531A631A88}"/>
                  </a:ext>
                </a:extLst>
              </p:cNvPr>
              <p:cNvSpPr/>
              <p:nvPr/>
            </p:nvSpPr>
            <p:spPr>
              <a:xfrm>
                <a:off x="4245708" y="2166393"/>
                <a:ext cx="250092" cy="363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5">
                <a:extLst>
                  <a:ext uri="{FF2B5EF4-FFF2-40B4-BE49-F238E27FC236}">
                    <a16:creationId xmlns:a16="http://schemas.microsoft.com/office/drawing/2014/main" id="{8D775867-790D-E6C0-A649-418AE506667E}"/>
                  </a:ext>
                </a:extLst>
              </p:cNvPr>
              <p:cNvSpPr/>
              <p:nvPr/>
            </p:nvSpPr>
            <p:spPr>
              <a:xfrm>
                <a:off x="3276600" y="2093454"/>
                <a:ext cx="250092" cy="4028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6">
                <a:extLst>
                  <a:ext uri="{FF2B5EF4-FFF2-40B4-BE49-F238E27FC236}">
                    <a16:creationId xmlns:a16="http://schemas.microsoft.com/office/drawing/2014/main" id="{08AAA989-C4C3-DF45-C370-12C8522ACB31}"/>
                  </a:ext>
                </a:extLst>
              </p:cNvPr>
              <p:cNvSpPr/>
              <p:nvPr/>
            </p:nvSpPr>
            <p:spPr>
              <a:xfrm>
                <a:off x="3651738"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7">
                <a:extLst>
                  <a:ext uri="{FF2B5EF4-FFF2-40B4-BE49-F238E27FC236}">
                    <a16:creationId xmlns:a16="http://schemas.microsoft.com/office/drawing/2014/main" id="{9757783B-C51E-166A-0E8D-5DACF3D2E307}"/>
                  </a:ext>
                </a:extLst>
              </p:cNvPr>
              <p:cNvSpPr/>
              <p:nvPr/>
            </p:nvSpPr>
            <p:spPr>
              <a:xfrm>
                <a:off x="3870569"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8">
                <a:extLst>
                  <a:ext uri="{FF2B5EF4-FFF2-40B4-BE49-F238E27FC236}">
                    <a16:creationId xmlns:a16="http://schemas.microsoft.com/office/drawing/2014/main" id="{07FBC896-75E7-30EB-D7F2-9892F7A43BB5}"/>
                  </a:ext>
                </a:extLst>
              </p:cNvPr>
              <p:cNvSpPr/>
              <p:nvPr/>
            </p:nvSpPr>
            <p:spPr>
              <a:xfrm rot="1996156">
                <a:off x="3360356" y="1631987"/>
                <a:ext cx="414302"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9">
                <a:extLst>
                  <a:ext uri="{FF2B5EF4-FFF2-40B4-BE49-F238E27FC236}">
                    <a16:creationId xmlns:a16="http://schemas.microsoft.com/office/drawing/2014/main" id="{1C1EB2F6-772A-3E1E-1551-99A2A14E5609}"/>
                  </a:ext>
                </a:extLst>
              </p:cNvPr>
              <p:cNvSpPr/>
              <p:nvPr/>
            </p:nvSpPr>
            <p:spPr>
              <a:xfrm rot="2041752">
                <a:off x="3422568" y="1540645"/>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10">
                <a:extLst>
                  <a:ext uri="{FF2B5EF4-FFF2-40B4-BE49-F238E27FC236}">
                    <a16:creationId xmlns:a16="http://schemas.microsoft.com/office/drawing/2014/main" id="{5154CA8F-A646-2BEF-BDCD-A7016C56B0B4}"/>
                  </a:ext>
                </a:extLst>
              </p:cNvPr>
              <p:cNvSpPr/>
              <p:nvPr/>
            </p:nvSpPr>
            <p:spPr>
              <a:xfrm rot="19870960">
                <a:off x="4043389" y="1634074"/>
                <a:ext cx="389154"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11">
                <a:extLst>
                  <a:ext uri="{FF2B5EF4-FFF2-40B4-BE49-F238E27FC236}">
                    <a16:creationId xmlns:a16="http://schemas.microsoft.com/office/drawing/2014/main" id="{C4BC2504-0024-88F0-F660-E8F7F6E363BF}"/>
                  </a:ext>
                </a:extLst>
              </p:cNvPr>
              <p:cNvSpPr/>
              <p:nvPr/>
            </p:nvSpPr>
            <p:spPr>
              <a:xfrm rot="20036208">
                <a:off x="3967373" y="1552069"/>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apezoid 12">
                <a:extLst>
                  <a:ext uri="{FF2B5EF4-FFF2-40B4-BE49-F238E27FC236}">
                    <a16:creationId xmlns:a16="http://schemas.microsoft.com/office/drawing/2014/main" id="{2AF04C8D-07A9-4C66-AB32-A56AFFEEF74E}"/>
                  </a:ext>
                </a:extLst>
              </p:cNvPr>
              <p:cNvSpPr/>
              <p:nvPr/>
            </p:nvSpPr>
            <p:spPr>
              <a:xfrm>
                <a:off x="3620477" y="1571640"/>
                <a:ext cx="593969" cy="150670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13">
                <a:extLst>
                  <a:ext uri="{FF2B5EF4-FFF2-40B4-BE49-F238E27FC236}">
                    <a16:creationId xmlns:a16="http://schemas.microsoft.com/office/drawing/2014/main" id="{99C2053A-EF30-3DC5-DC77-B60073BF50D1}"/>
                  </a:ext>
                </a:extLst>
              </p:cNvPr>
              <p:cNvSpPr/>
              <p:nvPr/>
            </p:nvSpPr>
            <p:spPr>
              <a:xfrm>
                <a:off x="3784984" y="1452689"/>
                <a:ext cx="245992" cy="3172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14">
                <a:extLst>
                  <a:ext uri="{FF2B5EF4-FFF2-40B4-BE49-F238E27FC236}">
                    <a16:creationId xmlns:a16="http://schemas.microsoft.com/office/drawing/2014/main" id="{05B52B85-CC0E-500D-30E3-F83A9E63789C}"/>
                  </a:ext>
                </a:extLst>
              </p:cNvPr>
              <p:cNvSpPr/>
              <p:nvPr/>
            </p:nvSpPr>
            <p:spPr>
              <a:xfrm rot="21335299">
                <a:off x="3944457" y="1543878"/>
                <a:ext cx="286810" cy="1419680"/>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15">
                <a:extLst>
                  <a:ext uri="{FF2B5EF4-FFF2-40B4-BE49-F238E27FC236}">
                    <a16:creationId xmlns:a16="http://schemas.microsoft.com/office/drawing/2014/main" id="{9AD06098-AEE8-3941-CC2E-396E315A0848}"/>
                  </a:ext>
                </a:extLst>
              </p:cNvPr>
              <p:cNvSpPr/>
              <p:nvPr/>
            </p:nvSpPr>
            <p:spPr>
              <a:xfrm rot="353417">
                <a:off x="3613475" y="1531532"/>
                <a:ext cx="286810" cy="1441888"/>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16">
                <a:extLst>
                  <a:ext uri="{FF2B5EF4-FFF2-40B4-BE49-F238E27FC236}">
                    <a16:creationId xmlns:a16="http://schemas.microsoft.com/office/drawing/2014/main" id="{71474F71-54B8-2AB8-3E56-1FA43473B2FD}"/>
                  </a:ext>
                </a:extLst>
              </p:cNvPr>
              <p:cNvSpPr/>
              <p:nvPr/>
            </p:nvSpPr>
            <p:spPr>
              <a:xfrm>
                <a:off x="3557954" y="807851"/>
                <a:ext cx="750277" cy="803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62">
                <a:extLst>
                  <a:ext uri="{FF2B5EF4-FFF2-40B4-BE49-F238E27FC236}">
                    <a16:creationId xmlns:a16="http://schemas.microsoft.com/office/drawing/2014/main" id="{6174614D-13D0-8BC7-9299-C3DE1243425A}"/>
                  </a:ext>
                </a:extLst>
              </p:cNvPr>
              <p:cNvGrpSpPr/>
              <p:nvPr/>
            </p:nvGrpSpPr>
            <p:grpSpPr>
              <a:xfrm rot="5201482">
                <a:off x="3803137" y="1994656"/>
                <a:ext cx="476901" cy="103518"/>
                <a:chOff x="3886200" y="6096000"/>
                <a:chExt cx="3124200" cy="533400"/>
              </a:xfrm>
            </p:grpSpPr>
            <p:sp>
              <p:nvSpPr>
                <p:cNvPr id="52" name="Left-Right Arrow 240">
                  <a:extLst>
                    <a:ext uri="{FF2B5EF4-FFF2-40B4-BE49-F238E27FC236}">
                      <a16:creationId xmlns:a16="http://schemas.microsoft.com/office/drawing/2014/main" id="{29AE254B-14E8-CF02-6A1A-700327075C0B}"/>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Left-Right Arrow 241">
                  <a:extLst>
                    <a:ext uri="{FF2B5EF4-FFF2-40B4-BE49-F238E27FC236}">
                      <a16:creationId xmlns:a16="http://schemas.microsoft.com/office/drawing/2014/main" id="{6FBF5985-B88C-9455-AE09-66C60ECD468C}"/>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Left-Right Arrow 242">
                  <a:extLst>
                    <a:ext uri="{FF2B5EF4-FFF2-40B4-BE49-F238E27FC236}">
                      <a16:creationId xmlns:a16="http://schemas.microsoft.com/office/drawing/2014/main" id="{71038A67-5A5E-4ED9-89E7-3291CF15F2D8}"/>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63">
                <a:extLst>
                  <a:ext uri="{FF2B5EF4-FFF2-40B4-BE49-F238E27FC236}">
                    <a16:creationId xmlns:a16="http://schemas.microsoft.com/office/drawing/2014/main" id="{5F73D482-265D-E128-5E87-769A68CF11C5}"/>
                  </a:ext>
                </a:extLst>
              </p:cNvPr>
              <p:cNvGrpSpPr/>
              <p:nvPr/>
            </p:nvGrpSpPr>
            <p:grpSpPr>
              <a:xfrm rot="5201482">
                <a:off x="3819688" y="2594378"/>
                <a:ext cx="476901" cy="103518"/>
                <a:chOff x="3886200" y="6096000"/>
                <a:chExt cx="3124200" cy="533400"/>
              </a:xfrm>
            </p:grpSpPr>
            <p:sp>
              <p:nvSpPr>
                <p:cNvPr id="49" name="Left-Right Arrow 237">
                  <a:extLst>
                    <a:ext uri="{FF2B5EF4-FFF2-40B4-BE49-F238E27FC236}">
                      <a16:creationId xmlns:a16="http://schemas.microsoft.com/office/drawing/2014/main" id="{24C58930-D774-4D51-F492-C4B6138261A8}"/>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Left-Right Arrow 238">
                  <a:extLst>
                    <a:ext uri="{FF2B5EF4-FFF2-40B4-BE49-F238E27FC236}">
                      <a16:creationId xmlns:a16="http://schemas.microsoft.com/office/drawing/2014/main" id="{6BF25563-3D15-147E-1ACC-F13ED7B08A24}"/>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Left-Right Arrow 239">
                  <a:extLst>
                    <a:ext uri="{FF2B5EF4-FFF2-40B4-BE49-F238E27FC236}">
                      <a16:creationId xmlns:a16="http://schemas.microsoft.com/office/drawing/2014/main" id="{5D5DD6DE-9C78-B27C-9A9D-3900BE4619EF}"/>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67">
                <a:extLst>
                  <a:ext uri="{FF2B5EF4-FFF2-40B4-BE49-F238E27FC236}">
                    <a16:creationId xmlns:a16="http://schemas.microsoft.com/office/drawing/2014/main" id="{DB5A93F6-2043-4F1C-DCFC-F19936037123}"/>
                  </a:ext>
                </a:extLst>
              </p:cNvPr>
              <p:cNvGrpSpPr/>
              <p:nvPr/>
            </p:nvGrpSpPr>
            <p:grpSpPr>
              <a:xfrm rot="5400000">
                <a:off x="3578790" y="1999625"/>
                <a:ext cx="476901" cy="103518"/>
                <a:chOff x="3886200" y="6096000"/>
                <a:chExt cx="3124200" cy="533400"/>
              </a:xfrm>
            </p:grpSpPr>
            <p:sp>
              <p:nvSpPr>
                <p:cNvPr id="46" name="Left-Right Arrow 234">
                  <a:extLst>
                    <a:ext uri="{FF2B5EF4-FFF2-40B4-BE49-F238E27FC236}">
                      <a16:creationId xmlns:a16="http://schemas.microsoft.com/office/drawing/2014/main" id="{B4F87F7F-1CEE-9AA9-929B-1F374C810387}"/>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eft-Right Arrow 235">
                  <a:extLst>
                    <a:ext uri="{FF2B5EF4-FFF2-40B4-BE49-F238E27FC236}">
                      <a16:creationId xmlns:a16="http://schemas.microsoft.com/office/drawing/2014/main" id="{67CFB09E-2AC0-F4C8-4F35-73D3F104EAD1}"/>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Left-Right Arrow 236">
                  <a:extLst>
                    <a:ext uri="{FF2B5EF4-FFF2-40B4-BE49-F238E27FC236}">
                      <a16:creationId xmlns:a16="http://schemas.microsoft.com/office/drawing/2014/main" id="{26BD1F29-5870-3B84-49EA-BDA4D5E224D2}"/>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71">
                <a:extLst>
                  <a:ext uri="{FF2B5EF4-FFF2-40B4-BE49-F238E27FC236}">
                    <a16:creationId xmlns:a16="http://schemas.microsoft.com/office/drawing/2014/main" id="{06AAA32E-0102-60B3-5966-4546DA45F68C}"/>
                  </a:ext>
                </a:extLst>
              </p:cNvPr>
              <p:cNvGrpSpPr/>
              <p:nvPr/>
            </p:nvGrpSpPr>
            <p:grpSpPr>
              <a:xfrm rot="5400000">
                <a:off x="3551568" y="2602446"/>
                <a:ext cx="476901" cy="103518"/>
                <a:chOff x="3886200" y="6096000"/>
                <a:chExt cx="3124200" cy="533400"/>
              </a:xfrm>
            </p:grpSpPr>
            <p:sp>
              <p:nvSpPr>
                <p:cNvPr id="43" name="Left-Right Arrow 26">
                  <a:extLst>
                    <a:ext uri="{FF2B5EF4-FFF2-40B4-BE49-F238E27FC236}">
                      <a16:creationId xmlns:a16="http://schemas.microsoft.com/office/drawing/2014/main" id="{905CF3FD-FB09-4020-54C8-9734E2B795BE}"/>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Left-Right Arrow 27">
                  <a:extLst>
                    <a:ext uri="{FF2B5EF4-FFF2-40B4-BE49-F238E27FC236}">
                      <a16:creationId xmlns:a16="http://schemas.microsoft.com/office/drawing/2014/main" id="{12B1C5A6-5545-B2EC-7478-1AE1224FEF27}"/>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Left-Right Arrow 233">
                  <a:extLst>
                    <a:ext uri="{FF2B5EF4-FFF2-40B4-BE49-F238E27FC236}">
                      <a16:creationId xmlns:a16="http://schemas.microsoft.com/office/drawing/2014/main" id="{F897A784-9427-F62C-0390-D8E9A9AD9738}"/>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Diamond 35">
                <a:extLst>
                  <a:ext uri="{FF2B5EF4-FFF2-40B4-BE49-F238E27FC236}">
                    <a16:creationId xmlns:a16="http://schemas.microsoft.com/office/drawing/2014/main" id="{74678FF4-EB44-F187-99D1-3B029C20E5BD}"/>
                  </a:ext>
                </a:extLst>
              </p:cNvPr>
              <p:cNvSpPr/>
              <p:nvPr/>
            </p:nvSpPr>
            <p:spPr>
              <a:xfrm>
                <a:off x="3995615"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iamond 36">
                <a:extLst>
                  <a:ext uri="{FF2B5EF4-FFF2-40B4-BE49-F238E27FC236}">
                    <a16:creationId xmlns:a16="http://schemas.microsoft.com/office/drawing/2014/main" id="{F6010A8B-7BCE-D3CA-3BBE-B03FB9C888F0}"/>
                  </a:ext>
                </a:extLst>
              </p:cNvPr>
              <p:cNvSpPr/>
              <p:nvPr/>
            </p:nvSpPr>
            <p:spPr>
              <a:xfrm>
                <a:off x="3745523"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iamond 37">
                <a:extLst>
                  <a:ext uri="{FF2B5EF4-FFF2-40B4-BE49-F238E27FC236}">
                    <a16:creationId xmlns:a16="http://schemas.microsoft.com/office/drawing/2014/main" id="{7DEC68CB-C278-EF4B-25B8-924DE1FB1BDA}"/>
                  </a:ext>
                </a:extLst>
              </p:cNvPr>
              <p:cNvSpPr/>
              <p:nvPr/>
            </p:nvSpPr>
            <p:spPr>
              <a:xfrm>
                <a:off x="3776785"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iamond 38">
                <a:extLst>
                  <a:ext uri="{FF2B5EF4-FFF2-40B4-BE49-F238E27FC236}">
                    <a16:creationId xmlns:a16="http://schemas.microsoft.com/office/drawing/2014/main" id="{C5F14605-DAB5-EC73-F104-6FF15850A016}"/>
                  </a:ext>
                </a:extLst>
              </p:cNvPr>
              <p:cNvSpPr/>
              <p:nvPr/>
            </p:nvSpPr>
            <p:spPr>
              <a:xfrm>
                <a:off x="3964354"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DB40EF2F-765E-2BF0-EFD1-C2A2DFF9F55E}"/>
                  </a:ext>
                </a:extLst>
              </p:cNvPr>
              <p:cNvSpPr/>
              <p:nvPr/>
            </p:nvSpPr>
            <p:spPr>
              <a:xfrm>
                <a:off x="3861375" y="1729605"/>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E89AD0A-EB4D-E184-D5A0-ECEE97D970B7}"/>
                  </a:ext>
                </a:extLst>
              </p:cNvPr>
              <p:cNvSpPr/>
              <p:nvPr/>
            </p:nvSpPr>
            <p:spPr>
              <a:xfrm>
                <a:off x="3852180" y="2315030"/>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loud 2">
                <a:extLst>
                  <a:ext uri="{FF2B5EF4-FFF2-40B4-BE49-F238E27FC236}">
                    <a16:creationId xmlns:a16="http://schemas.microsoft.com/office/drawing/2014/main" id="{84AD9DF3-2DFF-4363-93AB-0704DB888BB8}"/>
                  </a:ext>
                </a:extLst>
              </p:cNvPr>
              <p:cNvSpPr/>
              <p:nvPr/>
            </p:nvSpPr>
            <p:spPr>
              <a:xfrm rot="15742615" flipH="1">
                <a:off x="3778420" y="528827"/>
                <a:ext cx="282635" cy="79864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50">
              <a:extLst>
                <a:ext uri="{FF2B5EF4-FFF2-40B4-BE49-F238E27FC236}">
                  <a16:creationId xmlns:a16="http://schemas.microsoft.com/office/drawing/2014/main" id="{A6995ADE-6DFA-EF8C-08B3-D4C12EB50BCA}"/>
                </a:ext>
              </a:extLst>
            </p:cNvPr>
            <p:cNvGrpSpPr/>
            <p:nvPr/>
          </p:nvGrpSpPr>
          <p:grpSpPr>
            <a:xfrm>
              <a:off x="4800600" y="457200"/>
              <a:ext cx="730738" cy="436153"/>
              <a:chOff x="4953000" y="1219200"/>
              <a:chExt cx="1676400" cy="838200"/>
            </a:xfrm>
          </p:grpSpPr>
          <p:sp>
            <p:nvSpPr>
              <p:cNvPr id="12" name="Rounded Rectangle 200">
                <a:extLst>
                  <a:ext uri="{FF2B5EF4-FFF2-40B4-BE49-F238E27FC236}">
                    <a16:creationId xmlns:a16="http://schemas.microsoft.com/office/drawing/2014/main" id="{995FE957-108A-A664-8D19-675BFFDD523B}"/>
                  </a:ext>
                </a:extLst>
              </p:cNvPr>
              <p:cNvSpPr/>
              <p:nvPr/>
            </p:nvSpPr>
            <p:spPr>
              <a:xfrm>
                <a:off x="4953000" y="1828800"/>
                <a:ext cx="1676400" cy="2286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iamond 12">
                <a:extLst>
                  <a:ext uri="{FF2B5EF4-FFF2-40B4-BE49-F238E27FC236}">
                    <a16:creationId xmlns:a16="http://schemas.microsoft.com/office/drawing/2014/main" id="{0CA093CC-3FFA-E6E1-601C-FCD0C646064C}"/>
                  </a:ext>
                </a:extLst>
              </p:cNvPr>
              <p:cNvSpPr/>
              <p:nvPr/>
            </p:nvSpPr>
            <p:spPr>
              <a:xfrm>
                <a:off x="5410200" y="1219200"/>
                <a:ext cx="7620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9796FDE-E39F-E541-514E-59E2539E601B}"/>
                  </a:ext>
                </a:extLst>
              </p:cNvPr>
              <p:cNvSpPr/>
              <p:nvPr/>
            </p:nvSpPr>
            <p:spPr>
              <a:xfrm>
                <a:off x="6248400" y="1524000"/>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7B27196-F281-15A9-6E40-5C7B50FAFFE6}"/>
                  </a:ext>
                </a:extLst>
              </p:cNvPr>
              <p:cNvSpPr/>
              <p:nvPr/>
            </p:nvSpPr>
            <p:spPr>
              <a:xfrm>
                <a:off x="4988859" y="1532965"/>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iamond 15">
                <a:extLst>
                  <a:ext uri="{FF2B5EF4-FFF2-40B4-BE49-F238E27FC236}">
                    <a16:creationId xmlns:a16="http://schemas.microsoft.com/office/drawing/2014/main" id="{66BA016A-004A-E89A-8B1D-1E08B93C77FF}"/>
                  </a:ext>
                </a:extLst>
              </p:cNvPr>
              <p:cNvSpPr/>
              <p:nvPr/>
            </p:nvSpPr>
            <p:spPr>
              <a:xfrm>
                <a:off x="5562600" y="1371600"/>
                <a:ext cx="457200" cy="3810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5" name="Group 54">
            <a:extLst>
              <a:ext uri="{FF2B5EF4-FFF2-40B4-BE49-F238E27FC236}">
                <a16:creationId xmlns:a16="http://schemas.microsoft.com/office/drawing/2014/main" id="{AC681694-D443-BECC-280C-E4F758DB2399}"/>
              </a:ext>
            </a:extLst>
          </p:cNvPr>
          <p:cNvGrpSpPr/>
          <p:nvPr/>
        </p:nvGrpSpPr>
        <p:grpSpPr>
          <a:xfrm>
            <a:off x="1658611" y="2335746"/>
            <a:ext cx="1309277" cy="3147340"/>
            <a:chOff x="795001" y="2752626"/>
            <a:chExt cx="1729850" cy="3762638"/>
          </a:xfrm>
        </p:grpSpPr>
        <p:sp>
          <p:nvSpPr>
            <p:cNvPr id="56" name="Moon 55">
              <a:extLst>
                <a:ext uri="{FF2B5EF4-FFF2-40B4-BE49-F238E27FC236}">
                  <a16:creationId xmlns:a16="http://schemas.microsoft.com/office/drawing/2014/main" id="{F3FC4FA0-1E10-1138-3E85-4BB79E7C4E7F}"/>
                </a:ext>
              </a:extLst>
            </p:cNvPr>
            <p:cNvSpPr/>
            <p:nvPr/>
          </p:nvSpPr>
          <p:spPr>
            <a:xfrm rot="686128">
              <a:off x="1191184" y="3254699"/>
              <a:ext cx="275173" cy="869996"/>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9F933023-449D-0173-01FD-F9858FB36800}"/>
                </a:ext>
              </a:extLst>
            </p:cNvPr>
            <p:cNvSpPr/>
            <p:nvPr/>
          </p:nvSpPr>
          <p:spPr>
            <a:xfrm rot="19444033">
              <a:off x="1734697" y="5698034"/>
              <a:ext cx="376768" cy="73266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2484D1AA-C208-0459-7662-001AE0A80C66}"/>
                </a:ext>
              </a:extLst>
            </p:cNvPr>
            <p:cNvSpPr/>
            <p:nvPr/>
          </p:nvSpPr>
          <p:spPr>
            <a:xfrm rot="2648374">
              <a:off x="1311286" y="5855295"/>
              <a:ext cx="350992" cy="65996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rapezoid 58">
              <a:extLst>
                <a:ext uri="{FF2B5EF4-FFF2-40B4-BE49-F238E27FC236}">
                  <a16:creationId xmlns:a16="http://schemas.microsoft.com/office/drawing/2014/main" id="{4C35B524-370A-2AC0-D23A-8EFCD452D1DF}"/>
                </a:ext>
              </a:extLst>
            </p:cNvPr>
            <p:cNvSpPr/>
            <p:nvPr/>
          </p:nvSpPr>
          <p:spPr>
            <a:xfrm>
              <a:off x="1188151" y="4613630"/>
              <a:ext cx="1049852" cy="1537351"/>
            </a:xfrm>
            <a:prstGeom prst="trapezoid">
              <a:avLst>
                <a:gd name="adj" fmla="val 1544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0AE960CA-9D93-D9B3-94DC-6E63F4DE328E}"/>
                </a:ext>
              </a:extLst>
            </p:cNvPr>
            <p:cNvSpPr/>
            <p:nvPr/>
          </p:nvSpPr>
          <p:spPr>
            <a:xfrm>
              <a:off x="795001" y="4942452"/>
              <a:ext cx="262463" cy="4854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638576C-AB72-1BFB-F259-BC640D6A6838}"/>
                </a:ext>
              </a:extLst>
            </p:cNvPr>
            <p:cNvSpPr/>
            <p:nvPr/>
          </p:nvSpPr>
          <p:spPr>
            <a:xfrm>
              <a:off x="2259542" y="4871663"/>
              <a:ext cx="265309" cy="5584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632EB562-37EC-B284-BF62-F1856DA296A3}"/>
                </a:ext>
              </a:extLst>
            </p:cNvPr>
            <p:cNvSpPr/>
            <p:nvPr/>
          </p:nvSpPr>
          <p:spPr>
            <a:xfrm rot="20486525">
              <a:off x="1849453" y="3772620"/>
              <a:ext cx="614141" cy="1459997"/>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164">
              <a:extLst>
                <a:ext uri="{FF2B5EF4-FFF2-40B4-BE49-F238E27FC236}">
                  <a16:creationId xmlns:a16="http://schemas.microsoft.com/office/drawing/2014/main" id="{92162833-8255-C48D-99EB-1A63AF71F165}"/>
                </a:ext>
              </a:extLst>
            </p:cNvPr>
            <p:cNvSpPr/>
            <p:nvPr/>
          </p:nvSpPr>
          <p:spPr>
            <a:xfrm rot="1355661">
              <a:off x="908699" y="3784165"/>
              <a:ext cx="653689" cy="1447715"/>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a:extLst>
                <a:ext uri="{FF2B5EF4-FFF2-40B4-BE49-F238E27FC236}">
                  <a16:creationId xmlns:a16="http://schemas.microsoft.com/office/drawing/2014/main" id="{26F4A8CE-4916-AEB3-B38D-36335E2C20B4}"/>
                </a:ext>
              </a:extLst>
            </p:cNvPr>
            <p:cNvSpPr/>
            <p:nvPr/>
          </p:nvSpPr>
          <p:spPr>
            <a:xfrm>
              <a:off x="1001066" y="4209064"/>
              <a:ext cx="1324426" cy="1523006"/>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Trapezoid 166">
              <a:extLst>
                <a:ext uri="{FF2B5EF4-FFF2-40B4-BE49-F238E27FC236}">
                  <a16:creationId xmlns:a16="http://schemas.microsoft.com/office/drawing/2014/main" id="{7D08B4F4-D7F9-6358-329B-6BC27CDF5C06}"/>
                </a:ext>
              </a:extLst>
            </p:cNvPr>
            <p:cNvSpPr/>
            <p:nvPr/>
          </p:nvSpPr>
          <p:spPr>
            <a:xfrm rot="1339147">
              <a:off x="1432977" y="3956908"/>
              <a:ext cx="742884" cy="901878"/>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Trapezoid 167">
              <a:extLst>
                <a:ext uri="{FF2B5EF4-FFF2-40B4-BE49-F238E27FC236}">
                  <a16:creationId xmlns:a16="http://schemas.microsoft.com/office/drawing/2014/main" id="{CD34595E-7435-7ADE-7644-9FAA29EA4D98}"/>
                </a:ext>
              </a:extLst>
            </p:cNvPr>
            <p:cNvSpPr/>
            <p:nvPr/>
          </p:nvSpPr>
          <p:spPr>
            <a:xfrm rot="20508981">
              <a:off x="1238628" y="3896683"/>
              <a:ext cx="691086" cy="961371"/>
            </a:xfrm>
            <a:prstGeom prst="trapezoid">
              <a:avLst>
                <a:gd name="adj" fmla="val 35985"/>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74">
              <a:extLst>
                <a:ext uri="{FF2B5EF4-FFF2-40B4-BE49-F238E27FC236}">
                  <a16:creationId xmlns:a16="http://schemas.microsoft.com/office/drawing/2014/main" id="{748B91A0-9626-CCAB-FF52-E7B32D6F0D7B}"/>
                </a:ext>
              </a:extLst>
            </p:cNvPr>
            <p:cNvGrpSpPr/>
            <p:nvPr/>
          </p:nvGrpSpPr>
          <p:grpSpPr>
            <a:xfrm rot="20913872" flipH="1">
              <a:off x="1942990" y="3031456"/>
              <a:ext cx="517033" cy="1139635"/>
              <a:chOff x="6528137" y="1535176"/>
              <a:chExt cx="450325" cy="1073251"/>
            </a:xfrm>
          </p:grpSpPr>
          <p:sp>
            <p:nvSpPr>
              <p:cNvPr id="208" name="Moon 207">
                <a:extLst>
                  <a:ext uri="{FF2B5EF4-FFF2-40B4-BE49-F238E27FC236}">
                    <a16:creationId xmlns:a16="http://schemas.microsoft.com/office/drawing/2014/main" id="{37F85063-01B1-C263-2A7C-66AFE958B16A}"/>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Moon 208">
                <a:extLst>
                  <a:ext uri="{FF2B5EF4-FFF2-40B4-BE49-F238E27FC236}">
                    <a16:creationId xmlns:a16="http://schemas.microsoft.com/office/drawing/2014/main" id="{7B3D91DB-35D3-14F1-A486-A0D61ED387DA}"/>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Moon 209">
                <a:extLst>
                  <a:ext uri="{FF2B5EF4-FFF2-40B4-BE49-F238E27FC236}">
                    <a16:creationId xmlns:a16="http://schemas.microsoft.com/office/drawing/2014/main" id="{FE64E3F7-5101-AC5E-8CAD-9B9DDDA7D887}"/>
                  </a:ext>
                </a:extLst>
              </p:cNvPr>
              <p:cNvSpPr/>
              <p:nvPr/>
            </p:nvSpPr>
            <p:spPr>
              <a:xfrm rot="21340991">
                <a:off x="6676480" y="1576093"/>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Moon 210">
                <a:extLst>
                  <a:ext uri="{FF2B5EF4-FFF2-40B4-BE49-F238E27FC236}">
                    <a16:creationId xmlns:a16="http://schemas.microsoft.com/office/drawing/2014/main" id="{9C8D3821-5DC3-497E-46A4-770B2D476BC8}"/>
                  </a:ext>
                </a:extLst>
              </p:cNvPr>
              <p:cNvSpPr/>
              <p:nvPr/>
            </p:nvSpPr>
            <p:spPr>
              <a:xfrm>
                <a:off x="6528137" y="1535176"/>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Moon 211">
                <a:extLst>
                  <a:ext uri="{FF2B5EF4-FFF2-40B4-BE49-F238E27FC236}">
                    <a16:creationId xmlns:a16="http://schemas.microsoft.com/office/drawing/2014/main" id="{ED4F465E-A1E9-5EFD-5A68-FF3796F7E5DA}"/>
                  </a:ext>
                </a:extLst>
              </p:cNvPr>
              <p:cNvSpPr/>
              <p:nvPr/>
            </p:nvSpPr>
            <p:spPr>
              <a:xfrm rot="21435342">
                <a:off x="6654172" y="1662940"/>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73">
              <a:extLst>
                <a:ext uri="{FF2B5EF4-FFF2-40B4-BE49-F238E27FC236}">
                  <a16:creationId xmlns:a16="http://schemas.microsoft.com/office/drawing/2014/main" id="{FE2C2388-F863-0AB9-9495-C5A69572BE05}"/>
                </a:ext>
              </a:extLst>
            </p:cNvPr>
            <p:cNvGrpSpPr/>
            <p:nvPr/>
          </p:nvGrpSpPr>
          <p:grpSpPr>
            <a:xfrm rot="686128">
              <a:off x="1100663" y="2914453"/>
              <a:ext cx="604067" cy="1177100"/>
              <a:chOff x="6477000" y="1545521"/>
              <a:chExt cx="526130" cy="1108534"/>
            </a:xfrm>
          </p:grpSpPr>
          <p:sp>
            <p:nvSpPr>
              <p:cNvPr id="203" name="Moon 202">
                <a:extLst>
                  <a:ext uri="{FF2B5EF4-FFF2-40B4-BE49-F238E27FC236}">
                    <a16:creationId xmlns:a16="http://schemas.microsoft.com/office/drawing/2014/main" id="{94F1AF10-3DEC-6B3B-881A-82D978FC7CCA}"/>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Moon 203">
                <a:extLst>
                  <a:ext uri="{FF2B5EF4-FFF2-40B4-BE49-F238E27FC236}">
                    <a16:creationId xmlns:a16="http://schemas.microsoft.com/office/drawing/2014/main" id="{3ADFDE58-1561-183B-7825-157A5A206677}"/>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Moon 204">
                <a:extLst>
                  <a:ext uri="{FF2B5EF4-FFF2-40B4-BE49-F238E27FC236}">
                    <a16:creationId xmlns:a16="http://schemas.microsoft.com/office/drawing/2014/main" id="{49213603-F0A1-5175-90CE-391003F2AB99}"/>
                  </a:ext>
                </a:extLst>
              </p:cNvPr>
              <p:cNvSpPr/>
              <p:nvPr/>
            </p:nvSpPr>
            <p:spPr>
              <a:xfrm rot="2055213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Moon 205">
                <a:extLst>
                  <a:ext uri="{FF2B5EF4-FFF2-40B4-BE49-F238E27FC236}">
                    <a16:creationId xmlns:a16="http://schemas.microsoft.com/office/drawing/2014/main" id="{E2CB18E0-5ECD-9695-C3AC-BDC234FE3062}"/>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Moon 206">
                <a:extLst>
                  <a:ext uri="{FF2B5EF4-FFF2-40B4-BE49-F238E27FC236}">
                    <a16:creationId xmlns:a16="http://schemas.microsoft.com/office/drawing/2014/main" id="{D0290A9E-CFDD-6541-2FED-9B8B73ABDDBC}"/>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1" name="Oval 14">
              <a:extLst>
                <a:ext uri="{FF2B5EF4-FFF2-40B4-BE49-F238E27FC236}">
                  <a16:creationId xmlns:a16="http://schemas.microsoft.com/office/drawing/2014/main" id="{953D1203-5C77-D593-F8E9-D5F55BF515F2}"/>
                </a:ext>
              </a:extLst>
            </p:cNvPr>
            <p:cNvSpPr/>
            <p:nvPr/>
          </p:nvSpPr>
          <p:spPr>
            <a:xfrm rot="19066372">
              <a:off x="1782320" y="2752626"/>
              <a:ext cx="510953" cy="70033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a:extLst>
                <a:ext uri="{FF2B5EF4-FFF2-40B4-BE49-F238E27FC236}">
                  <a16:creationId xmlns:a16="http://schemas.microsoft.com/office/drawing/2014/main" id="{568E2FD6-3E5E-6894-82E6-5FB3DE4D29AA}"/>
                </a:ext>
              </a:extLst>
            </p:cNvPr>
            <p:cNvSpPr/>
            <p:nvPr/>
          </p:nvSpPr>
          <p:spPr>
            <a:xfrm rot="3077158">
              <a:off x="1336081" y="2616339"/>
              <a:ext cx="456902" cy="80953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Isosceles Triangle 172">
              <a:extLst>
                <a:ext uri="{FF2B5EF4-FFF2-40B4-BE49-F238E27FC236}">
                  <a16:creationId xmlns:a16="http://schemas.microsoft.com/office/drawing/2014/main" id="{3EF03705-52D9-3CFC-2B6D-DA30BE62604D}"/>
                </a:ext>
              </a:extLst>
            </p:cNvPr>
            <p:cNvSpPr/>
            <p:nvPr/>
          </p:nvSpPr>
          <p:spPr>
            <a:xfrm rot="10800000">
              <a:off x="1450614" y="3804498"/>
              <a:ext cx="524926" cy="48547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3">
              <a:extLst>
                <a:ext uri="{FF2B5EF4-FFF2-40B4-BE49-F238E27FC236}">
                  <a16:creationId xmlns:a16="http://schemas.microsoft.com/office/drawing/2014/main" id="{B0D476E8-DBA0-FA27-B8F6-4F7B99377D68}"/>
                </a:ext>
              </a:extLst>
            </p:cNvPr>
            <p:cNvSpPr/>
            <p:nvPr/>
          </p:nvSpPr>
          <p:spPr>
            <a:xfrm>
              <a:off x="1363126" y="2800831"/>
              <a:ext cx="787389" cy="1246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5" name="Group 80">
              <a:extLst>
                <a:ext uri="{FF2B5EF4-FFF2-40B4-BE49-F238E27FC236}">
                  <a16:creationId xmlns:a16="http://schemas.microsoft.com/office/drawing/2014/main" id="{9ACAA57D-0189-3BCF-F959-E3A9FCCDF67F}"/>
                </a:ext>
              </a:extLst>
            </p:cNvPr>
            <p:cNvGrpSpPr/>
            <p:nvPr/>
          </p:nvGrpSpPr>
          <p:grpSpPr>
            <a:xfrm rot="16200000" flipH="1">
              <a:off x="1639604" y="2476150"/>
              <a:ext cx="496897" cy="1049852"/>
              <a:chOff x="6477000" y="1545521"/>
              <a:chExt cx="526130" cy="1108534"/>
            </a:xfrm>
          </p:grpSpPr>
          <p:sp>
            <p:nvSpPr>
              <p:cNvPr id="198" name="Moon 197">
                <a:extLst>
                  <a:ext uri="{FF2B5EF4-FFF2-40B4-BE49-F238E27FC236}">
                    <a16:creationId xmlns:a16="http://schemas.microsoft.com/office/drawing/2014/main" id="{AF8A7BE3-D368-C0DB-3538-367B724EF1DD}"/>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Moon 198">
                <a:extLst>
                  <a:ext uri="{FF2B5EF4-FFF2-40B4-BE49-F238E27FC236}">
                    <a16:creationId xmlns:a16="http://schemas.microsoft.com/office/drawing/2014/main" id="{CE6C8260-05A7-F05F-E4C7-2E8A36AF7AC4}"/>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Moon 199">
                <a:extLst>
                  <a:ext uri="{FF2B5EF4-FFF2-40B4-BE49-F238E27FC236}">
                    <a16:creationId xmlns:a16="http://schemas.microsoft.com/office/drawing/2014/main" id="{96BB0398-F64B-9FFC-006C-3CE09CF12946}"/>
                  </a:ext>
                </a:extLst>
              </p:cNvPr>
              <p:cNvSpPr/>
              <p:nvPr/>
            </p:nvSpPr>
            <p:spPr>
              <a:xfrm rot="1998220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Moon 200">
                <a:extLst>
                  <a:ext uri="{FF2B5EF4-FFF2-40B4-BE49-F238E27FC236}">
                    <a16:creationId xmlns:a16="http://schemas.microsoft.com/office/drawing/2014/main" id="{29E94875-47D1-AFD2-0A83-64D084077590}"/>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Moon 201">
                <a:extLst>
                  <a:ext uri="{FF2B5EF4-FFF2-40B4-BE49-F238E27FC236}">
                    <a16:creationId xmlns:a16="http://schemas.microsoft.com/office/drawing/2014/main" id="{A44BF362-5191-48B2-A1A2-A31D74D03CE3}"/>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6" name="Moon 175">
              <a:extLst>
                <a:ext uri="{FF2B5EF4-FFF2-40B4-BE49-F238E27FC236}">
                  <a16:creationId xmlns:a16="http://schemas.microsoft.com/office/drawing/2014/main" id="{17996906-99ED-ADA9-CAC6-A0A3572E22AF}"/>
                </a:ext>
              </a:extLst>
            </p:cNvPr>
            <p:cNvSpPr/>
            <p:nvPr/>
          </p:nvSpPr>
          <p:spPr>
            <a:xfrm rot="16364658" flipH="1">
              <a:off x="1579549" y="2636717"/>
              <a:ext cx="285050" cy="879123"/>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a:extLst>
                <a:ext uri="{FF2B5EF4-FFF2-40B4-BE49-F238E27FC236}">
                  <a16:creationId xmlns:a16="http://schemas.microsoft.com/office/drawing/2014/main" id="{E696A15E-D0F0-D2A1-5893-911F15397F6D}"/>
                </a:ext>
              </a:extLst>
            </p:cNvPr>
            <p:cNvSpPr/>
            <p:nvPr/>
          </p:nvSpPr>
          <p:spPr>
            <a:xfrm>
              <a:off x="1450614" y="2833540"/>
              <a:ext cx="699902" cy="323653"/>
            </a:xfrm>
            <a:prstGeom prst="ellipse">
              <a:avLst/>
            </a:prstGeom>
            <a:solidFill>
              <a:srgbClr val="A2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ounded Rectangle 129">
              <a:extLst>
                <a:ext uri="{FF2B5EF4-FFF2-40B4-BE49-F238E27FC236}">
                  <a16:creationId xmlns:a16="http://schemas.microsoft.com/office/drawing/2014/main" id="{3C699885-30AD-0E9A-06C4-BD6D3BF59611}"/>
                </a:ext>
              </a:extLst>
            </p:cNvPr>
            <p:cNvSpPr/>
            <p:nvPr/>
          </p:nvSpPr>
          <p:spPr>
            <a:xfrm>
              <a:off x="1275638" y="4613630"/>
              <a:ext cx="874877" cy="323653"/>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 name="Group 48">
              <a:extLst>
                <a:ext uri="{FF2B5EF4-FFF2-40B4-BE49-F238E27FC236}">
                  <a16:creationId xmlns:a16="http://schemas.microsoft.com/office/drawing/2014/main" id="{305CB8D3-F9D2-0141-964A-F6EDFEE3CB85}"/>
                </a:ext>
              </a:extLst>
            </p:cNvPr>
            <p:cNvGrpSpPr/>
            <p:nvPr/>
          </p:nvGrpSpPr>
          <p:grpSpPr>
            <a:xfrm>
              <a:off x="1363126" y="4694543"/>
              <a:ext cx="699902" cy="174274"/>
              <a:chOff x="553453" y="4798401"/>
              <a:chExt cx="1858183" cy="519282"/>
            </a:xfrm>
          </p:grpSpPr>
          <p:sp>
            <p:nvSpPr>
              <p:cNvPr id="193" name="Frame 192">
                <a:extLst>
                  <a:ext uri="{FF2B5EF4-FFF2-40B4-BE49-F238E27FC236}">
                    <a16:creationId xmlns:a16="http://schemas.microsoft.com/office/drawing/2014/main" id="{8A06FE52-1A16-1ED5-F3F4-D474EFA86B3D}"/>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4" name="Frame 193">
                <a:extLst>
                  <a:ext uri="{FF2B5EF4-FFF2-40B4-BE49-F238E27FC236}">
                    <a16:creationId xmlns:a16="http://schemas.microsoft.com/office/drawing/2014/main" id="{C2590ADD-A0AE-A4D7-6D7B-9A119090B226}"/>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5" name="Frame 194">
                <a:extLst>
                  <a:ext uri="{FF2B5EF4-FFF2-40B4-BE49-F238E27FC236}">
                    <a16:creationId xmlns:a16="http://schemas.microsoft.com/office/drawing/2014/main" id="{0D1EBFD4-B78C-5E2D-DC8C-D48EACBCA861}"/>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6" name="Frame 195">
                <a:extLst>
                  <a:ext uri="{FF2B5EF4-FFF2-40B4-BE49-F238E27FC236}">
                    <a16:creationId xmlns:a16="http://schemas.microsoft.com/office/drawing/2014/main" id="{2E78D652-F8EE-5E74-E5DA-ED43AEF35A3B}"/>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7" name="Frame 196">
                <a:extLst>
                  <a:ext uri="{FF2B5EF4-FFF2-40B4-BE49-F238E27FC236}">
                    <a16:creationId xmlns:a16="http://schemas.microsoft.com/office/drawing/2014/main" id="{7AB5BFCB-65DA-9EC0-D8DE-9BB5C3DA1E5B}"/>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0" name="Rounded Rectangle 131">
              <a:extLst>
                <a:ext uri="{FF2B5EF4-FFF2-40B4-BE49-F238E27FC236}">
                  <a16:creationId xmlns:a16="http://schemas.microsoft.com/office/drawing/2014/main" id="{EEEE0D12-4536-07E0-D179-3E2B5EB4E06A}"/>
                </a:ext>
              </a:extLst>
            </p:cNvPr>
            <p:cNvSpPr/>
            <p:nvPr/>
          </p:nvSpPr>
          <p:spPr>
            <a:xfrm>
              <a:off x="1143000" y="3124200"/>
              <a:ext cx="12954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1" name="Group 60">
              <a:extLst>
                <a:ext uri="{FF2B5EF4-FFF2-40B4-BE49-F238E27FC236}">
                  <a16:creationId xmlns:a16="http://schemas.microsoft.com/office/drawing/2014/main" id="{09F14E42-38F9-15A7-2972-126CA21680CF}"/>
                </a:ext>
              </a:extLst>
            </p:cNvPr>
            <p:cNvGrpSpPr/>
            <p:nvPr/>
          </p:nvGrpSpPr>
          <p:grpSpPr>
            <a:xfrm>
              <a:off x="1219200" y="2971800"/>
              <a:ext cx="1021829" cy="307918"/>
              <a:chOff x="1187970" y="2667000"/>
              <a:chExt cx="2889355" cy="870678"/>
            </a:xfrm>
          </p:grpSpPr>
          <p:grpSp>
            <p:nvGrpSpPr>
              <p:cNvPr id="182" name="Group 25">
                <a:extLst>
                  <a:ext uri="{FF2B5EF4-FFF2-40B4-BE49-F238E27FC236}">
                    <a16:creationId xmlns:a16="http://schemas.microsoft.com/office/drawing/2014/main" id="{A9809887-3D37-4102-7696-5857C1D3D512}"/>
                  </a:ext>
                </a:extLst>
              </p:cNvPr>
              <p:cNvGrpSpPr/>
              <p:nvPr/>
            </p:nvGrpSpPr>
            <p:grpSpPr>
              <a:xfrm>
                <a:off x="1187970" y="2667000"/>
                <a:ext cx="838200" cy="838200"/>
                <a:chOff x="1219200" y="2971800"/>
                <a:chExt cx="838200" cy="838200"/>
              </a:xfrm>
            </p:grpSpPr>
            <p:sp>
              <p:nvSpPr>
                <p:cNvPr id="191" name="Frame 190">
                  <a:extLst>
                    <a:ext uri="{FF2B5EF4-FFF2-40B4-BE49-F238E27FC236}">
                      <a16:creationId xmlns:a16="http://schemas.microsoft.com/office/drawing/2014/main" id="{837BB625-3472-D07F-8F2D-EF298A674B98}"/>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2" name="Quad Arrow 143">
                  <a:extLst>
                    <a:ext uri="{FF2B5EF4-FFF2-40B4-BE49-F238E27FC236}">
                      <a16:creationId xmlns:a16="http://schemas.microsoft.com/office/drawing/2014/main" id="{CFD15BAC-5DBF-30FF-A244-02828B775248}"/>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3" name="Group 26">
                <a:extLst>
                  <a:ext uri="{FF2B5EF4-FFF2-40B4-BE49-F238E27FC236}">
                    <a16:creationId xmlns:a16="http://schemas.microsoft.com/office/drawing/2014/main" id="{125BEA8E-F805-7C28-EBE9-852882BE6FCE}"/>
                  </a:ext>
                </a:extLst>
              </p:cNvPr>
              <p:cNvGrpSpPr/>
              <p:nvPr/>
            </p:nvGrpSpPr>
            <p:grpSpPr>
              <a:xfrm>
                <a:off x="2214797" y="2683239"/>
                <a:ext cx="838200" cy="838200"/>
                <a:chOff x="1219200" y="2971800"/>
                <a:chExt cx="838200" cy="838200"/>
              </a:xfrm>
            </p:grpSpPr>
            <p:sp>
              <p:nvSpPr>
                <p:cNvPr id="189" name="Frame 188">
                  <a:extLst>
                    <a:ext uri="{FF2B5EF4-FFF2-40B4-BE49-F238E27FC236}">
                      <a16:creationId xmlns:a16="http://schemas.microsoft.com/office/drawing/2014/main" id="{BF8068A8-304A-6F60-CC54-79C6D66C15D7}"/>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0" name="Quad Arrow 141">
                  <a:extLst>
                    <a:ext uri="{FF2B5EF4-FFF2-40B4-BE49-F238E27FC236}">
                      <a16:creationId xmlns:a16="http://schemas.microsoft.com/office/drawing/2014/main" id="{8D1C8F9E-5A5E-AE06-65B5-064E58D1F442}"/>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29">
                <a:extLst>
                  <a:ext uri="{FF2B5EF4-FFF2-40B4-BE49-F238E27FC236}">
                    <a16:creationId xmlns:a16="http://schemas.microsoft.com/office/drawing/2014/main" id="{ADE9C642-C726-4918-5F1F-1AED30A2B45C}"/>
                  </a:ext>
                </a:extLst>
              </p:cNvPr>
              <p:cNvGrpSpPr/>
              <p:nvPr/>
            </p:nvGrpSpPr>
            <p:grpSpPr>
              <a:xfrm>
                <a:off x="3239125" y="2699478"/>
                <a:ext cx="838200" cy="838200"/>
                <a:chOff x="1219200" y="2971800"/>
                <a:chExt cx="838200" cy="838200"/>
              </a:xfrm>
            </p:grpSpPr>
            <p:sp>
              <p:nvSpPr>
                <p:cNvPr id="187" name="Frame 186">
                  <a:extLst>
                    <a:ext uri="{FF2B5EF4-FFF2-40B4-BE49-F238E27FC236}">
                      <a16:creationId xmlns:a16="http://schemas.microsoft.com/office/drawing/2014/main" id="{0E5316F3-D696-CB46-F556-719B25E0832B}"/>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8" name="Quad Arrow 139">
                  <a:extLst>
                    <a:ext uri="{FF2B5EF4-FFF2-40B4-BE49-F238E27FC236}">
                      <a16:creationId xmlns:a16="http://schemas.microsoft.com/office/drawing/2014/main" id="{FDD22C86-98E4-E8DD-3EF2-7AC2F98985F5}"/>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5" name="Diamond 184">
                <a:extLst>
                  <a:ext uri="{FF2B5EF4-FFF2-40B4-BE49-F238E27FC236}">
                    <a16:creationId xmlns:a16="http://schemas.microsoft.com/office/drawing/2014/main" id="{03AC5435-8BE8-53DE-A8C5-6860602A879C}"/>
                  </a:ext>
                </a:extLst>
              </p:cNvPr>
              <p:cNvSpPr/>
              <p:nvPr/>
            </p:nvSpPr>
            <p:spPr>
              <a:xfrm>
                <a:off x="1948721" y="2803161"/>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a:extLst>
                  <a:ext uri="{FF2B5EF4-FFF2-40B4-BE49-F238E27FC236}">
                    <a16:creationId xmlns:a16="http://schemas.microsoft.com/office/drawing/2014/main" id="{15C16FF0-E1F3-9965-3F34-1F7533FEF6D1}"/>
                  </a:ext>
                </a:extLst>
              </p:cNvPr>
              <p:cNvSpPr/>
              <p:nvPr/>
            </p:nvSpPr>
            <p:spPr>
              <a:xfrm>
                <a:off x="3015521" y="2835639"/>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6412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6BA4A7-6373-4CFD-A954-555F746CBB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249382" y="6613666"/>
            <a:ext cx="1371600" cy="307777"/>
          </a:xfrm>
          <a:prstGeom prst="rect">
            <a:avLst/>
          </a:prstGeom>
          <a:noFill/>
        </p:spPr>
        <p:txBody>
          <a:bodyPr wrap="square" rtlCol="0">
            <a:spAutoFit/>
          </a:bodyPr>
          <a:lstStyle/>
          <a:p>
            <a:r>
              <a:rPr lang="en-US" sz="1400" dirty="0">
                <a:solidFill>
                  <a:schemeClr val="bg1"/>
                </a:solidFill>
              </a:rPr>
              <a:t>Mosiah 27:2-3</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Proclamation Sent by Mosiah</a:t>
            </a:r>
          </a:p>
        </p:txBody>
      </p:sp>
      <p:sp>
        <p:nvSpPr>
          <p:cNvPr id="13" name="TextBox 12"/>
          <p:cNvSpPr txBox="1"/>
          <p:nvPr/>
        </p:nvSpPr>
        <p:spPr>
          <a:xfrm>
            <a:off x="5370284" y="1197635"/>
            <a:ext cx="4191000" cy="2246769"/>
          </a:xfrm>
          <a:prstGeom prst="rect">
            <a:avLst/>
          </a:prstGeom>
          <a:noFill/>
        </p:spPr>
        <p:txBody>
          <a:bodyPr wrap="square" rtlCol="0">
            <a:spAutoFit/>
          </a:bodyPr>
          <a:lstStyle/>
          <a:p>
            <a:r>
              <a:rPr lang="en-US" sz="2000" dirty="0">
                <a:solidFill>
                  <a:schemeClr val="bg1"/>
                </a:solidFill>
              </a:rPr>
              <a:t>“We claim the privileged of worshipping the Almighty God according to the dictates of our own conscience, and allow all men the same privilege, let them worship how, where, or what they may” </a:t>
            </a:r>
          </a:p>
          <a:p>
            <a:r>
              <a:rPr lang="en-US" sz="2000" dirty="0">
                <a:solidFill>
                  <a:schemeClr val="bg1"/>
                </a:solidFill>
              </a:rPr>
              <a:t>Article of Faith 1:11</a:t>
            </a:r>
          </a:p>
        </p:txBody>
      </p:sp>
      <p:sp>
        <p:nvSpPr>
          <p:cNvPr id="14" name="TextBox 13"/>
          <p:cNvSpPr txBox="1"/>
          <p:nvPr/>
        </p:nvSpPr>
        <p:spPr>
          <a:xfrm>
            <a:off x="2057400" y="4267200"/>
            <a:ext cx="3581400" cy="2154436"/>
          </a:xfrm>
          <a:prstGeom prst="rect">
            <a:avLst/>
          </a:prstGeom>
          <a:noFill/>
        </p:spPr>
        <p:txBody>
          <a:bodyPr wrap="square" rtlCol="0">
            <a:spAutoFit/>
          </a:bodyPr>
          <a:lstStyle/>
          <a:p>
            <a:r>
              <a:rPr lang="en-US" sz="2000" dirty="0">
                <a:solidFill>
                  <a:schemeClr val="bg1"/>
                </a:solidFill>
              </a:rPr>
              <a:t>“The spirit of one is peace, the spirit of the other is contention. Persecution is often born of the fear of detection, while patience and long-suffering are born of the confidence of the Spirit”</a:t>
            </a:r>
          </a:p>
          <a:p>
            <a:r>
              <a:rPr lang="en-US" sz="1400" dirty="0">
                <a:solidFill>
                  <a:schemeClr val="bg1"/>
                </a:solidFill>
              </a:rPr>
              <a:t>JFM and RLM</a:t>
            </a:r>
          </a:p>
        </p:txBody>
      </p:sp>
      <p:grpSp>
        <p:nvGrpSpPr>
          <p:cNvPr id="9" name="Group 8"/>
          <p:cNvGrpSpPr/>
          <p:nvPr/>
        </p:nvGrpSpPr>
        <p:grpSpPr>
          <a:xfrm>
            <a:off x="699655" y="947993"/>
            <a:ext cx="3962400" cy="2819400"/>
            <a:chOff x="228600" y="838200"/>
            <a:chExt cx="3962400" cy="2819400"/>
          </a:xfrm>
          <a:solidFill>
            <a:srgbClr val="EBDAC3"/>
          </a:solidFill>
        </p:grpSpPr>
        <p:sp>
          <p:nvSpPr>
            <p:cNvPr id="15" name="Vertical Scroll 14"/>
            <p:cNvSpPr/>
            <p:nvPr/>
          </p:nvSpPr>
          <p:spPr>
            <a:xfrm>
              <a:off x="228600" y="838200"/>
              <a:ext cx="3962400" cy="2819400"/>
            </a:xfrm>
            <a:prstGeom prst="verticalScroll">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5800" y="1524000"/>
              <a:ext cx="3200400" cy="1015663"/>
            </a:xfrm>
            <a:prstGeom prst="rect">
              <a:avLst/>
            </a:prstGeom>
            <a:noFill/>
          </p:spPr>
          <p:txBody>
            <a:bodyPr wrap="square" rtlCol="0">
              <a:spAutoFit/>
            </a:bodyPr>
            <a:lstStyle/>
            <a:p>
              <a:r>
                <a:rPr lang="en-US" sz="2000" dirty="0"/>
                <a:t>Any unbelievers should not persecute any of those who belong to the church of God</a:t>
              </a:r>
            </a:p>
          </p:txBody>
        </p:sp>
      </p:grpSp>
      <p:pic>
        <p:nvPicPr>
          <p:cNvPr id="3" name="Picture 2" descr="A collage of a person in a suit&#10;&#10;Description automatically generated">
            <a:extLst>
              <a:ext uri="{FF2B5EF4-FFF2-40B4-BE49-F238E27FC236}">
                <a16:creationId xmlns:a16="http://schemas.microsoft.com/office/drawing/2014/main" id="{3D5DB9F4-E07A-5639-805B-8703D685A5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200" y="0"/>
            <a:ext cx="1624012" cy="1136254"/>
          </a:xfrm>
          <a:prstGeom prst="rect">
            <a:avLst/>
          </a:prstGeom>
        </p:spPr>
      </p:pic>
      <p:grpSp>
        <p:nvGrpSpPr>
          <p:cNvPr id="11" name="Group 10">
            <a:extLst>
              <a:ext uri="{FF2B5EF4-FFF2-40B4-BE49-F238E27FC236}">
                <a16:creationId xmlns:a16="http://schemas.microsoft.com/office/drawing/2014/main" id="{DAEC9841-2664-C7A1-21CE-B750C41BBA15}"/>
              </a:ext>
            </a:extLst>
          </p:cNvPr>
          <p:cNvGrpSpPr/>
          <p:nvPr/>
        </p:nvGrpSpPr>
        <p:grpSpPr>
          <a:xfrm>
            <a:off x="6091713" y="3657600"/>
            <a:ext cx="5517581" cy="2560053"/>
            <a:chOff x="710618" y="404145"/>
            <a:chExt cx="11452351" cy="5413525"/>
          </a:xfrm>
        </p:grpSpPr>
        <p:pic>
          <p:nvPicPr>
            <p:cNvPr id="12" name="Picture 11" descr="A large building with lights at night&#10;&#10;Description automatically generated">
              <a:extLst>
                <a:ext uri="{FF2B5EF4-FFF2-40B4-BE49-F238E27FC236}">
                  <a16:creationId xmlns:a16="http://schemas.microsoft.com/office/drawing/2014/main" id="{BBB700C1-FDA7-0CE4-4B4D-F430FFAC06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4657" y="695972"/>
              <a:ext cx="2599132" cy="1949349"/>
            </a:xfrm>
            <a:prstGeom prst="rect">
              <a:avLst/>
            </a:prstGeom>
          </p:spPr>
        </p:pic>
        <p:pic>
          <p:nvPicPr>
            <p:cNvPr id="16" name="Picture 15" descr="A building with gold domes and a green roof&#10;&#10;Description automatically generated">
              <a:extLst>
                <a:ext uri="{FF2B5EF4-FFF2-40B4-BE49-F238E27FC236}">
                  <a16:creationId xmlns:a16="http://schemas.microsoft.com/office/drawing/2014/main" id="{2B12FFBA-76BE-18A8-CBB0-93F0084537B6}"/>
                </a:ext>
              </a:extLst>
            </p:cNvPr>
            <p:cNvPicPr>
              <a:picLocks noChangeAspect="1"/>
            </p:cNvPicPr>
            <p:nvPr/>
          </p:nvPicPr>
          <p:blipFill rotWithShape="1">
            <a:blip r:embed="rId5">
              <a:extLst>
                <a:ext uri="{28A0092B-C50C-407E-A947-70E740481C1C}">
                  <a14:useLocalDpi xmlns:a14="http://schemas.microsoft.com/office/drawing/2010/main" val="0"/>
                </a:ext>
              </a:extLst>
            </a:blip>
            <a:srcRect l="19019" r="31569" b="31503"/>
            <a:stretch/>
          </p:blipFill>
          <p:spPr>
            <a:xfrm>
              <a:off x="5063789" y="404145"/>
              <a:ext cx="2155635" cy="2241176"/>
            </a:xfrm>
            <a:prstGeom prst="rect">
              <a:avLst/>
            </a:prstGeom>
          </p:spPr>
        </p:pic>
        <p:pic>
          <p:nvPicPr>
            <p:cNvPr id="17" name="Picture 16" descr="A building with trees around it&#10;&#10;Description automatically generated">
              <a:extLst>
                <a:ext uri="{FF2B5EF4-FFF2-40B4-BE49-F238E27FC236}">
                  <a16:creationId xmlns:a16="http://schemas.microsoft.com/office/drawing/2014/main" id="{C4839A92-8752-6D75-7D08-B3E13C361997}"/>
                </a:ext>
              </a:extLst>
            </p:cNvPr>
            <p:cNvPicPr>
              <a:picLocks noChangeAspect="1"/>
            </p:cNvPicPr>
            <p:nvPr/>
          </p:nvPicPr>
          <p:blipFill rotWithShape="1">
            <a:blip r:embed="rId6">
              <a:extLst>
                <a:ext uri="{28A0092B-C50C-407E-A947-70E740481C1C}">
                  <a14:useLocalDpi xmlns:a14="http://schemas.microsoft.com/office/drawing/2010/main" val="0"/>
                </a:ext>
              </a:extLst>
            </a:blip>
            <a:srcRect l="21863" r="23628" b="39085"/>
            <a:stretch/>
          </p:blipFill>
          <p:spPr>
            <a:xfrm>
              <a:off x="2463319" y="2645321"/>
              <a:ext cx="2913531" cy="2441916"/>
            </a:xfrm>
            <a:prstGeom prst="rect">
              <a:avLst/>
            </a:prstGeom>
          </p:spPr>
        </p:pic>
        <p:pic>
          <p:nvPicPr>
            <p:cNvPr id="18" name="Picture 17" descr="A street with buildings and trees&#10;&#10;Description automatically generated">
              <a:extLst>
                <a:ext uri="{FF2B5EF4-FFF2-40B4-BE49-F238E27FC236}">
                  <a16:creationId xmlns:a16="http://schemas.microsoft.com/office/drawing/2014/main" id="{CFA7A0CB-FC7E-C084-945E-56972AF0158C}"/>
                </a:ext>
              </a:extLst>
            </p:cNvPr>
            <p:cNvPicPr>
              <a:picLocks noChangeAspect="1"/>
            </p:cNvPicPr>
            <p:nvPr/>
          </p:nvPicPr>
          <p:blipFill rotWithShape="1">
            <a:blip r:embed="rId7">
              <a:extLst>
                <a:ext uri="{28A0092B-C50C-407E-A947-70E740481C1C}">
                  <a14:useLocalDpi xmlns:a14="http://schemas.microsoft.com/office/drawing/2010/main" val="0"/>
                </a:ext>
              </a:extLst>
            </a:blip>
            <a:srcRect l="25741"/>
            <a:stretch/>
          </p:blipFill>
          <p:spPr>
            <a:xfrm>
              <a:off x="5376849" y="2633570"/>
              <a:ext cx="2599133" cy="3184100"/>
            </a:xfrm>
            <a:prstGeom prst="rect">
              <a:avLst/>
            </a:prstGeom>
          </p:spPr>
        </p:pic>
        <p:pic>
          <p:nvPicPr>
            <p:cNvPr id="19" name="Picture 18">
              <a:extLst>
                <a:ext uri="{FF2B5EF4-FFF2-40B4-BE49-F238E27FC236}">
                  <a16:creationId xmlns:a16="http://schemas.microsoft.com/office/drawing/2014/main" id="{BE67B388-E59D-E6D8-A0CF-1A85578BD434}"/>
                </a:ext>
              </a:extLst>
            </p:cNvPr>
            <p:cNvPicPr>
              <a:picLocks noChangeAspect="1"/>
            </p:cNvPicPr>
            <p:nvPr/>
          </p:nvPicPr>
          <p:blipFill>
            <a:blip r:embed="rId8"/>
            <a:stretch>
              <a:fillRect/>
            </a:stretch>
          </p:blipFill>
          <p:spPr>
            <a:xfrm>
              <a:off x="7975982" y="2633570"/>
              <a:ext cx="2155635" cy="2627318"/>
            </a:xfrm>
            <a:prstGeom prst="rect">
              <a:avLst/>
            </a:prstGeom>
          </p:spPr>
        </p:pic>
        <p:pic>
          <p:nvPicPr>
            <p:cNvPr id="20" name="Picture 19">
              <a:extLst>
                <a:ext uri="{FF2B5EF4-FFF2-40B4-BE49-F238E27FC236}">
                  <a16:creationId xmlns:a16="http://schemas.microsoft.com/office/drawing/2014/main" id="{FA9FFFEC-DDD8-D003-5745-854465CC0DD1}"/>
                </a:ext>
              </a:extLst>
            </p:cNvPr>
            <p:cNvPicPr>
              <a:picLocks noChangeAspect="1"/>
            </p:cNvPicPr>
            <p:nvPr/>
          </p:nvPicPr>
          <p:blipFill>
            <a:blip r:embed="rId9"/>
            <a:stretch>
              <a:fillRect/>
            </a:stretch>
          </p:blipFill>
          <p:spPr>
            <a:xfrm>
              <a:off x="710618" y="1310535"/>
              <a:ext cx="1752701" cy="3202852"/>
            </a:xfrm>
            <a:prstGeom prst="rect">
              <a:avLst/>
            </a:prstGeom>
          </p:spPr>
        </p:pic>
        <p:pic>
          <p:nvPicPr>
            <p:cNvPr id="21" name="Picture 20">
              <a:extLst>
                <a:ext uri="{FF2B5EF4-FFF2-40B4-BE49-F238E27FC236}">
                  <a16:creationId xmlns:a16="http://schemas.microsoft.com/office/drawing/2014/main" id="{6B037B51-30A9-B236-BE0A-11F844A5F5CF}"/>
                </a:ext>
              </a:extLst>
            </p:cNvPr>
            <p:cNvPicPr>
              <a:picLocks noChangeAspect="1"/>
            </p:cNvPicPr>
            <p:nvPr/>
          </p:nvPicPr>
          <p:blipFill>
            <a:blip r:embed="rId10"/>
            <a:stretch>
              <a:fillRect/>
            </a:stretch>
          </p:blipFill>
          <p:spPr>
            <a:xfrm>
              <a:off x="7219424" y="558187"/>
              <a:ext cx="2923442" cy="2087134"/>
            </a:xfrm>
            <a:prstGeom prst="rect">
              <a:avLst/>
            </a:prstGeom>
          </p:spPr>
        </p:pic>
        <p:pic>
          <p:nvPicPr>
            <p:cNvPr id="22" name="Picture 21">
              <a:extLst>
                <a:ext uri="{FF2B5EF4-FFF2-40B4-BE49-F238E27FC236}">
                  <a16:creationId xmlns:a16="http://schemas.microsoft.com/office/drawing/2014/main" id="{2F8B9693-1466-DCC6-983D-95DA645779AF}"/>
                </a:ext>
              </a:extLst>
            </p:cNvPr>
            <p:cNvPicPr>
              <a:picLocks noChangeAspect="1"/>
            </p:cNvPicPr>
            <p:nvPr/>
          </p:nvPicPr>
          <p:blipFill>
            <a:blip r:embed="rId11"/>
            <a:stretch>
              <a:fillRect/>
            </a:stretch>
          </p:blipFill>
          <p:spPr>
            <a:xfrm>
              <a:off x="10131617" y="1310535"/>
              <a:ext cx="2031352" cy="3352800"/>
            </a:xfrm>
            <a:prstGeom prst="rect">
              <a:avLst/>
            </a:prstGeom>
          </p:spPr>
        </p:pic>
      </p:grpSp>
    </p:spTree>
    <p:extLst>
      <p:ext uri="{BB962C8B-B14F-4D97-AF65-F5344CB8AC3E}">
        <p14:creationId xmlns:p14="http://schemas.microsoft.com/office/powerpoint/2010/main" val="206262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B97E626-DDD7-4498-8839-F63E7302E9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Part of the 1</a:t>
            </a:r>
            <a:r>
              <a:rPr lang="en-US" sz="4800" baseline="30000" dirty="0">
                <a:solidFill>
                  <a:schemeClr val="bg1"/>
                </a:solidFill>
                <a:latin typeface="Calibri" panose="020F0502020204030204" pitchFamily="34" charset="0"/>
              </a:rPr>
              <a:t>st</a:t>
            </a:r>
            <a:r>
              <a:rPr lang="en-US" sz="4800" dirty="0">
                <a:solidFill>
                  <a:schemeClr val="bg1"/>
                </a:solidFill>
                <a:latin typeface="Calibri" panose="020F0502020204030204" pitchFamily="34" charset="0"/>
              </a:rPr>
              <a:t> Amendment</a:t>
            </a:r>
          </a:p>
        </p:txBody>
      </p:sp>
      <p:sp>
        <p:nvSpPr>
          <p:cNvPr id="12" name="TextBox 11"/>
          <p:cNvSpPr txBox="1"/>
          <p:nvPr/>
        </p:nvSpPr>
        <p:spPr>
          <a:xfrm>
            <a:off x="821314" y="830998"/>
            <a:ext cx="7822623" cy="5016758"/>
          </a:xfrm>
          <a:prstGeom prst="rect">
            <a:avLst/>
          </a:prstGeom>
          <a:noFill/>
        </p:spPr>
        <p:txBody>
          <a:bodyPr wrap="square" rtlCol="0">
            <a:spAutoFit/>
          </a:bodyPr>
          <a:lstStyle/>
          <a:p>
            <a:r>
              <a:rPr lang="en-US" sz="2000" b="1" dirty="0">
                <a:solidFill>
                  <a:schemeClr val="bg1"/>
                </a:solidFill>
              </a:rPr>
              <a:t>Freedom of religion</a:t>
            </a:r>
            <a:r>
              <a:rPr lang="en-US" sz="2000" dirty="0">
                <a:solidFill>
                  <a:schemeClr val="bg1"/>
                </a:solidFill>
              </a:rPr>
              <a:t> or </a:t>
            </a:r>
            <a:r>
              <a:rPr lang="en-US" sz="2000" b="1" dirty="0">
                <a:solidFill>
                  <a:schemeClr val="bg1"/>
                </a:solidFill>
              </a:rPr>
              <a:t>Freedom of belief</a:t>
            </a:r>
            <a:r>
              <a:rPr lang="en-US" sz="2000" dirty="0">
                <a:solidFill>
                  <a:schemeClr val="bg1"/>
                </a:solidFill>
              </a:rPr>
              <a:t> is a principle that supports the freedom of an individual or community, in public or private, to manifest religion or belief in teaching, practice, worship, and observance; the concept is generally recognized also to include the freedom to change religion or not to follow any religion. The freedom to </a:t>
            </a:r>
            <a:r>
              <a:rPr lang="en-US" sz="2000" i="1" dirty="0">
                <a:solidFill>
                  <a:schemeClr val="bg1"/>
                </a:solidFill>
              </a:rPr>
              <a:t>leave</a:t>
            </a:r>
            <a:r>
              <a:rPr lang="en-US" sz="2000" dirty="0">
                <a:solidFill>
                  <a:schemeClr val="bg1"/>
                </a:solidFill>
              </a:rPr>
              <a:t> or discontinue membership in a religion or religious group —in religious terms called "apostasy" — is also a fundamental part of religious freedom, covered by Article 18 of the Universal Declaration of Human Rights.</a:t>
            </a:r>
          </a:p>
          <a:p>
            <a:r>
              <a:rPr lang="en-US" sz="2000" dirty="0">
                <a:solidFill>
                  <a:schemeClr val="bg1"/>
                </a:solidFill>
              </a:rPr>
              <a:t>Freedom of religion is considered by many people and nations to be a fundamental human right. In a country with a state religion, freedom of religion is generally considered to</a:t>
            </a:r>
          </a:p>
          <a:p>
            <a:r>
              <a:rPr lang="en-US" sz="2000" dirty="0">
                <a:solidFill>
                  <a:schemeClr val="bg1"/>
                </a:solidFill>
              </a:rPr>
              <a:t>mean that the government permits </a:t>
            </a:r>
          </a:p>
          <a:p>
            <a:r>
              <a:rPr lang="en-US" sz="2000" dirty="0">
                <a:solidFill>
                  <a:schemeClr val="bg1"/>
                </a:solidFill>
              </a:rPr>
              <a:t>religious practices of other sects </a:t>
            </a:r>
          </a:p>
          <a:p>
            <a:r>
              <a:rPr lang="en-US" sz="2000" dirty="0">
                <a:solidFill>
                  <a:schemeClr val="bg1"/>
                </a:solidFill>
              </a:rPr>
              <a:t>besides the state religion, and does </a:t>
            </a:r>
          </a:p>
          <a:p>
            <a:r>
              <a:rPr lang="en-US" sz="2000" dirty="0">
                <a:solidFill>
                  <a:schemeClr val="bg1"/>
                </a:solidFill>
              </a:rPr>
              <a:t>not persecute believers in other </a:t>
            </a:r>
          </a:p>
          <a:p>
            <a:r>
              <a:rPr lang="en-US" sz="2000" dirty="0">
                <a:solidFill>
                  <a:schemeClr val="bg1"/>
                </a:solidFill>
              </a:rPr>
              <a:t>faiths.</a:t>
            </a:r>
          </a:p>
        </p:txBody>
      </p:sp>
      <p:pic>
        <p:nvPicPr>
          <p:cNvPr id="3" name="Picture 2">
            <a:extLst>
              <a:ext uri="{FF2B5EF4-FFF2-40B4-BE49-F238E27FC236}">
                <a16:creationId xmlns:a16="http://schemas.microsoft.com/office/drawing/2014/main" id="{6F8E5AF2-585B-4DFD-8A94-539F1CC590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975" y="4046636"/>
            <a:ext cx="4733925" cy="2657475"/>
          </a:xfrm>
          <a:prstGeom prst="rect">
            <a:avLst/>
          </a:prstGeom>
        </p:spPr>
      </p:pic>
    </p:spTree>
    <p:extLst>
      <p:ext uri="{BB962C8B-B14F-4D97-AF65-F5344CB8AC3E}">
        <p14:creationId xmlns:p14="http://schemas.microsoft.com/office/powerpoint/2010/main" val="36071030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5782C80-ED77-4F44-80B1-E554122BB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152400" y="6550223"/>
            <a:ext cx="1371600" cy="307777"/>
          </a:xfrm>
          <a:prstGeom prst="rect">
            <a:avLst/>
          </a:prstGeom>
          <a:noFill/>
        </p:spPr>
        <p:txBody>
          <a:bodyPr wrap="square" rtlCol="0">
            <a:spAutoFit/>
          </a:bodyPr>
          <a:lstStyle/>
          <a:p>
            <a:r>
              <a:rPr lang="en-US" sz="1400" dirty="0">
                <a:solidFill>
                  <a:schemeClr val="bg1"/>
                </a:solidFill>
              </a:rPr>
              <a:t>Mosiah 27:4-5</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Equality</a:t>
            </a:r>
          </a:p>
        </p:txBody>
      </p:sp>
      <p:grpSp>
        <p:nvGrpSpPr>
          <p:cNvPr id="10" name="Group 9"/>
          <p:cNvGrpSpPr/>
          <p:nvPr/>
        </p:nvGrpSpPr>
        <p:grpSpPr>
          <a:xfrm>
            <a:off x="1524000" y="762001"/>
            <a:ext cx="3429000" cy="2640062"/>
            <a:chOff x="228600" y="685800"/>
            <a:chExt cx="3962400" cy="2873008"/>
          </a:xfrm>
        </p:grpSpPr>
        <p:sp>
          <p:nvSpPr>
            <p:cNvPr id="15" name="Vertical Scroll 14"/>
            <p:cNvSpPr/>
            <p:nvPr/>
          </p:nvSpPr>
          <p:spPr>
            <a:xfrm>
              <a:off x="228600" y="685800"/>
              <a:ext cx="3962400" cy="28194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11200" y="1046808"/>
              <a:ext cx="3200400" cy="2512000"/>
            </a:xfrm>
            <a:prstGeom prst="rect">
              <a:avLst/>
            </a:prstGeom>
            <a:noFill/>
          </p:spPr>
          <p:txBody>
            <a:bodyPr wrap="square" rtlCol="0">
              <a:spAutoFit/>
            </a:bodyPr>
            <a:lstStyle/>
            <a:p>
              <a:r>
                <a:rPr lang="en-US" dirty="0"/>
                <a:t>There should be no pride or haughtiness disturb their peace--having or showing the insulting attitude of people who think that they are better, smarter, or more important than other people.</a:t>
              </a:r>
            </a:p>
          </p:txBody>
        </p:sp>
      </p:grpSp>
      <p:grpSp>
        <p:nvGrpSpPr>
          <p:cNvPr id="11" name="Group 10"/>
          <p:cNvGrpSpPr/>
          <p:nvPr/>
        </p:nvGrpSpPr>
        <p:grpSpPr>
          <a:xfrm>
            <a:off x="6553200" y="1447801"/>
            <a:ext cx="3352800" cy="2689325"/>
            <a:chOff x="4648200" y="1752600"/>
            <a:chExt cx="3962400" cy="2926618"/>
          </a:xfrm>
        </p:grpSpPr>
        <p:sp>
          <p:nvSpPr>
            <p:cNvPr id="9" name="Vertical Scroll 8"/>
            <p:cNvSpPr/>
            <p:nvPr/>
          </p:nvSpPr>
          <p:spPr>
            <a:xfrm>
              <a:off x="4648200" y="1752600"/>
              <a:ext cx="3962400" cy="28194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098473" y="2167218"/>
              <a:ext cx="2971800" cy="2512000"/>
            </a:xfrm>
            <a:prstGeom prst="rect">
              <a:avLst/>
            </a:prstGeom>
            <a:noFill/>
          </p:spPr>
          <p:txBody>
            <a:bodyPr wrap="square" rtlCol="0">
              <a:spAutoFit/>
            </a:bodyPr>
            <a:lstStyle/>
            <a:p>
              <a:r>
                <a:rPr lang="en-US" dirty="0"/>
                <a:t>They should esteem his neighbor as himself—all souls of men are of equal worth. It is contrary to the spirit of heaven to hold one in greater esteem than another.</a:t>
              </a:r>
            </a:p>
          </p:txBody>
        </p:sp>
      </p:grpSp>
      <p:grpSp>
        <p:nvGrpSpPr>
          <p:cNvPr id="12" name="Group 11"/>
          <p:cNvGrpSpPr/>
          <p:nvPr/>
        </p:nvGrpSpPr>
        <p:grpSpPr>
          <a:xfrm>
            <a:off x="2514600" y="3810000"/>
            <a:ext cx="3276600" cy="2613124"/>
            <a:chOff x="4648200" y="1752600"/>
            <a:chExt cx="3962400" cy="2929866"/>
          </a:xfrm>
        </p:grpSpPr>
        <p:sp>
          <p:nvSpPr>
            <p:cNvPr id="16" name="Vertical Scroll 15"/>
            <p:cNvSpPr/>
            <p:nvPr/>
          </p:nvSpPr>
          <p:spPr>
            <a:xfrm>
              <a:off x="4648200" y="1752600"/>
              <a:ext cx="3962400" cy="2819400"/>
            </a:xfrm>
            <a:prstGeom prst="verticalScroll">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108944" y="2094345"/>
              <a:ext cx="3124200" cy="2588121"/>
            </a:xfrm>
            <a:prstGeom prst="rect">
              <a:avLst/>
            </a:prstGeom>
            <a:noFill/>
          </p:spPr>
          <p:txBody>
            <a:bodyPr wrap="square" rtlCol="0">
              <a:spAutoFit/>
            </a:bodyPr>
            <a:lstStyle/>
            <a:p>
              <a:r>
                <a:rPr lang="en-US" dirty="0"/>
                <a:t>Priests and teachers should labor with their own hands for their support—the servants of the Lord in all ages have been called and provide for themselves and their families.</a:t>
              </a:r>
            </a:p>
          </p:txBody>
        </p:sp>
      </p:grpSp>
      <p:sp>
        <p:nvSpPr>
          <p:cNvPr id="18" name="TextBox 17"/>
          <p:cNvSpPr txBox="1"/>
          <p:nvPr/>
        </p:nvSpPr>
        <p:spPr>
          <a:xfrm>
            <a:off x="5943599" y="4343400"/>
            <a:ext cx="5871411" cy="2308324"/>
          </a:xfrm>
          <a:prstGeom prst="rect">
            <a:avLst/>
          </a:prstGeom>
          <a:noFill/>
        </p:spPr>
        <p:txBody>
          <a:bodyPr wrap="square" rtlCol="0">
            <a:spAutoFit/>
          </a:bodyPr>
          <a:lstStyle/>
          <a:p>
            <a:r>
              <a:rPr lang="en-US" dirty="0">
                <a:solidFill>
                  <a:schemeClr val="bg1"/>
                </a:solidFill>
              </a:rPr>
              <a:t>Members are organized into local congregations called wards or branches. These congregations are organized geographically, and members attend a ward or branch near their home. Congregations meet together on Sundays to worship. The leader of a congregation is a bishop or a branch president. He is not paid for his service, but he donates his time to serve the congregation.</a:t>
            </a:r>
          </a:p>
          <a:p>
            <a:r>
              <a:rPr lang="en-US" dirty="0">
                <a:solidFill>
                  <a:schemeClr val="bg1"/>
                </a:solidFill>
              </a:rPr>
              <a:t>Mormon.org</a:t>
            </a:r>
          </a:p>
        </p:txBody>
      </p:sp>
    </p:spTree>
    <p:extLst>
      <p:ext uri="{BB962C8B-B14F-4D97-AF65-F5344CB8AC3E}">
        <p14:creationId xmlns:p14="http://schemas.microsoft.com/office/powerpoint/2010/main" val="60537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BC3074FC-B76A-42F6-A0E0-7405AF228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10993676" y="6508550"/>
            <a:ext cx="1371600" cy="307777"/>
          </a:xfrm>
          <a:prstGeom prst="rect">
            <a:avLst/>
          </a:prstGeom>
          <a:noFill/>
        </p:spPr>
        <p:txBody>
          <a:bodyPr wrap="square" rtlCol="0">
            <a:spAutoFit/>
          </a:bodyPr>
          <a:lstStyle/>
          <a:p>
            <a:r>
              <a:rPr lang="en-US" sz="1400" dirty="0">
                <a:solidFill>
                  <a:schemeClr val="bg1"/>
                </a:solidFill>
              </a:rPr>
              <a:t>Who’s Who</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Alma, the Younger</a:t>
            </a:r>
          </a:p>
        </p:txBody>
      </p:sp>
      <p:sp>
        <p:nvSpPr>
          <p:cNvPr id="64" name="TextBox 63"/>
          <p:cNvSpPr txBox="1"/>
          <p:nvPr/>
        </p:nvSpPr>
        <p:spPr>
          <a:xfrm>
            <a:off x="359790" y="610137"/>
            <a:ext cx="8271553" cy="6247864"/>
          </a:xfrm>
          <a:prstGeom prst="rect">
            <a:avLst/>
          </a:prstGeom>
          <a:noFill/>
        </p:spPr>
        <p:txBody>
          <a:bodyPr wrap="square" rtlCol="0">
            <a:spAutoFit/>
          </a:bodyPr>
          <a:lstStyle/>
          <a:p>
            <a:r>
              <a:rPr lang="en-US" sz="1600" dirty="0">
                <a:solidFill>
                  <a:schemeClr val="bg1"/>
                </a:solidFill>
              </a:rPr>
              <a:t>He was the son of Alma the Elder</a:t>
            </a:r>
          </a:p>
          <a:p>
            <a:endParaRPr lang="en-US" sz="1600" dirty="0">
              <a:solidFill>
                <a:schemeClr val="bg1"/>
              </a:solidFill>
            </a:endParaRPr>
          </a:p>
          <a:p>
            <a:r>
              <a:rPr lang="en-US" sz="1600" dirty="0">
                <a:solidFill>
                  <a:schemeClr val="bg1"/>
                </a:solidFill>
              </a:rPr>
              <a:t>He was ‘numbered among the unbelievers’ (Mosiah 27:8)</a:t>
            </a:r>
          </a:p>
          <a:p>
            <a:endParaRPr lang="en-US" sz="1600" dirty="0">
              <a:solidFill>
                <a:schemeClr val="bg1"/>
              </a:solidFill>
            </a:endParaRPr>
          </a:p>
          <a:p>
            <a:r>
              <a:rPr lang="en-US" sz="1600" dirty="0">
                <a:solidFill>
                  <a:schemeClr val="bg1"/>
                </a:solidFill>
              </a:rPr>
              <a:t>He was visited by a heavenly messenger about 100-92 BC</a:t>
            </a:r>
          </a:p>
          <a:p>
            <a:endParaRPr lang="en-US" sz="1600" dirty="0">
              <a:solidFill>
                <a:schemeClr val="bg1"/>
              </a:solidFill>
            </a:endParaRPr>
          </a:p>
          <a:p>
            <a:r>
              <a:rPr lang="en-US" sz="1600" dirty="0">
                <a:solidFill>
                  <a:schemeClr val="bg1"/>
                </a:solidFill>
              </a:rPr>
              <a:t>He had a spiritual transformation and redirected his life to the service of God</a:t>
            </a:r>
          </a:p>
          <a:p>
            <a:endParaRPr lang="en-US" sz="1600" dirty="0">
              <a:solidFill>
                <a:schemeClr val="bg1"/>
              </a:solidFill>
            </a:endParaRPr>
          </a:p>
          <a:p>
            <a:r>
              <a:rPr lang="en-US" sz="1600" dirty="0">
                <a:solidFill>
                  <a:schemeClr val="bg1"/>
                </a:solidFill>
              </a:rPr>
              <a:t>He was appointed chief judge of the land around 91 BC</a:t>
            </a:r>
          </a:p>
          <a:p>
            <a:endParaRPr lang="en-US" sz="1600" dirty="0">
              <a:solidFill>
                <a:schemeClr val="bg1"/>
              </a:solidFill>
            </a:endParaRPr>
          </a:p>
          <a:p>
            <a:r>
              <a:rPr lang="en-US" sz="1600" dirty="0">
                <a:solidFill>
                  <a:schemeClr val="bg1"/>
                </a:solidFill>
              </a:rPr>
              <a:t>He defeated a conspirator </a:t>
            </a:r>
            <a:r>
              <a:rPr lang="en-US" sz="1600" dirty="0" err="1">
                <a:solidFill>
                  <a:schemeClr val="bg1"/>
                </a:solidFill>
              </a:rPr>
              <a:t>Amlici</a:t>
            </a:r>
            <a:endParaRPr lang="en-US" sz="1600" dirty="0">
              <a:solidFill>
                <a:schemeClr val="bg1"/>
              </a:solidFill>
            </a:endParaRPr>
          </a:p>
          <a:p>
            <a:endParaRPr lang="en-US" sz="1600" dirty="0">
              <a:solidFill>
                <a:schemeClr val="bg1"/>
              </a:solidFill>
            </a:endParaRPr>
          </a:p>
          <a:p>
            <a:r>
              <a:rPr lang="en-US" sz="1600" dirty="0">
                <a:solidFill>
                  <a:schemeClr val="bg1"/>
                </a:solidFill>
              </a:rPr>
              <a:t>He was consecrated high priest of the Church by his father (Alma 4:4; 5:3)</a:t>
            </a:r>
          </a:p>
          <a:p>
            <a:endParaRPr lang="en-US" sz="1600" dirty="0">
              <a:solidFill>
                <a:schemeClr val="bg1"/>
              </a:solidFill>
            </a:endParaRPr>
          </a:p>
          <a:p>
            <a:r>
              <a:rPr lang="en-US" sz="1600" dirty="0">
                <a:solidFill>
                  <a:schemeClr val="bg1"/>
                </a:solidFill>
              </a:rPr>
              <a:t>He later delegated his office to another to serve on a mission</a:t>
            </a:r>
          </a:p>
          <a:p>
            <a:endParaRPr lang="en-US" sz="1600" dirty="0">
              <a:solidFill>
                <a:schemeClr val="bg1"/>
              </a:solidFill>
            </a:endParaRPr>
          </a:p>
          <a:p>
            <a:r>
              <a:rPr lang="en-US" sz="1600" dirty="0">
                <a:solidFill>
                  <a:schemeClr val="bg1"/>
                </a:solidFill>
              </a:rPr>
              <a:t>He reformed the church in Zarahemla</a:t>
            </a:r>
          </a:p>
          <a:p>
            <a:endParaRPr lang="en-US" sz="1600" dirty="0">
              <a:solidFill>
                <a:schemeClr val="bg1"/>
              </a:solidFill>
            </a:endParaRPr>
          </a:p>
          <a:p>
            <a:r>
              <a:rPr lang="en-US" sz="1600" dirty="0">
                <a:solidFill>
                  <a:schemeClr val="bg1"/>
                </a:solidFill>
              </a:rPr>
              <a:t>He was rejected by the city of </a:t>
            </a:r>
            <a:r>
              <a:rPr lang="en-US" sz="1600" dirty="0" err="1">
                <a:solidFill>
                  <a:schemeClr val="bg1"/>
                </a:solidFill>
              </a:rPr>
              <a:t>Ammonihah</a:t>
            </a:r>
            <a:r>
              <a:rPr lang="en-US" sz="1600" dirty="0">
                <a:solidFill>
                  <a:schemeClr val="bg1"/>
                </a:solidFill>
              </a:rPr>
              <a:t> around 82 BC but stayed with </a:t>
            </a:r>
            <a:r>
              <a:rPr lang="en-US" sz="1600" dirty="0" err="1">
                <a:solidFill>
                  <a:schemeClr val="bg1"/>
                </a:solidFill>
              </a:rPr>
              <a:t>Amulek</a:t>
            </a:r>
            <a:r>
              <a:rPr lang="en-US" sz="1600" dirty="0">
                <a:solidFill>
                  <a:schemeClr val="bg1"/>
                </a:solidFill>
              </a:rPr>
              <a:t> and eventually converted </a:t>
            </a:r>
            <a:r>
              <a:rPr lang="en-US" sz="1600" dirty="0" err="1">
                <a:solidFill>
                  <a:schemeClr val="bg1"/>
                </a:solidFill>
              </a:rPr>
              <a:t>Zeezrom</a:t>
            </a:r>
            <a:endParaRPr lang="en-US" sz="1600" dirty="0">
              <a:solidFill>
                <a:schemeClr val="bg1"/>
              </a:solidFill>
            </a:endParaRPr>
          </a:p>
          <a:p>
            <a:endParaRPr lang="en-US" sz="1600" dirty="0">
              <a:solidFill>
                <a:schemeClr val="bg1"/>
              </a:solidFill>
            </a:endParaRPr>
          </a:p>
          <a:p>
            <a:r>
              <a:rPr lang="en-US" sz="1600" dirty="0">
                <a:solidFill>
                  <a:schemeClr val="bg1"/>
                </a:solidFill>
              </a:rPr>
              <a:t>He made a safe haven for the Anti-Levi-Nephites</a:t>
            </a:r>
          </a:p>
          <a:p>
            <a:endParaRPr lang="en-US" sz="1600" dirty="0">
              <a:solidFill>
                <a:schemeClr val="bg1"/>
              </a:solidFill>
            </a:endParaRPr>
          </a:p>
          <a:p>
            <a:r>
              <a:rPr lang="en-US" sz="1600" dirty="0">
                <a:solidFill>
                  <a:schemeClr val="bg1"/>
                </a:solidFill>
              </a:rPr>
              <a:t>He went to the land of </a:t>
            </a:r>
            <a:r>
              <a:rPr lang="en-US" sz="1600" dirty="0" err="1">
                <a:solidFill>
                  <a:schemeClr val="bg1"/>
                </a:solidFill>
              </a:rPr>
              <a:t>Melek</a:t>
            </a:r>
            <a:r>
              <a:rPr lang="en-US" sz="1600" dirty="0">
                <a:solidFill>
                  <a:schemeClr val="bg1"/>
                </a:solidFill>
              </a:rPr>
              <a:t>, but was never heard of again…presumable being translated like Moses (Alma 45:18-19)</a:t>
            </a:r>
          </a:p>
        </p:txBody>
      </p:sp>
      <p:grpSp>
        <p:nvGrpSpPr>
          <p:cNvPr id="2" name="Group 1">
            <a:extLst>
              <a:ext uri="{FF2B5EF4-FFF2-40B4-BE49-F238E27FC236}">
                <a16:creationId xmlns:a16="http://schemas.microsoft.com/office/drawing/2014/main" id="{94DAFA30-5F9F-79E8-6CF8-83DD6F05900C}"/>
              </a:ext>
            </a:extLst>
          </p:cNvPr>
          <p:cNvGrpSpPr/>
          <p:nvPr/>
        </p:nvGrpSpPr>
        <p:grpSpPr>
          <a:xfrm>
            <a:off x="9046788" y="863634"/>
            <a:ext cx="2182395" cy="5393621"/>
            <a:chOff x="3429000" y="1066800"/>
            <a:chExt cx="1524000" cy="3766449"/>
          </a:xfrm>
        </p:grpSpPr>
        <p:grpSp>
          <p:nvGrpSpPr>
            <p:cNvPr id="3" name="Group 49">
              <a:extLst>
                <a:ext uri="{FF2B5EF4-FFF2-40B4-BE49-F238E27FC236}">
                  <a16:creationId xmlns:a16="http://schemas.microsoft.com/office/drawing/2014/main" id="{D5D6AFB8-A0B5-BC1E-5F29-ACA2D411077A}"/>
                </a:ext>
              </a:extLst>
            </p:cNvPr>
            <p:cNvGrpSpPr/>
            <p:nvPr/>
          </p:nvGrpSpPr>
          <p:grpSpPr>
            <a:xfrm rot="9550070">
              <a:off x="4213978" y="4219465"/>
              <a:ext cx="304800" cy="613784"/>
              <a:chOff x="1295400" y="4546730"/>
              <a:chExt cx="409568" cy="689984"/>
            </a:xfrm>
          </p:grpSpPr>
          <p:sp>
            <p:nvSpPr>
              <p:cNvPr id="106" name="Oval 105">
                <a:extLst>
                  <a:ext uri="{FF2B5EF4-FFF2-40B4-BE49-F238E27FC236}">
                    <a16:creationId xmlns:a16="http://schemas.microsoft.com/office/drawing/2014/main" id="{50E07058-D779-D089-3ECF-99099750246E}"/>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08B60EAA-9DC7-EAE0-A55B-33D30692156F}"/>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42">
              <a:extLst>
                <a:ext uri="{FF2B5EF4-FFF2-40B4-BE49-F238E27FC236}">
                  <a16:creationId xmlns:a16="http://schemas.microsoft.com/office/drawing/2014/main" id="{CFE931F5-4DFA-4ADB-1823-DFC1DD56697D}"/>
                </a:ext>
              </a:extLst>
            </p:cNvPr>
            <p:cNvGrpSpPr/>
            <p:nvPr/>
          </p:nvGrpSpPr>
          <p:grpSpPr>
            <a:xfrm rot="15885139">
              <a:off x="3977145" y="4210668"/>
              <a:ext cx="304800" cy="613784"/>
              <a:chOff x="1295400" y="4546730"/>
              <a:chExt cx="409568" cy="689984"/>
            </a:xfrm>
          </p:grpSpPr>
          <p:sp>
            <p:nvSpPr>
              <p:cNvPr id="104" name="Oval 5">
                <a:extLst>
                  <a:ext uri="{FF2B5EF4-FFF2-40B4-BE49-F238E27FC236}">
                    <a16:creationId xmlns:a16="http://schemas.microsoft.com/office/drawing/2014/main" id="{1AE90113-730A-12AC-06B8-BF9E7E486785}"/>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3CFBB9F3-301E-6917-109B-8E633E8F6C0C}"/>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rapezoid 6">
              <a:extLst>
                <a:ext uri="{FF2B5EF4-FFF2-40B4-BE49-F238E27FC236}">
                  <a16:creationId xmlns:a16="http://schemas.microsoft.com/office/drawing/2014/main" id="{5AF37F39-2180-D3AC-6F81-B2D10E5CB1F0}"/>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EDD623D-599F-3E09-6F50-A9C5CEFCA62B}"/>
                </a:ext>
              </a:extLst>
            </p:cNvPr>
            <p:cNvSpPr/>
            <p:nvPr/>
          </p:nvSpPr>
          <p:spPr>
            <a:xfrm>
              <a:off x="47244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4A97059-34DD-202D-9690-E41CF0B43657}"/>
                </a:ext>
              </a:extLst>
            </p:cNvPr>
            <p:cNvSpPr/>
            <p:nvPr/>
          </p:nvSpPr>
          <p:spPr>
            <a:xfrm>
              <a:off x="34290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244CF8E0-DFB3-31F6-7B6E-CB187BBD9760}"/>
                </a:ext>
              </a:extLst>
            </p:cNvPr>
            <p:cNvSpPr/>
            <p:nvPr/>
          </p:nvSpPr>
          <p:spPr>
            <a:xfrm>
              <a:off x="3657600" y="2051730"/>
              <a:ext cx="1143000" cy="2133600"/>
            </a:xfrm>
            <a:prstGeom prst="trapezoid">
              <a:avLst>
                <a:gd name="adj" fmla="val 23863"/>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B776DDB-1970-B96E-4D35-0D1F97C8EB58}"/>
                </a:ext>
              </a:extLst>
            </p:cNvPr>
            <p:cNvSpPr/>
            <p:nvPr/>
          </p:nvSpPr>
          <p:spPr>
            <a:xfrm>
              <a:off x="3886200" y="2127930"/>
              <a:ext cx="685800" cy="52590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C7BB999-DB45-8B42-F5B2-4C35FB3608B2}"/>
                </a:ext>
              </a:extLst>
            </p:cNvPr>
            <p:cNvSpPr/>
            <p:nvPr/>
          </p:nvSpPr>
          <p:spPr>
            <a:xfrm>
              <a:off x="3909291" y="1867002"/>
              <a:ext cx="609600"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4D4AA683-E58B-B140-9CAD-15A162CC2688}"/>
                </a:ext>
              </a:extLst>
            </p:cNvPr>
            <p:cNvSpPr/>
            <p:nvPr/>
          </p:nvSpPr>
          <p:spPr>
            <a:xfrm rot="20397331">
              <a:off x="4372636" y="2187397"/>
              <a:ext cx="551541" cy="1157352"/>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6E0A87A7-6C99-65A4-67A7-3549B3C51D84}"/>
                </a:ext>
              </a:extLst>
            </p:cNvPr>
            <p:cNvSpPr/>
            <p:nvPr/>
          </p:nvSpPr>
          <p:spPr>
            <a:xfrm rot="1296214">
              <a:off x="3544730" y="2182303"/>
              <a:ext cx="511448" cy="1132587"/>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7253F79A-2B1A-A9AB-47E2-6E2BAE7D2582}"/>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E8442430-48AA-5271-646A-AAA5EFBB5BF2}"/>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31">
              <a:extLst>
                <a:ext uri="{FF2B5EF4-FFF2-40B4-BE49-F238E27FC236}">
                  <a16:creationId xmlns:a16="http://schemas.microsoft.com/office/drawing/2014/main" id="{2B9B45D2-E399-6344-C508-1F9B9AEFEF56}"/>
                </a:ext>
              </a:extLst>
            </p:cNvPr>
            <p:cNvGrpSpPr/>
            <p:nvPr/>
          </p:nvGrpSpPr>
          <p:grpSpPr>
            <a:xfrm rot="21151532">
              <a:off x="4409671" y="1410436"/>
              <a:ext cx="343204" cy="757299"/>
              <a:chOff x="1434718" y="4935165"/>
              <a:chExt cx="343204" cy="757299"/>
            </a:xfrm>
          </p:grpSpPr>
          <p:sp>
            <p:nvSpPr>
              <p:cNvPr id="101" name="Moon 100">
                <a:extLst>
                  <a:ext uri="{FF2B5EF4-FFF2-40B4-BE49-F238E27FC236}">
                    <a16:creationId xmlns:a16="http://schemas.microsoft.com/office/drawing/2014/main" id="{38FD1592-35E9-F979-476B-CB7B41879D37}"/>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101">
                <a:extLst>
                  <a:ext uri="{FF2B5EF4-FFF2-40B4-BE49-F238E27FC236}">
                    <a16:creationId xmlns:a16="http://schemas.microsoft.com/office/drawing/2014/main" id="{F4268F27-E2E5-D890-DB2C-C51D53010F11}"/>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102">
                <a:extLst>
                  <a:ext uri="{FF2B5EF4-FFF2-40B4-BE49-F238E27FC236}">
                    <a16:creationId xmlns:a16="http://schemas.microsoft.com/office/drawing/2014/main" id="{AD3B991E-5CBE-8249-7EB8-7AFEC09C3F98}"/>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29">
              <a:extLst>
                <a:ext uri="{FF2B5EF4-FFF2-40B4-BE49-F238E27FC236}">
                  <a16:creationId xmlns:a16="http://schemas.microsoft.com/office/drawing/2014/main" id="{44E5578C-40AC-D286-63D8-6714BBD4E569}"/>
                </a:ext>
              </a:extLst>
            </p:cNvPr>
            <p:cNvGrpSpPr/>
            <p:nvPr/>
          </p:nvGrpSpPr>
          <p:grpSpPr>
            <a:xfrm rot="1653802">
              <a:off x="3690953" y="1480868"/>
              <a:ext cx="343204" cy="757299"/>
              <a:chOff x="1434718" y="4935165"/>
              <a:chExt cx="343204" cy="757299"/>
            </a:xfrm>
          </p:grpSpPr>
          <p:sp>
            <p:nvSpPr>
              <p:cNvPr id="98" name="Moon 97">
                <a:extLst>
                  <a:ext uri="{FF2B5EF4-FFF2-40B4-BE49-F238E27FC236}">
                    <a16:creationId xmlns:a16="http://schemas.microsoft.com/office/drawing/2014/main" id="{F9154EC6-F165-09F9-C085-7655D0917881}"/>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27">
                <a:extLst>
                  <a:ext uri="{FF2B5EF4-FFF2-40B4-BE49-F238E27FC236}">
                    <a16:creationId xmlns:a16="http://schemas.microsoft.com/office/drawing/2014/main" id="{C8B6E488-C34D-E1E5-894C-CE8E5CAEE8EA}"/>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28">
                <a:extLst>
                  <a:ext uri="{FF2B5EF4-FFF2-40B4-BE49-F238E27FC236}">
                    <a16:creationId xmlns:a16="http://schemas.microsoft.com/office/drawing/2014/main" id="{E7654EB3-AA30-1C6C-328E-321C43A8C784}"/>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14">
              <a:extLst>
                <a:ext uri="{FF2B5EF4-FFF2-40B4-BE49-F238E27FC236}">
                  <a16:creationId xmlns:a16="http://schemas.microsoft.com/office/drawing/2014/main" id="{21764FFD-4E7D-8F0D-D32D-57D36FD83024}"/>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oon 72">
              <a:extLst>
                <a:ext uri="{FF2B5EF4-FFF2-40B4-BE49-F238E27FC236}">
                  <a16:creationId xmlns:a16="http://schemas.microsoft.com/office/drawing/2014/main" id="{39A1CECB-DA1D-3A6E-50B0-504B83841CB6}"/>
                </a:ext>
              </a:extLst>
            </p:cNvPr>
            <p:cNvSpPr/>
            <p:nvPr/>
          </p:nvSpPr>
          <p:spPr>
            <a:xfrm rot="5412568">
              <a:off x="4013458" y="828675"/>
              <a:ext cx="381000" cy="85725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oon 73">
              <a:extLst>
                <a:ext uri="{FF2B5EF4-FFF2-40B4-BE49-F238E27FC236}">
                  <a16:creationId xmlns:a16="http://schemas.microsoft.com/office/drawing/2014/main" id="{9C699BC4-067E-9F39-EEED-95BBF22F92E6}"/>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oon 74">
              <a:extLst>
                <a:ext uri="{FF2B5EF4-FFF2-40B4-BE49-F238E27FC236}">
                  <a16:creationId xmlns:a16="http://schemas.microsoft.com/office/drawing/2014/main" id="{2B12548C-7BDC-8003-4767-53AFD80A0C7D}"/>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oon 75">
              <a:extLst>
                <a:ext uri="{FF2B5EF4-FFF2-40B4-BE49-F238E27FC236}">
                  <a16:creationId xmlns:a16="http://schemas.microsoft.com/office/drawing/2014/main" id="{08D29CAC-04AA-171F-9565-F9426B450C90}"/>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oon 76">
              <a:extLst>
                <a:ext uri="{FF2B5EF4-FFF2-40B4-BE49-F238E27FC236}">
                  <a16:creationId xmlns:a16="http://schemas.microsoft.com/office/drawing/2014/main" id="{5526F4B8-B1A8-6046-7B96-E405E4290BEC}"/>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oon 77">
              <a:extLst>
                <a:ext uri="{FF2B5EF4-FFF2-40B4-BE49-F238E27FC236}">
                  <a16:creationId xmlns:a16="http://schemas.microsoft.com/office/drawing/2014/main" id="{3AD0B0A4-DD03-42B5-6B1B-7FD26D64F94F}"/>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Moon 78">
              <a:extLst>
                <a:ext uri="{FF2B5EF4-FFF2-40B4-BE49-F238E27FC236}">
                  <a16:creationId xmlns:a16="http://schemas.microsoft.com/office/drawing/2014/main" id="{16AB10C0-7699-B3B8-674A-F7D28CC0ED1F}"/>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Moon 79">
              <a:extLst>
                <a:ext uri="{FF2B5EF4-FFF2-40B4-BE49-F238E27FC236}">
                  <a16:creationId xmlns:a16="http://schemas.microsoft.com/office/drawing/2014/main" id="{DC12EF1E-BDFD-A4CF-79A2-34073D7A698B}"/>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Moon 80">
              <a:extLst>
                <a:ext uri="{FF2B5EF4-FFF2-40B4-BE49-F238E27FC236}">
                  <a16:creationId xmlns:a16="http://schemas.microsoft.com/office/drawing/2014/main" id="{CD6D8D7E-CD1E-0E8C-090F-B9824BE3969E}"/>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a:extLst>
                <a:ext uri="{FF2B5EF4-FFF2-40B4-BE49-F238E27FC236}">
                  <a16:creationId xmlns:a16="http://schemas.microsoft.com/office/drawing/2014/main" id="{448031C9-1FD7-D09D-762A-B694539EC81E}"/>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48">
              <a:extLst>
                <a:ext uri="{FF2B5EF4-FFF2-40B4-BE49-F238E27FC236}">
                  <a16:creationId xmlns:a16="http://schemas.microsoft.com/office/drawing/2014/main" id="{289F2DD9-6511-456F-B178-82BD021B1915}"/>
                </a:ext>
              </a:extLst>
            </p:cNvPr>
            <p:cNvGrpSpPr/>
            <p:nvPr/>
          </p:nvGrpSpPr>
          <p:grpSpPr>
            <a:xfrm>
              <a:off x="3890818" y="3982130"/>
              <a:ext cx="609600" cy="164123"/>
              <a:chOff x="553453" y="4798401"/>
              <a:chExt cx="1858183" cy="519282"/>
            </a:xfrm>
          </p:grpSpPr>
          <p:sp>
            <p:nvSpPr>
              <p:cNvPr id="93" name="Frame 92">
                <a:extLst>
                  <a:ext uri="{FF2B5EF4-FFF2-40B4-BE49-F238E27FC236}">
                    <a16:creationId xmlns:a16="http://schemas.microsoft.com/office/drawing/2014/main" id="{5B9B6E5D-E192-BC54-C637-290768D5C2F2}"/>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Frame 93">
                <a:extLst>
                  <a:ext uri="{FF2B5EF4-FFF2-40B4-BE49-F238E27FC236}">
                    <a16:creationId xmlns:a16="http://schemas.microsoft.com/office/drawing/2014/main" id="{6C97ADAA-279A-23FB-6755-80799E4EA92A}"/>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Frame 94">
                <a:extLst>
                  <a:ext uri="{FF2B5EF4-FFF2-40B4-BE49-F238E27FC236}">
                    <a16:creationId xmlns:a16="http://schemas.microsoft.com/office/drawing/2014/main" id="{E656CEBD-A75B-BA09-202B-B33BCC614C46}"/>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Frame 95">
                <a:extLst>
                  <a:ext uri="{FF2B5EF4-FFF2-40B4-BE49-F238E27FC236}">
                    <a16:creationId xmlns:a16="http://schemas.microsoft.com/office/drawing/2014/main" id="{CC4006A2-D63E-2635-3F6E-016950D6DE1A}"/>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Frame 96">
                <a:extLst>
                  <a:ext uri="{FF2B5EF4-FFF2-40B4-BE49-F238E27FC236}">
                    <a16:creationId xmlns:a16="http://schemas.microsoft.com/office/drawing/2014/main" id="{E4B50A51-E86F-EEBD-AA6B-96DB2BBEC4DA}"/>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4" name="Group 53">
              <a:extLst>
                <a:ext uri="{FF2B5EF4-FFF2-40B4-BE49-F238E27FC236}">
                  <a16:creationId xmlns:a16="http://schemas.microsoft.com/office/drawing/2014/main" id="{F57BDC44-12D8-F3D1-053A-BD9C62E67C26}"/>
                </a:ext>
              </a:extLst>
            </p:cNvPr>
            <p:cNvGrpSpPr/>
            <p:nvPr/>
          </p:nvGrpSpPr>
          <p:grpSpPr>
            <a:xfrm rot="1653802">
              <a:off x="3691791" y="1315553"/>
              <a:ext cx="243277" cy="536804"/>
              <a:chOff x="1434718" y="4935165"/>
              <a:chExt cx="343204" cy="757299"/>
            </a:xfrm>
          </p:grpSpPr>
          <p:sp>
            <p:nvSpPr>
              <p:cNvPr id="90" name="Moon 89">
                <a:extLst>
                  <a:ext uri="{FF2B5EF4-FFF2-40B4-BE49-F238E27FC236}">
                    <a16:creationId xmlns:a16="http://schemas.microsoft.com/office/drawing/2014/main" id="{7E7853F2-1930-E374-1EF1-D42065E4622B}"/>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Moon 90">
                <a:extLst>
                  <a:ext uri="{FF2B5EF4-FFF2-40B4-BE49-F238E27FC236}">
                    <a16:creationId xmlns:a16="http://schemas.microsoft.com/office/drawing/2014/main" id="{155DE8FF-03B2-30EE-BD37-19AE296646DE}"/>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Moon 91">
                <a:extLst>
                  <a:ext uri="{FF2B5EF4-FFF2-40B4-BE49-F238E27FC236}">
                    <a16:creationId xmlns:a16="http://schemas.microsoft.com/office/drawing/2014/main" id="{E3123DBA-121F-5026-B739-A8C4D3432988}"/>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57">
              <a:extLst>
                <a:ext uri="{FF2B5EF4-FFF2-40B4-BE49-F238E27FC236}">
                  <a16:creationId xmlns:a16="http://schemas.microsoft.com/office/drawing/2014/main" id="{EC9F584B-3336-2F76-67D8-B6190E380947}"/>
                </a:ext>
              </a:extLst>
            </p:cNvPr>
            <p:cNvGrpSpPr/>
            <p:nvPr/>
          </p:nvGrpSpPr>
          <p:grpSpPr>
            <a:xfrm rot="20849912">
              <a:off x="4551016" y="1309696"/>
              <a:ext cx="243277" cy="536804"/>
              <a:chOff x="1434718" y="4935165"/>
              <a:chExt cx="343204" cy="757299"/>
            </a:xfrm>
          </p:grpSpPr>
          <p:sp>
            <p:nvSpPr>
              <p:cNvPr id="87" name="Moon 86">
                <a:extLst>
                  <a:ext uri="{FF2B5EF4-FFF2-40B4-BE49-F238E27FC236}">
                    <a16:creationId xmlns:a16="http://schemas.microsoft.com/office/drawing/2014/main" id="{F1397AA4-25FE-AE16-86D9-BFB2D0F9DCF8}"/>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Moon 87">
                <a:extLst>
                  <a:ext uri="{FF2B5EF4-FFF2-40B4-BE49-F238E27FC236}">
                    <a16:creationId xmlns:a16="http://schemas.microsoft.com/office/drawing/2014/main" id="{F4D0A0FD-14C4-C23F-78C4-EEF1C3D70389}"/>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Moon 88">
                <a:extLst>
                  <a:ext uri="{FF2B5EF4-FFF2-40B4-BE49-F238E27FC236}">
                    <a16:creationId xmlns:a16="http://schemas.microsoft.com/office/drawing/2014/main" id="{9FAA7629-FF0B-B8D3-901D-A8818FA7829E}"/>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Rounded Rectangle 30">
              <a:extLst>
                <a:ext uri="{FF2B5EF4-FFF2-40B4-BE49-F238E27FC236}">
                  <a16:creationId xmlns:a16="http://schemas.microsoft.com/office/drawing/2014/main" id="{AC9676EE-4AEC-F152-610F-68FF1306571F}"/>
                </a:ext>
              </a:extLst>
            </p:cNvPr>
            <p:cNvSpPr/>
            <p:nvPr/>
          </p:nvSpPr>
          <p:spPr>
            <a:xfrm>
              <a:off x="3724514" y="128914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58012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4">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4">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4">
                                            <p:txEl>
                                              <p:pRg st="16" end="16"/>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4">
                                            <p:txEl>
                                              <p:pRg st="18" end="1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4">
                                            <p:txEl>
                                              <p:pRg st="20" end="2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4">
                                            <p:txEl>
                                              <p:pRg st="22" end="2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B48CEA7-D567-44D7-9A8E-E8CFA6B34CB8}"/>
              </a:ext>
            </a:extLst>
          </p:cNvPr>
          <p:cNvSpPr/>
          <p:nvPr/>
        </p:nvSpPr>
        <p:spPr>
          <a:xfrm flipH="1" flipV="1">
            <a:off x="0" y="0"/>
            <a:ext cx="12192000" cy="6858000"/>
          </a:xfrm>
          <a:prstGeom prst="rect">
            <a:avLst/>
          </a:prstGeom>
          <a:gradFill>
            <a:gsLst>
              <a:gs pos="0">
                <a:srgbClr val="365129"/>
              </a:gs>
              <a:gs pos="36000">
                <a:srgbClr val="00B050"/>
              </a:gs>
              <a:gs pos="69000">
                <a:srgbClr val="CCFF99"/>
              </a:gs>
              <a:gs pos="100000">
                <a:schemeClr val="accent1">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6550224"/>
            <a:ext cx="2895600" cy="307777"/>
          </a:xfrm>
          <a:prstGeom prst="rect">
            <a:avLst/>
          </a:prstGeom>
          <a:noFill/>
        </p:spPr>
        <p:txBody>
          <a:bodyPr wrap="square" rtlCol="0">
            <a:spAutoFit/>
          </a:bodyPr>
          <a:lstStyle/>
          <a:p>
            <a:r>
              <a:rPr lang="en-US" sz="1400" dirty="0">
                <a:solidFill>
                  <a:schemeClr val="bg1"/>
                </a:solidFill>
              </a:rPr>
              <a:t>Mosiah 25:5</a:t>
            </a:r>
          </a:p>
        </p:txBody>
      </p:sp>
      <p:sp>
        <p:nvSpPr>
          <p:cNvPr id="5" name="TextBox 4"/>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Learning From Other’s Experiences</a:t>
            </a:r>
          </a:p>
        </p:txBody>
      </p:sp>
      <p:sp>
        <p:nvSpPr>
          <p:cNvPr id="21" name="TextBox 20"/>
          <p:cNvSpPr txBox="1"/>
          <p:nvPr/>
        </p:nvSpPr>
        <p:spPr>
          <a:xfrm>
            <a:off x="2168236" y="1437621"/>
            <a:ext cx="7086600" cy="2585323"/>
          </a:xfrm>
          <a:prstGeom prst="rect">
            <a:avLst/>
          </a:prstGeom>
          <a:noFill/>
        </p:spPr>
        <p:txBody>
          <a:bodyPr wrap="square" rtlCol="0">
            <a:spAutoFit/>
          </a:bodyPr>
          <a:lstStyle/>
          <a:p>
            <a:pPr fontAlgn="base"/>
            <a:r>
              <a:rPr lang="en-US" sz="2400" b="1" dirty="0"/>
              <a:t>What sources can we turn to learn of others’ experiences with the goodness of God?</a:t>
            </a:r>
          </a:p>
          <a:p>
            <a:pPr fontAlgn="base"/>
            <a:r>
              <a:rPr lang="en-US" sz="2400" b="1" dirty="0"/>
              <a:t> </a:t>
            </a:r>
          </a:p>
          <a:p>
            <a:pPr algn="ctr" fontAlgn="base"/>
            <a:r>
              <a:rPr lang="en-US" b="1" dirty="0"/>
              <a:t>The scriptures</a:t>
            </a:r>
          </a:p>
          <a:p>
            <a:pPr algn="ctr" fontAlgn="base"/>
            <a:r>
              <a:rPr lang="en-US" b="1" dirty="0"/>
              <a:t>General conference addresses</a:t>
            </a:r>
          </a:p>
          <a:p>
            <a:pPr algn="ctr" fontAlgn="base"/>
            <a:r>
              <a:rPr lang="en-US" b="1" dirty="0"/>
              <a:t>Church magazines</a:t>
            </a:r>
          </a:p>
          <a:p>
            <a:pPr algn="ctr" fontAlgn="base"/>
            <a:r>
              <a:rPr lang="en-US" b="1" dirty="0"/>
              <a:t>Biographies of Church leaders and others</a:t>
            </a:r>
          </a:p>
          <a:p>
            <a:pPr algn="ctr" fontAlgn="base"/>
            <a:r>
              <a:rPr lang="en-US" b="1" dirty="0"/>
              <a:t>Family histories</a:t>
            </a:r>
          </a:p>
        </p:txBody>
      </p:sp>
      <p:sp>
        <p:nvSpPr>
          <p:cNvPr id="389" name="TextBox 388"/>
          <p:cNvSpPr txBox="1"/>
          <p:nvPr/>
        </p:nvSpPr>
        <p:spPr>
          <a:xfrm>
            <a:off x="1676400" y="762000"/>
            <a:ext cx="7620000" cy="523220"/>
          </a:xfrm>
          <a:prstGeom prst="rect">
            <a:avLst/>
          </a:prstGeom>
          <a:noFill/>
        </p:spPr>
        <p:txBody>
          <a:bodyPr wrap="square" rtlCol="0">
            <a:spAutoFit/>
          </a:bodyPr>
          <a:lstStyle/>
          <a:p>
            <a:pPr fontAlgn="base"/>
            <a:r>
              <a:rPr lang="en-US" sz="2800" b="1" dirty="0">
                <a:solidFill>
                  <a:srgbClr val="FFFF00"/>
                </a:solidFill>
              </a:rPr>
              <a:t>Can we learn from other’s experiences?</a:t>
            </a:r>
          </a:p>
        </p:txBody>
      </p:sp>
      <p:sp>
        <p:nvSpPr>
          <p:cNvPr id="390" name="TextBox 389"/>
          <p:cNvSpPr txBox="1"/>
          <p:nvPr/>
        </p:nvSpPr>
        <p:spPr>
          <a:xfrm>
            <a:off x="900113" y="4959417"/>
            <a:ext cx="2819400" cy="1323439"/>
          </a:xfrm>
          <a:prstGeom prst="rect">
            <a:avLst/>
          </a:prstGeom>
          <a:noFill/>
        </p:spPr>
        <p:txBody>
          <a:bodyPr wrap="square" rtlCol="0">
            <a:spAutoFit/>
          </a:bodyPr>
          <a:lstStyle/>
          <a:p>
            <a:pPr fontAlgn="base"/>
            <a:r>
              <a:rPr lang="en-US" sz="2000" dirty="0">
                <a:solidFill>
                  <a:srgbClr val="FFFF00"/>
                </a:solidFill>
              </a:rPr>
              <a:t>Can you think of an experience that has helped you with your testimony?</a:t>
            </a:r>
            <a:endParaRPr lang="en-US" sz="2000" dirty="0">
              <a:solidFill>
                <a:schemeClr val="bg1"/>
              </a:solidFill>
            </a:endParaRPr>
          </a:p>
        </p:txBody>
      </p:sp>
      <p:sp>
        <p:nvSpPr>
          <p:cNvPr id="391" name="TextBox 390"/>
          <p:cNvSpPr txBox="1"/>
          <p:nvPr/>
        </p:nvSpPr>
        <p:spPr>
          <a:xfrm>
            <a:off x="7543800" y="4724400"/>
            <a:ext cx="2819400" cy="1938992"/>
          </a:xfrm>
          <a:prstGeom prst="rect">
            <a:avLst/>
          </a:prstGeom>
          <a:noFill/>
        </p:spPr>
        <p:txBody>
          <a:bodyPr wrap="square" rtlCol="0">
            <a:spAutoFit/>
          </a:bodyPr>
          <a:lstStyle/>
          <a:p>
            <a:pPr fontAlgn="base"/>
            <a:r>
              <a:rPr lang="en-US" sz="2000" dirty="0">
                <a:solidFill>
                  <a:srgbClr val="FFFF00"/>
                </a:solidFill>
              </a:rPr>
              <a:t>How do you think the people, from hearing the records of </a:t>
            </a:r>
            <a:r>
              <a:rPr lang="en-US" sz="2000" dirty="0" err="1">
                <a:solidFill>
                  <a:srgbClr val="FFFF00"/>
                </a:solidFill>
              </a:rPr>
              <a:t>Zeniff</a:t>
            </a:r>
            <a:r>
              <a:rPr lang="en-US" sz="2000" dirty="0">
                <a:solidFill>
                  <a:srgbClr val="FFFF00"/>
                </a:solidFill>
              </a:rPr>
              <a:t> and Alma, increased their testimony of Jesus Christ?</a:t>
            </a:r>
            <a:endParaRPr lang="en-US" sz="2000" dirty="0">
              <a:solidFill>
                <a:schemeClr val="bg1"/>
              </a:solidFill>
            </a:endParaRPr>
          </a:p>
        </p:txBody>
      </p:sp>
      <p:sp>
        <p:nvSpPr>
          <p:cNvPr id="9220" name="AutoShape 4" descr="data:image/jpeg;base64,/9j/4AAQSkZJRgABAQAAAQABAAD/2wCEAAkGBhQSEBQTExMUFRUTFhkaGBYYFxgYGhgaFxgYGRgYGBYeHCYfGBwjHhYYHy8gIycpLCwsGB8xNTAqNSYrLCkBCQoKDgwOFQ8PFykcFxwpKSkpKSkpKSkpKSkpKSkpLCkpKSksKSwpKSkpLCkpKSkpKSkpKSkpLCkpLCkpKSwpKf/AABEIAJAA8AMBIgACEQEDEQH/xAAcAAACAgMBAQAAAAAAAAAAAAAABAMFAgYHAQj/xABHEAABAgQDBAgDBAgDBwUAAAABAhEAAyExBBJBBVFhcQYHEyIygZGhQrHwFFLB0RUjYoKSouHxM3KyFjRDY3ODwhckJURT/8QAFwEBAQEBAAAAAAAAAAAAAAAAAAECA//EAB0RAQEBAAMAAwEAAAAAAAAAAAABEQIhMRJBUQP/2gAMAwEAAhEDEQA/AO4wQQQBBBBAEERzJ6U3IHMiF5m00gsAT7B9zn8HgHIIrRtYE6cdSKPy/tHg2uCC2Yto3y+tICzgipG2g+o/zJ/EGHcNjkrpY7uV2MAzHhMRzZ4AJJYDWEJmOL0DA2Uq5PBMEWBmiIZmPSPLlrQaxWomKNVFTN8RCbn7orw8+EIEFD2KzQlXeH7P1zgLs7VG5mD1IA148IXn7ZJQvskhawhRSjN4lAd1L6PCQnMO+S40ypvu4P8AhHomEkeMC4IUAKXsLUhgU6D9LpuIlEYuWZM5KykpKFIG9Pi0Io7kODG3xp3S7EYhpMyXKSuQ57Yue1QCWBQj4gCXOrR7I6fS5S5cnEBSM1BOvLcUZSro894OsRW4QQAwRQQQQQBBBBAEEEEAQQQQBBBBAEEEEAQsuY515fnC+0NoM6UVOp3QvgF1qaAUHM6QBtIKSpKkmhvYF94N+EIgEkFyFAkDXvfN623RdYmUVSykUJFN3AGKMLfJdnNtGo+lYJEZSycu4uNLEk8qjzvDyZqnCcpI1Idhwa2+rREJxFGy1busCG3E0LW83jITkkqLU3rUSHIq3rp7QC06RlLG2lXdz86RArEKSQrcXDnWx4OBpD02U6QoM6QxuzWF6vr6xXz0EC6Tw/vSCnJePMxINKCj1A3lrE05VESoQSQt24klTm1Ab8uUUmz8Syyg23E34ew9ItTMKy3oN3LcwaAzmKS6u6+YDxb3pQXFGuYzn2zimYAGw1oW4Ma8ozlYIqFO840LCjNXVq2HnE6sAopIOUE2qpTEi7m+nvBFYkFwSXJ+8WNNfSsTJnZnbtKD7wA1qwHkRDJwKqDs3q/iDA8riMjgFN4U6tVRu35Q1dYypeZK5KsyQpJGZK2W5DOlTulTVB8455t3o+pMheFXMEyZKGaWpwVqSPAZgdwpSXBNiQ+sdBElSS7ABNAyCeTEnypFR0zwksSk47LMzSUsooAJMpRDhYNSlB7z3FaRKkR9UvSc4nCGTMP63CkINalHwK9in92N6jhknHfo3acvEpP6mdSaA7ZFmp3ULK5R3FCwQCC4NQd8SNVlBBBGkEEEEAQQQQBBBBAEEEEAltfbErDSjNnKypFN5UTZKUiqidwikwe3MTiO+JIkSWdOchU1YNiw7sseajyil655ShhJM4HuypzLo/dmJKXb09Y03Y+KmYSWdpBS5spAEhcrtCkEtlMxRLgJACGAD96vHO94udOn4SflUdSoN5nUwycOUkZe8zE8GP8ASK3B4sT5UuchC0BaArKoVTz9HfWkPYbEqFPvNW/CNItpMzMHs/15RU4+QQotmZRew8wNLDWHpKciyl3AD/mPaPNqSQZZOqRevnBFSnDnTKrKQABUgF8wLVfWt6boYIYMChFQEuAQw3mp3GsLzVnIpiMtChiXoPW/O0SJw6VOzgKFKgB7hk3B5QUwXBqomgFSAHIpcueTRQbcxUvCoVMmLIy/dS5rZgbk2i8VhAWNQ9SzJBuKvW3COc9bG0kqXJkpIzVKhdtBVuZfhGeVyavGbTGysTOxYE6TKQEIUA8yZlJe4CUg2EbxKkEJGYuVab2HDnYxUdF9ndjgpSfiWM6mGq7DmAQI2KWlRmJzAOdNGGntF4+dlO4hWSWeAaz8LaxVAlnGVgLsNaNzoYe2zOolNHUdSzMzn394qhmURcFiz7mNjuuzO8VmGhOLE03JygXFWre/tEZxTEnvECtE+pJCqVFvaICC5YBJblQjfxpe8R4dRKiyXT3R3nPhJdjRy5sICwnY1SEhQc5iPiIodwLtduPCJE49JzJWSpLMXSCKvmBY1pwFogxYPaIALJSlRIZwxISkN5QohViXUM19AADQ6Xa0QVnSjq/ROwpRh2DB0INRQUSkmz2YxL1VbfWuQvBz3TPwZykKcEy/hcHd4f4TrFphlqSXB7z1RQBRqaEcyG4UisxGyidrYbFyz2ajLmpnhvGhAATm4uWfcBDFbwqYBEUzFpFzFeceHIDvelb8TQ8hEf6Q5+rHyB4nypFRZDHoNlJJrqNIkRPB+vbnwinRiFC5UeBIUX5NRjblHkueAz775Ug96oAYjSppuiC9Co9iolzgzpUQ5sSQbblROiaoHxOOKRwaoMU1YQQpJnqLu1NxJe/ARnKxQzZSa6flzgaYggggqo6XbI+1YHESdVy1Zf8AMKp9wI5X1X4pM3tcPMQVpmy0ryqYpzSSAXTqWKD+7Ha44LOT9g21MDHLLniYAC36qdRQ5ALf92Mcuu2p5Yv9o43E4PaEzET504YFw4y5wStLJlJQPCxc5zZtXjcMJOStCZiDmQsBSFWcG3KPNt7Il4iWuRNDy1sFAKYsC9FaWjUOim0J2HmrkY3EpSlSynDy1gOoJUUpUlTMlJDJCdY0jogCQhJuo19aHyh2WQR6v9cRFZgVAElWnzh6QSO7bcDdj9M0VmqadJyrt/hkgtVgWapY6/3jyWMpFGMtXIgaKargvaH9sYb4q94ZS3IsT8t0JIkhTFSh3hlZiairNQAkcRpBXshILpJqFZgC4JGlg/KOTbQfH7XygkpVMCAQ9Epooh+SjHTdt7QGHw0ydkUShCqrLMqyab7auI0jqk2XnxK56iR2SDX9pbj5BZ/eEc+fsjfHy10oS2msKhPkAAPkIawae+SC7C+ld0KYRHiUVEAepeLLCIYGjOXbhYPxjbCp26SualFMoF6uMz1G/Sh1azRXmWQUs1wyg9BU8wxvoWuYs8SSSsnwlQDXBAs/mPeJFShR1b/hJBca19LQQojtbhbkhgl0liblnqA1tHEN4UTAouVFL0KgksPwBbdEYSgBs7gfsl2HnV/mIyDKmAP4Qe7lIPeFC9X8UUKTE95ZfQJDk1Iu2nFtKxGujpaiQkDe5rbflHkDE04lw1RVSjUE17rh2A3bojMytmBfc5zWD/DvYe8FeMSbDvEnw0L7jZo8BKsSo5qIlJFA1Ziisk1ocoS8Sy1kC5KauN2obca+0QbPSCqcsqcLmkE6tKAQw9D84BpgQRmqLEB2ep1A3+WseSZ8sskZmyuBSr6+uvCJpU1KSyUgEAU1L8RuvGP2qY2lKUSC9KGzDSgrwgjOXiZZc1NxcaB/K4pvMZhUvN4lAkc20FPz3xgmeSn9YBmA3EAOWbge6YVQQM6lEgEFjcB7kHU2FbNBTow4buqSSLndr5NHhwhBcJrdwWve3pCUlwljVRVY0ppU+ttDDRw7IZC8qrvUVD6WaAc2dKICszlmuD5sTU6ekL4xbLobHjDuELpJdw96aAX4xWYuZ3zzMEhXH9NFYWYj7ShPYTFZROQS6FXaZLIfi6SaA00ja0LBAIIIIcEWIOoMco611ts9HGePZKo3roEsnZmFKr9in0FB7NGZe8aX8ci66NlhGIw+J+GYlUlelQ5SX5E3+4I67Go9aeyO32XPYOqUBNH7lT/K8XlNhLlRdHMf22CkLpmyZFMbKR3S/Hun1iu6UbCE0JngBU3Cha5aVB0qUzhK0uCoOHAe8VPVRtPNKmyCQ9JiUgb+6v3SP443Re+E7i30n0a2jNn4aTPmyuyWtLlNWv3SxqMwY5TUPGwCYSO0Ng3o9fT840adgfs+0fti8SJMhcrItClMFrAYJAsAzKfeI3LDrzpSlCgpKgCCGIKTxBt+cGafmSwtBDkOLiKuchqd0EpoS4JYtqCW1313RaopR3+vaFMXhsyrO4sB6nNb+wio551rbWCcOiSAHmrc0AokPWrlyRdotugOyhJ2cFl3nEqa37KfYP5xonTmcuftFOHDEyssoDTMS5PC49I63NwyZUpEpNciQm9gltNI5zvlrpepIMAoOSQSR4QN+tPSLWbNCUKUfhBPKlYVwCUhgmqj4iKt57oz2tMyyTQlyByf+vzjo5qfCkgZj3ksQoKYFzqAzH64RMoigCOKXWRQirlqkWDb4jm44B6Bklrp1Gp0NwOUZDGB7GoewFNGGthUXiDIh8oEspsGCykgBjublyiSSAlKlJlgEBmCndkk1LX4xHKnEkMh3ABCgQxvdrcecSrBlodgnMfC+YOrQHQMmKFEyikBPi7vfOmtANGNnhgIdN+/QgWLlyANGYc6RB2LMkEZnJW3wvYH7tAK0tA4PiFwQ/3TqCN3pwgqRVQ5ood7QP8AEcw+83yhHY6QZEs//p3+JVNdfefe/wA4k23Ny4eaWdWRkqDsp6APrdt9KxMAAEtQJCQKCjUbgKwEnZNlIUlg73NRuIHCxiUYlDnvVDmid1SW3Rjh5BHwuCqxBYOL+uvGJJMtiD2I4sCTVrVtx1aA8mpKgEsMr1Jevdem6/tHkrECZo6UkBiBW9jelPffHmImFT1ZgXZ9VFgBrRj53iFK3AAFEitfM8ia+YgickE5lI8IIDV3m1g1+DwISO8czlQBBZ2DaMa+LdryjyXJcBQS4dwAXdt45N9GPZ8wAOpOW9AWvfQvwHCAsMDKKZaQWsahzqd8VUyp+t8a3tvrNMnaCMDKw4X3pSJilrKW7XKe6kCrBV9S8bHN8R1hFjQOuec0jDIe6lqI5BIHzMdK6DpbZuE/6CPcRyvrnthuCV8qqT+UdZ6IobAYUHSRK/0CMz2tXxbxHPkhaVJVUKBBHAhjEkEaZcD6Jzzgdp9ipRAlzlSVOLoWSkF9KhBfiY61PSxIr5xzPrT2aZG0+0S4GJQC4Hxp7vmxCD5x0XZ+O7bDyZw/4iATzIrTSrxnj1cbv6Q27sdOKkLkrUUhbMsAEpUkulQBv/WEegPSBJQvDIkKlfZe4+bODVjnUwZRqrLxeL0prCU+ciUCEAJKlFSsoFVG6jx48It/WVwdpJlnNMV7+31uEUO2esbICJMrMdCtwKasKxR7X2ulPemLAHE/IecUG1VTVYaZOTIWmSwHazBkBzFgEJPeUS9wG4xm0k2o+geGVitpmfMGbKVTVG1SaU5qHpHWsyctKqVfeK+1GjR+q3ZmTCzZ5TWYrKk/spp8yY3uYsBKUpIL1J4/Rh/Oda1z75HsMRVKbb95+nMJbbnDMhDmlS3GnrQxYYTw0FLAWfeYTx0rvlRzaJAeh1te9fSNuarK0HNWptwrUGtq/OPVrSKPQOxf4tQ7+F2pDow6QLn/ADXIYM49SPWJRhkBIqAEkMS4AfxMeNX/AAgFMy2PcIB1u7WDl6UjPEysqUJAuQLWOV3PqYlnDQLKaeJJcb2D8GjFaCs0bQ8XJc8GNmgIDIIBKQVB7g0pXvAWbcYwEwF2Icu1SACqjgaWvqIyVIUkVJQQbgmj6voTZj7RkJ+fxAg1Gagax7w1D6j3gqv2scwlSgarnSy/I51euRn4PFxLwnxKN3diwD1cHzimnKH2ySkXlJmLqbkhMsFvNTRZKCjUmg1IYB71NtOMEp1aZdixoXck2pVr6xFLQB8KApxQPe4qRQ2vrGJAtmTlalTX9qxawsdI8SH1QaB/EH01TR/q8BMmeFAUSqtAMpcasaW/GJjhEkUTuFC1BbXSElyVl6EhTOygzDUDNSoA3mJRhlAOlw3whkud55NZyC/nATKwaDdNNzmhu4G/WCZhTRlqBfn6jziLOpKgDmIIuxIfQOAwF7GzQScYp0g5S9tCWuSLA1duMEVfSjB7PlzJWKxfZS50ojsppdKnS7BhVQDuzFnhhBBqC4UAX3ghwRwMLdO+hKMfJJconS0qEtblu98K0/EkkDjuiSRLypSkfCkD0AH4QjUc766F9/Dp3If1WY7BsBLYTDjdJl/6ExxLrjnPjAnREqW3nnP4x3LZSWkShuloH8ojE9rV8hqCCCNstA65NjmbgkTkjvYdbvuQoMo8gcp8orOrrbKThzImKAUCVIzKHeSrvHLvyqzPucR0+bKCklKgCFAgghwQbgjURrKurLZ5U/YMDXKFrCX4JekZzvWt6xRbR6XS8/ZYdKsROtllDO3EkUDR7geimOxBzTlIwqDolpk0+fhT78o3vZ+zJUhOSTLRLTuSkD1a8NRcTWv7J6DYSQoLEvtJgr2k3vrfeHonyAjSuu3bH+BhUmpJmKH8qAfVR8o6rHCsfMOP28qykIm5QDbJJoacSFGM8/Ma4+66L0f2emThsPJNAEpKi9yQ593i1C0qVplTZtWhLELdR5+jafW6GcOwZ6Wd7NrG2VvLTRmblFXihMNGPEkAs5pa9h6xZHEo++n1EeCej76f4h+fvBlXMRcLdg7pSRU2drPu3RJikpy0Qe9cVTagq3Ew+JyX8SfWMwsbx6wFJPACi3vpYd3fE2BTQjJ3fFWtXrXeNItVJB0BiMYZILgAcqQCk1LZ7EAMAXJ9d1bG8ImQ4LABtzmnDlFnicMohTEF6tuLj1FISSS9iwLH8QT+HCAocHPCsXOUzqQiWgHQA5l601F90WKE5j8RJvqb0BO5tQw+cJ7COcTpgFV4iYBxCDkB4hkxd4ZNQCUuLBy/LQPBag7NyaNwd7UDjSw5s8ShQDkuSbA6kOpmJ4g+sTzJ4rYOrffnwYCIOyLWUbgZWfS/M/KCMSUVCkgAg0cg90mleItHg8IImTE8CApqBhpTjDclAAU+Y5akKO8OBxaz8IgV4UjKHZjqwA9g70vSABNUx/WJOlQU1rYm5PPWJ5a1lQCkpI3u7fN4TKRlTRgBbgTUEeUTYDCjtCqrhw+m5q1FhAUXWd0am4vBnsVrzy3UJQUUpmU1b4gxYmlfR7ASimUhJuEIBfgkCMOsSfiUbPmqwZCZqQ5bx5R4uzuM1jyeDZ5OSXmLkpSC+pyipPHfBY5X1uD/AOQP/TlfI/VY73g0tLQNyU/IRwLrVm5torb4RLS3EJfyvH0BJ8I5D5Rjj7Wr5GcEEEbZEEEEAQQQQHihHDtgKRsvaE37bLWnx5F5VEVWTmDeIKGo4g3juUYTJQVcA8wDEs1Zcc1PWDgjUTx5pUn5iM/9tsKsgfaZRewr6AGN+VseSbyZR5oT+UYHYOHP/Ak0/wCWj8odnTSf9qcLrPkj2+tIkl9JcMWbESa/tgP6nlG5L2BhzeRK/gT+UJTOhGBVfCyf4WvyidnSjRtmSbTpJ/7qD+MMonpUHSUq5EG/KJZvVfs1V8JL8n/OEpnU5s53RLXLO+XMUk184vYlG0W1KfaHcPtdQ+J+B/CKFfVTMQSrD7RxKDZpjTU+lK8Yots7L2jg0lU6UjFSUglU3DulaRqpUo3AF2ibV6dNk7USWeh9vWMseoJlrmF+4hRv90Ei0cilbZmLKPsk2apRYkLypSlN2XmtG87Q2qTgZ6MyCsymDKDAqZJartWj2aGs2LDoxgP/AGWHz3MsKItVfeL+sXSJIFkt5fPfGqY3pLlSESlJSlCQl6EnKGcbhSKPGdKUyw82eEj9pbeibmLqY6QqUk3A9o9MgO5TVrtpujk//qHhB/8AZSfJR+QhzDdY+FJAGLSHNHKhfmKecNX4ulJw4AYOBXU0fdGKsKkl7HeKG7/Osa3g+kZmeCaldrKSq/EUix/Ta9yTFTDycA1j5EXq/wBHhE8uWBb5CukV36d3o5sYkG3EblDyf+8BT9YPSo4HDBYldqVqyh3ShBYl1kVqzAa1rDOzFFaJaiA6koLDQlifnDG0zKxCFIUEzELTlWkihBuCD9UiLBywnKkBkpAAHAWhFnjjXTlWfaczjPSlrWSgfj9PH0OgUEfO/SMPtUjfjP8AyliPomOfH2tcvp7BBBHRkQQQQBBBBAEEEEAQQQQBBBBAEI7V23JwwSZ01MsKLJc1UdyQKk8oejFcoFnALWfSARwu1e1rLlzMui1jIk8ge8fSJZuz0zP8Xvj7p8NLd3XzeG4ImDUdrdXcuZiftMiYcNNKSlWWWhaFOzkoUGegqIr5XV3PSrMcRImFiO9hyi+8omc9NY36CGLrnO0egOMmpEsTMLKBIeZLE3OBqyS4c8/SH9l9UGAlB5iFT5huuYou/AAho3eCGQ1rsrq92em2Elebn5mIsX1abPmA5sKgP90qT8i0bPBDE1zHG9RGGfPhp86QqrWWHP8ACr3iOb0B2rILyMciakN3JoO6zlz/ADCOpQQ+MXXJ/wBJ7Uw/+8YArD+OQc1NSRX5xlhusDDEtNzyVPaYkp+f5x1aFsXs2VNDTZaFizKSFfMQymxqWCx0pZdExB89/K8WsoVCgQz2Bdtf6wtiurPArJUiUqSo3VJWqWfQFvaEx0CxMr/d9orA3TpSJvuMpcby8Oxyraa8+2OAxo9pwH4R9FRzno51TKlYtOJxE9M0oVmCQgh1VIUok7y9qmOjxOMxeV1//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2" name="AutoShape 6" descr="data:image/jpeg;base64,/9j/4AAQSkZJRgABAQAAAQABAAD/2wCEAAkGBhQSEBQTExMUFRUTFhkaGBYYFxgYGhgaFxgYGRgYGBYeHCYfGBwjHhYYHy8gIycpLCwsGB8xNTAqNSYrLCkBCQoKDgwOFQ8PFykcFxwpKSkpKSkpKSkpKSkpKSkpLCkpKSksKSwpKSkpLCkpKSkpKSkpKSkpLCkpLCkpKSwpKf/AABEIAJAA8AMBIgACEQEDEQH/xAAcAAACAgMBAQAAAAAAAAAAAAAABAMFAgYHAQj/xABHEAABAgQDBAgDBAgDBwUAAAABAhEAAyExBBJBBVFhcQYHEyIygZGhQrHwFFLB0RUjYoKSouHxM3KyFjRDY3ODwhckJURT/8QAFwEBAQEBAAAAAAAAAAAAAAAAAAECA//EAB0RAQEBAAMAAwEAAAAAAAAAAAABEQIhMRJBUQP/2gAMAwEAAhEDEQA/AO4wQQQBBBBAEERzJ6U3IHMiF5m00gsAT7B9zn8HgHIIrRtYE6cdSKPy/tHg2uCC2Yto3y+tICzgipG2g+o/zJ/EGHcNjkrpY7uV2MAzHhMRzZ4AJJYDWEJmOL0DA2Uq5PBMEWBmiIZmPSPLlrQaxWomKNVFTN8RCbn7orw8+EIEFD2KzQlXeH7P1zgLs7VG5mD1IA148IXn7ZJQvskhawhRSjN4lAd1L6PCQnMO+S40ypvu4P8AhHomEkeMC4IUAKXsLUhgU6D9LpuIlEYuWZM5KykpKFIG9Pi0Io7kODG3xp3S7EYhpMyXKSuQ57Yue1QCWBQj4gCXOrR7I6fS5S5cnEBSM1BOvLcUZSro894OsRW4QQAwRQQQQQBBBBAEEEEAQQQQBBBBAEEEEAQsuY515fnC+0NoM6UVOp3QvgF1qaAUHM6QBtIKSpKkmhvYF94N+EIgEkFyFAkDXvfN623RdYmUVSykUJFN3AGKMLfJdnNtGo+lYJEZSycu4uNLEk8qjzvDyZqnCcpI1Idhwa2+rREJxFGy1busCG3E0LW83jITkkqLU3rUSHIq3rp7QC06RlLG2lXdz86RArEKSQrcXDnWx4OBpD02U6QoM6QxuzWF6vr6xXz0EC6Tw/vSCnJePMxINKCj1A3lrE05VESoQSQt24klTm1Ab8uUUmz8Syyg23E34ew9ItTMKy3oN3LcwaAzmKS6u6+YDxb3pQXFGuYzn2zimYAGw1oW4Ma8ozlYIqFO840LCjNXVq2HnE6sAopIOUE2qpTEi7m+nvBFYkFwSXJ+8WNNfSsTJnZnbtKD7wA1qwHkRDJwKqDs3q/iDA8riMjgFN4U6tVRu35Q1dYypeZK5KsyQpJGZK2W5DOlTulTVB8455t3o+pMheFXMEyZKGaWpwVqSPAZgdwpSXBNiQ+sdBElSS7ABNAyCeTEnypFR0zwksSk47LMzSUsooAJMpRDhYNSlB7z3FaRKkR9UvSc4nCGTMP63CkINalHwK9in92N6jhknHfo3acvEpP6mdSaA7ZFmp3ULK5R3FCwQCC4NQd8SNVlBBBGkEEEEAQQQQBBBBAEEEEAltfbErDSjNnKypFN5UTZKUiqidwikwe3MTiO+JIkSWdOchU1YNiw7sseajyil655ShhJM4HuypzLo/dmJKXb09Y03Y+KmYSWdpBS5spAEhcrtCkEtlMxRLgJACGAD96vHO94udOn4SflUdSoN5nUwycOUkZe8zE8GP8ASK3B4sT5UuchC0BaArKoVTz9HfWkPYbEqFPvNW/CNItpMzMHs/15RU4+QQotmZRew8wNLDWHpKciyl3AD/mPaPNqSQZZOqRevnBFSnDnTKrKQABUgF8wLVfWt6boYIYMChFQEuAQw3mp3GsLzVnIpiMtChiXoPW/O0SJw6VOzgKFKgB7hk3B5QUwXBqomgFSAHIpcueTRQbcxUvCoVMmLIy/dS5rZgbk2i8VhAWNQ9SzJBuKvW3COc9bG0kqXJkpIzVKhdtBVuZfhGeVyavGbTGysTOxYE6TKQEIUA8yZlJe4CUg2EbxKkEJGYuVab2HDnYxUdF9ndjgpSfiWM6mGq7DmAQI2KWlRmJzAOdNGGntF4+dlO4hWSWeAaz8LaxVAlnGVgLsNaNzoYe2zOolNHUdSzMzn394qhmURcFiz7mNjuuzO8VmGhOLE03JygXFWre/tEZxTEnvECtE+pJCqVFvaICC5YBJblQjfxpe8R4dRKiyXT3R3nPhJdjRy5sICwnY1SEhQc5iPiIodwLtduPCJE49JzJWSpLMXSCKvmBY1pwFogxYPaIALJSlRIZwxISkN5QohViXUM19AADQ6Xa0QVnSjq/ROwpRh2DB0INRQUSkmz2YxL1VbfWuQvBz3TPwZykKcEy/hcHd4f4TrFphlqSXB7z1RQBRqaEcyG4UisxGyidrYbFyz2ajLmpnhvGhAATm4uWfcBDFbwqYBEUzFpFzFeceHIDvelb8TQ8hEf6Q5+rHyB4nypFRZDHoNlJJrqNIkRPB+vbnwinRiFC5UeBIUX5NRjblHkueAz775Ug96oAYjSppuiC9Co9iolzgzpUQ5sSQbblROiaoHxOOKRwaoMU1YQQpJnqLu1NxJe/ARnKxQzZSa6flzgaYggggqo6XbI+1YHESdVy1Zf8AMKp9wI5X1X4pM3tcPMQVpmy0ryqYpzSSAXTqWKD+7Ha44LOT9g21MDHLLniYAC36qdRQ5ALf92Mcuu2p5Yv9o43E4PaEzET504YFw4y5wStLJlJQPCxc5zZtXjcMJOStCZiDmQsBSFWcG3KPNt7Il4iWuRNDy1sFAKYsC9FaWjUOim0J2HmrkY3EpSlSynDy1gOoJUUpUlTMlJDJCdY0jogCQhJuo19aHyh2WQR6v9cRFZgVAElWnzh6QSO7bcDdj9M0VmqadJyrt/hkgtVgWapY6/3jyWMpFGMtXIgaKargvaH9sYb4q94ZS3IsT8t0JIkhTFSh3hlZiairNQAkcRpBXshILpJqFZgC4JGlg/KOTbQfH7XygkpVMCAQ9Epooh+SjHTdt7QGHw0ydkUShCqrLMqyab7auI0jqk2XnxK56iR2SDX9pbj5BZ/eEc+fsjfHy10oS2msKhPkAAPkIawae+SC7C+ld0KYRHiUVEAepeLLCIYGjOXbhYPxjbCp26SualFMoF6uMz1G/Sh1azRXmWQUs1wyg9BU8wxvoWuYs8SSSsnwlQDXBAs/mPeJFShR1b/hJBca19LQQojtbhbkhgl0liblnqA1tHEN4UTAouVFL0KgksPwBbdEYSgBs7gfsl2HnV/mIyDKmAP4Qe7lIPeFC9X8UUKTE95ZfQJDk1Iu2nFtKxGujpaiQkDe5rbflHkDE04lw1RVSjUE17rh2A3bojMytmBfc5zWD/DvYe8FeMSbDvEnw0L7jZo8BKsSo5qIlJFA1Ziisk1ocoS8Sy1kC5KauN2obca+0QbPSCqcsqcLmkE6tKAQw9D84BpgQRmqLEB2ep1A3+WseSZ8sskZmyuBSr6+uvCJpU1KSyUgEAU1L8RuvGP2qY2lKUSC9KGzDSgrwgjOXiZZc1NxcaB/K4pvMZhUvN4lAkc20FPz3xgmeSn9YBmA3EAOWbge6YVQQM6lEgEFjcB7kHU2FbNBTow4buqSSLndr5NHhwhBcJrdwWve3pCUlwljVRVY0ppU+ttDDRw7IZC8qrvUVD6WaAc2dKICszlmuD5sTU6ekL4xbLobHjDuELpJdw96aAX4xWYuZ3zzMEhXH9NFYWYj7ShPYTFZROQS6FXaZLIfi6SaA00ja0LBAIIIIcEWIOoMco611ts9HGePZKo3roEsnZmFKr9in0FB7NGZe8aX8ci66NlhGIw+J+GYlUlelQ5SX5E3+4I67Go9aeyO32XPYOqUBNH7lT/K8XlNhLlRdHMf22CkLpmyZFMbKR3S/Hun1iu6UbCE0JngBU3Cha5aVB0qUzhK0uCoOHAe8VPVRtPNKmyCQ9JiUgb+6v3SP443Re+E7i30n0a2jNn4aTPmyuyWtLlNWv3SxqMwY5TUPGwCYSO0Ng3o9fT840adgfs+0fti8SJMhcrItClMFrAYJAsAzKfeI3LDrzpSlCgpKgCCGIKTxBt+cGafmSwtBDkOLiKuchqd0EpoS4JYtqCW1313RaopR3+vaFMXhsyrO4sB6nNb+wio551rbWCcOiSAHmrc0AokPWrlyRdotugOyhJ2cFl3nEqa37KfYP5xonTmcuftFOHDEyssoDTMS5PC49I63NwyZUpEpNciQm9gltNI5zvlrpepIMAoOSQSR4QN+tPSLWbNCUKUfhBPKlYVwCUhgmqj4iKt57oz2tMyyTQlyByf+vzjo5qfCkgZj3ksQoKYFzqAzH64RMoigCOKXWRQirlqkWDb4jm44B6Bklrp1Gp0NwOUZDGB7GoewFNGGthUXiDIh8oEspsGCykgBjublyiSSAlKlJlgEBmCndkk1LX4xHKnEkMh3ABCgQxvdrcecSrBlodgnMfC+YOrQHQMmKFEyikBPi7vfOmtANGNnhgIdN+/QgWLlyANGYc6RB2LMkEZnJW3wvYH7tAK0tA4PiFwQ/3TqCN3pwgqRVQ5ood7QP8AEcw+83yhHY6QZEs//p3+JVNdfefe/wA4k23Ny4eaWdWRkqDsp6APrdt9KxMAAEtQJCQKCjUbgKwEnZNlIUlg73NRuIHCxiUYlDnvVDmid1SW3Rjh5BHwuCqxBYOL+uvGJJMtiD2I4sCTVrVtx1aA8mpKgEsMr1Jevdem6/tHkrECZo6UkBiBW9jelPffHmImFT1ZgXZ9VFgBrRj53iFK3AAFEitfM8ia+YgickE5lI8IIDV3m1g1+DwISO8czlQBBZ2DaMa+LdryjyXJcBQS4dwAXdt45N9GPZ8wAOpOW9AWvfQvwHCAsMDKKZaQWsahzqd8VUyp+t8a3tvrNMnaCMDKw4X3pSJilrKW7XKe6kCrBV9S8bHN8R1hFjQOuec0jDIe6lqI5BIHzMdK6DpbZuE/6CPcRyvrnthuCV8qqT+UdZ6IobAYUHSRK/0CMz2tXxbxHPkhaVJVUKBBHAhjEkEaZcD6Jzzgdp9ipRAlzlSVOLoWSkF9KhBfiY61PSxIr5xzPrT2aZG0+0S4GJQC4Hxp7vmxCD5x0XZ+O7bDyZw/4iATzIrTSrxnj1cbv6Q27sdOKkLkrUUhbMsAEpUkulQBv/WEegPSBJQvDIkKlfZe4+bODVjnUwZRqrLxeL0prCU+ciUCEAJKlFSsoFVG6jx48It/WVwdpJlnNMV7+31uEUO2esbICJMrMdCtwKasKxR7X2ulPemLAHE/IecUG1VTVYaZOTIWmSwHazBkBzFgEJPeUS9wG4xm0k2o+geGVitpmfMGbKVTVG1SaU5qHpHWsyctKqVfeK+1GjR+q3ZmTCzZ5TWYrKk/spp8yY3uYsBKUpIL1J4/Rh/Oda1z75HsMRVKbb95+nMJbbnDMhDmlS3GnrQxYYTw0FLAWfeYTx0rvlRzaJAeh1te9fSNuarK0HNWptwrUGtq/OPVrSKPQOxf4tQ7+F2pDow6QLn/ADXIYM49SPWJRhkBIqAEkMS4AfxMeNX/AAgFMy2PcIB1u7WDl6UjPEysqUJAuQLWOV3PqYlnDQLKaeJJcb2D8GjFaCs0bQ8XJc8GNmgIDIIBKQVB7g0pXvAWbcYwEwF2Icu1SACqjgaWvqIyVIUkVJQQbgmj6voTZj7RkJ+fxAg1Gagax7w1D6j3gqv2scwlSgarnSy/I51euRn4PFxLwnxKN3diwD1cHzimnKH2ySkXlJmLqbkhMsFvNTRZKCjUmg1IYB71NtOMEp1aZdixoXck2pVr6xFLQB8KApxQPe4qRQ2vrGJAtmTlalTX9qxawsdI8SH1QaB/EH01TR/q8BMmeFAUSqtAMpcasaW/GJjhEkUTuFC1BbXSElyVl6EhTOygzDUDNSoA3mJRhlAOlw3whkud55NZyC/nATKwaDdNNzmhu4G/WCZhTRlqBfn6jziLOpKgDmIIuxIfQOAwF7GzQScYp0g5S9tCWuSLA1duMEVfSjB7PlzJWKxfZS50ojsppdKnS7BhVQDuzFnhhBBqC4UAX3ghwRwMLdO+hKMfJJconS0qEtblu98K0/EkkDjuiSRLypSkfCkD0AH4QjUc766F9/Dp3If1WY7BsBLYTDjdJl/6ExxLrjnPjAnREqW3nnP4x3LZSWkShuloH8ojE9rV8hqCCCNstA65NjmbgkTkjvYdbvuQoMo8gcp8orOrrbKThzImKAUCVIzKHeSrvHLvyqzPucR0+bKCklKgCFAgghwQbgjURrKurLZ5U/YMDXKFrCX4JekZzvWt6xRbR6XS8/ZYdKsROtllDO3EkUDR7geimOxBzTlIwqDolpk0+fhT78o3vZ+zJUhOSTLRLTuSkD1a8NRcTWv7J6DYSQoLEvtJgr2k3vrfeHonyAjSuu3bH+BhUmpJmKH8qAfVR8o6rHCsfMOP28qykIm5QDbJJoacSFGM8/Ma4+66L0f2emThsPJNAEpKi9yQ593i1C0qVplTZtWhLELdR5+jafW6GcOwZ6Wd7NrG2VvLTRmblFXihMNGPEkAs5pa9h6xZHEo++n1EeCej76f4h+fvBlXMRcLdg7pSRU2drPu3RJikpy0Qe9cVTagq3Ew+JyX8SfWMwsbx6wFJPACi3vpYd3fE2BTQjJ3fFWtXrXeNItVJB0BiMYZILgAcqQCk1LZ7EAMAXJ9d1bG8ImQ4LABtzmnDlFnicMohTEF6tuLj1FISSS9iwLH8QT+HCAocHPCsXOUzqQiWgHQA5l601F90WKE5j8RJvqb0BO5tQw+cJ7COcTpgFV4iYBxCDkB4hkxd4ZNQCUuLBy/LQPBag7NyaNwd7UDjSw5s8ShQDkuSbA6kOpmJ4g+sTzJ4rYOrffnwYCIOyLWUbgZWfS/M/KCMSUVCkgAg0cg90mleItHg8IImTE8CApqBhpTjDclAAU+Y5akKO8OBxaz8IgV4UjKHZjqwA9g70vSABNUx/WJOlQU1rYm5PPWJ5a1lQCkpI3u7fN4TKRlTRgBbgTUEeUTYDCjtCqrhw+m5q1FhAUXWd0am4vBnsVrzy3UJQUUpmU1b4gxYmlfR7ASimUhJuEIBfgkCMOsSfiUbPmqwZCZqQ5bx5R4uzuM1jyeDZ5OSXmLkpSC+pyipPHfBY5X1uD/AOQP/TlfI/VY73g0tLQNyU/IRwLrVm5torb4RLS3EJfyvH0BJ8I5D5Rjj7Wr5GcEEEbZEEEEAQQQQHihHDtgKRsvaE37bLWnx5F5VEVWTmDeIKGo4g3juUYTJQVcA8wDEs1Zcc1PWDgjUTx5pUn5iM/9tsKsgfaZRewr6AGN+VseSbyZR5oT+UYHYOHP/Ak0/wCWj8odnTSf9qcLrPkj2+tIkl9JcMWbESa/tgP6nlG5L2BhzeRK/gT+UJTOhGBVfCyf4WvyidnSjRtmSbTpJ/7qD+MMonpUHSUq5EG/KJZvVfs1V8JL8n/OEpnU5s53RLXLO+XMUk184vYlG0W1KfaHcPtdQ+J+B/CKFfVTMQSrD7RxKDZpjTU+lK8Yots7L2jg0lU6UjFSUglU3DulaRqpUo3AF2ibV6dNk7USWeh9vWMseoJlrmF+4hRv90Ei0cilbZmLKPsk2apRYkLypSlN2XmtG87Q2qTgZ6MyCsymDKDAqZJartWj2aGs2LDoxgP/AGWHz3MsKItVfeL+sXSJIFkt5fPfGqY3pLlSESlJSlCQl6EnKGcbhSKPGdKUyw82eEj9pbeibmLqY6QqUk3A9o9MgO5TVrtpujk//qHhB/8AZSfJR+QhzDdY+FJAGLSHNHKhfmKecNX4ulJw4AYOBXU0fdGKsKkl7HeKG7/Osa3g+kZmeCaldrKSq/EUix/Ta9yTFTDycA1j5EXq/wBHhE8uWBb5CukV36d3o5sYkG3EblDyf+8BT9YPSo4HDBYldqVqyh3ShBYl1kVqzAa1rDOzFFaJaiA6koLDQlifnDG0zKxCFIUEzELTlWkihBuCD9UiLBywnKkBkpAAHAWhFnjjXTlWfaczjPSlrWSgfj9PH0OgUEfO/SMPtUjfjP8AyliPomOfH2tcvp7BBBHRkQQQQBBBBAEEEEAQQQQBBBBAEI7V23JwwSZ01MsKLJc1UdyQKk8oejFcoFnALWfSARwu1e1rLlzMui1jIk8ge8fSJZuz0zP8Xvj7p8NLd3XzeG4ImDUdrdXcuZiftMiYcNNKSlWWWhaFOzkoUGegqIr5XV3PSrMcRImFiO9hyi+8omc9NY36CGLrnO0egOMmpEsTMLKBIeZLE3OBqyS4c8/SH9l9UGAlB5iFT5huuYou/AAho3eCGQ1rsrq92em2Elebn5mIsX1abPmA5sKgP90qT8i0bPBDE1zHG9RGGfPhp86QqrWWHP8ACr3iOb0B2rILyMciakN3JoO6zlz/ADCOpQQ+MXXJ/wBJ7Uw/+8YArD+OQc1NSRX5xlhusDDEtNzyVPaYkp+f5x1aFsXs2VNDTZaFizKSFfMQymxqWCx0pZdExB89/K8WsoVCgQz2Bdtf6wtiurPArJUiUqSo3VJWqWfQFvaEx0CxMr/d9orA3TpSJvuMpcby8Oxyraa8+2OAxo9pwH4R9FRzno51TKlYtOJxE9M0oVmCQgh1VIUok7y9qmOjxOMxeV1//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6" name="AutoShape 10" descr="data:image/jpeg;base64,/9j/4AAQSkZJRgABAQAAAQABAAD/2wCEAAkGBxQSEhQUEhQWFRUVFBcXFhcUFBQVFBUXFRcXFxQXFRgYHCggGBolHBcUITEhJSkrLi4uFx8zODMsNygtLisBCgoKDg0OGxAQGzckICYsLCw0LDQsLDQsLDQrLC8sNCw0LCwsLCwsLCwsLCwsLCwsLCwsLCwsLCwsLCwsLCwsLP/AABEIAOEA4QMBIgACEQEDEQH/xAAcAAABBQEBAQAAAAAAAAAAAAAAAQQFBgcCAwj/xABGEAABAwEFBAcEBggFBAMAAAABAAIRAwQFEiExBkFRYQcTInGBkaEyUrHBI0JictHhFCRzgpKywvAzU4Oz8RUWotJDY5P/xAAaAQACAwEBAAAAAAAAAAAAAAAAAwECBAUG/8QAMxEAAgIBBAADBQcDBQAAAAAAAAECEQMEEiExE0FRBSIyYaEUFUKBweHwI3GxJFJigpH/2gAMAwEAAhEDEQA/ANeQgoVSwIQhAAhJC6CABCUBLCAOYSroNSOy1y78lACIheFS30W+1VpjvqMHzTattBZWZOtFEf6jT8ENpEkhCFXqu3d3tJBtTJGsB5jyam1bpGu9rS7rHkDUto1PmFG5EWi1IhUap0sWACQ20OHEUYB/icEtPpQsz2yyjWPI9UPPtmFDml2C54ReEQqIektugsr/ABqMj0CR3SI/LDZh41Sfg1UefGvMv4cvQvkIhZ/bNuLXgLmWekANS8VSB5ESq0ek+3ndZ291GoT5F5hSs0Sslt7NkhELE6nSRbnOw9awExpSZlx1ErRthb+daLHTdWfiq4qgc6AJw1HAaCNIClTTZVOyzQkSNqApUwkEqSEIAEFCEAJKEIQAqEJEAKuUqQoAJVOtvSAxtWpSp0i7q3Oa5z3YRLTDoaATEgq3ErFr1OC8LW2QPpnH+KHfNKyyaXBJcjtTa6hGEU2NO8NkgfvHVeda+bVGdYk/Zbh13dmI3Lz2kAoXR+k0yetNKQSRDXYTBAjcQNZWS3ZbK1V0vqvcT7zzw74CnHhnk7YnNmWON0Xm8bVaDJNSocR31ngDXicgIKiXUJPbfJic3k5ZjjyXdKxVdCDMTm4aSRx4grqpYXwSYyme22co556haPsF/iOd96tP4Pr+w3/RWDVzZ1388tOS6q2driA14AgkuGvJoB48eSZWywkOgls/fbGsa+CZiwmdW/xDdH4qPu5f7vp+45e1L7j9f2JD/pLJ7VQvMk4gAIA0yJzXjbrKXdikKrxrHZLS7cTwEwdeK8BYD9nd9Yb/AO/BejLASSMso+sIzV46Cnbl9BcvaMX+H6/sP6WzdarGJmBoH16lMOJ4nDi5ZclPXVsjTpg4nzJnszkOEnXfnzVUF3Ondn9od3FJUsLh+Thvjgeab9jh0+Sq9opc19TR6Ny2cfVk83EqSstlY32WNHgFkos1QGAT4O7+fIoNCtuc/OIh5jPTerx08Y/Cki/3jff+TY7XTa+m5mWbSM+O71We1rbSHZLmteWuzEAg6mSBkc1WXOtI0fV5APfO7dPMeab0jXpy5hqMJzJaS0ndOWZWbUaR5WndGjHr4pVQtdxcS45iYBgHfOq0ro9rRZYORbVd5HCd3eVl7qNZ2ZDzPakzBnQyfiu6FW1MBDHVW6EhpcNRkfIhU+ySXmEdTG+j6LsdeRqpBjl8u1No7ayYtNZpH2zkvo64bVjptJzOEZ+ChwcezRCan0SyCgIUFxEqEIAEiWUiAFSIQgAXLikrOgEqCsVvdVzOXIblaMXIhsl31Qs9vPY6tVt1e0AsbTqOY4FxJdkxrT2Rpm071oNKlkuupByLgO8/gpeKL7KuRnW3hcy7H0CQQym7OMzqR8VSui2g11vswc0OaXmQ4Ag9h2oKv/SjTw2au37BHfIVJ6Km/r9l++f5Hp8IpJ16GTUy5ivmi37b2ypRttSnRcabAGQ1gDWiWAmABxS7NbQ1aVQMtDi6lUaRNQA4ZkNeHHOJEeadbZ2Si631Osr9XPVyOqe6BgbnIyTPbWzsZWYynmxtnpBp1kQYPjr4rTjjGUVGu0cXPky48k8ilwpdX+hU7LdD678FPBiJADXPa0uJ0DQTmubRs7Wp1H03tDTTjGS5oYzEA4S+YmDoM1N7Jt/XrN+1HwKddJFoLrbUZo1mGANC5zGlzjxdECeDQmu/E2/Irj2+B4j7uivO2fq9UazMNSk0w91N2LAcvaBgjXWE2slic9waxpc5xgACSSr/ANHlObLbwd9P+h652Au5pqvByLqD2tO8F0Akc4lLeXbuT8hy0zybHH8RV6Gzj3nCx1Nz/ca8Fx5NnsuPIErxfclQPNMtAc2ZDnMbBGoJcQJ8VfP+3HUIxZFpBDhpI0IKbX1YTUc+pGbySR3pP2lbqHP2e9t07/uUa9rirWctFangxglubTIESeyTxCY0LuqVHYabHPdEw0TA4ngOa1DpJoYjZeVJ3xYo68rK2lczOqyNWsOuI1MY+yeUtaITY5bin5sVPTbJyV8JX8zPLddFakAX03AEwCO0CfdDmyJ5Li1XDaaZa2pRqMLwcIc0txRmYnzhXnosZNrqUz7FSi7EObXNwnkRJg7lVL9vKs9osz6nWUbO94pyBMSQCXauy4qbe7aWjs8NT9f0Iu2XJaKWAVKVRvWf4YLT29PYjXUaJHbO2rC5wpOIYJeGua5zRxcxri4DvC0jb+1mnd13YMnvs7W4x7QZ1VMua3hiOGTwEb1XuiUYbzpbpZVB5jATHoEu24ORpqKyKF919TOK7JC+jtjnTRZ91vwCw/auyhlstTWiA2vVAA0AxmAFtmxR+hZ9xn8oWfOumbdK+WizhKkCVZzWCEIQAISIQAIQiUAedYZKr2J2Co9nBx8jmPirWVVrxbgtE+8B5jI/JMxPkrItNR2Kg13CJ+CZhkh3IT6pxdBxUnt/vMSubPaBm2AA4RO9XXFoqULpMJNlqz/lx+CqvRZS/XbN94/yPVt6R2/qtX7qp2xNqNCrTqhocWEwDkDLS35rVijadehzNfkUJQb6tf5LhtzRLrbVIG5n8jVFvp1KzqbI7Qayk3I6DJs+forPZWttBc5zYdE5OOh0HOBl4J061Cz1C5tJheQDidM5jcN29Rj1KrYlyjJqPZjcnlcvdk7/ACfP/pWbosgp3pTY3RlctE78IIXO21CbfXPNn+2xerrS5to68AY+sL4M4ZM5cd68rwtDq9V1V4Ac6Jw6ZADKe5Mbe/d8qKxxx8Jw/wCV/lRPbD0Ys9s5s/oevS6bOKdJ1TQU2hxOkATJlR9zXg+i2oxoaRUEOmZGRGWfNJtZazTu2uGmC9rWcD2nAEDwlYtQ3bZ1tLGNRXoVq6xUvXrKleqWh5IYJnC36sToBl3p7dtsdY7QyyVTLXthrpluL6pbwB0jiqpslaqVM0y5pOb2v1MgtIaPP4Jzthbqbatm/RwGBgOZnIyDJnhC5ib3HXlFbDUtvaU9TyY7+lRF5WWvZ2mzsomrScGufiY97ajiASWlvsRoIg5SVIXteItNOk8Rhw5ROYP/AAndS+69mo08Za9zxLA4ZtYIgvIOZPBdTHP3VRx8sFvlfBR6tatQY8UaBs4eML3htUvw8A9/sjujvVXrWeMlqtHbapiAq02OYTDsIMwcpzJB7lU9r7tZTtVZlMQ0OBAH1cTQ4geJK2Yp+9UkczU4Uo7oO68h70gU5sN1/sG/7VNQnRoyLzof6n+09OrdfzrQLHSLAwWfCA4EnEGtaMwdPZHmmV2VBRrmswYzROOHEtDpBGreZ8kjJnjjXhSXL6/NmvDglmfjxfurv/qkQ23FL9etf7ep6uK1bYd30FP9mz+ULK78tJr1qtYgNNR5eQMwCdwK1HYU/QU/uN/lCNVFxjGxmgyKc5UW0LpctXSxHTBCEiAFSIlIgBYQhCABVzaZkYH8HR4O/MBWJRO0VHFRfGoEjvb2vkpi6ZDHGzVfOOLfh/ZXVdkOI4FV+47eWw4ajyU4LU52c5nhl8Foa5spZWekKj+p1i7LsQAdSSRuVE2eZ7Ku3SE0/o1Tu+YVZ2Zs0tBWzTOotnG9qRcpRii4Xe8szbw8+9S5oNrsnR4yP4dyjrJRyTivRc0B1MkOJLSNxykeKw6j3Xvj2btG9y8OfRF2+6ntziRxGfoo9lJX94AAHAAeiZ9WwTIGpGgVVqXXKLPRxu4sqdJsKobd33VqRZ20nBrHAlzgQXEtIyEaZ68QtZqWZoBwgAzuH98lX61np2jCXDMAz5kJOXM5cJD8OBY+bMkuh9QHCxhc/dG7iVZ7RsjUqUBVc+DBdEE9nfzner1Zrkax4c0AA+EHyUzTsYyB0buGhjTwWVwd2bVONGeXTaLVRFOg+kXsBDGvaZaWnQgnUQrrbnttFJgqTTqUxhDi0uY4Za4cwvWwWWA5hHZkup/dcTl4H4hRt52zqjgJ0bMjfBcPwT4TlBGbJjjLkYvs9Ol26jw8NzwgPDSRoHEgGO4HwUPeBc8uqPMl5kniSpi0UOtpFx3tYR++/wDALqlYx1J3+y4dxynwcEx6jIuYiFpcb4l0VU3cXZzgA1cflxTetSw6dxO89/4Kz3nZ3BjZEZ6eGSh6lmla9Fii/wCrk5k/oYfaGWaXgYvdivTzIKsxafsKfoWfcb8As9rWUrQNiP8ADaPsj4BP13wp/MT7JtTkn6Fwau1w1drmndEQhCABCEIAEIQgBCvC105aQd+S91zUGSAMSFtfZ6j6bifac3J0iWn0OnmrDY71cWg4+1MATuGplRG0lzH/AKlUGcVXNeI1zb2iPFp806p3M5riPZAcQCTqTme9UcfQVymSu1d6dbZnsMThGm/MKAde36LRYAAaj9J0AH1j4r1vGwVB/iCBuyyOYUNtXY3B7HzkabRHCCfmtUJtYmvmYssFPPFvyX6k3dV913PBFUzvBGIOJ3BoEK92K1ue3tNLHtjE2Z10II+GoWYbLWpjKgxgmRxjNXj/AK9TowHEBr4DeDeRjTxSFNqdM2bE4bl2TItjmuzJI4ZT3hdUbe2MLgRO85/BQVpvnCxtRzB1bjGv0gExjw7xvidFJOp5Eq9Y5dC7yQ7PKheodaOrbUDm4CcuIcPWJUQy0dXXe3cHfmvG8bL1FRlVmog9+8+kpreFcG0kjR0H+JuXqssXyaH0X6xODmeS9nuygauMDx18goXZy0ZEHe0O8sj8lLXX23GpuHZZ3fWd4nLwTCUO6jQM/cA8t/xVX22shgPGhpvYe/JzT/4lWphluf1sXkfyULbaratF7Y/w3uaRv7B/9SoZLI653TRjgGg/uyvKwVHCm131S2IIkGcyO7enOzrOy9p4D4EfJe9os2CjTYN0/ABTjSk1YvI2otoibfVL4B3cEwdRUs6kqpbtrqLXOY1jn4TEgtAJ5Zreskcaro5zwzyu+x1XpK0bHZCOQ+CqNivenXkDsuH1Tr+at2ymRI5D4KNRkU8aa9RmlxSx5Wpehb2rtebF6LGdEEIQpASUJUIAEIQgBEiVIgCn7R2cNtVKqcuw9vq0j5p3d9DrD1j2x7jTmRxceZ9F49INH9XxjI03tflwnCfioa6b/tD2gNDRzJBJVJZIx4ZKi2O+kB/V2dzhkRGfiFm19Xz1xbTaZDBDne8TnHcPxVx29r1HWR+N3DcBvHBZfdRLiSdS4kq0J7uuhOSKXLXJMU3QOYVmZRD7NJA7TZOW/coBw09FYqxayyMh3tdgje0gSfkjJFtXRXBJJtNkdcd7gMDXHtgx2jkWaAZ6Rmpu49rmvIoua7FOAO3HPCCeBzCzOo9zKoI1nfoVL7L1D+m0Gu1dXpg+LwSqtbW2hje6KTNmvywtOAHeY9Fmj3ObVLSc2OgfuuJA9StX2gBwAt1aZ+SzyhdTrVbHljey4y5x9lpIE95mcuapXKJZObPUnVnBrDDQD1h4NdHZHMx6q61QKbIaIyDQO/IJvdtip2WkGM0GpOrjvJXVd2JzAebz3AQPir1QI7c6CBwBVIvC2uZaLUGnVzS3m9lNriPEfBXAv+jdU4NeR4Aws5uq4KVYvdUc5z6gLmvkgzMExEa5JM50x0Mbmix7K2oPNUjTACO45j4qZvm0MYGYjEl0ZE6R+KouxtQ2etaKDji7Iwk6ntQ4FWXawB1akwkiKbn5NcdSAdByVseRL3irx7vcHDS1wxAgjee7VZ5RuAEVAacOwGpTc0jQ4i0EbjkJ11Cjtqb3qtq1LM1xaxsdYG6uJzg8gCPNNbvvSo4dVTxGezkNx0xHgjPJzSotpoRxtpja6Kr+vplvtYxkcspgz6rZNncnkcgqxYLhpte3rKhbXcAQRHZgQBBEf8qzXNTLKzmudiIAzgCeGQyVsc04UVyY2p7vkW2mV6heFMr2CYVFQhCkBJQlhCABIhCABIlSIAj76s/WUnt95pA7yMvVUfZ2vVORbu0AE+K0SsMlnFnpChaKskgtqGM9zu0PQpGbyZeKs8ukZzhYqhII9nX7wWX3O7PLitC6Rbc59iqzoYjie0FnNzlMxO1aE5VyWh2eE4Rkc+JUnZKQqOg6ajx/JRlldGSkbNaDTII/JOlNrHKPqZlhTyxn6fqiG2zsbGYHU88sRMZbpz4ZqOp1jTqULSwYuqfTe4ZZhrgSPiFLbZXl1oGUGIjdHFVgscCWgkNLZjce0QDHgs0E6Ns6ukbVbL5Fpax9KXUqgnskYubXe6RoZVgutrWtECMhlw5LMLluPFQLmE03YZJBLSTHJWvo/tr3WfHUcXOaS0YjOhMn4IhK2E4OJbapk55huZ7/AKrU0q18qz+ADBwkuLT8J8V6WqrgZPusdUPMgGJ8VGXI8vpVGzvaR3sgH1BV2UJMVw2zBx0DDPdOfzVIo2h1CmWmD1ZwCNcO4mNxGatW1B6uhlk2o9um7OXRwmFRtpG4H03FxDHjtR9bDB84ELHmabo26e4qxbta9zxWpUwYxBxEA1HTJy1038VM3veYq2mjhLmO6hwc1wLXgh2Yg96c7CjFT60iA4nCOU7uQ+MqR2qu5tVragaOsp9ppjPm3uITNlQFwnuyWzErS/HXtNR2prOE+YHwUhdX0bg8ZFpEt0nvXdwUerr1G1B2i4uHPEZB1k5YtJOuRVlvO7eupfRhorDNuQEx9U5D4BGSabpDcWFxTcuxpfl84zTdo4EEkfZEBo5ZlXi5q4fVDhoabPgsiqPJOEghwkEHRpGRJPJaHsBVljO1iyIkcnOV8cWuROScXwmaRSK92ptRThqehJ0hIlUgIhLKEAIhCEACQpSkQBy9Z1te007UDuewebTB9MK0Uql9INIBtOofqvieTx+ICTnVwYzG/eKJt08myPJ+z/MFS7nnUK4baWkOsbwB7v8AMFUriKjS/AU1HxFjs5zHCD8FO0aIdSHOVDuoxB4/NTdjq4aDXHRoE/vT+SvmbURWFbpFdvS78pJmPnomNazdpgAya2mDOQAwhz5P7xVipUMb3TmwOGR3hpyCnbdTosNSGtw9VoBOuh74WZZHdM2vElHciruvg0bNAcHNdIbigOa3QSRrnuKuGwdMCjTZvJL6h5kktaOWUrO7+u8CYMgCe/mFeNj7Xhp0JIlzC90aZn/1aPNMxpIVmm2Wnae0xSqHi9lMdwzcudl2fRMnfmfHNRO1lX6Oi0+09xeRzcCfSfRTlyiGsaOA8Ey+WJH20DWvs1VhE9kkRuIEtPmAq1SucV7I3rXQ4NJbhIyJEGeIncrDejHfo9UN9rC6PCYVRuu9IszGukOdUa0Dg1zp89fRLlFN2xsckoP3WSWxeIUQ1wgs7EaRhMRHr4qwWsjLvUZWpOZUbXpRDmsNVnvNIw4mj3mmDzE8k8tlpaCGnM5mBGQ0k56K98UURl+2N14nPwZOaSRHDUt7lVrsvuvSe3A88muzHCM/xV8ttoFWo5wkBznROsCQPgFR79sgp1yY7Bl3I+8B4/FZtPJOTgzpayDjjjlXys5q32KpMgNIhzI99oIOLiXAmVoPR7VaWNLRAJMgbjJlY5oVqvRc89U2fff8VufCORDmVmtUDknLUzs5yTtqhDjtCEKxAs96EnghAAhCIQAJChCAOSq/tjZBUs1URo3F4sOL5KwFNrYwOaQdCIPjkoatUSuDBtqra11kc1v2e72gq7czl7bSVjTNWgQJY8sgagNdEnyCcbH0KdSphq4oLHYcAl2OOxA7+OSXhjtjyRldstF22GpXbhpNLoicxA8TvVlu27yx1PrAQ2m4FzY1hwieMaqfuajSptDaPsgS2QSM3eZynXknlrwYg6HRIxGDEandy9Uh5nOXPSGRx7Fx2Ve+7mDKZe12RcHCDmZa5zh4H4pqaDS1hAHapvyGUloBjyxeSd3nbbPUqOlzgabS0gNyBc1uLQZmTr3jgmNhttJzWk4sn1IhruzhdVOIx9XA5ojlu1SMsfe4NOOT28lP2mDAQWHslsxz4KS2Kr4xSbOQxB3JjSSfTLxTHaq7gMRBjM9kgjU655gHXxTbZW1NYHho7RcAeY1haMLThYjU8MuW0NtNS0Mjc2Y+8RCumzGbJ5ws+uy0fS1a7xLQC3uxNcGrRdlh9EDxkpseZNmdEi3MFZXtFYn0KrnCer63G3P2TuAWqD2Sqht6wCzuMTFRh8CVE1wMgk5JMZ2XbSmaTQ7N7RGUzI3HLkmVfaDFTc4AFx9kgw+m/nxaqSxgL3jMB5yPAjRd3bSd1p6zEOrEmT2SfqxklSm6NkdKtyrq/wCfQsln1j3WgeP9j1TG97vFdmHQjNruB4dxXrRqnTeczylOmhYE3GVo7ThGcHF9My+qwio4EQQYI4EarTejI/Rj77vkqXtRZw204vfaD4jI/JW/o3f2f9Q/Bq7KlvxqR5ScPCzvH6Gu2Y5J6wqOsZyUhTQhh6hCQFKrECIRHNKgBEIQgAQUIKAOSvKqMl6lcPQBgnSjdbaVa0PAzqFj/OGn1aUz6OHubWJa0uPVVAQNQHCCdDp3Ky9N7cLaZ984D4HEP6lEdFtnxGo6HHIDsHCeOvDRKk9sGyUt00a1YqzpDcAbkPZb3THr5r0tj3gS1skSYIJgGMo35CFG3VaA4ADrXQSCHPOJpG5wjk4z3cE+t5ynC7IbiZy0E+JXPk2n2aqV9FYvGtUbUpE0cQxBwwtILnMdjqBw3kga8io+wG0OY8ilDqrXN7TXPaS0FgkuMnQTOsSQur26whrAypi6w9qakmZw90yB4816XVZDZqT6lUPc4CQ3tuz1AAJPH1Kv2WSoYVtmrZay+pWDKLiI1zJa1rTAkxORmd6qF20TQrvpPaQ7FB4iJk+RV3s18Wk1H9VTezEGhxwkgRnDcQiTImBwXVe5GVS59XOqdX5hwOimWphjFPDKZFUass4CpUmODW9loWrbPUsNBvILIKTu0af+WMJ7xv8ANa7c9omzjjAnvyBWqLt2ZUq4PenUze3eI9Qq/tozFZKn7vo5SlOp+sPHGm0+SYbUmbJV5fiFafwsZi+OP90ZmKMtJjOZHgmwPaLXEngZ1acxKlKYgxuOij7XSMSBJYdOLeC50ZW6PQ5YUk0PaVTOGgJyx5/4UZZLQ0gESJUg2oIlLkqY7G01ZVttjD6Z5OHwKnujep2Z/wDsP8rVBbaN7NN32j6j8lK9Gh+ieeFX+lq6WB/0Uef1kf8AUyf86NosDslJU1D3Y+WhS9MpqM57hCRq6lWIFQkhCkBEFCEACEIQByVw5ei4cEAZH060/oKR4Vx6sf8AgEw6OKjadnacVQOqVHA9VGIYdAZyjj3qf6aqc2M8qlP+aPmqr0c1Qwul5a1rNQA4kuI3Hu9ErNzEvj+Ky5228gysZfaHYXAkEswgYCIbnnJjXmrC2v1tEOAqAEbnxxGR/vRMWVGVR1xq1YzwnsNDW4YJAjtE6Z6Snd1VPoTLqrpHZc7CHDIgHLx80hx3L5jOil3y8iqcrSQACWhxLcDS3FpEvmIO7JM67K1QzjrU29mGYnlxJABLjPflzUzbrcHYHF1bEMYfhMEx7IGfIEjRRTb0LiSypUwyYBe7LPfnqkTm6NEI2wqVqjWMlzyXEBsudnOsSd4hPTaYIYDJiSeQzc4nnp4qHqW4k4nOJazsUmkkyQIJE6cJ708uezYmzjBdV9pwzyGgbyCyyxuVL+fxDdyirGtNoNRxkYqlVoAkSGgicuZ+C0FjHUatNoksew4uRaJ/LxCqdC4C22Umtkgdsk8BkfWPNWa/q5pObVDg0NGA4gTgDsy8DfpvXWhGo0clyttnbK82qRoW4fTP1TTaup+rVBxqNB7v7CcPszKsFpLHfVc05nhI3hRO01R5oEuEFrm48tYkYhyMhRkvax2nrxY36lU3RvGYXNSrmHjTRw4d686tqbH9g+Epg+8GsdmZa7I8eRI3FYYwbO/PJGPbHL6PVvlvsuzjcn9N3JM2OywkzvaePBOqZyVZ35l8fHRX9tT9Gz7/APSU+6NHQyr+0iBnMtaur5sbauEPEwZ1IziNye7B3VhqVGtJw4muGfERB8lswNPHt8zka2Elmc/Lo065X9lT9JRd3WPAFKsC0owns1dLlq6ViASpIQpAEIQgAQhIgAXJC6QgDOel+iXWQgAn6SnoCT7Y4KlXBdbi3NrwN/ZcJ9Ftt42EVAQViPSbdlSy2mmWVKjWVKZya9zRiYc9DwcFG3cQy5WOy4QGOY4sbmO0NfEhTb7QYAaQ0AaEglYBSvO0E5WmvHDrqn4qXsNS0v0r1/8A9an4oWn8weelRotpuvt42VHYpccw0jta8FF1Nm8Ty+cJd7WHIHwJyVfZQtUZVq7jwFSo4+QTShcN6VDJrVabZ/8AktDwY7mknzVZaeKdloZpeTLmLgblMmBH1QI4dyctusAAAHKYgxE8IKrln2QtJjHbLQfuPqAebifgpey7I1f82ueb61Q/OPRR4UF0iXkm+2yWoOqseHNLsWQJMEYZzbyldXw6vWc1zXBoaScBBLXE+8Z3QN25N6Wx1U61Kn8bk7pbEO3vf/G5TtK0Q92stbC8VqZOIzipuBGukGDEQE9tYrEFjWO6sgZEycQdM90ZQpVmxPFzv4ivZuxbefmVXwldl3NuNEFZrqJzqNEb2kZnvVVq3BVLyDRfhwkaTBnKDyWlDYxnD1XQ2NZwQ8aZfHlcPKzMbHddoAwuovjdAOXMfgpKhYK0Q5jst8aq/jY2nwXf/ZtP3R6JctPGXmPhrpw8jOat21if8N3krBsNd72VHY2FskRO+J/FWgbHU/dHopS7bmbR9kQrQwqDuymXVSyKmh+ykvQNXQCVOMogCVCFICf3qlSJUACEkpUACEiVAAkQhAAqF0rbMVbbRpCgAajKs9o4Rhc0h2fg1X1I5koCjD7s6K3Ag16xP2aTI83OPyVysOydOmAGs0GriXH8Fe/0ccF0KYU7mRtRWaNx+HICAntK5WjcpuEQqkkfTu5o3Jw2zgbk4hEIA8xTC6wrpCAEwohdIUgcwuoQhABCEIQAIQhAAhCRACoSIQAuJCSUqAEQhCABCVCAEKEqEACQJUIAEIQgASoQgBChCEACRKhAAhCEAJ+KVCEABQUIQABIlQgAKRCEAKkQhAHKEIQB/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8" name="AutoShape 12" descr="data:image/jpeg;base64,/9j/4AAQSkZJRgABAQAAAQABAAD/2wCEAAkGBxQSEhQUEhQWFRUVFBcXFhcUFBQVFBUXFRcXFxQXFRgYHCggGBolHBcUITEhJSkrLi4uFx8zODMsNygtLisBCgoKDg0OGxAQGzckICYsLCw0LDQsLDQsLDQrLC8sNCw0LCwsLCwsLCwsLCwsLCwsLCwsLCwsLCwsLCwsLCwsLP/AABEIAOEA4QMBIgACEQEDEQH/xAAcAAABBQEBAQAAAAAAAAAAAAAAAQQFBgcCAwj/xABGEAABAwEFBAcEBggFBAMAAAABAAIRAwQFEiExBkFRYQcTInGBkaEyUrHBI0JictHhFCRzgpKywvAzU4Oz8RUWotJDY5P/xAAaAQACAwEBAAAAAAAAAAAAAAAAAwECBAUG/8QAMxEAAgIBBAADBQcDBQAAAAAAAAECEQMEEiExE0FRBSIyYaEUFUKBweHwI3GxJFJigpH/2gAMAwEAAhEDEQA/ANeQgoVSwIQhAAhJC6CABCUBLCAOYSroNSOy1y78lACIheFS30W+1VpjvqMHzTattBZWZOtFEf6jT8ENpEkhCFXqu3d3tJBtTJGsB5jyam1bpGu9rS7rHkDUto1PmFG5EWi1IhUap0sWACQ20OHEUYB/icEtPpQsz2yyjWPI9UPPtmFDml2C54ReEQqIektugsr/ABqMj0CR3SI/LDZh41Sfg1UefGvMv4cvQvkIhZ/bNuLXgLmWekANS8VSB5ESq0ek+3ndZ291GoT5F5hSs0Sslt7NkhELE6nSRbnOw9awExpSZlx1ErRthb+daLHTdWfiq4qgc6AJw1HAaCNIClTTZVOyzQkSNqApUwkEqSEIAEFCEAJKEIQAqEJEAKuUqQoAJVOtvSAxtWpSp0i7q3Oa5z3YRLTDoaATEgq3ErFr1OC8LW2QPpnH+KHfNKyyaXBJcjtTa6hGEU2NO8NkgfvHVeda+bVGdYk/Zbh13dmI3Lz2kAoXR+k0yetNKQSRDXYTBAjcQNZWS3ZbK1V0vqvcT7zzw74CnHhnk7YnNmWON0Xm8bVaDJNSocR31ngDXicgIKiXUJPbfJic3k5ZjjyXdKxVdCDMTm4aSRx4grqpYXwSYyme22co556haPsF/iOd96tP4Pr+w3/RWDVzZ1388tOS6q2driA14AgkuGvJoB48eSZWywkOgls/fbGsa+CZiwmdW/xDdH4qPu5f7vp+45e1L7j9f2JD/pLJ7VQvMk4gAIA0yJzXjbrKXdikKrxrHZLS7cTwEwdeK8BYD9nd9Yb/AO/BejLASSMso+sIzV46Cnbl9BcvaMX+H6/sP6WzdarGJmBoH16lMOJ4nDi5ZclPXVsjTpg4nzJnszkOEnXfnzVUF3Ondn9od3FJUsLh+Thvjgeab9jh0+Sq9opc19TR6Ny2cfVk83EqSstlY32WNHgFkos1QGAT4O7+fIoNCtuc/OIh5jPTerx08Y/Cki/3jff+TY7XTa+m5mWbSM+O71We1rbSHZLmteWuzEAg6mSBkc1WXOtI0fV5APfO7dPMeab0jXpy5hqMJzJaS0ndOWZWbUaR5WndGjHr4pVQtdxcS45iYBgHfOq0ro9rRZYORbVd5HCd3eVl7qNZ2ZDzPakzBnQyfiu6FW1MBDHVW6EhpcNRkfIhU+ySXmEdTG+j6LsdeRqpBjl8u1No7ayYtNZpH2zkvo64bVjptJzOEZ+ChwcezRCan0SyCgIUFxEqEIAEiWUiAFSIQgAXLikrOgEqCsVvdVzOXIblaMXIhsl31Qs9vPY6tVt1e0AsbTqOY4FxJdkxrT2Rpm071oNKlkuupByLgO8/gpeKL7KuRnW3hcy7H0CQQym7OMzqR8VSui2g11vswc0OaXmQ4Ag9h2oKv/SjTw2au37BHfIVJ6Km/r9l++f5Hp8IpJ16GTUy5ivmi37b2ypRttSnRcabAGQ1gDWiWAmABxS7NbQ1aVQMtDi6lUaRNQA4ZkNeHHOJEeadbZ2Si631Osr9XPVyOqe6BgbnIyTPbWzsZWYynmxtnpBp1kQYPjr4rTjjGUVGu0cXPky48k8ilwpdX+hU7LdD678FPBiJADXPa0uJ0DQTmubRs7Wp1H03tDTTjGS5oYzEA4S+YmDoM1N7Jt/XrN+1HwKddJFoLrbUZo1mGANC5zGlzjxdECeDQmu/E2/Irj2+B4j7uivO2fq9UazMNSk0w91N2LAcvaBgjXWE2slic9waxpc5xgACSSr/ANHlObLbwd9P+h652Au5pqvByLqD2tO8F0Akc4lLeXbuT8hy0zybHH8RV6Gzj3nCx1Nz/ca8Fx5NnsuPIErxfclQPNMtAc2ZDnMbBGoJcQJ8VfP+3HUIxZFpBDhpI0IKbX1YTUc+pGbySR3pP2lbqHP2e9t07/uUa9rirWctFangxglubTIESeyTxCY0LuqVHYabHPdEw0TA4ngOa1DpJoYjZeVJ3xYo68rK2lczOqyNWsOuI1MY+yeUtaITY5bin5sVPTbJyV8JX8zPLddFakAX03AEwCO0CfdDmyJ5Li1XDaaZa2pRqMLwcIc0txRmYnzhXnosZNrqUz7FSi7EObXNwnkRJg7lVL9vKs9osz6nWUbO94pyBMSQCXauy4qbe7aWjs8NT9f0Iu2XJaKWAVKVRvWf4YLT29PYjXUaJHbO2rC5wpOIYJeGua5zRxcxri4DvC0jb+1mnd13YMnvs7W4x7QZ1VMua3hiOGTwEb1XuiUYbzpbpZVB5jATHoEu24ORpqKyKF919TOK7JC+jtjnTRZ91vwCw/auyhlstTWiA2vVAA0AxmAFtmxR+hZ9xn8oWfOumbdK+WizhKkCVZzWCEIQAISIQAIQiUAedYZKr2J2Co9nBx8jmPirWVVrxbgtE+8B5jI/JMxPkrItNR2Kg13CJ+CZhkh3IT6pxdBxUnt/vMSubPaBm2AA4RO9XXFoqULpMJNlqz/lx+CqvRZS/XbN94/yPVt6R2/qtX7qp2xNqNCrTqhocWEwDkDLS35rVijadehzNfkUJQb6tf5LhtzRLrbVIG5n8jVFvp1KzqbI7Qayk3I6DJs+forPZWttBc5zYdE5OOh0HOBl4J061Cz1C5tJheQDidM5jcN29Rj1KrYlyjJqPZjcnlcvdk7/ACfP/pWbosgp3pTY3RlctE78IIXO21CbfXPNn+2xerrS5to68AY+sL4M4ZM5cd68rwtDq9V1V4Ac6Jw6ZADKe5Mbe/d8qKxxx8Jw/wCV/lRPbD0Ys9s5s/oevS6bOKdJ1TQU2hxOkATJlR9zXg+i2oxoaRUEOmZGRGWfNJtZazTu2uGmC9rWcD2nAEDwlYtQ3bZ1tLGNRXoVq6xUvXrKleqWh5IYJnC36sToBl3p7dtsdY7QyyVTLXthrpluL6pbwB0jiqpslaqVM0y5pOb2v1MgtIaPP4Jzthbqbatm/RwGBgOZnIyDJnhC5ib3HXlFbDUtvaU9TyY7+lRF5WWvZ2mzsomrScGufiY97ajiASWlvsRoIg5SVIXteItNOk8Rhw5ROYP/AAndS+69mo08Za9zxLA4ZtYIgvIOZPBdTHP3VRx8sFvlfBR6tatQY8UaBs4eML3htUvw8A9/sjujvVXrWeMlqtHbapiAq02OYTDsIMwcpzJB7lU9r7tZTtVZlMQ0OBAH1cTQ4geJK2Yp+9UkczU4Uo7oO68h70gU5sN1/sG/7VNQnRoyLzof6n+09OrdfzrQLHSLAwWfCA4EnEGtaMwdPZHmmV2VBRrmswYzROOHEtDpBGreZ8kjJnjjXhSXL6/NmvDglmfjxfurv/qkQ23FL9etf7ep6uK1bYd30FP9mz+ULK78tJr1qtYgNNR5eQMwCdwK1HYU/QU/uN/lCNVFxjGxmgyKc5UW0LpctXSxHTBCEiAFSIlIgBYQhCABVzaZkYH8HR4O/MBWJRO0VHFRfGoEjvb2vkpi6ZDHGzVfOOLfh/ZXVdkOI4FV+47eWw4ajyU4LU52c5nhl8Foa5spZWekKj+p1i7LsQAdSSRuVE2eZ7Ku3SE0/o1Tu+YVZ2Zs0tBWzTOotnG9qRcpRii4Xe8szbw8+9S5oNrsnR4yP4dyjrJRyTivRc0B1MkOJLSNxykeKw6j3Xvj2btG9y8OfRF2+6ntziRxGfoo9lJX94AAHAAeiZ9WwTIGpGgVVqXXKLPRxu4sqdJsKobd33VqRZ20nBrHAlzgQXEtIyEaZ68QtZqWZoBwgAzuH98lX61np2jCXDMAz5kJOXM5cJD8OBY+bMkuh9QHCxhc/dG7iVZ7RsjUqUBVc+DBdEE9nfzner1Zrkax4c0AA+EHyUzTsYyB0buGhjTwWVwd2bVONGeXTaLVRFOg+kXsBDGvaZaWnQgnUQrrbnttFJgqTTqUxhDi0uY4Za4cwvWwWWA5hHZkup/dcTl4H4hRt52zqjgJ0bMjfBcPwT4TlBGbJjjLkYvs9Ol26jw8NzwgPDSRoHEgGO4HwUPeBc8uqPMl5kniSpi0UOtpFx3tYR++/wDALqlYx1J3+y4dxynwcEx6jIuYiFpcb4l0VU3cXZzgA1cflxTetSw6dxO89/4Kz3nZ3BjZEZ6eGSh6lmla9Fii/wCrk5k/oYfaGWaXgYvdivTzIKsxafsKfoWfcb8As9rWUrQNiP8ADaPsj4BP13wp/MT7JtTkn6Fwau1w1drmndEQhCABCEIAEIQgBCvC105aQd+S91zUGSAMSFtfZ6j6bifac3J0iWn0OnmrDY71cWg4+1MATuGplRG0lzH/AKlUGcVXNeI1zb2iPFp806p3M5riPZAcQCTqTme9UcfQVymSu1d6dbZnsMThGm/MKAde36LRYAAaj9J0AH1j4r1vGwVB/iCBuyyOYUNtXY3B7HzkabRHCCfmtUJtYmvmYssFPPFvyX6k3dV913PBFUzvBGIOJ3BoEK92K1ue3tNLHtjE2Z10II+GoWYbLWpjKgxgmRxjNXj/AK9TowHEBr4DeDeRjTxSFNqdM2bE4bl2TItjmuzJI4ZT3hdUbe2MLgRO85/BQVpvnCxtRzB1bjGv0gExjw7xvidFJOp5Eq9Y5dC7yQ7PKheodaOrbUDm4CcuIcPWJUQy0dXXe3cHfmvG8bL1FRlVmog9+8+kpreFcG0kjR0H+JuXqssXyaH0X6xODmeS9nuygauMDx18goXZy0ZEHe0O8sj8lLXX23GpuHZZ3fWd4nLwTCUO6jQM/cA8t/xVX22shgPGhpvYe/JzT/4lWphluf1sXkfyULbaratF7Y/w3uaRv7B/9SoZLI653TRjgGg/uyvKwVHCm131S2IIkGcyO7enOzrOy9p4D4EfJe9os2CjTYN0/ABTjSk1YvI2otoibfVL4B3cEwdRUs6kqpbtrqLXOY1jn4TEgtAJ5Zreskcaro5zwzyu+x1XpK0bHZCOQ+CqNivenXkDsuH1Tr+at2ymRI5D4KNRkU8aa9RmlxSx5Wpehb2rtebF6LGdEEIQpASUJUIAEIQgBEiVIgCn7R2cNtVKqcuw9vq0j5p3d9DrD1j2x7jTmRxceZ9F49INH9XxjI03tflwnCfioa6b/tD2gNDRzJBJVJZIx4ZKi2O+kB/V2dzhkRGfiFm19Xz1xbTaZDBDne8TnHcPxVx29r1HWR+N3DcBvHBZfdRLiSdS4kq0J7uuhOSKXLXJMU3QOYVmZRD7NJA7TZOW/coBw09FYqxayyMh3tdgje0gSfkjJFtXRXBJJtNkdcd7gMDXHtgx2jkWaAZ6Rmpu49rmvIoua7FOAO3HPCCeBzCzOo9zKoI1nfoVL7L1D+m0Gu1dXpg+LwSqtbW2hje6KTNmvywtOAHeY9Fmj3ObVLSc2OgfuuJA9StX2gBwAt1aZ+SzyhdTrVbHljey4y5x9lpIE95mcuapXKJZObPUnVnBrDDQD1h4NdHZHMx6q61QKbIaIyDQO/IJvdtip2WkGM0GpOrjvJXVd2JzAebz3AQPir1QI7c6CBwBVIvC2uZaLUGnVzS3m9lNriPEfBXAv+jdU4NeR4Aws5uq4KVYvdUc5z6gLmvkgzMExEa5JM50x0Mbmix7K2oPNUjTACO45j4qZvm0MYGYjEl0ZE6R+KouxtQ2etaKDji7Iwk6ntQ4FWXawB1akwkiKbn5NcdSAdByVseRL3irx7vcHDS1wxAgjee7VZ5RuAEVAacOwGpTc0jQ4i0EbjkJ11Cjtqb3qtq1LM1xaxsdYG6uJzg8gCPNNbvvSo4dVTxGezkNx0xHgjPJzSotpoRxtpja6Kr+vplvtYxkcspgz6rZNncnkcgqxYLhpte3rKhbXcAQRHZgQBBEf8qzXNTLKzmudiIAzgCeGQyVsc04UVyY2p7vkW2mV6heFMr2CYVFQhCkBJQlhCABIhCABIlSIAj76s/WUnt95pA7yMvVUfZ2vVORbu0AE+K0SsMlnFnpChaKskgtqGM9zu0PQpGbyZeKs8ukZzhYqhII9nX7wWX3O7PLitC6Rbc59iqzoYjie0FnNzlMxO1aE5VyWh2eE4Rkc+JUnZKQqOg6ajx/JRlldGSkbNaDTII/JOlNrHKPqZlhTyxn6fqiG2zsbGYHU88sRMZbpz4ZqOp1jTqULSwYuqfTe4ZZhrgSPiFLbZXl1oGUGIjdHFVgscCWgkNLZjce0QDHgs0E6Ns6ukbVbL5Fpax9KXUqgnskYubXe6RoZVgutrWtECMhlw5LMLluPFQLmE03YZJBLSTHJWvo/tr3WfHUcXOaS0YjOhMn4IhK2E4OJbapk55huZ7/AKrU0q18qz+ADBwkuLT8J8V6WqrgZPusdUPMgGJ8VGXI8vpVGzvaR3sgH1BV2UJMVw2zBx0DDPdOfzVIo2h1CmWmD1ZwCNcO4mNxGatW1B6uhlk2o9um7OXRwmFRtpG4H03FxDHjtR9bDB84ELHmabo26e4qxbta9zxWpUwYxBxEA1HTJy1038VM3veYq2mjhLmO6hwc1wLXgh2Yg96c7CjFT60iA4nCOU7uQ+MqR2qu5tVragaOsp9ppjPm3uITNlQFwnuyWzErS/HXtNR2prOE+YHwUhdX0bg8ZFpEt0nvXdwUerr1G1B2i4uHPEZB1k5YtJOuRVlvO7eupfRhorDNuQEx9U5D4BGSabpDcWFxTcuxpfl84zTdo4EEkfZEBo5ZlXi5q4fVDhoabPgsiqPJOEghwkEHRpGRJPJaHsBVljO1iyIkcnOV8cWuROScXwmaRSK92ptRThqehJ0hIlUgIhLKEAIhCEACQpSkQBy9Z1te007UDuewebTB9MK0Uql9INIBtOofqvieTx+ICTnVwYzG/eKJt08myPJ+z/MFS7nnUK4baWkOsbwB7v8AMFUriKjS/AU1HxFjs5zHCD8FO0aIdSHOVDuoxB4/NTdjq4aDXHRoE/vT+SvmbURWFbpFdvS78pJmPnomNazdpgAya2mDOQAwhz5P7xVipUMb3TmwOGR3hpyCnbdTosNSGtw9VoBOuh74WZZHdM2vElHciruvg0bNAcHNdIbigOa3QSRrnuKuGwdMCjTZvJL6h5kktaOWUrO7+u8CYMgCe/mFeNj7Xhp0JIlzC90aZn/1aPNMxpIVmm2Wnae0xSqHi9lMdwzcudl2fRMnfmfHNRO1lX6Oi0+09xeRzcCfSfRTlyiGsaOA8Ey+WJH20DWvs1VhE9kkRuIEtPmAq1SucV7I3rXQ4NJbhIyJEGeIncrDejHfo9UN9rC6PCYVRuu9IszGukOdUa0Dg1zp89fRLlFN2xsckoP3WSWxeIUQ1wgs7EaRhMRHr4qwWsjLvUZWpOZUbXpRDmsNVnvNIw4mj3mmDzE8k8tlpaCGnM5mBGQ0k56K98UURl+2N14nPwZOaSRHDUt7lVrsvuvSe3A88muzHCM/xV8ttoFWo5wkBznROsCQPgFR79sgp1yY7Bl3I+8B4/FZtPJOTgzpayDjjjlXys5q32KpMgNIhzI99oIOLiXAmVoPR7VaWNLRAJMgbjJlY5oVqvRc89U2fff8VufCORDmVmtUDknLUzs5yTtqhDjtCEKxAs96EnghAAhCIQAJChCAOSq/tjZBUs1URo3F4sOL5KwFNrYwOaQdCIPjkoatUSuDBtqra11kc1v2e72gq7czl7bSVjTNWgQJY8sgagNdEnyCcbH0KdSphq4oLHYcAl2OOxA7+OSXhjtjyRldstF22GpXbhpNLoicxA8TvVlu27yx1PrAQ2m4FzY1hwieMaqfuajSptDaPsgS2QSM3eZynXknlrwYg6HRIxGDEandy9Uh5nOXPSGRx7Fx2Ve+7mDKZe12RcHCDmZa5zh4H4pqaDS1hAHapvyGUloBjyxeSd3nbbPUqOlzgabS0gNyBc1uLQZmTr3jgmNhttJzWk4sn1IhruzhdVOIx9XA5ojlu1SMsfe4NOOT28lP2mDAQWHslsxz4KS2Kr4xSbOQxB3JjSSfTLxTHaq7gMRBjM9kgjU655gHXxTbZW1NYHho7RcAeY1haMLThYjU8MuW0NtNS0Mjc2Y+8RCumzGbJ5ws+uy0fS1a7xLQC3uxNcGrRdlh9EDxkpseZNmdEi3MFZXtFYn0KrnCer63G3P2TuAWqD2Sqht6wCzuMTFRh8CVE1wMgk5JMZ2XbSmaTQ7N7RGUzI3HLkmVfaDFTc4AFx9kgw+m/nxaqSxgL3jMB5yPAjRd3bSd1p6zEOrEmT2SfqxklSm6NkdKtyrq/wCfQsln1j3WgeP9j1TG97vFdmHQjNruB4dxXrRqnTeczylOmhYE3GVo7ThGcHF9My+qwio4EQQYI4EarTejI/Rj77vkqXtRZw204vfaD4jI/JW/o3f2f9Q/Bq7KlvxqR5ScPCzvH6Gu2Y5J6wqOsZyUhTQhh6hCQFKrECIRHNKgBEIQgAQUIKAOSvKqMl6lcPQBgnSjdbaVa0PAzqFj/OGn1aUz6OHubWJa0uPVVAQNQHCCdDp3Ky9N7cLaZ984D4HEP6lEdFtnxGo6HHIDsHCeOvDRKk9sGyUt00a1YqzpDcAbkPZb3THr5r0tj3gS1skSYIJgGMo35CFG3VaA4ADrXQSCHPOJpG5wjk4z3cE+t5ynC7IbiZy0E+JXPk2n2aqV9FYvGtUbUpE0cQxBwwtILnMdjqBw3kga8io+wG0OY8ilDqrXN7TXPaS0FgkuMnQTOsSQur26whrAypi6w9qakmZw90yB4816XVZDZqT6lUPc4CQ3tuz1AAJPH1Kv2WSoYVtmrZay+pWDKLiI1zJa1rTAkxORmd6qF20TQrvpPaQ7FB4iJk+RV3s18Wk1H9VTezEGhxwkgRnDcQiTImBwXVe5GVS59XOqdX5hwOimWphjFPDKZFUass4CpUmODW9loWrbPUsNBvILIKTu0af+WMJ7xv8ANa7c9omzjjAnvyBWqLt2ZUq4PenUze3eI9Qq/tozFZKn7vo5SlOp+sPHGm0+SYbUmbJV5fiFafwsZi+OP90ZmKMtJjOZHgmwPaLXEngZ1acxKlKYgxuOij7XSMSBJYdOLeC50ZW6PQ5YUk0PaVTOGgJyx5/4UZZLQ0gESJUg2oIlLkqY7G01ZVttjD6Z5OHwKnujep2Z/wDsP8rVBbaN7NN32j6j8lK9Gh+ieeFX+lq6WB/0Uef1kf8AUyf86NosDslJU1D3Y+WhS9MpqM57hCRq6lWIFQkhCkBEFCEACEIQByVw5ei4cEAZH060/oKR4Vx6sf8AgEw6OKjadnacVQOqVHA9VGIYdAZyjj3qf6aqc2M8qlP+aPmqr0c1Qwul5a1rNQA4kuI3Hu9ErNzEvj+Ky5228gysZfaHYXAkEswgYCIbnnJjXmrC2v1tEOAqAEbnxxGR/vRMWVGVR1xq1YzwnsNDW4YJAjtE6Z6Snd1VPoTLqrpHZc7CHDIgHLx80hx3L5jOil3y8iqcrSQACWhxLcDS3FpEvmIO7JM67K1QzjrU29mGYnlxJABLjPflzUzbrcHYHF1bEMYfhMEx7IGfIEjRRTb0LiSypUwyYBe7LPfnqkTm6NEI2wqVqjWMlzyXEBsudnOsSd4hPTaYIYDJiSeQzc4nnp4qHqW4k4nOJazsUmkkyQIJE6cJ708uezYmzjBdV9pwzyGgbyCyyxuVL+fxDdyirGtNoNRxkYqlVoAkSGgicuZ+C0FjHUatNoksew4uRaJ/LxCqdC4C22Umtkgdsk8BkfWPNWa/q5pObVDg0NGA4gTgDsy8DfpvXWhGo0clyttnbK82qRoW4fTP1TTaup+rVBxqNB7v7CcPszKsFpLHfVc05nhI3hRO01R5oEuEFrm48tYkYhyMhRkvax2nrxY36lU3RvGYXNSrmHjTRw4d686tqbH9g+Epg+8GsdmZa7I8eRI3FYYwbO/PJGPbHL6PVvlvsuzjcn9N3JM2OywkzvaePBOqZyVZ35l8fHRX9tT9Gz7/APSU+6NHQyr+0iBnMtaur5sbauEPEwZ1IziNye7B3VhqVGtJw4muGfERB8lswNPHt8zka2Elmc/Lo065X9lT9JRd3WPAFKsC0owns1dLlq6ViASpIQpAEIQgAQhIgAXJC6QgDOel+iXWQgAn6SnoCT7Y4KlXBdbi3NrwN/ZcJ9Ftt42EVAQViPSbdlSy2mmWVKjWVKZya9zRiYc9DwcFG3cQy5WOy4QGOY4sbmO0NfEhTb7QYAaQ0AaEglYBSvO0E5WmvHDrqn4qXsNS0v0r1/8A9an4oWn8weelRotpuvt42VHYpccw0jta8FF1Nm8Ty+cJd7WHIHwJyVfZQtUZVq7jwFSo4+QTShcN6VDJrVabZ/8AktDwY7mknzVZaeKdloZpeTLmLgblMmBH1QI4dyctusAAAHKYgxE8IKrln2QtJjHbLQfuPqAebifgpey7I1f82ueb61Q/OPRR4UF0iXkm+2yWoOqseHNLsWQJMEYZzbyldXw6vWc1zXBoaScBBLXE+8Z3QN25N6Wx1U61Kn8bk7pbEO3vf/G5TtK0Q92stbC8VqZOIzipuBGukGDEQE9tYrEFjWO6sgZEycQdM90ZQpVmxPFzv4ivZuxbefmVXwldl3NuNEFZrqJzqNEb2kZnvVVq3BVLyDRfhwkaTBnKDyWlDYxnD1XQ2NZwQ8aZfHlcPKzMbHddoAwuovjdAOXMfgpKhYK0Q5jst8aq/jY2nwXf/ZtP3R6JctPGXmPhrpw8jOat21if8N3krBsNd72VHY2FskRO+J/FWgbHU/dHopS7bmbR9kQrQwqDuymXVSyKmh+ykvQNXQCVOMogCVCFICf3qlSJUACEkpUACEiVAAkQhAAqF0rbMVbbRpCgAajKs9o4Rhc0h2fg1X1I5koCjD7s6K3Ag16xP2aTI83OPyVysOydOmAGs0GriXH8Fe/0ccF0KYU7mRtRWaNx+HICAntK5WjcpuEQqkkfTu5o3Jw2zgbk4hEIA8xTC6wrpCAEwohdIUgcwuoQhABCEIQAIQhAAhCRACoSIQAuJCSUqAEQhCABCVCAEKEqEACQJUIAEIQgASoQgBChCEACRKhAAhCEAJ+KVCEABQUIQABIlQgAKRCEAKkQhAHKEIQB/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FCE11B37-E475-4AD7-B23B-D0C30EAE13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0625" y="688867"/>
            <a:ext cx="2543175" cy="1352550"/>
          </a:xfrm>
          <a:prstGeom prst="rect">
            <a:avLst/>
          </a:prstGeom>
        </p:spPr>
      </p:pic>
      <p:pic>
        <p:nvPicPr>
          <p:cNvPr id="10" name="Picture 9">
            <a:extLst>
              <a:ext uri="{FF2B5EF4-FFF2-40B4-BE49-F238E27FC236}">
                <a16:creationId xmlns:a16="http://schemas.microsoft.com/office/drawing/2014/main" id="{8222F7E5-CAED-4DE2-8965-FDCD6258C1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1834" y="2643079"/>
            <a:ext cx="1717581" cy="1725215"/>
          </a:xfrm>
          <a:prstGeom prst="rect">
            <a:avLst/>
          </a:prstGeom>
        </p:spPr>
      </p:pic>
      <p:pic>
        <p:nvPicPr>
          <p:cNvPr id="12" name="Picture 11">
            <a:extLst>
              <a:ext uri="{FF2B5EF4-FFF2-40B4-BE49-F238E27FC236}">
                <a16:creationId xmlns:a16="http://schemas.microsoft.com/office/drawing/2014/main" id="{E84B79CC-5CA7-48B8-AFB6-C4ED683D3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6734" y="2207399"/>
            <a:ext cx="1620441" cy="2170637"/>
          </a:xfrm>
          <a:prstGeom prst="rect">
            <a:avLst/>
          </a:prstGeom>
        </p:spPr>
      </p:pic>
      <p:pic>
        <p:nvPicPr>
          <p:cNvPr id="14" name="Picture 13">
            <a:extLst>
              <a:ext uri="{FF2B5EF4-FFF2-40B4-BE49-F238E27FC236}">
                <a16:creationId xmlns:a16="http://schemas.microsoft.com/office/drawing/2014/main" id="{9A9DE6BD-07C5-4A4C-A42F-11587C5158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9513" y="5052510"/>
            <a:ext cx="3203802" cy="1651602"/>
          </a:xfrm>
          <a:prstGeom prst="rect">
            <a:avLst/>
          </a:prstGeom>
        </p:spPr>
      </p:pic>
      <p:pic>
        <p:nvPicPr>
          <p:cNvPr id="6" name="Picture 5">
            <a:extLst>
              <a:ext uri="{FF2B5EF4-FFF2-40B4-BE49-F238E27FC236}">
                <a16:creationId xmlns:a16="http://schemas.microsoft.com/office/drawing/2014/main" id="{B8CB8571-9F3C-135B-56BB-55A84E324115}"/>
              </a:ext>
            </a:extLst>
          </p:cNvPr>
          <p:cNvPicPr>
            <a:picLocks noChangeAspect="1"/>
          </p:cNvPicPr>
          <p:nvPr/>
        </p:nvPicPr>
        <p:blipFill>
          <a:blip r:embed="rId6"/>
          <a:stretch>
            <a:fillRect/>
          </a:stretch>
        </p:blipFill>
        <p:spPr>
          <a:xfrm>
            <a:off x="521659" y="2322490"/>
            <a:ext cx="2620632" cy="2280290"/>
          </a:xfrm>
          <a:prstGeom prst="rect">
            <a:avLst/>
          </a:prstGeom>
        </p:spPr>
      </p:pic>
    </p:spTree>
    <p:extLst>
      <p:ext uri="{BB962C8B-B14F-4D97-AF65-F5344CB8AC3E}">
        <p14:creationId xmlns:p14="http://schemas.microsoft.com/office/powerpoint/2010/main" val="24403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p:bldP spid="39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98490935-0FDF-4287-ABD3-66268CA023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11000509" y="6550223"/>
            <a:ext cx="1371600" cy="307777"/>
          </a:xfrm>
          <a:prstGeom prst="rect">
            <a:avLst/>
          </a:prstGeom>
          <a:noFill/>
        </p:spPr>
        <p:txBody>
          <a:bodyPr wrap="square" rtlCol="0">
            <a:spAutoFit/>
          </a:bodyPr>
          <a:lstStyle/>
          <a:p>
            <a:r>
              <a:rPr lang="en-US" sz="1400" dirty="0">
                <a:solidFill>
                  <a:schemeClr val="bg1"/>
                </a:solidFill>
              </a:rPr>
              <a:t>Who’s Who</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err="1">
                <a:solidFill>
                  <a:schemeClr val="bg1"/>
                </a:solidFill>
                <a:latin typeface="Calibri" panose="020F0502020204030204" pitchFamily="34" charset="0"/>
              </a:rPr>
              <a:t>Ammon</a:t>
            </a:r>
            <a:endParaRPr lang="en-US" sz="4800" dirty="0">
              <a:solidFill>
                <a:schemeClr val="bg1"/>
              </a:solidFill>
              <a:latin typeface="Calibri" panose="020F0502020204030204" pitchFamily="34" charset="0"/>
            </a:endParaRPr>
          </a:p>
        </p:txBody>
      </p:sp>
      <p:sp>
        <p:nvSpPr>
          <p:cNvPr id="64" name="TextBox 63"/>
          <p:cNvSpPr txBox="1"/>
          <p:nvPr/>
        </p:nvSpPr>
        <p:spPr>
          <a:xfrm>
            <a:off x="401117" y="960341"/>
            <a:ext cx="7625115" cy="5262979"/>
          </a:xfrm>
          <a:prstGeom prst="rect">
            <a:avLst/>
          </a:prstGeom>
          <a:noFill/>
        </p:spPr>
        <p:txBody>
          <a:bodyPr wrap="square" rtlCol="0">
            <a:spAutoFit/>
          </a:bodyPr>
          <a:lstStyle/>
          <a:p>
            <a:r>
              <a:rPr lang="en-US" sz="1600" dirty="0">
                <a:solidFill>
                  <a:schemeClr val="bg1"/>
                </a:solidFill>
              </a:rPr>
              <a:t>He was the son of King Mosiah</a:t>
            </a:r>
          </a:p>
          <a:p>
            <a:endParaRPr lang="en-US" sz="1600" dirty="0">
              <a:solidFill>
                <a:schemeClr val="bg1"/>
              </a:solidFill>
            </a:endParaRPr>
          </a:p>
          <a:p>
            <a:r>
              <a:rPr lang="en-US" sz="1600" dirty="0">
                <a:solidFill>
                  <a:schemeClr val="bg1"/>
                </a:solidFill>
              </a:rPr>
              <a:t>He was ‘numbered among the unbelievers’ (Mosiah 27:8)</a:t>
            </a:r>
          </a:p>
          <a:p>
            <a:endParaRPr lang="en-US" sz="1600" dirty="0">
              <a:solidFill>
                <a:schemeClr val="bg1"/>
              </a:solidFill>
            </a:endParaRPr>
          </a:p>
          <a:p>
            <a:r>
              <a:rPr lang="en-US" sz="1600" dirty="0">
                <a:solidFill>
                  <a:schemeClr val="bg1"/>
                </a:solidFill>
              </a:rPr>
              <a:t>He was visited by a heavenly messenger  and called to repent</a:t>
            </a:r>
          </a:p>
          <a:p>
            <a:endParaRPr lang="en-US" sz="1600" dirty="0">
              <a:solidFill>
                <a:schemeClr val="bg1"/>
              </a:solidFill>
            </a:endParaRPr>
          </a:p>
          <a:p>
            <a:r>
              <a:rPr lang="en-US" sz="1600" dirty="0">
                <a:solidFill>
                  <a:schemeClr val="bg1"/>
                </a:solidFill>
              </a:rPr>
              <a:t>He had a desire to serve a mission to declare the gospel to “every creature”</a:t>
            </a:r>
          </a:p>
          <a:p>
            <a:endParaRPr lang="en-US" sz="1600" dirty="0">
              <a:solidFill>
                <a:schemeClr val="bg1"/>
              </a:solidFill>
            </a:endParaRPr>
          </a:p>
          <a:p>
            <a:r>
              <a:rPr lang="en-US" sz="1600" dirty="0">
                <a:solidFill>
                  <a:schemeClr val="bg1"/>
                </a:solidFill>
              </a:rPr>
              <a:t>He went with the others to the Lamanites for 14 years  from around 92-77 BC</a:t>
            </a:r>
          </a:p>
          <a:p>
            <a:r>
              <a:rPr lang="en-US" sz="1600" dirty="0">
                <a:solidFill>
                  <a:schemeClr val="bg1"/>
                </a:solidFill>
              </a:rPr>
              <a:t>(Alma 17:4)</a:t>
            </a:r>
          </a:p>
          <a:p>
            <a:endParaRPr lang="en-US" sz="1600" dirty="0">
              <a:solidFill>
                <a:schemeClr val="bg1"/>
              </a:solidFill>
            </a:endParaRPr>
          </a:p>
          <a:p>
            <a:r>
              <a:rPr lang="en-US" sz="1600" dirty="0">
                <a:solidFill>
                  <a:schemeClr val="bg1"/>
                </a:solidFill>
              </a:rPr>
              <a:t>He went to the land of Ishmael and gained the respect of King </a:t>
            </a:r>
            <a:r>
              <a:rPr lang="en-US" sz="1600" dirty="0" err="1">
                <a:solidFill>
                  <a:schemeClr val="bg1"/>
                </a:solidFill>
              </a:rPr>
              <a:t>Lamoni</a:t>
            </a:r>
            <a:r>
              <a:rPr lang="en-US" sz="1600" dirty="0">
                <a:solidFill>
                  <a:schemeClr val="bg1"/>
                </a:solidFill>
              </a:rPr>
              <a:t> and defended the royal flocks and herds</a:t>
            </a:r>
          </a:p>
          <a:p>
            <a:endParaRPr lang="en-US" sz="1600" dirty="0">
              <a:solidFill>
                <a:schemeClr val="bg1"/>
              </a:solidFill>
            </a:endParaRPr>
          </a:p>
          <a:p>
            <a:r>
              <a:rPr lang="en-US" sz="1600" dirty="0">
                <a:solidFill>
                  <a:schemeClr val="bg1"/>
                </a:solidFill>
              </a:rPr>
              <a:t>King </a:t>
            </a:r>
            <a:r>
              <a:rPr lang="en-US" sz="1600" dirty="0" err="1">
                <a:solidFill>
                  <a:schemeClr val="bg1"/>
                </a:solidFill>
              </a:rPr>
              <a:t>Lamoni</a:t>
            </a:r>
            <a:r>
              <a:rPr lang="en-US" sz="1600" dirty="0">
                <a:solidFill>
                  <a:schemeClr val="bg1"/>
                </a:solidFill>
              </a:rPr>
              <a:t> was converted</a:t>
            </a:r>
          </a:p>
          <a:p>
            <a:endParaRPr lang="en-US" sz="1600" dirty="0">
              <a:solidFill>
                <a:schemeClr val="bg1"/>
              </a:solidFill>
            </a:endParaRPr>
          </a:p>
          <a:p>
            <a:r>
              <a:rPr lang="en-US" sz="1600" dirty="0">
                <a:solidFill>
                  <a:schemeClr val="bg1"/>
                </a:solidFill>
              </a:rPr>
              <a:t>He was sent to free his brethren who were in the land of </a:t>
            </a:r>
            <a:r>
              <a:rPr lang="en-US" sz="1600" dirty="0" err="1">
                <a:solidFill>
                  <a:schemeClr val="bg1"/>
                </a:solidFill>
              </a:rPr>
              <a:t>Middoni</a:t>
            </a:r>
            <a:endParaRPr lang="en-US" sz="1600" dirty="0">
              <a:solidFill>
                <a:schemeClr val="bg1"/>
              </a:solidFill>
            </a:endParaRPr>
          </a:p>
          <a:p>
            <a:endParaRPr lang="en-US" sz="1600" dirty="0">
              <a:solidFill>
                <a:schemeClr val="bg1"/>
              </a:solidFill>
            </a:endParaRPr>
          </a:p>
          <a:p>
            <a:r>
              <a:rPr lang="en-US" sz="1600" dirty="0">
                <a:solidFill>
                  <a:schemeClr val="bg1"/>
                </a:solidFill>
              </a:rPr>
              <a:t>He set the stage for King </a:t>
            </a:r>
            <a:r>
              <a:rPr lang="en-US" sz="1600" dirty="0" err="1">
                <a:solidFill>
                  <a:schemeClr val="bg1"/>
                </a:solidFill>
              </a:rPr>
              <a:t>Lamoni’s</a:t>
            </a:r>
            <a:r>
              <a:rPr lang="en-US" sz="1600" dirty="0">
                <a:solidFill>
                  <a:schemeClr val="bg1"/>
                </a:solidFill>
              </a:rPr>
              <a:t> father (king over all the Lamanites) to be converted</a:t>
            </a:r>
          </a:p>
          <a:p>
            <a:endParaRPr lang="en-US" sz="1600" dirty="0">
              <a:solidFill>
                <a:schemeClr val="bg1"/>
              </a:solidFill>
            </a:endParaRPr>
          </a:p>
          <a:p>
            <a:r>
              <a:rPr lang="en-US" sz="1600" dirty="0">
                <a:solidFill>
                  <a:schemeClr val="bg1"/>
                </a:solidFill>
              </a:rPr>
              <a:t>He assisted in the conversion of the Anti-Lehi-Nephites—becoming the people of </a:t>
            </a:r>
            <a:r>
              <a:rPr lang="en-US" sz="1600" dirty="0" err="1">
                <a:solidFill>
                  <a:schemeClr val="bg1"/>
                </a:solidFill>
              </a:rPr>
              <a:t>Ammon</a:t>
            </a:r>
            <a:endParaRPr lang="en-US" sz="1600" dirty="0">
              <a:solidFill>
                <a:schemeClr val="bg1"/>
              </a:solidFill>
            </a:endParaRPr>
          </a:p>
        </p:txBody>
      </p:sp>
      <p:grpSp>
        <p:nvGrpSpPr>
          <p:cNvPr id="3" name="Group 2">
            <a:extLst>
              <a:ext uri="{FF2B5EF4-FFF2-40B4-BE49-F238E27FC236}">
                <a16:creationId xmlns:a16="http://schemas.microsoft.com/office/drawing/2014/main" id="{967881DE-F8D9-AD09-3AA1-C3EFCFCEB534}"/>
              </a:ext>
            </a:extLst>
          </p:cNvPr>
          <p:cNvGrpSpPr/>
          <p:nvPr/>
        </p:nvGrpSpPr>
        <p:grpSpPr>
          <a:xfrm>
            <a:off x="8691072" y="1271956"/>
            <a:ext cx="2309437" cy="4816023"/>
            <a:chOff x="2971800" y="685800"/>
            <a:chExt cx="1323830" cy="2971800"/>
          </a:xfrm>
        </p:grpSpPr>
        <p:sp>
          <p:nvSpPr>
            <p:cNvPr id="7" name="Oval 6">
              <a:extLst>
                <a:ext uri="{FF2B5EF4-FFF2-40B4-BE49-F238E27FC236}">
                  <a16:creationId xmlns:a16="http://schemas.microsoft.com/office/drawing/2014/main" id="{85CEEA06-21A5-3EDB-EC82-8542ED9A5FBC}"/>
                </a:ext>
              </a:extLst>
            </p:cNvPr>
            <p:cNvSpPr/>
            <p:nvPr/>
          </p:nvSpPr>
          <p:spPr>
            <a:xfrm>
              <a:off x="2971800" y="2514600"/>
              <a:ext cx="181486" cy="34713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Manual Operation 7">
              <a:extLst>
                <a:ext uri="{FF2B5EF4-FFF2-40B4-BE49-F238E27FC236}">
                  <a16:creationId xmlns:a16="http://schemas.microsoft.com/office/drawing/2014/main" id="{663F14F2-ADB3-3D95-0095-81580441FD62}"/>
                </a:ext>
              </a:extLst>
            </p:cNvPr>
            <p:cNvSpPr/>
            <p:nvPr/>
          </p:nvSpPr>
          <p:spPr>
            <a:xfrm rot="12279233">
              <a:off x="3118206" y="1600084"/>
              <a:ext cx="318990" cy="1150137"/>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08276E4-3D28-F8FB-4AD1-0230BFE6D46D}"/>
                </a:ext>
              </a:extLst>
            </p:cNvPr>
            <p:cNvSpPr/>
            <p:nvPr/>
          </p:nvSpPr>
          <p:spPr>
            <a:xfrm rot="18242526">
              <a:off x="4075142" y="2468175"/>
              <a:ext cx="183075" cy="2579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Manual Operation 9">
              <a:extLst>
                <a:ext uri="{FF2B5EF4-FFF2-40B4-BE49-F238E27FC236}">
                  <a16:creationId xmlns:a16="http://schemas.microsoft.com/office/drawing/2014/main" id="{CF5B9C8C-25ED-EE73-8F98-ACC53497C986}"/>
                </a:ext>
              </a:extLst>
            </p:cNvPr>
            <p:cNvSpPr/>
            <p:nvPr/>
          </p:nvSpPr>
          <p:spPr>
            <a:xfrm rot="8993220" flipH="1">
              <a:off x="3735213" y="1557859"/>
              <a:ext cx="318990" cy="1105828"/>
            </a:xfrm>
            <a:prstGeom prst="flowChartManualOperation">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B2879B21-8358-14DE-691C-34D8CD4E932E}"/>
                </a:ext>
              </a:extLst>
            </p:cNvPr>
            <p:cNvSpPr/>
            <p:nvPr/>
          </p:nvSpPr>
          <p:spPr>
            <a:xfrm>
              <a:off x="3124200" y="1676400"/>
              <a:ext cx="914400" cy="1676400"/>
            </a:xfrm>
            <a:prstGeom prst="trapezoid">
              <a:avLst>
                <a:gd name="adj" fmla="val 33815"/>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210AF3A-86B0-F8B0-CE6B-811BED4B413B}"/>
                </a:ext>
              </a:extLst>
            </p:cNvPr>
            <p:cNvSpPr/>
            <p:nvPr/>
          </p:nvSpPr>
          <p:spPr>
            <a:xfrm>
              <a:off x="3198657"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35A020E-A360-9480-B85C-218F5B517496}"/>
                </a:ext>
              </a:extLst>
            </p:cNvPr>
            <p:cNvSpPr/>
            <p:nvPr/>
          </p:nvSpPr>
          <p:spPr>
            <a:xfrm>
              <a:off x="3561629" y="3409648"/>
              <a:ext cx="362972" cy="247952"/>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2C622576-DB06-B882-F0A7-A82AE8508F29}"/>
                </a:ext>
              </a:extLst>
            </p:cNvPr>
            <p:cNvSpPr/>
            <p:nvPr/>
          </p:nvSpPr>
          <p:spPr>
            <a:xfrm rot="20835976" flipH="1">
              <a:off x="3634582" y="865894"/>
              <a:ext cx="569631" cy="1041400"/>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6059F5-EDF4-8D27-B780-3BDCC3DE30E2}"/>
                </a:ext>
              </a:extLst>
            </p:cNvPr>
            <p:cNvSpPr/>
            <p:nvPr/>
          </p:nvSpPr>
          <p:spPr>
            <a:xfrm>
              <a:off x="3153286" y="3310467"/>
              <a:ext cx="862057" cy="198362"/>
            </a:xfrm>
            <a:prstGeom prst="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Extract 15">
              <a:extLst>
                <a:ext uri="{FF2B5EF4-FFF2-40B4-BE49-F238E27FC236}">
                  <a16:creationId xmlns:a16="http://schemas.microsoft.com/office/drawing/2014/main" id="{A5D1F9B1-4995-7386-BF44-193A6A903CFC}"/>
                </a:ext>
              </a:extLst>
            </p:cNvPr>
            <p:cNvSpPr/>
            <p:nvPr/>
          </p:nvSpPr>
          <p:spPr>
            <a:xfrm rot="10800000">
              <a:off x="3425514" y="1624390"/>
              <a:ext cx="317600" cy="446314"/>
            </a:xfrm>
            <a:prstGeom prst="flowChartExtra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75">
              <a:extLst>
                <a:ext uri="{FF2B5EF4-FFF2-40B4-BE49-F238E27FC236}">
                  <a16:creationId xmlns:a16="http://schemas.microsoft.com/office/drawing/2014/main" id="{DBAAC0C1-CA69-B1C8-B470-32B7AAF8718D}"/>
                </a:ext>
              </a:extLst>
            </p:cNvPr>
            <p:cNvSpPr/>
            <p:nvPr/>
          </p:nvSpPr>
          <p:spPr>
            <a:xfrm rot="2203033">
              <a:off x="3454847" y="1679760"/>
              <a:ext cx="135657" cy="1143048"/>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76">
              <a:extLst>
                <a:ext uri="{FF2B5EF4-FFF2-40B4-BE49-F238E27FC236}">
                  <a16:creationId xmlns:a16="http://schemas.microsoft.com/office/drawing/2014/main" id="{37584A47-EB49-0A29-64DB-8D00EB2F54F7}"/>
                </a:ext>
              </a:extLst>
            </p:cNvPr>
            <p:cNvSpPr/>
            <p:nvPr/>
          </p:nvSpPr>
          <p:spPr>
            <a:xfrm>
              <a:off x="3226261" y="2219476"/>
              <a:ext cx="136114" cy="595086"/>
            </a:xfrm>
            <a:prstGeom prst="round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77">
              <a:extLst>
                <a:ext uri="{FF2B5EF4-FFF2-40B4-BE49-F238E27FC236}">
                  <a16:creationId xmlns:a16="http://schemas.microsoft.com/office/drawing/2014/main" id="{F92E5BC6-CF53-C9B0-547B-AAA0EE88ADD4}"/>
                </a:ext>
              </a:extLst>
            </p:cNvPr>
            <p:cNvSpPr/>
            <p:nvPr/>
          </p:nvSpPr>
          <p:spPr>
            <a:xfrm rot="5400000">
              <a:off x="3269522" y="2230024"/>
              <a:ext cx="49590" cy="226857"/>
            </a:xfrm>
            <a:prstGeom prst="roundRect">
              <a:avLst/>
            </a:prstGeom>
            <a:solidFill>
              <a:srgbClr val="FFCC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entagon 78">
              <a:extLst>
                <a:ext uri="{FF2B5EF4-FFF2-40B4-BE49-F238E27FC236}">
                  <a16:creationId xmlns:a16="http://schemas.microsoft.com/office/drawing/2014/main" id="{943C3880-E713-9E5C-C763-4B5F800B4E83}"/>
                </a:ext>
              </a:extLst>
            </p:cNvPr>
            <p:cNvSpPr/>
            <p:nvPr/>
          </p:nvSpPr>
          <p:spPr>
            <a:xfrm rot="5400000">
              <a:off x="3073270" y="2628857"/>
              <a:ext cx="396724" cy="272229"/>
            </a:xfrm>
            <a:prstGeom prst="homePlat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C1E9B87-3966-8E67-4D40-48ABAAF9115A}"/>
                </a:ext>
              </a:extLst>
            </p:cNvPr>
            <p:cNvSpPr/>
            <p:nvPr/>
          </p:nvSpPr>
          <p:spPr>
            <a:xfrm>
              <a:off x="3135518" y="2566610"/>
              <a:ext cx="272229" cy="99181"/>
            </a:xfrm>
            <a:prstGeom prst="rect">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DDAD53BA-2EB3-B23D-90CD-2CD333EBF016}"/>
                </a:ext>
              </a:extLst>
            </p:cNvPr>
            <p:cNvSpPr/>
            <p:nvPr/>
          </p:nvSpPr>
          <p:spPr>
            <a:xfrm rot="308159">
              <a:off x="3018336" y="857248"/>
              <a:ext cx="471419" cy="1060825"/>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C706574-3752-903F-A061-390E6ED1B313}"/>
                </a:ext>
              </a:extLst>
            </p:cNvPr>
            <p:cNvSpPr/>
            <p:nvPr/>
          </p:nvSpPr>
          <p:spPr>
            <a:xfrm>
              <a:off x="3289400" y="830943"/>
              <a:ext cx="589829" cy="94221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E9018CF8-4BBB-51FA-6BBB-6DE4B109F6CC}"/>
                </a:ext>
              </a:extLst>
            </p:cNvPr>
            <p:cNvSpPr/>
            <p:nvPr/>
          </p:nvSpPr>
          <p:spPr>
            <a:xfrm rot="16200000" flipH="1">
              <a:off x="3435248" y="403838"/>
              <a:ext cx="343505" cy="907429"/>
            </a:xfrm>
            <a:prstGeom prst="clou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83">
              <a:extLst>
                <a:ext uri="{FF2B5EF4-FFF2-40B4-BE49-F238E27FC236}">
                  <a16:creationId xmlns:a16="http://schemas.microsoft.com/office/drawing/2014/main" id="{6DB93DC4-C61D-C1BC-B430-C84894E97CA9}"/>
                </a:ext>
              </a:extLst>
            </p:cNvPr>
            <p:cNvSpPr/>
            <p:nvPr/>
          </p:nvSpPr>
          <p:spPr>
            <a:xfrm>
              <a:off x="3124200" y="838200"/>
              <a:ext cx="952800" cy="148771"/>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entagon 84">
              <a:extLst>
                <a:ext uri="{FF2B5EF4-FFF2-40B4-BE49-F238E27FC236}">
                  <a16:creationId xmlns:a16="http://schemas.microsoft.com/office/drawing/2014/main" id="{A6F1E14C-D335-08D8-F1AF-695DCAFCA59F}"/>
                </a:ext>
              </a:extLst>
            </p:cNvPr>
            <p:cNvSpPr/>
            <p:nvPr/>
          </p:nvSpPr>
          <p:spPr>
            <a:xfrm>
              <a:off x="3198657"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entagon 85">
              <a:extLst>
                <a:ext uri="{FF2B5EF4-FFF2-40B4-BE49-F238E27FC236}">
                  <a16:creationId xmlns:a16="http://schemas.microsoft.com/office/drawing/2014/main" id="{33989A82-6B41-55B1-B427-407FC22B99E6}"/>
                </a:ext>
              </a:extLst>
            </p:cNvPr>
            <p:cNvSpPr/>
            <p:nvPr/>
          </p:nvSpPr>
          <p:spPr>
            <a:xfrm>
              <a:off x="3380143"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entagon 86">
              <a:extLst>
                <a:ext uri="{FF2B5EF4-FFF2-40B4-BE49-F238E27FC236}">
                  <a16:creationId xmlns:a16="http://schemas.microsoft.com/office/drawing/2014/main" id="{0DB6E189-3047-B190-1398-1DB038ACA4DD}"/>
                </a:ext>
              </a:extLst>
            </p:cNvPr>
            <p:cNvSpPr/>
            <p:nvPr/>
          </p:nvSpPr>
          <p:spPr>
            <a:xfrm>
              <a:off x="3561629"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entagon 87">
              <a:extLst>
                <a:ext uri="{FF2B5EF4-FFF2-40B4-BE49-F238E27FC236}">
                  <a16:creationId xmlns:a16="http://schemas.microsoft.com/office/drawing/2014/main" id="{272685A1-FC19-060A-6AB3-84F5D5F76AB5}"/>
                </a:ext>
              </a:extLst>
            </p:cNvPr>
            <p:cNvSpPr/>
            <p:nvPr/>
          </p:nvSpPr>
          <p:spPr>
            <a:xfrm>
              <a:off x="3743114" y="3310467"/>
              <a:ext cx="136114"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entagon 88">
              <a:extLst>
                <a:ext uri="{FF2B5EF4-FFF2-40B4-BE49-F238E27FC236}">
                  <a16:creationId xmlns:a16="http://schemas.microsoft.com/office/drawing/2014/main" id="{7F547CB4-E9F7-F338-0F44-677BEF3B2307}"/>
                </a:ext>
              </a:extLst>
            </p:cNvPr>
            <p:cNvSpPr/>
            <p:nvPr/>
          </p:nvSpPr>
          <p:spPr>
            <a:xfrm>
              <a:off x="3924600" y="3310467"/>
              <a:ext cx="90743" cy="198362"/>
            </a:xfrm>
            <a:prstGeom prst="homePlate">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2598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80">
                                          <p:stCondLst>
                                            <p:cond delay="0"/>
                                          </p:stCondLst>
                                        </p:cTn>
                                        <p:tgtEl>
                                          <p:spTgt spid="3"/>
                                        </p:tgtEl>
                                      </p:cBhvr>
                                    </p:animEffect>
                                    <p:anim calcmode="lin" valueType="num">
                                      <p:cBhvr>
                                        <p:cTn id="1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5" dur="26">
                                          <p:stCondLst>
                                            <p:cond delay="650"/>
                                          </p:stCondLst>
                                        </p:cTn>
                                        <p:tgtEl>
                                          <p:spTgt spid="3"/>
                                        </p:tgtEl>
                                      </p:cBhvr>
                                      <p:to x="100000" y="60000"/>
                                    </p:animScale>
                                    <p:animScale>
                                      <p:cBhvr>
                                        <p:cTn id="16" dur="166" decel="50000">
                                          <p:stCondLst>
                                            <p:cond delay="676"/>
                                          </p:stCondLst>
                                        </p:cTn>
                                        <p:tgtEl>
                                          <p:spTgt spid="3"/>
                                        </p:tgtEl>
                                      </p:cBhvr>
                                      <p:to x="100000" y="100000"/>
                                    </p:animScale>
                                    <p:animScale>
                                      <p:cBhvr>
                                        <p:cTn id="17" dur="26">
                                          <p:stCondLst>
                                            <p:cond delay="1312"/>
                                          </p:stCondLst>
                                        </p:cTn>
                                        <p:tgtEl>
                                          <p:spTgt spid="3"/>
                                        </p:tgtEl>
                                      </p:cBhvr>
                                      <p:to x="100000" y="80000"/>
                                    </p:animScale>
                                    <p:animScale>
                                      <p:cBhvr>
                                        <p:cTn id="18" dur="166" decel="50000">
                                          <p:stCondLst>
                                            <p:cond delay="1338"/>
                                          </p:stCondLst>
                                        </p:cTn>
                                        <p:tgtEl>
                                          <p:spTgt spid="3"/>
                                        </p:tgtEl>
                                      </p:cBhvr>
                                      <p:to x="100000" y="100000"/>
                                    </p:animScale>
                                    <p:animScale>
                                      <p:cBhvr>
                                        <p:cTn id="19" dur="26">
                                          <p:stCondLst>
                                            <p:cond delay="1642"/>
                                          </p:stCondLst>
                                        </p:cTn>
                                        <p:tgtEl>
                                          <p:spTgt spid="3"/>
                                        </p:tgtEl>
                                      </p:cBhvr>
                                      <p:to x="100000" y="90000"/>
                                    </p:animScale>
                                    <p:animScale>
                                      <p:cBhvr>
                                        <p:cTn id="20" dur="166" decel="50000">
                                          <p:stCondLst>
                                            <p:cond delay="1668"/>
                                          </p:stCondLst>
                                        </p:cTn>
                                        <p:tgtEl>
                                          <p:spTgt spid="3"/>
                                        </p:tgtEl>
                                      </p:cBhvr>
                                      <p:to x="100000" y="100000"/>
                                    </p:animScale>
                                    <p:animScale>
                                      <p:cBhvr>
                                        <p:cTn id="21" dur="26">
                                          <p:stCondLst>
                                            <p:cond delay="1808"/>
                                          </p:stCondLst>
                                        </p:cTn>
                                        <p:tgtEl>
                                          <p:spTgt spid="3"/>
                                        </p:tgtEl>
                                      </p:cBhvr>
                                      <p:to x="100000" y="95000"/>
                                    </p:animScale>
                                    <p:animScale>
                                      <p:cBhvr>
                                        <p:cTn id="22" dur="166" decel="50000">
                                          <p:stCondLst>
                                            <p:cond delay="1834"/>
                                          </p:stCondLst>
                                        </p:cTn>
                                        <p:tgtEl>
                                          <p:spTgt spid="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xEl>
                                              <p:pRg st="8" end="8"/>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4">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4">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4">
                                            <p:txEl>
                                              <p:pRg st="13" end="1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4">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4">
                                            <p:txEl>
                                              <p:pRg st="17" end="17"/>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4">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15B33F90-586B-4995-989C-9479A18535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10653995" y="6530148"/>
            <a:ext cx="1371600" cy="307777"/>
          </a:xfrm>
          <a:prstGeom prst="rect">
            <a:avLst/>
          </a:prstGeom>
          <a:noFill/>
        </p:spPr>
        <p:txBody>
          <a:bodyPr wrap="square" rtlCol="0">
            <a:spAutoFit/>
          </a:bodyPr>
          <a:lstStyle/>
          <a:p>
            <a:r>
              <a:rPr lang="en-US" sz="1400" dirty="0">
                <a:solidFill>
                  <a:schemeClr val="bg1"/>
                </a:solidFill>
              </a:rPr>
              <a:t>Who’s Who</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Aaron</a:t>
            </a:r>
          </a:p>
        </p:txBody>
      </p:sp>
      <p:sp>
        <p:nvSpPr>
          <p:cNvPr id="64" name="TextBox 63"/>
          <p:cNvSpPr txBox="1"/>
          <p:nvPr/>
        </p:nvSpPr>
        <p:spPr>
          <a:xfrm>
            <a:off x="222478" y="1012392"/>
            <a:ext cx="8035636" cy="5632311"/>
          </a:xfrm>
          <a:prstGeom prst="rect">
            <a:avLst/>
          </a:prstGeom>
          <a:noFill/>
        </p:spPr>
        <p:txBody>
          <a:bodyPr wrap="square" rtlCol="0">
            <a:spAutoFit/>
          </a:bodyPr>
          <a:lstStyle/>
          <a:p>
            <a:r>
              <a:rPr lang="en-US" dirty="0">
                <a:solidFill>
                  <a:schemeClr val="bg1"/>
                </a:solidFill>
              </a:rPr>
              <a:t>He was the son of Mosiah</a:t>
            </a:r>
          </a:p>
          <a:p>
            <a:endParaRPr lang="en-US" dirty="0">
              <a:solidFill>
                <a:schemeClr val="bg1"/>
              </a:solidFill>
            </a:endParaRPr>
          </a:p>
          <a:p>
            <a:r>
              <a:rPr lang="en-US" dirty="0">
                <a:solidFill>
                  <a:schemeClr val="bg1"/>
                </a:solidFill>
              </a:rPr>
              <a:t>He was ‘numbered among the unbelievers’ (Mosiah 27:8)</a:t>
            </a:r>
          </a:p>
          <a:p>
            <a:endParaRPr lang="en-US" dirty="0">
              <a:solidFill>
                <a:schemeClr val="bg1"/>
              </a:solidFill>
            </a:endParaRPr>
          </a:p>
          <a:p>
            <a:r>
              <a:rPr lang="en-US" dirty="0">
                <a:solidFill>
                  <a:schemeClr val="bg1"/>
                </a:solidFill>
              </a:rPr>
              <a:t>He was visited by a heavenly messenger which brought about a transformation</a:t>
            </a:r>
          </a:p>
          <a:p>
            <a:endParaRPr lang="en-US" dirty="0">
              <a:solidFill>
                <a:schemeClr val="bg1"/>
              </a:solidFill>
            </a:endParaRPr>
          </a:p>
          <a:p>
            <a:r>
              <a:rPr lang="en-US" dirty="0">
                <a:solidFill>
                  <a:schemeClr val="bg1"/>
                </a:solidFill>
              </a:rPr>
              <a:t>Rather than accept the voice of the people as first choice to succeed his father as king,  he embarked on a missionary journey that lasted 14 years (Mosiah 29:2-3)</a:t>
            </a:r>
          </a:p>
          <a:p>
            <a:endParaRPr lang="en-US" dirty="0">
              <a:solidFill>
                <a:schemeClr val="bg1"/>
              </a:solidFill>
            </a:endParaRPr>
          </a:p>
          <a:p>
            <a:r>
              <a:rPr lang="en-US" dirty="0">
                <a:solidFill>
                  <a:schemeClr val="bg1"/>
                </a:solidFill>
              </a:rPr>
              <a:t>He and his other brothers went to the Lamanites to preach the gospel</a:t>
            </a:r>
          </a:p>
          <a:p>
            <a:endParaRPr lang="en-US" dirty="0">
              <a:solidFill>
                <a:schemeClr val="bg1"/>
              </a:solidFill>
            </a:endParaRPr>
          </a:p>
          <a:p>
            <a:r>
              <a:rPr lang="en-US" dirty="0">
                <a:solidFill>
                  <a:schemeClr val="bg1"/>
                </a:solidFill>
              </a:rPr>
              <a:t>After persecuted and imprisoned he eventually was led by the spirit to present the gospel plan to the great king over all the Lamanites</a:t>
            </a:r>
          </a:p>
          <a:p>
            <a:endParaRPr lang="en-US" dirty="0">
              <a:solidFill>
                <a:schemeClr val="bg1"/>
              </a:solidFill>
            </a:endParaRPr>
          </a:p>
          <a:p>
            <a:r>
              <a:rPr lang="en-US" dirty="0">
                <a:solidFill>
                  <a:schemeClr val="bg1"/>
                </a:solidFill>
              </a:rPr>
              <a:t>As a missionary, he and his brothers brought thousands of Lamanites into the gospel of Christ and they “became a righteous people”</a:t>
            </a:r>
          </a:p>
          <a:p>
            <a:r>
              <a:rPr lang="en-US" dirty="0">
                <a:solidFill>
                  <a:schemeClr val="bg1"/>
                </a:solidFill>
              </a:rPr>
              <a:t> (Alma 23:7)</a:t>
            </a:r>
          </a:p>
          <a:p>
            <a:endParaRPr lang="en-US" dirty="0">
              <a:solidFill>
                <a:schemeClr val="bg1"/>
              </a:solidFill>
            </a:endParaRPr>
          </a:p>
          <a:p>
            <a:r>
              <a:rPr lang="en-US" dirty="0">
                <a:solidFill>
                  <a:schemeClr val="bg1"/>
                </a:solidFill>
              </a:rPr>
              <a:t>He served faithfully throughout his life</a:t>
            </a:r>
          </a:p>
          <a:p>
            <a:endParaRPr lang="en-US" dirty="0">
              <a:solidFill>
                <a:schemeClr val="bg1"/>
              </a:solidFill>
            </a:endParaRPr>
          </a:p>
        </p:txBody>
      </p:sp>
      <p:grpSp>
        <p:nvGrpSpPr>
          <p:cNvPr id="2" name="Group 131">
            <a:extLst>
              <a:ext uri="{FF2B5EF4-FFF2-40B4-BE49-F238E27FC236}">
                <a16:creationId xmlns:a16="http://schemas.microsoft.com/office/drawing/2014/main" id="{3ED49641-A95F-ABD2-1C9D-9AB229AD13C4}"/>
              </a:ext>
            </a:extLst>
          </p:cNvPr>
          <p:cNvGrpSpPr/>
          <p:nvPr/>
        </p:nvGrpSpPr>
        <p:grpSpPr>
          <a:xfrm>
            <a:off x="9065937" y="1034854"/>
            <a:ext cx="2024757" cy="4819100"/>
            <a:chOff x="5715000" y="1143000"/>
            <a:chExt cx="1978594" cy="4664894"/>
          </a:xfrm>
        </p:grpSpPr>
        <p:sp>
          <p:nvSpPr>
            <p:cNvPr id="3" name="Double Wave 8">
              <a:extLst>
                <a:ext uri="{FF2B5EF4-FFF2-40B4-BE49-F238E27FC236}">
                  <a16:creationId xmlns:a16="http://schemas.microsoft.com/office/drawing/2014/main" id="{17B3B1C7-6911-14FC-8B66-748D9092BF2A}"/>
                </a:ext>
              </a:extLst>
            </p:cNvPr>
            <p:cNvSpPr/>
            <p:nvPr/>
          </p:nvSpPr>
          <p:spPr>
            <a:xfrm rot="5400000">
              <a:off x="6717586" y="1740613"/>
              <a:ext cx="1066801"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uble Wave 8">
              <a:extLst>
                <a:ext uri="{FF2B5EF4-FFF2-40B4-BE49-F238E27FC236}">
                  <a16:creationId xmlns:a16="http://schemas.microsoft.com/office/drawing/2014/main" id="{8BB66ECE-634A-4B9B-66CD-D2C4719CA1E3}"/>
                </a:ext>
              </a:extLst>
            </p:cNvPr>
            <p:cNvSpPr/>
            <p:nvPr/>
          </p:nvSpPr>
          <p:spPr>
            <a:xfrm rot="6254388">
              <a:off x="5735554" y="1735644"/>
              <a:ext cx="968254"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2">
              <a:extLst>
                <a:ext uri="{FF2B5EF4-FFF2-40B4-BE49-F238E27FC236}">
                  <a16:creationId xmlns:a16="http://schemas.microsoft.com/office/drawing/2014/main" id="{8449E69F-60B4-24D1-CFD6-5DF4246C13FE}"/>
                </a:ext>
              </a:extLst>
            </p:cNvPr>
            <p:cNvSpPr/>
            <p:nvPr/>
          </p:nvSpPr>
          <p:spPr>
            <a:xfrm rot="1267050">
              <a:off x="6215525" y="5054328"/>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E4B355B-58A1-7DCB-6E8E-F373FF820B8F}"/>
                </a:ext>
              </a:extLst>
            </p:cNvPr>
            <p:cNvSpPr/>
            <p:nvPr/>
          </p:nvSpPr>
          <p:spPr>
            <a:xfrm rot="19394983">
              <a:off x="6731807" y="5059366"/>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2">
              <a:extLst>
                <a:ext uri="{FF2B5EF4-FFF2-40B4-BE49-F238E27FC236}">
                  <a16:creationId xmlns:a16="http://schemas.microsoft.com/office/drawing/2014/main" id="{0401C2ED-9B07-7970-5457-3884A579B9C9}"/>
                </a:ext>
              </a:extLst>
            </p:cNvPr>
            <p:cNvSpPr/>
            <p:nvPr/>
          </p:nvSpPr>
          <p:spPr>
            <a:xfrm rot="20847300">
              <a:off x="7306829" y="3278739"/>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3">
              <a:extLst>
                <a:ext uri="{FF2B5EF4-FFF2-40B4-BE49-F238E27FC236}">
                  <a16:creationId xmlns:a16="http://schemas.microsoft.com/office/drawing/2014/main" id="{B623CD59-F68F-E86E-A0BB-B48E92778DBE}"/>
                </a:ext>
              </a:extLst>
            </p:cNvPr>
            <p:cNvSpPr/>
            <p:nvPr/>
          </p:nvSpPr>
          <p:spPr>
            <a:xfrm>
              <a:off x="5715000" y="3397098"/>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4">
              <a:extLst>
                <a:ext uri="{FF2B5EF4-FFF2-40B4-BE49-F238E27FC236}">
                  <a16:creationId xmlns:a16="http://schemas.microsoft.com/office/drawing/2014/main" id="{8436C9E1-E65E-5C04-D893-3BA8656EE243}"/>
                </a:ext>
              </a:extLst>
            </p:cNvPr>
            <p:cNvSpPr/>
            <p:nvPr/>
          </p:nvSpPr>
          <p:spPr>
            <a:xfrm rot="20339459">
              <a:off x="6830592" y="2089476"/>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5">
              <a:extLst>
                <a:ext uri="{FF2B5EF4-FFF2-40B4-BE49-F238E27FC236}">
                  <a16:creationId xmlns:a16="http://schemas.microsoft.com/office/drawing/2014/main" id="{D17B9CA7-EAF7-525C-223D-F492CF36738A}"/>
                </a:ext>
              </a:extLst>
            </p:cNvPr>
            <p:cNvSpPr/>
            <p:nvPr/>
          </p:nvSpPr>
          <p:spPr>
            <a:xfrm rot="1327004">
              <a:off x="5928848" y="2241933"/>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6">
              <a:extLst>
                <a:ext uri="{FF2B5EF4-FFF2-40B4-BE49-F238E27FC236}">
                  <a16:creationId xmlns:a16="http://schemas.microsoft.com/office/drawing/2014/main" id="{3FFAD130-7EBD-33A6-E4DE-7E2EDF8AFD31}"/>
                </a:ext>
              </a:extLst>
            </p:cNvPr>
            <p:cNvSpPr/>
            <p:nvPr/>
          </p:nvSpPr>
          <p:spPr>
            <a:xfrm>
              <a:off x="6022731" y="2248545"/>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7">
              <a:extLst>
                <a:ext uri="{FF2B5EF4-FFF2-40B4-BE49-F238E27FC236}">
                  <a16:creationId xmlns:a16="http://schemas.microsoft.com/office/drawing/2014/main" id="{8BCA5AAC-3B66-AEF7-33D8-3010CFE2DC46}"/>
                </a:ext>
              </a:extLst>
            </p:cNvPr>
            <p:cNvSpPr/>
            <p:nvPr/>
          </p:nvSpPr>
          <p:spPr>
            <a:xfrm rot="10800000">
              <a:off x="6535615" y="2248545"/>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14094F5-529C-B6DE-7591-D4E494F97ED3}"/>
                </a:ext>
              </a:extLst>
            </p:cNvPr>
            <p:cNvSpPr/>
            <p:nvPr/>
          </p:nvSpPr>
          <p:spPr>
            <a:xfrm>
              <a:off x="6172200" y="1143000"/>
              <a:ext cx="1143000" cy="13003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64">
              <a:extLst>
                <a:ext uri="{FF2B5EF4-FFF2-40B4-BE49-F238E27FC236}">
                  <a16:creationId xmlns:a16="http://schemas.microsoft.com/office/drawing/2014/main" id="{946B9A4D-AF6D-52C1-E61A-D2275ED16D7A}"/>
                </a:ext>
              </a:extLst>
            </p:cNvPr>
            <p:cNvGrpSpPr/>
            <p:nvPr/>
          </p:nvGrpSpPr>
          <p:grpSpPr>
            <a:xfrm flipH="1">
              <a:off x="6248400" y="3573101"/>
              <a:ext cx="1230923" cy="1384466"/>
              <a:chOff x="7543801" y="3581401"/>
              <a:chExt cx="1066799" cy="1066800"/>
            </a:xfrm>
          </p:grpSpPr>
          <p:sp>
            <p:nvSpPr>
              <p:cNvPr id="52" name="Rounded Rectangle 59">
                <a:extLst>
                  <a:ext uri="{FF2B5EF4-FFF2-40B4-BE49-F238E27FC236}">
                    <a16:creationId xmlns:a16="http://schemas.microsoft.com/office/drawing/2014/main" id="{27A5692B-7AB8-70A8-8233-304E983FC61D}"/>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162">
                <a:extLst>
                  <a:ext uri="{FF2B5EF4-FFF2-40B4-BE49-F238E27FC236}">
                    <a16:creationId xmlns:a16="http://schemas.microsoft.com/office/drawing/2014/main" id="{9FBBEABF-E115-B375-B08B-E1520DC2205B}"/>
                  </a:ext>
                </a:extLst>
              </p:cNvPr>
              <p:cNvGrpSpPr/>
              <p:nvPr/>
            </p:nvGrpSpPr>
            <p:grpSpPr>
              <a:xfrm>
                <a:off x="7543801" y="3581401"/>
                <a:ext cx="457200" cy="1066800"/>
                <a:chOff x="6827799" y="4800600"/>
                <a:chExt cx="868401" cy="2043177"/>
              </a:xfrm>
              <a:solidFill>
                <a:srgbClr val="D98A33"/>
              </a:solidFill>
            </p:grpSpPr>
            <p:sp>
              <p:nvSpPr>
                <p:cNvPr id="54" name="Double Wave 53">
                  <a:extLst>
                    <a:ext uri="{FF2B5EF4-FFF2-40B4-BE49-F238E27FC236}">
                      <a16:creationId xmlns:a16="http://schemas.microsoft.com/office/drawing/2014/main" id="{B1131D15-0CBC-5040-E38E-2AB075DBD004}"/>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ouble Wave 19">
                  <a:extLst>
                    <a:ext uri="{FF2B5EF4-FFF2-40B4-BE49-F238E27FC236}">
                      <a16:creationId xmlns:a16="http://schemas.microsoft.com/office/drawing/2014/main" id="{C94467E5-7446-16DC-E679-25C34F34DA30}"/>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63">
                  <a:extLst>
                    <a:ext uri="{FF2B5EF4-FFF2-40B4-BE49-F238E27FC236}">
                      <a16:creationId xmlns:a16="http://schemas.microsoft.com/office/drawing/2014/main" id="{5711FB10-9959-4AE7-1EA9-AD6B0FECBAB1}"/>
                    </a:ext>
                  </a:extLst>
                </p:cNvPr>
                <p:cNvSpPr/>
                <p:nvPr/>
              </p:nvSpPr>
              <p:spPr>
                <a:xfrm>
                  <a:off x="7010400" y="4800600"/>
                  <a:ext cx="6858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88">
              <a:extLst>
                <a:ext uri="{FF2B5EF4-FFF2-40B4-BE49-F238E27FC236}">
                  <a16:creationId xmlns:a16="http://schemas.microsoft.com/office/drawing/2014/main" id="{EDFBC2EF-9A8E-6284-82A2-99F9680AE1E0}"/>
                </a:ext>
              </a:extLst>
            </p:cNvPr>
            <p:cNvGrpSpPr/>
            <p:nvPr/>
          </p:nvGrpSpPr>
          <p:grpSpPr>
            <a:xfrm>
              <a:off x="6019800" y="5173301"/>
              <a:ext cx="1447800" cy="289560"/>
              <a:chOff x="2286000" y="6019800"/>
              <a:chExt cx="3048000" cy="609600"/>
            </a:xfrm>
          </p:grpSpPr>
          <p:grpSp>
            <p:nvGrpSpPr>
              <p:cNvPr id="37" name="Group 175">
                <a:extLst>
                  <a:ext uri="{FF2B5EF4-FFF2-40B4-BE49-F238E27FC236}">
                    <a16:creationId xmlns:a16="http://schemas.microsoft.com/office/drawing/2014/main" id="{50DD6063-0BED-6EBC-EFD7-71E9E63AFD23}"/>
                  </a:ext>
                </a:extLst>
              </p:cNvPr>
              <p:cNvGrpSpPr/>
              <p:nvPr/>
            </p:nvGrpSpPr>
            <p:grpSpPr>
              <a:xfrm>
                <a:off x="2286000" y="6019800"/>
                <a:ext cx="609600" cy="609600"/>
                <a:chOff x="2286000" y="6019800"/>
                <a:chExt cx="609600" cy="609600"/>
              </a:xfrm>
            </p:grpSpPr>
            <p:sp>
              <p:nvSpPr>
                <p:cNvPr id="50" name="Quad Arrow Callout 57">
                  <a:extLst>
                    <a:ext uri="{FF2B5EF4-FFF2-40B4-BE49-F238E27FC236}">
                      <a16:creationId xmlns:a16="http://schemas.microsoft.com/office/drawing/2014/main" id="{22D0932B-2114-95BD-4173-0ADF8A1204F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ross 50">
                  <a:extLst>
                    <a:ext uri="{FF2B5EF4-FFF2-40B4-BE49-F238E27FC236}">
                      <a16:creationId xmlns:a16="http://schemas.microsoft.com/office/drawing/2014/main" id="{6896CD64-E9B6-B5F9-FA07-DA73DEDE6EA5}"/>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176">
                <a:extLst>
                  <a:ext uri="{FF2B5EF4-FFF2-40B4-BE49-F238E27FC236}">
                    <a16:creationId xmlns:a16="http://schemas.microsoft.com/office/drawing/2014/main" id="{163FECD0-AD13-8516-E071-3BD2BF860F3B}"/>
                  </a:ext>
                </a:extLst>
              </p:cNvPr>
              <p:cNvGrpSpPr/>
              <p:nvPr/>
            </p:nvGrpSpPr>
            <p:grpSpPr>
              <a:xfrm>
                <a:off x="2895600" y="6019800"/>
                <a:ext cx="609600" cy="609600"/>
                <a:chOff x="2286000" y="6019800"/>
                <a:chExt cx="609600" cy="609600"/>
              </a:xfrm>
            </p:grpSpPr>
            <p:sp>
              <p:nvSpPr>
                <p:cNvPr id="48" name="Quad Arrow Callout 55">
                  <a:extLst>
                    <a:ext uri="{FF2B5EF4-FFF2-40B4-BE49-F238E27FC236}">
                      <a16:creationId xmlns:a16="http://schemas.microsoft.com/office/drawing/2014/main" id="{D242D045-B8E6-F20D-88CF-A62129BA660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ross 48">
                  <a:extLst>
                    <a:ext uri="{FF2B5EF4-FFF2-40B4-BE49-F238E27FC236}">
                      <a16:creationId xmlns:a16="http://schemas.microsoft.com/office/drawing/2014/main" id="{6134B9A3-EA48-0214-9644-6ED40A7B4988}"/>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179">
                <a:extLst>
                  <a:ext uri="{FF2B5EF4-FFF2-40B4-BE49-F238E27FC236}">
                    <a16:creationId xmlns:a16="http://schemas.microsoft.com/office/drawing/2014/main" id="{D078D6A6-2A84-8850-1309-B94DC3EB459F}"/>
                  </a:ext>
                </a:extLst>
              </p:cNvPr>
              <p:cNvGrpSpPr/>
              <p:nvPr/>
            </p:nvGrpSpPr>
            <p:grpSpPr>
              <a:xfrm>
                <a:off x="3505200" y="6019800"/>
                <a:ext cx="609600" cy="609600"/>
                <a:chOff x="2286000" y="6019800"/>
                <a:chExt cx="609600" cy="609600"/>
              </a:xfrm>
            </p:grpSpPr>
            <p:sp>
              <p:nvSpPr>
                <p:cNvPr id="46" name="Quad Arrow Callout 53">
                  <a:extLst>
                    <a:ext uri="{FF2B5EF4-FFF2-40B4-BE49-F238E27FC236}">
                      <a16:creationId xmlns:a16="http://schemas.microsoft.com/office/drawing/2014/main" id="{5DBF7C2E-8181-A3F9-5F9D-2F2B5878E62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ross 46">
                  <a:extLst>
                    <a:ext uri="{FF2B5EF4-FFF2-40B4-BE49-F238E27FC236}">
                      <a16:creationId xmlns:a16="http://schemas.microsoft.com/office/drawing/2014/main" id="{95499065-A63B-E8E4-5C9B-43D8D28DB42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182">
                <a:extLst>
                  <a:ext uri="{FF2B5EF4-FFF2-40B4-BE49-F238E27FC236}">
                    <a16:creationId xmlns:a16="http://schemas.microsoft.com/office/drawing/2014/main" id="{E2B71386-5E0F-6538-3100-D91020E46C09}"/>
                  </a:ext>
                </a:extLst>
              </p:cNvPr>
              <p:cNvGrpSpPr/>
              <p:nvPr/>
            </p:nvGrpSpPr>
            <p:grpSpPr>
              <a:xfrm>
                <a:off x="4114800" y="6019800"/>
                <a:ext cx="609600" cy="609600"/>
                <a:chOff x="2286000" y="6019800"/>
                <a:chExt cx="609600" cy="609600"/>
              </a:xfrm>
            </p:grpSpPr>
            <p:sp>
              <p:nvSpPr>
                <p:cNvPr id="44" name="Quad Arrow Callout 51">
                  <a:extLst>
                    <a:ext uri="{FF2B5EF4-FFF2-40B4-BE49-F238E27FC236}">
                      <a16:creationId xmlns:a16="http://schemas.microsoft.com/office/drawing/2014/main" id="{8ACF0199-0ABB-D592-8FFD-EB74C14F6E8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ross 44">
                  <a:extLst>
                    <a:ext uri="{FF2B5EF4-FFF2-40B4-BE49-F238E27FC236}">
                      <a16:creationId xmlns:a16="http://schemas.microsoft.com/office/drawing/2014/main" id="{9216039F-778A-DE15-938E-6F4C4576B9D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185">
                <a:extLst>
                  <a:ext uri="{FF2B5EF4-FFF2-40B4-BE49-F238E27FC236}">
                    <a16:creationId xmlns:a16="http://schemas.microsoft.com/office/drawing/2014/main" id="{584493DB-2220-D7ED-9A02-01BB58A28082}"/>
                  </a:ext>
                </a:extLst>
              </p:cNvPr>
              <p:cNvGrpSpPr/>
              <p:nvPr/>
            </p:nvGrpSpPr>
            <p:grpSpPr>
              <a:xfrm>
                <a:off x="4724400" y="6019800"/>
                <a:ext cx="609600" cy="609600"/>
                <a:chOff x="2286000" y="6019800"/>
                <a:chExt cx="609600" cy="609600"/>
              </a:xfrm>
            </p:grpSpPr>
            <p:sp>
              <p:nvSpPr>
                <p:cNvPr id="42" name="Quad Arrow Callout 49">
                  <a:extLst>
                    <a:ext uri="{FF2B5EF4-FFF2-40B4-BE49-F238E27FC236}">
                      <a16:creationId xmlns:a16="http://schemas.microsoft.com/office/drawing/2014/main" id="{41DA9C81-0A64-F800-FB3E-3593E32EC26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ross 42">
                  <a:extLst>
                    <a:ext uri="{FF2B5EF4-FFF2-40B4-BE49-F238E27FC236}">
                      <a16:creationId xmlns:a16="http://schemas.microsoft.com/office/drawing/2014/main" id="{C37C1F23-0670-AF65-3381-EE8D589E157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Double Wave 8">
              <a:extLst>
                <a:ext uri="{FF2B5EF4-FFF2-40B4-BE49-F238E27FC236}">
                  <a16:creationId xmlns:a16="http://schemas.microsoft.com/office/drawing/2014/main" id="{BC215131-3D6F-ECE9-CD36-CF1D345F1784}"/>
                </a:ext>
              </a:extLst>
            </p:cNvPr>
            <p:cNvSpPr/>
            <p:nvPr/>
          </p:nvSpPr>
          <p:spPr>
            <a:xfrm rot="10558211">
              <a:off x="6102425" y="1488339"/>
              <a:ext cx="1161594" cy="223721"/>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oon 18">
              <a:extLst>
                <a:ext uri="{FF2B5EF4-FFF2-40B4-BE49-F238E27FC236}">
                  <a16:creationId xmlns:a16="http://schemas.microsoft.com/office/drawing/2014/main" id="{7A61B5B1-07E4-B7F4-6761-459EBCED8329}"/>
                </a:ext>
              </a:extLst>
            </p:cNvPr>
            <p:cNvSpPr/>
            <p:nvPr/>
          </p:nvSpPr>
          <p:spPr>
            <a:xfrm rot="5598382">
              <a:off x="6527289" y="806839"/>
              <a:ext cx="423981" cy="1096304"/>
            </a:xfrm>
            <a:prstGeom prst="moon">
              <a:avLst>
                <a:gd name="adj" fmla="val 6108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27">
              <a:extLst>
                <a:ext uri="{FF2B5EF4-FFF2-40B4-BE49-F238E27FC236}">
                  <a16:creationId xmlns:a16="http://schemas.microsoft.com/office/drawing/2014/main" id="{50B61377-B00D-755A-8B93-3974DF390C2B}"/>
                </a:ext>
              </a:extLst>
            </p:cNvPr>
            <p:cNvSpPr/>
            <p:nvPr/>
          </p:nvSpPr>
          <p:spPr>
            <a:xfrm>
              <a:off x="6179812" y="1371982"/>
              <a:ext cx="1100074" cy="194131"/>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189">
              <a:extLst>
                <a:ext uri="{FF2B5EF4-FFF2-40B4-BE49-F238E27FC236}">
                  <a16:creationId xmlns:a16="http://schemas.microsoft.com/office/drawing/2014/main" id="{D864C1F4-8140-9B4E-02EB-6AAD5EC1ED1E}"/>
                </a:ext>
              </a:extLst>
            </p:cNvPr>
            <p:cNvGrpSpPr/>
            <p:nvPr/>
          </p:nvGrpSpPr>
          <p:grpSpPr>
            <a:xfrm>
              <a:off x="6172200" y="1357767"/>
              <a:ext cx="1054396" cy="210879"/>
              <a:chOff x="2286000" y="6019800"/>
              <a:chExt cx="3048000" cy="609600"/>
            </a:xfrm>
          </p:grpSpPr>
          <p:grpSp>
            <p:nvGrpSpPr>
              <p:cNvPr id="22" name="Group 175">
                <a:extLst>
                  <a:ext uri="{FF2B5EF4-FFF2-40B4-BE49-F238E27FC236}">
                    <a16:creationId xmlns:a16="http://schemas.microsoft.com/office/drawing/2014/main" id="{CBF94726-2099-DDBF-F050-B9A66649C77F}"/>
                  </a:ext>
                </a:extLst>
              </p:cNvPr>
              <p:cNvGrpSpPr/>
              <p:nvPr/>
            </p:nvGrpSpPr>
            <p:grpSpPr>
              <a:xfrm>
                <a:off x="2286000" y="6019800"/>
                <a:ext cx="609600" cy="609600"/>
                <a:chOff x="2286000" y="6019800"/>
                <a:chExt cx="609600" cy="609600"/>
              </a:xfrm>
            </p:grpSpPr>
            <p:sp>
              <p:nvSpPr>
                <p:cNvPr id="35" name="Quad Arrow Callout 42">
                  <a:extLst>
                    <a:ext uri="{FF2B5EF4-FFF2-40B4-BE49-F238E27FC236}">
                      <a16:creationId xmlns:a16="http://schemas.microsoft.com/office/drawing/2014/main" id="{1B772E54-3552-D9E8-95A2-9F3257F40BFC}"/>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ross 35">
                  <a:extLst>
                    <a:ext uri="{FF2B5EF4-FFF2-40B4-BE49-F238E27FC236}">
                      <a16:creationId xmlns:a16="http://schemas.microsoft.com/office/drawing/2014/main" id="{C9963593-E406-815D-D5EC-5187D43754A2}"/>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176">
                <a:extLst>
                  <a:ext uri="{FF2B5EF4-FFF2-40B4-BE49-F238E27FC236}">
                    <a16:creationId xmlns:a16="http://schemas.microsoft.com/office/drawing/2014/main" id="{2D10A5F6-22A6-F687-5972-85ECE49B802F}"/>
                  </a:ext>
                </a:extLst>
              </p:cNvPr>
              <p:cNvGrpSpPr/>
              <p:nvPr/>
            </p:nvGrpSpPr>
            <p:grpSpPr>
              <a:xfrm>
                <a:off x="2895600" y="6019800"/>
                <a:ext cx="609600" cy="609600"/>
                <a:chOff x="2286000" y="6019800"/>
                <a:chExt cx="609600" cy="609600"/>
              </a:xfrm>
            </p:grpSpPr>
            <p:sp>
              <p:nvSpPr>
                <p:cNvPr id="33" name="Quad Arrow Callout 40">
                  <a:extLst>
                    <a:ext uri="{FF2B5EF4-FFF2-40B4-BE49-F238E27FC236}">
                      <a16:creationId xmlns:a16="http://schemas.microsoft.com/office/drawing/2014/main" id="{4F34968C-E879-F046-486B-87B3A6207E7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ross 33">
                  <a:extLst>
                    <a:ext uri="{FF2B5EF4-FFF2-40B4-BE49-F238E27FC236}">
                      <a16:creationId xmlns:a16="http://schemas.microsoft.com/office/drawing/2014/main" id="{F7047390-A000-C49A-DA1A-5F6895FEA662}"/>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179">
                <a:extLst>
                  <a:ext uri="{FF2B5EF4-FFF2-40B4-BE49-F238E27FC236}">
                    <a16:creationId xmlns:a16="http://schemas.microsoft.com/office/drawing/2014/main" id="{3A3E0D14-F5A7-D49E-1BBA-DCD9A10A621B}"/>
                  </a:ext>
                </a:extLst>
              </p:cNvPr>
              <p:cNvGrpSpPr/>
              <p:nvPr/>
            </p:nvGrpSpPr>
            <p:grpSpPr>
              <a:xfrm>
                <a:off x="3505200" y="6019800"/>
                <a:ext cx="609600" cy="609600"/>
                <a:chOff x="2286000" y="6019800"/>
                <a:chExt cx="609600" cy="609600"/>
              </a:xfrm>
            </p:grpSpPr>
            <p:sp>
              <p:nvSpPr>
                <p:cNvPr id="31" name="Quad Arrow Callout 38">
                  <a:extLst>
                    <a:ext uri="{FF2B5EF4-FFF2-40B4-BE49-F238E27FC236}">
                      <a16:creationId xmlns:a16="http://schemas.microsoft.com/office/drawing/2014/main" id="{736C3D89-B5E6-F621-E874-61F54F0DD214}"/>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ross 31">
                  <a:extLst>
                    <a:ext uri="{FF2B5EF4-FFF2-40B4-BE49-F238E27FC236}">
                      <a16:creationId xmlns:a16="http://schemas.microsoft.com/office/drawing/2014/main" id="{2F3BC8B4-C9DC-28B6-6E9D-39509FAC1B9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82">
                <a:extLst>
                  <a:ext uri="{FF2B5EF4-FFF2-40B4-BE49-F238E27FC236}">
                    <a16:creationId xmlns:a16="http://schemas.microsoft.com/office/drawing/2014/main" id="{B3C982EC-0F0E-022C-0322-4A4636E32BFF}"/>
                  </a:ext>
                </a:extLst>
              </p:cNvPr>
              <p:cNvGrpSpPr/>
              <p:nvPr/>
            </p:nvGrpSpPr>
            <p:grpSpPr>
              <a:xfrm>
                <a:off x="4114800" y="6019800"/>
                <a:ext cx="609600" cy="609600"/>
                <a:chOff x="2286000" y="6019800"/>
                <a:chExt cx="609600" cy="609600"/>
              </a:xfrm>
            </p:grpSpPr>
            <p:sp>
              <p:nvSpPr>
                <p:cNvPr id="29" name="Quad Arrow Callout 36">
                  <a:extLst>
                    <a:ext uri="{FF2B5EF4-FFF2-40B4-BE49-F238E27FC236}">
                      <a16:creationId xmlns:a16="http://schemas.microsoft.com/office/drawing/2014/main" id="{24D89C9E-F222-5F7E-362E-A5E71226A72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ross 29">
                  <a:extLst>
                    <a:ext uri="{FF2B5EF4-FFF2-40B4-BE49-F238E27FC236}">
                      <a16:creationId xmlns:a16="http://schemas.microsoft.com/office/drawing/2014/main" id="{1DD05A34-D3D8-D264-CCB5-EDDDA2E7D5CC}"/>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85">
                <a:extLst>
                  <a:ext uri="{FF2B5EF4-FFF2-40B4-BE49-F238E27FC236}">
                    <a16:creationId xmlns:a16="http://schemas.microsoft.com/office/drawing/2014/main" id="{412FA49A-498B-CD87-C370-E94A09DF49B8}"/>
                  </a:ext>
                </a:extLst>
              </p:cNvPr>
              <p:cNvGrpSpPr/>
              <p:nvPr/>
            </p:nvGrpSpPr>
            <p:grpSpPr>
              <a:xfrm>
                <a:off x="4724400" y="6019800"/>
                <a:ext cx="609600" cy="609600"/>
                <a:chOff x="2286000" y="6019800"/>
                <a:chExt cx="609600" cy="609600"/>
              </a:xfrm>
            </p:grpSpPr>
            <p:sp>
              <p:nvSpPr>
                <p:cNvPr id="27" name="Quad Arrow Callout 34">
                  <a:extLst>
                    <a:ext uri="{FF2B5EF4-FFF2-40B4-BE49-F238E27FC236}">
                      <a16:creationId xmlns:a16="http://schemas.microsoft.com/office/drawing/2014/main" id="{BA3AD548-916C-8A22-7CBD-78C60481B503}"/>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ross 27">
                  <a:extLst>
                    <a:ext uri="{FF2B5EF4-FFF2-40B4-BE49-F238E27FC236}">
                      <a16:creationId xmlns:a16="http://schemas.microsoft.com/office/drawing/2014/main" id="{CF910983-ED6E-5CA9-41AC-1AD7180F493E}"/>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20101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4">
                                            <p:txEl>
                                              <p:pRg st="12" end="12"/>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4">
                                            <p:txEl>
                                              <p:pRg st="13" end="1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CCF4E577-2657-4D5D-AA6E-34AF80D353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11014364" y="6550223"/>
            <a:ext cx="1371600" cy="307777"/>
          </a:xfrm>
          <a:prstGeom prst="rect">
            <a:avLst/>
          </a:prstGeom>
          <a:noFill/>
        </p:spPr>
        <p:txBody>
          <a:bodyPr wrap="square" rtlCol="0">
            <a:spAutoFit/>
          </a:bodyPr>
          <a:lstStyle/>
          <a:p>
            <a:r>
              <a:rPr lang="en-US" sz="1400" dirty="0">
                <a:solidFill>
                  <a:schemeClr val="bg1"/>
                </a:solidFill>
              </a:rPr>
              <a:t>Who’s Who</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err="1">
                <a:solidFill>
                  <a:schemeClr val="bg1"/>
                </a:solidFill>
                <a:latin typeface="Calibri" panose="020F0502020204030204" pitchFamily="34" charset="0"/>
              </a:rPr>
              <a:t>Omner</a:t>
            </a:r>
            <a:endParaRPr lang="en-US" sz="4800" dirty="0">
              <a:solidFill>
                <a:schemeClr val="bg1"/>
              </a:solidFill>
              <a:latin typeface="Calibri" panose="020F0502020204030204" pitchFamily="34" charset="0"/>
            </a:endParaRPr>
          </a:p>
        </p:txBody>
      </p:sp>
      <p:sp>
        <p:nvSpPr>
          <p:cNvPr id="64" name="TextBox 63"/>
          <p:cNvSpPr txBox="1"/>
          <p:nvPr/>
        </p:nvSpPr>
        <p:spPr>
          <a:xfrm>
            <a:off x="397395" y="1119962"/>
            <a:ext cx="7562526" cy="4708981"/>
          </a:xfrm>
          <a:prstGeom prst="rect">
            <a:avLst/>
          </a:prstGeom>
          <a:noFill/>
        </p:spPr>
        <p:txBody>
          <a:bodyPr wrap="square" rtlCol="0">
            <a:spAutoFit/>
          </a:bodyPr>
          <a:lstStyle/>
          <a:p>
            <a:r>
              <a:rPr lang="en-US" sz="2000" dirty="0">
                <a:solidFill>
                  <a:schemeClr val="bg1"/>
                </a:solidFill>
              </a:rPr>
              <a:t>He was the son of King Mosiah</a:t>
            </a:r>
          </a:p>
          <a:p>
            <a:endParaRPr lang="en-US" sz="2000" dirty="0">
              <a:solidFill>
                <a:schemeClr val="bg1"/>
              </a:solidFill>
            </a:endParaRPr>
          </a:p>
          <a:p>
            <a:r>
              <a:rPr lang="en-US" sz="2000" dirty="0">
                <a:solidFill>
                  <a:schemeClr val="bg1"/>
                </a:solidFill>
              </a:rPr>
              <a:t>He was ‘numbered among the unbelievers’ (Mosiah 27:8)</a:t>
            </a:r>
          </a:p>
          <a:p>
            <a:endParaRPr lang="en-US" sz="2000" dirty="0">
              <a:solidFill>
                <a:schemeClr val="bg1"/>
              </a:solidFill>
            </a:endParaRPr>
          </a:p>
          <a:p>
            <a:r>
              <a:rPr lang="en-US" sz="2000" dirty="0">
                <a:solidFill>
                  <a:schemeClr val="bg1"/>
                </a:solidFill>
              </a:rPr>
              <a:t>He was visited by a heavenly messenger about 100-92 BC</a:t>
            </a:r>
          </a:p>
          <a:p>
            <a:endParaRPr lang="en-US" sz="2000" dirty="0">
              <a:solidFill>
                <a:schemeClr val="bg1"/>
              </a:solidFill>
            </a:endParaRPr>
          </a:p>
          <a:p>
            <a:r>
              <a:rPr lang="en-US" sz="2000" dirty="0">
                <a:solidFill>
                  <a:schemeClr val="bg1"/>
                </a:solidFill>
              </a:rPr>
              <a:t>He had a spiritual transformation and redirected his life to the service of God</a:t>
            </a:r>
          </a:p>
          <a:p>
            <a:endParaRPr lang="en-US" sz="2000" dirty="0">
              <a:solidFill>
                <a:schemeClr val="bg1"/>
              </a:solidFill>
            </a:endParaRPr>
          </a:p>
          <a:p>
            <a:r>
              <a:rPr lang="en-US" sz="2000" dirty="0">
                <a:solidFill>
                  <a:schemeClr val="bg1"/>
                </a:solidFill>
              </a:rPr>
              <a:t>He accompanied his three brothers on a 14-year mission to the Lamanites</a:t>
            </a:r>
          </a:p>
          <a:p>
            <a:endParaRPr lang="en-US" sz="2000" dirty="0">
              <a:solidFill>
                <a:schemeClr val="bg1"/>
              </a:solidFill>
            </a:endParaRPr>
          </a:p>
          <a:p>
            <a:r>
              <a:rPr lang="en-US" sz="2000" dirty="0">
                <a:solidFill>
                  <a:schemeClr val="bg1"/>
                </a:solidFill>
              </a:rPr>
              <a:t>He assisted to secure an area south of Bountiful where those Lamanites  (called Anti-Lehi-Nephites) from the assaults of their former countrymen</a:t>
            </a:r>
          </a:p>
        </p:txBody>
      </p:sp>
      <p:grpSp>
        <p:nvGrpSpPr>
          <p:cNvPr id="2" name="Group 1">
            <a:extLst>
              <a:ext uri="{FF2B5EF4-FFF2-40B4-BE49-F238E27FC236}">
                <a16:creationId xmlns:a16="http://schemas.microsoft.com/office/drawing/2014/main" id="{FBA69C5D-DEC7-EFBD-5465-6D09A8ADB107}"/>
              </a:ext>
            </a:extLst>
          </p:cNvPr>
          <p:cNvGrpSpPr/>
          <p:nvPr/>
        </p:nvGrpSpPr>
        <p:grpSpPr>
          <a:xfrm>
            <a:off x="8706968" y="863634"/>
            <a:ext cx="2307396" cy="5416643"/>
            <a:chOff x="990600" y="1869556"/>
            <a:chExt cx="1625545" cy="3815989"/>
          </a:xfrm>
        </p:grpSpPr>
        <p:sp>
          <p:nvSpPr>
            <p:cNvPr id="3" name="Oval 2">
              <a:extLst>
                <a:ext uri="{FF2B5EF4-FFF2-40B4-BE49-F238E27FC236}">
                  <a16:creationId xmlns:a16="http://schemas.microsoft.com/office/drawing/2014/main" id="{D74ED340-7FE8-65AE-DD92-7669C408630D}"/>
                </a:ext>
              </a:extLst>
            </p:cNvPr>
            <p:cNvSpPr/>
            <p:nvPr/>
          </p:nvSpPr>
          <p:spPr>
            <a:xfrm rot="6922285">
              <a:off x="1308408" y="5244859"/>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39A5D13D-6DE0-3766-AE37-387CECD4BE37}"/>
                </a:ext>
              </a:extLst>
            </p:cNvPr>
            <p:cNvSpPr/>
            <p:nvPr/>
          </p:nvSpPr>
          <p:spPr>
            <a:xfrm rot="3646842">
              <a:off x="1850980" y="5248313"/>
              <a:ext cx="500424" cy="374039"/>
            </a:xfrm>
            <a:prstGeom prst="ellipse">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74AE985B-7E52-514D-B3CE-36F22307926A}"/>
                </a:ext>
              </a:extLst>
            </p:cNvPr>
            <p:cNvSpPr/>
            <p:nvPr/>
          </p:nvSpPr>
          <p:spPr>
            <a:xfrm>
              <a:off x="1206228" y="4058865"/>
              <a:ext cx="1295400" cy="1295400"/>
            </a:xfrm>
            <a:prstGeom prst="trapezoid">
              <a:avLst>
                <a:gd name="adj" fmla="val 21250"/>
              </a:avLst>
            </a:prstGeom>
            <a:solidFill>
              <a:srgbClr val="D5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99574FB-BAB1-4895-D29C-68E2ED1FA1A9}"/>
                </a:ext>
              </a:extLst>
            </p:cNvPr>
            <p:cNvSpPr/>
            <p:nvPr/>
          </p:nvSpPr>
          <p:spPr>
            <a:xfrm rot="4724043">
              <a:off x="2178914" y="3848972"/>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54D103C-E56A-994E-AA3B-DF710540DAF7}"/>
                </a:ext>
              </a:extLst>
            </p:cNvPr>
            <p:cNvSpPr/>
            <p:nvPr/>
          </p:nvSpPr>
          <p:spPr>
            <a:xfrm rot="6922285">
              <a:off x="927408" y="3949460"/>
              <a:ext cx="500424" cy="3740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AD67AC34-6AC2-CB12-850F-3F4EBABEE934}"/>
                </a:ext>
              </a:extLst>
            </p:cNvPr>
            <p:cNvSpPr/>
            <p:nvPr/>
          </p:nvSpPr>
          <p:spPr>
            <a:xfrm rot="19684206">
              <a:off x="2026032" y="3140170"/>
              <a:ext cx="543829" cy="95048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11D6CAE1-9026-A903-B4E4-0F8CEC33675A}"/>
                </a:ext>
              </a:extLst>
            </p:cNvPr>
            <p:cNvSpPr/>
            <p:nvPr/>
          </p:nvSpPr>
          <p:spPr>
            <a:xfrm rot="1711066">
              <a:off x="1095331" y="3216624"/>
              <a:ext cx="543829" cy="95048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5B4ABA2C-467A-F763-EAB6-CA8BD5D6522A}"/>
                </a:ext>
              </a:extLst>
            </p:cNvPr>
            <p:cNvSpPr/>
            <p:nvPr/>
          </p:nvSpPr>
          <p:spPr>
            <a:xfrm rot="21304292">
              <a:off x="1922597" y="1996079"/>
              <a:ext cx="645572" cy="1109362"/>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73D52648-7C1D-15D4-FFC2-D77FCD755AA1}"/>
                </a:ext>
              </a:extLst>
            </p:cNvPr>
            <p:cNvSpPr/>
            <p:nvPr/>
          </p:nvSpPr>
          <p:spPr>
            <a:xfrm>
              <a:off x="1062548" y="1978092"/>
              <a:ext cx="635729" cy="1109362"/>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Hexagon 13">
              <a:extLst>
                <a:ext uri="{FF2B5EF4-FFF2-40B4-BE49-F238E27FC236}">
                  <a16:creationId xmlns:a16="http://schemas.microsoft.com/office/drawing/2014/main" id="{3E8BDF15-FB16-B009-D10F-A049932F5BA8}"/>
                </a:ext>
              </a:extLst>
            </p:cNvPr>
            <p:cNvSpPr/>
            <p:nvPr/>
          </p:nvSpPr>
          <p:spPr>
            <a:xfrm>
              <a:off x="1676453" y="2093285"/>
              <a:ext cx="317770" cy="252030"/>
            </a:xfrm>
            <a:prstGeom prst="hexagon">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39D516D2-74BA-FB43-A9BC-1DCC28261FA9}"/>
                </a:ext>
              </a:extLst>
            </p:cNvPr>
            <p:cNvSpPr/>
            <p:nvPr/>
          </p:nvSpPr>
          <p:spPr>
            <a:xfrm>
              <a:off x="1282428" y="3220665"/>
              <a:ext cx="1143000" cy="1524000"/>
            </a:xfrm>
            <a:prstGeom prst="trapezoid">
              <a:avLst/>
            </a:prstGeom>
            <a:solidFill>
              <a:srgbClr val="E3D0A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A7A35C48-9630-7C4D-5D2B-FFA3433095A1}"/>
                </a:ext>
              </a:extLst>
            </p:cNvPr>
            <p:cNvSpPr/>
            <p:nvPr/>
          </p:nvSpPr>
          <p:spPr>
            <a:xfrm rot="10800000">
              <a:off x="1626852" y="2906721"/>
              <a:ext cx="381000" cy="7620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74">
              <a:extLst>
                <a:ext uri="{FF2B5EF4-FFF2-40B4-BE49-F238E27FC236}">
                  <a16:creationId xmlns:a16="http://schemas.microsoft.com/office/drawing/2014/main" id="{EBEB2306-CAEF-9B2F-9CB3-BEE599065A5E}"/>
                </a:ext>
              </a:extLst>
            </p:cNvPr>
            <p:cNvGrpSpPr/>
            <p:nvPr/>
          </p:nvGrpSpPr>
          <p:grpSpPr>
            <a:xfrm rot="5400000">
              <a:off x="1282428" y="3525465"/>
              <a:ext cx="762000" cy="152400"/>
              <a:chOff x="4038600" y="287312"/>
              <a:chExt cx="5102902" cy="474688"/>
            </a:xfrm>
          </p:grpSpPr>
          <p:sp>
            <p:nvSpPr>
              <p:cNvPr id="40" name="Quad Arrow Callout 100">
                <a:extLst>
                  <a:ext uri="{FF2B5EF4-FFF2-40B4-BE49-F238E27FC236}">
                    <a16:creationId xmlns:a16="http://schemas.microsoft.com/office/drawing/2014/main" id="{4F1F35D0-578F-B92B-A909-55B70D1221DC}"/>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Quad Arrow Callout 101">
                <a:extLst>
                  <a:ext uri="{FF2B5EF4-FFF2-40B4-BE49-F238E27FC236}">
                    <a16:creationId xmlns:a16="http://schemas.microsoft.com/office/drawing/2014/main" id="{3A732078-0E2B-100D-28CB-A2CB898588E8}"/>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Quad Arrow Callout 102">
                <a:extLst>
                  <a:ext uri="{FF2B5EF4-FFF2-40B4-BE49-F238E27FC236}">
                    <a16:creationId xmlns:a16="http://schemas.microsoft.com/office/drawing/2014/main" id="{FB439F55-FFD4-9DA9-9BFF-847A82C55A79}"/>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Quad Arrow Callout 103">
                <a:extLst>
                  <a:ext uri="{FF2B5EF4-FFF2-40B4-BE49-F238E27FC236}">
                    <a16:creationId xmlns:a16="http://schemas.microsoft.com/office/drawing/2014/main" id="{897E2B23-502D-9F64-18F9-9EB9E164CB63}"/>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79">
              <a:extLst>
                <a:ext uri="{FF2B5EF4-FFF2-40B4-BE49-F238E27FC236}">
                  <a16:creationId xmlns:a16="http://schemas.microsoft.com/office/drawing/2014/main" id="{04C517AA-8DD6-0AEE-8C4A-7F4EE665EEA3}"/>
                </a:ext>
              </a:extLst>
            </p:cNvPr>
            <p:cNvGrpSpPr/>
            <p:nvPr/>
          </p:nvGrpSpPr>
          <p:grpSpPr>
            <a:xfrm rot="5400000">
              <a:off x="1587228" y="3525465"/>
              <a:ext cx="762000" cy="152400"/>
              <a:chOff x="4038600" y="287312"/>
              <a:chExt cx="5102902" cy="474688"/>
            </a:xfrm>
          </p:grpSpPr>
          <p:sp>
            <p:nvSpPr>
              <p:cNvPr id="36" name="Quad Arrow Callout 96">
                <a:extLst>
                  <a:ext uri="{FF2B5EF4-FFF2-40B4-BE49-F238E27FC236}">
                    <a16:creationId xmlns:a16="http://schemas.microsoft.com/office/drawing/2014/main" id="{EAEDEDD9-AC14-625A-BFD6-356C2DBFEDCD}"/>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Quad Arrow Callout 97">
                <a:extLst>
                  <a:ext uri="{FF2B5EF4-FFF2-40B4-BE49-F238E27FC236}">
                    <a16:creationId xmlns:a16="http://schemas.microsoft.com/office/drawing/2014/main" id="{208CBC81-F4A3-E1A8-D72C-20BC1789AA02}"/>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Quad Arrow Callout 98">
                <a:extLst>
                  <a:ext uri="{FF2B5EF4-FFF2-40B4-BE49-F238E27FC236}">
                    <a16:creationId xmlns:a16="http://schemas.microsoft.com/office/drawing/2014/main" id="{A608E28A-3DA9-4DF2-BEA5-1675D734E71F}"/>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Quad Arrow Callout 99">
                <a:extLst>
                  <a:ext uri="{FF2B5EF4-FFF2-40B4-BE49-F238E27FC236}">
                    <a16:creationId xmlns:a16="http://schemas.microsoft.com/office/drawing/2014/main" id="{F6E5AFE7-5104-60FF-B327-57E1533FCABA}"/>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84">
              <a:extLst>
                <a:ext uri="{FF2B5EF4-FFF2-40B4-BE49-F238E27FC236}">
                  <a16:creationId xmlns:a16="http://schemas.microsoft.com/office/drawing/2014/main" id="{5BA4AA24-933F-33B1-0A31-52801E981216}"/>
                </a:ext>
              </a:extLst>
            </p:cNvPr>
            <p:cNvGrpSpPr/>
            <p:nvPr/>
          </p:nvGrpSpPr>
          <p:grpSpPr>
            <a:xfrm rot="5400000">
              <a:off x="1621079" y="3720214"/>
              <a:ext cx="386690" cy="149593"/>
              <a:chOff x="5257800" y="296056"/>
              <a:chExt cx="2589551" cy="465944"/>
            </a:xfrm>
          </p:grpSpPr>
          <p:sp>
            <p:nvSpPr>
              <p:cNvPr id="34" name="Quad Arrow Callout 94">
                <a:extLst>
                  <a:ext uri="{FF2B5EF4-FFF2-40B4-BE49-F238E27FC236}">
                    <a16:creationId xmlns:a16="http://schemas.microsoft.com/office/drawing/2014/main" id="{6518003F-4FF3-0AA0-B391-361503094B6F}"/>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Quad Arrow Callout 95">
                <a:extLst>
                  <a:ext uri="{FF2B5EF4-FFF2-40B4-BE49-F238E27FC236}">
                    <a16:creationId xmlns:a16="http://schemas.microsoft.com/office/drawing/2014/main" id="{2FEBF5B6-37CE-2650-54C4-3A60D8601909}"/>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Oval 19">
              <a:extLst>
                <a:ext uri="{FF2B5EF4-FFF2-40B4-BE49-F238E27FC236}">
                  <a16:creationId xmlns:a16="http://schemas.microsoft.com/office/drawing/2014/main" id="{742ADFFF-9FFB-B1A6-B728-E1ED50926C4D}"/>
                </a:ext>
              </a:extLst>
            </p:cNvPr>
            <p:cNvSpPr/>
            <p:nvPr/>
          </p:nvSpPr>
          <p:spPr>
            <a:xfrm>
              <a:off x="1206228" y="2133599"/>
              <a:ext cx="1165157" cy="123545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68">
              <a:extLst>
                <a:ext uri="{FF2B5EF4-FFF2-40B4-BE49-F238E27FC236}">
                  <a16:creationId xmlns:a16="http://schemas.microsoft.com/office/drawing/2014/main" id="{DE06BF20-DC3A-FBB7-A08E-1109A7925516}"/>
                </a:ext>
              </a:extLst>
            </p:cNvPr>
            <p:cNvGrpSpPr/>
            <p:nvPr/>
          </p:nvGrpSpPr>
          <p:grpSpPr>
            <a:xfrm>
              <a:off x="1358628" y="4135065"/>
              <a:ext cx="990600" cy="838200"/>
              <a:chOff x="5715000" y="5771234"/>
              <a:chExt cx="1154507" cy="1086766"/>
            </a:xfrm>
          </p:grpSpPr>
          <p:sp>
            <p:nvSpPr>
              <p:cNvPr id="29" name="Wave 28">
                <a:extLst>
                  <a:ext uri="{FF2B5EF4-FFF2-40B4-BE49-F238E27FC236}">
                    <a16:creationId xmlns:a16="http://schemas.microsoft.com/office/drawing/2014/main" id="{C0483A0C-4DF7-1D2A-8965-027DFCAFBA8B}"/>
                  </a:ext>
                </a:extLst>
              </p:cNvPr>
              <p:cNvSpPr/>
              <p:nvPr/>
            </p:nvSpPr>
            <p:spPr>
              <a:xfrm rot="16200000">
                <a:off x="6093773" y="6319799"/>
                <a:ext cx="845228" cy="231174"/>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67">
                <a:extLst>
                  <a:ext uri="{FF2B5EF4-FFF2-40B4-BE49-F238E27FC236}">
                    <a16:creationId xmlns:a16="http://schemas.microsoft.com/office/drawing/2014/main" id="{B6B876AF-78BF-C250-B10F-41C551188D52}"/>
                  </a:ext>
                </a:extLst>
              </p:cNvPr>
              <p:cNvGrpSpPr/>
              <p:nvPr/>
            </p:nvGrpSpPr>
            <p:grpSpPr>
              <a:xfrm>
                <a:off x="5715000" y="5771234"/>
                <a:ext cx="1154507" cy="1086766"/>
                <a:chOff x="1205362" y="4212084"/>
                <a:chExt cx="1154507" cy="1086766"/>
              </a:xfrm>
            </p:grpSpPr>
            <p:sp>
              <p:nvSpPr>
                <p:cNvPr id="31" name="Rounded Rectangle 16">
                  <a:extLst>
                    <a:ext uri="{FF2B5EF4-FFF2-40B4-BE49-F238E27FC236}">
                      <a16:creationId xmlns:a16="http://schemas.microsoft.com/office/drawing/2014/main" id="{E6A328C4-69E1-1C05-825F-69430FE503B7}"/>
                    </a:ext>
                  </a:extLst>
                </p:cNvPr>
                <p:cNvSpPr/>
                <p:nvPr/>
              </p:nvSpPr>
              <p:spPr>
                <a:xfrm>
                  <a:off x="1205362" y="4264912"/>
                  <a:ext cx="1154507" cy="211307"/>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Wave 31">
                  <a:extLst>
                    <a:ext uri="{FF2B5EF4-FFF2-40B4-BE49-F238E27FC236}">
                      <a16:creationId xmlns:a16="http://schemas.microsoft.com/office/drawing/2014/main" id="{FBFDF1E1-A01C-1076-DC3E-CCE5416F411D}"/>
                    </a:ext>
                  </a:extLst>
                </p:cNvPr>
                <p:cNvSpPr/>
                <p:nvPr/>
              </p:nvSpPr>
              <p:spPr>
                <a:xfrm rot="15242885">
                  <a:off x="1667743" y="4683044"/>
                  <a:ext cx="917103" cy="314510"/>
                </a:xfrm>
                <a:prstGeom prst="wave">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93">
                  <a:extLst>
                    <a:ext uri="{FF2B5EF4-FFF2-40B4-BE49-F238E27FC236}">
                      <a16:creationId xmlns:a16="http://schemas.microsoft.com/office/drawing/2014/main" id="{6ECF05B0-C249-096A-DDFF-B04E6B004C5A}"/>
                    </a:ext>
                  </a:extLst>
                </p:cNvPr>
                <p:cNvSpPr/>
                <p:nvPr/>
              </p:nvSpPr>
              <p:spPr>
                <a:xfrm>
                  <a:off x="1866223" y="4212084"/>
                  <a:ext cx="314099" cy="264134"/>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Cloud 21">
              <a:extLst>
                <a:ext uri="{FF2B5EF4-FFF2-40B4-BE49-F238E27FC236}">
                  <a16:creationId xmlns:a16="http://schemas.microsoft.com/office/drawing/2014/main" id="{F6CCB413-AB9C-A39F-2824-CC951FC21A16}"/>
                </a:ext>
              </a:extLst>
            </p:cNvPr>
            <p:cNvSpPr/>
            <p:nvPr/>
          </p:nvSpPr>
          <p:spPr>
            <a:xfrm rot="214273">
              <a:off x="1158582" y="1869556"/>
              <a:ext cx="1325469" cy="541635"/>
            </a:xfrm>
            <a:prstGeom prst="cloud">
              <a:avLst/>
            </a:prstGeom>
            <a:solidFill>
              <a:srgbClr val="3E1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83">
              <a:extLst>
                <a:ext uri="{FF2B5EF4-FFF2-40B4-BE49-F238E27FC236}">
                  <a16:creationId xmlns:a16="http://schemas.microsoft.com/office/drawing/2014/main" id="{4264E576-FA0B-DFC8-B17D-17032FF781BB}"/>
                </a:ext>
              </a:extLst>
            </p:cNvPr>
            <p:cNvSpPr/>
            <p:nvPr/>
          </p:nvSpPr>
          <p:spPr>
            <a:xfrm>
              <a:off x="1130028" y="2077665"/>
              <a:ext cx="1377003" cy="252030"/>
            </a:xfrm>
            <a:prstGeom prst="roundRect">
              <a:avLst/>
            </a:prstGeom>
            <a:solidFill>
              <a:srgbClr val="D5B87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91">
              <a:extLst>
                <a:ext uri="{FF2B5EF4-FFF2-40B4-BE49-F238E27FC236}">
                  <a16:creationId xmlns:a16="http://schemas.microsoft.com/office/drawing/2014/main" id="{DF7365E7-190F-4DAA-29D3-646B2DDC2914}"/>
                </a:ext>
              </a:extLst>
            </p:cNvPr>
            <p:cNvGrpSpPr/>
            <p:nvPr/>
          </p:nvGrpSpPr>
          <p:grpSpPr>
            <a:xfrm>
              <a:off x="1413492" y="2129481"/>
              <a:ext cx="762000" cy="152400"/>
              <a:chOff x="4038600" y="287312"/>
              <a:chExt cx="5102902" cy="474688"/>
            </a:xfrm>
          </p:grpSpPr>
          <p:sp>
            <p:nvSpPr>
              <p:cNvPr id="25" name="Quad Arrow Callout 85">
                <a:extLst>
                  <a:ext uri="{FF2B5EF4-FFF2-40B4-BE49-F238E27FC236}">
                    <a16:creationId xmlns:a16="http://schemas.microsoft.com/office/drawing/2014/main" id="{521AFB23-E093-0C39-8394-E3119454D642}"/>
                  </a:ext>
                </a:extLst>
              </p:cNvPr>
              <p:cNvSpPr/>
              <p:nvPr/>
            </p:nvSpPr>
            <p:spPr>
              <a:xfrm>
                <a:off x="40386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Quad Arrow Callout 86">
                <a:extLst>
                  <a:ext uri="{FF2B5EF4-FFF2-40B4-BE49-F238E27FC236}">
                    <a16:creationId xmlns:a16="http://schemas.microsoft.com/office/drawing/2014/main" id="{3E1BF307-CE03-C7F6-8FF5-F0AF3C73056D}"/>
                  </a:ext>
                </a:extLst>
              </p:cNvPr>
              <p:cNvSpPr/>
              <p:nvPr/>
            </p:nvSpPr>
            <p:spPr>
              <a:xfrm>
                <a:off x="5257800" y="304800"/>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Quad Arrow Callout 87">
                <a:extLst>
                  <a:ext uri="{FF2B5EF4-FFF2-40B4-BE49-F238E27FC236}">
                    <a16:creationId xmlns:a16="http://schemas.microsoft.com/office/drawing/2014/main" id="{DF290297-62D4-6E13-3AA0-D7BFB8EC7679}"/>
                  </a:ext>
                </a:extLst>
              </p:cNvPr>
              <p:cNvSpPr/>
              <p:nvPr/>
            </p:nvSpPr>
            <p:spPr>
              <a:xfrm>
                <a:off x="6551951" y="296056"/>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Quad Arrow Callout 88">
                <a:extLst>
                  <a:ext uri="{FF2B5EF4-FFF2-40B4-BE49-F238E27FC236}">
                    <a16:creationId xmlns:a16="http://schemas.microsoft.com/office/drawing/2014/main" id="{E3317D00-E81A-943B-B190-CE50F7EDB07B}"/>
                  </a:ext>
                </a:extLst>
              </p:cNvPr>
              <p:cNvSpPr/>
              <p:nvPr/>
            </p:nvSpPr>
            <p:spPr>
              <a:xfrm>
                <a:off x="7846102" y="287312"/>
                <a:ext cx="1295400" cy="457200"/>
              </a:xfrm>
              <a:prstGeom prst="quadArrowCallo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394836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4E42D035-788C-485A-B7F1-EC7B517A7D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11055928" y="6550223"/>
            <a:ext cx="1371600" cy="307777"/>
          </a:xfrm>
          <a:prstGeom prst="rect">
            <a:avLst/>
          </a:prstGeom>
          <a:noFill/>
        </p:spPr>
        <p:txBody>
          <a:bodyPr wrap="square" rtlCol="0">
            <a:spAutoFit/>
          </a:bodyPr>
          <a:lstStyle/>
          <a:p>
            <a:r>
              <a:rPr lang="en-US" sz="1400" dirty="0">
                <a:solidFill>
                  <a:schemeClr val="bg1"/>
                </a:solidFill>
              </a:rPr>
              <a:t>Who’s Who</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err="1">
                <a:solidFill>
                  <a:schemeClr val="bg1"/>
                </a:solidFill>
                <a:latin typeface="Calibri" panose="020F0502020204030204" pitchFamily="34" charset="0"/>
              </a:rPr>
              <a:t>Himni</a:t>
            </a:r>
            <a:endParaRPr lang="en-US" sz="4800" dirty="0">
              <a:solidFill>
                <a:schemeClr val="bg1"/>
              </a:solidFill>
              <a:latin typeface="Calibri" panose="020F0502020204030204" pitchFamily="34" charset="0"/>
            </a:endParaRPr>
          </a:p>
        </p:txBody>
      </p:sp>
      <p:sp>
        <p:nvSpPr>
          <p:cNvPr id="64" name="TextBox 63"/>
          <p:cNvSpPr txBox="1"/>
          <p:nvPr/>
        </p:nvSpPr>
        <p:spPr>
          <a:xfrm>
            <a:off x="630373" y="1427839"/>
            <a:ext cx="6096000" cy="4401205"/>
          </a:xfrm>
          <a:prstGeom prst="rect">
            <a:avLst/>
          </a:prstGeom>
          <a:noFill/>
        </p:spPr>
        <p:txBody>
          <a:bodyPr wrap="square" rtlCol="0">
            <a:spAutoFit/>
          </a:bodyPr>
          <a:lstStyle/>
          <a:p>
            <a:r>
              <a:rPr lang="en-US" sz="2000" dirty="0">
                <a:solidFill>
                  <a:schemeClr val="bg1"/>
                </a:solidFill>
              </a:rPr>
              <a:t>He was the son of King Mosiah</a:t>
            </a:r>
          </a:p>
          <a:p>
            <a:endParaRPr lang="en-US" sz="2000" dirty="0">
              <a:solidFill>
                <a:schemeClr val="bg1"/>
              </a:solidFill>
            </a:endParaRPr>
          </a:p>
          <a:p>
            <a:r>
              <a:rPr lang="en-US" sz="2000" dirty="0">
                <a:solidFill>
                  <a:schemeClr val="bg1"/>
                </a:solidFill>
              </a:rPr>
              <a:t>He was ‘numbered among the unbelievers’ (Mosiah 27:8)</a:t>
            </a:r>
          </a:p>
          <a:p>
            <a:endParaRPr lang="en-US" sz="2000" dirty="0">
              <a:solidFill>
                <a:schemeClr val="bg1"/>
              </a:solidFill>
            </a:endParaRPr>
          </a:p>
          <a:p>
            <a:r>
              <a:rPr lang="en-US" sz="2000" dirty="0">
                <a:solidFill>
                  <a:schemeClr val="bg1"/>
                </a:solidFill>
              </a:rPr>
              <a:t>He was visited by a heavenly messenger and was transformed along with his brothers</a:t>
            </a:r>
          </a:p>
          <a:p>
            <a:endParaRPr lang="en-US" sz="2000" dirty="0">
              <a:solidFill>
                <a:schemeClr val="bg1"/>
              </a:solidFill>
            </a:endParaRPr>
          </a:p>
          <a:p>
            <a:r>
              <a:rPr lang="en-US" sz="2000" dirty="0">
                <a:solidFill>
                  <a:schemeClr val="bg1"/>
                </a:solidFill>
              </a:rPr>
              <a:t>He also traveled with his brothers to the Lamanites for 14 years</a:t>
            </a:r>
          </a:p>
          <a:p>
            <a:endParaRPr lang="en-US" sz="2000" dirty="0">
              <a:solidFill>
                <a:schemeClr val="bg1"/>
              </a:solidFill>
            </a:endParaRPr>
          </a:p>
          <a:p>
            <a:r>
              <a:rPr lang="en-US" sz="2000" dirty="0">
                <a:solidFill>
                  <a:schemeClr val="bg1"/>
                </a:solidFill>
              </a:rPr>
              <a:t>He assisted in the safety of the Anti-Lehi-Nephites in securing the Land Bountiful as their new home near the Nephites</a:t>
            </a:r>
          </a:p>
        </p:txBody>
      </p:sp>
      <p:grpSp>
        <p:nvGrpSpPr>
          <p:cNvPr id="2" name="Group 110">
            <a:extLst>
              <a:ext uri="{FF2B5EF4-FFF2-40B4-BE49-F238E27FC236}">
                <a16:creationId xmlns:a16="http://schemas.microsoft.com/office/drawing/2014/main" id="{8AD60B93-C8BE-F55F-1913-621C74939C49}"/>
              </a:ext>
            </a:extLst>
          </p:cNvPr>
          <p:cNvGrpSpPr/>
          <p:nvPr/>
        </p:nvGrpSpPr>
        <p:grpSpPr>
          <a:xfrm>
            <a:off x="8143437" y="863634"/>
            <a:ext cx="2405996" cy="5474567"/>
            <a:chOff x="4551349" y="660472"/>
            <a:chExt cx="2098185" cy="4774178"/>
          </a:xfrm>
        </p:grpSpPr>
        <p:sp>
          <p:nvSpPr>
            <p:cNvPr id="3" name="Oval 2">
              <a:extLst>
                <a:ext uri="{FF2B5EF4-FFF2-40B4-BE49-F238E27FC236}">
                  <a16:creationId xmlns:a16="http://schemas.microsoft.com/office/drawing/2014/main" id="{08B97E4C-81DE-CF11-7214-936482E9DF7E}"/>
                </a:ext>
              </a:extLst>
            </p:cNvPr>
            <p:cNvSpPr/>
            <p:nvPr/>
          </p:nvSpPr>
          <p:spPr>
            <a:xfrm>
              <a:off x="5887534" y="2962302"/>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169E8E9E-2F07-10BE-9076-BE28A2FC68E4}"/>
                </a:ext>
              </a:extLst>
            </p:cNvPr>
            <p:cNvSpPr/>
            <p:nvPr/>
          </p:nvSpPr>
          <p:spPr>
            <a:xfrm>
              <a:off x="4567093" y="2931074"/>
              <a:ext cx="762000" cy="990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87">
              <a:extLst>
                <a:ext uri="{FF2B5EF4-FFF2-40B4-BE49-F238E27FC236}">
                  <a16:creationId xmlns:a16="http://schemas.microsoft.com/office/drawing/2014/main" id="{27353D8E-6001-A529-73F0-CDD85C7D6BC7}"/>
                </a:ext>
              </a:extLst>
            </p:cNvPr>
            <p:cNvGrpSpPr/>
            <p:nvPr/>
          </p:nvGrpSpPr>
          <p:grpSpPr>
            <a:xfrm rot="1905584" flipH="1">
              <a:off x="5104960" y="4411402"/>
              <a:ext cx="549476" cy="1023248"/>
              <a:chOff x="6213924" y="4956136"/>
              <a:chExt cx="549476" cy="1023248"/>
            </a:xfrm>
          </p:grpSpPr>
          <p:sp>
            <p:nvSpPr>
              <p:cNvPr id="40" name="Oval 39">
                <a:extLst>
                  <a:ext uri="{FF2B5EF4-FFF2-40B4-BE49-F238E27FC236}">
                    <a16:creationId xmlns:a16="http://schemas.microsoft.com/office/drawing/2014/main" id="{3174B863-9438-57AC-E17C-697CB0DC6639}"/>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C32D46E6-947B-97EF-7AE2-7EC25DDD95E9}"/>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86">
              <a:extLst>
                <a:ext uri="{FF2B5EF4-FFF2-40B4-BE49-F238E27FC236}">
                  <a16:creationId xmlns:a16="http://schemas.microsoft.com/office/drawing/2014/main" id="{0B4A18EF-78DB-06D3-553F-68116C6BCFA9}"/>
                </a:ext>
              </a:extLst>
            </p:cNvPr>
            <p:cNvGrpSpPr/>
            <p:nvPr/>
          </p:nvGrpSpPr>
          <p:grpSpPr>
            <a:xfrm rot="19694416">
              <a:off x="5715000" y="4343400"/>
              <a:ext cx="549476" cy="1023248"/>
              <a:chOff x="6213924" y="4956136"/>
              <a:chExt cx="549476" cy="1023248"/>
            </a:xfrm>
          </p:grpSpPr>
          <p:sp>
            <p:nvSpPr>
              <p:cNvPr id="38" name="Oval 37">
                <a:extLst>
                  <a:ext uri="{FF2B5EF4-FFF2-40B4-BE49-F238E27FC236}">
                    <a16:creationId xmlns:a16="http://schemas.microsoft.com/office/drawing/2014/main" id="{732D82C2-D707-C93C-A7D4-B35CA38C90AE}"/>
                  </a:ext>
                </a:extLst>
              </p:cNvPr>
              <p:cNvSpPr/>
              <p:nvPr/>
            </p:nvSpPr>
            <p:spPr>
              <a:xfrm rot="3399159">
                <a:off x="6053238" y="5269222"/>
                <a:ext cx="870848" cy="549476"/>
              </a:xfrm>
              <a:prstGeom prst="ellipse">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A6D5DE8A-9442-B6AB-4A06-CEC34014632C}"/>
                  </a:ext>
                </a:extLst>
              </p:cNvPr>
              <p:cNvSpPr/>
              <p:nvPr/>
            </p:nvSpPr>
            <p:spPr>
              <a:xfrm rot="3399159">
                <a:off x="6053238" y="5116822"/>
                <a:ext cx="870848" cy="54947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rapezoid 8">
              <a:extLst>
                <a:ext uri="{FF2B5EF4-FFF2-40B4-BE49-F238E27FC236}">
                  <a16:creationId xmlns:a16="http://schemas.microsoft.com/office/drawing/2014/main" id="{7F28615C-887B-DF3C-9509-9C0E4616CA8A}"/>
                </a:ext>
              </a:extLst>
            </p:cNvPr>
            <p:cNvSpPr/>
            <p:nvPr/>
          </p:nvSpPr>
          <p:spPr>
            <a:xfrm rot="19892058">
              <a:off x="5938555" y="2099223"/>
              <a:ext cx="619485" cy="1479138"/>
            </a:xfrm>
            <a:prstGeom prst="trapezoid">
              <a:avLst>
                <a:gd name="adj" fmla="val 32035"/>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29FBE12A-5D1F-ED1F-0C80-0F98C938D546}"/>
                </a:ext>
              </a:extLst>
            </p:cNvPr>
            <p:cNvSpPr/>
            <p:nvPr/>
          </p:nvSpPr>
          <p:spPr>
            <a:xfrm rot="1180462">
              <a:off x="4551349" y="2168864"/>
              <a:ext cx="619485" cy="1371600"/>
            </a:xfrm>
            <a:prstGeom prst="trapezoid">
              <a:avLst>
                <a:gd name="adj" fmla="val 32035"/>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45CB323A-76FE-EA05-6C4E-DEB1EEB8D0E0}"/>
                </a:ext>
              </a:extLst>
            </p:cNvPr>
            <p:cNvSpPr/>
            <p:nvPr/>
          </p:nvSpPr>
          <p:spPr>
            <a:xfrm>
              <a:off x="4648200" y="2209800"/>
              <a:ext cx="1828800" cy="2667000"/>
            </a:xfrm>
            <a:prstGeom prst="trapezoid">
              <a:avLst>
                <a:gd name="adj" fmla="val 26844"/>
              </a:avLst>
            </a:prstGeom>
            <a:solidFill>
              <a:srgbClr val="D0B57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79">
              <a:extLst>
                <a:ext uri="{FF2B5EF4-FFF2-40B4-BE49-F238E27FC236}">
                  <a16:creationId xmlns:a16="http://schemas.microsoft.com/office/drawing/2014/main" id="{C27EFE39-A022-2D8C-682D-E525AC546EF8}"/>
                </a:ext>
              </a:extLst>
            </p:cNvPr>
            <p:cNvGrpSpPr/>
            <p:nvPr/>
          </p:nvGrpSpPr>
          <p:grpSpPr>
            <a:xfrm>
              <a:off x="4835373" y="3108238"/>
              <a:ext cx="1665512" cy="1768562"/>
              <a:chOff x="4909631" y="1889038"/>
              <a:chExt cx="1743656" cy="1768562"/>
            </a:xfrm>
          </p:grpSpPr>
          <p:sp>
            <p:nvSpPr>
              <p:cNvPr id="33" name="Moon 32">
                <a:extLst>
                  <a:ext uri="{FF2B5EF4-FFF2-40B4-BE49-F238E27FC236}">
                    <a16:creationId xmlns:a16="http://schemas.microsoft.com/office/drawing/2014/main" id="{526E62E7-9808-99C2-3BA7-1622D535EF89}"/>
                  </a:ext>
                </a:extLst>
              </p:cNvPr>
              <p:cNvSpPr/>
              <p:nvPr/>
            </p:nvSpPr>
            <p:spPr>
              <a:xfrm rot="16200000">
                <a:off x="5334000" y="1600200"/>
                <a:ext cx="685800" cy="1447800"/>
              </a:xfrm>
              <a:prstGeom prst="moon">
                <a:avLst>
                  <a:gd name="adj" fmla="val 875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a:extLst>
                  <a:ext uri="{FF2B5EF4-FFF2-40B4-BE49-F238E27FC236}">
                    <a16:creationId xmlns:a16="http://schemas.microsoft.com/office/drawing/2014/main" id="{595D4EA6-E520-48E1-DEC9-CB7F464D2F94}"/>
                  </a:ext>
                </a:extLst>
              </p:cNvPr>
              <p:cNvSpPr/>
              <p:nvPr/>
            </p:nvSpPr>
            <p:spPr>
              <a:xfrm rot="16764772">
                <a:off x="5330518" y="1816535"/>
                <a:ext cx="533400" cy="1375173"/>
              </a:xfrm>
              <a:prstGeom prst="mo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0682A26-F5B2-38CF-E2CC-B7F6F0EC28EE}"/>
                  </a:ext>
                </a:extLst>
              </p:cNvPr>
              <p:cNvSpPr/>
              <p:nvPr/>
            </p:nvSpPr>
            <p:spPr>
              <a:xfrm>
                <a:off x="6019800" y="2286000"/>
                <a:ext cx="304800" cy="13716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65ED0DA-13CE-1D58-D1D6-88301705FB5D}"/>
                  </a:ext>
                </a:extLst>
              </p:cNvPr>
              <p:cNvSpPr/>
              <p:nvPr/>
            </p:nvSpPr>
            <p:spPr>
              <a:xfrm rot="20771879">
                <a:off x="6272287" y="2080845"/>
                <a:ext cx="381000" cy="1524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664F1C5-5727-E80A-EC7B-68740053FE75}"/>
                  </a:ext>
                </a:extLst>
              </p:cNvPr>
              <p:cNvSpPr/>
              <p:nvPr/>
            </p:nvSpPr>
            <p:spPr>
              <a:xfrm>
                <a:off x="5870475" y="1889038"/>
                <a:ext cx="609600" cy="5334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Isosceles Triangle 12">
              <a:extLst>
                <a:ext uri="{FF2B5EF4-FFF2-40B4-BE49-F238E27FC236}">
                  <a16:creationId xmlns:a16="http://schemas.microsoft.com/office/drawing/2014/main" id="{230E5897-C7A5-CE59-9E66-8902AD994D4F}"/>
                </a:ext>
              </a:extLst>
            </p:cNvPr>
            <p:cNvSpPr/>
            <p:nvPr/>
          </p:nvSpPr>
          <p:spPr>
            <a:xfrm rot="10800000">
              <a:off x="5253972" y="1895661"/>
              <a:ext cx="533400" cy="88500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C60FE76-0357-50B0-2C6C-E161EB88B701}"/>
                </a:ext>
              </a:extLst>
            </p:cNvPr>
            <p:cNvSpPr/>
            <p:nvPr/>
          </p:nvSpPr>
          <p:spPr>
            <a:xfrm>
              <a:off x="4724400" y="1143000"/>
              <a:ext cx="16002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Diagonal Corner Rectangle 14">
              <a:extLst>
                <a:ext uri="{FF2B5EF4-FFF2-40B4-BE49-F238E27FC236}">
                  <a16:creationId xmlns:a16="http://schemas.microsoft.com/office/drawing/2014/main" id="{ED2A1D7A-E2DF-AA68-4A28-1EE0662BB8AF}"/>
                </a:ext>
              </a:extLst>
            </p:cNvPr>
            <p:cNvSpPr/>
            <p:nvPr/>
          </p:nvSpPr>
          <p:spPr>
            <a:xfrm rot="17735882">
              <a:off x="4775818" y="836918"/>
              <a:ext cx="762770"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 Diagonal Corner Rectangle 15">
              <a:extLst>
                <a:ext uri="{FF2B5EF4-FFF2-40B4-BE49-F238E27FC236}">
                  <a16:creationId xmlns:a16="http://schemas.microsoft.com/office/drawing/2014/main" id="{C7E72519-3410-C922-362A-B6846950B7A5}"/>
                </a:ext>
              </a:extLst>
            </p:cNvPr>
            <p:cNvSpPr/>
            <p:nvPr/>
          </p:nvSpPr>
          <p:spPr>
            <a:xfrm rot="20565624">
              <a:off x="5499044" y="935165"/>
              <a:ext cx="762770"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 Diagonal Corner Rectangle 16">
              <a:extLst>
                <a:ext uri="{FF2B5EF4-FFF2-40B4-BE49-F238E27FC236}">
                  <a16:creationId xmlns:a16="http://schemas.microsoft.com/office/drawing/2014/main" id="{E7217983-5953-14B8-3DEE-945895B491BF}"/>
                </a:ext>
              </a:extLst>
            </p:cNvPr>
            <p:cNvSpPr/>
            <p:nvPr/>
          </p:nvSpPr>
          <p:spPr>
            <a:xfrm rot="19014106">
              <a:off x="5079797" y="660472"/>
              <a:ext cx="871151" cy="715179"/>
            </a:xfrm>
            <a:prstGeom prst="round2DiagRect">
              <a:avLst>
                <a:gd name="adj1" fmla="val 16667"/>
                <a:gd name="adj2"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09">
              <a:extLst>
                <a:ext uri="{FF2B5EF4-FFF2-40B4-BE49-F238E27FC236}">
                  <a16:creationId xmlns:a16="http://schemas.microsoft.com/office/drawing/2014/main" id="{46B7016C-9C81-F6AB-54D8-4C5F2499BE90}"/>
                </a:ext>
              </a:extLst>
            </p:cNvPr>
            <p:cNvGrpSpPr/>
            <p:nvPr/>
          </p:nvGrpSpPr>
          <p:grpSpPr>
            <a:xfrm>
              <a:off x="4708161" y="1045564"/>
              <a:ext cx="1600200" cy="381000"/>
              <a:chOff x="6858000" y="914400"/>
              <a:chExt cx="1752600" cy="533400"/>
            </a:xfrm>
          </p:grpSpPr>
          <p:sp>
            <p:nvSpPr>
              <p:cNvPr id="19" name="Rounded Rectangle 18">
                <a:extLst>
                  <a:ext uri="{FF2B5EF4-FFF2-40B4-BE49-F238E27FC236}">
                    <a16:creationId xmlns:a16="http://schemas.microsoft.com/office/drawing/2014/main" id="{D0501FB3-0247-5800-830D-4B24376BF4E1}"/>
                  </a:ext>
                </a:extLst>
              </p:cNvPr>
              <p:cNvSpPr/>
              <p:nvPr/>
            </p:nvSpPr>
            <p:spPr>
              <a:xfrm>
                <a:off x="6858000" y="914400"/>
                <a:ext cx="1752600" cy="533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08">
                <a:extLst>
                  <a:ext uri="{FF2B5EF4-FFF2-40B4-BE49-F238E27FC236}">
                    <a16:creationId xmlns:a16="http://schemas.microsoft.com/office/drawing/2014/main" id="{98396304-0B1A-994F-A8F6-C2E3F6ECC527}"/>
                  </a:ext>
                </a:extLst>
              </p:cNvPr>
              <p:cNvGrpSpPr/>
              <p:nvPr/>
            </p:nvGrpSpPr>
            <p:grpSpPr>
              <a:xfrm>
                <a:off x="6880485" y="973111"/>
                <a:ext cx="1676400" cy="457200"/>
                <a:chOff x="5791200" y="5562600"/>
                <a:chExt cx="5025452" cy="1182974"/>
              </a:xfrm>
            </p:grpSpPr>
            <p:grpSp>
              <p:nvGrpSpPr>
                <p:cNvPr id="21" name="Group 99">
                  <a:extLst>
                    <a:ext uri="{FF2B5EF4-FFF2-40B4-BE49-F238E27FC236}">
                      <a16:creationId xmlns:a16="http://schemas.microsoft.com/office/drawing/2014/main" id="{3999BA2B-8338-1833-9DD6-80A367A43C1A}"/>
                    </a:ext>
                  </a:extLst>
                </p:cNvPr>
                <p:cNvGrpSpPr/>
                <p:nvPr/>
              </p:nvGrpSpPr>
              <p:grpSpPr>
                <a:xfrm>
                  <a:off x="5791200" y="5562600"/>
                  <a:ext cx="1524000" cy="1156741"/>
                  <a:chOff x="5791200" y="5562600"/>
                  <a:chExt cx="1524000" cy="1156741"/>
                </a:xfrm>
              </p:grpSpPr>
              <p:sp>
                <p:nvSpPr>
                  <p:cNvPr id="30" name="L-Shape 29">
                    <a:extLst>
                      <a:ext uri="{FF2B5EF4-FFF2-40B4-BE49-F238E27FC236}">
                        <a16:creationId xmlns:a16="http://schemas.microsoft.com/office/drawing/2014/main" id="{7C4DB921-0B5D-3EA0-309D-2977A523CCC5}"/>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L-Shape 30">
                    <a:extLst>
                      <a:ext uri="{FF2B5EF4-FFF2-40B4-BE49-F238E27FC236}">
                        <a16:creationId xmlns:a16="http://schemas.microsoft.com/office/drawing/2014/main" id="{74E46260-38A0-F980-B65C-22AB759AFEA6}"/>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769DE02-AF54-86A1-D949-E67D273FB1B0}"/>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100">
                  <a:extLst>
                    <a:ext uri="{FF2B5EF4-FFF2-40B4-BE49-F238E27FC236}">
                      <a16:creationId xmlns:a16="http://schemas.microsoft.com/office/drawing/2014/main" id="{26EF98A9-4C3D-3229-46BE-AD0268DAAB95}"/>
                    </a:ext>
                  </a:extLst>
                </p:cNvPr>
                <p:cNvGrpSpPr/>
                <p:nvPr/>
              </p:nvGrpSpPr>
              <p:grpSpPr>
                <a:xfrm>
                  <a:off x="7522564" y="5581338"/>
                  <a:ext cx="1524000" cy="1156741"/>
                  <a:chOff x="5791200" y="5562600"/>
                  <a:chExt cx="1524000" cy="1156741"/>
                </a:xfrm>
              </p:grpSpPr>
              <p:sp>
                <p:nvSpPr>
                  <p:cNvPr id="27" name="L-Shape 26">
                    <a:extLst>
                      <a:ext uri="{FF2B5EF4-FFF2-40B4-BE49-F238E27FC236}">
                        <a16:creationId xmlns:a16="http://schemas.microsoft.com/office/drawing/2014/main" id="{A53A31D1-CA3A-C1E9-1029-250120A5251B}"/>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L-Shape 27">
                    <a:extLst>
                      <a:ext uri="{FF2B5EF4-FFF2-40B4-BE49-F238E27FC236}">
                        <a16:creationId xmlns:a16="http://schemas.microsoft.com/office/drawing/2014/main" id="{C6CFA703-BA72-D51D-E674-A1E6400C8799}"/>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1A773126-98C2-97D5-4A3D-924DA808E627}"/>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104">
                  <a:extLst>
                    <a:ext uri="{FF2B5EF4-FFF2-40B4-BE49-F238E27FC236}">
                      <a16:creationId xmlns:a16="http://schemas.microsoft.com/office/drawing/2014/main" id="{C38F51B0-A6FD-A116-45F0-9A805F3A454F}"/>
                    </a:ext>
                  </a:extLst>
                </p:cNvPr>
                <p:cNvGrpSpPr/>
                <p:nvPr/>
              </p:nvGrpSpPr>
              <p:grpSpPr>
                <a:xfrm>
                  <a:off x="9292652" y="5588833"/>
                  <a:ext cx="1524000" cy="1156741"/>
                  <a:chOff x="5791200" y="5562600"/>
                  <a:chExt cx="1524000" cy="1156741"/>
                </a:xfrm>
              </p:grpSpPr>
              <p:sp>
                <p:nvSpPr>
                  <p:cNvPr id="24" name="L-Shape 23">
                    <a:extLst>
                      <a:ext uri="{FF2B5EF4-FFF2-40B4-BE49-F238E27FC236}">
                        <a16:creationId xmlns:a16="http://schemas.microsoft.com/office/drawing/2014/main" id="{C37A5144-E17B-9A97-4BFB-376DE627C769}"/>
                      </a:ext>
                    </a:extLst>
                  </p:cNvPr>
                  <p:cNvSpPr/>
                  <p:nvPr/>
                </p:nvSpPr>
                <p:spPr>
                  <a:xfrm>
                    <a:off x="5791200" y="5562600"/>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Shape 24">
                    <a:extLst>
                      <a:ext uri="{FF2B5EF4-FFF2-40B4-BE49-F238E27FC236}">
                        <a16:creationId xmlns:a16="http://schemas.microsoft.com/office/drawing/2014/main" id="{97970135-94E4-F54A-E013-A5AEF6FCCD1B}"/>
                      </a:ext>
                    </a:extLst>
                  </p:cNvPr>
                  <p:cNvSpPr/>
                  <p:nvPr/>
                </p:nvSpPr>
                <p:spPr>
                  <a:xfrm rot="10800000">
                    <a:off x="6324600" y="5576341"/>
                    <a:ext cx="990600" cy="1143000"/>
                  </a:xfrm>
                  <a:prstGeom prst="corner">
                    <a:avLst>
                      <a:gd name="adj1" fmla="val 31841"/>
                      <a:gd name="adj2" fmla="val 30328"/>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022CA67-7969-B814-7B9E-6AA4E7CF5213}"/>
                      </a:ext>
                    </a:extLst>
                  </p:cNvPr>
                  <p:cNvSpPr/>
                  <p:nvPr/>
                </p:nvSpPr>
                <p:spPr>
                  <a:xfrm>
                    <a:off x="6279630" y="5928609"/>
                    <a:ext cx="4572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77127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C9A866A-F495-47A1-BB6C-371D83458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207818" y="6501479"/>
            <a:ext cx="4114800" cy="307777"/>
          </a:xfrm>
          <a:prstGeom prst="rect">
            <a:avLst/>
          </a:prstGeom>
          <a:noFill/>
        </p:spPr>
        <p:txBody>
          <a:bodyPr wrap="square" rtlCol="0">
            <a:spAutoFit/>
          </a:bodyPr>
          <a:lstStyle/>
          <a:p>
            <a:r>
              <a:rPr lang="en-US" sz="1400" dirty="0">
                <a:solidFill>
                  <a:schemeClr val="bg1"/>
                </a:solidFill>
              </a:rPr>
              <a:t>Mosiah 27:10-17  JFM and RLM</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The Privilege </a:t>
            </a:r>
          </a:p>
        </p:txBody>
      </p:sp>
      <p:sp>
        <p:nvSpPr>
          <p:cNvPr id="64" name="TextBox 63"/>
          <p:cNvSpPr txBox="1"/>
          <p:nvPr/>
        </p:nvSpPr>
        <p:spPr>
          <a:xfrm>
            <a:off x="1699915" y="1056719"/>
            <a:ext cx="7543800" cy="5262979"/>
          </a:xfrm>
          <a:prstGeom prst="rect">
            <a:avLst/>
          </a:prstGeom>
          <a:noFill/>
        </p:spPr>
        <p:txBody>
          <a:bodyPr wrap="square" rtlCol="0">
            <a:spAutoFit/>
          </a:bodyPr>
          <a:lstStyle/>
          <a:p>
            <a:r>
              <a:rPr lang="en-US" sz="1600" dirty="0">
                <a:solidFill>
                  <a:schemeClr val="bg1"/>
                </a:solidFill>
              </a:rPr>
              <a:t>Called to Repentance by an angel:</a:t>
            </a:r>
          </a:p>
          <a:p>
            <a:endParaRPr lang="en-US" sz="1600" dirty="0">
              <a:solidFill>
                <a:schemeClr val="bg1"/>
              </a:solidFill>
            </a:endParaRPr>
          </a:p>
          <a:p>
            <a:pPr marL="342900" indent="-342900">
              <a:buAutoNum type="arabicPeriod"/>
            </a:pPr>
            <a:r>
              <a:rPr lang="en-US" sz="1600" dirty="0">
                <a:solidFill>
                  <a:schemeClr val="bg1"/>
                </a:solidFill>
              </a:rPr>
              <a:t>If all rebellious souls were accorded a personal visit from an angel assuring the reality of  the world to come with its rewards and punishments, there would be little need for faith on anyone's part.</a:t>
            </a:r>
          </a:p>
          <a:p>
            <a:pPr marL="342900" indent="-342900">
              <a:buAutoNum type="arabicPeriod"/>
            </a:pPr>
            <a:endParaRPr lang="en-US" sz="1600" dirty="0">
              <a:solidFill>
                <a:schemeClr val="bg1"/>
              </a:solidFill>
            </a:endParaRPr>
          </a:p>
          <a:p>
            <a:pPr marL="342900" indent="-342900"/>
            <a:r>
              <a:rPr lang="en-US" sz="1600" dirty="0">
                <a:solidFill>
                  <a:schemeClr val="bg1"/>
                </a:solidFill>
              </a:rPr>
              <a:t>2.	Such appearances of angels would create the temptation to obtain a testimony by negative behavior rather than through righteousness. Given that few among the faithful are privileged to enjoy the ministering of angels, it would seem a strange system of theology that freely granted such a privilege to the wicked. </a:t>
            </a:r>
          </a:p>
          <a:p>
            <a:pPr marL="342900" indent="-342900">
              <a:buAutoNum type="arabicPeriod"/>
            </a:pPr>
            <a:endParaRPr lang="en-US" sz="1600" dirty="0">
              <a:solidFill>
                <a:schemeClr val="bg1"/>
              </a:solidFill>
            </a:endParaRPr>
          </a:p>
          <a:p>
            <a:pPr marL="342900" indent="-342900"/>
            <a:r>
              <a:rPr lang="en-US" sz="1600" dirty="0">
                <a:solidFill>
                  <a:schemeClr val="bg1"/>
                </a:solidFill>
              </a:rPr>
              <a:t>3.	Some appreciable number of people have had such an experience and have rejected the divine counsel and chosen not to repent, and thus we have no record of the experience.  Example: Laman and Lemuel had an experience from an angel and there is no evidence of their conversion</a:t>
            </a:r>
          </a:p>
          <a:p>
            <a:pPr marL="342900" indent="-342900">
              <a:buAutoNum type="arabicPeriod"/>
            </a:pPr>
            <a:endParaRPr lang="en-US" sz="1600" dirty="0">
              <a:solidFill>
                <a:schemeClr val="bg1"/>
              </a:solidFill>
            </a:endParaRPr>
          </a:p>
          <a:p>
            <a:pPr marL="342900" indent="-342900">
              <a:buAutoNum type="arabicPeriod" startAt="4"/>
            </a:pPr>
            <a:r>
              <a:rPr lang="en-US" sz="1600" dirty="0">
                <a:solidFill>
                  <a:schemeClr val="bg1"/>
                </a:solidFill>
              </a:rPr>
              <a:t>The Savior explained that those who reject the testimony of scripture and living prophets would also reject the testimony of angel were they to appear to them</a:t>
            </a:r>
          </a:p>
          <a:p>
            <a:pPr marL="342900" indent="-342900"/>
            <a:r>
              <a:rPr lang="en-US" sz="1600" dirty="0">
                <a:solidFill>
                  <a:schemeClr val="bg1"/>
                </a:solidFill>
              </a:rPr>
              <a:t>	 (Luke 16:31)</a:t>
            </a:r>
          </a:p>
          <a:p>
            <a:pPr marL="342900" indent="-342900">
              <a:buAutoNum type="arabicPeriod"/>
            </a:pPr>
            <a:endParaRPr lang="en-US" sz="1600" dirty="0">
              <a:solidFill>
                <a:schemeClr val="bg1"/>
              </a:solidFill>
            </a:endParaRPr>
          </a:p>
          <a:p>
            <a:pPr marL="342900" indent="-342900"/>
            <a:endParaRPr lang="en-US" sz="1600" dirty="0">
              <a:solidFill>
                <a:schemeClr val="bg1"/>
              </a:solidFill>
            </a:endParaRPr>
          </a:p>
        </p:txBody>
      </p:sp>
      <p:grpSp>
        <p:nvGrpSpPr>
          <p:cNvPr id="44" name="Group 4"/>
          <p:cNvGrpSpPr/>
          <p:nvPr/>
        </p:nvGrpSpPr>
        <p:grpSpPr>
          <a:xfrm>
            <a:off x="9574858" y="-36766"/>
            <a:ext cx="1142999" cy="1735527"/>
            <a:chOff x="3810000" y="3156962"/>
            <a:chExt cx="2133600" cy="3701038"/>
          </a:xfrm>
        </p:grpSpPr>
        <p:sp>
          <p:nvSpPr>
            <p:cNvPr id="45" name="Oval 5"/>
            <p:cNvSpPr/>
            <p:nvPr/>
          </p:nvSpPr>
          <p:spPr>
            <a:xfrm rot="20244480">
              <a:off x="4876800" y="6172200"/>
              <a:ext cx="5334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1204902">
              <a:off x="4343400" y="6096000"/>
              <a:ext cx="5334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410200" y="5486400"/>
              <a:ext cx="5334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810000" y="5410200"/>
              <a:ext cx="53340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rot="19518518">
              <a:off x="4709516" y="4276211"/>
              <a:ext cx="1073783" cy="162191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Isosceles Triangle 49"/>
            <p:cNvSpPr/>
            <p:nvPr/>
          </p:nvSpPr>
          <p:spPr>
            <a:xfrm rot="2043946">
              <a:off x="3943519" y="4276372"/>
              <a:ext cx="1073783" cy="162191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Isosceles Triangle 50"/>
            <p:cNvSpPr/>
            <p:nvPr/>
          </p:nvSpPr>
          <p:spPr>
            <a:xfrm>
              <a:off x="4114800" y="4267200"/>
              <a:ext cx="1447800" cy="2209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142"/>
            <p:cNvSpPr/>
            <p:nvPr/>
          </p:nvSpPr>
          <p:spPr>
            <a:xfrm rot="17642893">
              <a:off x="4038600" y="3352800"/>
              <a:ext cx="1066800" cy="762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143"/>
            <p:cNvSpPr/>
            <p:nvPr/>
          </p:nvSpPr>
          <p:spPr>
            <a:xfrm rot="15063960">
              <a:off x="4832494" y="3309362"/>
              <a:ext cx="1066800" cy="762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144"/>
            <p:cNvSpPr/>
            <p:nvPr/>
          </p:nvSpPr>
          <p:spPr>
            <a:xfrm>
              <a:off x="4343400" y="3352800"/>
              <a:ext cx="11430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9956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
                                            <p:txEl>
                                              <p:pRg st="4" end="4"/>
                                            </p:txEl>
                                          </p:spTgt>
                                        </p:tgtEl>
                                        <p:attrNameLst>
                                          <p:attrName>style.visibility</p:attrName>
                                        </p:attrNameLst>
                                      </p:cBhvr>
                                      <p:to>
                                        <p:strVal val="visible"/>
                                      </p:to>
                                    </p:set>
                                  </p:childTnLst>
                                </p:cTn>
                              </p:par>
                              <p:par>
                                <p:cTn id="11" presetID="42" presetClass="path" presetSubtype="0" accel="50000" decel="50000" fill="hold" nodeType="withEffect">
                                  <p:stCondLst>
                                    <p:cond delay="0"/>
                                  </p:stCondLst>
                                  <p:childTnLst>
                                    <p:animMotion origin="layout" path="M -1.45833E-6 -4.81481E-6 L -0.01875 0.24977 " pathEditMode="relative" rAng="0" ptsTypes="AA">
                                      <p:cBhvr>
                                        <p:cTn id="12" dur="2000" fill="hold"/>
                                        <p:tgtEl>
                                          <p:spTgt spid="44"/>
                                        </p:tgtEl>
                                        <p:attrNameLst>
                                          <p:attrName>ppt_x</p:attrName>
                                          <p:attrName>ppt_y</p:attrName>
                                        </p:attrNameLst>
                                      </p:cBhvr>
                                      <p:rCtr x="-938" y="12477"/>
                                    </p:animMotion>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4">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4">
                                            <p:txEl>
                                              <p:pRg st="9" end="9"/>
                                            </p:txEl>
                                          </p:spTgt>
                                        </p:tgtEl>
                                        <p:attrNameLst>
                                          <p:attrName>style.visibility</p:attrName>
                                        </p:attrNameLst>
                                      </p:cBhvr>
                                      <p:to>
                                        <p:strVal val="visible"/>
                                      </p:to>
                                    </p:set>
                                  </p:childTnLst>
                                </p:cTn>
                              </p:par>
                              <p:par>
                                <p:cTn id="23" presetID="42" presetClass="path" presetSubtype="0" accel="50000" decel="50000" fill="hold" nodeType="withEffect">
                                  <p:stCondLst>
                                    <p:cond delay="0"/>
                                  </p:stCondLst>
                                  <p:childTnLst>
                                    <p:animMotion origin="layout" path="M -0.01875 0.24977 L -0.05208 0.63843 " pathEditMode="relative" rAng="0" ptsTypes="AA">
                                      <p:cBhvr>
                                        <p:cTn id="24" dur="2000" fill="hold"/>
                                        <p:tgtEl>
                                          <p:spTgt spid="44"/>
                                        </p:tgtEl>
                                        <p:attrNameLst>
                                          <p:attrName>ppt_x</p:attrName>
                                          <p:attrName>ppt_y</p:attrName>
                                        </p:attrNameLst>
                                      </p:cBhvr>
                                      <p:rCtr x="-1667" y="194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F807CBE3-B126-49C0-B6C5-8CFDE6D58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0" y="6550223"/>
            <a:ext cx="3429000" cy="307777"/>
          </a:xfrm>
          <a:prstGeom prst="rect">
            <a:avLst/>
          </a:prstGeom>
          <a:noFill/>
        </p:spPr>
        <p:txBody>
          <a:bodyPr wrap="square" rtlCol="0">
            <a:spAutoFit/>
          </a:bodyPr>
          <a:lstStyle/>
          <a:p>
            <a:r>
              <a:rPr lang="en-US" sz="1400" dirty="0">
                <a:solidFill>
                  <a:schemeClr val="bg1"/>
                </a:solidFill>
              </a:rPr>
              <a:t>Mosiah 27:10-17   JFM and RLM</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The Privilege </a:t>
            </a:r>
          </a:p>
        </p:txBody>
      </p:sp>
      <p:sp>
        <p:nvSpPr>
          <p:cNvPr id="64" name="TextBox 63"/>
          <p:cNvSpPr txBox="1"/>
          <p:nvPr/>
        </p:nvSpPr>
        <p:spPr>
          <a:xfrm>
            <a:off x="1524000" y="381001"/>
            <a:ext cx="8001000" cy="4770537"/>
          </a:xfrm>
          <a:prstGeom prst="rect">
            <a:avLst/>
          </a:prstGeom>
          <a:noFill/>
        </p:spPr>
        <p:txBody>
          <a:bodyPr wrap="square" rtlCol="0">
            <a:spAutoFit/>
          </a:bodyPr>
          <a:lstStyle/>
          <a:p>
            <a:endParaRPr lang="en-US" sz="1600" dirty="0">
              <a:solidFill>
                <a:schemeClr val="bg1"/>
              </a:solidFill>
            </a:endParaRPr>
          </a:p>
          <a:p>
            <a:pPr marL="342900" indent="-342900">
              <a:buAutoNum type="arabicPeriod"/>
            </a:pPr>
            <a:endParaRPr lang="en-US" sz="1600" dirty="0">
              <a:solidFill>
                <a:schemeClr val="bg1"/>
              </a:solidFill>
            </a:endParaRPr>
          </a:p>
          <a:p>
            <a:pPr marL="342900" indent="-342900"/>
            <a:r>
              <a:rPr lang="en-US" sz="1600" dirty="0">
                <a:solidFill>
                  <a:schemeClr val="bg1"/>
                </a:solidFill>
              </a:rPr>
              <a:t>5.	Testimony of scripture “some have entertained angels unawares” (Hebrews 13:2) We might suppose that many instances angels have sought to entice transgressors from their course in unobserved or less dramatic ways than this appearance to Alma and the sons of Mosiah</a:t>
            </a:r>
          </a:p>
          <a:p>
            <a:pPr marL="342900" indent="-342900">
              <a:buAutoNum type="arabicPeriod"/>
            </a:pPr>
            <a:endParaRPr lang="en-US" sz="1600" dirty="0">
              <a:solidFill>
                <a:schemeClr val="bg1"/>
              </a:solidFill>
            </a:endParaRPr>
          </a:p>
          <a:p>
            <a:pPr marL="342900" indent="-342900">
              <a:buAutoNum type="arabicPeriod" startAt="6"/>
            </a:pPr>
            <a:r>
              <a:rPr lang="en-US" sz="1600" dirty="0">
                <a:solidFill>
                  <a:schemeClr val="bg1"/>
                </a:solidFill>
              </a:rPr>
              <a:t>The prayers of the righteous cannot go unheard. Alma the Elder and Mosiah were both men of great faith who no doubt implored the heavens night and day with a plea of help to save their wayward sons. Nor did they pray alone, for their pleading were joined by those of all the faithful of the Church in and around Zarahemla</a:t>
            </a:r>
          </a:p>
          <a:p>
            <a:pPr marL="342900" indent="-342900">
              <a:buAutoNum type="arabicPeriod" startAt="6"/>
            </a:pPr>
            <a:endParaRPr lang="en-US" sz="1600" dirty="0">
              <a:solidFill>
                <a:schemeClr val="bg1"/>
              </a:solidFill>
            </a:endParaRPr>
          </a:p>
          <a:p>
            <a:pPr marL="342900" indent="-342900">
              <a:buAutoNum type="arabicPeriod" startAt="6"/>
            </a:pPr>
            <a:r>
              <a:rPr lang="en-US" sz="1600" dirty="0">
                <a:solidFill>
                  <a:schemeClr val="bg1"/>
                </a:solidFill>
              </a:rPr>
              <a:t>It needs to be remembered that the Lord, who can manifest his power in a great variety of ways, is hardly limited to angelic ministration or open visions. Many have had conversion experiences of spiritual impact and consequence equal to Alma’s experiences …those who have had divinely received a life-changing experience involving such things as a confrontation with death, an inspired sermon, a caring parent or relative, or a sensitive priesthood leader.</a:t>
            </a:r>
          </a:p>
          <a:p>
            <a:pPr marL="342900" indent="-342900">
              <a:buAutoNum type="arabicPeriod"/>
            </a:pPr>
            <a:endParaRPr lang="en-US" sz="1600" dirty="0">
              <a:solidFill>
                <a:schemeClr val="bg1"/>
              </a:solidFill>
            </a:endParaRPr>
          </a:p>
        </p:txBody>
      </p:sp>
      <p:grpSp>
        <p:nvGrpSpPr>
          <p:cNvPr id="2" name="Group 4"/>
          <p:cNvGrpSpPr/>
          <p:nvPr/>
        </p:nvGrpSpPr>
        <p:grpSpPr>
          <a:xfrm>
            <a:off x="9525001" y="114346"/>
            <a:ext cx="978567" cy="1485854"/>
            <a:chOff x="3810000" y="3156962"/>
            <a:chExt cx="2133600" cy="3701038"/>
          </a:xfrm>
        </p:grpSpPr>
        <p:sp>
          <p:nvSpPr>
            <p:cNvPr id="45" name="Oval 5"/>
            <p:cNvSpPr/>
            <p:nvPr/>
          </p:nvSpPr>
          <p:spPr>
            <a:xfrm rot="20244480">
              <a:off x="4876800" y="6172200"/>
              <a:ext cx="5334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1204902">
              <a:off x="4343400" y="6096000"/>
              <a:ext cx="533400" cy="685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5410200" y="5486400"/>
              <a:ext cx="533400" cy="6096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3810000" y="5410200"/>
              <a:ext cx="533400" cy="685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p:cNvSpPr/>
            <p:nvPr/>
          </p:nvSpPr>
          <p:spPr>
            <a:xfrm rot="19518518">
              <a:off x="4709516" y="4276211"/>
              <a:ext cx="1073783" cy="162191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Isosceles Triangle 49"/>
            <p:cNvSpPr/>
            <p:nvPr/>
          </p:nvSpPr>
          <p:spPr>
            <a:xfrm rot="2043946">
              <a:off x="3943519" y="4276372"/>
              <a:ext cx="1073783" cy="1621912"/>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Isosceles Triangle 50"/>
            <p:cNvSpPr/>
            <p:nvPr/>
          </p:nvSpPr>
          <p:spPr>
            <a:xfrm>
              <a:off x="4114800" y="4267200"/>
              <a:ext cx="1447800" cy="22098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142"/>
            <p:cNvSpPr/>
            <p:nvPr/>
          </p:nvSpPr>
          <p:spPr>
            <a:xfrm rot="17642893">
              <a:off x="4038600" y="3352800"/>
              <a:ext cx="1066800" cy="762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143"/>
            <p:cNvSpPr/>
            <p:nvPr/>
          </p:nvSpPr>
          <p:spPr>
            <a:xfrm rot="15063960">
              <a:off x="4832494" y="3309362"/>
              <a:ext cx="1066800" cy="762000"/>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144"/>
            <p:cNvSpPr/>
            <p:nvPr/>
          </p:nvSpPr>
          <p:spPr>
            <a:xfrm>
              <a:off x="4343400" y="3352800"/>
              <a:ext cx="1143000" cy="14478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5276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xEl>
                                              <p:pRg st="2" end="2"/>
                                            </p:txEl>
                                          </p:spTgt>
                                        </p:tgtEl>
                                        <p:attrNameLst>
                                          <p:attrName>style.visibility</p:attrName>
                                        </p:attrNameLst>
                                      </p:cBhvr>
                                      <p:to>
                                        <p:strVal val="visible"/>
                                      </p:to>
                                    </p:set>
                                  </p:childTnLst>
                                </p:cTn>
                              </p:par>
                              <p:par>
                                <p:cTn id="7" presetID="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2000" fill="hold"/>
                                        <p:tgtEl>
                                          <p:spTgt spid="2"/>
                                        </p:tgtEl>
                                        <p:attrNameLst>
                                          <p:attrName>ppt_x</p:attrName>
                                        </p:attrNameLst>
                                      </p:cBhvr>
                                      <p:tavLst>
                                        <p:tav tm="0">
                                          <p:val>
                                            <p:strVal val="#ppt_x"/>
                                          </p:val>
                                        </p:tav>
                                        <p:tav tm="100000">
                                          <p:val>
                                            <p:strVal val="#ppt_x"/>
                                          </p:val>
                                        </p:tav>
                                      </p:tavLst>
                                    </p:anim>
                                    <p:anim calcmode="lin" valueType="num">
                                      <p:cBhvr additive="base">
                                        <p:cTn id="10" dur="2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xEl>
                                              <p:pRg st="6" end="6"/>
                                            </p:txEl>
                                          </p:spTgt>
                                        </p:tgtEl>
                                        <p:attrNameLst>
                                          <p:attrName>style.visibility</p:attrName>
                                        </p:attrNameLst>
                                      </p:cBhvr>
                                      <p:to>
                                        <p:strVal val="visible"/>
                                      </p:to>
                                    </p:set>
                                  </p:childTnLst>
                                </p:cTn>
                              </p:par>
                              <p:par>
                                <p:cTn id="19" presetID="42" presetClass="path" presetSubtype="0" accel="50000" decel="50000" fill="hold" nodeType="withEffect">
                                  <p:stCondLst>
                                    <p:cond delay="0"/>
                                  </p:stCondLst>
                                  <p:childTnLst>
                                    <p:animMotion origin="layout" path="M -0.00208 0.05 L -0.16041 0.7162 " pathEditMode="relative" rAng="0" ptsTypes="AA">
                                      <p:cBhvr>
                                        <p:cTn id="20" dur="2000" fill="hold"/>
                                        <p:tgtEl>
                                          <p:spTgt spid="2"/>
                                        </p:tgtEl>
                                        <p:attrNameLst>
                                          <p:attrName>ppt_x</p:attrName>
                                          <p:attrName>ppt_y</p:attrName>
                                        </p:attrNameLst>
                                      </p:cBhvr>
                                      <p:rCtr x="-7917" y="333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DE99C1-EC5F-4DA4-86EB-A4396EEC7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180109" y="6550223"/>
            <a:ext cx="1981200" cy="307777"/>
          </a:xfrm>
          <a:prstGeom prst="rect">
            <a:avLst/>
          </a:prstGeom>
          <a:noFill/>
        </p:spPr>
        <p:txBody>
          <a:bodyPr wrap="square" rtlCol="0">
            <a:spAutoFit/>
          </a:bodyPr>
          <a:lstStyle/>
          <a:p>
            <a:r>
              <a:rPr lang="en-US" sz="1400" dirty="0">
                <a:solidFill>
                  <a:schemeClr val="bg1"/>
                </a:solidFill>
              </a:rPr>
              <a:t>Mosiah 27:10-17</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The Thunder of the Earth</a:t>
            </a:r>
          </a:p>
        </p:txBody>
      </p:sp>
      <p:sp>
        <p:nvSpPr>
          <p:cNvPr id="18" name="TextBox 17"/>
          <p:cNvSpPr txBox="1"/>
          <p:nvPr/>
        </p:nvSpPr>
        <p:spPr>
          <a:xfrm>
            <a:off x="6714565" y="830998"/>
            <a:ext cx="3801035" cy="923330"/>
          </a:xfrm>
          <a:prstGeom prst="rect">
            <a:avLst/>
          </a:prstGeom>
          <a:noFill/>
        </p:spPr>
        <p:txBody>
          <a:bodyPr wrap="square" rtlCol="0">
            <a:spAutoFit/>
          </a:bodyPr>
          <a:lstStyle/>
          <a:p>
            <a:r>
              <a:rPr lang="en-US" dirty="0">
                <a:solidFill>
                  <a:schemeClr val="bg1"/>
                </a:solidFill>
              </a:rPr>
              <a:t>Alma became dumb—could not open his mouth—and he became weak</a:t>
            </a:r>
          </a:p>
          <a:p>
            <a:endParaRPr lang="en-US" dirty="0"/>
          </a:p>
        </p:txBody>
      </p:sp>
      <p:sp>
        <p:nvSpPr>
          <p:cNvPr id="19" name="TextBox 18"/>
          <p:cNvSpPr txBox="1"/>
          <p:nvPr/>
        </p:nvSpPr>
        <p:spPr>
          <a:xfrm>
            <a:off x="1025236" y="3708169"/>
            <a:ext cx="5299363" cy="646331"/>
          </a:xfrm>
          <a:prstGeom prst="rect">
            <a:avLst/>
          </a:prstGeom>
          <a:noFill/>
        </p:spPr>
        <p:txBody>
          <a:bodyPr wrap="square" rtlCol="0">
            <a:spAutoFit/>
          </a:bodyPr>
          <a:lstStyle/>
          <a:p>
            <a:r>
              <a:rPr lang="en-US" dirty="0">
                <a:solidFill>
                  <a:schemeClr val="bg1"/>
                </a:solidFill>
              </a:rPr>
              <a:t>Most people become weak (physically) when they have experienced such a powerful message.</a:t>
            </a:r>
            <a:endParaRPr lang="en-US" dirty="0"/>
          </a:p>
        </p:txBody>
      </p:sp>
      <p:sp>
        <p:nvSpPr>
          <p:cNvPr id="20" name="TextBox 19"/>
          <p:cNvSpPr txBox="1"/>
          <p:nvPr/>
        </p:nvSpPr>
        <p:spPr>
          <a:xfrm>
            <a:off x="6639771" y="5288338"/>
            <a:ext cx="4701988" cy="1477328"/>
          </a:xfrm>
          <a:prstGeom prst="rect">
            <a:avLst/>
          </a:prstGeom>
          <a:noFill/>
        </p:spPr>
        <p:txBody>
          <a:bodyPr wrap="square" rtlCol="0">
            <a:spAutoFit/>
          </a:bodyPr>
          <a:lstStyle/>
          <a:p>
            <a:pPr marL="342900" indent="-342900"/>
            <a:r>
              <a:rPr lang="en-US" dirty="0">
                <a:solidFill>
                  <a:schemeClr val="bg1"/>
                </a:solidFill>
              </a:rPr>
              <a:t>Joseph Smith:</a:t>
            </a:r>
          </a:p>
          <a:p>
            <a:pPr marL="342900" indent="-342900"/>
            <a:r>
              <a:rPr lang="en-US" dirty="0">
                <a:solidFill>
                  <a:schemeClr val="bg1"/>
                </a:solidFill>
              </a:rPr>
              <a:t>“… When I came to myself again, I found myself lying on my back, looking up into heaven. When the light had departed, I had no strength; …”</a:t>
            </a:r>
          </a:p>
        </p:txBody>
      </p:sp>
      <p:sp>
        <p:nvSpPr>
          <p:cNvPr id="23" name="TextBox 22"/>
          <p:cNvSpPr txBox="1"/>
          <p:nvPr/>
        </p:nvSpPr>
        <p:spPr>
          <a:xfrm>
            <a:off x="1905000" y="4800600"/>
            <a:ext cx="4419600" cy="1477328"/>
          </a:xfrm>
          <a:prstGeom prst="rect">
            <a:avLst/>
          </a:prstGeom>
          <a:noFill/>
        </p:spPr>
        <p:txBody>
          <a:bodyPr wrap="square" rtlCol="0">
            <a:spAutoFit/>
          </a:bodyPr>
          <a:lstStyle/>
          <a:p>
            <a:r>
              <a:rPr lang="en-US" dirty="0">
                <a:solidFill>
                  <a:schemeClr val="bg1"/>
                </a:solidFill>
              </a:rPr>
              <a:t>Saul:</a:t>
            </a:r>
          </a:p>
          <a:p>
            <a:r>
              <a:rPr lang="en-US" dirty="0">
                <a:solidFill>
                  <a:schemeClr val="bg1"/>
                </a:solidFill>
              </a:rPr>
              <a:t>“And he was three days without sight, and neither did eat nor drink…And when he had received meat, he was strengthened.: </a:t>
            </a:r>
          </a:p>
          <a:p>
            <a:r>
              <a:rPr lang="en-US" dirty="0">
                <a:solidFill>
                  <a:schemeClr val="bg1"/>
                </a:solidFill>
              </a:rPr>
              <a:t>Acts 9:9,19</a:t>
            </a:r>
          </a:p>
        </p:txBody>
      </p:sp>
      <p:sp>
        <p:nvSpPr>
          <p:cNvPr id="24" name="TextBox 23"/>
          <p:cNvSpPr txBox="1"/>
          <p:nvPr/>
        </p:nvSpPr>
        <p:spPr>
          <a:xfrm>
            <a:off x="1676400" y="914400"/>
            <a:ext cx="4419600" cy="923330"/>
          </a:xfrm>
          <a:prstGeom prst="rect">
            <a:avLst/>
          </a:prstGeom>
          <a:noFill/>
        </p:spPr>
        <p:txBody>
          <a:bodyPr wrap="square" rtlCol="0">
            <a:spAutoFit/>
          </a:bodyPr>
          <a:lstStyle/>
          <a:p>
            <a:r>
              <a:rPr lang="en-US" dirty="0">
                <a:solidFill>
                  <a:schemeClr val="bg1"/>
                </a:solidFill>
              </a:rPr>
              <a:t>Alma knew it was the Lord—for he probably heard his father’s sermons growing up</a:t>
            </a:r>
          </a:p>
          <a:p>
            <a:endParaRPr lang="en-US" dirty="0"/>
          </a:p>
        </p:txBody>
      </p:sp>
      <p:pic>
        <p:nvPicPr>
          <p:cNvPr id="3" name="Picture 2">
            <a:extLst>
              <a:ext uri="{FF2B5EF4-FFF2-40B4-BE49-F238E27FC236}">
                <a16:creationId xmlns:a16="http://schemas.microsoft.com/office/drawing/2014/main" id="{ED76AF6A-4BA4-424B-923B-97B67C933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7870" y="1622862"/>
            <a:ext cx="2417661" cy="1809792"/>
          </a:xfrm>
          <a:prstGeom prst="rect">
            <a:avLst/>
          </a:prstGeom>
        </p:spPr>
      </p:pic>
      <p:pic>
        <p:nvPicPr>
          <p:cNvPr id="4" name="Picture 3">
            <a:extLst>
              <a:ext uri="{FF2B5EF4-FFF2-40B4-BE49-F238E27FC236}">
                <a16:creationId xmlns:a16="http://schemas.microsoft.com/office/drawing/2014/main" id="{0E36BA2B-2DB0-C785-FA9C-158A8F1A6067}"/>
              </a:ext>
            </a:extLst>
          </p:cNvPr>
          <p:cNvPicPr>
            <a:picLocks noChangeAspect="1"/>
          </p:cNvPicPr>
          <p:nvPr/>
        </p:nvPicPr>
        <p:blipFill>
          <a:blip r:embed="rId4"/>
          <a:stretch>
            <a:fillRect/>
          </a:stretch>
        </p:blipFill>
        <p:spPr>
          <a:xfrm>
            <a:off x="8009575" y="1567804"/>
            <a:ext cx="1809982" cy="3588758"/>
          </a:xfrm>
          <a:prstGeom prst="rect">
            <a:avLst/>
          </a:prstGeom>
        </p:spPr>
      </p:pic>
    </p:spTree>
    <p:extLst>
      <p:ext uri="{BB962C8B-B14F-4D97-AF65-F5344CB8AC3E}">
        <p14:creationId xmlns:p14="http://schemas.microsoft.com/office/powerpoint/2010/main" val="101447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118E3E7-889C-4274-AEFE-0516700BA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228600" y="6501479"/>
            <a:ext cx="1981200" cy="307777"/>
          </a:xfrm>
          <a:prstGeom prst="rect">
            <a:avLst/>
          </a:prstGeom>
          <a:noFill/>
        </p:spPr>
        <p:txBody>
          <a:bodyPr wrap="square" rtlCol="0">
            <a:spAutoFit/>
          </a:bodyPr>
          <a:lstStyle/>
          <a:p>
            <a:r>
              <a:rPr lang="en-US" sz="1400" dirty="0">
                <a:solidFill>
                  <a:schemeClr val="bg1"/>
                </a:solidFill>
              </a:rPr>
              <a:t>Mosiah 27:18-21</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A Witness of the Lord’s Hand</a:t>
            </a:r>
          </a:p>
        </p:txBody>
      </p:sp>
      <p:sp>
        <p:nvSpPr>
          <p:cNvPr id="18" name="TextBox 17"/>
          <p:cNvSpPr txBox="1"/>
          <p:nvPr/>
        </p:nvSpPr>
        <p:spPr>
          <a:xfrm>
            <a:off x="5867400" y="914401"/>
            <a:ext cx="5867400" cy="2031325"/>
          </a:xfrm>
          <a:prstGeom prst="rect">
            <a:avLst/>
          </a:prstGeom>
          <a:noFill/>
        </p:spPr>
        <p:txBody>
          <a:bodyPr wrap="square" rtlCol="0">
            <a:spAutoFit/>
          </a:bodyPr>
          <a:lstStyle/>
          <a:p>
            <a:r>
              <a:rPr lang="en-US" dirty="0">
                <a:solidFill>
                  <a:schemeClr val="bg1"/>
                </a:solidFill>
              </a:rPr>
              <a:t>Alma, the elder, caused that his people should assemble together for them to see what the Lord had done</a:t>
            </a:r>
          </a:p>
          <a:p>
            <a:endParaRPr lang="en-US" dirty="0">
              <a:solidFill>
                <a:schemeClr val="bg1"/>
              </a:solidFill>
            </a:endParaRPr>
          </a:p>
          <a:p>
            <a:r>
              <a:rPr lang="en-US" dirty="0">
                <a:solidFill>
                  <a:schemeClr val="bg1"/>
                </a:solidFill>
              </a:rPr>
              <a:t>The priests and teachers were also to assemble to fast and to pray that Alma might be able to speak and that his “limbs might receive their strength”</a:t>
            </a:r>
          </a:p>
          <a:p>
            <a:endParaRPr lang="en-US" dirty="0"/>
          </a:p>
        </p:txBody>
      </p:sp>
      <p:sp>
        <p:nvSpPr>
          <p:cNvPr id="19" name="TextBox 18"/>
          <p:cNvSpPr txBox="1"/>
          <p:nvPr/>
        </p:nvSpPr>
        <p:spPr>
          <a:xfrm>
            <a:off x="1676400" y="3048000"/>
            <a:ext cx="4419600" cy="1754326"/>
          </a:xfrm>
          <a:prstGeom prst="rect">
            <a:avLst/>
          </a:prstGeom>
          <a:noFill/>
        </p:spPr>
        <p:txBody>
          <a:bodyPr wrap="square" rtlCol="0">
            <a:spAutoFit/>
          </a:bodyPr>
          <a:lstStyle/>
          <a:p>
            <a:r>
              <a:rPr lang="en-US" dirty="0">
                <a:solidFill>
                  <a:schemeClr val="bg1"/>
                </a:solidFill>
              </a:rPr>
              <a:t>2 days and 2 nights they fasted and prayed</a:t>
            </a:r>
          </a:p>
          <a:p>
            <a:endParaRPr lang="en-US" dirty="0">
              <a:solidFill>
                <a:schemeClr val="bg1"/>
              </a:solidFill>
            </a:endParaRPr>
          </a:p>
          <a:p>
            <a:r>
              <a:rPr lang="en-US" dirty="0">
                <a:solidFill>
                  <a:schemeClr val="bg1"/>
                </a:solidFill>
              </a:rPr>
              <a:t>Alma, then received his strength and began to speak— “bidding them to be of good comfort”</a:t>
            </a:r>
          </a:p>
          <a:p>
            <a:endParaRPr lang="en-US" dirty="0"/>
          </a:p>
        </p:txBody>
      </p:sp>
      <p:sp>
        <p:nvSpPr>
          <p:cNvPr id="20" name="TextBox 19"/>
          <p:cNvSpPr txBox="1"/>
          <p:nvPr/>
        </p:nvSpPr>
        <p:spPr>
          <a:xfrm>
            <a:off x="1676400" y="5724881"/>
            <a:ext cx="3733800" cy="923330"/>
          </a:xfrm>
          <a:prstGeom prst="rect">
            <a:avLst/>
          </a:prstGeom>
          <a:noFill/>
        </p:spPr>
        <p:txBody>
          <a:bodyPr wrap="square" rtlCol="0">
            <a:spAutoFit/>
          </a:bodyPr>
          <a:lstStyle/>
          <a:p>
            <a:pPr marL="342900" indent="-342900"/>
            <a:r>
              <a:rPr lang="en-US" dirty="0">
                <a:solidFill>
                  <a:schemeClr val="bg1"/>
                </a:solidFill>
              </a:rPr>
              <a:t>Saul—</a:t>
            </a:r>
          </a:p>
          <a:p>
            <a:pPr marL="342900" indent="-342900"/>
            <a:r>
              <a:rPr lang="en-US" dirty="0">
                <a:solidFill>
                  <a:schemeClr val="bg1"/>
                </a:solidFill>
              </a:rPr>
              <a:t>3 days without sight</a:t>
            </a:r>
          </a:p>
          <a:p>
            <a:pPr marL="342900" indent="-342900"/>
            <a:r>
              <a:rPr lang="en-US" dirty="0">
                <a:solidFill>
                  <a:schemeClr val="bg1"/>
                </a:solidFill>
              </a:rPr>
              <a:t>Acts 9:9</a:t>
            </a:r>
          </a:p>
        </p:txBody>
      </p:sp>
      <p:sp>
        <p:nvSpPr>
          <p:cNvPr id="23" name="TextBox 22"/>
          <p:cNvSpPr txBox="1"/>
          <p:nvPr/>
        </p:nvSpPr>
        <p:spPr>
          <a:xfrm>
            <a:off x="1676400" y="4648200"/>
            <a:ext cx="4419600" cy="923330"/>
          </a:xfrm>
          <a:prstGeom prst="rect">
            <a:avLst/>
          </a:prstGeom>
          <a:noFill/>
        </p:spPr>
        <p:txBody>
          <a:bodyPr wrap="square" rtlCol="0">
            <a:spAutoFit/>
          </a:bodyPr>
          <a:lstStyle/>
          <a:p>
            <a:r>
              <a:rPr lang="en-US" dirty="0">
                <a:solidFill>
                  <a:schemeClr val="bg1"/>
                </a:solidFill>
              </a:rPr>
              <a:t>King </a:t>
            </a:r>
            <a:r>
              <a:rPr lang="en-US" dirty="0" err="1">
                <a:solidFill>
                  <a:schemeClr val="bg1"/>
                </a:solidFill>
              </a:rPr>
              <a:t>Lamoni</a:t>
            </a:r>
            <a:r>
              <a:rPr lang="en-US" dirty="0">
                <a:solidFill>
                  <a:schemeClr val="bg1"/>
                </a:solidFill>
              </a:rPr>
              <a:t>—</a:t>
            </a:r>
          </a:p>
          <a:p>
            <a:r>
              <a:rPr lang="en-US" dirty="0">
                <a:solidFill>
                  <a:schemeClr val="bg1"/>
                </a:solidFill>
              </a:rPr>
              <a:t>Lay as if dead for 2 days and 2 nights</a:t>
            </a:r>
          </a:p>
          <a:p>
            <a:r>
              <a:rPr lang="en-US" dirty="0">
                <a:solidFill>
                  <a:schemeClr val="bg1"/>
                </a:solidFill>
              </a:rPr>
              <a:t>Alma 18:43</a:t>
            </a:r>
          </a:p>
        </p:txBody>
      </p:sp>
      <p:sp>
        <p:nvSpPr>
          <p:cNvPr id="24" name="TextBox 23"/>
          <p:cNvSpPr txBox="1"/>
          <p:nvPr/>
        </p:nvSpPr>
        <p:spPr>
          <a:xfrm>
            <a:off x="228600" y="863634"/>
            <a:ext cx="2667000" cy="1200329"/>
          </a:xfrm>
          <a:prstGeom prst="rect">
            <a:avLst/>
          </a:prstGeom>
          <a:noFill/>
        </p:spPr>
        <p:txBody>
          <a:bodyPr wrap="square" rtlCol="0">
            <a:spAutoFit/>
          </a:bodyPr>
          <a:lstStyle/>
          <a:p>
            <a:r>
              <a:rPr lang="en-US" dirty="0">
                <a:solidFill>
                  <a:schemeClr val="bg1"/>
                </a:solidFill>
              </a:rPr>
              <a:t>Because Alma was weak, he was carried and laid before his father</a:t>
            </a:r>
          </a:p>
          <a:p>
            <a:endParaRPr lang="en-US" dirty="0"/>
          </a:p>
        </p:txBody>
      </p:sp>
      <p:sp>
        <p:nvSpPr>
          <p:cNvPr id="12" name="TextBox 11"/>
          <p:cNvSpPr txBox="1"/>
          <p:nvPr/>
        </p:nvSpPr>
        <p:spPr>
          <a:xfrm>
            <a:off x="6719978" y="4281578"/>
            <a:ext cx="4419600" cy="2031325"/>
          </a:xfrm>
          <a:prstGeom prst="rect">
            <a:avLst/>
          </a:prstGeom>
          <a:solidFill>
            <a:schemeClr val="tx2">
              <a:lumMod val="75000"/>
            </a:schemeClr>
          </a:solidFill>
          <a:ln>
            <a:solidFill>
              <a:srgbClr val="FFFF00"/>
            </a:solidFill>
          </a:ln>
        </p:spPr>
        <p:txBody>
          <a:bodyPr wrap="square" rtlCol="0">
            <a:spAutoFit/>
          </a:bodyPr>
          <a:lstStyle/>
          <a:p>
            <a:r>
              <a:rPr lang="en-US" dirty="0">
                <a:solidFill>
                  <a:srgbClr val="FFFF00"/>
                </a:solidFill>
              </a:rPr>
              <a:t>Thought:</a:t>
            </a:r>
          </a:p>
          <a:p>
            <a:r>
              <a:rPr lang="en-US" dirty="0">
                <a:solidFill>
                  <a:srgbClr val="FFFF00"/>
                </a:solidFill>
              </a:rPr>
              <a:t>Do you think that there could have been countless others that received a vision, or a visit from an angel but refused to repent? </a:t>
            </a:r>
          </a:p>
          <a:p>
            <a:endParaRPr lang="en-US" dirty="0">
              <a:solidFill>
                <a:srgbClr val="FFFF00"/>
              </a:solidFill>
            </a:endParaRPr>
          </a:p>
          <a:p>
            <a:r>
              <a:rPr lang="en-US" dirty="0">
                <a:solidFill>
                  <a:srgbClr val="FFFF00"/>
                </a:solidFill>
              </a:rPr>
              <a:t>We, of course, would not have a record of it.</a:t>
            </a:r>
          </a:p>
          <a:p>
            <a:endParaRPr lang="en-US" dirty="0">
              <a:solidFill>
                <a:srgbClr val="FFFF00"/>
              </a:solidFill>
            </a:endParaRPr>
          </a:p>
        </p:txBody>
      </p:sp>
      <p:pic>
        <p:nvPicPr>
          <p:cNvPr id="3" name="Picture 2">
            <a:extLst>
              <a:ext uri="{FF2B5EF4-FFF2-40B4-BE49-F238E27FC236}">
                <a16:creationId xmlns:a16="http://schemas.microsoft.com/office/drawing/2014/main" id="{BC48EFEB-0287-4901-B358-5F2A7DF54D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3160" y="803363"/>
            <a:ext cx="1762991" cy="2253400"/>
          </a:xfrm>
          <a:prstGeom prst="rect">
            <a:avLst/>
          </a:prstGeom>
        </p:spPr>
      </p:pic>
    </p:spTree>
    <p:extLst>
      <p:ext uri="{BB962C8B-B14F-4D97-AF65-F5344CB8AC3E}">
        <p14:creationId xmlns:p14="http://schemas.microsoft.com/office/powerpoint/2010/main" val="133388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17F8A8-7209-406E-9F17-5A1D9656E0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110837" y="6550223"/>
            <a:ext cx="1981200" cy="307777"/>
          </a:xfrm>
          <a:prstGeom prst="rect">
            <a:avLst/>
          </a:prstGeom>
          <a:noFill/>
        </p:spPr>
        <p:txBody>
          <a:bodyPr wrap="square" rtlCol="0">
            <a:spAutoFit/>
          </a:bodyPr>
          <a:lstStyle/>
          <a:p>
            <a:r>
              <a:rPr lang="en-US" sz="1400" dirty="0">
                <a:solidFill>
                  <a:schemeClr val="bg1"/>
                </a:solidFill>
              </a:rPr>
              <a:t>Alma 36:12-19</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Anguish and Inner Pain</a:t>
            </a:r>
          </a:p>
        </p:txBody>
      </p:sp>
      <p:sp>
        <p:nvSpPr>
          <p:cNvPr id="18" name="TextBox 17"/>
          <p:cNvSpPr txBox="1"/>
          <p:nvPr/>
        </p:nvSpPr>
        <p:spPr>
          <a:xfrm>
            <a:off x="5714999" y="1225689"/>
            <a:ext cx="5740879" cy="4708981"/>
          </a:xfrm>
          <a:prstGeom prst="rect">
            <a:avLst/>
          </a:prstGeom>
          <a:noFill/>
        </p:spPr>
        <p:txBody>
          <a:bodyPr wrap="square" rtlCol="0">
            <a:spAutoFit/>
          </a:bodyPr>
          <a:lstStyle/>
          <a:p>
            <a:r>
              <a:rPr lang="en-US" sz="2000" dirty="0">
                <a:solidFill>
                  <a:schemeClr val="bg1"/>
                </a:solidFill>
              </a:rPr>
              <a:t>Alma had experienced:</a:t>
            </a:r>
          </a:p>
          <a:p>
            <a:endParaRPr lang="en-US" sz="2000" dirty="0">
              <a:solidFill>
                <a:schemeClr val="bg1"/>
              </a:solidFill>
            </a:endParaRPr>
          </a:p>
          <a:p>
            <a:r>
              <a:rPr lang="en-US" sz="2000" dirty="0">
                <a:solidFill>
                  <a:schemeClr val="bg1"/>
                </a:solidFill>
              </a:rPr>
              <a:t>“racked with eternal torment”—a remnant of something destroyed</a:t>
            </a:r>
          </a:p>
          <a:p>
            <a:endParaRPr lang="en-US" sz="2000" dirty="0">
              <a:solidFill>
                <a:schemeClr val="bg1"/>
              </a:solidFill>
            </a:endParaRPr>
          </a:p>
          <a:p>
            <a:r>
              <a:rPr lang="en-US" sz="2000" dirty="0">
                <a:solidFill>
                  <a:schemeClr val="bg1"/>
                </a:solidFill>
              </a:rPr>
              <a:t>“suffered pains of hell”—experience something bad or intolerable</a:t>
            </a:r>
          </a:p>
          <a:p>
            <a:endParaRPr lang="en-US" sz="2000" dirty="0">
              <a:solidFill>
                <a:schemeClr val="bg1"/>
              </a:solidFill>
            </a:endParaRPr>
          </a:p>
          <a:p>
            <a:r>
              <a:rPr lang="en-US" sz="2000" dirty="0">
                <a:solidFill>
                  <a:schemeClr val="bg1"/>
                </a:solidFill>
              </a:rPr>
              <a:t>“inexpressible horror”--</a:t>
            </a:r>
            <a:r>
              <a:rPr lang="en-US" sz="2000" dirty="0"/>
              <a:t> </a:t>
            </a:r>
            <a:r>
              <a:rPr lang="en-US" sz="2000" dirty="0">
                <a:solidFill>
                  <a:schemeClr val="bg1"/>
                </a:solidFill>
              </a:rPr>
              <a:t>An intense, painful feeling </a:t>
            </a:r>
          </a:p>
          <a:p>
            <a:endParaRPr lang="en-US" sz="2000" dirty="0">
              <a:solidFill>
                <a:schemeClr val="bg1"/>
              </a:solidFill>
            </a:endParaRPr>
          </a:p>
          <a:p>
            <a:r>
              <a:rPr lang="en-US" sz="2000" dirty="0">
                <a:solidFill>
                  <a:schemeClr val="bg1"/>
                </a:solidFill>
              </a:rPr>
              <a:t>“gall of bitterness”--</a:t>
            </a:r>
            <a:r>
              <a:rPr lang="en-US" sz="2000" dirty="0"/>
              <a:t> </a:t>
            </a:r>
            <a:r>
              <a:rPr lang="en-US" sz="2000" dirty="0">
                <a:solidFill>
                  <a:schemeClr val="bg1"/>
                </a:solidFill>
              </a:rPr>
              <a:t>expressive of severe grief, anguish</a:t>
            </a:r>
          </a:p>
          <a:p>
            <a:endParaRPr lang="en-US" sz="2000" dirty="0">
              <a:solidFill>
                <a:schemeClr val="bg1"/>
              </a:solidFill>
            </a:endParaRPr>
          </a:p>
          <a:p>
            <a:r>
              <a:rPr lang="en-US" sz="2000" dirty="0">
                <a:solidFill>
                  <a:schemeClr val="bg1"/>
                </a:solidFill>
              </a:rPr>
              <a:t>“encircled about by the everlasting chains of death”--</a:t>
            </a:r>
            <a:r>
              <a:rPr lang="en-US" sz="2000" dirty="0"/>
              <a:t> </a:t>
            </a:r>
            <a:r>
              <a:rPr lang="en-US" sz="2000" dirty="0">
                <a:solidFill>
                  <a:schemeClr val="bg1"/>
                </a:solidFill>
              </a:rPr>
              <a:t>Captivity or oppression; spiritual bondage</a:t>
            </a:r>
            <a:endParaRPr lang="en-US" sz="2000" dirty="0"/>
          </a:p>
        </p:txBody>
      </p:sp>
      <p:pic>
        <p:nvPicPr>
          <p:cNvPr id="3" name="Picture 2">
            <a:extLst>
              <a:ext uri="{FF2B5EF4-FFF2-40B4-BE49-F238E27FC236}">
                <a16:creationId xmlns:a16="http://schemas.microsoft.com/office/drawing/2014/main" id="{FBB4D673-A18C-49DE-9D92-2D37439B6A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88" y="721500"/>
            <a:ext cx="2367533" cy="1578355"/>
          </a:xfrm>
          <a:prstGeom prst="rect">
            <a:avLst/>
          </a:prstGeom>
        </p:spPr>
      </p:pic>
      <p:pic>
        <p:nvPicPr>
          <p:cNvPr id="8" name="Picture 7">
            <a:extLst>
              <a:ext uri="{FF2B5EF4-FFF2-40B4-BE49-F238E27FC236}">
                <a16:creationId xmlns:a16="http://schemas.microsoft.com/office/drawing/2014/main" id="{948BFB39-30A5-48BC-9036-48FFF32AE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5682" y="1843479"/>
            <a:ext cx="1670853" cy="2232056"/>
          </a:xfrm>
          <a:prstGeom prst="rect">
            <a:avLst/>
          </a:prstGeom>
        </p:spPr>
      </p:pic>
      <p:pic>
        <p:nvPicPr>
          <p:cNvPr id="11" name="Picture 10">
            <a:extLst>
              <a:ext uri="{FF2B5EF4-FFF2-40B4-BE49-F238E27FC236}">
                <a16:creationId xmlns:a16="http://schemas.microsoft.com/office/drawing/2014/main" id="{EF1B080F-88FB-41A1-A867-114B6D21B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4089" y="4510198"/>
            <a:ext cx="2943187" cy="1976582"/>
          </a:xfrm>
          <a:prstGeom prst="rect">
            <a:avLst/>
          </a:prstGeom>
        </p:spPr>
      </p:pic>
    </p:spTree>
    <p:extLst>
      <p:ext uri="{BB962C8B-B14F-4D97-AF65-F5344CB8AC3E}">
        <p14:creationId xmlns:p14="http://schemas.microsoft.com/office/powerpoint/2010/main" val="333772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72D0FC-2D7E-4DA1-9498-2424DCA0E9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0" y="6597162"/>
            <a:ext cx="4191000" cy="307777"/>
          </a:xfrm>
          <a:prstGeom prst="rect">
            <a:avLst/>
          </a:prstGeom>
          <a:noFill/>
        </p:spPr>
        <p:txBody>
          <a:bodyPr wrap="square" rtlCol="0">
            <a:spAutoFit/>
          </a:bodyPr>
          <a:lstStyle/>
          <a:p>
            <a:r>
              <a:rPr lang="en-US" sz="1400" dirty="0">
                <a:solidFill>
                  <a:schemeClr val="bg1"/>
                </a:solidFill>
              </a:rPr>
              <a:t>Mosiah 27:24   JFM and RLM</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Born of the Spirit</a:t>
            </a:r>
          </a:p>
        </p:txBody>
      </p:sp>
      <p:sp>
        <p:nvSpPr>
          <p:cNvPr id="18" name="TextBox 17"/>
          <p:cNvSpPr txBox="1"/>
          <p:nvPr/>
        </p:nvSpPr>
        <p:spPr>
          <a:xfrm>
            <a:off x="5715000" y="1225689"/>
            <a:ext cx="6223958" cy="1631216"/>
          </a:xfrm>
          <a:prstGeom prst="rect">
            <a:avLst/>
          </a:prstGeom>
          <a:noFill/>
        </p:spPr>
        <p:txBody>
          <a:bodyPr wrap="square" rtlCol="0">
            <a:spAutoFit/>
          </a:bodyPr>
          <a:lstStyle/>
          <a:p>
            <a:r>
              <a:rPr lang="en-US" sz="2000" dirty="0">
                <a:solidFill>
                  <a:schemeClr val="bg1"/>
                </a:solidFill>
              </a:rPr>
              <a:t>“Because of Christ’s atonement, Alma could, through his own repentance…be redeemed of the Lord. That is, he could be freed from the dominion and power of Satan to enjoy the peace and love of heaven”</a:t>
            </a:r>
          </a:p>
          <a:p>
            <a:endParaRPr lang="en-US" sz="2000" dirty="0"/>
          </a:p>
        </p:txBody>
      </p:sp>
      <p:sp>
        <p:nvSpPr>
          <p:cNvPr id="24" name="TextBox 23"/>
          <p:cNvSpPr txBox="1"/>
          <p:nvPr/>
        </p:nvSpPr>
        <p:spPr>
          <a:xfrm>
            <a:off x="484909" y="914401"/>
            <a:ext cx="4772891" cy="1015663"/>
          </a:xfrm>
          <a:prstGeom prst="rect">
            <a:avLst/>
          </a:prstGeom>
          <a:noFill/>
        </p:spPr>
        <p:txBody>
          <a:bodyPr wrap="square" rtlCol="0">
            <a:spAutoFit/>
          </a:bodyPr>
          <a:lstStyle/>
          <a:p>
            <a:r>
              <a:rPr lang="en-US" sz="2000" dirty="0">
                <a:solidFill>
                  <a:schemeClr val="bg1"/>
                </a:solidFill>
              </a:rPr>
              <a:t>“For, said he, I have repented of my sins, and have been</a:t>
            </a:r>
            <a:r>
              <a:rPr lang="en-US" sz="2000" baseline="30000" dirty="0">
                <a:solidFill>
                  <a:schemeClr val="bg1"/>
                </a:solidFill>
              </a:rPr>
              <a:t> </a:t>
            </a:r>
            <a:r>
              <a:rPr lang="en-US" sz="2000" dirty="0">
                <a:solidFill>
                  <a:schemeClr val="bg1"/>
                </a:solidFill>
              </a:rPr>
              <a:t>redeemed of the Lord; behold I am born of the Spirit.”</a:t>
            </a:r>
          </a:p>
        </p:txBody>
      </p:sp>
      <p:sp>
        <p:nvSpPr>
          <p:cNvPr id="9" name="TextBox 8"/>
          <p:cNvSpPr txBox="1"/>
          <p:nvPr/>
        </p:nvSpPr>
        <p:spPr>
          <a:xfrm>
            <a:off x="744898" y="4616648"/>
            <a:ext cx="7606992" cy="1631216"/>
          </a:xfrm>
          <a:prstGeom prst="rect">
            <a:avLst/>
          </a:prstGeom>
          <a:noFill/>
        </p:spPr>
        <p:txBody>
          <a:bodyPr wrap="square" rtlCol="0">
            <a:spAutoFit/>
          </a:bodyPr>
          <a:lstStyle/>
          <a:p>
            <a:r>
              <a:rPr lang="en-US" sz="2000" dirty="0">
                <a:solidFill>
                  <a:schemeClr val="bg1"/>
                </a:solidFill>
              </a:rPr>
              <a:t>“As the man of sin is to die and be buried in the watery grave of baptism, thus allowing his spirit to come forth into a newness of life, so Alma came forth, as it were from his own grave with a new spirit. Alma, whose life had been consumed with wickedness, was as a prisoner released from prison seeking to right the wrongs of his life.”</a:t>
            </a:r>
            <a:endParaRPr lang="en-US" sz="2000" dirty="0"/>
          </a:p>
        </p:txBody>
      </p:sp>
      <p:pic>
        <p:nvPicPr>
          <p:cNvPr id="3" name="Picture 2">
            <a:extLst>
              <a:ext uri="{FF2B5EF4-FFF2-40B4-BE49-F238E27FC236}">
                <a16:creationId xmlns:a16="http://schemas.microsoft.com/office/drawing/2014/main" id="{FF12EE1E-7EEE-4DA8-8919-48FDFC6A6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3415" y="1977519"/>
            <a:ext cx="3458543" cy="2591673"/>
          </a:xfrm>
          <a:prstGeom prst="rect">
            <a:avLst/>
          </a:prstGeom>
        </p:spPr>
      </p:pic>
      <p:pic>
        <p:nvPicPr>
          <p:cNvPr id="8" name="Picture 7">
            <a:extLst>
              <a:ext uri="{FF2B5EF4-FFF2-40B4-BE49-F238E27FC236}">
                <a16:creationId xmlns:a16="http://schemas.microsoft.com/office/drawing/2014/main" id="{7467B8D9-AD3C-472A-8173-4EA91F09CB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1890" y="3896906"/>
            <a:ext cx="3048000" cy="2276475"/>
          </a:xfrm>
          <a:prstGeom prst="rect">
            <a:avLst/>
          </a:prstGeom>
        </p:spPr>
      </p:pic>
    </p:spTree>
    <p:extLst>
      <p:ext uri="{BB962C8B-B14F-4D97-AF65-F5344CB8AC3E}">
        <p14:creationId xmlns:p14="http://schemas.microsoft.com/office/powerpoint/2010/main" val="294851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Rectangle 388">
            <a:extLst>
              <a:ext uri="{FF2B5EF4-FFF2-40B4-BE49-F238E27FC236}">
                <a16:creationId xmlns:a16="http://schemas.microsoft.com/office/drawing/2014/main" id="{45618A67-5D92-498D-9AE9-D3C9D7FD5F71}"/>
              </a:ext>
            </a:extLst>
          </p:cNvPr>
          <p:cNvSpPr/>
          <p:nvPr/>
        </p:nvSpPr>
        <p:spPr>
          <a:xfrm flipH="1" flipV="1">
            <a:off x="0" y="0"/>
            <a:ext cx="12192000" cy="6858000"/>
          </a:xfrm>
          <a:prstGeom prst="rect">
            <a:avLst/>
          </a:prstGeom>
          <a:gradFill>
            <a:gsLst>
              <a:gs pos="0">
                <a:srgbClr val="365129"/>
              </a:gs>
              <a:gs pos="36000">
                <a:srgbClr val="00B050"/>
              </a:gs>
              <a:gs pos="69000">
                <a:srgbClr val="CCFF99"/>
              </a:gs>
              <a:gs pos="100000">
                <a:schemeClr val="accent1">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2064" y="6466410"/>
            <a:ext cx="2895600" cy="307777"/>
          </a:xfrm>
          <a:prstGeom prst="rect">
            <a:avLst/>
          </a:prstGeom>
          <a:noFill/>
        </p:spPr>
        <p:txBody>
          <a:bodyPr wrap="square" rtlCol="0">
            <a:spAutoFit/>
          </a:bodyPr>
          <a:lstStyle/>
          <a:p>
            <a:r>
              <a:rPr lang="en-US" sz="1400" dirty="0">
                <a:solidFill>
                  <a:schemeClr val="bg1"/>
                </a:solidFill>
              </a:rPr>
              <a:t>Mosiah 25:12</a:t>
            </a:r>
          </a:p>
        </p:txBody>
      </p:sp>
      <p:sp>
        <p:nvSpPr>
          <p:cNvPr id="5" name="TextBox 4"/>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Previously…</a:t>
            </a:r>
          </a:p>
        </p:txBody>
      </p:sp>
      <p:sp>
        <p:nvSpPr>
          <p:cNvPr id="21" name="TextBox 20"/>
          <p:cNvSpPr txBox="1"/>
          <p:nvPr/>
        </p:nvSpPr>
        <p:spPr>
          <a:xfrm>
            <a:off x="5229746" y="1198042"/>
            <a:ext cx="4493005" cy="4524315"/>
          </a:xfrm>
          <a:prstGeom prst="rect">
            <a:avLst/>
          </a:prstGeom>
          <a:noFill/>
        </p:spPr>
        <p:txBody>
          <a:bodyPr wrap="square" rtlCol="0">
            <a:spAutoFit/>
          </a:bodyPr>
          <a:lstStyle/>
          <a:p>
            <a:pPr fontAlgn="base"/>
            <a:r>
              <a:rPr lang="en-US" b="1" dirty="0" err="1"/>
              <a:t>Amulon</a:t>
            </a:r>
            <a:r>
              <a:rPr lang="en-US" b="1" dirty="0"/>
              <a:t>:</a:t>
            </a:r>
          </a:p>
          <a:p>
            <a:pPr fontAlgn="base"/>
            <a:r>
              <a:rPr lang="en-US" b="1" dirty="0"/>
              <a:t>One of King Noah’s priests.</a:t>
            </a:r>
          </a:p>
          <a:p>
            <a:pPr fontAlgn="base"/>
            <a:r>
              <a:rPr lang="en-US" b="1" dirty="0"/>
              <a:t>The priests took the daughters of the Lamanites and lived in the land of </a:t>
            </a:r>
            <a:r>
              <a:rPr lang="en-US" b="1" dirty="0" err="1"/>
              <a:t>Amulon</a:t>
            </a:r>
            <a:r>
              <a:rPr lang="en-US" b="1" dirty="0"/>
              <a:t>.</a:t>
            </a:r>
          </a:p>
          <a:p>
            <a:pPr fontAlgn="base"/>
            <a:endParaRPr lang="en-US" b="1" dirty="0">
              <a:solidFill>
                <a:schemeClr val="bg1"/>
              </a:solidFill>
            </a:endParaRPr>
          </a:p>
          <a:p>
            <a:pPr fontAlgn="base"/>
            <a:r>
              <a:rPr lang="en-US" b="1" dirty="0"/>
              <a:t>Lost Lamanites found land and chose not to go to battle with </a:t>
            </a:r>
            <a:r>
              <a:rPr lang="en-US" b="1" dirty="0" err="1"/>
              <a:t>Amulon</a:t>
            </a:r>
            <a:r>
              <a:rPr lang="en-US" b="1" dirty="0"/>
              <a:t> and his people and joined forces.</a:t>
            </a:r>
          </a:p>
          <a:p>
            <a:pPr fontAlgn="base"/>
            <a:r>
              <a:rPr lang="en-US" b="1" dirty="0"/>
              <a:t>They wandered and found the city of </a:t>
            </a:r>
            <a:r>
              <a:rPr lang="en-US" b="1" dirty="0" err="1"/>
              <a:t>Helam</a:t>
            </a:r>
            <a:r>
              <a:rPr lang="en-US" b="1" dirty="0"/>
              <a:t> where Alma and his people were. </a:t>
            </a:r>
          </a:p>
          <a:p>
            <a:pPr fontAlgn="base"/>
            <a:endParaRPr lang="en-US" b="1" dirty="0">
              <a:solidFill>
                <a:schemeClr val="bg1"/>
              </a:solidFill>
            </a:endParaRPr>
          </a:p>
          <a:p>
            <a:pPr fontAlgn="base"/>
            <a:endParaRPr lang="en-US" b="1" dirty="0">
              <a:solidFill>
                <a:schemeClr val="bg1"/>
              </a:solidFill>
            </a:endParaRPr>
          </a:p>
          <a:p>
            <a:pPr fontAlgn="base"/>
            <a:r>
              <a:rPr lang="en-US" b="1" dirty="0">
                <a:solidFill>
                  <a:schemeClr val="bg1"/>
                </a:solidFill>
              </a:rPr>
              <a:t>Some of </a:t>
            </a:r>
            <a:r>
              <a:rPr lang="en-US" b="1" dirty="0" err="1">
                <a:solidFill>
                  <a:schemeClr val="bg1"/>
                </a:solidFill>
              </a:rPr>
              <a:t>Amulon’s</a:t>
            </a:r>
            <a:r>
              <a:rPr lang="en-US" b="1" dirty="0">
                <a:solidFill>
                  <a:schemeClr val="bg1"/>
                </a:solidFill>
              </a:rPr>
              <a:t> people went back to land of Nephi where the Lamanite kingdom was and some stayed with Alma having escaped  from bondage to Zarahemla.</a:t>
            </a:r>
          </a:p>
        </p:txBody>
      </p:sp>
      <p:sp>
        <p:nvSpPr>
          <p:cNvPr id="22" name="TextBox 21"/>
          <p:cNvSpPr txBox="1"/>
          <p:nvPr/>
        </p:nvSpPr>
        <p:spPr>
          <a:xfrm>
            <a:off x="623213" y="898062"/>
            <a:ext cx="5181600" cy="461665"/>
          </a:xfrm>
          <a:prstGeom prst="rect">
            <a:avLst/>
          </a:prstGeom>
          <a:noFill/>
        </p:spPr>
        <p:txBody>
          <a:bodyPr wrap="square" rtlCol="0">
            <a:spAutoFit/>
          </a:bodyPr>
          <a:lstStyle/>
          <a:p>
            <a:pPr fontAlgn="base"/>
            <a:r>
              <a:rPr lang="en-US" sz="2400" b="1" dirty="0">
                <a:solidFill>
                  <a:schemeClr val="bg1"/>
                </a:solidFill>
              </a:rPr>
              <a:t>The children of </a:t>
            </a:r>
            <a:r>
              <a:rPr lang="en-US" sz="2400" b="1" dirty="0" err="1">
                <a:solidFill>
                  <a:schemeClr val="bg1"/>
                </a:solidFill>
              </a:rPr>
              <a:t>Amulon</a:t>
            </a:r>
            <a:endParaRPr lang="en-US" sz="2400" b="1" dirty="0">
              <a:solidFill>
                <a:schemeClr val="bg1"/>
              </a:solidFill>
            </a:endParaRPr>
          </a:p>
        </p:txBody>
      </p:sp>
      <p:grpSp>
        <p:nvGrpSpPr>
          <p:cNvPr id="730" name="Group 729">
            <a:extLst>
              <a:ext uri="{FF2B5EF4-FFF2-40B4-BE49-F238E27FC236}">
                <a16:creationId xmlns:a16="http://schemas.microsoft.com/office/drawing/2014/main" id="{ED82D48A-03EA-A5C7-8A95-136CB05064DF}"/>
              </a:ext>
            </a:extLst>
          </p:cNvPr>
          <p:cNvGrpSpPr/>
          <p:nvPr/>
        </p:nvGrpSpPr>
        <p:grpSpPr>
          <a:xfrm>
            <a:off x="9756707" y="1099570"/>
            <a:ext cx="1309277" cy="3147340"/>
            <a:chOff x="795001" y="2752626"/>
            <a:chExt cx="1729850" cy="3762638"/>
          </a:xfrm>
        </p:grpSpPr>
        <p:sp>
          <p:nvSpPr>
            <p:cNvPr id="731" name="Moon 730">
              <a:extLst>
                <a:ext uri="{FF2B5EF4-FFF2-40B4-BE49-F238E27FC236}">
                  <a16:creationId xmlns:a16="http://schemas.microsoft.com/office/drawing/2014/main" id="{64EA8625-2689-C1EF-346E-718267D09FF0}"/>
                </a:ext>
              </a:extLst>
            </p:cNvPr>
            <p:cNvSpPr/>
            <p:nvPr/>
          </p:nvSpPr>
          <p:spPr>
            <a:xfrm rot="686128">
              <a:off x="1191184" y="3254699"/>
              <a:ext cx="275173" cy="869996"/>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2" name="Oval 731">
              <a:extLst>
                <a:ext uri="{FF2B5EF4-FFF2-40B4-BE49-F238E27FC236}">
                  <a16:creationId xmlns:a16="http://schemas.microsoft.com/office/drawing/2014/main" id="{EE3BF7FA-FADC-29BF-DF79-B9E647C2F829}"/>
                </a:ext>
              </a:extLst>
            </p:cNvPr>
            <p:cNvSpPr/>
            <p:nvPr/>
          </p:nvSpPr>
          <p:spPr>
            <a:xfrm rot="19444033">
              <a:off x="1734697" y="5698034"/>
              <a:ext cx="376768" cy="73266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3" name="Oval 732">
              <a:extLst>
                <a:ext uri="{FF2B5EF4-FFF2-40B4-BE49-F238E27FC236}">
                  <a16:creationId xmlns:a16="http://schemas.microsoft.com/office/drawing/2014/main" id="{E7124F0E-DF4E-DA79-F955-F5DE46281DEE}"/>
                </a:ext>
              </a:extLst>
            </p:cNvPr>
            <p:cNvSpPr/>
            <p:nvPr/>
          </p:nvSpPr>
          <p:spPr>
            <a:xfrm rot="2648374">
              <a:off x="1311286" y="5855295"/>
              <a:ext cx="350992" cy="65996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4" name="Trapezoid 733">
              <a:extLst>
                <a:ext uri="{FF2B5EF4-FFF2-40B4-BE49-F238E27FC236}">
                  <a16:creationId xmlns:a16="http://schemas.microsoft.com/office/drawing/2014/main" id="{096232C4-B7B5-4F44-0E09-F2B697864152}"/>
                </a:ext>
              </a:extLst>
            </p:cNvPr>
            <p:cNvSpPr/>
            <p:nvPr/>
          </p:nvSpPr>
          <p:spPr>
            <a:xfrm>
              <a:off x="1188151" y="4613630"/>
              <a:ext cx="1049852" cy="1537351"/>
            </a:xfrm>
            <a:prstGeom prst="trapezoid">
              <a:avLst>
                <a:gd name="adj" fmla="val 1544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Oval 734">
              <a:extLst>
                <a:ext uri="{FF2B5EF4-FFF2-40B4-BE49-F238E27FC236}">
                  <a16:creationId xmlns:a16="http://schemas.microsoft.com/office/drawing/2014/main" id="{F23FDE7B-71A9-97B1-261E-33C2455A1141}"/>
                </a:ext>
              </a:extLst>
            </p:cNvPr>
            <p:cNvSpPr/>
            <p:nvPr/>
          </p:nvSpPr>
          <p:spPr>
            <a:xfrm>
              <a:off x="795001" y="4942452"/>
              <a:ext cx="262463" cy="4854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6" name="Oval 735">
              <a:extLst>
                <a:ext uri="{FF2B5EF4-FFF2-40B4-BE49-F238E27FC236}">
                  <a16:creationId xmlns:a16="http://schemas.microsoft.com/office/drawing/2014/main" id="{9DB49360-8753-82F3-3E5B-95C16EDA659D}"/>
                </a:ext>
              </a:extLst>
            </p:cNvPr>
            <p:cNvSpPr/>
            <p:nvPr/>
          </p:nvSpPr>
          <p:spPr>
            <a:xfrm>
              <a:off x="2259542" y="4871663"/>
              <a:ext cx="265309" cy="5584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7" name="Trapezoid 736">
              <a:extLst>
                <a:ext uri="{FF2B5EF4-FFF2-40B4-BE49-F238E27FC236}">
                  <a16:creationId xmlns:a16="http://schemas.microsoft.com/office/drawing/2014/main" id="{F1F618F5-33AC-391F-F702-9F3B8875E186}"/>
                </a:ext>
              </a:extLst>
            </p:cNvPr>
            <p:cNvSpPr/>
            <p:nvPr/>
          </p:nvSpPr>
          <p:spPr>
            <a:xfrm rot="20486525">
              <a:off x="1849453" y="3772620"/>
              <a:ext cx="614141" cy="1459997"/>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8" name="Trapezoid 737">
              <a:extLst>
                <a:ext uri="{FF2B5EF4-FFF2-40B4-BE49-F238E27FC236}">
                  <a16:creationId xmlns:a16="http://schemas.microsoft.com/office/drawing/2014/main" id="{E95A5430-A969-88A7-472E-4C85A39CEE10}"/>
                </a:ext>
              </a:extLst>
            </p:cNvPr>
            <p:cNvSpPr/>
            <p:nvPr/>
          </p:nvSpPr>
          <p:spPr>
            <a:xfrm rot="1355661">
              <a:off x="908699" y="3784165"/>
              <a:ext cx="653689" cy="1447715"/>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9" name="Trapezoid 738">
              <a:extLst>
                <a:ext uri="{FF2B5EF4-FFF2-40B4-BE49-F238E27FC236}">
                  <a16:creationId xmlns:a16="http://schemas.microsoft.com/office/drawing/2014/main" id="{07678A0A-9709-70B4-35EC-5C2255C5B3B5}"/>
                </a:ext>
              </a:extLst>
            </p:cNvPr>
            <p:cNvSpPr/>
            <p:nvPr/>
          </p:nvSpPr>
          <p:spPr>
            <a:xfrm>
              <a:off x="1001066" y="4209064"/>
              <a:ext cx="1324426" cy="1523006"/>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Trapezoid 739">
              <a:extLst>
                <a:ext uri="{FF2B5EF4-FFF2-40B4-BE49-F238E27FC236}">
                  <a16:creationId xmlns:a16="http://schemas.microsoft.com/office/drawing/2014/main" id="{CB95CC8C-AE4A-E827-4C91-31DCEBE95BF1}"/>
                </a:ext>
              </a:extLst>
            </p:cNvPr>
            <p:cNvSpPr/>
            <p:nvPr/>
          </p:nvSpPr>
          <p:spPr>
            <a:xfrm rot="1339147">
              <a:off x="1432977" y="3956908"/>
              <a:ext cx="742884" cy="901878"/>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1" name="Trapezoid 740">
              <a:extLst>
                <a:ext uri="{FF2B5EF4-FFF2-40B4-BE49-F238E27FC236}">
                  <a16:creationId xmlns:a16="http://schemas.microsoft.com/office/drawing/2014/main" id="{D40B57DF-D5E2-522D-1A12-9F46C2AC29AB}"/>
                </a:ext>
              </a:extLst>
            </p:cNvPr>
            <p:cNvSpPr/>
            <p:nvPr/>
          </p:nvSpPr>
          <p:spPr>
            <a:xfrm rot="20508981">
              <a:off x="1238628" y="3896683"/>
              <a:ext cx="691086" cy="961371"/>
            </a:xfrm>
            <a:prstGeom prst="trapezoid">
              <a:avLst>
                <a:gd name="adj" fmla="val 35985"/>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2" name="Group 74">
              <a:extLst>
                <a:ext uri="{FF2B5EF4-FFF2-40B4-BE49-F238E27FC236}">
                  <a16:creationId xmlns:a16="http://schemas.microsoft.com/office/drawing/2014/main" id="{5CEC653C-E110-44C6-88FF-F5B1B50853FC}"/>
                </a:ext>
              </a:extLst>
            </p:cNvPr>
            <p:cNvGrpSpPr/>
            <p:nvPr/>
          </p:nvGrpSpPr>
          <p:grpSpPr>
            <a:xfrm rot="20913872" flipH="1">
              <a:off x="1942990" y="3031456"/>
              <a:ext cx="517033" cy="1139635"/>
              <a:chOff x="6528137" y="1535176"/>
              <a:chExt cx="450325" cy="1073251"/>
            </a:xfrm>
          </p:grpSpPr>
          <p:sp>
            <p:nvSpPr>
              <p:cNvPr id="781" name="Moon 780">
                <a:extLst>
                  <a:ext uri="{FF2B5EF4-FFF2-40B4-BE49-F238E27FC236}">
                    <a16:creationId xmlns:a16="http://schemas.microsoft.com/office/drawing/2014/main" id="{5FEF02FB-36BE-5532-583E-7DA87427AE60}"/>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2" name="Moon 781">
                <a:extLst>
                  <a:ext uri="{FF2B5EF4-FFF2-40B4-BE49-F238E27FC236}">
                    <a16:creationId xmlns:a16="http://schemas.microsoft.com/office/drawing/2014/main" id="{C410DC86-62AA-D8DA-C4CE-83F4F739EFAF}"/>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3" name="Moon 782">
                <a:extLst>
                  <a:ext uri="{FF2B5EF4-FFF2-40B4-BE49-F238E27FC236}">
                    <a16:creationId xmlns:a16="http://schemas.microsoft.com/office/drawing/2014/main" id="{38103D55-7BE5-7105-86C3-5BD525F18319}"/>
                  </a:ext>
                </a:extLst>
              </p:cNvPr>
              <p:cNvSpPr/>
              <p:nvPr/>
            </p:nvSpPr>
            <p:spPr>
              <a:xfrm rot="21340991">
                <a:off x="6676480" y="1576093"/>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4" name="Moon 783">
                <a:extLst>
                  <a:ext uri="{FF2B5EF4-FFF2-40B4-BE49-F238E27FC236}">
                    <a16:creationId xmlns:a16="http://schemas.microsoft.com/office/drawing/2014/main" id="{01758052-EE6D-8852-3F64-A76C69FAE5CC}"/>
                  </a:ext>
                </a:extLst>
              </p:cNvPr>
              <p:cNvSpPr/>
              <p:nvPr/>
            </p:nvSpPr>
            <p:spPr>
              <a:xfrm>
                <a:off x="6528137" y="1535176"/>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5" name="Moon 784">
                <a:extLst>
                  <a:ext uri="{FF2B5EF4-FFF2-40B4-BE49-F238E27FC236}">
                    <a16:creationId xmlns:a16="http://schemas.microsoft.com/office/drawing/2014/main" id="{E0288F17-7E81-A69E-8979-E48175E3E734}"/>
                  </a:ext>
                </a:extLst>
              </p:cNvPr>
              <p:cNvSpPr/>
              <p:nvPr/>
            </p:nvSpPr>
            <p:spPr>
              <a:xfrm rot="21435342">
                <a:off x="6654172" y="1662940"/>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3" name="Group 73">
              <a:extLst>
                <a:ext uri="{FF2B5EF4-FFF2-40B4-BE49-F238E27FC236}">
                  <a16:creationId xmlns:a16="http://schemas.microsoft.com/office/drawing/2014/main" id="{839D4C70-3409-9D61-A087-685BA829CA19}"/>
                </a:ext>
              </a:extLst>
            </p:cNvPr>
            <p:cNvGrpSpPr/>
            <p:nvPr/>
          </p:nvGrpSpPr>
          <p:grpSpPr>
            <a:xfrm rot="686128">
              <a:off x="1100663" y="2914453"/>
              <a:ext cx="604067" cy="1177100"/>
              <a:chOff x="6477000" y="1545521"/>
              <a:chExt cx="526130" cy="1108534"/>
            </a:xfrm>
          </p:grpSpPr>
          <p:sp>
            <p:nvSpPr>
              <p:cNvPr id="776" name="Moon 775">
                <a:extLst>
                  <a:ext uri="{FF2B5EF4-FFF2-40B4-BE49-F238E27FC236}">
                    <a16:creationId xmlns:a16="http://schemas.microsoft.com/office/drawing/2014/main" id="{121B1E1C-2D19-950C-F546-234BEFC2813E}"/>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7" name="Moon 776">
                <a:extLst>
                  <a:ext uri="{FF2B5EF4-FFF2-40B4-BE49-F238E27FC236}">
                    <a16:creationId xmlns:a16="http://schemas.microsoft.com/office/drawing/2014/main" id="{51B7C6CC-9885-0036-6075-6FC83D3BC895}"/>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8" name="Moon 777">
                <a:extLst>
                  <a:ext uri="{FF2B5EF4-FFF2-40B4-BE49-F238E27FC236}">
                    <a16:creationId xmlns:a16="http://schemas.microsoft.com/office/drawing/2014/main" id="{E5ED3969-EE44-6D6F-83BC-FB6649A05F96}"/>
                  </a:ext>
                </a:extLst>
              </p:cNvPr>
              <p:cNvSpPr/>
              <p:nvPr/>
            </p:nvSpPr>
            <p:spPr>
              <a:xfrm rot="2055213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9" name="Moon 778">
                <a:extLst>
                  <a:ext uri="{FF2B5EF4-FFF2-40B4-BE49-F238E27FC236}">
                    <a16:creationId xmlns:a16="http://schemas.microsoft.com/office/drawing/2014/main" id="{44E5CA18-38A2-24C7-08C9-5FC30C21FFF7}"/>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0" name="Moon 779">
                <a:extLst>
                  <a:ext uri="{FF2B5EF4-FFF2-40B4-BE49-F238E27FC236}">
                    <a16:creationId xmlns:a16="http://schemas.microsoft.com/office/drawing/2014/main" id="{91D6B460-FD5E-CD22-CA08-8A5F7CBDE011}"/>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4" name="Oval 14">
              <a:extLst>
                <a:ext uri="{FF2B5EF4-FFF2-40B4-BE49-F238E27FC236}">
                  <a16:creationId xmlns:a16="http://schemas.microsoft.com/office/drawing/2014/main" id="{43EF04A3-DCA3-FC3A-4E40-324C279383C2}"/>
                </a:ext>
              </a:extLst>
            </p:cNvPr>
            <p:cNvSpPr/>
            <p:nvPr/>
          </p:nvSpPr>
          <p:spPr>
            <a:xfrm rot="19066372">
              <a:off x="1782320" y="2752626"/>
              <a:ext cx="510953" cy="70033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5" name="Oval 744">
              <a:extLst>
                <a:ext uri="{FF2B5EF4-FFF2-40B4-BE49-F238E27FC236}">
                  <a16:creationId xmlns:a16="http://schemas.microsoft.com/office/drawing/2014/main" id="{7E9733CC-8040-9913-189D-5A1AA0BC4ACB}"/>
                </a:ext>
              </a:extLst>
            </p:cNvPr>
            <p:cNvSpPr/>
            <p:nvPr/>
          </p:nvSpPr>
          <p:spPr>
            <a:xfrm rot="3077158">
              <a:off x="1336081" y="2616339"/>
              <a:ext cx="456902" cy="80953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6" name="Isosceles Triangle 745">
              <a:extLst>
                <a:ext uri="{FF2B5EF4-FFF2-40B4-BE49-F238E27FC236}">
                  <a16:creationId xmlns:a16="http://schemas.microsoft.com/office/drawing/2014/main" id="{9AB39205-A826-90CE-A10B-07BDB99BE483}"/>
                </a:ext>
              </a:extLst>
            </p:cNvPr>
            <p:cNvSpPr/>
            <p:nvPr/>
          </p:nvSpPr>
          <p:spPr>
            <a:xfrm rot="10800000">
              <a:off x="1450614" y="3804498"/>
              <a:ext cx="524926" cy="48547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7" name="Oval 13">
              <a:extLst>
                <a:ext uri="{FF2B5EF4-FFF2-40B4-BE49-F238E27FC236}">
                  <a16:creationId xmlns:a16="http://schemas.microsoft.com/office/drawing/2014/main" id="{9024A114-46A9-0C2A-E94E-F14B2F3C1479}"/>
                </a:ext>
              </a:extLst>
            </p:cNvPr>
            <p:cNvSpPr/>
            <p:nvPr/>
          </p:nvSpPr>
          <p:spPr>
            <a:xfrm>
              <a:off x="1363126" y="2800831"/>
              <a:ext cx="787389" cy="1246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8" name="Group 80">
              <a:extLst>
                <a:ext uri="{FF2B5EF4-FFF2-40B4-BE49-F238E27FC236}">
                  <a16:creationId xmlns:a16="http://schemas.microsoft.com/office/drawing/2014/main" id="{C5C6DEC1-4F4B-ADA1-E399-FDB6A148CA87}"/>
                </a:ext>
              </a:extLst>
            </p:cNvPr>
            <p:cNvGrpSpPr/>
            <p:nvPr/>
          </p:nvGrpSpPr>
          <p:grpSpPr>
            <a:xfrm rot="16200000" flipH="1">
              <a:off x="1639604" y="2476150"/>
              <a:ext cx="496897" cy="1049852"/>
              <a:chOff x="6477000" y="1545521"/>
              <a:chExt cx="526130" cy="1108534"/>
            </a:xfrm>
          </p:grpSpPr>
          <p:sp>
            <p:nvSpPr>
              <p:cNvPr id="771" name="Moon 770">
                <a:extLst>
                  <a:ext uri="{FF2B5EF4-FFF2-40B4-BE49-F238E27FC236}">
                    <a16:creationId xmlns:a16="http://schemas.microsoft.com/office/drawing/2014/main" id="{53C2CCB1-A061-EB23-AA56-ACD88AE7521B}"/>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2" name="Moon 771">
                <a:extLst>
                  <a:ext uri="{FF2B5EF4-FFF2-40B4-BE49-F238E27FC236}">
                    <a16:creationId xmlns:a16="http://schemas.microsoft.com/office/drawing/2014/main" id="{4E1FDF4F-A16D-D808-1DBE-EBF7FB1DE542}"/>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3" name="Moon 772">
                <a:extLst>
                  <a:ext uri="{FF2B5EF4-FFF2-40B4-BE49-F238E27FC236}">
                    <a16:creationId xmlns:a16="http://schemas.microsoft.com/office/drawing/2014/main" id="{669FFA8E-C9DF-A40F-B92A-46491FDF632C}"/>
                  </a:ext>
                </a:extLst>
              </p:cNvPr>
              <p:cNvSpPr/>
              <p:nvPr/>
            </p:nvSpPr>
            <p:spPr>
              <a:xfrm rot="1998220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4" name="Moon 773">
                <a:extLst>
                  <a:ext uri="{FF2B5EF4-FFF2-40B4-BE49-F238E27FC236}">
                    <a16:creationId xmlns:a16="http://schemas.microsoft.com/office/drawing/2014/main" id="{62B717E7-D15B-5AD2-74F3-1902851411EF}"/>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5" name="Moon 774">
                <a:extLst>
                  <a:ext uri="{FF2B5EF4-FFF2-40B4-BE49-F238E27FC236}">
                    <a16:creationId xmlns:a16="http://schemas.microsoft.com/office/drawing/2014/main" id="{D76B088F-6273-875C-F6CD-00022A5884F6}"/>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9" name="Moon 748">
              <a:extLst>
                <a:ext uri="{FF2B5EF4-FFF2-40B4-BE49-F238E27FC236}">
                  <a16:creationId xmlns:a16="http://schemas.microsoft.com/office/drawing/2014/main" id="{64505805-A798-27D3-7F36-9D1252B12753}"/>
                </a:ext>
              </a:extLst>
            </p:cNvPr>
            <p:cNvSpPr/>
            <p:nvPr/>
          </p:nvSpPr>
          <p:spPr>
            <a:xfrm rot="16364658" flipH="1">
              <a:off x="1579549" y="2636717"/>
              <a:ext cx="285050" cy="879123"/>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0" name="Oval 749">
              <a:extLst>
                <a:ext uri="{FF2B5EF4-FFF2-40B4-BE49-F238E27FC236}">
                  <a16:creationId xmlns:a16="http://schemas.microsoft.com/office/drawing/2014/main" id="{5A37E888-C644-91BB-6D9B-811E2530F989}"/>
                </a:ext>
              </a:extLst>
            </p:cNvPr>
            <p:cNvSpPr/>
            <p:nvPr/>
          </p:nvSpPr>
          <p:spPr>
            <a:xfrm>
              <a:off x="1450614" y="2833540"/>
              <a:ext cx="699902" cy="323653"/>
            </a:xfrm>
            <a:prstGeom prst="ellipse">
              <a:avLst/>
            </a:prstGeom>
            <a:solidFill>
              <a:srgbClr val="A2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1" name="Rounded Rectangle 129">
              <a:extLst>
                <a:ext uri="{FF2B5EF4-FFF2-40B4-BE49-F238E27FC236}">
                  <a16:creationId xmlns:a16="http://schemas.microsoft.com/office/drawing/2014/main" id="{CBA1790C-C6C1-205C-9594-15FA21868754}"/>
                </a:ext>
              </a:extLst>
            </p:cNvPr>
            <p:cNvSpPr/>
            <p:nvPr/>
          </p:nvSpPr>
          <p:spPr>
            <a:xfrm>
              <a:off x="1275638" y="4613630"/>
              <a:ext cx="874877" cy="323653"/>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2" name="Group 48">
              <a:extLst>
                <a:ext uri="{FF2B5EF4-FFF2-40B4-BE49-F238E27FC236}">
                  <a16:creationId xmlns:a16="http://schemas.microsoft.com/office/drawing/2014/main" id="{72B5E963-C6DF-82D6-11BC-A1B02EF69976}"/>
                </a:ext>
              </a:extLst>
            </p:cNvPr>
            <p:cNvGrpSpPr/>
            <p:nvPr/>
          </p:nvGrpSpPr>
          <p:grpSpPr>
            <a:xfrm>
              <a:off x="1363126" y="4694543"/>
              <a:ext cx="699902" cy="174274"/>
              <a:chOff x="553453" y="4798401"/>
              <a:chExt cx="1858183" cy="519282"/>
            </a:xfrm>
          </p:grpSpPr>
          <p:sp>
            <p:nvSpPr>
              <p:cNvPr id="766" name="Frame 765">
                <a:extLst>
                  <a:ext uri="{FF2B5EF4-FFF2-40B4-BE49-F238E27FC236}">
                    <a16:creationId xmlns:a16="http://schemas.microsoft.com/office/drawing/2014/main" id="{6B863C6B-82A0-2159-2C2F-6526AF8E7A6A}"/>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7" name="Frame 766">
                <a:extLst>
                  <a:ext uri="{FF2B5EF4-FFF2-40B4-BE49-F238E27FC236}">
                    <a16:creationId xmlns:a16="http://schemas.microsoft.com/office/drawing/2014/main" id="{6FD42265-7C57-EB50-4927-31F2B2DA003F}"/>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8" name="Frame 767">
                <a:extLst>
                  <a:ext uri="{FF2B5EF4-FFF2-40B4-BE49-F238E27FC236}">
                    <a16:creationId xmlns:a16="http://schemas.microsoft.com/office/drawing/2014/main" id="{303E481C-03AB-4A00-14EC-A6AB36258404}"/>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9" name="Frame 768">
                <a:extLst>
                  <a:ext uri="{FF2B5EF4-FFF2-40B4-BE49-F238E27FC236}">
                    <a16:creationId xmlns:a16="http://schemas.microsoft.com/office/drawing/2014/main" id="{7EE5EE1E-CF27-ACDE-7DD4-D82E2E57BBB7}"/>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0" name="Frame 769">
                <a:extLst>
                  <a:ext uri="{FF2B5EF4-FFF2-40B4-BE49-F238E27FC236}">
                    <a16:creationId xmlns:a16="http://schemas.microsoft.com/office/drawing/2014/main" id="{64AAD65B-8F9C-341E-A66B-F480A49ED108}"/>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53" name="Rounded Rectangle 131">
              <a:extLst>
                <a:ext uri="{FF2B5EF4-FFF2-40B4-BE49-F238E27FC236}">
                  <a16:creationId xmlns:a16="http://schemas.microsoft.com/office/drawing/2014/main" id="{0D5047DA-9C85-36D6-D49F-B6E013FB0E61}"/>
                </a:ext>
              </a:extLst>
            </p:cNvPr>
            <p:cNvSpPr/>
            <p:nvPr/>
          </p:nvSpPr>
          <p:spPr>
            <a:xfrm>
              <a:off x="1143000" y="3124200"/>
              <a:ext cx="12954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4" name="Group 60">
              <a:extLst>
                <a:ext uri="{FF2B5EF4-FFF2-40B4-BE49-F238E27FC236}">
                  <a16:creationId xmlns:a16="http://schemas.microsoft.com/office/drawing/2014/main" id="{2255133E-DAA3-BFF8-3120-41DE8D3C63C4}"/>
                </a:ext>
              </a:extLst>
            </p:cNvPr>
            <p:cNvGrpSpPr/>
            <p:nvPr/>
          </p:nvGrpSpPr>
          <p:grpSpPr>
            <a:xfrm>
              <a:off x="1219200" y="2971800"/>
              <a:ext cx="1021829" cy="307918"/>
              <a:chOff x="1187970" y="2667000"/>
              <a:chExt cx="2889355" cy="870678"/>
            </a:xfrm>
          </p:grpSpPr>
          <p:grpSp>
            <p:nvGrpSpPr>
              <p:cNvPr id="755" name="Group 25">
                <a:extLst>
                  <a:ext uri="{FF2B5EF4-FFF2-40B4-BE49-F238E27FC236}">
                    <a16:creationId xmlns:a16="http://schemas.microsoft.com/office/drawing/2014/main" id="{66F1CB13-12FA-103C-F153-022447D84F35}"/>
                  </a:ext>
                </a:extLst>
              </p:cNvPr>
              <p:cNvGrpSpPr/>
              <p:nvPr/>
            </p:nvGrpSpPr>
            <p:grpSpPr>
              <a:xfrm>
                <a:off x="1187970" y="2667000"/>
                <a:ext cx="838200" cy="838200"/>
                <a:chOff x="1219200" y="2971800"/>
                <a:chExt cx="838200" cy="838200"/>
              </a:xfrm>
            </p:grpSpPr>
            <p:sp>
              <p:nvSpPr>
                <p:cNvPr id="764" name="Frame 763">
                  <a:extLst>
                    <a:ext uri="{FF2B5EF4-FFF2-40B4-BE49-F238E27FC236}">
                      <a16:creationId xmlns:a16="http://schemas.microsoft.com/office/drawing/2014/main" id="{D9AB0494-82EB-1713-8E02-815A3CDA6B86}"/>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5" name="Quad Arrow 143">
                  <a:extLst>
                    <a:ext uri="{FF2B5EF4-FFF2-40B4-BE49-F238E27FC236}">
                      <a16:creationId xmlns:a16="http://schemas.microsoft.com/office/drawing/2014/main" id="{9F7AF700-88A6-6544-30B6-0D78D715CB5C}"/>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6" name="Group 26">
                <a:extLst>
                  <a:ext uri="{FF2B5EF4-FFF2-40B4-BE49-F238E27FC236}">
                    <a16:creationId xmlns:a16="http://schemas.microsoft.com/office/drawing/2014/main" id="{D1401477-28EE-08ED-B44A-EDB03636F7A2}"/>
                  </a:ext>
                </a:extLst>
              </p:cNvPr>
              <p:cNvGrpSpPr/>
              <p:nvPr/>
            </p:nvGrpSpPr>
            <p:grpSpPr>
              <a:xfrm>
                <a:off x="2214797" y="2683239"/>
                <a:ext cx="838200" cy="838200"/>
                <a:chOff x="1219200" y="2971800"/>
                <a:chExt cx="838200" cy="838200"/>
              </a:xfrm>
            </p:grpSpPr>
            <p:sp>
              <p:nvSpPr>
                <p:cNvPr id="762" name="Frame 761">
                  <a:extLst>
                    <a:ext uri="{FF2B5EF4-FFF2-40B4-BE49-F238E27FC236}">
                      <a16:creationId xmlns:a16="http://schemas.microsoft.com/office/drawing/2014/main" id="{6695EE34-8B75-988B-74BF-B0F1788CBE56}"/>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3" name="Quad Arrow 141">
                  <a:extLst>
                    <a:ext uri="{FF2B5EF4-FFF2-40B4-BE49-F238E27FC236}">
                      <a16:creationId xmlns:a16="http://schemas.microsoft.com/office/drawing/2014/main" id="{DA61AD65-7BC4-3B33-1D4E-1BFDCFE8D22E}"/>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7" name="Group 29">
                <a:extLst>
                  <a:ext uri="{FF2B5EF4-FFF2-40B4-BE49-F238E27FC236}">
                    <a16:creationId xmlns:a16="http://schemas.microsoft.com/office/drawing/2014/main" id="{5C9A6A4F-72A0-033B-9B21-C404A2A84248}"/>
                  </a:ext>
                </a:extLst>
              </p:cNvPr>
              <p:cNvGrpSpPr/>
              <p:nvPr/>
            </p:nvGrpSpPr>
            <p:grpSpPr>
              <a:xfrm>
                <a:off x="3239125" y="2699478"/>
                <a:ext cx="838200" cy="838200"/>
                <a:chOff x="1219200" y="2971800"/>
                <a:chExt cx="838200" cy="838200"/>
              </a:xfrm>
            </p:grpSpPr>
            <p:sp>
              <p:nvSpPr>
                <p:cNvPr id="760" name="Frame 759">
                  <a:extLst>
                    <a:ext uri="{FF2B5EF4-FFF2-40B4-BE49-F238E27FC236}">
                      <a16:creationId xmlns:a16="http://schemas.microsoft.com/office/drawing/2014/main" id="{32300912-F08E-D053-1109-458BE2E6AACB}"/>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1" name="Quad Arrow 139">
                  <a:extLst>
                    <a:ext uri="{FF2B5EF4-FFF2-40B4-BE49-F238E27FC236}">
                      <a16:creationId xmlns:a16="http://schemas.microsoft.com/office/drawing/2014/main" id="{AFF43088-8DD4-A200-046B-1CC577E6333E}"/>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8" name="Diamond 757">
                <a:extLst>
                  <a:ext uri="{FF2B5EF4-FFF2-40B4-BE49-F238E27FC236}">
                    <a16:creationId xmlns:a16="http://schemas.microsoft.com/office/drawing/2014/main" id="{CD9CAB9F-F4FF-0722-93A3-081215CC06F9}"/>
                  </a:ext>
                </a:extLst>
              </p:cNvPr>
              <p:cNvSpPr/>
              <p:nvPr/>
            </p:nvSpPr>
            <p:spPr>
              <a:xfrm>
                <a:off x="1948721" y="2803161"/>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9" name="Diamond 758">
                <a:extLst>
                  <a:ext uri="{FF2B5EF4-FFF2-40B4-BE49-F238E27FC236}">
                    <a16:creationId xmlns:a16="http://schemas.microsoft.com/office/drawing/2014/main" id="{DBAB743D-41D3-1579-E014-79BC8065D7D7}"/>
                  </a:ext>
                </a:extLst>
              </p:cNvPr>
              <p:cNvSpPr/>
              <p:nvPr/>
            </p:nvSpPr>
            <p:spPr>
              <a:xfrm>
                <a:off x="3015521" y="2835639"/>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86" name="Group 785">
            <a:extLst>
              <a:ext uri="{FF2B5EF4-FFF2-40B4-BE49-F238E27FC236}">
                <a16:creationId xmlns:a16="http://schemas.microsoft.com/office/drawing/2014/main" id="{55320885-ACC1-B300-93A8-93EB6B1AAFAD}"/>
              </a:ext>
            </a:extLst>
          </p:cNvPr>
          <p:cNvGrpSpPr/>
          <p:nvPr/>
        </p:nvGrpSpPr>
        <p:grpSpPr>
          <a:xfrm>
            <a:off x="1094548" y="1488347"/>
            <a:ext cx="1499584" cy="3064193"/>
            <a:chOff x="685800" y="2743200"/>
            <a:chExt cx="1907378" cy="3897461"/>
          </a:xfrm>
        </p:grpSpPr>
        <p:sp>
          <p:nvSpPr>
            <p:cNvPr id="787" name="Oval 4">
              <a:extLst>
                <a:ext uri="{FF2B5EF4-FFF2-40B4-BE49-F238E27FC236}">
                  <a16:creationId xmlns:a16="http://schemas.microsoft.com/office/drawing/2014/main" id="{5FFE4C7D-C250-CD5A-3810-32F1D057BFD1}"/>
                </a:ext>
              </a:extLst>
            </p:cNvPr>
            <p:cNvSpPr/>
            <p:nvPr/>
          </p:nvSpPr>
          <p:spPr>
            <a:xfrm rot="6957280">
              <a:off x="565194" y="4541970"/>
              <a:ext cx="942728" cy="35837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8" name="Group 787">
              <a:extLst>
                <a:ext uri="{FF2B5EF4-FFF2-40B4-BE49-F238E27FC236}">
                  <a16:creationId xmlns:a16="http://schemas.microsoft.com/office/drawing/2014/main" id="{6EC1AE8C-6EC8-C431-C76D-C137167F71ED}"/>
                </a:ext>
              </a:extLst>
            </p:cNvPr>
            <p:cNvGrpSpPr/>
            <p:nvPr/>
          </p:nvGrpSpPr>
          <p:grpSpPr>
            <a:xfrm>
              <a:off x="685800" y="2743200"/>
              <a:ext cx="1907378" cy="3897461"/>
              <a:chOff x="304800" y="914400"/>
              <a:chExt cx="2466751" cy="5040461"/>
            </a:xfrm>
          </p:grpSpPr>
          <p:sp>
            <p:nvSpPr>
              <p:cNvPr id="789" name="Rounded Rectangle 92">
                <a:extLst>
                  <a:ext uri="{FF2B5EF4-FFF2-40B4-BE49-F238E27FC236}">
                    <a16:creationId xmlns:a16="http://schemas.microsoft.com/office/drawing/2014/main" id="{11D290D1-3297-483F-F2FD-5906EC07D6E3}"/>
                  </a:ext>
                </a:extLst>
              </p:cNvPr>
              <p:cNvSpPr/>
              <p:nvPr/>
            </p:nvSpPr>
            <p:spPr>
              <a:xfrm>
                <a:off x="762000" y="914400"/>
                <a:ext cx="1752600" cy="3276599"/>
              </a:xfrm>
              <a:prstGeom prst="roundRect">
                <a:avLst>
                  <a:gd name="adj" fmla="val 3852"/>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0" name="Group 69">
                <a:extLst>
                  <a:ext uri="{FF2B5EF4-FFF2-40B4-BE49-F238E27FC236}">
                    <a16:creationId xmlns:a16="http://schemas.microsoft.com/office/drawing/2014/main" id="{A9A95C3B-ED27-8C64-3AA6-48BBA7628345}"/>
                  </a:ext>
                </a:extLst>
              </p:cNvPr>
              <p:cNvGrpSpPr/>
              <p:nvPr/>
            </p:nvGrpSpPr>
            <p:grpSpPr>
              <a:xfrm flipH="1">
                <a:off x="1143000" y="4468471"/>
                <a:ext cx="609601" cy="1447801"/>
                <a:chOff x="4222137" y="4305789"/>
                <a:chExt cx="609601" cy="1447801"/>
              </a:xfrm>
            </p:grpSpPr>
            <p:sp>
              <p:nvSpPr>
                <p:cNvPr id="877" name="Oval 876">
                  <a:extLst>
                    <a:ext uri="{FF2B5EF4-FFF2-40B4-BE49-F238E27FC236}">
                      <a16:creationId xmlns:a16="http://schemas.microsoft.com/office/drawing/2014/main" id="{88C04390-25A8-31AE-5B35-028D268CC313}"/>
                    </a:ext>
                  </a:extLst>
                </p:cNvPr>
                <p:cNvSpPr/>
                <p:nvPr/>
              </p:nvSpPr>
              <p:spPr>
                <a:xfrm rot="3012038">
                  <a:off x="3955438" y="4877290"/>
                  <a:ext cx="1219200" cy="5334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8" name="Oval 877">
                  <a:extLst>
                    <a:ext uri="{FF2B5EF4-FFF2-40B4-BE49-F238E27FC236}">
                      <a16:creationId xmlns:a16="http://schemas.microsoft.com/office/drawing/2014/main" id="{019A18B4-A0DB-BAC5-4A8D-EF9E8454D4A6}"/>
                    </a:ext>
                  </a:extLst>
                </p:cNvPr>
                <p:cNvSpPr/>
                <p:nvPr/>
              </p:nvSpPr>
              <p:spPr>
                <a:xfrm rot="3399159">
                  <a:off x="3879237" y="4648689"/>
                  <a:ext cx="1219200"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1" name="Group 68">
                <a:extLst>
                  <a:ext uri="{FF2B5EF4-FFF2-40B4-BE49-F238E27FC236}">
                    <a16:creationId xmlns:a16="http://schemas.microsoft.com/office/drawing/2014/main" id="{ADC87367-7A5E-E836-EF1D-3D04E9264C0B}"/>
                  </a:ext>
                </a:extLst>
              </p:cNvPr>
              <p:cNvGrpSpPr/>
              <p:nvPr/>
            </p:nvGrpSpPr>
            <p:grpSpPr>
              <a:xfrm>
                <a:off x="1555137" y="4507060"/>
                <a:ext cx="609601" cy="1447801"/>
                <a:chOff x="4222137" y="4305789"/>
                <a:chExt cx="609601" cy="1447801"/>
              </a:xfrm>
            </p:grpSpPr>
            <p:sp>
              <p:nvSpPr>
                <p:cNvPr id="875" name="Oval 66">
                  <a:extLst>
                    <a:ext uri="{FF2B5EF4-FFF2-40B4-BE49-F238E27FC236}">
                      <a16:creationId xmlns:a16="http://schemas.microsoft.com/office/drawing/2014/main" id="{832101C3-DF07-9997-D58F-D38260EE9ADA}"/>
                    </a:ext>
                  </a:extLst>
                </p:cNvPr>
                <p:cNvSpPr/>
                <p:nvPr/>
              </p:nvSpPr>
              <p:spPr>
                <a:xfrm rot="3012038">
                  <a:off x="3955438" y="4877290"/>
                  <a:ext cx="1219200" cy="533400"/>
                </a:xfrm>
                <a:prstGeom prst="ellipse">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6" name="Oval 67">
                  <a:extLst>
                    <a:ext uri="{FF2B5EF4-FFF2-40B4-BE49-F238E27FC236}">
                      <a16:creationId xmlns:a16="http://schemas.microsoft.com/office/drawing/2014/main" id="{92CE18EA-B9B7-7026-9198-FD3B0AA3DE3D}"/>
                    </a:ext>
                  </a:extLst>
                </p:cNvPr>
                <p:cNvSpPr/>
                <p:nvPr/>
              </p:nvSpPr>
              <p:spPr>
                <a:xfrm rot="3399159">
                  <a:off x="3879237" y="4648689"/>
                  <a:ext cx="1219200" cy="533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2" name="Oval 4">
                <a:extLst>
                  <a:ext uri="{FF2B5EF4-FFF2-40B4-BE49-F238E27FC236}">
                    <a16:creationId xmlns:a16="http://schemas.microsoft.com/office/drawing/2014/main" id="{21522A8C-95C6-8216-030F-766074D96483}"/>
                  </a:ext>
                </a:extLst>
              </p:cNvPr>
              <p:cNvSpPr/>
              <p:nvPr/>
            </p:nvSpPr>
            <p:spPr>
              <a:xfrm rot="4765551">
                <a:off x="2013656" y="3279278"/>
                <a:ext cx="1069398" cy="44639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3" name="Group 34">
                <a:extLst>
                  <a:ext uri="{FF2B5EF4-FFF2-40B4-BE49-F238E27FC236}">
                    <a16:creationId xmlns:a16="http://schemas.microsoft.com/office/drawing/2014/main" id="{9F44A552-09DE-9547-3A35-BC50B5CC6C19}"/>
                  </a:ext>
                </a:extLst>
              </p:cNvPr>
              <p:cNvGrpSpPr/>
              <p:nvPr/>
            </p:nvGrpSpPr>
            <p:grpSpPr>
              <a:xfrm rot="18918069">
                <a:off x="1754044" y="2367296"/>
                <a:ext cx="992712" cy="1453296"/>
                <a:chOff x="1977877" y="1457884"/>
                <a:chExt cx="992712" cy="1453296"/>
              </a:xfrm>
            </p:grpSpPr>
            <p:sp>
              <p:nvSpPr>
                <p:cNvPr id="863" name="Trapezoid 35">
                  <a:extLst>
                    <a:ext uri="{FF2B5EF4-FFF2-40B4-BE49-F238E27FC236}">
                      <a16:creationId xmlns:a16="http://schemas.microsoft.com/office/drawing/2014/main" id="{C2EA2FCA-2B24-5EF1-1460-FC9DD9C375A5}"/>
                    </a:ext>
                  </a:extLst>
                </p:cNvPr>
                <p:cNvSpPr/>
                <p:nvPr/>
              </p:nvSpPr>
              <p:spPr>
                <a:xfrm rot="1340719">
                  <a:off x="2229644" y="1457884"/>
                  <a:ext cx="740945" cy="1453296"/>
                </a:xfrm>
                <a:prstGeom prst="trapezoid">
                  <a:avLst>
                    <a:gd name="adj" fmla="val 24809"/>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4" name="Group 32">
                  <a:extLst>
                    <a:ext uri="{FF2B5EF4-FFF2-40B4-BE49-F238E27FC236}">
                      <a16:creationId xmlns:a16="http://schemas.microsoft.com/office/drawing/2014/main" id="{A821C2A2-C3D5-A1E5-BC11-FBE14C686D93}"/>
                    </a:ext>
                  </a:extLst>
                </p:cNvPr>
                <p:cNvGrpSpPr/>
                <p:nvPr/>
              </p:nvGrpSpPr>
              <p:grpSpPr>
                <a:xfrm rot="1329619">
                  <a:off x="1977877" y="2670865"/>
                  <a:ext cx="750562" cy="222094"/>
                  <a:chOff x="1398494" y="4038600"/>
                  <a:chExt cx="1192306" cy="434340"/>
                </a:xfrm>
              </p:grpSpPr>
              <p:sp>
                <p:nvSpPr>
                  <p:cNvPr id="865" name="Pentagon 168">
                    <a:extLst>
                      <a:ext uri="{FF2B5EF4-FFF2-40B4-BE49-F238E27FC236}">
                        <a16:creationId xmlns:a16="http://schemas.microsoft.com/office/drawing/2014/main" id="{12568FF3-9C28-BE0E-B5D4-C219BDEEACEE}"/>
                      </a:ext>
                    </a:extLst>
                  </p:cNvPr>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6" name="Pentagon 69">
                    <a:extLst>
                      <a:ext uri="{FF2B5EF4-FFF2-40B4-BE49-F238E27FC236}">
                        <a16:creationId xmlns:a16="http://schemas.microsoft.com/office/drawing/2014/main" id="{347EB89D-FC1E-4036-B08B-AA784A12C91F}"/>
                      </a:ext>
                    </a:extLst>
                  </p:cNvPr>
                  <p:cNvSpPr/>
                  <p:nvPr/>
                </p:nvSpPr>
                <p:spPr>
                  <a:xfrm rot="5400000">
                    <a:off x="1524621"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7" name="Diamond 866">
                    <a:extLst>
                      <a:ext uri="{FF2B5EF4-FFF2-40B4-BE49-F238E27FC236}">
                        <a16:creationId xmlns:a16="http://schemas.microsoft.com/office/drawing/2014/main" id="{F215B276-3761-AD8D-F1AF-65F5AFDFCC65}"/>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8" name="Group 15">
                    <a:extLst>
                      <a:ext uri="{FF2B5EF4-FFF2-40B4-BE49-F238E27FC236}">
                        <a16:creationId xmlns:a16="http://schemas.microsoft.com/office/drawing/2014/main" id="{C8B3C5CD-EC5C-E95D-CEE2-CD5ED6567266}"/>
                      </a:ext>
                    </a:extLst>
                  </p:cNvPr>
                  <p:cNvGrpSpPr/>
                  <p:nvPr/>
                </p:nvGrpSpPr>
                <p:grpSpPr>
                  <a:xfrm>
                    <a:off x="1909482" y="4043875"/>
                    <a:ext cx="681318" cy="429065"/>
                    <a:chOff x="685800" y="1524000"/>
                    <a:chExt cx="1219200" cy="609600"/>
                  </a:xfrm>
                </p:grpSpPr>
                <p:sp>
                  <p:nvSpPr>
                    <p:cNvPr id="870" name="Pentagon 10">
                      <a:extLst>
                        <a:ext uri="{FF2B5EF4-FFF2-40B4-BE49-F238E27FC236}">
                          <a16:creationId xmlns:a16="http://schemas.microsoft.com/office/drawing/2014/main" id="{16ED6FFE-F079-C792-5EC3-C3CA271E55F6}"/>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1" name="Pentagon 174">
                      <a:extLst>
                        <a:ext uri="{FF2B5EF4-FFF2-40B4-BE49-F238E27FC236}">
                          <a16:creationId xmlns:a16="http://schemas.microsoft.com/office/drawing/2014/main" id="{879D5E48-E3EF-76E2-1104-945AC8FCE29B}"/>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2" name="Pentagon 175">
                      <a:extLst>
                        <a:ext uri="{FF2B5EF4-FFF2-40B4-BE49-F238E27FC236}">
                          <a16:creationId xmlns:a16="http://schemas.microsoft.com/office/drawing/2014/main" id="{05537337-4F60-8376-3D2A-81593CD6497F}"/>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3" name="Diamond 872">
                      <a:extLst>
                        <a:ext uri="{FF2B5EF4-FFF2-40B4-BE49-F238E27FC236}">
                          <a16:creationId xmlns:a16="http://schemas.microsoft.com/office/drawing/2014/main" id="{DA4D5978-1E74-5FB3-A55E-75F1026F307E}"/>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4" name="Diamond 77">
                      <a:extLst>
                        <a:ext uri="{FF2B5EF4-FFF2-40B4-BE49-F238E27FC236}">
                          <a16:creationId xmlns:a16="http://schemas.microsoft.com/office/drawing/2014/main" id="{0E43EB3A-F6D5-6FB6-CDAB-16CD969F6DE3}"/>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9" name="Diamond 868">
                    <a:extLst>
                      <a:ext uri="{FF2B5EF4-FFF2-40B4-BE49-F238E27FC236}">
                        <a16:creationId xmlns:a16="http://schemas.microsoft.com/office/drawing/2014/main" id="{9D190A93-9B9B-1760-4806-2DE4D6A6537F}"/>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94" name="Group 33">
                <a:extLst>
                  <a:ext uri="{FF2B5EF4-FFF2-40B4-BE49-F238E27FC236}">
                    <a16:creationId xmlns:a16="http://schemas.microsoft.com/office/drawing/2014/main" id="{4465B09F-F05C-4D37-56E9-E9B457AD2205}"/>
                  </a:ext>
                </a:extLst>
              </p:cNvPr>
              <p:cNvGrpSpPr/>
              <p:nvPr/>
            </p:nvGrpSpPr>
            <p:grpSpPr>
              <a:xfrm>
                <a:off x="304800" y="2258671"/>
                <a:ext cx="992712" cy="1453296"/>
                <a:chOff x="1977877" y="1457884"/>
                <a:chExt cx="992712" cy="1453296"/>
              </a:xfrm>
            </p:grpSpPr>
            <p:sp>
              <p:nvSpPr>
                <p:cNvPr id="851" name="Trapezoid 18">
                  <a:extLst>
                    <a:ext uri="{FF2B5EF4-FFF2-40B4-BE49-F238E27FC236}">
                      <a16:creationId xmlns:a16="http://schemas.microsoft.com/office/drawing/2014/main" id="{0E8EBB25-533F-A70A-9ECF-4CBE766DCC8D}"/>
                    </a:ext>
                  </a:extLst>
                </p:cNvPr>
                <p:cNvSpPr/>
                <p:nvPr/>
              </p:nvSpPr>
              <p:spPr>
                <a:xfrm rot="1340719">
                  <a:off x="2229644" y="1457884"/>
                  <a:ext cx="740945" cy="1453296"/>
                </a:xfrm>
                <a:prstGeom prst="trapezoid">
                  <a:avLst>
                    <a:gd name="adj" fmla="val 24809"/>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2" name="Group 32">
                  <a:extLst>
                    <a:ext uri="{FF2B5EF4-FFF2-40B4-BE49-F238E27FC236}">
                      <a16:creationId xmlns:a16="http://schemas.microsoft.com/office/drawing/2014/main" id="{4034E2AD-00C6-4322-3E19-BDBB8512D17E}"/>
                    </a:ext>
                  </a:extLst>
                </p:cNvPr>
                <p:cNvGrpSpPr/>
                <p:nvPr/>
              </p:nvGrpSpPr>
              <p:grpSpPr>
                <a:xfrm rot="1329619">
                  <a:off x="1977877" y="2670865"/>
                  <a:ext cx="750562" cy="222094"/>
                  <a:chOff x="1398494" y="4038600"/>
                  <a:chExt cx="1192306" cy="434340"/>
                </a:xfrm>
              </p:grpSpPr>
              <p:sp>
                <p:nvSpPr>
                  <p:cNvPr id="853" name="Pentagon 21">
                    <a:extLst>
                      <a:ext uri="{FF2B5EF4-FFF2-40B4-BE49-F238E27FC236}">
                        <a16:creationId xmlns:a16="http://schemas.microsoft.com/office/drawing/2014/main" id="{FCF53FD7-5311-35FB-FA7C-9DA49D641BC2}"/>
                      </a:ext>
                    </a:extLst>
                  </p:cNvPr>
                  <p:cNvSpPr/>
                  <p:nvPr/>
                </p:nvSpPr>
                <p:spPr>
                  <a:xfrm rot="5400000">
                    <a:off x="1269126"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4" name="Pentagon 22">
                    <a:extLst>
                      <a:ext uri="{FF2B5EF4-FFF2-40B4-BE49-F238E27FC236}">
                        <a16:creationId xmlns:a16="http://schemas.microsoft.com/office/drawing/2014/main" id="{81E69B88-FE9F-8227-AC41-57E406365C8F}"/>
                      </a:ext>
                    </a:extLst>
                  </p:cNvPr>
                  <p:cNvSpPr/>
                  <p:nvPr/>
                </p:nvSpPr>
                <p:spPr>
                  <a:xfrm rot="5400000">
                    <a:off x="1524621" y="4173243"/>
                    <a:ext cx="429065" cy="170329"/>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5" name="Diamond 24">
                    <a:extLst>
                      <a:ext uri="{FF2B5EF4-FFF2-40B4-BE49-F238E27FC236}">
                        <a16:creationId xmlns:a16="http://schemas.microsoft.com/office/drawing/2014/main" id="{EABB94B1-0121-725A-07D1-951B4896B00B}"/>
                      </a:ext>
                    </a:extLst>
                  </p:cNvPr>
                  <p:cNvSpPr/>
                  <p:nvPr/>
                </p:nvSpPr>
                <p:spPr>
                  <a:xfrm>
                    <a:off x="1495526" y="4047392"/>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6" name="Group 15">
                    <a:extLst>
                      <a:ext uri="{FF2B5EF4-FFF2-40B4-BE49-F238E27FC236}">
                        <a16:creationId xmlns:a16="http://schemas.microsoft.com/office/drawing/2014/main" id="{90C8C607-7E17-41AB-D775-DA16717AB1A1}"/>
                      </a:ext>
                    </a:extLst>
                  </p:cNvPr>
                  <p:cNvGrpSpPr/>
                  <p:nvPr/>
                </p:nvGrpSpPr>
                <p:grpSpPr>
                  <a:xfrm>
                    <a:off x="1909482" y="4043875"/>
                    <a:ext cx="681318" cy="429065"/>
                    <a:chOff x="685800" y="1524000"/>
                    <a:chExt cx="1219200" cy="609600"/>
                  </a:xfrm>
                </p:grpSpPr>
                <p:sp>
                  <p:nvSpPr>
                    <p:cNvPr id="858" name="Pentagon 10">
                      <a:extLst>
                        <a:ext uri="{FF2B5EF4-FFF2-40B4-BE49-F238E27FC236}">
                          <a16:creationId xmlns:a16="http://schemas.microsoft.com/office/drawing/2014/main" id="{CFF4EF64-246A-8A8D-D66E-DE76D52F4E8E}"/>
                        </a:ext>
                      </a:extLst>
                    </p:cNvPr>
                    <p:cNvSpPr/>
                    <p:nvPr/>
                  </p:nvSpPr>
                  <p:spPr>
                    <a:xfrm rot="5400000">
                      <a:off x="5334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9" name="Pentagon 28">
                      <a:extLst>
                        <a:ext uri="{FF2B5EF4-FFF2-40B4-BE49-F238E27FC236}">
                          <a16:creationId xmlns:a16="http://schemas.microsoft.com/office/drawing/2014/main" id="{56DDEC3C-F084-55C1-A879-54773E02E7CF}"/>
                        </a:ext>
                      </a:extLst>
                    </p:cNvPr>
                    <p:cNvSpPr/>
                    <p:nvPr/>
                  </p:nvSpPr>
                  <p:spPr>
                    <a:xfrm rot="5400000">
                      <a:off x="9906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 name="Pentagon 29">
                      <a:extLst>
                        <a:ext uri="{FF2B5EF4-FFF2-40B4-BE49-F238E27FC236}">
                          <a16:creationId xmlns:a16="http://schemas.microsoft.com/office/drawing/2014/main" id="{C84D7A38-2707-49FC-DF7E-D453697DB4C7}"/>
                        </a:ext>
                      </a:extLst>
                    </p:cNvPr>
                    <p:cNvSpPr/>
                    <p:nvPr/>
                  </p:nvSpPr>
                  <p:spPr>
                    <a:xfrm rot="5400000">
                      <a:off x="1447800" y="1676400"/>
                      <a:ext cx="609600" cy="304800"/>
                    </a:xfrm>
                    <a:prstGeom prst="homePlat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1" name="Diamond 30">
                      <a:extLst>
                        <a:ext uri="{FF2B5EF4-FFF2-40B4-BE49-F238E27FC236}">
                          <a16:creationId xmlns:a16="http://schemas.microsoft.com/office/drawing/2014/main" id="{4EBA42FC-A65E-4DC4-0E39-78E9ED0EB775}"/>
                        </a:ext>
                      </a:extLst>
                    </p:cNvPr>
                    <p:cNvSpPr/>
                    <p:nvPr/>
                  </p:nvSpPr>
                  <p:spPr>
                    <a:xfrm>
                      <a:off x="838200" y="1524000"/>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2" name="Diamond 31">
                      <a:extLst>
                        <a:ext uri="{FF2B5EF4-FFF2-40B4-BE49-F238E27FC236}">
                          <a16:creationId xmlns:a16="http://schemas.microsoft.com/office/drawing/2014/main" id="{323665A8-BBA8-5F19-E5DC-7E1F33590B5D}"/>
                        </a:ext>
                      </a:extLst>
                    </p:cNvPr>
                    <p:cNvSpPr/>
                    <p:nvPr/>
                  </p:nvSpPr>
                  <p:spPr>
                    <a:xfrm>
                      <a:off x="1316636" y="1528996"/>
                      <a:ext cx="457200" cy="304800"/>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7" name="Diamond 26">
                    <a:extLst>
                      <a:ext uri="{FF2B5EF4-FFF2-40B4-BE49-F238E27FC236}">
                        <a16:creationId xmlns:a16="http://schemas.microsoft.com/office/drawing/2014/main" id="{2D168783-D457-1F9A-0C12-280C00CC3719}"/>
                      </a:ext>
                    </a:extLst>
                  </p:cNvPr>
                  <p:cNvSpPr/>
                  <p:nvPr/>
                </p:nvSpPr>
                <p:spPr>
                  <a:xfrm>
                    <a:off x="1748228" y="4038600"/>
                    <a:ext cx="255494" cy="214532"/>
                  </a:xfrm>
                  <a:prstGeom prst="diamon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95" name="Trapezoid 3">
                <a:extLst>
                  <a:ext uri="{FF2B5EF4-FFF2-40B4-BE49-F238E27FC236}">
                    <a16:creationId xmlns:a16="http://schemas.microsoft.com/office/drawing/2014/main" id="{ADD7B26D-8641-8880-9985-D8F134763722}"/>
                  </a:ext>
                </a:extLst>
              </p:cNvPr>
              <p:cNvSpPr/>
              <p:nvPr/>
            </p:nvSpPr>
            <p:spPr>
              <a:xfrm>
                <a:off x="914400" y="2334871"/>
                <a:ext cx="1447800" cy="2667000"/>
              </a:xfrm>
              <a:prstGeom prst="trapezoid">
                <a:avLst>
                  <a:gd name="adj" fmla="val 24385"/>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6" name="Trapezoid 795">
                <a:extLst>
                  <a:ext uri="{FF2B5EF4-FFF2-40B4-BE49-F238E27FC236}">
                    <a16:creationId xmlns:a16="http://schemas.microsoft.com/office/drawing/2014/main" id="{9FE9EC14-CEC3-DBB8-02B2-5D7FBD168E66}"/>
                  </a:ext>
                </a:extLst>
              </p:cNvPr>
              <p:cNvSpPr/>
              <p:nvPr/>
            </p:nvSpPr>
            <p:spPr>
              <a:xfrm>
                <a:off x="1416571" y="2212451"/>
                <a:ext cx="457200" cy="457200"/>
              </a:xfrm>
              <a:prstGeom prst="trapezoid">
                <a:avLst>
                  <a:gd name="adj" fmla="val 34836"/>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97" name="Group 17">
                <a:extLst>
                  <a:ext uri="{FF2B5EF4-FFF2-40B4-BE49-F238E27FC236}">
                    <a16:creationId xmlns:a16="http://schemas.microsoft.com/office/drawing/2014/main" id="{F7B135E3-7BA2-4B6E-B517-AB2A26343698}"/>
                  </a:ext>
                </a:extLst>
              </p:cNvPr>
              <p:cNvGrpSpPr/>
              <p:nvPr/>
            </p:nvGrpSpPr>
            <p:grpSpPr>
              <a:xfrm>
                <a:off x="914400" y="4925671"/>
                <a:ext cx="1447800" cy="434340"/>
                <a:chOff x="533400" y="1364105"/>
                <a:chExt cx="2590800" cy="617095"/>
              </a:xfrm>
            </p:grpSpPr>
            <p:sp>
              <p:nvSpPr>
                <p:cNvPr id="839" name="Pentagon 142">
                  <a:extLst>
                    <a:ext uri="{FF2B5EF4-FFF2-40B4-BE49-F238E27FC236}">
                      <a16:creationId xmlns:a16="http://schemas.microsoft.com/office/drawing/2014/main" id="{6B08EC9D-6055-1E65-E02F-904F94F22C0E}"/>
                    </a:ext>
                  </a:extLst>
                </p:cNvPr>
                <p:cNvSpPr/>
                <p:nvPr/>
              </p:nvSpPr>
              <p:spPr>
                <a:xfrm rot="5400000">
                  <a:off x="381000" y="1524000"/>
                  <a:ext cx="609600" cy="3048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0" name="Pentagon 143">
                  <a:extLst>
                    <a:ext uri="{FF2B5EF4-FFF2-40B4-BE49-F238E27FC236}">
                      <a16:creationId xmlns:a16="http://schemas.microsoft.com/office/drawing/2014/main" id="{FFC71F27-00C4-D004-91CA-7AD56F184517}"/>
                    </a:ext>
                  </a:extLst>
                </p:cNvPr>
                <p:cNvSpPr/>
                <p:nvPr/>
              </p:nvSpPr>
              <p:spPr>
                <a:xfrm rot="5400000">
                  <a:off x="838200" y="1524000"/>
                  <a:ext cx="609600" cy="3048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1" name="Pentagon 7">
                  <a:extLst>
                    <a:ext uri="{FF2B5EF4-FFF2-40B4-BE49-F238E27FC236}">
                      <a16:creationId xmlns:a16="http://schemas.microsoft.com/office/drawing/2014/main" id="{27E5A621-8644-6728-2580-DB7CA64FF323}"/>
                    </a:ext>
                  </a:extLst>
                </p:cNvPr>
                <p:cNvSpPr/>
                <p:nvPr/>
              </p:nvSpPr>
              <p:spPr>
                <a:xfrm rot="5400000">
                  <a:off x="1295400" y="1524000"/>
                  <a:ext cx="609600" cy="3048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2" name="Diamond 8">
                  <a:extLst>
                    <a:ext uri="{FF2B5EF4-FFF2-40B4-BE49-F238E27FC236}">
                      <a16:creationId xmlns:a16="http://schemas.microsoft.com/office/drawing/2014/main" id="{4C438B9D-A4C0-07DA-CD1A-7F51FB7075B8}"/>
                    </a:ext>
                  </a:extLst>
                </p:cNvPr>
                <p:cNvSpPr/>
                <p:nvPr/>
              </p:nvSpPr>
              <p:spPr>
                <a:xfrm>
                  <a:off x="685800" y="13716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3" name="Diamond 9">
                  <a:extLst>
                    <a:ext uri="{FF2B5EF4-FFF2-40B4-BE49-F238E27FC236}">
                      <a16:creationId xmlns:a16="http://schemas.microsoft.com/office/drawing/2014/main" id="{C9A1B705-8E8A-8C2C-6A6A-C93790E4BF49}"/>
                    </a:ext>
                  </a:extLst>
                </p:cNvPr>
                <p:cNvSpPr/>
                <p:nvPr/>
              </p:nvSpPr>
              <p:spPr>
                <a:xfrm>
                  <a:off x="1164236" y="13765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4" name="Group 15">
                  <a:extLst>
                    <a:ext uri="{FF2B5EF4-FFF2-40B4-BE49-F238E27FC236}">
                      <a16:creationId xmlns:a16="http://schemas.microsoft.com/office/drawing/2014/main" id="{029E5E80-F34D-E13B-299E-4E64281F63B0}"/>
                    </a:ext>
                  </a:extLst>
                </p:cNvPr>
                <p:cNvGrpSpPr/>
                <p:nvPr/>
              </p:nvGrpSpPr>
              <p:grpSpPr>
                <a:xfrm>
                  <a:off x="1905000" y="1371600"/>
                  <a:ext cx="1219200" cy="609600"/>
                  <a:chOff x="685800" y="1524000"/>
                  <a:chExt cx="1219200" cy="609600"/>
                </a:xfrm>
              </p:grpSpPr>
              <p:sp>
                <p:nvSpPr>
                  <p:cNvPr id="846" name="Pentagon 10">
                    <a:extLst>
                      <a:ext uri="{FF2B5EF4-FFF2-40B4-BE49-F238E27FC236}">
                        <a16:creationId xmlns:a16="http://schemas.microsoft.com/office/drawing/2014/main" id="{FF7D3E65-9160-204B-1360-4CFA37F6A842}"/>
                      </a:ext>
                    </a:extLst>
                  </p:cNvPr>
                  <p:cNvSpPr/>
                  <p:nvPr/>
                </p:nvSpPr>
                <p:spPr>
                  <a:xfrm rot="5400000">
                    <a:off x="533400" y="1676400"/>
                    <a:ext cx="609600" cy="3048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7" name="Pentagon 11">
                    <a:extLst>
                      <a:ext uri="{FF2B5EF4-FFF2-40B4-BE49-F238E27FC236}">
                        <a16:creationId xmlns:a16="http://schemas.microsoft.com/office/drawing/2014/main" id="{1C758692-B2E2-6588-374B-28C0AED6BF2E}"/>
                      </a:ext>
                    </a:extLst>
                  </p:cNvPr>
                  <p:cNvSpPr/>
                  <p:nvPr/>
                </p:nvSpPr>
                <p:spPr>
                  <a:xfrm rot="5400000">
                    <a:off x="990600" y="1676400"/>
                    <a:ext cx="609600" cy="3048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8" name="Pentagon 12">
                    <a:extLst>
                      <a:ext uri="{FF2B5EF4-FFF2-40B4-BE49-F238E27FC236}">
                        <a16:creationId xmlns:a16="http://schemas.microsoft.com/office/drawing/2014/main" id="{442690D7-BC46-E2CD-B049-74D3300A176B}"/>
                      </a:ext>
                    </a:extLst>
                  </p:cNvPr>
                  <p:cNvSpPr/>
                  <p:nvPr/>
                </p:nvSpPr>
                <p:spPr>
                  <a:xfrm rot="5400000">
                    <a:off x="1447800" y="1676400"/>
                    <a:ext cx="609600" cy="3048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 name="Diamond 13">
                    <a:extLst>
                      <a:ext uri="{FF2B5EF4-FFF2-40B4-BE49-F238E27FC236}">
                        <a16:creationId xmlns:a16="http://schemas.microsoft.com/office/drawing/2014/main" id="{0C4F7DA3-710B-4819-4C7D-384C5176DD6F}"/>
                      </a:ext>
                    </a:extLst>
                  </p:cNvPr>
                  <p:cNvSpPr/>
                  <p:nvPr/>
                </p:nvSpPr>
                <p:spPr>
                  <a:xfrm>
                    <a:off x="838200" y="15240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0" name="Diamond 14">
                    <a:extLst>
                      <a:ext uri="{FF2B5EF4-FFF2-40B4-BE49-F238E27FC236}">
                        <a16:creationId xmlns:a16="http://schemas.microsoft.com/office/drawing/2014/main" id="{CC079915-53AC-442D-B95B-64D37773E449}"/>
                      </a:ext>
                    </a:extLst>
                  </p:cNvPr>
                  <p:cNvSpPr/>
                  <p:nvPr/>
                </p:nvSpPr>
                <p:spPr>
                  <a:xfrm>
                    <a:off x="1316636" y="15289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5" name="Diamond 16">
                  <a:extLst>
                    <a:ext uri="{FF2B5EF4-FFF2-40B4-BE49-F238E27FC236}">
                      <a16:creationId xmlns:a16="http://schemas.microsoft.com/office/drawing/2014/main" id="{90088839-8B9C-E4D8-721D-D29B3E5C3978}"/>
                    </a:ext>
                  </a:extLst>
                </p:cNvPr>
                <p:cNvSpPr/>
                <p:nvPr/>
              </p:nvSpPr>
              <p:spPr>
                <a:xfrm>
                  <a:off x="1616439" y="1364105"/>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8" name="Oval 797">
                <a:extLst>
                  <a:ext uri="{FF2B5EF4-FFF2-40B4-BE49-F238E27FC236}">
                    <a16:creationId xmlns:a16="http://schemas.microsoft.com/office/drawing/2014/main" id="{DA82B4EB-A468-4BF3-7046-D1FDC90A2640}"/>
                  </a:ext>
                </a:extLst>
              </p:cNvPr>
              <p:cNvSpPr/>
              <p:nvPr/>
            </p:nvSpPr>
            <p:spPr>
              <a:xfrm>
                <a:off x="838200" y="1344271"/>
                <a:ext cx="1600200" cy="1219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9" name="Rounded Rectangle 102">
                <a:extLst>
                  <a:ext uri="{FF2B5EF4-FFF2-40B4-BE49-F238E27FC236}">
                    <a16:creationId xmlns:a16="http://schemas.microsoft.com/office/drawing/2014/main" id="{BC7AC949-BDE8-CEF5-DF37-BAB5C8C85196}"/>
                  </a:ext>
                </a:extLst>
              </p:cNvPr>
              <p:cNvSpPr/>
              <p:nvPr/>
            </p:nvSpPr>
            <p:spPr>
              <a:xfrm>
                <a:off x="762000" y="1344271"/>
                <a:ext cx="1752600" cy="381000"/>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0" name="Group 50">
                <a:extLst>
                  <a:ext uri="{FF2B5EF4-FFF2-40B4-BE49-F238E27FC236}">
                    <a16:creationId xmlns:a16="http://schemas.microsoft.com/office/drawing/2014/main" id="{AC903DB9-BA7B-9DFB-8B2E-92E5632C1135}"/>
                  </a:ext>
                </a:extLst>
              </p:cNvPr>
              <p:cNvGrpSpPr/>
              <p:nvPr/>
            </p:nvGrpSpPr>
            <p:grpSpPr>
              <a:xfrm>
                <a:off x="914400" y="1344271"/>
                <a:ext cx="1447800" cy="434340"/>
                <a:chOff x="533400" y="1364105"/>
                <a:chExt cx="2590800" cy="617095"/>
              </a:xfrm>
            </p:grpSpPr>
            <p:sp>
              <p:nvSpPr>
                <p:cNvPr id="827" name="Pentagon 130">
                  <a:extLst>
                    <a:ext uri="{FF2B5EF4-FFF2-40B4-BE49-F238E27FC236}">
                      <a16:creationId xmlns:a16="http://schemas.microsoft.com/office/drawing/2014/main" id="{58ECE36E-24A1-17DF-72A9-F4D0480504F0}"/>
                    </a:ext>
                  </a:extLst>
                </p:cNvPr>
                <p:cNvSpPr/>
                <p:nvPr/>
              </p:nvSpPr>
              <p:spPr>
                <a:xfrm rot="5400000">
                  <a:off x="381000" y="1524000"/>
                  <a:ext cx="609600" cy="3048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8" name="Pentagon 131">
                  <a:extLst>
                    <a:ext uri="{FF2B5EF4-FFF2-40B4-BE49-F238E27FC236}">
                      <a16:creationId xmlns:a16="http://schemas.microsoft.com/office/drawing/2014/main" id="{55771EF2-BA89-E515-43B9-9FC89D8CAEC3}"/>
                    </a:ext>
                  </a:extLst>
                </p:cNvPr>
                <p:cNvSpPr/>
                <p:nvPr/>
              </p:nvSpPr>
              <p:spPr>
                <a:xfrm rot="5400000">
                  <a:off x="838200" y="1524000"/>
                  <a:ext cx="609600" cy="3048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 name="Pentagon 132">
                  <a:extLst>
                    <a:ext uri="{FF2B5EF4-FFF2-40B4-BE49-F238E27FC236}">
                      <a16:creationId xmlns:a16="http://schemas.microsoft.com/office/drawing/2014/main" id="{E53768FD-A57B-CDD9-890D-CFDAF9A7B6CC}"/>
                    </a:ext>
                  </a:extLst>
                </p:cNvPr>
                <p:cNvSpPr/>
                <p:nvPr/>
              </p:nvSpPr>
              <p:spPr>
                <a:xfrm rot="5400000">
                  <a:off x="1295400" y="1524000"/>
                  <a:ext cx="609600" cy="3048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0" name="Diamond 829">
                  <a:extLst>
                    <a:ext uri="{FF2B5EF4-FFF2-40B4-BE49-F238E27FC236}">
                      <a16:creationId xmlns:a16="http://schemas.microsoft.com/office/drawing/2014/main" id="{2C336D6C-8B80-B058-DB3A-304B0BBB1F86}"/>
                    </a:ext>
                  </a:extLst>
                </p:cNvPr>
                <p:cNvSpPr/>
                <p:nvPr/>
              </p:nvSpPr>
              <p:spPr>
                <a:xfrm>
                  <a:off x="685800" y="13716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1" name="Diamond 830">
                  <a:extLst>
                    <a:ext uri="{FF2B5EF4-FFF2-40B4-BE49-F238E27FC236}">
                      <a16:creationId xmlns:a16="http://schemas.microsoft.com/office/drawing/2014/main" id="{06A933D9-47AE-46B5-7727-8A1F529B0FBB}"/>
                    </a:ext>
                  </a:extLst>
                </p:cNvPr>
                <p:cNvSpPr/>
                <p:nvPr/>
              </p:nvSpPr>
              <p:spPr>
                <a:xfrm>
                  <a:off x="1164236" y="13765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2" name="Group 15">
                  <a:extLst>
                    <a:ext uri="{FF2B5EF4-FFF2-40B4-BE49-F238E27FC236}">
                      <a16:creationId xmlns:a16="http://schemas.microsoft.com/office/drawing/2014/main" id="{EC4AE901-5C10-886D-0179-3DC29ACD1959}"/>
                    </a:ext>
                  </a:extLst>
                </p:cNvPr>
                <p:cNvGrpSpPr/>
                <p:nvPr/>
              </p:nvGrpSpPr>
              <p:grpSpPr>
                <a:xfrm>
                  <a:off x="1905000" y="1371600"/>
                  <a:ext cx="1219200" cy="609600"/>
                  <a:chOff x="685800" y="1524000"/>
                  <a:chExt cx="1219200" cy="609600"/>
                </a:xfrm>
              </p:grpSpPr>
              <p:sp>
                <p:nvSpPr>
                  <p:cNvPr id="834" name="Pentagon 10">
                    <a:extLst>
                      <a:ext uri="{FF2B5EF4-FFF2-40B4-BE49-F238E27FC236}">
                        <a16:creationId xmlns:a16="http://schemas.microsoft.com/office/drawing/2014/main" id="{F7D7FD04-5585-AD0B-C521-2E6964BE5DC9}"/>
                      </a:ext>
                    </a:extLst>
                  </p:cNvPr>
                  <p:cNvSpPr/>
                  <p:nvPr/>
                </p:nvSpPr>
                <p:spPr>
                  <a:xfrm rot="5400000">
                    <a:off x="533400" y="1676400"/>
                    <a:ext cx="609600" cy="3048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5" name="Pentagon 138">
                    <a:extLst>
                      <a:ext uri="{FF2B5EF4-FFF2-40B4-BE49-F238E27FC236}">
                        <a16:creationId xmlns:a16="http://schemas.microsoft.com/office/drawing/2014/main" id="{76EC1FB7-8326-EF43-D300-DBB5D8147CF4}"/>
                      </a:ext>
                    </a:extLst>
                  </p:cNvPr>
                  <p:cNvSpPr/>
                  <p:nvPr/>
                </p:nvSpPr>
                <p:spPr>
                  <a:xfrm rot="5400000">
                    <a:off x="990600" y="1676400"/>
                    <a:ext cx="609600" cy="3048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6" name="Pentagon 139">
                    <a:extLst>
                      <a:ext uri="{FF2B5EF4-FFF2-40B4-BE49-F238E27FC236}">
                        <a16:creationId xmlns:a16="http://schemas.microsoft.com/office/drawing/2014/main" id="{80CA47AC-94FD-8A8A-4D03-A761881891EB}"/>
                      </a:ext>
                    </a:extLst>
                  </p:cNvPr>
                  <p:cNvSpPr/>
                  <p:nvPr/>
                </p:nvSpPr>
                <p:spPr>
                  <a:xfrm rot="5400000">
                    <a:off x="1447800" y="1676400"/>
                    <a:ext cx="609600" cy="3048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7" name="Diamond 836">
                    <a:extLst>
                      <a:ext uri="{FF2B5EF4-FFF2-40B4-BE49-F238E27FC236}">
                        <a16:creationId xmlns:a16="http://schemas.microsoft.com/office/drawing/2014/main" id="{03563B98-A7AC-83BF-5204-A3A35E350B29}"/>
                      </a:ext>
                    </a:extLst>
                  </p:cNvPr>
                  <p:cNvSpPr/>
                  <p:nvPr/>
                </p:nvSpPr>
                <p:spPr>
                  <a:xfrm>
                    <a:off x="838200" y="15240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8" name="Diamond 837">
                    <a:extLst>
                      <a:ext uri="{FF2B5EF4-FFF2-40B4-BE49-F238E27FC236}">
                        <a16:creationId xmlns:a16="http://schemas.microsoft.com/office/drawing/2014/main" id="{9D31CD68-9310-A62F-42E4-7A932E931CAE}"/>
                      </a:ext>
                    </a:extLst>
                  </p:cNvPr>
                  <p:cNvSpPr/>
                  <p:nvPr/>
                </p:nvSpPr>
                <p:spPr>
                  <a:xfrm>
                    <a:off x="1316636" y="15289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3" name="Diamond 832">
                  <a:extLst>
                    <a:ext uri="{FF2B5EF4-FFF2-40B4-BE49-F238E27FC236}">
                      <a16:creationId xmlns:a16="http://schemas.microsoft.com/office/drawing/2014/main" id="{0A72A4F8-2E18-CB6F-4827-86A245684F45}"/>
                    </a:ext>
                  </a:extLst>
                </p:cNvPr>
                <p:cNvSpPr/>
                <p:nvPr/>
              </p:nvSpPr>
              <p:spPr>
                <a:xfrm>
                  <a:off x="1616439" y="1364105"/>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1" name="Group 179">
                <a:extLst>
                  <a:ext uri="{FF2B5EF4-FFF2-40B4-BE49-F238E27FC236}">
                    <a16:creationId xmlns:a16="http://schemas.microsoft.com/office/drawing/2014/main" id="{542E46BC-0502-7781-360F-D2674C3833FF}"/>
                  </a:ext>
                </a:extLst>
              </p:cNvPr>
              <p:cNvGrpSpPr/>
              <p:nvPr/>
            </p:nvGrpSpPr>
            <p:grpSpPr>
              <a:xfrm rot="4546340">
                <a:off x="877474" y="2680435"/>
                <a:ext cx="759652" cy="200444"/>
                <a:chOff x="3200400" y="381000"/>
                <a:chExt cx="2057400" cy="304800"/>
              </a:xfrm>
            </p:grpSpPr>
            <p:sp>
              <p:nvSpPr>
                <p:cNvPr id="824" name="Donut 127">
                  <a:extLst>
                    <a:ext uri="{FF2B5EF4-FFF2-40B4-BE49-F238E27FC236}">
                      <a16:creationId xmlns:a16="http://schemas.microsoft.com/office/drawing/2014/main" id="{F7AB1662-8664-61CA-7913-EBE4E26B2BBD}"/>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5" name="Donut 128">
                  <a:extLst>
                    <a:ext uri="{FF2B5EF4-FFF2-40B4-BE49-F238E27FC236}">
                      <a16:creationId xmlns:a16="http://schemas.microsoft.com/office/drawing/2014/main" id="{15DA5D18-B8B4-B3D2-DC45-2CBB2715D0DE}"/>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6" name="Donut 129">
                  <a:extLst>
                    <a:ext uri="{FF2B5EF4-FFF2-40B4-BE49-F238E27FC236}">
                      <a16:creationId xmlns:a16="http://schemas.microsoft.com/office/drawing/2014/main" id="{1E30FAD6-760B-0291-FCE1-30FE463DCC3F}"/>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02" name="Group 180">
                <a:extLst>
                  <a:ext uri="{FF2B5EF4-FFF2-40B4-BE49-F238E27FC236}">
                    <a16:creationId xmlns:a16="http://schemas.microsoft.com/office/drawing/2014/main" id="{54B7934A-1377-CC5E-0B32-AFDA7558C96D}"/>
                  </a:ext>
                </a:extLst>
              </p:cNvPr>
              <p:cNvGrpSpPr/>
              <p:nvPr/>
            </p:nvGrpSpPr>
            <p:grpSpPr>
              <a:xfrm rot="6411433">
                <a:off x="1502634" y="2730746"/>
                <a:ext cx="759652" cy="200444"/>
                <a:chOff x="3200400" y="381000"/>
                <a:chExt cx="2057400" cy="304800"/>
              </a:xfrm>
            </p:grpSpPr>
            <p:sp>
              <p:nvSpPr>
                <p:cNvPr id="821" name="Donut 124">
                  <a:extLst>
                    <a:ext uri="{FF2B5EF4-FFF2-40B4-BE49-F238E27FC236}">
                      <a16:creationId xmlns:a16="http://schemas.microsoft.com/office/drawing/2014/main" id="{851F71BE-B63F-D227-87D5-32754F27584C}"/>
                    </a:ext>
                  </a:extLst>
                </p:cNvPr>
                <p:cNvSpPr/>
                <p:nvPr/>
              </p:nvSpPr>
              <p:spPr>
                <a:xfrm>
                  <a:off x="32004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2" name="Donut 125">
                  <a:extLst>
                    <a:ext uri="{FF2B5EF4-FFF2-40B4-BE49-F238E27FC236}">
                      <a16:creationId xmlns:a16="http://schemas.microsoft.com/office/drawing/2014/main" id="{2F230368-A4B9-0988-541D-AAFAF1B619BD}"/>
                    </a:ext>
                  </a:extLst>
                </p:cNvPr>
                <p:cNvSpPr/>
                <p:nvPr/>
              </p:nvSpPr>
              <p:spPr>
                <a:xfrm>
                  <a:off x="37338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3" name="Donut 126">
                  <a:extLst>
                    <a:ext uri="{FF2B5EF4-FFF2-40B4-BE49-F238E27FC236}">
                      <a16:creationId xmlns:a16="http://schemas.microsoft.com/office/drawing/2014/main" id="{28705BDC-83EF-D47E-63F6-3C701076B653}"/>
                    </a:ext>
                  </a:extLst>
                </p:cNvPr>
                <p:cNvSpPr/>
                <p:nvPr/>
              </p:nvSpPr>
              <p:spPr>
                <a:xfrm>
                  <a:off x="4267200" y="381000"/>
                  <a:ext cx="990600" cy="304800"/>
                </a:xfrm>
                <a:prstGeom prst="donu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03" name="Group 802">
                <a:extLst>
                  <a:ext uri="{FF2B5EF4-FFF2-40B4-BE49-F238E27FC236}">
                    <a16:creationId xmlns:a16="http://schemas.microsoft.com/office/drawing/2014/main" id="{68A39CAA-4F3F-07F0-2C04-62A40E475BD1}"/>
                  </a:ext>
                </a:extLst>
              </p:cNvPr>
              <p:cNvGrpSpPr/>
              <p:nvPr/>
            </p:nvGrpSpPr>
            <p:grpSpPr>
              <a:xfrm>
                <a:off x="1295400" y="2895600"/>
                <a:ext cx="681318" cy="429065"/>
                <a:chOff x="533400" y="1371600"/>
                <a:chExt cx="1219200" cy="609600"/>
              </a:xfrm>
            </p:grpSpPr>
            <p:sp>
              <p:nvSpPr>
                <p:cNvPr id="816" name="Pentagon 19">
                  <a:extLst>
                    <a:ext uri="{FF2B5EF4-FFF2-40B4-BE49-F238E27FC236}">
                      <a16:creationId xmlns:a16="http://schemas.microsoft.com/office/drawing/2014/main" id="{2F9A631A-9ACF-1EBF-D113-063AC7B0F183}"/>
                    </a:ext>
                  </a:extLst>
                </p:cNvPr>
                <p:cNvSpPr/>
                <p:nvPr/>
              </p:nvSpPr>
              <p:spPr>
                <a:xfrm rot="5400000">
                  <a:off x="381000" y="1524000"/>
                  <a:ext cx="609600" cy="3048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7" name="Pentagon 20">
                  <a:extLst>
                    <a:ext uri="{FF2B5EF4-FFF2-40B4-BE49-F238E27FC236}">
                      <a16:creationId xmlns:a16="http://schemas.microsoft.com/office/drawing/2014/main" id="{95C0EC4E-1406-F106-957E-F3A6328FA317}"/>
                    </a:ext>
                  </a:extLst>
                </p:cNvPr>
                <p:cNvSpPr/>
                <p:nvPr/>
              </p:nvSpPr>
              <p:spPr>
                <a:xfrm rot="5400000">
                  <a:off x="838200" y="1524000"/>
                  <a:ext cx="609600" cy="3048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8" name="Pentagon 21">
                  <a:extLst>
                    <a:ext uri="{FF2B5EF4-FFF2-40B4-BE49-F238E27FC236}">
                      <a16:creationId xmlns:a16="http://schemas.microsoft.com/office/drawing/2014/main" id="{DC0A589A-5507-8A8E-ACBF-A61A9AA685BD}"/>
                    </a:ext>
                  </a:extLst>
                </p:cNvPr>
                <p:cNvSpPr/>
                <p:nvPr/>
              </p:nvSpPr>
              <p:spPr>
                <a:xfrm rot="5400000">
                  <a:off x="1295400" y="1524000"/>
                  <a:ext cx="609600" cy="3048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 name="Diamond 818">
                  <a:extLst>
                    <a:ext uri="{FF2B5EF4-FFF2-40B4-BE49-F238E27FC236}">
                      <a16:creationId xmlns:a16="http://schemas.microsoft.com/office/drawing/2014/main" id="{D98EE7F3-54F9-6944-9DFC-19FC4401F244}"/>
                    </a:ext>
                  </a:extLst>
                </p:cNvPr>
                <p:cNvSpPr/>
                <p:nvPr/>
              </p:nvSpPr>
              <p:spPr>
                <a:xfrm>
                  <a:off x="685800" y="1371600"/>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 name="Diamond 819">
                  <a:extLst>
                    <a:ext uri="{FF2B5EF4-FFF2-40B4-BE49-F238E27FC236}">
                      <a16:creationId xmlns:a16="http://schemas.microsoft.com/office/drawing/2014/main" id="{2E36C04C-0C2E-0C6A-5BFA-F094A3867971}"/>
                    </a:ext>
                  </a:extLst>
                </p:cNvPr>
                <p:cNvSpPr/>
                <p:nvPr/>
              </p:nvSpPr>
              <p:spPr>
                <a:xfrm>
                  <a:off x="1164236" y="1376596"/>
                  <a:ext cx="457200" cy="304800"/>
                </a:xfrm>
                <a:prstGeom prst="diamon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4" name="Cloud 803">
                <a:extLst>
                  <a:ext uri="{FF2B5EF4-FFF2-40B4-BE49-F238E27FC236}">
                    <a16:creationId xmlns:a16="http://schemas.microsoft.com/office/drawing/2014/main" id="{62D08FFD-7C1C-35C8-8A26-C982AA48F682}"/>
                  </a:ext>
                </a:extLst>
              </p:cNvPr>
              <p:cNvSpPr/>
              <p:nvPr/>
            </p:nvSpPr>
            <p:spPr>
              <a:xfrm rot="18103548">
                <a:off x="1143000" y="2133600"/>
                <a:ext cx="914400" cy="685800"/>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5" name="Oval 804">
                <a:extLst>
                  <a:ext uri="{FF2B5EF4-FFF2-40B4-BE49-F238E27FC236}">
                    <a16:creationId xmlns:a16="http://schemas.microsoft.com/office/drawing/2014/main" id="{2CADFC16-4BAF-9521-4CAD-77E5B82DE100}"/>
                  </a:ext>
                </a:extLst>
              </p:cNvPr>
              <p:cNvSpPr/>
              <p:nvPr/>
            </p:nvSpPr>
            <p:spPr>
              <a:xfrm>
                <a:off x="1447799" y="2209800"/>
                <a:ext cx="346458" cy="1671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6" name="Group 87">
                <a:extLst>
                  <a:ext uri="{FF2B5EF4-FFF2-40B4-BE49-F238E27FC236}">
                    <a16:creationId xmlns:a16="http://schemas.microsoft.com/office/drawing/2014/main" id="{EC646431-BDEB-6D1C-9C96-48BC86AAE5E9}"/>
                  </a:ext>
                </a:extLst>
              </p:cNvPr>
              <p:cNvGrpSpPr/>
              <p:nvPr/>
            </p:nvGrpSpPr>
            <p:grpSpPr>
              <a:xfrm rot="5076103">
                <a:off x="1443148" y="3967699"/>
                <a:ext cx="1143000" cy="571500"/>
                <a:chOff x="4572000" y="3733800"/>
                <a:chExt cx="2133600" cy="1066800"/>
              </a:xfrm>
            </p:grpSpPr>
            <p:sp>
              <p:nvSpPr>
                <p:cNvPr id="814" name="Moon 813">
                  <a:extLst>
                    <a:ext uri="{FF2B5EF4-FFF2-40B4-BE49-F238E27FC236}">
                      <a16:creationId xmlns:a16="http://schemas.microsoft.com/office/drawing/2014/main" id="{F1336FB3-876A-4E44-F90D-5541F6A523D4}"/>
                    </a:ext>
                  </a:extLst>
                </p:cNvPr>
                <p:cNvSpPr/>
                <p:nvPr/>
              </p:nvSpPr>
              <p:spPr>
                <a:xfrm rot="16200000">
                  <a:off x="5181600" y="3276600"/>
                  <a:ext cx="914400" cy="2133600"/>
                </a:xfrm>
                <a:prstGeom prst="moon">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5" name="Moon 814">
                  <a:extLst>
                    <a:ext uri="{FF2B5EF4-FFF2-40B4-BE49-F238E27FC236}">
                      <a16:creationId xmlns:a16="http://schemas.microsoft.com/office/drawing/2014/main" id="{58487495-BA39-ADF8-988C-DA9626E8F494}"/>
                    </a:ext>
                  </a:extLst>
                </p:cNvPr>
                <p:cNvSpPr/>
                <p:nvPr/>
              </p:nvSpPr>
              <p:spPr>
                <a:xfrm rot="16200000">
                  <a:off x="5295900" y="3009900"/>
                  <a:ext cx="685800" cy="2133600"/>
                </a:xfrm>
                <a:prstGeom prst="moon">
                  <a:avLst>
                    <a:gd name="adj" fmla="val 87500"/>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7" name="Group 86">
                <a:extLst>
                  <a:ext uri="{FF2B5EF4-FFF2-40B4-BE49-F238E27FC236}">
                    <a16:creationId xmlns:a16="http://schemas.microsoft.com/office/drawing/2014/main" id="{7EA83508-F821-0FE9-D65E-CFAD46A831CD}"/>
                  </a:ext>
                </a:extLst>
              </p:cNvPr>
              <p:cNvGrpSpPr/>
              <p:nvPr/>
            </p:nvGrpSpPr>
            <p:grpSpPr>
              <a:xfrm>
                <a:off x="1066800" y="3657600"/>
                <a:ext cx="1143000" cy="571500"/>
                <a:chOff x="4572000" y="3733800"/>
                <a:chExt cx="2133600" cy="1066800"/>
              </a:xfrm>
            </p:grpSpPr>
            <p:sp>
              <p:nvSpPr>
                <p:cNvPr id="812" name="Moon 811">
                  <a:extLst>
                    <a:ext uri="{FF2B5EF4-FFF2-40B4-BE49-F238E27FC236}">
                      <a16:creationId xmlns:a16="http://schemas.microsoft.com/office/drawing/2014/main" id="{2EB31936-11D2-5FC5-4F14-D9CAB03F5B6F}"/>
                    </a:ext>
                  </a:extLst>
                </p:cNvPr>
                <p:cNvSpPr/>
                <p:nvPr/>
              </p:nvSpPr>
              <p:spPr>
                <a:xfrm rot="16200000">
                  <a:off x="5181600" y="3276600"/>
                  <a:ext cx="914400" cy="2133600"/>
                </a:xfrm>
                <a:prstGeom prst="moon">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3" name="Moon 812">
                  <a:extLst>
                    <a:ext uri="{FF2B5EF4-FFF2-40B4-BE49-F238E27FC236}">
                      <a16:creationId xmlns:a16="http://schemas.microsoft.com/office/drawing/2014/main" id="{89E0DA35-10FC-B569-BB1B-EA270D282999}"/>
                    </a:ext>
                  </a:extLst>
                </p:cNvPr>
                <p:cNvSpPr/>
                <p:nvPr/>
              </p:nvSpPr>
              <p:spPr>
                <a:xfrm rot="16200000">
                  <a:off x="5295900" y="3009900"/>
                  <a:ext cx="685800" cy="2133600"/>
                </a:xfrm>
                <a:prstGeom prst="moon">
                  <a:avLst>
                    <a:gd name="adj" fmla="val 87500"/>
                  </a:avLst>
                </a:prstGeom>
                <a:solidFill>
                  <a:srgbClr val="CDBDA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8" name="Group 93">
                <a:extLst>
                  <a:ext uri="{FF2B5EF4-FFF2-40B4-BE49-F238E27FC236}">
                    <a16:creationId xmlns:a16="http://schemas.microsoft.com/office/drawing/2014/main" id="{29916917-F197-509D-201D-FE3F59E33FFD}"/>
                  </a:ext>
                </a:extLst>
              </p:cNvPr>
              <p:cNvGrpSpPr/>
              <p:nvPr/>
            </p:nvGrpSpPr>
            <p:grpSpPr>
              <a:xfrm>
                <a:off x="1752600" y="3581400"/>
                <a:ext cx="609600" cy="641684"/>
                <a:chOff x="3200400" y="1524000"/>
                <a:chExt cx="1447800" cy="1524000"/>
              </a:xfrm>
            </p:grpSpPr>
            <p:sp>
              <p:nvSpPr>
                <p:cNvPr id="809" name="Oval 808">
                  <a:extLst>
                    <a:ext uri="{FF2B5EF4-FFF2-40B4-BE49-F238E27FC236}">
                      <a16:creationId xmlns:a16="http://schemas.microsoft.com/office/drawing/2014/main" id="{F8D1DEFD-70BF-9ECE-BB95-364D157E895F}"/>
                    </a:ext>
                  </a:extLst>
                </p:cNvPr>
                <p:cNvSpPr/>
                <p:nvPr/>
              </p:nvSpPr>
              <p:spPr>
                <a:xfrm>
                  <a:off x="3200400" y="1524000"/>
                  <a:ext cx="1447800" cy="1524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0" name="Cross 809">
                  <a:extLst>
                    <a:ext uri="{FF2B5EF4-FFF2-40B4-BE49-F238E27FC236}">
                      <a16:creationId xmlns:a16="http://schemas.microsoft.com/office/drawing/2014/main" id="{473F67C0-69BD-49E8-63F8-DF7A200CAF6C}"/>
                    </a:ext>
                  </a:extLst>
                </p:cNvPr>
                <p:cNvSpPr/>
                <p:nvPr/>
              </p:nvSpPr>
              <p:spPr>
                <a:xfrm>
                  <a:off x="3352800" y="1828800"/>
                  <a:ext cx="1143000" cy="838200"/>
                </a:xfrm>
                <a:prstGeom prst="plus">
                  <a:avLst/>
                </a:prstGeom>
                <a:solidFill>
                  <a:srgbClr val="CD8B2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1" name="Quad Arrow 114">
                  <a:extLst>
                    <a:ext uri="{FF2B5EF4-FFF2-40B4-BE49-F238E27FC236}">
                      <a16:creationId xmlns:a16="http://schemas.microsoft.com/office/drawing/2014/main" id="{5D6C9199-7265-6C3F-4CA8-8CC7893B8F23}"/>
                    </a:ext>
                  </a:extLst>
                </p:cNvPr>
                <p:cNvSpPr/>
                <p:nvPr/>
              </p:nvSpPr>
              <p:spPr>
                <a:xfrm>
                  <a:off x="3657600" y="1828800"/>
                  <a:ext cx="533400" cy="762000"/>
                </a:xfrm>
                <a:prstGeom prst="quadArrow">
                  <a:avLst/>
                </a:prstGeom>
                <a:solidFill>
                  <a:srgbClr val="D4A97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91" name="Group 990">
            <a:extLst>
              <a:ext uri="{FF2B5EF4-FFF2-40B4-BE49-F238E27FC236}">
                <a16:creationId xmlns:a16="http://schemas.microsoft.com/office/drawing/2014/main" id="{FC2AA29E-52AE-2B6C-4FDC-25C8DBCB8B01}"/>
              </a:ext>
            </a:extLst>
          </p:cNvPr>
          <p:cNvGrpSpPr/>
          <p:nvPr/>
        </p:nvGrpSpPr>
        <p:grpSpPr>
          <a:xfrm>
            <a:off x="2726095" y="3908536"/>
            <a:ext cx="2255686" cy="2856246"/>
            <a:chOff x="6864524" y="685800"/>
            <a:chExt cx="4087011" cy="5175147"/>
          </a:xfrm>
        </p:grpSpPr>
        <p:grpSp>
          <p:nvGrpSpPr>
            <p:cNvPr id="879" name="Group 353">
              <a:extLst>
                <a:ext uri="{FF2B5EF4-FFF2-40B4-BE49-F238E27FC236}">
                  <a16:creationId xmlns:a16="http://schemas.microsoft.com/office/drawing/2014/main" id="{F140A386-A089-6376-8A2C-535828DEA295}"/>
                </a:ext>
              </a:extLst>
            </p:cNvPr>
            <p:cNvGrpSpPr/>
            <p:nvPr/>
          </p:nvGrpSpPr>
          <p:grpSpPr>
            <a:xfrm flipH="1">
              <a:off x="7110960" y="1425107"/>
              <a:ext cx="2122496" cy="4432710"/>
              <a:chOff x="6248400" y="990600"/>
              <a:chExt cx="2286000" cy="4774178"/>
            </a:xfrm>
          </p:grpSpPr>
          <p:sp>
            <p:nvSpPr>
              <p:cNvPr id="880" name="Cloud 879">
                <a:extLst>
                  <a:ext uri="{FF2B5EF4-FFF2-40B4-BE49-F238E27FC236}">
                    <a16:creationId xmlns:a16="http://schemas.microsoft.com/office/drawing/2014/main" id="{A8D9D26F-28CE-E8E8-45C1-6279D45C4AA0}"/>
                  </a:ext>
                </a:extLst>
              </p:cNvPr>
              <p:cNvSpPr/>
              <p:nvPr/>
            </p:nvSpPr>
            <p:spPr>
              <a:xfrm>
                <a:off x="6248400" y="990600"/>
                <a:ext cx="2057400" cy="3124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881" name="Oval 880">
                <a:extLst>
                  <a:ext uri="{FF2B5EF4-FFF2-40B4-BE49-F238E27FC236}">
                    <a16:creationId xmlns:a16="http://schemas.microsoft.com/office/drawing/2014/main" id="{7DC2A33D-9C50-3410-A4FD-89B9F04DAC70}"/>
                  </a:ext>
                </a:extLst>
              </p:cNvPr>
              <p:cNvSpPr/>
              <p:nvPr/>
            </p:nvSpPr>
            <p:spPr>
              <a:xfrm>
                <a:off x="7772400" y="3301928"/>
                <a:ext cx="762000" cy="990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2" name="Oval 881">
                <a:extLst>
                  <a:ext uri="{FF2B5EF4-FFF2-40B4-BE49-F238E27FC236}">
                    <a16:creationId xmlns:a16="http://schemas.microsoft.com/office/drawing/2014/main" id="{4F1A0EE7-F7C6-DCD3-A67D-FCDD1D6E7BBF}"/>
                  </a:ext>
                </a:extLst>
              </p:cNvPr>
              <p:cNvSpPr/>
              <p:nvPr/>
            </p:nvSpPr>
            <p:spPr>
              <a:xfrm>
                <a:off x="6248400" y="3301928"/>
                <a:ext cx="762000" cy="990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3" name="Group 87">
                <a:extLst>
                  <a:ext uri="{FF2B5EF4-FFF2-40B4-BE49-F238E27FC236}">
                    <a16:creationId xmlns:a16="http://schemas.microsoft.com/office/drawing/2014/main" id="{248D3B7B-C7DC-EED8-87C3-5833FD3D0B35}"/>
                  </a:ext>
                </a:extLst>
              </p:cNvPr>
              <p:cNvGrpSpPr/>
              <p:nvPr/>
            </p:nvGrpSpPr>
            <p:grpSpPr>
              <a:xfrm rot="1905584" flipH="1">
                <a:off x="6933760" y="4741530"/>
                <a:ext cx="549476" cy="1023248"/>
                <a:chOff x="6213924" y="4956136"/>
                <a:chExt cx="549476" cy="1023248"/>
              </a:xfrm>
            </p:grpSpPr>
            <p:sp>
              <p:nvSpPr>
                <p:cNvPr id="920" name="Oval 919">
                  <a:extLst>
                    <a:ext uri="{FF2B5EF4-FFF2-40B4-BE49-F238E27FC236}">
                      <a16:creationId xmlns:a16="http://schemas.microsoft.com/office/drawing/2014/main" id="{4EFD1600-A7DA-009C-D03B-662548D2F265}"/>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 name="Oval 920">
                  <a:extLst>
                    <a:ext uri="{FF2B5EF4-FFF2-40B4-BE49-F238E27FC236}">
                      <a16:creationId xmlns:a16="http://schemas.microsoft.com/office/drawing/2014/main" id="{C258EC00-F5F2-AA3E-0085-C5591E69D139}"/>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4" name="Group 86">
                <a:extLst>
                  <a:ext uri="{FF2B5EF4-FFF2-40B4-BE49-F238E27FC236}">
                    <a16:creationId xmlns:a16="http://schemas.microsoft.com/office/drawing/2014/main" id="{128C5D7D-0CC8-807B-22C4-AADC3D9B1242}"/>
                  </a:ext>
                </a:extLst>
              </p:cNvPr>
              <p:cNvGrpSpPr/>
              <p:nvPr/>
            </p:nvGrpSpPr>
            <p:grpSpPr>
              <a:xfrm rot="19694416">
                <a:off x="7543800" y="4673528"/>
                <a:ext cx="549476" cy="1023248"/>
                <a:chOff x="6213924" y="4956136"/>
                <a:chExt cx="549476" cy="1023248"/>
              </a:xfrm>
            </p:grpSpPr>
            <p:sp>
              <p:nvSpPr>
                <p:cNvPr id="918" name="Oval 917">
                  <a:extLst>
                    <a:ext uri="{FF2B5EF4-FFF2-40B4-BE49-F238E27FC236}">
                      <a16:creationId xmlns:a16="http://schemas.microsoft.com/office/drawing/2014/main" id="{D01275EB-127E-460E-321C-DAC91DCB7FB5}"/>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9" name="Oval 918">
                  <a:extLst>
                    <a:ext uri="{FF2B5EF4-FFF2-40B4-BE49-F238E27FC236}">
                      <a16:creationId xmlns:a16="http://schemas.microsoft.com/office/drawing/2014/main" id="{837F1737-3465-2FEC-730D-B1796BB75873}"/>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85" name="Trapezoid 884">
                <a:extLst>
                  <a:ext uri="{FF2B5EF4-FFF2-40B4-BE49-F238E27FC236}">
                    <a16:creationId xmlns:a16="http://schemas.microsoft.com/office/drawing/2014/main" id="{099E9652-C039-CF69-8085-0FC5C4765B34}"/>
                  </a:ext>
                </a:extLst>
              </p:cNvPr>
              <p:cNvSpPr/>
              <p:nvPr/>
            </p:nvSpPr>
            <p:spPr>
              <a:xfrm rot="20098521">
                <a:off x="7776010" y="2427156"/>
                <a:ext cx="619485" cy="1515458"/>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6" name="Trapezoid 885">
                <a:extLst>
                  <a:ext uri="{FF2B5EF4-FFF2-40B4-BE49-F238E27FC236}">
                    <a16:creationId xmlns:a16="http://schemas.microsoft.com/office/drawing/2014/main" id="{8DAB12DA-F2EB-4F9F-F4F8-01E846B06D7E}"/>
                  </a:ext>
                </a:extLst>
              </p:cNvPr>
              <p:cNvSpPr/>
              <p:nvPr/>
            </p:nvSpPr>
            <p:spPr>
              <a:xfrm rot="1180462">
                <a:off x="6380149" y="2498992"/>
                <a:ext cx="619485" cy="1371600"/>
              </a:xfrm>
              <a:prstGeom prst="trapezoid">
                <a:avLst>
                  <a:gd name="adj" fmla="val 32035"/>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7" name="Trapezoid 886">
                <a:extLst>
                  <a:ext uri="{FF2B5EF4-FFF2-40B4-BE49-F238E27FC236}">
                    <a16:creationId xmlns:a16="http://schemas.microsoft.com/office/drawing/2014/main" id="{F7A0F0B5-CEE5-7B5F-DC70-F0A56651A707}"/>
                  </a:ext>
                </a:extLst>
              </p:cNvPr>
              <p:cNvSpPr/>
              <p:nvPr/>
            </p:nvSpPr>
            <p:spPr>
              <a:xfrm>
                <a:off x="6477000" y="2539928"/>
                <a:ext cx="1828800" cy="2667000"/>
              </a:xfrm>
              <a:prstGeom prst="trapezoid">
                <a:avLst>
                  <a:gd name="adj" fmla="val 26844"/>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8" name="Isosceles Triangle 887">
                <a:extLst>
                  <a:ext uri="{FF2B5EF4-FFF2-40B4-BE49-F238E27FC236}">
                    <a16:creationId xmlns:a16="http://schemas.microsoft.com/office/drawing/2014/main" id="{AD84525D-4AB0-5CA2-60E6-5EB8B130FC77}"/>
                  </a:ext>
                </a:extLst>
              </p:cNvPr>
              <p:cNvSpPr/>
              <p:nvPr/>
            </p:nvSpPr>
            <p:spPr>
              <a:xfrm rot="10800000">
                <a:off x="7087849" y="2448738"/>
                <a:ext cx="5334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9" name="Moon 150">
                <a:extLst>
                  <a:ext uri="{FF2B5EF4-FFF2-40B4-BE49-F238E27FC236}">
                    <a16:creationId xmlns:a16="http://schemas.microsoft.com/office/drawing/2014/main" id="{70352D0A-320E-DCCF-A2DB-6AEF903C31C3}"/>
                  </a:ext>
                </a:extLst>
              </p:cNvPr>
              <p:cNvSpPr/>
              <p:nvPr/>
            </p:nvSpPr>
            <p:spPr>
              <a:xfrm rot="19938024">
                <a:off x="6740881" y="2542884"/>
                <a:ext cx="685800" cy="2288024"/>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 name="Oval 889">
                <a:extLst>
                  <a:ext uri="{FF2B5EF4-FFF2-40B4-BE49-F238E27FC236}">
                    <a16:creationId xmlns:a16="http://schemas.microsoft.com/office/drawing/2014/main" id="{9A1A9853-2C5C-16D2-86A0-8C7B3B5EDC43}"/>
                  </a:ext>
                </a:extLst>
              </p:cNvPr>
              <p:cNvSpPr/>
              <p:nvPr/>
            </p:nvSpPr>
            <p:spPr>
              <a:xfrm>
                <a:off x="6629400" y="1371600"/>
                <a:ext cx="1447800" cy="13716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1" name="Cloud 151">
                <a:extLst>
                  <a:ext uri="{FF2B5EF4-FFF2-40B4-BE49-F238E27FC236}">
                    <a16:creationId xmlns:a16="http://schemas.microsoft.com/office/drawing/2014/main" id="{85BCCD0D-23B0-BD3D-6A44-306D96377293}"/>
                  </a:ext>
                </a:extLst>
              </p:cNvPr>
              <p:cNvSpPr/>
              <p:nvPr/>
            </p:nvSpPr>
            <p:spPr>
              <a:xfrm>
                <a:off x="6781800" y="990600"/>
                <a:ext cx="1066800" cy="838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grpSp>
            <p:nvGrpSpPr>
              <p:cNvPr id="892" name="Group 159">
                <a:extLst>
                  <a:ext uri="{FF2B5EF4-FFF2-40B4-BE49-F238E27FC236}">
                    <a16:creationId xmlns:a16="http://schemas.microsoft.com/office/drawing/2014/main" id="{7D6D77D0-7FDB-32A8-D16E-015FFECB3520}"/>
                  </a:ext>
                </a:extLst>
              </p:cNvPr>
              <p:cNvGrpSpPr/>
              <p:nvPr/>
            </p:nvGrpSpPr>
            <p:grpSpPr>
              <a:xfrm>
                <a:off x="6581933" y="4815590"/>
                <a:ext cx="1600200" cy="381000"/>
                <a:chOff x="4495800" y="381000"/>
                <a:chExt cx="3094220" cy="703289"/>
              </a:xfrm>
            </p:grpSpPr>
            <p:sp>
              <p:nvSpPr>
                <p:cNvPr id="913" name="Left-Right Arrow 160">
                  <a:extLst>
                    <a:ext uri="{FF2B5EF4-FFF2-40B4-BE49-F238E27FC236}">
                      <a16:creationId xmlns:a16="http://schemas.microsoft.com/office/drawing/2014/main" id="{4CD5486C-B825-900C-F881-2AB24F0A1301}"/>
                    </a:ext>
                  </a:extLst>
                </p:cNvPr>
                <p:cNvSpPr/>
                <p:nvPr/>
              </p:nvSpPr>
              <p:spPr>
                <a:xfrm>
                  <a:off x="4495800" y="381000"/>
                  <a:ext cx="1524000" cy="685800"/>
                </a:xfrm>
                <a:prstGeom prst="leftRightArrow">
                  <a:avLst/>
                </a:prstGeom>
                <a:solidFill>
                  <a:srgbClr val="BD603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4" name="Left-Right Arrow 161">
                  <a:extLst>
                    <a:ext uri="{FF2B5EF4-FFF2-40B4-BE49-F238E27FC236}">
                      <a16:creationId xmlns:a16="http://schemas.microsoft.com/office/drawing/2014/main" id="{6C912942-8117-CCB0-E5DC-DD979A946472}"/>
                    </a:ext>
                  </a:extLst>
                </p:cNvPr>
                <p:cNvSpPr/>
                <p:nvPr/>
              </p:nvSpPr>
              <p:spPr>
                <a:xfrm>
                  <a:off x="6032292" y="398489"/>
                  <a:ext cx="1524000" cy="685800"/>
                </a:xfrm>
                <a:prstGeom prst="leftRightArrow">
                  <a:avLst/>
                </a:prstGeom>
                <a:solidFill>
                  <a:srgbClr val="BD603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5" name="Diamond 914">
                  <a:extLst>
                    <a:ext uri="{FF2B5EF4-FFF2-40B4-BE49-F238E27FC236}">
                      <a16:creationId xmlns:a16="http://schemas.microsoft.com/office/drawing/2014/main" id="{FB3A4D3E-9651-7130-D6FA-6D4A8C78EDBA}"/>
                    </a:ext>
                  </a:extLst>
                </p:cNvPr>
                <p:cNvSpPr/>
                <p:nvPr/>
              </p:nvSpPr>
              <p:spPr>
                <a:xfrm>
                  <a:off x="58674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6" name="Diamond 163">
                  <a:extLst>
                    <a:ext uri="{FF2B5EF4-FFF2-40B4-BE49-F238E27FC236}">
                      <a16:creationId xmlns:a16="http://schemas.microsoft.com/office/drawing/2014/main" id="{4A84FC93-8056-6BBC-8980-1E5A09EF5CB7}"/>
                    </a:ext>
                  </a:extLst>
                </p:cNvPr>
                <p:cNvSpPr/>
                <p:nvPr/>
              </p:nvSpPr>
              <p:spPr>
                <a:xfrm>
                  <a:off x="4495800" y="457200"/>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7" name="Diamond 164">
                  <a:extLst>
                    <a:ext uri="{FF2B5EF4-FFF2-40B4-BE49-F238E27FC236}">
                      <a16:creationId xmlns:a16="http://schemas.microsoft.com/office/drawing/2014/main" id="{638C9496-E616-0931-A095-FF74BC3BE741}"/>
                    </a:ext>
                  </a:extLst>
                </p:cNvPr>
                <p:cNvSpPr/>
                <p:nvPr/>
              </p:nvSpPr>
              <p:spPr>
                <a:xfrm>
                  <a:off x="7209020" y="473439"/>
                  <a:ext cx="381000" cy="5334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3" name="Moon 892">
                <a:extLst>
                  <a:ext uri="{FF2B5EF4-FFF2-40B4-BE49-F238E27FC236}">
                    <a16:creationId xmlns:a16="http://schemas.microsoft.com/office/drawing/2014/main" id="{2CE2BCF0-7CA6-F970-C3B5-812594685ABC}"/>
                  </a:ext>
                </a:extLst>
              </p:cNvPr>
              <p:cNvSpPr/>
              <p:nvPr/>
            </p:nvSpPr>
            <p:spPr>
              <a:xfrm rot="19884192">
                <a:off x="7136256" y="2545656"/>
                <a:ext cx="549114" cy="2894639"/>
              </a:xfrm>
              <a:prstGeom prst="moon">
                <a:avLst>
                  <a:gd name="adj" fmla="val 87500"/>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4" name="Group 169">
                <a:extLst>
                  <a:ext uri="{FF2B5EF4-FFF2-40B4-BE49-F238E27FC236}">
                    <a16:creationId xmlns:a16="http://schemas.microsoft.com/office/drawing/2014/main" id="{239A0863-C815-7728-DC4B-977AEB0B192F}"/>
                  </a:ext>
                </a:extLst>
              </p:cNvPr>
              <p:cNvGrpSpPr/>
              <p:nvPr/>
            </p:nvGrpSpPr>
            <p:grpSpPr>
              <a:xfrm rot="3570060">
                <a:off x="6761193" y="3791286"/>
                <a:ext cx="1170140" cy="166579"/>
                <a:chOff x="4953000" y="457200"/>
                <a:chExt cx="1321634" cy="647074"/>
              </a:xfrm>
            </p:grpSpPr>
            <p:sp>
              <p:nvSpPr>
                <p:cNvPr id="909" name="Diamond 165">
                  <a:extLst>
                    <a:ext uri="{FF2B5EF4-FFF2-40B4-BE49-F238E27FC236}">
                      <a16:creationId xmlns:a16="http://schemas.microsoft.com/office/drawing/2014/main" id="{9703DCC3-B262-BC8F-6CA5-1261D74A1244}"/>
                    </a:ext>
                  </a:extLst>
                </p:cNvPr>
                <p:cNvSpPr/>
                <p:nvPr/>
              </p:nvSpPr>
              <p:spPr>
                <a:xfrm>
                  <a:off x="4953000" y="457200"/>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0" name="Diamond 909">
                  <a:extLst>
                    <a:ext uri="{FF2B5EF4-FFF2-40B4-BE49-F238E27FC236}">
                      <a16:creationId xmlns:a16="http://schemas.microsoft.com/office/drawing/2014/main" id="{ED57C1A1-5E25-57A8-7501-E05E54963505}"/>
                    </a:ext>
                  </a:extLst>
                </p:cNvPr>
                <p:cNvSpPr/>
                <p:nvPr/>
              </p:nvSpPr>
              <p:spPr>
                <a:xfrm>
                  <a:off x="5289030" y="459698"/>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1" name="Diamond 910">
                  <a:extLst>
                    <a:ext uri="{FF2B5EF4-FFF2-40B4-BE49-F238E27FC236}">
                      <a16:creationId xmlns:a16="http://schemas.microsoft.com/office/drawing/2014/main" id="{08C9713E-EEE9-5747-41F0-FFEC7519B80D}"/>
                    </a:ext>
                  </a:extLst>
                </p:cNvPr>
                <p:cNvSpPr/>
                <p:nvPr/>
              </p:nvSpPr>
              <p:spPr>
                <a:xfrm>
                  <a:off x="5591332" y="477186"/>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2" name="Diamond 911">
                  <a:extLst>
                    <a:ext uri="{FF2B5EF4-FFF2-40B4-BE49-F238E27FC236}">
                      <a16:creationId xmlns:a16="http://schemas.microsoft.com/office/drawing/2014/main" id="{80A329E6-EF30-BCE2-DC96-A7B402430B32}"/>
                    </a:ext>
                  </a:extLst>
                </p:cNvPr>
                <p:cNvSpPr/>
                <p:nvPr/>
              </p:nvSpPr>
              <p:spPr>
                <a:xfrm>
                  <a:off x="5893634" y="494674"/>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5" name="Round Diagonal Corner Rectangle 148">
                <a:extLst>
                  <a:ext uri="{FF2B5EF4-FFF2-40B4-BE49-F238E27FC236}">
                    <a16:creationId xmlns:a16="http://schemas.microsoft.com/office/drawing/2014/main" id="{7D2BF0E4-7BDD-5A93-ED5E-11E68205CCA9}"/>
                  </a:ext>
                </a:extLst>
              </p:cNvPr>
              <p:cNvSpPr/>
              <p:nvPr/>
            </p:nvSpPr>
            <p:spPr>
              <a:xfrm>
                <a:off x="6553200" y="1371600"/>
                <a:ext cx="1524000" cy="228600"/>
              </a:xfrm>
              <a:prstGeom prst="round2DiagRect">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6" name="Group 220">
                <a:extLst>
                  <a:ext uri="{FF2B5EF4-FFF2-40B4-BE49-F238E27FC236}">
                    <a16:creationId xmlns:a16="http://schemas.microsoft.com/office/drawing/2014/main" id="{10752942-CC27-E2BE-5A4E-6AA11B036F6F}"/>
                  </a:ext>
                </a:extLst>
              </p:cNvPr>
              <p:cNvGrpSpPr/>
              <p:nvPr/>
            </p:nvGrpSpPr>
            <p:grpSpPr>
              <a:xfrm>
                <a:off x="6477000" y="1600200"/>
                <a:ext cx="381000" cy="990600"/>
                <a:chOff x="5562600" y="5151620"/>
                <a:chExt cx="535898" cy="1306642"/>
              </a:xfrm>
            </p:grpSpPr>
            <p:sp>
              <p:nvSpPr>
                <p:cNvPr id="906" name="Diamond 905">
                  <a:extLst>
                    <a:ext uri="{FF2B5EF4-FFF2-40B4-BE49-F238E27FC236}">
                      <a16:creationId xmlns:a16="http://schemas.microsoft.com/office/drawing/2014/main" id="{1D7DF697-D163-D064-1F00-8C0EFD54EB8B}"/>
                    </a:ext>
                  </a:extLst>
                </p:cNvPr>
                <p:cNvSpPr/>
                <p:nvPr/>
              </p:nvSpPr>
              <p:spPr>
                <a:xfrm>
                  <a:off x="5565098" y="5696262"/>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7" name="Diamond 906">
                  <a:extLst>
                    <a:ext uri="{FF2B5EF4-FFF2-40B4-BE49-F238E27FC236}">
                      <a16:creationId xmlns:a16="http://schemas.microsoft.com/office/drawing/2014/main" id="{7531F330-151E-3CC4-9486-313114AD15EE}"/>
                    </a:ext>
                  </a:extLst>
                </p:cNvPr>
                <p:cNvSpPr/>
                <p:nvPr/>
              </p:nvSpPr>
              <p:spPr>
                <a:xfrm>
                  <a:off x="5562600" y="5334000"/>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8" name="Oval 907">
                  <a:extLst>
                    <a:ext uri="{FF2B5EF4-FFF2-40B4-BE49-F238E27FC236}">
                      <a16:creationId xmlns:a16="http://schemas.microsoft.com/office/drawing/2014/main" id="{7D328646-6D85-AA1D-2C6E-D8888F8E9B9F}"/>
                    </a:ext>
                  </a:extLst>
                </p:cNvPr>
                <p:cNvSpPr/>
                <p:nvPr/>
              </p:nvSpPr>
              <p:spPr>
                <a:xfrm>
                  <a:off x="5683770" y="515162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7" name="Group 221">
                <a:extLst>
                  <a:ext uri="{FF2B5EF4-FFF2-40B4-BE49-F238E27FC236}">
                    <a16:creationId xmlns:a16="http://schemas.microsoft.com/office/drawing/2014/main" id="{B7BC1C8B-6AE3-C2C9-C784-1E5D6CDF897D}"/>
                  </a:ext>
                </a:extLst>
              </p:cNvPr>
              <p:cNvGrpSpPr/>
              <p:nvPr/>
            </p:nvGrpSpPr>
            <p:grpSpPr>
              <a:xfrm>
                <a:off x="7848600" y="1600200"/>
                <a:ext cx="381000" cy="990600"/>
                <a:chOff x="5562600" y="5151620"/>
                <a:chExt cx="535898" cy="1306642"/>
              </a:xfrm>
            </p:grpSpPr>
            <p:sp>
              <p:nvSpPr>
                <p:cNvPr id="903" name="Diamond 902">
                  <a:extLst>
                    <a:ext uri="{FF2B5EF4-FFF2-40B4-BE49-F238E27FC236}">
                      <a16:creationId xmlns:a16="http://schemas.microsoft.com/office/drawing/2014/main" id="{51149C6C-A94C-BFC4-EEA2-DFD8252595D5}"/>
                    </a:ext>
                  </a:extLst>
                </p:cNvPr>
                <p:cNvSpPr/>
                <p:nvPr/>
              </p:nvSpPr>
              <p:spPr>
                <a:xfrm>
                  <a:off x="5565098" y="5696262"/>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4" name="Diamond 223">
                  <a:extLst>
                    <a:ext uri="{FF2B5EF4-FFF2-40B4-BE49-F238E27FC236}">
                      <a16:creationId xmlns:a16="http://schemas.microsoft.com/office/drawing/2014/main" id="{34B9F77E-16B1-AE3E-8843-A7075FB0B815}"/>
                    </a:ext>
                  </a:extLst>
                </p:cNvPr>
                <p:cNvSpPr/>
                <p:nvPr/>
              </p:nvSpPr>
              <p:spPr>
                <a:xfrm>
                  <a:off x="5562600" y="5334000"/>
                  <a:ext cx="533400" cy="7620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5" name="Oval 224">
                  <a:extLst>
                    <a:ext uri="{FF2B5EF4-FFF2-40B4-BE49-F238E27FC236}">
                      <a16:creationId xmlns:a16="http://schemas.microsoft.com/office/drawing/2014/main" id="{B7F9B200-C52F-9E96-640B-C5B40C143B3A}"/>
                    </a:ext>
                  </a:extLst>
                </p:cNvPr>
                <p:cNvSpPr/>
                <p:nvPr/>
              </p:nvSpPr>
              <p:spPr>
                <a:xfrm>
                  <a:off x="5683770" y="5151620"/>
                  <a:ext cx="304800" cy="457200"/>
                </a:xfrm>
                <a:prstGeom prst="ellipse">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8" name="Group 169">
                <a:extLst>
                  <a:ext uri="{FF2B5EF4-FFF2-40B4-BE49-F238E27FC236}">
                    <a16:creationId xmlns:a16="http://schemas.microsoft.com/office/drawing/2014/main" id="{1B475358-FCED-5DB5-2409-0B4CD3A4E213}"/>
                  </a:ext>
                </a:extLst>
              </p:cNvPr>
              <p:cNvGrpSpPr/>
              <p:nvPr/>
            </p:nvGrpSpPr>
            <p:grpSpPr>
              <a:xfrm>
                <a:off x="6712475" y="1389112"/>
                <a:ext cx="1170140" cy="166579"/>
                <a:chOff x="4953000" y="457200"/>
                <a:chExt cx="1321634" cy="647074"/>
              </a:xfrm>
            </p:grpSpPr>
            <p:sp>
              <p:nvSpPr>
                <p:cNvPr id="899" name="Diamond 898">
                  <a:extLst>
                    <a:ext uri="{FF2B5EF4-FFF2-40B4-BE49-F238E27FC236}">
                      <a16:creationId xmlns:a16="http://schemas.microsoft.com/office/drawing/2014/main" id="{6B78B5F0-E8BE-4621-6257-7B59A2A29F4F}"/>
                    </a:ext>
                  </a:extLst>
                </p:cNvPr>
                <p:cNvSpPr/>
                <p:nvPr/>
              </p:nvSpPr>
              <p:spPr>
                <a:xfrm>
                  <a:off x="4953000" y="457200"/>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0" name="Diamond 899">
                  <a:extLst>
                    <a:ext uri="{FF2B5EF4-FFF2-40B4-BE49-F238E27FC236}">
                      <a16:creationId xmlns:a16="http://schemas.microsoft.com/office/drawing/2014/main" id="{958A2BC2-8A21-7058-9E22-3571F53F76C2}"/>
                    </a:ext>
                  </a:extLst>
                </p:cNvPr>
                <p:cNvSpPr/>
                <p:nvPr/>
              </p:nvSpPr>
              <p:spPr>
                <a:xfrm>
                  <a:off x="5289030" y="459698"/>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1" name="Diamond 900">
                  <a:extLst>
                    <a:ext uri="{FF2B5EF4-FFF2-40B4-BE49-F238E27FC236}">
                      <a16:creationId xmlns:a16="http://schemas.microsoft.com/office/drawing/2014/main" id="{C182A298-9D27-1251-37A4-34CD28957C2B}"/>
                    </a:ext>
                  </a:extLst>
                </p:cNvPr>
                <p:cNvSpPr/>
                <p:nvPr/>
              </p:nvSpPr>
              <p:spPr>
                <a:xfrm>
                  <a:off x="5591332" y="477186"/>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2" name="Diamond 901">
                  <a:extLst>
                    <a:ext uri="{FF2B5EF4-FFF2-40B4-BE49-F238E27FC236}">
                      <a16:creationId xmlns:a16="http://schemas.microsoft.com/office/drawing/2014/main" id="{4A07A8AD-B52D-8E2E-D47C-34B55DD0199D}"/>
                    </a:ext>
                  </a:extLst>
                </p:cNvPr>
                <p:cNvSpPr/>
                <p:nvPr/>
              </p:nvSpPr>
              <p:spPr>
                <a:xfrm>
                  <a:off x="5893634" y="494674"/>
                  <a:ext cx="381000" cy="609600"/>
                </a:xfrm>
                <a:prstGeom prst="diamond">
                  <a:avLst/>
                </a:prstGeom>
                <a:solidFill>
                  <a:srgbClr val="C19D4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2" name="Group 431">
              <a:extLst>
                <a:ext uri="{FF2B5EF4-FFF2-40B4-BE49-F238E27FC236}">
                  <a16:creationId xmlns:a16="http://schemas.microsoft.com/office/drawing/2014/main" id="{3F70A402-9BA3-4CB6-7CBA-F9ED5CA1BCF4}"/>
                </a:ext>
              </a:extLst>
            </p:cNvPr>
            <p:cNvGrpSpPr/>
            <p:nvPr/>
          </p:nvGrpSpPr>
          <p:grpSpPr>
            <a:xfrm>
              <a:off x="9082444" y="685800"/>
              <a:ext cx="1869091" cy="4928711"/>
              <a:chOff x="3200400" y="1371851"/>
              <a:chExt cx="2133600" cy="4621527"/>
            </a:xfrm>
          </p:grpSpPr>
          <p:sp>
            <p:nvSpPr>
              <p:cNvPr id="923" name="Oval 922">
                <a:extLst>
                  <a:ext uri="{FF2B5EF4-FFF2-40B4-BE49-F238E27FC236}">
                    <a16:creationId xmlns:a16="http://schemas.microsoft.com/office/drawing/2014/main" id="{F54A227A-1C2C-85FF-0997-FFA6E380A9F7}"/>
                  </a:ext>
                </a:extLst>
              </p:cNvPr>
              <p:cNvSpPr/>
              <p:nvPr/>
            </p:nvSpPr>
            <p:spPr>
              <a:xfrm>
                <a:off x="4800600" y="3581400"/>
                <a:ext cx="533400" cy="8128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4" name="Oval 923">
                <a:extLst>
                  <a:ext uri="{FF2B5EF4-FFF2-40B4-BE49-F238E27FC236}">
                    <a16:creationId xmlns:a16="http://schemas.microsoft.com/office/drawing/2014/main" id="{B0B71421-1BC0-1ACD-9E32-C889438CF003}"/>
                  </a:ext>
                </a:extLst>
              </p:cNvPr>
              <p:cNvSpPr/>
              <p:nvPr/>
            </p:nvSpPr>
            <p:spPr>
              <a:xfrm>
                <a:off x="3200400" y="3530528"/>
                <a:ext cx="685800" cy="81287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25" name="Group 87">
                <a:extLst>
                  <a:ext uri="{FF2B5EF4-FFF2-40B4-BE49-F238E27FC236}">
                    <a16:creationId xmlns:a16="http://schemas.microsoft.com/office/drawing/2014/main" id="{B6AD5E6D-4F93-E30F-84B2-91BC63BCD637}"/>
                  </a:ext>
                </a:extLst>
              </p:cNvPr>
              <p:cNvGrpSpPr/>
              <p:nvPr/>
            </p:nvGrpSpPr>
            <p:grpSpPr>
              <a:xfrm rot="1905584" flipH="1">
                <a:off x="3809560" y="4970130"/>
                <a:ext cx="549476" cy="1023248"/>
                <a:chOff x="6213924" y="4956136"/>
                <a:chExt cx="549476" cy="1023248"/>
              </a:xfrm>
            </p:grpSpPr>
            <p:sp>
              <p:nvSpPr>
                <p:cNvPr id="970" name="Oval 969">
                  <a:extLst>
                    <a:ext uri="{FF2B5EF4-FFF2-40B4-BE49-F238E27FC236}">
                      <a16:creationId xmlns:a16="http://schemas.microsoft.com/office/drawing/2014/main" id="{2B08E2BC-B80E-401A-C109-2BE087A56DEC}"/>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1" name="Oval 970">
                  <a:extLst>
                    <a:ext uri="{FF2B5EF4-FFF2-40B4-BE49-F238E27FC236}">
                      <a16:creationId xmlns:a16="http://schemas.microsoft.com/office/drawing/2014/main" id="{79B431BB-F072-7821-F802-D70F1A1976E6}"/>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6" name="Group 86">
                <a:extLst>
                  <a:ext uri="{FF2B5EF4-FFF2-40B4-BE49-F238E27FC236}">
                    <a16:creationId xmlns:a16="http://schemas.microsoft.com/office/drawing/2014/main" id="{ED187694-E438-9A13-A406-3E185E136BB3}"/>
                  </a:ext>
                </a:extLst>
              </p:cNvPr>
              <p:cNvGrpSpPr/>
              <p:nvPr/>
            </p:nvGrpSpPr>
            <p:grpSpPr>
              <a:xfrm rot="19694416">
                <a:off x="4419600" y="4902128"/>
                <a:ext cx="549476" cy="1023248"/>
                <a:chOff x="6213924" y="4956136"/>
                <a:chExt cx="549476" cy="1023248"/>
              </a:xfrm>
            </p:grpSpPr>
            <p:sp>
              <p:nvSpPr>
                <p:cNvPr id="968" name="Oval 967">
                  <a:extLst>
                    <a:ext uri="{FF2B5EF4-FFF2-40B4-BE49-F238E27FC236}">
                      <a16:creationId xmlns:a16="http://schemas.microsoft.com/office/drawing/2014/main" id="{A98888A7-A86F-CA87-2D04-ADA245BE2F4D}"/>
                    </a:ext>
                  </a:extLst>
                </p:cNvPr>
                <p:cNvSpPr/>
                <p:nvPr/>
              </p:nvSpPr>
              <p:spPr>
                <a:xfrm rot="3399159">
                  <a:off x="6053238" y="5269222"/>
                  <a:ext cx="870848" cy="549476"/>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9" name="Oval 968">
                  <a:extLst>
                    <a:ext uri="{FF2B5EF4-FFF2-40B4-BE49-F238E27FC236}">
                      <a16:creationId xmlns:a16="http://schemas.microsoft.com/office/drawing/2014/main" id="{A206B488-55FB-90C7-7F08-7AB8D8812711}"/>
                    </a:ext>
                  </a:extLst>
                </p:cNvPr>
                <p:cNvSpPr/>
                <p:nvPr/>
              </p:nvSpPr>
              <p:spPr>
                <a:xfrm rot="3399159">
                  <a:off x="6053238" y="5116822"/>
                  <a:ext cx="870848" cy="549476"/>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7" name="Trapezoid 926">
                <a:extLst>
                  <a:ext uri="{FF2B5EF4-FFF2-40B4-BE49-F238E27FC236}">
                    <a16:creationId xmlns:a16="http://schemas.microsoft.com/office/drawing/2014/main" id="{1265C964-8A7C-8A52-F33C-30B9624245DA}"/>
                  </a:ext>
                </a:extLst>
              </p:cNvPr>
              <p:cNvSpPr/>
              <p:nvPr/>
            </p:nvSpPr>
            <p:spPr>
              <a:xfrm rot="20262059">
                <a:off x="4600858" y="2729221"/>
                <a:ext cx="619485" cy="1479138"/>
              </a:xfrm>
              <a:prstGeom prst="trapezoid">
                <a:avLst>
                  <a:gd name="adj" fmla="val 32035"/>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8" name="Trapezoid 927">
                <a:extLst>
                  <a:ext uri="{FF2B5EF4-FFF2-40B4-BE49-F238E27FC236}">
                    <a16:creationId xmlns:a16="http://schemas.microsoft.com/office/drawing/2014/main" id="{0ADF7CAC-C984-8DE4-994C-DF78AA6EA14A}"/>
                  </a:ext>
                </a:extLst>
              </p:cNvPr>
              <p:cNvSpPr/>
              <p:nvPr/>
            </p:nvSpPr>
            <p:spPr>
              <a:xfrm rot="1180462">
                <a:off x="3255949" y="2727592"/>
                <a:ext cx="619485" cy="1371600"/>
              </a:xfrm>
              <a:prstGeom prst="trapezoid">
                <a:avLst>
                  <a:gd name="adj" fmla="val 32035"/>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9" name="Trapezoid 928">
                <a:extLst>
                  <a:ext uri="{FF2B5EF4-FFF2-40B4-BE49-F238E27FC236}">
                    <a16:creationId xmlns:a16="http://schemas.microsoft.com/office/drawing/2014/main" id="{033DAEDC-CD4B-12E7-135B-EE461BE601C3}"/>
                  </a:ext>
                </a:extLst>
              </p:cNvPr>
              <p:cNvSpPr/>
              <p:nvPr/>
            </p:nvSpPr>
            <p:spPr>
              <a:xfrm>
                <a:off x="3352800" y="2768528"/>
                <a:ext cx="1828800" cy="2667000"/>
              </a:xfrm>
              <a:prstGeom prst="trapezoid">
                <a:avLst>
                  <a:gd name="adj" fmla="val 26844"/>
                </a:avLst>
              </a:prstGeom>
              <a:solidFill>
                <a:srgbClr val="D0B57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0" name="Isosceles Triangle 929">
                <a:extLst>
                  <a:ext uri="{FF2B5EF4-FFF2-40B4-BE49-F238E27FC236}">
                    <a16:creationId xmlns:a16="http://schemas.microsoft.com/office/drawing/2014/main" id="{4E21A67D-B881-9C36-1DBF-3D3B5A90FAA7}"/>
                  </a:ext>
                </a:extLst>
              </p:cNvPr>
              <p:cNvSpPr/>
              <p:nvPr/>
            </p:nvSpPr>
            <p:spPr>
              <a:xfrm rot="10800000">
                <a:off x="3962400" y="2438400"/>
                <a:ext cx="533400" cy="838200"/>
              </a:xfrm>
              <a:prstGeom prst="triangl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1" name="Oval 930">
                <a:extLst>
                  <a:ext uri="{FF2B5EF4-FFF2-40B4-BE49-F238E27FC236}">
                    <a16:creationId xmlns:a16="http://schemas.microsoft.com/office/drawing/2014/main" id="{6637C669-56BE-BBBC-3D54-CEE5AA83D731}"/>
                  </a:ext>
                </a:extLst>
              </p:cNvPr>
              <p:cNvSpPr/>
              <p:nvPr/>
            </p:nvSpPr>
            <p:spPr>
              <a:xfrm>
                <a:off x="3429000" y="1701728"/>
                <a:ext cx="1600200" cy="12192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2" name="Round Diagonal Corner Rectangle 59">
                <a:extLst>
                  <a:ext uri="{FF2B5EF4-FFF2-40B4-BE49-F238E27FC236}">
                    <a16:creationId xmlns:a16="http://schemas.microsoft.com/office/drawing/2014/main" id="{F1D9F153-1F35-E90E-D4F7-432F6CD19DA7}"/>
                  </a:ext>
                </a:extLst>
              </p:cNvPr>
              <p:cNvSpPr/>
              <p:nvPr/>
            </p:nvSpPr>
            <p:spPr>
              <a:xfrm rot="17735882">
                <a:off x="3480418" y="1395646"/>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3" name="Round Diagonal Corner Rectangle 60">
                <a:extLst>
                  <a:ext uri="{FF2B5EF4-FFF2-40B4-BE49-F238E27FC236}">
                    <a16:creationId xmlns:a16="http://schemas.microsoft.com/office/drawing/2014/main" id="{2F8741E7-53CB-9FBC-80CB-17A5094CE3E2}"/>
                  </a:ext>
                </a:extLst>
              </p:cNvPr>
              <p:cNvSpPr/>
              <p:nvPr/>
            </p:nvSpPr>
            <p:spPr>
              <a:xfrm rot="20565624">
                <a:off x="4203644" y="1493893"/>
                <a:ext cx="762770" cy="715179"/>
              </a:xfrm>
              <a:prstGeom prst="round2DiagRect">
                <a:avLst>
                  <a:gd name="adj1" fmla="val 16667"/>
                  <a:gd name="adj2" fmla="val 50000"/>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4" name="Trapezoid 933">
                <a:extLst>
                  <a:ext uri="{FF2B5EF4-FFF2-40B4-BE49-F238E27FC236}">
                    <a16:creationId xmlns:a16="http://schemas.microsoft.com/office/drawing/2014/main" id="{0655C36F-AA66-36E8-18C9-0919DAAE7F83}"/>
                  </a:ext>
                </a:extLst>
              </p:cNvPr>
              <p:cNvSpPr/>
              <p:nvPr/>
            </p:nvSpPr>
            <p:spPr>
              <a:xfrm rot="972416">
                <a:off x="3795304" y="2864226"/>
                <a:ext cx="1069960" cy="2449810"/>
              </a:xfrm>
              <a:prstGeom prst="trapezoid">
                <a:avLst>
                  <a:gd name="adj" fmla="val 37971"/>
                </a:avLst>
              </a:prstGeom>
              <a:solidFill>
                <a:srgbClr val="BD6037"/>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5" name="Group 141">
                <a:extLst>
                  <a:ext uri="{FF2B5EF4-FFF2-40B4-BE49-F238E27FC236}">
                    <a16:creationId xmlns:a16="http://schemas.microsoft.com/office/drawing/2014/main" id="{BD5BCD8D-CF92-57E0-5A09-AB195597456C}"/>
                  </a:ext>
                </a:extLst>
              </p:cNvPr>
              <p:cNvGrpSpPr/>
              <p:nvPr/>
            </p:nvGrpSpPr>
            <p:grpSpPr>
              <a:xfrm rot="6498823">
                <a:off x="3119839" y="3914776"/>
                <a:ext cx="2313367" cy="457200"/>
                <a:chOff x="381000" y="1600200"/>
                <a:chExt cx="9069049" cy="2819400"/>
              </a:xfrm>
            </p:grpSpPr>
            <p:grpSp>
              <p:nvGrpSpPr>
                <p:cNvPr id="954" name="Group 6">
                  <a:extLst>
                    <a:ext uri="{FF2B5EF4-FFF2-40B4-BE49-F238E27FC236}">
                      <a16:creationId xmlns:a16="http://schemas.microsoft.com/office/drawing/2014/main" id="{2747BEFC-56A3-0AE5-3C67-DB52D6F920FC}"/>
                    </a:ext>
                  </a:extLst>
                </p:cNvPr>
                <p:cNvGrpSpPr/>
                <p:nvPr/>
              </p:nvGrpSpPr>
              <p:grpSpPr>
                <a:xfrm>
                  <a:off x="381000" y="3124200"/>
                  <a:ext cx="9067800" cy="1295400"/>
                  <a:chOff x="381000" y="3124200"/>
                  <a:chExt cx="9067800" cy="1295400"/>
                </a:xfrm>
                <a:solidFill>
                  <a:schemeClr val="accent2">
                    <a:lumMod val="60000"/>
                    <a:lumOff val="40000"/>
                  </a:schemeClr>
                </a:solidFill>
              </p:grpSpPr>
              <p:sp>
                <p:nvSpPr>
                  <p:cNvPr id="964" name="Down Arrow Callout 2">
                    <a:extLst>
                      <a:ext uri="{FF2B5EF4-FFF2-40B4-BE49-F238E27FC236}">
                        <a16:creationId xmlns:a16="http://schemas.microsoft.com/office/drawing/2014/main" id="{AA959767-B936-E57B-0A92-1E03746ECD8B}"/>
                      </a:ext>
                    </a:extLst>
                  </p:cNvPr>
                  <p:cNvSpPr/>
                  <p:nvPr/>
                </p:nvSpPr>
                <p:spPr>
                  <a:xfrm>
                    <a:off x="381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5" name="Down Arrow Callout 3">
                    <a:extLst>
                      <a:ext uri="{FF2B5EF4-FFF2-40B4-BE49-F238E27FC236}">
                        <a16:creationId xmlns:a16="http://schemas.microsoft.com/office/drawing/2014/main" id="{A0FDE1F2-DA08-35B0-1766-4FDBCED5237A}"/>
                      </a:ext>
                    </a:extLst>
                  </p:cNvPr>
                  <p:cNvSpPr/>
                  <p:nvPr/>
                </p:nvSpPr>
                <p:spPr>
                  <a:xfrm>
                    <a:off x="2667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6" name="Down Arrow Callout 4">
                    <a:extLst>
                      <a:ext uri="{FF2B5EF4-FFF2-40B4-BE49-F238E27FC236}">
                        <a16:creationId xmlns:a16="http://schemas.microsoft.com/office/drawing/2014/main" id="{489C73B7-97F3-F9E1-A59F-8891136D9D8E}"/>
                      </a:ext>
                    </a:extLst>
                  </p:cNvPr>
                  <p:cNvSpPr/>
                  <p:nvPr/>
                </p:nvSpPr>
                <p:spPr>
                  <a:xfrm>
                    <a:off x="4953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7" name="Down Arrow Callout 5">
                    <a:extLst>
                      <a:ext uri="{FF2B5EF4-FFF2-40B4-BE49-F238E27FC236}">
                        <a16:creationId xmlns:a16="http://schemas.microsoft.com/office/drawing/2014/main" id="{E98A0402-B77C-3D9A-10F3-1EA10220A0B9}"/>
                      </a:ext>
                    </a:extLst>
                  </p:cNvPr>
                  <p:cNvSpPr/>
                  <p:nvPr/>
                </p:nvSpPr>
                <p:spPr>
                  <a:xfrm>
                    <a:off x="7239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5" name="Group 7">
                  <a:extLst>
                    <a:ext uri="{FF2B5EF4-FFF2-40B4-BE49-F238E27FC236}">
                      <a16:creationId xmlns:a16="http://schemas.microsoft.com/office/drawing/2014/main" id="{8528893D-D2EC-49A3-7B1E-9DF769CA5323}"/>
                    </a:ext>
                  </a:extLst>
                </p:cNvPr>
                <p:cNvGrpSpPr/>
                <p:nvPr/>
              </p:nvGrpSpPr>
              <p:grpSpPr>
                <a:xfrm rot="10800000">
                  <a:off x="382249" y="1600200"/>
                  <a:ext cx="9067800" cy="1295400"/>
                  <a:chOff x="381000" y="3124200"/>
                  <a:chExt cx="9067800" cy="1295400"/>
                </a:xfrm>
                <a:solidFill>
                  <a:schemeClr val="accent2">
                    <a:lumMod val="60000"/>
                    <a:lumOff val="40000"/>
                  </a:schemeClr>
                </a:solidFill>
              </p:grpSpPr>
              <p:sp>
                <p:nvSpPr>
                  <p:cNvPr id="960" name="Down Arrow Callout 87">
                    <a:extLst>
                      <a:ext uri="{FF2B5EF4-FFF2-40B4-BE49-F238E27FC236}">
                        <a16:creationId xmlns:a16="http://schemas.microsoft.com/office/drawing/2014/main" id="{ECF5F2A1-DA32-4A2F-C0D7-CD0EEEF793A3}"/>
                      </a:ext>
                    </a:extLst>
                  </p:cNvPr>
                  <p:cNvSpPr/>
                  <p:nvPr/>
                </p:nvSpPr>
                <p:spPr>
                  <a:xfrm>
                    <a:off x="381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1" name="Down Arrow Callout 88">
                    <a:extLst>
                      <a:ext uri="{FF2B5EF4-FFF2-40B4-BE49-F238E27FC236}">
                        <a16:creationId xmlns:a16="http://schemas.microsoft.com/office/drawing/2014/main" id="{C22DD4F6-2D81-4160-9442-E911296683A1}"/>
                      </a:ext>
                    </a:extLst>
                  </p:cNvPr>
                  <p:cNvSpPr/>
                  <p:nvPr/>
                </p:nvSpPr>
                <p:spPr>
                  <a:xfrm>
                    <a:off x="2667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2" name="Down Arrow Callout 89">
                    <a:extLst>
                      <a:ext uri="{FF2B5EF4-FFF2-40B4-BE49-F238E27FC236}">
                        <a16:creationId xmlns:a16="http://schemas.microsoft.com/office/drawing/2014/main" id="{F9977E88-7E87-28CC-633D-D32A78344F02}"/>
                      </a:ext>
                    </a:extLst>
                  </p:cNvPr>
                  <p:cNvSpPr/>
                  <p:nvPr/>
                </p:nvSpPr>
                <p:spPr>
                  <a:xfrm>
                    <a:off x="4953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3" name="Down Arrow Callout 90">
                    <a:extLst>
                      <a:ext uri="{FF2B5EF4-FFF2-40B4-BE49-F238E27FC236}">
                        <a16:creationId xmlns:a16="http://schemas.microsoft.com/office/drawing/2014/main" id="{8A43D772-F43A-9B55-C345-8BB6B411E699}"/>
                      </a:ext>
                    </a:extLst>
                  </p:cNvPr>
                  <p:cNvSpPr/>
                  <p:nvPr/>
                </p:nvSpPr>
                <p:spPr>
                  <a:xfrm>
                    <a:off x="7239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56" name="Flowchart: Summing Junction 955">
                  <a:extLst>
                    <a:ext uri="{FF2B5EF4-FFF2-40B4-BE49-F238E27FC236}">
                      <a16:creationId xmlns:a16="http://schemas.microsoft.com/office/drawing/2014/main" id="{A398F2B0-B18C-6646-1A36-872916B5C321}"/>
                    </a:ext>
                  </a:extLst>
                </p:cNvPr>
                <p:cNvSpPr/>
                <p:nvPr/>
              </p:nvSpPr>
              <p:spPr>
                <a:xfrm>
                  <a:off x="914400" y="2514600"/>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7" name="Flowchart: Summing Junction 956">
                  <a:extLst>
                    <a:ext uri="{FF2B5EF4-FFF2-40B4-BE49-F238E27FC236}">
                      <a16:creationId xmlns:a16="http://schemas.microsoft.com/office/drawing/2014/main" id="{76710429-5BA5-CCEE-BA36-7821B7A269B5}"/>
                    </a:ext>
                  </a:extLst>
                </p:cNvPr>
                <p:cNvSpPr/>
                <p:nvPr/>
              </p:nvSpPr>
              <p:spPr>
                <a:xfrm>
                  <a:off x="3182911" y="2480872"/>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8" name="Flowchart: Summing Junction 957">
                  <a:extLst>
                    <a:ext uri="{FF2B5EF4-FFF2-40B4-BE49-F238E27FC236}">
                      <a16:creationId xmlns:a16="http://schemas.microsoft.com/office/drawing/2014/main" id="{FA0DFE1A-A230-9A78-22DC-95B6FC1A44CC}"/>
                    </a:ext>
                  </a:extLst>
                </p:cNvPr>
                <p:cNvSpPr/>
                <p:nvPr/>
              </p:nvSpPr>
              <p:spPr>
                <a:xfrm>
                  <a:off x="5428938"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9" name="Flowchart: Summing Junction 958">
                  <a:extLst>
                    <a:ext uri="{FF2B5EF4-FFF2-40B4-BE49-F238E27FC236}">
                      <a16:creationId xmlns:a16="http://schemas.microsoft.com/office/drawing/2014/main" id="{F1CED2A8-66D9-8B22-52A4-8946FB25F1D9}"/>
                    </a:ext>
                  </a:extLst>
                </p:cNvPr>
                <p:cNvSpPr/>
                <p:nvPr/>
              </p:nvSpPr>
              <p:spPr>
                <a:xfrm>
                  <a:off x="7767403"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6" name="Flowchart: Summing Junction 935">
                <a:extLst>
                  <a:ext uri="{FF2B5EF4-FFF2-40B4-BE49-F238E27FC236}">
                    <a16:creationId xmlns:a16="http://schemas.microsoft.com/office/drawing/2014/main" id="{D11351FE-F6F6-A6CF-CC61-65D00F27A36C}"/>
                  </a:ext>
                </a:extLst>
              </p:cNvPr>
              <p:cNvSpPr/>
              <p:nvPr/>
            </p:nvSpPr>
            <p:spPr>
              <a:xfrm>
                <a:off x="4495800" y="2819400"/>
                <a:ext cx="3810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7" name="Group 196">
                <a:extLst>
                  <a:ext uri="{FF2B5EF4-FFF2-40B4-BE49-F238E27FC236}">
                    <a16:creationId xmlns:a16="http://schemas.microsoft.com/office/drawing/2014/main" id="{D1DB9F88-CC34-F163-77A2-6A2991C40D2C}"/>
                  </a:ext>
                </a:extLst>
              </p:cNvPr>
              <p:cNvGrpSpPr/>
              <p:nvPr/>
            </p:nvGrpSpPr>
            <p:grpSpPr>
              <a:xfrm>
                <a:off x="3505200" y="1752600"/>
                <a:ext cx="1447800" cy="228602"/>
                <a:chOff x="3428999" y="685798"/>
                <a:chExt cx="1752601" cy="496456"/>
              </a:xfrm>
            </p:grpSpPr>
            <p:sp>
              <p:nvSpPr>
                <p:cNvPr id="938" name="Rounded Rectangle 65">
                  <a:extLst>
                    <a:ext uri="{FF2B5EF4-FFF2-40B4-BE49-F238E27FC236}">
                      <a16:creationId xmlns:a16="http://schemas.microsoft.com/office/drawing/2014/main" id="{05062172-097F-E684-A944-DA1996CACC08}"/>
                    </a:ext>
                  </a:extLst>
                </p:cNvPr>
                <p:cNvSpPr/>
                <p:nvPr/>
              </p:nvSpPr>
              <p:spPr>
                <a:xfrm>
                  <a:off x="3429000" y="762000"/>
                  <a:ext cx="1752600" cy="304800"/>
                </a:xfrm>
                <a:prstGeom prst="roundRect">
                  <a:avLst/>
                </a:prstGeom>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9" name="Group 181">
                  <a:extLst>
                    <a:ext uri="{FF2B5EF4-FFF2-40B4-BE49-F238E27FC236}">
                      <a16:creationId xmlns:a16="http://schemas.microsoft.com/office/drawing/2014/main" id="{5581C1CD-3BE9-CAE6-130C-85FD1B10E028}"/>
                    </a:ext>
                  </a:extLst>
                </p:cNvPr>
                <p:cNvGrpSpPr/>
                <p:nvPr/>
              </p:nvGrpSpPr>
              <p:grpSpPr>
                <a:xfrm rot="10800000">
                  <a:off x="3428999" y="685798"/>
                  <a:ext cx="1752601" cy="496456"/>
                  <a:chOff x="381000" y="1600200"/>
                  <a:chExt cx="9069049" cy="2819400"/>
                </a:xfrm>
              </p:grpSpPr>
              <p:grpSp>
                <p:nvGrpSpPr>
                  <p:cNvPr id="940" name="Group 6">
                    <a:extLst>
                      <a:ext uri="{FF2B5EF4-FFF2-40B4-BE49-F238E27FC236}">
                        <a16:creationId xmlns:a16="http://schemas.microsoft.com/office/drawing/2014/main" id="{3BFE3D58-86A5-1922-BF54-70B4FA6DF481}"/>
                      </a:ext>
                    </a:extLst>
                  </p:cNvPr>
                  <p:cNvGrpSpPr/>
                  <p:nvPr/>
                </p:nvGrpSpPr>
                <p:grpSpPr>
                  <a:xfrm>
                    <a:off x="381000" y="3124200"/>
                    <a:ext cx="9067800" cy="1295400"/>
                    <a:chOff x="381000" y="3124200"/>
                    <a:chExt cx="9067800" cy="1295400"/>
                  </a:xfrm>
                  <a:solidFill>
                    <a:schemeClr val="accent2">
                      <a:lumMod val="60000"/>
                      <a:lumOff val="40000"/>
                    </a:schemeClr>
                  </a:solidFill>
                </p:grpSpPr>
                <p:sp>
                  <p:nvSpPr>
                    <p:cNvPr id="950" name="Down Arrow Callout 2">
                      <a:extLst>
                        <a:ext uri="{FF2B5EF4-FFF2-40B4-BE49-F238E27FC236}">
                          <a16:creationId xmlns:a16="http://schemas.microsoft.com/office/drawing/2014/main" id="{11F4D4BB-09DB-87BC-5D8F-290EB2910873}"/>
                        </a:ext>
                      </a:extLst>
                    </p:cNvPr>
                    <p:cNvSpPr/>
                    <p:nvPr/>
                  </p:nvSpPr>
                  <p:spPr>
                    <a:xfrm>
                      <a:off x="381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1" name="Down Arrow Callout 3">
                      <a:extLst>
                        <a:ext uri="{FF2B5EF4-FFF2-40B4-BE49-F238E27FC236}">
                          <a16:creationId xmlns:a16="http://schemas.microsoft.com/office/drawing/2014/main" id="{187622F7-6075-4938-6142-A9F65352989F}"/>
                        </a:ext>
                      </a:extLst>
                    </p:cNvPr>
                    <p:cNvSpPr/>
                    <p:nvPr/>
                  </p:nvSpPr>
                  <p:spPr>
                    <a:xfrm>
                      <a:off x="2667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2" name="Down Arrow Callout 4">
                      <a:extLst>
                        <a:ext uri="{FF2B5EF4-FFF2-40B4-BE49-F238E27FC236}">
                          <a16:creationId xmlns:a16="http://schemas.microsoft.com/office/drawing/2014/main" id="{FFEA60BE-0025-652A-1335-2DFE6485CF78}"/>
                        </a:ext>
                      </a:extLst>
                    </p:cNvPr>
                    <p:cNvSpPr/>
                    <p:nvPr/>
                  </p:nvSpPr>
                  <p:spPr>
                    <a:xfrm>
                      <a:off x="4953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3" name="Down Arrow Callout 5">
                      <a:extLst>
                        <a:ext uri="{FF2B5EF4-FFF2-40B4-BE49-F238E27FC236}">
                          <a16:creationId xmlns:a16="http://schemas.microsoft.com/office/drawing/2014/main" id="{753B1DF8-CC88-1BEF-FA67-E129FE611BEB}"/>
                        </a:ext>
                      </a:extLst>
                    </p:cNvPr>
                    <p:cNvSpPr/>
                    <p:nvPr/>
                  </p:nvSpPr>
                  <p:spPr>
                    <a:xfrm>
                      <a:off x="7239000" y="3124200"/>
                      <a:ext cx="2209800" cy="1295400"/>
                    </a:xfrm>
                    <a:prstGeom prst="downArrowCallout">
                      <a:avLst>
                        <a:gd name="adj1" fmla="val 18515"/>
                        <a:gd name="adj2" fmla="val 34716"/>
                        <a:gd name="adj3" fmla="val 25000"/>
                        <a:gd name="adj4" fmla="val 41833"/>
                      </a:avLst>
                    </a:prstGeom>
                    <a:grp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1" name="Group 7">
                    <a:extLst>
                      <a:ext uri="{FF2B5EF4-FFF2-40B4-BE49-F238E27FC236}">
                        <a16:creationId xmlns:a16="http://schemas.microsoft.com/office/drawing/2014/main" id="{41E2BEC3-2B36-6CC9-A327-FF332A27398B}"/>
                      </a:ext>
                    </a:extLst>
                  </p:cNvPr>
                  <p:cNvGrpSpPr/>
                  <p:nvPr/>
                </p:nvGrpSpPr>
                <p:grpSpPr>
                  <a:xfrm rot="10800000">
                    <a:off x="382249" y="1600200"/>
                    <a:ext cx="9067800" cy="1295400"/>
                    <a:chOff x="381000" y="3124200"/>
                    <a:chExt cx="9067800" cy="1295400"/>
                  </a:xfrm>
                  <a:solidFill>
                    <a:schemeClr val="accent2">
                      <a:lumMod val="60000"/>
                      <a:lumOff val="40000"/>
                    </a:schemeClr>
                  </a:solidFill>
                </p:grpSpPr>
                <p:sp>
                  <p:nvSpPr>
                    <p:cNvPr id="946" name="Down Arrow Callout 73">
                      <a:extLst>
                        <a:ext uri="{FF2B5EF4-FFF2-40B4-BE49-F238E27FC236}">
                          <a16:creationId xmlns:a16="http://schemas.microsoft.com/office/drawing/2014/main" id="{B82EB055-AB8C-4831-647D-1BAAEC5450AF}"/>
                        </a:ext>
                      </a:extLst>
                    </p:cNvPr>
                    <p:cNvSpPr/>
                    <p:nvPr/>
                  </p:nvSpPr>
                  <p:spPr>
                    <a:xfrm>
                      <a:off x="381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7" name="Down Arrow Callout 74">
                      <a:extLst>
                        <a:ext uri="{FF2B5EF4-FFF2-40B4-BE49-F238E27FC236}">
                          <a16:creationId xmlns:a16="http://schemas.microsoft.com/office/drawing/2014/main" id="{AF9E2856-0C18-7555-04CC-1CD3795E115B}"/>
                        </a:ext>
                      </a:extLst>
                    </p:cNvPr>
                    <p:cNvSpPr/>
                    <p:nvPr/>
                  </p:nvSpPr>
                  <p:spPr>
                    <a:xfrm>
                      <a:off x="2667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8" name="Down Arrow Callout 75">
                      <a:extLst>
                        <a:ext uri="{FF2B5EF4-FFF2-40B4-BE49-F238E27FC236}">
                          <a16:creationId xmlns:a16="http://schemas.microsoft.com/office/drawing/2014/main" id="{EAAB83D4-ADA4-436B-34F6-DB1C90A976D9}"/>
                        </a:ext>
                      </a:extLst>
                    </p:cNvPr>
                    <p:cNvSpPr/>
                    <p:nvPr/>
                  </p:nvSpPr>
                  <p:spPr>
                    <a:xfrm>
                      <a:off x="4953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9" name="Down Arrow Callout 76">
                      <a:extLst>
                        <a:ext uri="{FF2B5EF4-FFF2-40B4-BE49-F238E27FC236}">
                          <a16:creationId xmlns:a16="http://schemas.microsoft.com/office/drawing/2014/main" id="{E244A613-B651-87AA-0BFB-0CDD54CEF75C}"/>
                        </a:ext>
                      </a:extLst>
                    </p:cNvPr>
                    <p:cNvSpPr/>
                    <p:nvPr/>
                  </p:nvSpPr>
                  <p:spPr>
                    <a:xfrm>
                      <a:off x="7239000" y="3124200"/>
                      <a:ext cx="2209800" cy="1295400"/>
                    </a:xfrm>
                    <a:prstGeom prst="downArrowCallout">
                      <a:avLst>
                        <a:gd name="adj1" fmla="val 18515"/>
                        <a:gd name="adj2" fmla="val 34716"/>
                        <a:gd name="adj3" fmla="val 25000"/>
                        <a:gd name="adj4" fmla="val 41833"/>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2" name="Flowchart: Summing Junction 941">
                    <a:extLst>
                      <a:ext uri="{FF2B5EF4-FFF2-40B4-BE49-F238E27FC236}">
                        <a16:creationId xmlns:a16="http://schemas.microsoft.com/office/drawing/2014/main" id="{AC2AF5E2-5685-5AB3-CA8B-AC5CB89DD343}"/>
                      </a:ext>
                    </a:extLst>
                  </p:cNvPr>
                  <p:cNvSpPr/>
                  <p:nvPr/>
                </p:nvSpPr>
                <p:spPr>
                  <a:xfrm>
                    <a:off x="914400" y="2514600"/>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3" name="Flowchart: Summing Junction 942">
                    <a:extLst>
                      <a:ext uri="{FF2B5EF4-FFF2-40B4-BE49-F238E27FC236}">
                        <a16:creationId xmlns:a16="http://schemas.microsoft.com/office/drawing/2014/main" id="{6634A887-4C5E-EFDD-18A5-B5B12DE9E25B}"/>
                      </a:ext>
                    </a:extLst>
                  </p:cNvPr>
                  <p:cNvSpPr/>
                  <p:nvPr/>
                </p:nvSpPr>
                <p:spPr>
                  <a:xfrm>
                    <a:off x="3182911" y="2480872"/>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4" name="Flowchart: Summing Junction 943">
                    <a:extLst>
                      <a:ext uri="{FF2B5EF4-FFF2-40B4-BE49-F238E27FC236}">
                        <a16:creationId xmlns:a16="http://schemas.microsoft.com/office/drawing/2014/main" id="{ABB92EA1-E575-3C14-263B-044A9FAC6FDA}"/>
                      </a:ext>
                    </a:extLst>
                  </p:cNvPr>
                  <p:cNvSpPr/>
                  <p:nvPr/>
                </p:nvSpPr>
                <p:spPr>
                  <a:xfrm>
                    <a:off x="5428938"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5" name="Flowchart: Summing Junction 944">
                    <a:extLst>
                      <a:ext uri="{FF2B5EF4-FFF2-40B4-BE49-F238E27FC236}">
                        <a16:creationId xmlns:a16="http://schemas.microsoft.com/office/drawing/2014/main" id="{641E4E88-7683-C7F9-1B7D-AD8B6AF37A91}"/>
                      </a:ext>
                    </a:extLst>
                  </p:cNvPr>
                  <p:cNvSpPr/>
                  <p:nvPr/>
                </p:nvSpPr>
                <p:spPr>
                  <a:xfrm>
                    <a:off x="7767403" y="2517098"/>
                    <a:ext cx="1143000" cy="9906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72" name="Group 169">
              <a:extLst>
                <a:ext uri="{FF2B5EF4-FFF2-40B4-BE49-F238E27FC236}">
                  <a16:creationId xmlns:a16="http://schemas.microsoft.com/office/drawing/2014/main" id="{B8B5B161-CC27-3508-20D4-7CDAE4219C07}"/>
                </a:ext>
              </a:extLst>
            </p:cNvPr>
            <p:cNvGrpSpPr/>
            <p:nvPr/>
          </p:nvGrpSpPr>
          <p:grpSpPr>
            <a:xfrm>
              <a:off x="6864524" y="3150156"/>
              <a:ext cx="1329258" cy="2710791"/>
              <a:chOff x="1143000" y="1066800"/>
              <a:chExt cx="1127234" cy="2686339"/>
            </a:xfrm>
          </p:grpSpPr>
          <p:sp>
            <p:nvSpPr>
              <p:cNvPr id="973" name="Oval 972">
                <a:extLst>
                  <a:ext uri="{FF2B5EF4-FFF2-40B4-BE49-F238E27FC236}">
                    <a16:creationId xmlns:a16="http://schemas.microsoft.com/office/drawing/2014/main" id="{4546ABC1-AE3C-0829-544E-5079FF50D6E7}"/>
                  </a:ext>
                </a:extLst>
              </p:cNvPr>
              <p:cNvSpPr/>
              <p:nvPr/>
            </p:nvSpPr>
            <p:spPr>
              <a:xfrm rot="3435232" flipH="1">
                <a:off x="1937323" y="2838046"/>
                <a:ext cx="381000" cy="2848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4" name="Oval 973">
                <a:extLst>
                  <a:ext uri="{FF2B5EF4-FFF2-40B4-BE49-F238E27FC236}">
                    <a16:creationId xmlns:a16="http://schemas.microsoft.com/office/drawing/2014/main" id="{12781B94-BB63-1570-6993-920902760E92}"/>
                  </a:ext>
                </a:extLst>
              </p:cNvPr>
              <p:cNvSpPr/>
              <p:nvPr/>
            </p:nvSpPr>
            <p:spPr>
              <a:xfrm rot="18164768">
                <a:off x="1099123" y="2838047"/>
                <a:ext cx="381000" cy="284822"/>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5" name="Oval 974">
                <a:extLst>
                  <a:ext uri="{FF2B5EF4-FFF2-40B4-BE49-F238E27FC236}">
                    <a16:creationId xmlns:a16="http://schemas.microsoft.com/office/drawing/2014/main" id="{51C8934E-6E08-B1BE-079D-F05281F13C70}"/>
                  </a:ext>
                </a:extLst>
              </p:cNvPr>
              <p:cNvSpPr/>
              <p:nvPr/>
            </p:nvSpPr>
            <p:spPr>
              <a:xfrm rot="20260128">
                <a:off x="1371600" y="3581400"/>
                <a:ext cx="3810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6" name="Oval 975">
                <a:extLst>
                  <a:ext uri="{FF2B5EF4-FFF2-40B4-BE49-F238E27FC236}">
                    <a16:creationId xmlns:a16="http://schemas.microsoft.com/office/drawing/2014/main" id="{19D87DE7-8238-4268-9858-F402336FA49F}"/>
                  </a:ext>
                </a:extLst>
              </p:cNvPr>
              <p:cNvSpPr/>
              <p:nvPr/>
            </p:nvSpPr>
            <p:spPr>
              <a:xfrm rot="2101605">
                <a:off x="1533234" y="3600739"/>
                <a:ext cx="381000" cy="152400"/>
              </a:xfrm>
              <a:prstGeom prst="ellipse">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7" name="Trapezoid 976">
                <a:extLst>
                  <a:ext uri="{FF2B5EF4-FFF2-40B4-BE49-F238E27FC236}">
                    <a16:creationId xmlns:a16="http://schemas.microsoft.com/office/drawing/2014/main" id="{557957E9-2FB2-BE71-24E5-733C61903F5F}"/>
                  </a:ext>
                </a:extLst>
              </p:cNvPr>
              <p:cNvSpPr/>
              <p:nvPr/>
            </p:nvSpPr>
            <p:spPr>
              <a:xfrm>
                <a:off x="1371600" y="2362200"/>
                <a:ext cx="609600" cy="1295400"/>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8" name="Trapezoid 977">
                <a:extLst>
                  <a:ext uri="{FF2B5EF4-FFF2-40B4-BE49-F238E27FC236}">
                    <a16:creationId xmlns:a16="http://schemas.microsoft.com/office/drawing/2014/main" id="{5215CFE3-2E75-A709-B640-AF9A4040AAB3}"/>
                  </a:ext>
                </a:extLst>
              </p:cNvPr>
              <p:cNvSpPr/>
              <p:nvPr/>
            </p:nvSpPr>
            <p:spPr>
              <a:xfrm rot="20676161" flipH="1">
                <a:off x="1778512" y="2173915"/>
                <a:ext cx="415251" cy="82531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9" name="Trapezoid 978">
                <a:extLst>
                  <a:ext uri="{FF2B5EF4-FFF2-40B4-BE49-F238E27FC236}">
                    <a16:creationId xmlns:a16="http://schemas.microsoft.com/office/drawing/2014/main" id="{BB4A62DE-8C13-10BA-BEFB-35511AB790A0}"/>
                  </a:ext>
                </a:extLst>
              </p:cNvPr>
              <p:cNvSpPr/>
              <p:nvPr/>
            </p:nvSpPr>
            <p:spPr>
              <a:xfrm rot="996339">
                <a:off x="1176071" y="2175726"/>
                <a:ext cx="415251" cy="825311"/>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0" name="Cloud 979">
                <a:extLst>
                  <a:ext uri="{FF2B5EF4-FFF2-40B4-BE49-F238E27FC236}">
                    <a16:creationId xmlns:a16="http://schemas.microsoft.com/office/drawing/2014/main" id="{473A4941-F920-FC2D-6D7A-919F05491082}"/>
                  </a:ext>
                </a:extLst>
              </p:cNvPr>
              <p:cNvSpPr/>
              <p:nvPr/>
            </p:nvSpPr>
            <p:spPr>
              <a:xfrm rot="21374563">
                <a:off x="1143000" y="1066800"/>
                <a:ext cx="1066800" cy="17526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1" name="Trapezoid 980">
                <a:extLst>
                  <a:ext uri="{FF2B5EF4-FFF2-40B4-BE49-F238E27FC236}">
                    <a16:creationId xmlns:a16="http://schemas.microsoft.com/office/drawing/2014/main" id="{F8236B67-4BCE-F06B-A5A7-E402DEA06077}"/>
                  </a:ext>
                </a:extLst>
              </p:cNvPr>
              <p:cNvSpPr/>
              <p:nvPr/>
            </p:nvSpPr>
            <p:spPr>
              <a:xfrm>
                <a:off x="1371600" y="2209800"/>
                <a:ext cx="609600" cy="1295400"/>
              </a:xfrm>
              <a:prstGeom prst="trapezoid">
                <a:avLst/>
              </a:prstGeom>
              <a:solidFill>
                <a:srgbClr val="FFCC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2" name="Oval 981">
                <a:extLst>
                  <a:ext uri="{FF2B5EF4-FFF2-40B4-BE49-F238E27FC236}">
                    <a16:creationId xmlns:a16="http://schemas.microsoft.com/office/drawing/2014/main" id="{DE610508-5366-918B-232E-DD56FADD7E40}"/>
                  </a:ext>
                </a:extLst>
              </p:cNvPr>
              <p:cNvSpPr/>
              <p:nvPr/>
            </p:nvSpPr>
            <p:spPr>
              <a:xfrm>
                <a:off x="1524000" y="1905000"/>
                <a:ext cx="304800" cy="4572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3" name="Half Frame 982">
                <a:extLst>
                  <a:ext uri="{FF2B5EF4-FFF2-40B4-BE49-F238E27FC236}">
                    <a16:creationId xmlns:a16="http://schemas.microsoft.com/office/drawing/2014/main" id="{FF954E6E-E85F-B4B0-6827-F9FC9618C48B}"/>
                  </a:ext>
                </a:extLst>
              </p:cNvPr>
              <p:cNvSpPr/>
              <p:nvPr/>
            </p:nvSpPr>
            <p:spPr>
              <a:xfrm rot="13396727">
                <a:off x="1521970" y="2052607"/>
                <a:ext cx="349109" cy="354881"/>
              </a:xfrm>
              <a:prstGeom prst="halfFrame">
                <a:avLst>
                  <a:gd name="adj1" fmla="val 24893"/>
                  <a:gd name="adj2" fmla="val 3333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4" name="Oval 983">
                <a:extLst>
                  <a:ext uri="{FF2B5EF4-FFF2-40B4-BE49-F238E27FC236}">
                    <a16:creationId xmlns:a16="http://schemas.microsoft.com/office/drawing/2014/main" id="{79D54694-53CD-BFF6-50B8-015496FB777A}"/>
                  </a:ext>
                </a:extLst>
              </p:cNvPr>
              <p:cNvSpPr/>
              <p:nvPr/>
            </p:nvSpPr>
            <p:spPr>
              <a:xfrm>
                <a:off x="1295400" y="1219200"/>
                <a:ext cx="762000" cy="106680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5" name="Cloud 984">
                <a:extLst>
                  <a:ext uri="{FF2B5EF4-FFF2-40B4-BE49-F238E27FC236}">
                    <a16:creationId xmlns:a16="http://schemas.microsoft.com/office/drawing/2014/main" id="{731067F8-75C5-C385-9A35-8874F5C79DF7}"/>
                  </a:ext>
                </a:extLst>
              </p:cNvPr>
              <p:cNvSpPr/>
              <p:nvPr/>
            </p:nvSpPr>
            <p:spPr>
              <a:xfrm>
                <a:off x="1371600" y="1219200"/>
                <a:ext cx="533400" cy="381000"/>
              </a:xfrm>
              <a:prstGeom prst="cloud">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 name="Quad Arrow 23">
                <a:extLst>
                  <a:ext uri="{FF2B5EF4-FFF2-40B4-BE49-F238E27FC236}">
                    <a16:creationId xmlns:a16="http://schemas.microsoft.com/office/drawing/2014/main" id="{962B61BD-5028-6554-C501-8FFEE7D0E9CB}"/>
                  </a:ext>
                </a:extLst>
              </p:cNvPr>
              <p:cNvSpPr/>
              <p:nvPr/>
            </p:nvSpPr>
            <p:spPr>
              <a:xfrm>
                <a:off x="1371600" y="3276600"/>
                <a:ext cx="304800" cy="228600"/>
              </a:xfrm>
              <a:prstGeom prst="quadArrow">
                <a:avLst/>
              </a:prstGeom>
              <a:solidFill>
                <a:schemeClr val="accent2">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7" name="Quad Arrow 24">
                <a:extLst>
                  <a:ext uri="{FF2B5EF4-FFF2-40B4-BE49-F238E27FC236}">
                    <a16:creationId xmlns:a16="http://schemas.microsoft.com/office/drawing/2014/main" id="{205071CB-8355-E3E4-D1C4-FEFDB2003EF4}"/>
                  </a:ext>
                </a:extLst>
              </p:cNvPr>
              <p:cNvSpPr/>
              <p:nvPr/>
            </p:nvSpPr>
            <p:spPr>
              <a:xfrm>
                <a:off x="1676400" y="3276600"/>
                <a:ext cx="304800" cy="228600"/>
              </a:xfrm>
              <a:prstGeom prst="quadArrow">
                <a:avLst/>
              </a:prstGeom>
              <a:solidFill>
                <a:schemeClr val="accent2">
                  <a:lumMod val="75000"/>
                </a:schemeClr>
              </a:solidFill>
              <a:ln w="127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8" name="Trapezoid 987">
                <a:extLst>
                  <a:ext uri="{FF2B5EF4-FFF2-40B4-BE49-F238E27FC236}">
                    <a16:creationId xmlns:a16="http://schemas.microsoft.com/office/drawing/2014/main" id="{5E2EDF41-8154-7667-7FE8-9A3FAC241F5D}"/>
                  </a:ext>
                </a:extLst>
              </p:cNvPr>
              <p:cNvSpPr/>
              <p:nvPr/>
            </p:nvSpPr>
            <p:spPr>
              <a:xfrm rot="996339">
                <a:off x="1149519" y="1240328"/>
                <a:ext cx="298481" cy="1024383"/>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9" name="Trapezoid 988">
                <a:extLst>
                  <a:ext uri="{FF2B5EF4-FFF2-40B4-BE49-F238E27FC236}">
                    <a16:creationId xmlns:a16="http://schemas.microsoft.com/office/drawing/2014/main" id="{0C54D206-32FD-1457-8714-450AFA3B6A77}"/>
                  </a:ext>
                </a:extLst>
              </p:cNvPr>
              <p:cNvSpPr/>
              <p:nvPr/>
            </p:nvSpPr>
            <p:spPr>
              <a:xfrm rot="20603661" flipH="1">
                <a:off x="1892752" y="1240489"/>
                <a:ext cx="298481" cy="1024383"/>
              </a:xfrm>
              <a:prstGeom prst="trapezoid">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0" name="Cross 989">
                <a:extLst>
                  <a:ext uri="{FF2B5EF4-FFF2-40B4-BE49-F238E27FC236}">
                    <a16:creationId xmlns:a16="http://schemas.microsoft.com/office/drawing/2014/main" id="{36EA8377-E40D-904D-65DF-202419372B0E}"/>
                  </a:ext>
                </a:extLst>
              </p:cNvPr>
              <p:cNvSpPr/>
              <p:nvPr/>
            </p:nvSpPr>
            <p:spPr>
              <a:xfrm>
                <a:off x="1371600" y="1219200"/>
                <a:ext cx="609600" cy="228600"/>
              </a:xfrm>
              <a:prstGeom prst="plus">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3457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26EBA37-A997-469A-9D19-020E0527B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235527" y="6550223"/>
            <a:ext cx="4191000" cy="307777"/>
          </a:xfrm>
          <a:prstGeom prst="rect">
            <a:avLst/>
          </a:prstGeom>
          <a:noFill/>
        </p:spPr>
        <p:txBody>
          <a:bodyPr wrap="square" rtlCol="0">
            <a:spAutoFit/>
          </a:bodyPr>
          <a:lstStyle/>
          <a:p>
            <a:r>
              <a:rPr lang="en-US" sz="1400" dirty="0">
                <a:solidFill>
                  <a:schemeClr val="bg1"/>
                </a:solidFill>
              </a:rPr>
              <a:t>Mosiah 27:24   </a:t>
            </a:r>
          </a:p>
        </p:txBody>
      </p:sp>
      <p:sp>
        <p:nvSpPr>
          <p:cNvPr id="24" name="TextBox 23"/>
          <p:cNvSpPr txBox="1"/>
          <p:nvPr/>
        </p:nvSpPr>
        <p:spPr>
          <a:xfrm>
            <a:off x="457201" y="716576"/>
            <a:ext cx="4267200" cy="2862322"/>
          </a:xfrm>
          <a:prstGeom prst="rect">
            <a:avLst/>
          </a:prstGeom>
          <a:noFill/>
        </p:spPr>
        <p:txBody>
          <a:bodyPr wrap="square" rtlCol="0">
            <a:spAutoFit/>
          </a:bodyPr>
          <a:lstStyle/>
          <a:p>
            <a:r>
              <a:rPr lang="en-US" dirty="0">
                <a:solidFill>
                  <a:schemeClr val="bg1"/>
                </a:solidFill>
              </a:rPr>
              <a:t>“The very process of being born again spiritually is not a one-time occurrence. Hence, Paul said that he died ‘daily’ (1 Cor. 15:31). Such is the process of putting off the old self as one becomes a woman or a man of God.</a:t>
            </a:r>
          </a:p>
          <a:p>
            <a:r>
              <a:rPr lang="en-US" dirty="0">
                <a:solidFill>
                  <a:schemeClr val="bg1"/>
                </a:solidFill>
              </a:rPr>
              <a:t>Quick change artists are rare.</a:t>
            </a:r>
          </a:p>
          <a:p>
            <a:r>
              <a:rPr lang="en-US" dirty="0">
                <a:solidFill>
                  <a:schemeClr val="bg1"/>
                </a:solidFill>
              </a:rPr>
              <a:t>I have not seen many put off the old and put on the new very rapidly.”</a:t>
            </a:r>
          </a:p>
          <a:p>
            <a:r>
              <a:rPr lang="en-US" dirty="0">
                <a:solidFill>
                  <a:schemeClr val="bg1"/>
                </a:solidFill>
              </a:rPr>
              <a:t>Neal A. Maxwell</a:t>
            </a:r>
          </a:p>
        </p:txBody>
      </p:sp>
      <p:grpSp>
        <p:nvGrpSpPr>
          <p:cNvPr id="7" name="Group 6"/>
          <p:cNvGrpSpPr/>
          <p:nvPr/>
        </p:nvGrpSpPr>
        <p:grpSpPr>
          <a:xfrm>
            <a:off x="3923398" y="4229594"/>
            <a:ext cx="6205008" cy="2343150"/>
            <a:chOff x="965200" y="2286000"/>
            <a:chExt cx="7264400" cy="2743200"/>
          </a:xfrm>
        </p:grpSpPr>
        <p:grpSp>
          <p:nvGrpSpPr>
            <p:cNvPr id="8" name="Group 18"/>
            <p:cNvGrpSpPr/>
            <p:nvPr/>
          </p:nvGrpSpPr>
          <p:grpSpPr>
            <a:xfrm>
              <a:off x="965200" y="2286000"/>
              <a:ext cx="7264400" cy="2743200"/>
              <a:chOff x="965200" y="2286000"/>
              <a:chExt cx="7327900" cy="2743200"/>
            </a:xfrm>
          </p:grpSpPr>
          <p:sp>
            <p:nvSpPr>
              <p:cNvPr id="10" name="Rectangle 9"/>
              <p:cNvSpPr/>
              <p:nvPr/>
            </p:nvSpPr>
            <p:spPr>
              <a:xfrm>
                <a:off x="990600" y="2286000"/>
                <a:ext cx="7302500" cy="2466242"/>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11" idx="1"/>
                <a:endCxn id="11" idx="3"/>
              </p:cNvCxnSpPr>
              <p:nvPr/>
            </p:nvCxnSpPr>
            <p:spPr>
              <a:xfrm>
                <a:off x="965200" y="4884128"/>
                <a:ext cx="7302501"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9" name="TextBox 8"/>
            <p:cNvSpPr txBox="1"/>
            <p:nvPr/>
          </p:nvSpPr>
          <p:spPr>
            <a:xfrm>
              <a:off x="1104790" y="2823175"/>
              <a:ext cx="7010400" cy="1261133"/>
            </a:xfrm>
            <a:prstGeom prst="rect">
              <a:avLst/>
            </a:prstGeom>
            <a:noFill/>
          </p:spPr>
          <p:txBody>
            <a:bodyPr wrap="square" rtlCol="0">
              <a:spAutoFit/>
            </a:bodyPr>
            <a:lstStyle/>
            <a:p>
              <a:pPr algn="ctr"/>
              <a:r>
                <a:rPr lang="en-US" sz="3200" b="1" dirty="0">
                  <a:solidFill>
                    <a:schemeClr val="bg1"/>
                  </a:solidFill>
                </a:rPr>
                <a:t>We must be born again in order to inherit the kingdom of God.</a:t>
              </a:r>
              <a:endParaRPr lang="en-US" sz="3200" dirty="0">
                <a:solidFill>
                  <a:schemeClr val="bg1"/>
                </a:solidFill>
                <a:latin typeface="Calibri" panose="020F0502020204030204" pitchFamily="34" charset="0"/>
              </a:endParaRPr>
            </a:p>
          </p:txBody>
        </p:sp>
      </p:grpSp>
      <p:pic>
        <p:nvPicPr>
          <p:cNvPr id="16" name="Picture 15" descr="Neil A. Maxwell.jpg"/>
          <p:cNvPicPr>
            <a:picLocks noChangeAspect="1"/>
          </p:cNvPicPr>
          <p:nvPr/>
        </p:nvPicPr>
        <p:blipFill>
          <a:blip r:embed="rId3" cstate="print"/>
          <a:stretch>
            <a:fillRect/>
          </a:stretch>
        </p:blipFill>
        <p:spPr>
          <a:xfrm>
            <a:off x="2590801" y="3962400"/>
            <a:ext cx="943203" cy="1180416"/>
          </a:xfrm>
          <a:prstGeom prst="rect">
            <a:avLst/>
          </a:prstGeom>
        </p:spPr>
      </p:pic>
      <p:pic>
        <p:nvPicPr>
          <p:cNvPr id="3" name="Picture 2">
            <a:extLst>
              <a:ext uri="{FF2B5EF4-FFF2-40B4-BE49-F238E27FC236}">
                <a16:creationId xmlns:a16="http://schemas.microsoft.com/office/drawing/2014/main" id="{00C88AB0-FB0C-47D5-95BE-FBE4DF8D8C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8871" y="369692"/>
            <a:ext cx="6086475" cy="3457575"/>
          </a:xfrm>
          <a:prstGeom prst="rect">
            <a:avLst/>
          </a:prstGeom>
        </p:spPr>
      </p:pic>
    </p:spTree>
    <p:extLst>
      <p:ext uri="{BB962C8B-B14F-4D97-AF65-F5344CB8AC3E}">
        <p14:creationId xmlns:p14="http://schemas.microsoft.com/office/powerpoint/2010/main" val="182123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 presetClass="entr" presetSubtype="0" fill="hold" nodeType="withEffect">
                                  <p:stCondLst>
                                    <p:cond delay="0"/>
                                  </p:stCondLst>
                                  <p:childTnLst>
                                    <p:set>
                                      <p:cBhvr>
                                        <p:cTn id="11" dur="1" fill="hold">
                                          <p:stCondLst>
                                            <p:cond delay="0"/>
                                          </p:stCondLst>
                                        </p:cTn>
                                        <p:tgtEl>
                                          <p:spTgt spid="24">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54629-4337-4874-AE63-EFB71C1752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2" name="Rectangle 1"/>
          <p:cNvSpPr/>
          <p:nvPr/>
        </p:nvSpPr>
        <p:spPr>
          <a:xfrm>
            <a:off x="651164" y="609601"/>
            <a:ext cx="7654636" cy="5016758"/>
          </a:xfrm>
          <a:prstGeom prst="rect">
            <a:avLst/>
          </a:prstGeom>
        </p:spPr>
        <p:txBody>
          <a:bodyPr wrap="square">
            <a:spAutoFit/>
          </a:bodyPr>
          <a:lstStyle/>
          <a:p>
            <a:pPr fontAlgn="base"/>
            <a:r>
              <a:rPr lang="en-US" sz="2000" dirty="0">
                <a:solidFill>
                  <a:schemeClr val="bg1"/>
                </a:solidFill>
              </a:rPr>
              <a:t>“We begin the process of being born again through exercising faith in Christ, repenting of our sins, and being baptized by immersion for the remission of sins by one having priesthood authority.</a:t>
            </a:r>
          </a:p>
          <a:p>
            <a:pPr fontAlgn="base"/>
            <a:endParaRPr lang="en-US" sz="2000" dirty="0">
              <a:solidFill>
                <a:schemeClr val="bg1"/>
              </a:solidFill>
            </a:endParaRPr>
          </a:p>
          <a:p>
            <a:pPr fontAlgn="base"/>
            <a:r>
              <a:rPr lang="en-US" sz="2000" dirty="0">
                <a:solidFill>
                  <a:schemeClr val="bg1"/>
                </a:solidFill>
              </a:rPr>
              <a:t>“… After we come out of the waters of baptism, our souls need to be continuously immersed in and saturated with the truth and the light of the Savior’s gospel. Sporadic and shallow dipping in the doctrine of Christ and partial participation in His restored Church cannot produce the spiritual transformation that enables us to walk in a newness of life. Rather, fidelity to covenants, constancy of commitment, and offering our whole soul unto God are required if we are to receive the blessings of eternity. …</a:t>
            </a:r>
          </a:p>
          <a:p>
            <a:pPr fontAlgn="base"/>
            <a:endParaRPr lang="en-US" sz="2000" dirty="0">
              <a:solidFill>
                <a:schemeClr val="bg1"/>
              </a:solidFill>
            </a:endParaRPr>
          </a:p>
          <a:p>
            <a:pPr fontAlgn="base"/>
            <a:r>
              <a:rPr lang="en-US" sz="2000" dirty="0">
                <a:solidFill>
                  <a:schemeClr val="bg1"/>
                </a:solidFill>
              </a:rPr>
              <a:t>“Total immersion in and saturation with the Savior’s gospel are essential steps in the process of being born again” </a:t>
            </a:r>
          </a:p>
          <a:p>
            <a:pPr fontAlgn="base"/>
            <a:r>
              <a:rPr lang="en-US" sz="2000" dirty="0">
                <a:solidFill>
                  <a:schemeClr val="bg1"/>
                </a:solidFill>
              </a:rPr>
              <a:t>David A. </a:t>
            </a:r>
            <a:r>
              <a:rPr lang="en-US" sz="2000" dirty="0" err="1">
                <a:solidFill>
                  <a:schemeClr val="bg1"/>
                </a:solidFill>
              </a:rPr>
              <a:t>Bednar</a:t>
            </a:r>
            <a:endParaRPr lang="en-US" sz="2000" dirty="0">
              <a:solidFill>
                <a:schemeClr val="bg1"/>
              </a:solidFill>
            </a:endParaRPr>
          </a:p>
        </p:txBody>
      </p:sp>
      <p:pic>
        <p:nvPicPr>
          <p:cNvPr id="4" name="Picture 3" descr="david a bednar.jpg"/>
          <p:cNvPicPr>
            <a:picLocks noChangeAspect="1"/>
          </p:cNvPicPr>
          <p:nvPr/>
        </p:nvPicPr>
        <p:blipFill>
          <a:blip r:embed="rId3" cstate="print"/>
          <a:stretch>
            <a:fillRect/>
          </a:stretch>
        </p:blipFill>
        <p:spPr>
          <a:xfrm>
            <a:off x="8534400" y="4191000"/>
            <a:ext cx="1924050" cy="2419350"/>
          </a:xfrm>
          <a:prstGeom prst="rect">
            <a:avLst/>
          </a:prstGeom>
        </p:spPr>
      </p:pic>
    </p:spTree>
    <p:extLst>
      <p:ext uri="{BB962C8B-B14F-4D97-AF65-F5344CB8AC3E}">
        <p14:creationId xmlns:p14="http://schemas.microsoft.com/office/powerpoint/2010/main" val="329643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086EE-91A7-47CD-A690-2F73F11E0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22" name="TextBox 21"/>
          <p:cNvSpPr txBox="1"/>
          <p:nvPr/>
        </p:nvSpPr>
        <p:spPr>
          <a:xfrm>
            <a:off x="1233055" y="830998"/>
            <a:ext cx="9102436" cy="5632311"/>
          </a:xfrm>
          <a:prstGeom prst="rect">
            <a:avLst/>
          </a:prstGeom>
          <a:noFill/>
        </p:spPr>
        <p:txBody>
          <a:bodyPr wrap="square" rtlCol="0">
            <a:spAutoFit/>
          </a:bodyPr>
          <a:lstStyle/>
          <a:p>
            <a:r>
              <a:rPr lang="en-US" dirty="0">
                <a:solidFill>
                  <a:schemeClr val="bg1"/>
                </a:solidFill>
              </a:rPr>
              <a:t>Basic Doctrinal concepts:</a:t>
            </a:r>
          </a:p>
          <a:p>
            <a:endParaRPr lang="en-US" dirty="0">
              <a:solidFill>
                <a:schemeClr val="bg1"/>
              </a:solidFill>
            </a:endParaRPr>
          </a:p>
          <a:p>
            <a:pPr marL="342900" indent="-342900">
              <a:buAutoNum type="arabicPeriod"/>
            </a:pPr>
            <a:r>
              <a:rPr lang="en-US" dirty="0">
                <a:solidFill>
                  <a:schemeClr val="bg1"/>
                </a:solidFill>
              </a:rPr>
              <a:t>Both the baptism of the water and the baptism of the spirit symbolize birth</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One must be born again to “see” and “enter” the kingdom of God—”Born again comes by the Spirit of God through ordinances” Joseph Smith</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The new birth (baptism and receiving the Holy Ghost) brings a change of attitude and character “Water baptism is only a preparatory cleansing…whereas, the baptism of fire and the Holy Ghost cleanses more thoroughly…” Orson Pratt</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The new birth brings new knowledge, new insights, and new direction to life</a:t>
            </a:r>
          </a:p>
          <a:p>
            <a:pPr marL="342900" indent="-342900">
              <a:buAutoNum type="arabicPeriod"/>
            </a:pPr>
            <a:endParaRPr lang="en-US" dirty="0">
              <a:solidFill>
                <a:schemeClr val="bg1"/>
              </a:solidFill>
            </a:endParaRPr>
          </a:p>
          <a:p>
            <a:pPr marL="342900" indent="-342900">
              <a:buAutoNum type="arabicPeriod"/>
            </a:pPr>
            <a:r>
              <a:rPr lang="en-US" dirty="0">
                <a:solidFill>
                  <a:schemeClr val="bg1"/>
                </a:solidFill>
              </a:rPr>
              <a:t>Those who are born again are received into a new family; they become the sons and daughters of Jesus Christ</a:t>
            </a:r>
          </a:p>
          <a:p>
            <a:pPr marL="342900" indent="-342900"/>
            <a:endParaRPr lang="en-US" dirty="0">
              <a:solidFill>
                <a:schemeClr val="bg1"/>
              </a:solidFill>
            </a:endParaRPr>
          </a:p>
          <a:p>
            <a:pPr marL="342900" indent="-342900">
              <a:buAutoNum type="arabicPeriod" startAt="6"/>
            </a:pPr>
            <a:r>
              <a:rPr lang="en-US" dirty="0">
                <a:solidFill>
                  <a:schemeClr val="bg1"/>
                </a:solidFill>
              </a:rPr>
              <a:t>Birth is just a beginning—the journey of faith lies ahead</a:t>
            </a:r>
          </a:p>
          <a:p>
            <a:pPr marL="342900" indent="-342900">
              <a:buAutoNum type="arabicPeriod" startAt="6"/>
            </a:pPr>
            <a:endParaRPr lang="en-US" dirty="0">
              <a:solidFill>
                <a:schemeClr val="bg1"/>
              </a:solidFill>
            </a:endParaRPr>
          </a:p>
          <a:p>
            <a:pPr marL="342900" indent="-342900">
              <a:buAutoNum type="arabicPeriod" startAt="6"/>
            </a:pPr>
            <a:r>
              <a:rPr lang="en-US" dirty="0">
                <a:solidFill>
                  <a:schemeClr val="bg1"/>
                </a:solidFill>
              </a:rPr>
              <a:t>Though the new birth is a result of a definite time of decision—a desire  for the things of righteousness—it is usually a quiet but powerful process</a:t>
            </a:r>
          </a:p>
        </p:txBody>
      </p:sp>
      <p:sp>
        <p:nvSpPr>
          <p:cNvPr id="23" name="TextBox 22"/>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Born Again</a:t>
            </a:r>
          </a:p>
        </p:txBody>
      </p:sp>
      <p:sp>
        <p:nvSpPr>
          <p:cNvPr id="24" name="TextBox 23"/>
          <p:cNvSpPr txBox="1"/>
          <p:nvPr/>
        </p:nvSpPr>
        <p:spPr>
          <a:xfrm>
            <a:off x="10141527" y="6463309"/>
            <a:ext cx="1828800" cy="307777"/>
          </a:xfrm>
          <a:prstGeom prst="rect">
            <a:avLst/>
          </a:prstGeom>
          <a:noFill/>
        </p:spPr>
        <p:txBody>
          <a:bodyPr wrap="square" rtlCol="0">
            <a:spAutoFit/>
          </a:bodyPr>
          <a:lstStyle/>
          <a:p>
            <a:pPr algn="r"/>
            <a:r>
              <a:rPr lang="en-US" sz="1400" dirty="0">
                <a:solidFill>
                  <a:schemeClr val="bg1"/>
                </a:solidFill>
              </a:rPr>
              <a:t>JFM and RLM</a:t>
            </a:r>
          </a:p>
        </p:txBody>
      </p:sp>
      <p:pic>
        <p:nvPicPr>
          <p:cNvPr id="3" name="Picture 2">
            <a:extLst>
              <a:ext uri="{FF2B5EF4-FFF2-40B4-BE49-F238E27FC236}">
                <a16:creationId xmlns:a16="http://schemas.microsoft.com/office/drawing/2014/main" id="{196D170B-A0ED-41F1-9985-1964D45E4FAB}"/>
              </a:ext>
            </a:extLst>
          </p:cNvPr>
          <p:cNvPicPr>
            <a:picLocks noChangeAspect="1"/>
          </p:cNvPicPr>
          <p:nvPr/>
        </p:nvPicPr>
        <p:blipFill rotWithShape="1">
          <a:blip r:embed="rId3">
            <a:extLst>
              <a:ext uri="{28A0092B-C50C-407E-A947-70E740481C1C}">
                <a14:useLocalDpi xmlns:a14="http://schemas.microsoft.com/office/drawing/2010/main" val="0"/>
              </a:ext>
            </a:extLst>
          </a:blip>
          <a:srcRect t="3659" b="5775"/>
          <a:stretch/>
        </p:blipFill>
        <p:spPr>
          <a:xfrm>
            <a:off x="10409195" y="189781"/>
            <a:ext cx="1487427" cy="983892"/>
          </a:xfrm>
          <a:prstGeom prst="rect">
            <a:avLst/>
          </a:prstGeom>
        </p:spPr>
      </p:pic>
    </p:spTree>
    <p:extLst>
      <p:ext uri="{BB962C8B-B14F-4D97-AF65-F5344CB8AC3E}">
        <p14:creationId xmlns:p14="http://schemas.microsoft.com/office/powerpoint/2010/main" val="241207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xEl>
                                              <p:pRg st="12" end="1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69C89F-6CBB-4049-A3BB-5CBB0459A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2" name="Rectangle 1"/>
          <p:cNvSpPr/>
          <p:nvPr/>
        </p:nvSpPr>
        <p:spPr>
          <a:xfrm>
            <a:off x="180109" y="457201"/>
            <a:ext cx="8430491" cy="6247864"/>
          </a:xfrm>
          <a:prstGeom prst="rect">
            <a:avLst/>
          </a:prstGeom>
        </p:spPr>
        <p:txBody>
          <a:bodyPr wrap="square">
            <a:spAutoFit/>
          </a:bodyPr>
          <a:lstStyle/>
          <a:p>
            <a:pPr fontAlgn="base"/>
            <a:r>
              <a:rPr lang="en-US" sz="2000" dirty="0">
                <a:solidFill>
                  <a:schemeClr val="bg1"/>
                </a:solidFill>
              </a:rPr>
              <a:t>“We are born again as we die as pertaining to unrighteousness and when we live as pertaining to the things of the Spirit. But that doesn’t happen in an instant, suddenly. That … is a process. Being born again is a gradual thing, except in a few isolated instances that are so miraculous that they get written up in the scriptures. As far as the generality of the members of the Church are concerned, we are born again by degrees, and we are born again to added light and added knowledge and added desires for righteousness as we keep the commandments. …</a:t>
            </a:r>
          </a:p>
          <a:p>
            <a:pPr fontAlgn="base"/>
            <a:endParaRPr lang="en-US" sz="2000" dirty="0">
              <a:solidFill>
                <a:schemeClr val="bg1"/>
              </a:solidFill>
            </a:endParaRPr>
          </a:p>
          <a:p>
            <a:pPr fontAlgn="base"/>
            <a:r>
              <a:rPr lang="en-US" sz="2000" dirty="0">
                <a:solidFill>
                  <a:schemeClr val="bg1"/>
                </a:solidFill>
              </a:rPr>
              <a:t>“As members of the Church, if we chart a course leading to eternal life; if we begin the processes of spiritual rebirth, and are going in the right direction; if we chart a course of sanctifying our souls, and degree by degree are going in that direction; if we chart a course of becoming perfect, and, step by step and phase by phase, are perfecting our souls by overcoming the world, then it is absolutely guaranteed—there is no question whatever about it—we shall gain eternal life. Even though we have spiritual rebirth ahead of us, perfection ahead of us, the full degree of sanctification ahead of us, if we chart a course and follow it to the best of our ability in this life, then when we go out of this life we’ll continue in exactly that same course” </a:t>
            </a:r>
          </a:p>
          <a:p>
            <a:pPr fontAlgn="base"/>
            <a:r>
              <a:rPr lang="en-US" sz="2000" dirty="0">
                <a:solidFill>
                  <a:schemeClr val="bg1"/>
                </a:solidFill>
              </a:rPr>
              <a:t>Bruce R. </a:t>
            </a:r>
            <a:r>
              <a:rPr lang="en-US" sz="2000" dirty="0" err="1">
                <a:solidFill>
                  <a:schemeClr val="bg1"/>
                </a:solidFill>
              </a:rPr>
              <a:t>McConkie</a:t>
            </a:r>
            <a:endParaRPr lang="en-US" sz="2000" dirty="0">
              <a:solidFill>
                <a:schemeClr val="bg1"/>
              </a:solidFill>
            </a:endParaRPr>
          </a:p>
        </p:txBody>
      </p:sp>
      <p:pic>
        <p:nvPicPr>
          <p:cNvPr id="4" name="Picture 3" descr="bruce R. McConkie.jpg"/>
          <p:cNvPicPr>
            <a:picLocks noChangeAspect="1"/>
          </p:cNvPicPr>
          <p:nvPr/>
        </p:nvPicPr>
        <p:blipFill>
          <a:blip r:embed="rId3" cstate="print"/>
          <a:stretch>
            <a:fillRect/>
          </a:stretch>
        </p:blipFill>
        <p:spPr>
          <a:xfrm>
            <a:off x="10287000" y="4696691"/>
            <a:ext cx="1364776" cy="1905000"/>
          </a:xfrm>
          <a:prstGeom prst="rect">
            <a:avLst/>
          </a:prstGeom>
        </p:spPr>
      </p:pic>
    </p:spTree>
    <p:extLst>
      <p:ext uri="{BB962C8B-B14F-4D97-AF65-F5344CB8AC3E}">
        <p14:creationId xmlns:p14="http://schemas.microsoft.com/office/powerpoint/2010/main" val="1749518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9F4F396-A37A-45D6-A5FE-473078432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124690" y="6550223"/>
            <a:ext cx="4191000" cy="307777"/>
          </a:xfrm>
          <a:prstGeom prst="rect">
            <a:avLst/>
          </a:prstGeom>
          <a:noFill/>
        </p:spPr>
        <p:txBody>
          <a:bodyPr wrap="square" rtlCol="0">
            <a:spAutoFit/>
          </a:bodyPr>
          <a:lstStyle/>
          <a:p>
            <a:r>
              <a:rPr lang="en-US" sz="1400" dirty="0">
                <a:solidFill>
                  <a:schemeClr val="bg1"/>
                </a:solidFill>
              </a:rPr>
              <a:t>Mosiah 27:24   </a:t>
            </a:r>
          </a:p>
        </p:txBody>
      </p:sp>
      <p:sp>
        <p:nvSpPr>
          <p:cNvPr id="24" name="TextBox 23"/>
          <p:cNvSpPr txBox="1"/>
          <p:nvPr/>
        </p:nvSpPr>
        <p:spPr>
          <a:xfrm>
            <a:off x="568036" y="304801"/>
            <a:ext cx="5451764" cy="3693319"/>
          </a:xfrm>
          <a:prstGeom prst="rect">
            <a:avLst/>
          </a:prstGeom>
          <a:noFill/>
        </p:spPr>
        <p:txBody>
          <a:bodyPr wrap="square" rtlCol="0">
            <a:spAutoFit/>
          </a:bodyPr>
          <a:lstStyle/>
          <a:p>
            <a:r>
              <a:rPr lang="en-US" dirty="0">
                <a:solidFill>
                  <a:schemeClr val="bg1"/>
                </a:solidFill>
              </a:rPr>
              <a:t>“We must be careful, as we seek to become more and more godlike, that we do not become discouraged and lose hope. Becoming </a:t>
            </a:r>
            <a:r>
              <a:rPr lang="en-US" dirty="0" err="1">
                <a:solidFill>
                  <a:schemeClr val="bg1"/>
                </a:solidFill>
              </a:rPr>
              <a:t>Christlike</a:t>
            </a:r>
            <a:r>
              <a:rPr lang="en-US" dirty="0">
                <a:solidFill>
                  <a:schemeClr val="bg1"/>
                </a:solidFill>
              </a:rPr>
              <a:t> is a lifetime pursuit and very often involves growth and change that is slow, almost imperceptible. The scriptures record remarkable accounts of men whose lives changed dramatically, in an instant, as it were: </a:t>
            </a:r>
          </a:p>
          <a:p>
            <a:endParaRPr lang="en-US" dirty="0">
              <a:solidFill>
                <a:schemeClr val="bg1"/>
              </a:solidFill>
            </a:endParaRPr>
          </a:p>
          <a:p>
            <a:r>
              <a:rPr lang="en-US" dirty="0">
                <a:solidFill>
                  <a:schemeClr val="bg1"/>
                </a:solidFill>
              </a:rPr>
              <a:t>Alma the Younger, Paul on the road to Damascus, </a:t>
            </a:r>
            <a:r>
              <a:rPr lang="en-US" dirty="0" err="1">
                <a:solidFill>
                  <a:schemeClr val="bg1"/>
                </a:solidFill>
              </a:rPr>
              <a:t>Enos</a:t>
            </a:r>
            <a:r>
              <a:rPr lang="en-US" dirty="0">
                <a:solidFill>
                  <a:schemeClr val="bg1"/>
                </a:solidFill>
              </a:rPr>
              <a:t> praying far into the night, King </a:t>
            </a:r>
            <a:r>
              <a:rPr lang="en-US" dirty="0" err="1">
                <a:solidFill>
                  <a:schemeClr val="bg1"/>
                </a:solidFill>
              </a:rPr>
              <a:t>Lamoni</a:t>
            </a:r>
            <a:r>
              <a:rPr lang="en-US" dirty="0">
                <a:solidFill>
                  <a:schemeClr val="bg1"/>
                </a:solidFill>
              </a:rPr>
              <a:t>. Such astonishing examples of the power to change even those steeped in sin give confidence that the Atonement can reach even those deepest in despair.</a:t>
            </a:r>
          </a:p>
        </p:txBody>
      </p:sp>
      <p:sp>
        <p:nvSpPr>
          <p:cNvPr id="15" name="Rectangle 14"/>
          <p:cNvSpPr/>
          <p:nvPr/>
        </p:nvSpPr>
        <p:spPr>
          <a:xfrm>
            <a:off x="3632779" y="4672786"/>
            <a:ext cx="8363858" cy="2031325"/>
          </a:xfrm>
          <a:prstGeom prst="rect">
            <a:avLst/>
          </a:prstGeom>
        </p:spPr>
        <p:txBody>
          <a:bodyPr wrap="square">
            <a:spAutoFit/>
          </a:bodyPr>
          <a:lstStyle/>
          <a:p>
            <a:r>
              <a:rPr lang="en-US" dirty="0">
                <a:solidFill>
                  <a:schemeClr val="bg1"/>
                </a:solidFill>
              </a:rPr>
              <a:t>“But we must be cautious as we discuss these remarkable examples. Though they are real and powerful, they are the exception more than the rule. For every Paul, for every </a:t>
            </a:r>
            <a:r>
              <a:rPr lang="en-US" dirty="0" err="1">
                <a:solidFill>
                  <a:schemeClr val="bg1"/>
                </a:solidFill>
              </a:rPr>
              <a:t>Enos</a:t>
            </a:r>
            <a:r>
              <a:rPr lang="en-US" dirty="0">
                <a:solidFill>
                  <a:schemeClr val="bg1"/>
                </a:solidFill>
              </a:rPr>
              <a:t>, and for every King </a:t>
            </a:r>
            <a:r>
              <a:rPr lang="en-US" dirty="0" err="1">
                <a:solidFill>
                  <a:schemeClr val="bg1"/>
                </a:solidFill>
              </a:rPr>
              <a:t>Lamoni</a:t>
            </a:r>
            <a:r>
              <a:rPr lang="en-US" dirty="0">
                <a:solidFill>
                  <a:schemeClr val="bg1"/>
                </a:solidFill>
              </a:rPr>
              <a:t>, there are hundreds and thousands of people who find the process of repentance much more subtle, much more imperceptible. Day by day they move closer to the Lord, little realizing they are building a godlike life. They live quiet lives of goodness, service, and commitment” </a:t>
            </a:r>
          </a:p>
          <a:p>
            <a:r>
              <a:rPr lang="en-US" dirty="0">
                <a:solidFill>
                  <a:schemeClr val="bg1"/>
                </a:solidFill>
              </a:rPr>
              <a:t>Ezra T. Benson</a:t>
            </a:r>
          </a:p>
        </p:txBody>
      </p:sp>
      <p:pic>
        <p:nvPicPr>
          <p:cNvPr id="16" name="Picture 15" descr="Ezra t benson.jpg"/>
          <p:cNvPicPr>
            <a:picLocks noChangeAspect="1"/>
          </p:cNvPicPr>
          <p:nvPr/>
        </p:nvPicPr>
        <p:blipFill>
          <a:blip r:embed="rId3" cstate="print"/>
          <a:stretch>
            <a:fillRect/>
          </a:stretch>
        </p:blipFill>
        <p:spPr>
          <a:xfrm>
            <a:off x="2220190" y="4981991"/>
            <a:ext cx="1217226" cy="1722120"/>
          </a:xfrm>
          <a:prstGeom prst="rect">
            <a:avLst/>
          </a:prstGeom>
        </p:spPr>
      </p:pic>
      <p:grpSp>
        <p:nvGrpSpPr>
          <p:cNvPr id="12" name="Group 11">
            <a:extLst>
              <a:ext uri="{FF2B5EF4-FFF2-40B4-BE49-F238E27FC236}">
                <a16:creationId xmlns:a16="http://schemas.microsoft.com/office/drawing/2014/main" id="{C3E5C34E-0A37-4F1F-B4F6-8588A2CF8923}"/>
              </a:ext>
            </a:extLst>
          </p:cNvPr>
          <p:cNvGrpSpPr/>
          <p:nvPr/>
        </p:nvGrpSpPr>
        <p:grpSpPr>
          <a:xfrm>
            <a:off x="6091713" y="301487"/>
            <a:ext cx="2804009" cy="2242491"/>
            <a:chOff x="6091713" y="301487"/>
            <a:chExt cx="2804009" cy="2242491"/>
          </a:xfrm>
        </p:grpSpPr>
        <p:pic>
          <p:nvPicPr>
            <p:cNvPr id="3" name="Picture 2">
              <a:extLst>
                <a:ext uri="{FF2B5EF4-FFF2-40B4-BE49-F238E27FC236}">
                  <a16:creationId xmlns:a16="http://schemas.microsoft.com/office/drawing/2014/main" id="{98BFC014-7B40-438A-B512-AC118C299359}"/>
                </a:ext>
              </a:extLst>
            </p:cNvPr>
            <p:cNvPicPr>
              <a:picLocks noChangeAspect="1"/>
            </p:cNvPicPr>
            <p:nvPr/>
          </p:nvPicPr>
          <p:blipFill rotWithShape="1">
            <a:blip r:embed="rId4">
              <a:extLst>
                <a:ext uri="{28A0092B-C50C-407E-A947-70E740481C1C}">
                  <a14:useLocalDpi xmlns:a14="http://schemas.microsoft.com/office/drawing/2010/main" val="0"/>
                </a:ext>
              </a:extLst>
            </a:blip>
            <a:srcRect t="6177" r="5542"/>
            <a:stretch/>
          </p:blipFill>
          <p:spPr>
            <a:xfrm>
              <a:off x="6187591" y="301487"/>
              <a:ext cx="2708131" cy="2091170"/>
            </a:xfrm>
            <a:prstGeom prst="rect">
              <a:avLst/>
            </a:prstGeom>
          </p:spPr>
        </p:pic>
        <p:sp>
          <p:nvSpPr>
            <p:cNvPr id="19" name="TextBox 18">
              <a:extLst>
                <a:ext uri="{FF2B5EF4-FFF2-40B4-BE49-F238E27FC236}">
                  <a16:creationId xmlns:a16="http://schemas.microsoft.com/office/drawing/2014/main" id="{A9AA1CBA-ED35-40B7-A2B9-E7549429E7FF}"/>
                </a:ext>
              </a:extLst>
            </p:cNvPr>
            <p:cNvSpPr txBox="1"/>
            <p:nvPr/>
          </p:nvSpPr>
          <p:spPr>
            <a:xfrm>
              <a:off x="6091713" y="2313146"/>
              <a:ext cx="1605388" cy="230832"/>
            </a:xfrm>
            <a:prstGeom prst="rect">
              <a:avLst/>
            </a:prstGeom>
            <a:noFill/>
          </p:spPr>
          <p:txBody>
            <a:bodyPr wrap="square" rtlCol="0">
              <a:spAutoFit/>
            </a:bodyPr>
            <a:lstStyle/>
            <a:p>
              <a:r>
                <a:rPr lang="en-US" sz="900" dirty="0">
                  <a:solidFill>
                    <a:schemeClr val="bg1"/>
                  </a:solidFill>
                </a:rPr>
                <a:t>James H. </a:t>
              </a:r>
              <a:r>
                <a:rPr lang="en-US" sz="900" dirty="0" err="1">
                  <a:solidFill>
                    <a:schemeClr val="bg1"/>
                  </a:solidFill>
                </a:rPr>
                <a:t>Fullmer</a:t>
              </a:r>
              <a:endParaRPr lang="en-US" sz="900" dirty="0">
                <a:solidFill>
                  <a:schemeClr val="bg1"/>
                </a:solidFill>
              </a:endParaRPr>
            </a:p>
          </p:txBody>
        </p:sp>
      </p:grpSp>
      <p:grpSp>
        <p:nvGrpSpPr>
          <p:cNvPr id="13" name="Group 12">
            <a:extLst>
              <a:ext uri="{FF2B5EF4-FFF2-40B4-BE49-F238E27FC236}">
                <a16:creationId xmlns:a16="http://schemas.microsoft.com/office/drawing/2014/main" id="{30B59798-6A7E-47D3-983B-6E55CA63B57F}"/>
              </a:ext>
            </a:extLst>
          </p:cNvPr>
          <p:cNvGrpSpPr/>
          <p:nvPr/>
        </p:nvGrpSpPr>
        <p:grpSpPr>
          <a:xfrm>
            <a:off x="9868800" y="207752"/>
            <a:ext cx="2596936" cy="2462199"/>
            <a:chOff x="9868800" y="207752"/>
            <a:chExt cx="2596936" cy="2462199"/>
          </a:xfrm>
        </p:grpSpPr>
        <p:pic>
          <p:nvPicPr>
            <p:cNvPr id="7" name="Picture 6">
              <a:extLst>
                <a:ext uri="{FF2B5EF4-FFF2-40B4-BE49-F238E27FC236}">
                  <a16:creationId xmlns:a16="http://schemas.microsoft.com/office/drawing/2014/main" id="{14C92ECA-89F9-41CE-9619-606EBE3795E8}"/>
                </a:ext>
              </a:extLst>
            </p:cNvPr>
            <p:cNvPicPr>
              <a:picLocks noChangeAspect="1"/>
            </p:cNvPicPr>
            <p:nvPr/>
          </p:nvPicPr>
          <p:blipFill rotWithShape="1">
            <a:blip r:embed="rId5">
              <a:extLst>
                <a:ext uri="{28A0092B-C50C-407E-A947-70E740481C1C}">
                  <a14:useLocalDpi xmlns:a14="http://schemas.microsoft.com/office/drawing/2010/main" val="0"/>
                </a:ext>
              </a:extLst>
            </a:blip>
            <a:srcRect t="5444" r="4934"/>
            <a:stretch/>
          </p:blipFill>
          <p:spPr>
            <a:xfrm>
              <a:off x="9868800" y="207752"/>
              <a:ext cx="1946844" cy="2278639"/>
            </a:xfrm>
            <a:prstGeom prst="rect">
              <a:avLst/>
            </a:prstGeom>
          </p:spPr>
        </p:pic>
        <p:sp>
          <p:nvSpPr>
            <p:cNvPr id="20" name="TextBox 19">
              <a:extLst>
                <a:ext uri="{FF2B5EF4-FFF2-40B4-BE49-F238E27FC236}">
                  <a16:creationId xmlns:a16="http://schemas.microsoft.com/office/drawing/2014/main" id="{387710F3-997E-4446-B1E8-3F0C2C6FA529}"/>
                </a:ext>
              </a:extLst>
            </p:cNvPr>
            <p:cNvSpPr txBox="1"/>
            <p:nvPr/>
          </p:nvSpPr>
          <p:spPr>
            <a:xfrm>
              <a:off x="10860348" y="2439119"/>
              <a:ext cx="1605388" cy="230832"/>
            </a:xfrm>
            <a:prstGeom prst="rect">
              <a:avLst/>
            </a:prstGeom>
            <a:noFill/>
          </p:spPr>
          <p:txBody>
            <a:bodyPr wrap="square" rtlCol="0">
              <a:spAutoFit/>
            </a:bodyPr>
            <a:lstStyle/>
            <a:p>
              <a:r>
                <a:rPr lang="en-US" sz="900" dirty="0">
                  <a:solidFill>
                    <a:schemeClr val="bg1"/>
                  </a:solidFill>
                </a:rPr>
                <a:t>James H. </a:t>
              </a:r>
              <a:r>
                <a:rPr lang="en-US" sz="900" dirty="0" err="1">
                  <a:solidFill>
                    <a:schemeClr val="bg1"/>
                  </a:solidFill>
                </a:rPr>
                <a:t>Fullmer</a:t>
              </a:r>
              <a:endParaRPr lang="en-US" sz="900" dirty="0">
                <a:solidFill>
                  <a:schemeClr val="bg1"/>
                </a:solidFill>
              </a:endParaRPr>
            </a:p>
          </p:txBody>
        </p:sp>
      </p:grpSp>
      <p:pic>
        <p:nvPicPr>
          <p:cNvPr id="9" name="Picture 8">
            <a:extLst>
              <a:ext uri="{FF2B5EF4-FFF2-40B4-BE49-F238E27FC236}">
                <a16:creationId xmlns:a16="http://schemas.microsoft.com/office/drawing/2014/main" id="{8107FEC6-9F35-4D13-8228-9C84B29E5B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09747" y="2232711"/>
            <a:ext cx="2337955" cy="2337955"/>
          </a:xfrm>
          <a:prstGeom prst="rect">
            <a:avLst/>
          </a:prstGeom>
        </p:spPr>
      </p:pic>
    </p:spTree>
    <p:extLst>
      <p:ext uri="{BB962C8B-B14F-4D97-AF65-F5344CB8AC3E}">
        <p14:creationId xmlns:p14="http://schemas.microsoft.com/office/powerpoint/2010/main" val="74534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500"/>
                                        <p:tgtEl>
                                          <p:spTgt spid="13"/>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837970C-8550-4003-9D94-D1BAA9A8B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221673" y="6550223"/>
            <a:ext cx="4191000" cy="307777"/>
          </a:xfrm>
          <a:prstGeom prst="rect">
            <a:avLst/>
          </a:prstGeom>
          <a:noFill/>
        </p:spPr>
        <p:txBody>
          <a:bodyPr wrap="square" rtlCol="0">
            <a:spAutoFit/>
          </a:bodyPr>
          <a:lstStyle/>
          <a:p>
            <a:r>
              <a:rPr lang="en-US" sz="1400" dirty="0">
                <a:solidFill>
                  <a:schemeClr val="bg1"/>
                </a:solidFill>
              </a:rPr>
              <a:t>Mosiah 27:24   </a:t>
            </a:r>
          </a:p>
        </p:txBody>
      </p:sp>
      <p:sp>
        <p:nvSpPr>
          <p:cNvPr id="24" name="TextBox 23"/>
          <p:cNvSpPr txBox="1"/>
          <p:nvPr/>
        </p:nvSpPr>
        <p:spPr>
          <a:xfrm>
            <a:off x="525174" y="980413"/>
            <a:ext cx="5645727" cy="2554545"/>
          </a:xfrm>
          <a:prstGeom prst="rect">
            <a:avLst/>
          </a:prstGeom>
          <a:noFill/>
        </p:spPr>
        <p:txBody>
          <a:bodyPr wrap="square" rtlCol="0">
            <a:spAutoFit/>
          </a:bodyPr>
          <a:lstStyle/>
          <a:p>
            <a:pPr fontAlgn="base"/>
            <a:r>
              <a:rPr lang="en-US" sz="3200" dirty="0">
                <a:solidFill>
                  <a:srgbClr val="FFFF00"/>
                </a:solidFill>
              </a:rPr>
              <a:t>How have you been changed through the Atonement as you have repented and done your best to follow the Savior?</a:t>
            </a:r>
          </a:p>
          <a:p>
            <a:r>
              <a:rPr lang="en-US" sz="3200" dirty="0">
                <a:solidFill>
                  <a:srgbClr val="FFFF00"/>
                </a:solidFill>
              </a:rPr>
              <a:t> </a:t>
            </a:r>
          </a:p>
        </p:txBody>
      </p:sp>
      <p:sp>
        <p:nvSpPr>
          <p:cNvPr id="6" name="TextBox 5"/>
          <p:cNvSpPr txBox="1"/>
          <p:nvPr/>
        </p:nvSpPr>
        <p:spPr>
          <a:xfrm>
            <a:off x="5562600" y="3962400"/>
            <a:ext cx="4518660" cy="3046988"/>
          </a:xfrm>
          <a:prstGeom prst="rect">
            <a:avLst/>
          </a:prstGeom>
          <a:noFill/>
        </p:spPr>
        <p:txBody>
          <a:bodyPr wrap="square" rtlCol="0">
            <a:spAutoFit/>
          </a:bodyPr>
          <a:lstStyle/>
          <a:p>
            <a:pPr fontAlgn="base"/>
            <a:r>
              <a:rPr lang="en-US" sz="3200" dirty="0">
                <a:solidFill>
                  <a:srgbClr val="FFFF00"/>
                </a:solidFill>
              </a:rPr>
              <a:t>What is one thing you can do to more fully come to the Lord so that you can be changed through the Atonement?</a:t>
            </a:r>
          </a:p>
          <a:p>
            <a:r>
              <a:rPr lang="en-US" sz="3200" dirty="0">
                <a:solidFill>
                  <a:srgbClr val="FFFF00"/>
                </a:solidFill>
              </a:rPr>
              <a:t> </a:t>
            </a:r>
          </a:p>
        </p:txBody>
      </p:sp>
      <p:sp>
        <p:nvSpPr>
          <p:cNvPr id="7" name="TextBox 6"/>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Changing Through the Atonement</a:t>
            </a:r>
          </a:p>
        </p:txBody>
      </p:sp>
      <p:pic>
        <p:nvPicPr>
          <p:cNvPr id="3" name="Picture 2">
            <a:extLst>
              <a:ext uri="{FF2B5EF4-FFF2-40B4-BE49-F238E27FC236}">
                <a16:creationId xmlns:a16="http://schemas.microsoft.com/office/drawing/2014/main" id="{84605770-420C-4062-BDBB-E5C0EEE64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9837" y="963208"/>
            <a:ext cx="4581525" cy="2571750"/>
          </a:xfrm>
          <a:prstGeom prst="rect">
            <a:avLst/>
          </a:prstGeom>
        </p:spPr>
      </p:pic>
      <p:pic>
        <p:nvPicPr>
          <p:cNvPr id="10" name="Picture 9">
            <a:extLst>
              <a:ext uri="{FF2B5EF4-FFF2-40B4-BE49-F238E27FC236}">
                <a16:creationId xmlns:a16="http://schemas.microsoft.com/office/drawing/2014/main" id="{A18C26B6-A012-4923-9E8C-A0DF3D20E4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4963" y="3418822"/>
            <a:ext cx="3486150" cy="3029646"/>
          </a:xfrm>
          <a:prstGeom prst="rect">
            <a:avLst/>
          </a:prstGeom>
        </p:spPr>
      </p:pic>
    </p:spTree>
    <p:extLst>
      <p:ext uri="{BB962C8B-B14F-4D97-AF65-F5344CB8AC3E}">
        <p14:creationId xmlns:p14="http://schemas.microsoft.com/office/powerpoint/2010/main" val="1617119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A02B7D-CB3B-4D40-9899-1096CED8C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114300" y="6539579"/>
            <a:ext cx="4191000" cy="307777"/>
          </a:xfrm>
          <a:prstGeom prst="rect">
            <a:avLst/>
          </a:prstGeom>
          <a:noFill/>
        </p:spPr>
        <p:txBody>
          <a:bodyPr wrap="square" rtlCol="0">
            <a:spAutoFit/>
          </a:bodyPr>
          <a:lstStyle/>
          <a:p>
            <a:r>
              <a:rPr lang="en-US" sz="1400" dirty="0">
                <a:solidFill>
                  <a:schemeClr val="bg1"/>
                </a:solidFill>
              </a:rPr>
              <a:t>Mosiah 27:32-37</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Restitution</a:t>
            </a:r>
          </a:p>
        </p:txBody>
      </p:sp>
      <p:sp>
        <p:nvSpPr>
          <p:cNvPr id="18" name="TextBox 17"/>
          <p:cNvSpPr txBox="1"/>
          <p:nvPr/>
        </p:nvSpPr>
        <p:spPr>
          <a:xfrm>
            <a:off x="5408468" y="1009613"/>
            <a:ext cx="5680364" cy="1754326"/>
          </a:xfrm>
          <a:prstGeom prst="rect">
            <a:avLst/>
          </a:prstGeom>
          <a:noFill/>
        </p:spPr>
        <p:txBody>
          <a:bodyPr wrap="square" rtlCol="0">
            <a:spAutoFit/>
          </a:bodyPr>
          <a:lstStyle/>
          <a:p>
            <a:r>
              <a:rPr lang="en-US" dirty="0">
                <a:solidFill>
                  <a:schemeClr val="bg1"/>
                </a:solidFill>
              </a:rPr>
              <a:t>Right the Wrong--Restitution</a:t>
            </a:r>
          </a:p>
          <a:p>
            <a:r>
              <a:rPr lang="en-US" dirty="0">
                <a:solidFill>
                  <a:schemeClr val="bg1"/>
                </a:solidFill>
              </a:rPr>
              <a:t>“The true spirit of repentance demands that he who injures [another] shall do everything in his power to right the wrong.”</a:t>
            </a:r>
          </a:p>
          <a:p>
            <a:r>
              <a:rPr lang="en-US" dirty="0">
                <a:solidFill>
                  <a:schemeClr val="bg1"/>
                </a:solidFill>
              </a:rPr>
              <a:t>Spencer W. Kimball</a:t>
            </a:r>
          </a:p>
          <a:p>
            <a:endParaRPr lang="en-US" dirty="0"/>
          </a:p>
        </p:txBody>
      </p:sp>
      <p:sp>
        <p:nvSpPr>
          <p:cNvPr id="9" name="TextBox 8"/>
          <p:cNvSpPr txBox="1"/>
          <p:nvPr/>
        </p:nvSpPr>
        <p:spPr>
          <a:xfrm>
            <a:off x="1524000" y="4302485"/>
            <a:ext cx="5569527" cy="2308324"/>
          </a:xfrm>
          <a:prstGeom prst="rect">
            <a:avLst/>
          </a:prstGeom>
          <a:noFill/>
        </p:spPr>
        <p:txBody>
          <a:bodyPr wrap="square" rtlCol="0">
            <a:spAutoFit/>
          </a:bodyPr>
          <a:lstStyle/>
          <a:p>
            <a:pPr fontAlgn="base"/>
            <a:r>
              <a:rPr lang="en-US" dirty="0">
                <a:solidFill>
                  <a:schemeClr val="bg1"/>
                </a:solidFill>
              </a:rPr>
              <a:t>Even those who rebel against the Lord and His teachings can be forgiven.</a:t>
            </a:r>
          </a:p>
          <a:p>
            <a:pPr fontAlgn="base"/>
            <a:endParaRPr lang="en-US" dirty="0">
              <a:solidFill>
                <a:schemeClr val="bg1"/>
              </a:solidFill>
            </a:endParaRPr>
          </a:p>
          <a:p>
            <a:pPr fontAlgn="base"/>
            <a:r>
              <a:rPr lang="en-US" dirty="0">
                <a:solidFill>
                  <a:schemeClr val="bg1"/>
                </a:solidFill>
              </a:rPr>
              <a:t>To truly repent, a person must do everything possible to repair the damage he or she has done. </a:t>
            </a:r>
          </a:p>
          <a:p>
            <a:pPr fontAlgn="base"/>
            <a:endParaRPr lang="en-US" dirty="0">
              <a:solidFill>
                <a:schemeClr val="bg1"/>
              </a:solidFill>
            </a:endParaRPr>
          </a:p>
          <a:p>
            <a:pPr fontAlgn="base"/>
            <a:r>
              <a:rPr lang="en-US" dirty="0">
                <a:solidFill>
                  <a:schemeClr val="bg1"/>
                </a:solidFill>
              </a:rPr>
              <a:t>Through the Atonement of Jesus Christ, we can be changed to a state of righteousness.</a:t>
            </a:r>
          </a:p>
        </p:txBody>
      </p:sp>
      <p:pic>
        <p:nvPicPr>
          <p:cNvPr id="8" name="Picture 7">
            <a:extLst>
              <a:ext uri="{FF2B5EF4-FFF2-40B4-BE49-F238E27FC236}">
                <a16:creationId xmlns:a16="http://schemas.microsoft.com/office/drawing/2014/main" id="{34D1C8B2-D6E1-4222-B790-D3B913937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0998" y="1935999"/>
            <a:ext cx="1531895" cy="2102601"/>
          </a:xfrm>
          <a:prstGeom prst="rect">
            <a:avLst/>
          </a:prstGeom>
        </p:spPr>
      </p:pic>
      <p:pic>
        <p:nvPicPr>
          <p:cNvPr id="12" name="Picture 11">
            <a:extLst>
              <a:ext uri="{FF2B5EF4-FFF2-40B4-BE49-F238E27FC236}">
                <a16:creationId xmlns:a16="http://schemas.microsoft.com/office/drawing/2014/main" id="{203829A4-EA19-47D8-9028-D0DD1F86D3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8536" y="4381808"/>
            <a:ext cx="3229464" cy="2157771"/>
          </a:xfrm>
          <a:prstGeom prst="rect">
            <a:avLst/>
          </a:prstGeom>
        </p:spPr>
      </p:pic>
      <p:sp>
        <p:nvSpPr>
          <p:cNvPr id="19" name="Rectangle 18">
            <a:extLst>
              <a:ext uri="{FF2B5EF4-FFF2-40B4-BE49-F238E27FC236}">
                <a16:creationId xmlns:a16="http://schemas.microsoft.com/office/drawing/2014/main" id="{F50F4108-628A-4617-B904-6DE14B591B3F}"/>
              </a:ext>
            </a:extLst>
          </p:cNvPr>
          <p:cNvSpPr/>
          <p:nvPr/>
        </p:nvSpPr>
        <p:spPr>
          <a:xfrm>
            <a:off x="733800" y="897051"/>
            <a:ext cx="3782291" cy="923330"/>
          </a:xfrm>
          <a:prstGeom prst="rect">
            <a:avLst/>
          </a:prstGeom>
        </p:spPr>
        <p:txBody>
          <a:bodyPr wrap="square">
            <a:spAutoFit/>
          </a:bodyPr>
          <a:lstStyle/>
          <a:p>
            <a:r>
              <a:rPr lang="en-US" b="0" i="1" dirty="0">
                <a:solidFill>
                  <a:schemeClr val="bg1"/>
                </a:solidFill>
                <a:effectLst/>
              </a:rPr>
              <a:t>restitution</a:t>
            </a:r>
            <a:r>
              <a:rPr lang="en-US" b="0" i="0" dirty="0">
                <a:solidFill>
                  <a:schemeClr val="bg1"/>
                </a:solidFill>
                <a:effectLst/>
              </a:rPr>
              <a:t> = to the act of repairing damage that has been done and correcting our unwise choices</a:t>
            </a:r>
            <a:endParaRPr lang="en-US" dirty="0">
              <a:solidFill>
                <a:schemeClr val="bg1"/>
              </a:solidFill>
            </a:endParaRPr>
          </a:p>
        </p:txBody>
      </p:sp>
      <p:pic>
        <p:nvPicPr>
          <p:cNvPr id="15" name="Picture 14">
            <a:extLst>
              <a:ext uri="{FF2B5EF4-FFF2-40B4-BE49-F238E27FC236}">
                <a16:creationId xmlns:a16="http://schemas.microsoft.com/office/drawing/2014/main" id="{7B77BF0D-2FD3-4829-930F-E6D6E4122A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722" y="2019224"/>
            <a:ext cx="3332451" cy="2217182"/>
          </a:xfrm>
          <a:prstGeom prst="rect">
            <a:avLst/>
          </a:prstGeom>
        </p:spPr>
      </p:pic>
      <p:pic>
        <p:nvPicPr>
          <p:cNvPr id="23" name="Picture 22">
            <a:extLst>
              <a:ext uri="{FF2B5EF4-FFF2-40B4-BE49-F238E27FC236}">
                <a16:creationId xmlns:a16="http://schemas.microsoft.com/office/drawing/2014/main" id="{8922F92C-6583-4503-B747-9DAFF3DE48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721" y="2019223"/>
            <a:ext cx="3332451" cy="2217209"/>
          </a:xfrm>
          <a:prstGeom prst="rect">
            <a:avLst/>
          </a:prstGeom>
        </p:spPr>
      </p:pic>
    </p:spTree>
    <p:extLst>
      <p:ext uri="{BB962C8B-B14F-4D97-AF65-F5344CB8AC3E}">
        <p14:creationId xmlns:p14="http://schemas.microsoft.com/office/powerpoint/2010/main" val="61166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2A02B7D-CB3B-4D40-9899-1096CED8CE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114300" y="6539579"/>
            <a:ext cx="4191000" cy="307777"/>
          </a:xfrm>
          <a:prstGeom prst="rect">
            <a:avLst/>
          </a:prstGeom>
          <a:noFill/>
        </p:spPr>
        <p:txBody>
          <a:bodyPr wrap="square" rtlCol="0">
            <a:spAutoFit/>
          </a:bodyPr>
          <a:lstStyle/>
          <a:p>
            <a:r>
              <a:rPr lang="en-US" sz="1400" dirty="0">
                <a:solidFill>
                  <a:schemeClr val="bg1"/>
                </a:solidFill>
              </a:rPr>
              <a:t>Mosiah 27:35</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To Truly Repent</a:t>
            </a:r>
          </a:p>
        </p:txBody>
      </p:sp>
      <p:grpSp>
        <p:nvGrpSpPr>
          <p:cNvPr id="13" name="Group 3">
            <a:extLst>
              <a:ext uri="{FF2B5EF4-FFF2-40B4-BE49-F238E27FC236}">
                <a16:creationId xmlns:a16="http://schemas.microsoft.com/office/drawing/2014/main" id="{A8467B5D-41FF-4159-9B96-4E9910CBF2A6}"/>
              </a:ext>
            </a:extLst>
          </p:cNvPr>
          <p:cNvGrpSpPr/>
          <p:nvPr/>
        </p:nvGrpSpPr>
        <p:grpSpPr>
          <a:xfrm>
            <a:off x="532259" y="640645"/>
            <a:ext cx="2668636" cy="3044643"/>
            <a:chOff x="71718" y="1120588"/>
            <a:chExt cx="3048000" cy="4572000"/>
          </a:xfrm>
        </p:grpSpPr>
        <p:grpSp>
          <p:nvGrpSpPr>
            <p:cNvPr id="14" name="Group 13">
              <a:extLst>
                <a:ext uri="{FF2B5EF4-FFF2-40B4-BE49-F238E27FC236}">
                  <a16:creationId xmlns:a16="http://schemas.microsoft.com/office/drawing/2014/main" id="{F769C3DD-DE84-4B3F-B176-46FF69A0A20B}"/>
                </a:ext>
              </a:extLst>
            </p:cNvPr>
            <p:cNvGrpSpPr/>
            <p:nvPr/>
          </p:nvGrpSpPr>
          <p:grpSpPr>
            <a:xfrm>
              <a:off x="71718" y="1120588"/>
              <a:ext cx="3048000" cy="4572000"/>
              <a:chOff x="838200" y="1066800"/>
              <a:chExt cx="2438400" cy="3352800"/>
            </a:xfrm>
          </p:grpSpPr>
          <p:sp>
            <p:nvSpPr>
              <p:cNvPr id="16" name="Rounded Rectangle 61">
                <a:extLst>
                  <a:ext uri="{FF2B5EF4-FFF2-40B4-BE49-F238E27FC236}">
                    <a16:creationId xmlns:a16="http://schemas.microsoft.com/office/drawing/2014/main" id="{20FFCD44-5AAE-479D-9E29-8ADA68644DC4}"/>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2">
                <a:extLst>
                  <a:ext uri="{FF2B5EF4-FFF2-40B4-BE49-F238E27FC236}">
                    <a16:creationId xmlns:a16="http://schemas.microsoft.com/office/drawing/2014/main" id="{FB7A7190-DBF3-4819-B439-84F6E3F0FF86}"/>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3">
                <a:extLst>
                  <a:ext uri="{FF2B5EF4-FFF2-40B4-BE49-F238E27FC236}">
                    <a16:creationId xmlns:a16="http://schemas.microsoft.com/office/drawing/2014/main" id="{CA296022-5083-4560-88AC-C64B8862AACC}"/>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4">
                <a:extLst>
                  <a:ext uri="{FF2B5EF4-FFF2-40B4-BE49-F238E27FC236}">
                    <a16:creationId xmlns:a16="http://schemas.microsoft.com/office/drawing/2014/main" id="{CC40B822-2246-4F24-8383-A214ECB2ADC0}"/>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nut 5">
                <a:extLst>
                  <a:ext uri="{FF2B5EF4-FFF2-40B4-BE49-F238E27FC236}">
                    <a16:creationId xmlns:a16="http://schemas.microsoft.com/office/drawing/2014/main" id="{2B0EF978-2CD4-4282-979C-0F7F5932B1D1}"/>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6">
                <a:extLst>
                  <a:ext uri="{FF2B5EF4-FFF2-40B4-BE49-F238E27FC236}">
                    <a16:creationId xmlns:a16="http://schemas.microsoft.com/office/drawing/2014/main" id="{C4409E6A-8CCC-473F-A099-F1884DF11690}"/>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7">
                <a:extLst>
                  <a:ext uri="{FF2B5EF4-FFF2-40B4-BE49-F238E27FC236}">
                    <a16:creationId xmlns:a16="http://schemas.microsoft.com/office/drawing/2014/main" id="{5EA15E39-55A0-4C24-8055-F7C293925AB7}"/>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Plaque 8">
                <a:extLst>
                  <a:ext uri="{FF2B5EF4-FFF2-40B4-BE49-F238E27FC236}">
                    <a16:creationId xmlns:a16="http://schemas.microsoft.com/office/drawing/2014/main" id="{1188A041-C3B2-4710-8919-87F62153CFCD}"/>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aque 9">
                <a:extLst>
                  <a:ext uri="{FF2B5EF4-FFF2-40B4-BE49-F238E27FC236}">
                    <a16:creationId xmlns:a16="http://schemas.microsoft.com/office/drawing/2014/main" id="{A9D6AB69-DF2E-4F29-ACAC-1868451962D1}"/>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laque 10">
                <a:extLst>
                  <a:ext uri="{FF2B5EF4-FFF2-40B4-BE49-F238E27FC236}">
                    <a16:creationId xmlns:a16="http://schemas.microsoft.com/office/drawing/2014/main" id="{DE4F988D-F79F-4496-831B-3D0538647CA5}"/>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7632F1E6-05DD-4A7A-9252-942EBD5B037A}"/>
                </a:ext>
              </a:extLst>
            </p:cNvPr>
            <p:cNvSpPr txBox="1"/>
            <p:nvPr/>
          </p:nvSpPr>
          <p:spPr>
            <a:xfrm>
              <a:off x="928968" y="1639678"/>
              <a:ext cx="2132180" cy="3373869"/>
            </a:xfrm>
            <a:prstGeom prst="rect">
              <a:avLst/>
            </a:prstGeom>
            <a:noFill/>
          </p:spPr>
          <p:txBody>
            <a:bodyPr wrap="square" rtlCol="0">
              <a:spAutoFit/>
            </a:bodyPr>
            <a:lstStyle/>
            <a:p>
              <a:pPr algn="ctr"/>
              <a:r>
                <a:rPr lang="en-US" sz="2000" b="1" dirty="0"/>
                <a:t>To truly repent, a person must do everything possible to repair the damage he or she has done</a:t>
              </a:r>
              <a:endParaRPr lang="en-US" sz="2000" b="1" dirty="0">
                <a:solidFill>
                  <a:schemeClr val="bg2">
                    <a:lumMod val="25000"/>
                  </a:schemeClr>
                </a:solidFill>
                <a:latin typeface="Tempus Sans ITC" pitchFamily="82" charset="0"/>
              </a:endParaRPr>
            </a:p>
          </p:txBody>
        </p:sp>
      </p:grpSp>
      <p:sp>
        <p:nvSpPr>
          <p:cNvPr id="28" name="TextBox 27">
            <a:extLst>
              <a:ext uri="{FF2B5EF4-FFF2-40B4-BE49-F238E27FC236}">
                <a16:creationId xmlns:a16="http://schemas.microsoft.com/office/drawing/2014/main" id="{5E697A04-ECA0-4E0F-80B0-97455DDC2860}"/>
              </a:ext>
            </a:extLst>
          </p:cNvPr>
          <p:cNvSpPr txBox="1"/>
          <p:nvPr/>
        </p:nvSpPr>
        <p:spPr>
          <a:xfrm>
            <a:off x="4066490" y="986324"/>
            <a:ext cx="7092882" cy="1200329"/>
          </a:xfrm>
          <a:prstGeom prst="rect">
            <a:avLst/>
          </a:prstGeom>
          <a:noFill/>
        </p:spPr>
        <p:txBody>
          <a:bodyPr wrap="square" rtlCol="0">
            <a:spAutoFit/>
          </a:bodyPr>
          <a:lstStyle/>
          <a:p>
            <a:pPr fontAlgn="base"/>
            <a:r>
              <a:rPr lang="en-US" sz="2400" dirty="0">
                <a:solidFill>
                  <a:schemeClr val="bg1"/>
                </a:solidFill>
              </a:rPr>
              <a:t>Alma the Younger and the sons of Mosiah travel throughout the land, striving to repair the injuries they had done and then try to strengthen the Church</a:t>
            </a:r>
          </a:p>
        </p:txBody>
      </p:sp>
      <p:pic>
        <p:nvPicPr>
          <p:cNvPr id="1026" name="Picture 2" descr="reload">
            <a:extLst>
              <a:ext uri="{FF2B5EF4-FFF2-40B4-BE49-F238E27FC236}">
                <a16:creationId xmlns:a16="http://schemas.microsoft.com/office/drawing/2014/main" id="{E601AA7E-2768-F66B-A3C0-D4C18B7D6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289" y="2497129"/>
            <a:ext cx="4243137" cy="4243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78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E66A1C-0053-44D1-BF82-E48CFB79F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0" y="6578683"/>
            <a:ext cx="4191000" cy="307777"/>
          </a:xfrm>
          <a:prstGeom prst="rect">
            <a:avLst/>
          </a:prstGeom>
          <a:noFill/>
        </p:spPr>
        <p:txBody>
          <a:bodyPr wrap="square" rtlCol="0">
            <a:spAutoFit/>
          </a:bodyPr>
          <a:lstStyle/>
          <a:p>
            <a:r>
              <a:rPr lang="en-US" sz="1400" dirty="0">
                <a:solidFill>
                  <a:schemeClr val="bg1"/>
                </a:solidFill>
              </a:rPr>
              <a:t>Mosiah 27:32-37</a:t>
            </a:r>
          </a:p>
        </p:txBody>
      </p:sp>
      <p:sp>
        <p:nvSpPr>
          <p:cNvPr id="6" name="TextBox 5"/>
          <p:cNvSpPr txBox="1"/>
          <p:nvPr/>
        </p:nvSpPr>
        <p:spPr>
          <a:xfrm>
            <a:off x="1524000" y="1"/>
            <a:ext cx="9144000" cy="830997"/>
          </a:xfrm>
          <a:prstGeom prst="rect">
            <a:avLst/>
          </a:prstGeom>
          <a:noFill/>
        </p:spPr>
        <p:txBody>
          <a:bodyPr wrap="square" rtlCol="0">
            <a:spAutoFit/>
          </a:bodyPr>
          <a:lstStyle/>
          <a:p>
            <a:pPr algn="ctr"/>
            <a:r>
              <a:rPr lang="en-US" sz="4800" dirty="0">
                <a:solidFill>
                  <a:schemeClr val="bg1"/>
                </a:solidFill>
                <a:latin typeface="Calibri" panose="020F0502020204030204" pitchFamily="34" charset="0"/>
              </a:rPr>
              <a:t>Labored Without Ceasing</a:t>
            </a:r>
          </a:p>
        </p:txBody>
      </p:sp>
      <p:sp>
        <p:nvSpPr>
          <p:cNvPr id="24" name="TextBox 23"/>
          <p:cNvSpPr txBox="1"/>
          <p:nvPr/>
        </p:nvSpPr>
        <p:spPr>
          <a:xfrm>
            <a:off x="235527" y="1009689"/>
            <a:ext cx="4772891" cy="923330"/>
          </a:xfrm>
          <a:prstGeom prst="rect">
            <a:avLst/>
          </a:prstGeom>
          <a:noFill/>
        </p:spPr>
        <p:txBody>
          <a:bodyPr wrap="square" rtlCol="0">
            <a:spAutoFit/>
          </a:bodyPr>
          <a:lstStyle/>
          <a:p>
            <a:pPr fontAlgn="base"/>
            <a:r>
              <a:rPr lang="en-US" dirty="0">
                <a:solidFill>
                  <a:schemeClr val="bg1"/>
                </a:solidFill>
              </a:rPr>
              <a:t>Strengthening the Church—Alma and the 4 brothers devoted their labors in preaching to the Lamanites throughout the land</a:t>
            </a:r>
          </a:p>
        </p:txBody>
      </p:sp>
      <p:sp>
        <p:nvSpPr>
          <p:cNvPr id="9" name="TextBox 8"/>
          <p:cNvSpPr txBox="1"/>
          <p:nvPr/>
        </p:nvSpPr>
        <p:spPr>
          <a:xfrm>
            <a:off x="5105399" y="990601"/>
            <a:ext cx="6615545" cy="2585323"/>
          </a:xfrm>
          <a:prstGeom prst="rect">
            <a:avLst/>
          </a:prstGeom>
          <a:noFill/>
        </p:spPr>
        <p:txBody>
          <a:bodyPr wrap="square" rtlCol="0">
            <a:spAutoFit/>
          </a:bodyPr>
          <a:lstStyle/>
          <a:p>
            <a:pPr fontAlgn="base"/>
            <a:r>
              <a:rPr lang="en-US" dirty="0">
                <a:solidFill>
                  <a:schemeClr val="bg1"/>
                </a:solidFill>
              </a:rPr>
              <a:t>Example:</a:t>
            </a:r>
          </a:p>
          <a:p>
            <a:pPr fontAlgn="base"/>
            <a:r>
              <a:rPr lang="en-US" dirty="0">
                <a:solidFill>
                  <a:schemeClr val="bg1"/>
                </a:solidFill>
              </a:rPr>
              <a:t>Apostle Paul—after he was converted he dwelt in Arabia for 3 years, then returned with full force to the teachings of the Savior and the Gospel</a:t>
            </a:r>
          </a:p>
          <a:p>
            <a:pPr fontAlgn="base"/>
            <a:endParaRPr lang="en-US" dirty="0">
              <a:solidFill>
                <a:schemeClr val="bg1"/>
              </a:solidFill>
            </a:endParaRPr>
          </a:p>
          <a:p>
            <a:pPr fontAlgn="base"/>
            <a:r>
              <a:rPr lang="en-US" dirty="0">
                <a:solidFill>
                  <a:schemeClr val="bg1"/>
                </a:solidFill>
              </a:rPr>
              <a:t>“But by the grace of God I am what I am: and his grace which </a:t>
            </a:r>
            <a:r>
              <a:rPr lang="en-US" i="1" dirty="0">
                <a:solidFill>
                  <a:schemeClr val="bg1"/>
                </a:solidFill>
              </a:rPr>
              <a:t>was bestowed</a:t>
            </a:r>
            <a:r>
              <a:rPr lang="en-US" dirty="0">
                <a:solidFill>
                  <a:schemeClr val="bg1"/>
                </a:solidFill>
              </a:rPr>
              <a:t> upon me was not in vain; but I </a:t>
            </a:r>
            <a:r>
              <a:rPr lang="en-US" dirty="0" err="1">
                <a:solidFill>
                  <a:schemeClr val="bg1"/>
                </a:solidFill>
              </a:rPr>
              <a:t>laboured</a:t>
            </a:r>
            <a:r>
              <a:rPr lang="en-US" dirty="0">
                <a:solidFill>
                  <a:schemeClr val="bg1"/>
                </a:solidFill>
              </a:rPr>
              <a:t> more abundantly than they all: yet not I, but the grace of God which was with me.”</a:t>
            </a:r>
          </a:p>
          <a:p>
            <a:pPr fontAlgn="base"/>
            <a:r>
              <a:rPr lang="en-US" dirty="0">
                <a:solidFill>
                  <a:schemeClr val="bg1"/>
                </a:solidFill>
              </a:rPr>
              <a:t>1 Corinthians 15:10</a:t>
            </a:r>
          </a:p>
        </p:txBody>
      </p:sp>
      <p:sp>
        <p:nvSpPr>
          <p:cNvPr id="8" name="TextBox 7"/>
          <p:cNvSpPr txBox="1"/>
          <p:nvPr/>
        </p:nvSpPr>
        <p:spPr>
          <a:xfrm>
            <a:off x="3010619" y="4460999"/>
            <a:ext cx="4925683" cy="2031325"/>
          </a:xfrm>
          <a:prstGeom prst="rect">
            <a:avLst/>
          </a:prstGeom>
          <a:noFill/>
        </p:spPr>
        <p:txBody>
          <a:bodyPr wrap="square" rtlCol="0">
            <a:spAutoFit/>
          </a:bodyPr>
          <a:lstStyle/>
          <a:p>
            <a:r>
              <a:rPr lang="en-US" dirty="0">
                <a:solidFill>
                  <a:schemeClr val="bg1"/>
                </a:solidFill>
              </a:rPr>
              <a:t>To the Brethren of the church:</a:t>
            </a:r>
          </a:p>
          <a:p>
            <a:r>
              <a:rPr lang="en-US" dirty="0">
                <a:solidFill>
                  <a:schemeClr val="bg1"/>
                </a:solidFill>
              </a:rPr>
              <a:t>“Let him know, that he which </a:t>
            </a:r>
            <a:r>
              <a:rPr lang="en-US" dirty="0" err="1">
                <a:solidFill>
                  <a:schemeClr val="bg1"/>
                </a:solidFill>
              </a:rPr>
              <a:t>converteth</a:t>
            </a:r>
            <a:r>
              <a:rPr lang="en-US" dirty="0">
                <a:solidFill>
                  <a:schemeClr val="bg1"/>
                </a:solidFill>
              </a:rPr>
              <a:t> the sinner from the error of his way shall save a soul from death, and shall hide a multitude of sins.”</a:t>
            </a:r>
          </a:p>
          <a:p>
            <a:r>
              <a:rPr lang="en-US" dirty="0">
                <a:solidFill>
                  <a:schemeClr val="bg1"/>
                </a:solidFill>
              </a:rPr>
              <a:t>James 5:20</a:t>
            </a:r>
          </a:p>
          <a:p>
            <a:r>
              <a:rPr lang="en-US" dirty="0">
                <a:solidFill>
                  <a:schemeClr val="bg1"/>
                </a:solidFill>
              </a:rPr>
              <a:t>The Hidden sins—the one who is doing the labors of conversion</a:t>
            </a:r>
          </a:p>
        </p:txBody>
      </p:sp>
      <p:pic>
        <p:nvPicPr>
          <p:cNvPr id="3" name="Picture 2">
            <a:extLst>
              <a:ext uri="{FF2B5EF4-FFF2-40B4-BE49-F238E27FC236}">
                <a16:creationId xmlns:a16="http://schemas.microsoft.com/office/drawing/2014/main" id="{66526B8F-4101-43B1-B614-270F2E402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98492" y="3670281"/>
            <a:ext cx="2641008" cy="3016380"/>
          </a:xfrm>
          <a:prstGeom prst="rect">
            <a:avLst/>
          </a:prstGeom>
        </p:spPr>
      </p:pic>
      <p:pic>
        <p:nvPicPr>
          <p:cNvPr id="11" name="Picture 10">
            <a:extLst>
              <a:ext uri="{FF2B5EF4-FFF2-40B4-BE49-F238E27FC236}">
                <a16:creationId xmlns:a16="http://schemas.microsoft.com/office/drawing/2014/main" id="{AD5744BD-FBDE-42E5-B17D-9FBF1362B8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875" y="2316719"/>
            <a:ext cx="2427614" cy="1939131"/>
          </a:xfrm>
          <a:prstGeom prst="rect">
            <a:avLst/>
          </a:prstGeom>
        </p:spPr>
      </p:pic>
    </p:spTree>
    <p:extLst>
      <p:ext uri="{BB962C8B-B14F-4D97-AF65-F5344CB8AC3E}">
        <p14:creationId xmlns:p14="http://schemas.microsoft.com/office/powerpoint/2010/main" val="412886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0C434CA-8907-44F0-AB81-51D55050CF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4" y="-32635"/>
            <a:ext cx="12200574" cy="6954078"/>
          </a:xfrm>
          <a:prstGeom prst="rect">
            <a:avLst/>
          </a:prstGeom>
        </p:spPr>
      </p:pic>
      <p:sp>
        <p:nvSpPr>
          <p:cNvPr id="5" name="TextBox 4"/>
          <p:cNvSpPr txBox="1"/>
          <p:nvPr/>
        </p:nvSpPr>
        <p:spPr>
          <a:xfrm>
            <a:off x="378857" y="0"/>
            <a:ext cx="8763000" cy="5909310"/>
          </a:xfrm>
          <a:prstGeom prst="rect">
            <a:avLst/>
          </a:prstGeom>
          <a:noFill/>
        </p:spPr>
        <p:txBody>
          <a:bodyPr wrap="square" rtlCol="0">
            <a:spAutoFit/>
          </a:bodyPr>
          <a:lstStyle/>
          <a:p>
            <a:r>
              <a:rPr lang="en-US" dirty="0">
                <a:solidFill>
                  <a:schemeClr val="bg1"/>
                </a:solidFill>
              </a:rPr>
              <a:t>Sources:</a:t>
            </a:r>
          </a:p>
          <a:p>
            <a:r>
              <a:rPr lang="en-US" dirty="0">
                <a:solidFill>
                  <a:schemeClr val="bg1"/>
                </a:solidFill>
              </a:rPr>
              <a:t>http://en.wikipedia.org/wiki/Freedom_of_religion</a:t>
            </a:r>
          </a:p>
          <a:p>
            <a:r>
              <a:rPr lang="en-US" dirty="0">
                <a:solidFill>
                  <a:schemeClr val="bg1"/>
                </a:solidFill>
              </a:rPr>
              <a:t>http://mormon.org/faq/no-paid-clergy</a:t>
            </a:r>
          </a:p>
          <a:p>
            <a:r>
              <a:rPr lang="en-US" dirty="0">
                <a:solidFill>
                  <a:schemeClr val="bg1"/>
                </a:solidFill>
              </a:rPr>
              <a:t>Joseph Fielding </a:t>
            </a:r>
            <a:r>
              <a:rPr lang="en-US" dirty="0" err="1">
                <a:solidFill>
                  <a:schemeClr val="bg1"/>
                </a:solidFill>
              </a:rPr>
              <a:t>McConkie</a:t>
            </a:r>
            <a:r>
              <a:rPr lang="en-US" dirty="0">
                <a:solidFill>
                  <a:schemeClr val="bg1"/>
                </a:solidFill>
              </a:rPr>
              <a:t> and Robert L. Millet Doctrinal Commentary on the Book of Mormon Vol. 2 p. 302, born again: 169-274</a:t>
            </a:r>
          </a:p>
          <a:p>
            <a:endParaRPr lang="en-US" dirty="0">
              <a:solidFill>
                <a:schemeClr val="bg1"/>
              </a:solidFill>
            </a:endParaRPr>
          </a:p>
          <a:p>
            <a:r>
              <a:rPr lang="en-US" dirty="0">
                <a:solidFill>
                  <a:schemeClr val="bg1"/>
                </a:solidFill>
              </a:rPr>
              <a:t>Who’s Who In the Book of Mormon Ed J. </a:t>
            </a:r>
            <a:r>
              <a:rPr lang="en-US" dirty="0" err="1">
                <a:solidFill>
                  <a:schemeClr val="bg1"/>
                </a:solidFill>
              </a:rPr>
              <a:t>Pinegar</a:t>
            </a:r>
            <a:r>
              <a:rPr lang="en-US" dirty="0">
                <a:solidFill>
                  <a:schemeClr val="bg1"/>
                </a:solidFill>
              </a:rPr>
              <a:t> and Richard J. Allen pp. 2-3, 12-13, 20, 150, </a:t>
            </a:r>
          </a:p>
          <a:p>
            <a:endParaRPr lang="en-US" dirty="0">
              <a:solidFill>
                <a:schemeClr val="bg1"/>
              </a:solidFill>
            </a:endParaRPr>
          </a:p>
          <a:p>
            <a:r>
              <a:rPr lang="en-US" dirty="0">
                <a:solidFill>
                  <a:schemeClr val="bg1"/>
                </a:solidFill>
              </a:rPr>
              <a:t>Joseph Smith History 1:20		Joseph Smith Teachings p. 162</a:t>
            </a:r>
          </a:p>
          <a:p>
            <a:endParaRPr lang="en-US" dirty="0">
              <a:solidFill>
                <a:schemeClr val="bg1"/>
              </a:solidFill>
            </a:endParaRPr>
          </a:p>
          <a:p>
            <a:r>
              <a:rPr lang="en-US" dirty="0">
                <a:solidFill>
                  <a:schemeClr val="bg1"/>
                </a:solidFill>
              </a:rPr>
              <a:t>Neal A. Maxwell BYU Fireside 12/2/84		Orson Pratt The Holy Spirit pp. 56-57</a:t>
            </a:r>
          </a:p>
          <a:p>
            <a:endParaRPr lang="en-US" dirty="0">
              <a:solidFill>
                <a:schemeClr val="bg1"/>
              </a:solidFill>
            </a:endParaRPr>
          </a:p>
          <a:p>
            <a:r>
              <a:rPr lang="en-US" dirty="0">
                <a:solidFill>
                  <a:schemeClr val="bg1"/>
                </a:solidFill>
              </a:rPr>
              <a:t>David A. </a:t>
            </a:r>
            <a:r>
              <a:rPr lang="en-US" dirty="0" err="1">
                <a:solidFill>
                  <a:schemeClr val="bg1"/>
                </a:solidFill>
              </a:rPr>
              <a:t>Bednar</a:t>
            </a:r>
            <a:r>
              <a:rPr lang="en-US" dirty="0">
                <a:solidFill>
                  <a:schemeClr val="bg1"/>
                </a:solidFill>
              </a:rPr>
              <a:t> (“Ye Must Be Born Again,” </a:t>
            </a:r>
            <a:r>
              <a:rPr lang="en-US" i="1" dirty="0">
                <a:solidFill>
                  <a:schemeClr val="bg1"/>
                </a:solidFill>
              </a:rPr>
              <a:t>Ensign</a:t>
            </a:r>
            <a:r>
              <a:rPr lang="en-US" dirty="0">
                <a:solidFill>
                  <a:schemeClr val="bg1"/>
                </a:solidFill>
              </a:rPr>
              <a:t> or </a:t>
            </a:r>
            <a:r>
              <a:rPr lang="en-US" i="1" dirty="0">
                <a:solidFill>
                  <a:schemeClr val="bg1"/>
                </a:solidFill>
              </a:rPr>
              <a:t>Liahona,</a:t>
            </a:r>
            <a:r>
              <a:rPr lang="en-US" dirty="0">
                <a:solidFill>
                  <a:schemeClr val="bg1"/>
                </a:solidFill>
              </a:rPr>
              <a:t> May 2007, 21).</a:t>
            </a:r>
          </a:p>
          <a:p>
            <a:endParaRPr lang="en-US" dirty="0">
              <a:solidFill>
                <a:schemeClr val="bg1"/>
              </a:solidFill>
            </a:endParaRPr>
          </a:p>
          <a:p>
            <a:r>
              <a:rPr lang="en-US" dirty="0">
                <a:solidFill>
                  <a:schemeClr val="bg1"/>
                </a:solidFill>
              </a:rPr>
              <a:t>Bruce R. </a:t>
            </a:r>
            <a:r>
              <a:rPr lang="en-US" dirty="0" err="1">
                <a:solidFill>
                  <a:schemeClr val="bg1"/>
                </a:solidFill>
              </a:rPr>
              <a:t>McConkie</a:t>
            </a:r>
            <a:r>
              <a:rPr lang="en-US" dirty="0">
                <a:solidFill>
                  <a:schemeClr val="bg1"/>
                </a:solidFill>
              </a:rPr>
              <a:t> (“Jesus Christ and Him Crucified,” </a:t>
            </a:r>
            <a:r>
              <a:rPr lang="en-US" i="1" dirty="0">
                <a:solidFill>
                  <a:schemeClr val="bg1"/>
                </a:solidFill>
              </a:rPr>
              <a:t>Brigham Young University 1976 Speeches,</a:t>
            </a:r>
            <a:r>
              <a:rPr lang="en-US" dirty="0">
                <a:solidFill>
                  <a:schemeClr val="bg1"/>
                </a:solidFill>
              </a:rPr>
              <a:t> Sept. 5, 1976, 5–6, speeches.byu.edu).</a:t>
            </a:r>
          </a:p>
          <a:p>
            <a:endParaRPr lang="en-US" dirty="0">
              <a:solidFill>
                <a:schemeClr val="bg1"/>
              </a:solidFill>
            </a:endParaRPr>
          </a:p>
          <a:p>
            <a:r>
              <a:rPr lang="en-US" dirty="0">
                <a:solidFill>
                  <a:schemeClr val="bg1"/>
                </a:solidFill>
              </a:rPr>
              <a:t>Ezra T. Benson (“A Mighty Change of Heart,” </a:t>
            </a:r>
            <a:r>
              <a:rPr lang="en-US" i="1" dirty="0">
                <a:solidFill>
                  <a:schemeClr val="bg1"/>
                </a:solidFill>
              </a:rPr>
              <a:t>Ensign,</a:t>
            </a:r>
            <a:r>
              <a:rPr lang="en-US" dirty="0">
                <a:solidFill>
                  <a:schemeClr val="bg1"/>
                </a:solidFill>
              </a:rPr>
              <a:t> Oct. 1989, 5).</a:t>
            </a:r>
          </a:p>
          <a:p>
            <a:endParaRPr lang="en-US" dirty="0">
              <a:solidFill>
                <a:schemeClr val="bg1"/>
              </a:solidFill>
            </a:endParaRPr>
          </a:p>
          <a:p>
            <a:r>
              <a:rPr lang="en-US" dirty="0">
                <a:solidFill>
                  <a:schemeClr val="bg1"/>
                </a:solidFill>
              </a:rPr>
              <a:t>Spencer W. Kimball </a:t>
            </a:r>
            <a:r>
              <a:rPr lang="en-US" i="1" dirty="0">
                <a:solidFill>
                  <a:schemeClr val="bg1"/>
                </a:solidFill>
              </a:rPr>
              <a:t>Miracle of Forgiveness </a:t>
            </a:r>
            <a:r>
              <a:rPr lang="en-US" dirty="0">
                <a:solidFill>
                  <a:schemeClr val="bg1"/>
                </a:solidFill>
              </a:rPr>
              <a:t>p. 195</a:t>
            </a:r>
          </a:p>
          <a:p>
            <a:endParaRPr lang="en-US" dirty="0">
              <a:solidFill>
                <a:schemeClr val="bg1"/>
              </a:solidFill>
            </a:endParaRPr>
          </a:p>
        </p:txBody>
      </p:sp>
    </p:spTree>
    <p:extLst>
      <p:ext uri="{BB962C8B-B14F-4D97-AF65-F5344CB8AC3E}">
        <p14:creationId xmlns:p14="http://schemas.microsoft.com/office/powerpoint/2010/main" val="30490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8CD6350-D7D9-4242-B222-904123DA7FD8}"/>
              </a:ext>
            </a:extLst>
          </p:cNvPr>
          <p:cNvSpPr/>
          <p:nvPr/>
        </p:nvSpPr>
        <p:spPr>
          <a:xfrm flipH="1" flipV="1">
            <a:off x="0" y="0"/>
            <a:ext cx="12192000" cy="6858000"/>
          </a:xfrm>
          <a:prstGeom prst="rect">
            <a:avLst/>
          </a:prstGeom>
          <a:gradFill>
            <a:gsLst>
              <a:gs pos="0">
                <a:srgbClr val="365129"/>
              </a:gs>
              <a:gs pos="36000">
                <a:srgbClr val="00B050"/>
              </a:gs>
              <a:gs pos="69000">
                <a:srgbClr val="CCFF99"/>
              </a:gs>
              <a:gs pos="100000">
                <a:schemeClr val="accent1">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200" y="6525639"/>
            <a:ext cx="2895600" cy="307777"/>
          </a:xfrm>
          <a:prstGeom prst="rect">
            <a:avLst/>
          </a:prstGeom>
          <a:noFill/>
        </p:spPr>
        <p:txBody>
          <a:bodyPr wrap="square" rtlCol="0">
            <a:spAutoFit/>
          </a:bodyPr>
          <a:lstStyle/>
          <a:p>
            <a:r>
              <a:rPr lang="en-US" sz="1400" dirty="0">
                <a:solidFill>
                  <a:schemeClr val="bg1"/>
                </a:solidFill>
              </a:rPr>
              <a:t>Mosiah 25:12</a:t>
            </a:r>
          </a:p>
        </p:txBody>
      </p:sp>
      <p:sp>
        <p:nvSpPr>
          <p:cNvPr id="5" name="TextBox 4"/>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Dishonored Name</a:t>
            </a:r>
          </a:p>
        </p:txBody>
      </p:sp>
      <p:sp>
        <p:nvSpPr>
          <p:cNvPr id="22" name="TextBox 21"/>
          <p:cNvSpPr txBox="1"/>
          <p:nvPr/>
        </p:nvSpPr>
        <p:spPr>
          <a:xfrm>
            <a:off x="800100" y="3490477"/>
            <a:ext cx="6532418" cy="2893100"/>
          </a:xfrm>
          <a:prstGeom prst="rect">
            <a:avLst/>
          </a:prstGeom>
          <a:noFill/>
        </p:spPr>
        <p:txBody>
          <a:bodyPr wrap="square" rtlCol="0">
            <a:spAutoFit/>
          </a:bodyPr>
          <a:lstStyle/>
          <a:p>
            <a:pPr fontAlgn="base"/>
            <a:r>
              <a:rPr lang="en-US" sz="2400" dirty="0">
                <a:solidFill>
                  <a:schemeClr val="bg1"/>
                </a:solidFill>
              </a:rPr>
              <a:t>“No one wants to bear a name that has been dishonored. Their action typifies that which is to happen in the world to come. Those whose fathers have no place in the kingdom of God will, like links of a chain, be removed, while their righteous seed will unite themselves with those of their progenitors worthy of that honor.”</a:t>
            </a:r>
          </a:p>
          <a:p>
            <a:pPr fontAlgn="base"/>
            <a:r>
              <a:rPr lang="en-US" sz="1400" dirty="0">
                <a:solidFill>
                  <a:schemeClr val="bg1"/>
                </a:solidFill>
              </a:rPr>
              <a:t>JFM and RLM</a:t>
            </a:r>
          </a:p>
        </p:txBody>
      </p:sp>
      <p:sp>
        <p:nvSpPr>
          <p:cNvPr id="389" name="TextBox 388"/>
          <p:cNvSpPr txBox="1"/>
          <p:nvPr/>
        </p:nvSpPr>
        <p:spPr>
          <a:xfrm>
            <a:off x="800100" y="843917"/>
            <a:ext cx="3505200" cy="1323439"/>
          </a:xfrm>
          <a:prstGeom prst="rect">
            <a:avLst/>
          </a:prstGeom>
          <a:noFill/>
        </p:spPr>
        <p:txBody>
          <a:bodyPr wrap="square" rtlCol="0">
            <a:spAutoFit/>
          </a:bodyPr>
          <a:lstStyle/>
          <a:p>
            <a:pPr fontAlgn="base"/>
            <a:r>
              <a:rPr lang="en-US" sz="2000" b="1" dirty="0"/>
              <a:t>Honor--As usually used in the scriptures, to show respect and reverence to someone or something.</a:t>
            </a:r>
          </a:p>
        </p:txBody>
      </p:sp>
      <p:sp>
        <p:nvSpPr>
          <p:cNvPr id="390" name="TextBox 389"/>
          <p:cNvSpPr txBox="1"/>
          <p:nvPr/>
        </p:nvSpPr>
        <p:spPr>
          <a:xfrm>
            <a:off x="5430981" y="990600"/>
            <a:ext cx="6184755" cy="1631216"/>
          </a:xfrm>
          <a:prstGeom prst="rect">
            <a:avLst/>
          </a:prstGeom>
          <a:noFill/>
        </p:spPr>
        <p:txBody>
          <a:bodyPr wrap="square" rtlCol="0">
            <a:spAutoFit/>
          </a:bodyPr>
          <a:lstStyle/>
          <a:p>
            <a:pPr fontAlgn="base"/>
            <a:r>
              <a:rPr lang="en-US" sz="2000" b="1" dirty="0"/>
              <a:t>“When we dishonor ourselves or others, we dishonor our Father in Heaven and our Savior. They have blessed us with gifts, talents, and intelligence to bless mankind, but some misuse this.”</a:t>
            </a:r>
          </a:p>
          <a:p>
            <a:pPr fontAlgn="base"/>
            <a:r>
              <a:rPr lang="en-US" sz="2000" b="1" dirty="0"/>
              <a:t>Vaughn J. Featherstone</a:t>
            </a:r>
          </a:p>
        </p:txBody>
      </p:sp>
      <p:pic>
        <p:nvPicPr>
          <p:cNvPr id="3" name="Picture 2">
            <a:extLst>
              <a:ext uri="{FF2B5EF4-FFF2-40B4-BE49-F238E27FC236}">
                <a16:creationId xmlns:a16="http://schemas.microsoft.com/office/drawing/2014/main" id="{E3E06EC1-2E0C-47E8-AA9E-536486FF38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2862" y="3490477"/>
            <a:ext cx="3952875" cy="2857500"/>
          </a:xfrm>
          <a:prstGeom prst="rect">
            <a:avLst/>
          </a:prstGeom>
        </p:spPr>
      </p:pic>
      <p:pic>
        <p:nvPicPr>
          <p:cNvPr id="6" name="Picture 5">
            <a:extLst>
              <a:ext uri="{FF2B5EF4-FFF2-40B4-BE49-F238E27FC236}">
                <a16:creationId xmlns:a16="http://schemas.microsoft.com/office/drawing/2014/main" id="{D704A747-15A9-37B0-CBCE-125DFBCE61DA}"/>
              </a:ext>
            </a:extLst>
          </p:cNvPr>
          <p:cNvPicPr>
            <a:picLocks noChangeAspect="1"/>
          </p:cNvPicPr>
          <p:nvPr/>
        </p:nvPicPr>
        <p:blipFill>
          <a:blip r:embed="rId3"/>
          <a:stretch>
            <a:fillRect/>
          </a:stretch>
        </p:blipFill>
        <p:spPr>
          <a:xfrm>
            <a:off x="11250268" y="108865"/>
            <a:ext cx="730935" cy="1001243"/>
          </a:xfrm>
          <a:prstGeom prst="rect">
            <a:avLst/>
          </a:prstGeom>
        </p:spPr>
      </p:pic>
    </p:spTree>
    <p:extLst>
      <p:ext uri="{BB962C8B-B14F-4D97-AF65-F5344CB8AC3E}">
        <p14:creationId xmlns:p14="http://schemas.microsoft.com/office/powerpoint/2010/main" val="213739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9" grpId="0"/>
      <p:bldP spid="39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2" descr="http://us.123rf.com/400wm/400/400/apostrophe/apostrophe1208/apostrophe120800087/14793091-abstract-green-background-with-red-ribbon-stripe-or-side-bar-on-border-frame-has-vintage-grunge-back.jpg">
            <a:extLst>
              <a:ext uri="{FF2B5EF4-FFF2-40B4-BE49-F238E27FC236}">
                <a16:creationId xmlns:a16="http://schemas.microsoft.com/office/drawing/2014/main" id="{323B6E65-D56B-DA02-BCAE-49C030031D66}"/>
              </a:ext>
            </a:extLst>
          </p:cNvPr>
          <p:cNvPicPr>
            <a:picLocks noChangeAspect="1" noChangeArrowheads="1"/>
          </p:cNvPicPr>
          <p:nvPr/>
        </p:nvPicPr>
        <p:blipFill>
          <a:blip r:embed="rId2" cstate="print"/>
          <a:srcRect b="65687"/>
          <a:stretch>
            <a:fillRect/>
          </a:stretch>
        </p:blipFill>
        <p:spPr bwMode="auto">
          <a:xfrm flipH="1">
            <a:off x="0" y="0"/>
            <a:ext cx="12192000" cy="6858000"/>
          </a:xfrm>
          <a:prstGeom prst="rect">
            <a:avLst/>
          </a:prstGeom>
          <a:noFill/>
        </p:spPr>
      </p:pic>
      <p:grpSp>
        <p:nvGrpSpPr>
          <p:cNvPr id="4" name="Group 3">
            <a:extLst>
              <a:ext uri="{FF2B5EF4-FFF2-40B4-BE49-F238E27FC236}">
                <a16:creationId xmlns:a16="http://schemas.microsoft.com/office/drawing/2014/main" id="{18FABBAE-EEFB-2F12-2BC0-EEFEFE5366B2}"/>
              </a:ext>
            </a:extLst>
          </p:cNvPr>
          <p:cNvGrpSpPr/>
          <p:nvPr/>
        </p:nvGrpSpPr>
        <p:grpSpPr>
          <a:xfrm>
            <a:off x="1466064" y="471389"/>
            <a:ext cx="2496109" cy="6168942"/>
            <a:chOff x="3429000" y="1066800"/>
            <a:chExt cx="1524000" cy="3766449"/>
          </a:xfrm>
        </p:grpSpPr>
        <p:grpSp>
          <p:nvGrpSpPr>
            <p:cNvPr id="5" name="Group 49">
              <a:extLst>
                <a:ext uri="{FF2B5EF4-FFF2-40B4-BE49-F238E27FC236}">
                  <a16:creationId xmlns:a16="http://schemas.microsoft.com/office/drawing/2014/main" id="{AA9DBE74-CAC0-CD16-70C0-8C8393A46487}"/>
                </a:ext>
              </a:extLst>
            </p:cNvPr>
            <p:cNvGrpSpPr/>
            <p:nvPr/>
          </p:nvGrpSpPr>
          <p:grpSpPr>
            <a:xfrm rot="9550070">
              <a:off x="4213978" y="4219465"/>
              <a:ext cx="304800" cy="613784"/>
              <a:chOff x="1295400" y="4546730"/>
              <a:chExt cx="409568" cy="689984"/>
            </a:xfrm>
          </p:grpSpPr>
          <p:sp>
            <p:nvSpPr>
              <p:cNvPr id="53" name="Oval 52">
                <a:extLst>
                  <a:ext uri="{FF2B5EF4-FFF2-40B4-BE49-F238E27FC236}">
                    <a16:creationId xmlns:a16="http://schemas.microsoft.com/office/drawing/2014/main" id="{ADE85B06-1215-8822-5FA5-410E397C755C}"/>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6276F167-1DEF-A944-3D17-2D66B2EA21D5}"/>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42">
              <a:extLst>
                <a:ext uri="{FF2B5EF4-FFF2-40B4-BE49-F238E27FC236}">
                  <a16:creationId xmlns:a16="http://schemas.microsoft.com/office/drawing/2014/main" id="{85B74418-67B1-5CEF-BEE5-409064BA3564}"/>
                </a:ext>
              </a:extLst>
            </p:cNvPr>
            <p:cNvGrpSpPr/>
            <p:nvPr/>
          </p:nvGrpSpPr>
          <p:grpSpPr>
            <a:xfrm rot="15885139">
              <a:off x="3977145" y="4210668"/>
              <a:ext cx="304800" cy="613784"/>
              <a:chOff x="1295400" y="4546730"/>
              <a:chExt cx="409568" cy="689984"/>
            </a:xfrm>
          </p:grpSpPr>
          <p:sp>
            <p:nvSpPr>
              <p:cNvPr id="51" name="Oval 5">
                <a:extLst>
                  <a:ext uri="{FF2B5EF4-FFF2-40B4-BE49-F238E27FC236}">
                    <a16:creationId xmlns:a16="http://schemas.microsoft.com/office/drawing/2014/main" id="{D5C3B046-0316-03F5-0928-1ED47A651E01}"/>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2B75985F-7DCE-5074-C3D1-CA79CB733708}"/>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rapezoid 6">
              <a:extLst>
                <a:ext uri="{FF2B5EF4-FFF2-40B4-BE49-F238E27FC236}">
                  <a16:creationId xmlns:a16="http://schemas.microsoft.com/office/drawing/2014/main" id="{42F2215A-009C-5F47-99D0-64F7AEF1FD85}"/>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3460300-CC83-899C-4CEC-D1F977A4D3D5}"/>
                </a:ext>
              </a:extLst>
            </p:cNvPr>
            <p:cNvSpPr/>
            <p:nvPr/>
          </p:nvSpPr>
          <p:spPr>
            <a:xfrm>
              <a:off x="47244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603DB31-92D0-87DD-6F16-1F4CCED52868}"/>
                </a:ext>
              </a:extLst>
            </p:cNvPr>
            <p:cNvSpPr/>
            <p:nvPr/>
          </p:nvSpPr>
          <p:spPr>
            <a:xfrm>
              <a:off x="34290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85CC060A-32BF-FB00-58A2-CEDD813113A0}"/>
                </a:ext>
              </a:extLst>
            </p:cNvPr>
            <p:cNvSpPr/>
            <p:nvPr/>
          </p:nvSpPr>
          <p:spPr>
            <a:xfrm>
              <a:off x="3657600" y="2051730"/>
              <a:ext cx="1143000" cy="2133600"/>
            </a:xfrm>
            <a:prstGeom prst="trapezoid">
              <a:avLst>
                <a:gd name="adj" fmla="val 23863"/>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506F700-99F9-064A-314C-097673111F55}"/>
                </a:ext>
              </a:extLst>
            </p:cNvPr>
            <p:cNvSpPr/>
            <p:nvPr/>
          </p:nvSpPr>
          <p:spPr>
            <a:xfrm>
              <a:off x="3886200" y="2127930"/>
              <a:ext cx="685800" cy="52590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AB07B9C-589E-8EC3-C503-F0C48F0663EA}"/>
                </a:ext>
              </a:extLst>
            </p:cNvPr>
            <p:cNvSpPr/>
            <p:nvPr/>
          </p:nvSpPr>
          <p:spPr>
            <a:xfrm>
              <a:off x="3909291" y="1867002"/>
              <a:ext cx="609600"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3C74FBF4-A927-BCE5-1956-29E256DFD178}"/>
                </a:ext>
              </a:extLst>
            </p:cNvPr>
            <p:cNvSpPr/>
            <p:nvPr/>
          </p:nvSpPr>
          <p:spPr>
            <a:xfrm rot="20397331">
              <a:off x="4372636" y="2187397"/>
              <a:ext cx="551541" cy="1157352"/>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9BF8ABC3-B276-26CA-0B17-C0EA2A395041}"/>
                </a:ext>
              </a:extLst>
            </p:cNvPr>
            <p:cNvSpPr/>
            <p:nvPr/>
          </p:nvSpPr>
          <p:spPr>
            <a:xfrm rot="1296214">
              <a:off x="3544730" y="2182303"/>
              <a:ext cx="511448" cy="1132587"/>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3DB1AD26-3AA9-C5B2-56C0-ED5116FE7A13}"/>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8EFAAE98-BC15-462E-8E80-B9C53E17B9C4}"/>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31">
              <a:extLst>
                <a:ext uri="{FF2B5EF4-FFF2-40B4-BE49-F238E27FC236}">
                  <a16:creationId xmlns:a16="http://schemas.microsoft.com/office/drawing/2014/main" id="{6DE23CB1-AFEA-3E06-528B-0FB8569021D7}"/>
                </a:ext>
              </a:extLst>
            </p:cNvPr>
            <p:cNvGrpSpPr/>
            <p:nvPr/>
          </p:nvGrpSpPr>
          <p:grpSpPr>
            <a:xfrm rot="21151532">
              <a:off x="4409671" y="1410436"/>
              <a:ext cx="343204" cy="757299"/>
              <a:chOff x="1434718" y="4935165"/>
              <a:chExt cx="343204" cy="757299"/>
            </a:xfrm>
          </p:grpSpPr>
          <p:sp>
            <p:nvSpPr>
              <p:cNvPr id="48" name="Moon 47">
                <a:extLst>
                  <a:ext uri="{FF2B5EF4-FFF2-40B4-BE49-F238E27FC236}">
                    <a16:creationId xmlns:a16="http://schemas.microsoft.com/office/drawing/2014/main" id="{7F8BAC3F-98A9-09AA-2F4D-FD03EDC50470}"/>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oon 48">
                <a:extLst>
                  <a:ext uri="{FF2B5EF4-FFF2-40B4-BE49-F238E27FC236}">
                    <a16:creationId xmlns:a16="http://schemas.microsoft.com/office/drawing/2014/main" id="{7A35797D-52FE-445B-415F-5C049657370B}"/>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Moon 49">
                <a:extLst>
                  <a:ext uri="{FF2B5EF4-FFF2-40B4-BE49-F238E27FC236}">
                    <a16:creationId xmlns:a16="http://schemas.microsoft.com/office/drawing/2014/main" id="{92B72341-42F5-3B50-6A92-DAC732182A50}"/>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29">
              <a:extLst>
                <a:ext uri="{FF2B5EF4-FFF2-40B4-BE49-F238E27FC236}">
                  <a16:creationId xmlns:a16="http://schemas.microsoft.com/office/drawing/2014/main" id="{A7FE01CF-CFA9-8FD0-6297-45644D73FDA1}"/>
                </a:ext>
              </a:extLst>
            </p:cNvPr>
            <p:cNvGrpSpPr/>
            <p:nvPr/>
          </p:nvGrpSpPr>
          <p:grpSpPr>
            <a:xfrm rot="1653802">
              <a:off x="3690953" y="1480868"/>
              <a:ext cx="343204" cy="757299"/>
              <a:chOff x="1434718" y="4935165"/>
              <a:chExt cx="343204" cy="757299"/>
            </a:xfrm>
          </p:grpSpPr>
          <p:sp>
            <p:nvSpPr>
              <p:cNvPr id="45" name="Moon 44">
                <a:extLst>
                  <a:ext uri="{FF2B5EF4-FFF2-40B4-BE49-F238E27FC236}">
                    <a16:creationId xmlns:a16="http://schemas.microsoft.com/office/drawing/2014/main" id="{58C50216-E258-BD79-BAB0-CE6076FB776B}"/>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27">
                <a:extLst>
                  <a:ext uri="{FF2B5EF4-FFF2-40B4-BE49-F238E27FC236}">
                    <a16:creationId xmlns:a16="http://schemas.microsoft.com/office/drawing/2014/main" id="{23F7B612-6665-023B-A823-54889A4F3F9C}"/>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28">
                <a:extLst>
                  <a:ext uri="{FF2B5EF4-FFF2-40B4-BE49-F238E27FC236}">
                    <a16:creationId xmlns:a16="http://schemas.microsoft.com/office/drawing/2014/main" id="{11617E61-3B23-A0A2-2AEF-1CEDCF516F67}"/>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4">
              <a:extLst>
                <a:ext uri="{FF2B5EF4-FFF2-40B4-BE49-F238E27FC236}">
                  <a16:creationId xmlns:a16="http://schemas.microsoft.com/office/drawing/2014/main" id="{A7F5C95F-02B6-BFD9-0B4F-ED1C86FE74A1}"/>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oon 19">
              <a:extLst>
                <a:ext uri="{FF2B5EF4-FFF2-40B4-BE49-F238E27FC236}">
                  <a16:creationId xmlns:a16="http://schemas.microsoft.com/office/drawing/2014/main" id="{38F3F89C-5EB6-7A7B-E480-FDD487A54F32}"/>
                </a:ext>
              </a:extLst>
            </p:cNvPr>
            <p:cNvSpPr/>
            <p:nvPr/>
          </p:nvSpPr>
          <p:spPr>
            <a:xfrm rot="5412568">
              <a:off x="4013458" y="828675"/>
              <a:ext cx="381000" cy="85725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oon 20">
              <a:extLst>
                <a:ext uri="{FF2B5EF4-FFF2-40B4-BE49-F238E27FC236}">
                  <a16:creationId xmlns:a16="http://schemas.microsoft.com/office/drawing/2014/main" id="{33770AAF-E93D-211D-9F32-8BACEB277FB0}"/>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oon 21">
              <a:extLst>
                <a:ext uri="{FF2B5EF4-FFF2-40B4-BE49-F238E27FC236}">
                  <a16:creationId xmlns:a16="http://schemas.microsoft.com/office/drawing/2014/main" id="{38561979-5141-3FBD-DFE7-C8F8ADCE55D4}"/>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a:extLst>
                <a:ext uri="{FF2B5EF4-FFF2-40B4-BE49-F238E27FC236}">
                  <a16:creationId xmlns:a16="http://schemas.microsoft.com/office/drawing/2014/main" id="{5288CA27-F008-0D01-1680-FB692C04447D}"/>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a:extLst>
                <a:ext uri="{FF2B5EF4-FFF2-40B4-BE49-F238E27FC236}">
                  <a16:creationId xmlns:a16="http://schemas.microsoft.com/office/drawing/2014/main" id="{CBD39ADF-10F0-FAEC-3AF8-6701984AC60A}"/>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a:extLst>
                <a:ext uri="{FF2B5EF4-FFF2-40B4-BE49-F238E27FC236}">
                  <a16:creationId xmlns:a16="http://schemas.microsoft.com/office/drawing/2014/main" id="{1BFEAE28-941F-D7DF-322C-5D9CD9EC3275}"/>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a:extLst>
                <a:ext uri="{FF2B5EF4-FFF2-40B4-BE49-F238E27FC236}">
                  <a16:creationId xmlns:a16="http://schemas.microsoft.com/office/drawing/2014/main" id="{9A553FFD-3331-58E8-BADA-903460BD0ACF}"/>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a:extLst>
                <a:ext uri="{FF2B5EF4-FFF2-40B4-BE49-F238E27FC236}">
                  <a16:creationId xmlns:a16="http://schemas.microsoft.com/office/drawing/2014/main" id="{746015C0-AE37-C7F9-0139-84BB11FF76AC}"/>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oon 27">
              <a:extLst>
                <a:ext uri="{FF2B5EF4-FFF2-40B4-BE49-F238E27FC236}">
                  <a16:creationId xmlns:a16="http://schemas.microsoft.com/office/drawing/2014/main" id="{384992FC-2FFF-0800-6F88-5F4A496BA5F2}"/>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oon 28">
              <a:extLst>
                <a:ext uri="{FF2B5EF4-FFF2-40B4-BE49-F238E27FC236}">
                  <a16:creationId xmlns:a16="http://schemas.microsoft.com/office/drawing/2014/main" id="{66E1FB68-83BA-FBBE-EFF1-7EB34D242135}"/>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48">
              <a:extLst>
                <a:ext uri="{FF2B5EF4-FFF2-40B4-BE49-F238E27FC236}">
                  <a16:creationId xmlns:a16="http://schemas.microsoft.com/office/drawing/2014/main" id="{DCE3A45A-404C-822C-D2BA-D07ACAE1ACC0}"/>
                </a:ext>
              </a:extLst>
            </p:cNvPr>
            <p:cNvGrpSpPr/>
            <p:nvPr/>
          </p:nvGrpSpPr>
          <p:grpSpPr>
            <a:xfrm>
              <a:off x="3890818" y="3982130"/>
              <a:ext cx="609600" cy="164123"/>
              <a:chOff x="553453" y="4798401"/>
              <a:chExt cx="1858183" cy="519282"/>
            </a:xfrm>
          </p:grpSpPr>
          <p:sp>
            <p:nvSpPr>
              <p:cNvPr id="40" name="Frame 39">
                <a:extLst>
                  <a:ext uri="{FF2B5EF4-FFF2-40B4-BE49-F238E27FC236}">
                    <a16:creationId xmlns:a16="http://schemas.microsoft.com/office/drawing/2014/main" id="{9E0DFCF0-DCB3-25BD-3669-83116E8909AB}"/>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Frame 40">
                <a:extLst>
                  <a:ext uri="{FF2B5EF4-FFF2-40B4-BE49-F238E27FC236}">
                    <a16:creationId xmlns:a16="http://schemas.microsoft.com/office/drawing/2014/main" id="{8F4FFB51-388F-AC9D-A486-C1578EE4A431}"/>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Frame 41">
                <a:extLst>
                  <a:ext uri="{FF2B5EF4-FFF2-40B4-BE49-F238E27FC236}">
                    <a16:creationId xmlns:a16="http://schemas.microsoft.com/office/drawing/2014/main" id="{227A628F-A5CE-1AE5-3A49-8778FE0E636A}"/>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Frame 42">
                <a:extLst>
                  <a:ext uri="{FF2B5EF4-FFF2-40B4-BE49-F238E27FC236}">
                    <a16:creationId xmlns:a16="http://schemas.microsoft.com/office/drawing/2014/main" id="{486EF261-4B06-A850-576A-986BE80F45F8}"/>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Frame 43">
                <a:extLst>
                  <a:ext uri="{FF2B5EF4-FFF2-40B4-BE49-F238E27FC236}">
                    <a16:creationId xmlns:a16="http://schemas.microsoft.com/office/drawing/2014/main" id="{25A844E5-4F4C-7D1D-7656-AF228D18CB5C}"/>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1" name="Group 53">
              <a:extLst>
                <a:ext uri="{FF2B5EF4-FFF2-40B4-BE49-F238E27FC236}">
                  <a16:creationId xmlns:a16="http://schemas.microsoft.com/office/drawing/2014/main" id="{FD7320C1-9CCB-F343-467B-620A31339AA5}"/>
                </a:ext>
              </a:extLst>
            </p:cNvPr>
            <p:cNvGrpSpPr/>
            <p:nvPr/>
          </p:nvGrpSpPr>
          <p:grpSpPr>
            <a:xfrm rot="1653802">
              <a:off x="3691791" y="1315553"/>
              <a:ext cx="243277" cy="536804"/>
              <a:chOff x="1434718" y="4935165"/>
              <a:chExt cx="343204" cy="757299"/>
            </a:xfrm>
          </p:grpSpPr>
          <p:sp>
            <p:nvSpPr>
              <p:cNvPr id="37" name="Moon 36">
                <a:extLst>
                  <a:ext uri="{FF2B5EF4-FFF2-40B4-BE49-F238E27FC236}">
                    <a16:creationId xmlns:a16="http://schemas.microsoft.com/office/drawing/2014/main" id="{82A59C74-D71E-E144-4953-67085A766EFF}"/>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Moon 37">
                <a:extLst>
                  <a:ext uri="{FF2B5EF4-FFF2-40B4-BE49-F238E27FC236}">
                    <a16:creationId xmlns:a16="http://schemas.microsoft.com/office/drawing/2014/main" id="{B9857667-C67C-7974-23C0-C7A43D7FAF21}"/>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3207FC42-03EA-C67E-4A8E-B34CDC962884}"/>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57">
              <a:extLst>
                <a:ext uri="{FF2B5EF4-FFF2-40B4-BE49-F238E27FC236}">
                  <a16:creationId xmlns:a16="http://schemas.microsoft.com/office/drawing/2014/main" id="{29D14083-B910-0AE4-B71D-8EB3A00156CA}"/>
                </a:ext>
              </a:extLst>
            </p:cNvPr>
            <p:cNvGrpSpPr/>
            <p:nvPr/>
          </p:nvGrpSpPr>
          <p:grpSpPr>
            <a:xfrm rot="20849912">
              <a:off x="4551016" y="1309696"/>
              <a:ext cx="243277" cy="536804"/>
              <a:chOff x="1434718" y="4935165"/>
              <a:chExt cx="343204" cy="757299"/>
            </a:xfrm>
          </p:grpSpPr>
          <p:sp>
            <p:nvSpPr>
              <p:cNvPr id="34" name="Moon 33">
                <a:extLst>
                  <a:ext uri="{FF2B5EF4-FFF2-40B4-BE49-F238E27FC236}">
                    <a16:creationId xmlns:a16="http://schemas.microsoft.com/office/drawing/2014/main" id="{41A79181-4F4A-3A10-C92F-2797554AF3D8}"/>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Moon 34">
                <a:extLst>
                  <a:ext uri="{FF2B5EF4-FFF2-40B4-BE49-F238E27FC236}">
                    <a16:creationId xmlns:a16="http://schemas.microsoft.com/office/drawing/2014/main" id="{BF70CD30-6E1A-FAD8-0BAF-2F9D80F727C5}"/>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a:extLst>
                  <a:ext uri="{FF2B5EF4-FFF2-40B4-BE49-F238E27FC236}">
                    <a16:creationId xmlns:a16="http://schemas.microsoft.com/office/drawing/2014/main" id="{A02A5CC2-19AE-EE33-D989-0D72C42A44EE}"/>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ounded Rectangle 30">
              <a:extLst>
                <a:ext uri="{FF2B5EF4-FFF2-40B4-BE49-F238E27FC236}">
                  <a16:creationId xmlns:a16="http://schemas.microsoft.com/office/drawing/2014/main" id="{4555F7DB-45C8-8E4C-2678-090093C55846}"/>
                </a:ext>
              </a:extLst>
            </p:cNvPr>
            <p:cNvSpPr/>
            <p:nvPr/>
          </p:nvSpPr>
          <p:spPr>
            <a:xfrm>
              <a:off x="3724514" y="128914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extBox 54">
            <a:extLst>
              <a:ext uri="{FF2B5EF4-FFF2-40B4-BE49-F238E27FC236}">
                <a16:creationId xmlns:a16="http://schemas.microsoft.com/office/drawing/2014/main" id="{B16C2B1F-D78F-DD9F-DCCC-2AB74557FC42}"/>
              </a:ext>
            </a:extLst>
          </p:cNvPr>
          <p:cNvSpPr txBox="1"/>
          <p:nvPr/>
        </p:nvSpPr>
        <p:spPr>
          <a:xfrm>
            <a:off x="5809031" y="1385846"/>
            <a:ext cx="4916905" cy="1938992"/>
          </a:xfrm>
          <a:prstGeom prst="rect">
            <a:avLst/>
          </a:prstGeom>
          <a:noFill/>
        </p:spPr>
        <p:txBody>
          <a:bodyPr wrap="square" rtlCol="0">
            <a:spAutoFit/>
          </a:bodyPr>
          <a:lstStyle/>
          <a:p>
            <a:pPr algn="ctr"/>
            <a:r>
              <a:rPr lang="en-US" sz="4000" dirty="0">
                <a:solidFill>
                  <a:schemeClr val="bg1"/>
                </a:solidFill>
                <a:latin typeface="Arial Black" pitchFamily="34" charset="0"/>
              </a:rPr>
              <a:t>Mission to the Lamanites</a:t>
            </a:r>
          </a:p>
          <a:p>
            <a:pPr algn="ctr"/>
            <a:r>
              <a:rPr lang="en-US" sz="4000" dirty="0">
                <a:solidFill>
                  <a:schemeClr val="bg1"/>
                </a:solidFill>
                <a:latin typeface="Arial Black" pitchFamily="34" charset="0"/>
              </a:rPr>
              <a:t>Mosiah 28-29</a:t>
            </a:r>
          </a:p>
        </p:txBody>
      </p:sp>
    </p:spTree>
    <p:extLst>
      <p:ext uri="{BB962C8B-B14F-4D97-AF65-F5344CB8AC3E}">
        <p14:creationId xmlns:p14="http://schemas.microsoft.com/office/powerpoint/2010/main" val="3784393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0"/>
            <a:ext cx="12205855" cy="6858000"/>
          </a:xfrm>
          <a:prstGeom prst="rect">
            <a:avLst/>
          </a:prstGeom>
          <a:solidFill>
            <a:srgbClr val="003E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Arial Black" pitchFamily="34" charset="0"/>
              </a:rPr>
              <a:t>Can I Really Serve a Mission?</a:t>
            </a:r>
          </a:p>
        </p:txBody>
      </p:sp>
      <p:sp>
        <p:nvSpPr>
          <p:cNvPr id="9" name="TextBox 8"/>
          <p:cNvSpPr txBox="1"/>
          <p:nvPr/>
        </p:nvSpPr>
        <p:spPr>
          <a:xfrm>
            <a:off x="505690" y="1092968"/>
            <a:ext cx="8839200" cy="4401205"/>
          </a:xfrm>
          <a:prstGeom prst="rect">
            <a:avLst/>
          </a:prstGeom>
          <a:noFill/>
        </p:spPr>
        <p:txBody>
          <a:bodyPr wrap="square" rtlCol="0">
            <a:spAutoFit/>
          </a:bodyPr>
          <a:lstStyle/>
          <a:p>
            <a:r>
              <a:rPr lang="en-US" sz="2000" dirty="0">
                <a:solidFill>
                  <a:schemeClr val="bg1"/>
                </a:solidFill>
              </a:rPr>
              <a:t>Questions of an upcoming Missionary:</a:t>
            </a:r>
          </a:p>
          <a:p>
            <a:endParaRPr lang="en-US" sz="2000" dirty="0">
              <a:solidFill>
                <a:schemeClr val="bg1"/>
              </a:solidFill>
            </a:endParaRPr>
          </a:p>
          <a:p>
            <a:r>
              <a:rPr lang="en-US" sz="2000" dirty="0">
                <a:solidFill>
                  <a:schemeClr val="bg1"/>
                </a:solidFill>
              </a:rPr>
              <a:t>When should I go?</a:t>
            </a:r>
          </a:p>
          <a:p>
            <a:r>
              <a:rPr lang="en-US" sz="2000" dirty="0">
                <a:solidFill>
                  <a:schemeClr val="bg1"/>
                </a:solidFill>
              </a:rPr>
              <a:t>Why should I go?</a:t>
            </a:r>
          </a:p>
          <a:p>
            <a:r>
              <a:rPr lang="en-US" sz="2000" dirty="0">
                <a:solidFill>
                  <a:schemeClr val="bg1"/>
                </a:solidFill>
              </a:rPr>
              <a:t>How can I afford to go?</a:t>
            </a:r>
          </a:p>
          <a:p>
            <a:r>
              <a:rPr lang="en-US" sz="2000" dirty="0">
                <a:solidFill>
                  <a:schemeClr val="bg1"/>
                </a:solidFill>
              </a:rPr>
              <a:t>What will happen to my friends/girlfriend/boyfriend  if I leave for 2 years or 18 months?</a:t>
            </a:r>
          </a:p>
          <a:p>
            <a:r>
              <a:rPr lang="en-US" sz="2000" dirty="0">
                <a:solidFill>
                  <a:schemeClr val="bg1"/>
                </a:solidFill>
              </a:rPr>
              <a:t>What will I miss?</a:t>
            </a:r>
          </a:p>
          <a:p>
            <a:r>
              <a:rPr lang="en-US" sz="2000" dirty="0">
                <a:solidFill>
                  <a:schemeClr val="bg1"/>
                </a:solidFill>
              </a:rPr>
              <a:t>Will I be able to withstand the change in my daily routine? The food? The culture?</a:t>
            </a:r>
          </a:p>
          <a:p>
            <a:r>
              <a:rPr lang="en-US" sz="2000" dirty="0">
                <a:solidFill>
                  <a:schemeClr val="bg1"/>
                </a:solidFill>
              </a:rPr>
              <a:t>Will I be able to wake up early?</a:t>
            </a:r>
          </a:p>
          <a:p>
            <a:r>
              <a:rPr lang="en-US" sz="2000" dirty="0">
                <a:solidFill>
                  <a:schemeClr val="bg1"/>
                </a:solidFill>
              </a:rPr>
              <a:t>Will I be able to handle the rejections?</a:t>
            </a:r>
          </a:p>
          <a:p>
            <a:r>
              <a:rPr lang="en-US" sz="2000" dirty="0">
                <a:solidFill>
                  <a:schemeClr val="bg1"/>
                </a:solidFill>
              </a:rPr>
              <a:t>What if I don’t get along with my companion?</a:t>
            </a:r>
          </a:p>
          <a:p>
            <a:r>
              <a:rPr lang="en-US" sz="2000" dirty="0">
                <a:solidFill>
                  <a:schemeClr val="bg1"/>
                </a:solidFill>
              </a:rPr>
              <a:t>Will I be able to be spiritual all the time?</a:t>
            </a:r>
          </a:p>
          <a:p>
            <a:endParaRPr lang="en-US" sz="2000" dirty="0">
              <a:solidFill>
                <a:schemeClr val="bg1"/>
              </a:solidFill>
            </a:endParaRPr>
          </a:p>
        </p:txBody>
      </p:sp>
      <p:sp>
        <p:nvSpPr>
          <p:cNvPr id="10" name="TextBox 9"/>
          <p:cNvSpPr txBox="1"/>
          <p:nvPr/>
        </p:nvSpPr>
        <p:spPr>
          <a:xfrm>
            <a:off x="3733800" y="5029201"/>
            <a:ext cx="6172200" cy="1569660"/>
          </a:xfrm>
          <a:prstGeom prst="rect">
            <a:avLst/>
          </a:prstGeom>
          <a:noFill/>
        </p:spPr>
        <p:txBody>
          <a:bodyPr wrap="square" rtlCol="0">
            <a:spAutoFit/>
          </a:bodyPr>
          <a:lstStyle/>
          <a:p>
            <a:pPr algn="ctr"/>
            <a:r>
              <a:rPr lang="en-US" sz="3200" dirty="0">
                <a:solidFill>
                  <a:schemeClr val="bg1"/>
                </a:solidFill>
                <a:effectLst>
                  <a:glow rad="228600">
                    <a:schemeClr val="accent2">
                      <a:satMod val="175000"/>
                      <a:alpha val="40000"/>
                    </a:schemeClr>
                  </a:glow>
                </a:effectLst>
              </a:rPr>
              <a:t>The question really is:</a:t>
            </a:r>
          </a:p>
          <a:p>
            <a:pPr algn="ctr"/>
            <a:endParaRPr lang="en-US" sz="3200" dirty="0">
              <a:solidFill>
                <a:schemeClr val="bg1"/>
              </a:solidFill>
              <a:effectLst>
                <a:glow rad="228600">
                  <a:schemeClr val="accent2">
                    <a:satMod val="175000"/>
                    <a:alpha val="40000"/>
                  </a:schemeClr>
                </a:glow>
              </a:effectLst>
            </a:endParaRPr>
          </a:p>
          <a:p>
            <a:pPr algn="ctr"/>
            <a:r>
              <a:rPr lang="en-US" sz="3200" dirty="0">
                <a:solidFill>
                  <a:schemeClr val="bg1"/>
                </a:solidFill>
                <a:effectLst>
                  <a:glow rad="228600">
                    <a:schemeClr val="accent2">
                      <a:satMod val="175000"/>
                      <a:alpha val="40000"/>
                    </a:schemeClr>
                  </a:glow>
                </a:effectLst>
              </a:rPr>
              <a:t>How can I serve the Lord?</a:t>
            </a:r>
          </a:p>
        </p:txBody>
      </p:sp>
      <p:pic>
        <p:nvPicPr>
          <p:cNvPr id="12" name="Picture 11" descr="d892decb_1301298.jpg"/>
          <p:cNvPicPr>
            <a:picLocks noChangeAspect="1"/>
          </p:cNvPicPr>
          <p:nvPr/>
        </p:nvPicPr>
        <p:blipFill>
          <a:blip r:embed="rId2" cstate="print"/>
          <a:srcRect l="3333" t="22222" r="70000" b="27778"/>
          <a:stretch>
            <a:fillRect/>
          </a:stretch>
        </p:blipFill>
        <p:spPr>
          <a:xfrm>
            <a:off x="6477001" y="609600"/>
            <a:ext cx="1408853" cy="1981200"/>
          </a:xfrm>
          <a:prstGeom prst="rect">
            <a:avLst/>
          </a:prstGeom>
        </p:spPr>
      </p:pic>
      <p:pic>
        <p:nvPicPr>
          <p:cNvPr id="13" name="Picture 12" descr="Brendon Mission Photo.jpg"/>
          <p:cNvPicPr>
            <a:picLocks noChangeAspect="1"/>
          </p:cNvPicPr>
          <p:nvPr/>
        </p:nvPicPr>
        <p:blipFill>
          <a:blip r:embed="rId3" cstate="print"/>
          <a:stretch>
            <a:fillRect/>
          </a:stretch>
        </p:blipFill>
        <p:spPr>
          <a:xfrm>
            <a:off x="9344890" y="3777964"/>
            <a:ext cx="2015836" cy="2687781"/>
          </a:xfrm>
          <a:prstGeom prst="rect">
            <a:avLst/>
          </a:prstGeom>
        </p:spPr>
      </p:pic>
    </p:spTree>
    <p:extLst>
      <p:ext uri="{BB962C8B-B14F-4D97-AF65-F5344CB8AC3E}">
        <p14:creationId xmlns:p14="http://schemas.microsoft.com/office/powerpoint/2010/main" val="177634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0"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003E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8546" y="6488668"/>
            <a:ext cx="4495800" cy="369332"/>
          </a:xfrm>
          <a:prstGeom prst="rect">
            <a:avLst/>
          </a:prstGeom>
          <a:noFill/>
        </p:spPr>
        <p:txBody>
          <a:bodyPr wrap="square" rtlCol="0">
            <a:spAutoFit/>
          </a:bodyPr>
          <a:lstStyle/>
          <a:p>
            <a:r>
              <a:rPr lang="en-US" dirty="0">
                <a:solidFill>
                  <a:schemeClr val="bg1"/>
                </a:solidFill>
              </a:rPr>
              <a:t>Mosiah 28:1-4</a:t>
            </a:r>
          </a:p>
        </p:txBody>
      </p:sp>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Arial Black" pitchFamily="34" charset="0"/>
              </a:rPr>
              <a:t>A Sincere Desire</a:t>
            </a:r>
          </a:p>
        </p:txBody>
      </p:sp>
      <p:sp>
        <p:nvSpPr>
          <p:cNvPr id="9" name="TextBox 8"/>
          <p:cNvSpPr txBox="1"/>
          <p:nvPr/>
        </p:nvSpPr>
        <p:spPr>
          <a:xfrm>
            <a:off x="1676400" y="762001"/>
            <a:ext cx="8839200" cy="3139321"/>
          </a:xfrm>
          <a:prstGeom prst="rect">
            <a:avLst/>
          </a:prstGeom>
          <a:noFill/>
        </p:spPr>
        <p:txBody>
          <a:bodyPr wrap="square" rtlCol="0">
            <a:spAutoFit/>
          </a:bodyPr>
          <a:lstStyle/>
          <a:p>
            <a:r>
              <a:rPr lang="en-US" dirty="0">
                <a:solidFill>
                  <a:schemeClr val="bg1"/>
                </a:solidFill>
              </a:rPr>
              <a:t>Alma and the sons of Mosiah desire:</a:t>
            </a:r>
          </a:p>
          <a:p>
            <a:endParaRPr lang="en-US" dirty="0">
              <a:solidFill>
                <a:schemeClr val="bg1"/>
              </a:solidFill>
            </a:endParaRPr>
          </a:p>
          <a:p>
            <a:r>
              <a:rPr lang="en-US" dirty="0">
                <a:solidFill>
                  <a:schemeClr val="bg1"/>
                </a:solidFill>
              </a:rPr>
              <a:t>To go to the Lamanites in the Land Of Nephi and preach the gospel</a:t>
            </a:r>
          </a:p>
          <a:p>
            <a:endParaRPr lang="en-US" dirty="0">
              <a:solidFill>
                <a:schemeClr val="bg1"/>
              </a:solidFill>
            </a:endParaRPr>
          </a:p>
          <a:p>
            <a:r>
              <a:rPr lang="en-US" dirty="0">
                <a:solidFill>
                  <a:schemeClr val="bg1"/>
                </a:solidFill>
              </a:rPr>
              <a:t>That they might “cure them” of their hatred towards the Nephites</a:t>
            </a:r>
          </a:p>
          <a:p>
            <a:endParaRPr lang="en-US" dirty="0">
              <a:solidFill>
                <a:schemeClr val="bg1"/>
              </a:solidFill>
            </a:endParaRPr>
          </a:p>
          <a:p>
            <a:r>
              <a:rPr lang="en-US" dirty="0">
                <a:solidFill>
                  <a:schemeClr val="bg1"/>
                </a:solidFill>
              </a:rPr>
              <a:t>That there might be peace between them</a:t>
            </a:r>
          </a:p>
          <a:p>
            <a:endParaRPr lang="en-US" dirty="0">
              <a:solidFill>
                <a:schemeClr val="bg1"/>
              </a:solidFill>
            </a:endParaRPr>
          </a:p>
          <a:p>
            <a:r>
              <a:rPr lang="en-US" dirty="0">
                <a:solidFill>
                  <a:schemeClr val="bg1"/>
                </a:solidFill>
              </a:rPr>
              <a:t>That salvation be declared to “every creature” for they could not bare that “any human soul should perish”</a:t>
            </a:r>
          </a:p>
          <a:p>
            <a:endParaRPr lang="en-US" dirty="0">
              <a:solidFill>
                <a:schemeClr val="bg1"/>
              </a:solidFill>
            </a:endParaRPr>
          </a:p>
        </p:txBody>
      </p:sp>
      <p:sp>
        <p:nvSpPr>
          <p:cNvPr id="10" name="TextBox 9"/>
          <p:cNvSpPr txBox="1"/>
          <p:nvPr/>
        </p:nvSpPr>
        <p:spPr>
          <a:xfrm>
            <a:off x="4267200" y="4572000"/>
            <a:ext cx="6172200" cy="1815882"/>
          </a:xfrm>
          <a:prstGeom prst="rect">
            <a:avLst/>
          </a:prstGeom>
          <a:noFill/>
        </p:spPr>
        <p:txBody>
          <a:bodyPr wrap="square" rtlCol="0">
            <a:spAutoFit/>
          </a:bodyPr>
          <a:lstStyle/>
          <a:p>
            <a:pPr algn="ctr"/>
            <a:r>
              <a:rPr lang="en-US" sz="2800" dirty="0">
                <a:solidFill>
                  <a:srgbClr val="FFFF00"/>
                </a:solidFill>
              </a:rPr>
              <a:t>Why did these men desire to serve a mission?</a:t>
            </a:r>
          </a:p>
          <a:p>
            <a:pPr algn="ctr"/>
            <a:endParaRPr lang="en-US" sz="2800" dirty="0">
              <a:solidFill>
                <a:schemeClr val="bg1"/>
              </a:solidFill>
            </a:endParaRPr>
          </a:p>
          <a:p>
            <a:pPr algn="ctr"/>
            <a:r>
              <a:rPr lang="en-US" sz="2800" dirty="0">
                <a:solidFill>
                  <a:schemeClr val="bg1"/>
                </a:solidFill>
              </a:rPr>
              <a:t>They were filled with love for all mankind</a:t>
            </a:r>
          </a:p>
        </p:txBody>
      </p:sp>
      <p:pic>
        <p:nvPicPr>
          <p:cNvPr id="3" name="Picture 2">
            <a:extLst>
              <a:ext uri="{FF2B5EF4-FFF2-40B4-BE49-F238E27FC236}">
                <a16:creationId xmlns:a16="http://schemas.microsoft.com/office/drawing/2014/main" id="{CAC5057B-A2BE-4215-8E45-337005EE7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363" y="3807145"/>
            <a:ext cx="3133292" cy="2097601"/>
          </a:xfrm>
          <a:prstGeom prst="rect">
            <a:avLst/>
          </a:prstGeom>
        </p:spPr>
      </p:pic>
    </p:spTree>
    <p:extLst>
      <p:ext uri="{BB962C8B-B14F-4D97-AF65-F5344CB8AC3E}">
        <p14:creationId xmlns:p14="http://schemas.microsoft.com/office/powerpoint/2010/main" val="63941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20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003E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6488668"/>
            <a:ext cx="4495800" cy="369332"/>
          </a:xfrm>
          <a:prstGeom prst="rect">
            <a:avLst/>
          </a:prstGeom>
          <a:noFill/>
        </p:spPr>
        <p:txBody>
          <a:bodyPr wrap="square" rtlCol="0">
            <a:spAutoFit/>
          </a:bodyPr>
          <a:lstStyle/>
          <a:p>
            <a:r>
              <a:rPr lang="en-US" dirty="0">
                <a:solidFill>
                  <a:schemeClr val="bg1"/>
                </a:solidFill>
              </a:rPr>
              <a:t>Mosiah 28:1-4</a:t>
            </a:r>
          </a:p>
        </p:txBody>
      </p:sp>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Arial Black" pitchFamily="34" charset="0"/>
              </a:rPr>
              <a:t>Bearing the Hardships</a:t>
            </a:r>
          </a:p>
        </p:txBody>
      </p:sp>
      <p:sp>
        <p:nvSpPr>
          <p:cNvPr id="9" name="TextBox 8"/>
          <p:cNvSpPr txBox="1"/>
          <p:nvPr/>
        </p:nvSpPr>
        <p:spPr>
          <a:xfrm>
            <a:off x="457199" y="838201"/>
            <a:ext cx="4267201" cy="2585323"/>
          </a:xfrm>
          <a:prstGeom prst="rect">
            <a:avLst/>
          </a:prstGeom>
          <a:noFill/>
        </p:spPr>
        <p:txBody>
          <a:bodyPr wrap="square" rtlCol="0">
            <a:spAutoFit/>
          </a:bodyPr>
          <a:lstStyle/>
          <a:p>
            <a:r>
              <a:rPr lang="en-US" dirty="0">
                <a:solidFill>
                  <a:schemeClr val="bg1"/>
                </a:solidFill>
              </a:rPr>
              <a:t>What difficulties might Alma and the sons of Mosiah face in Lamanite territory?</a:t>
            </a:r>
          </a:p>
          <a:p>
            <a:endParaRPr lang="en-US" dirty="0">
              <a:solidFill>
                <a:schemeClr val="bg1"/>
              </a:solidFill>
            </a:endParaRPr>
          </a:p>
          <a:p>
            <a:r>
              <a:rPr lang="en-US" dirty="0">
                <a:solidFill>
                  <a:schemeClr val="bg1"/>
                </a:solidFill>
              </a:rPr>
              <a:t>Imprisonment</a:t>
            </a:r>
          </a:p>
          <a:p>
            <a:r>
              <a:rPr lang="en-US" dirty="0">
                <a:solidFill>
                  <a:schemeClr val="bg1"/>
                </a:solidFill>
              </a:rPr>
              <a:t>Torture</a:t>
            </a:r>
          </a:p>
          <a:p>
            <a:r>
              <a:rPr lang="en-US" dirty="0">
                <a:solidFill>
                  <a:schemeClr val="bg1"/>
                </a:solidFill>
              </a:rPr>
              <a:t>Bondage</a:t>
            </a:r>
          </a:p>
          <a:p>
            <a:r>
              <a:rPr lang="en-US" dirty="0">
                <a:solidFill>
                  <a:schemeClr val="bg1"/>
                </a:solidFill>
              </a:rPr>
              <a:t>Killed</a:t>
            </a:r>
          </a:p>
          <a:p>
            <a:r>
              <a:rPr lang="en-US" dirty="0">
                <a:solidFill>
                  <a:schemeClr val="bg1"/>
                </a:solidFill>
              </a:rPr>
              <a:t> </a:t>
            </a:r>
          </a:p>
          <a:p>
            <a:endParaRPr lang="en-US" dirty="0">
              <a:solidFill>
                <a:schemeClr val="bg1"/>
              </a:solidFill>
            </a:endParaRPr>
          </a:p>
        </p:txBody>
      </p:sp>
      <p:sp>
        <p:nvSpPr>
          <p:cNvPr id="7" name="TextBox 6"/>
          <p:cNvSpPr txBox="1"/>
          <p:nvPr/>
        </p:nvSpPr>
        <p:spPr>
          <a:xfrm>
            <a:off x="5257800" y="1143000"/>
            <a:ext cx="4800600" cy="5355312"/>
          </a:xfrm>
          <a:prstGeom prst="rect">
            <a:avLst/>
          </a:prstGeom>
          <a:noFill/>
        </p:spPr>
        <p:txBody>
          <a:bodyPr wrap="square" rtlCol="0">
            <a:spAutoFit/>
          </a:bodyPr>
          <a:lstStyle/>
          <a:p>
            <a:r>
              <a:rPr lang="en-US" dirty="0">
                <a:solidFill>
                  <a:schemeClr val="bg1"/>
                </a:solidFill>
              </a:rPr>
              <a:t>“Having become true Christians, the sons of Mosiah considered the gospel to be the solution to political, social, and economic problems as well as to religious problems. </a:t>
            </a:r>
          </a:p>
          <a:p>
            <a:endParaRPr lang="en-US" dirty="0">
              <a:solidFill>
                <a:schemeClr val="bg1"/>
              </a:solidFill>
            </a:endParaRPr>
          </a:p>
          <a:p>
            <a:r>
              <a:rPr lang="en-US" dirty="0">
                <a:solidFill>
                  <a:schemeClr val="bg1"/>
                </a:solidFill>
              </a:rPr>
              <a:t>Risking their very lives they went down into the southland among a savage and barbaric people to cure the enmity between the two nations by teaching them the gospel. </a:t>
            </a:r>
          </a:p>
          <a:p>
            <a:endParaRPr lang="en-US" dirty="0">
              <a:solidFill>
                <a:schemeClr val="bg1"/>
              </a:solidFill>
            </a:endParaRPr>
          </a:p>
          <a:p>
            <a:r>
              <a:rPr lang="en-US" dirty="0">
                <a:solidFill>
                  <a:schemeClr val="bg1"/>
                </a:solidFill>
              </a:rPr>
              <a:t>They did not go to disrupt them or to change their government or to preach politics or to do anything else offensive or subversive. </a:t>
            </a:r>
          </a:p>
          <a:p>
            <a:endParaRPr lang="en-US" dirty="0">
              <a:solidFill>
                <a:schemeClr val="bg1"/>
              </a:solidFill>
            </a:endParaRPr>
          </a:p>
          <a:p>
            <a:r>
              <a:rPr lang="en-US" dirty="0">
                <a:solidFill>
                  <a:schemeClr val="bg1"/>
                </a:solidFill>
              </a:rPr>
              <a:t>They went to serve and save. No war or insurrection comes out of the missionary work of true saints in foreign lands.”</a:t>
            </a:r>
          </a:p>
          <a:p>
            <a:r>
              <a:rPr lang="en-US" dirty="0">
                <a:solidFill>
                  <a:schemeClr val="bg1"/>
                </a:solidFill>
              </a:rPr>
              <a:t>Book of Mormon Student Manual</a:t>
            </a:r>
          </a:p>
          <a:p>
            <a:endParaRPr lang="en-US" dirty="0">
              <a:solidFill>
                <a:schemeClr val="bg1"/>
              </a:solidFill>
            </a:endParaRPr>
          </a:p>
        </p:txBody>
      </p:sp>
      <p:pic>
        <p:nvPicPr>
          <p:cNvPr id="3" name="Picture 2">
            <a:extLst>
              <a:ext uri="{FF2B5EF4-FFF2-40B4-BE49-F238E27FC236}">
                <a16:creationId xmlns:a16="http://schemas.microsoft.com/office/drawing/2014/main" id="{7DE69096-3AC5-4A73-ADA4-465AEE345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2831920"/>
            <a:ext cx="3253961" cy="3208662"/>
          </a:xfrm>
          <a:prstGeom prst="rect">
            <a:avLst/>
          </a:prstGeom>
        </p:spPr>
      </p:pic>
    </p:spTree>
    <p:extLst>
      <p:ext uri="{BB962C8B-B14F-4D97-AF65-F5344CB8AC3E}">
        <p14:creationId xmlns:p14="http://schemas.microsoft.com/office/powerpoint/2010/main" val="99879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003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2400" y="6482476"/>
            <a:ext cx="4495800" cy="369332"/>
          </a:xfrm>
          <a:prstGeom prst="rect">
            <a:avLst/>
          </a:prstGeom>
          <a:noFill/>
        </p:spPr>
        <p:txBody>
          <a:bodyPr wrap="square" rtlCol="0">
            <a:spAutoFit/>
          </a:bodyPr>
          <a:lstStyle/>
          <a:p>
            <a:r>
              <a:rPr lang="en-US" dirty="0">
                <a:solidFill>
                  <a:schemeClr val="bg1"/>
                </a:solidFill>
              </a:rPr>
              <a:t>Mosiah 28:5-7</a:t>
            </a:r>
          </a:p>
        </p:txBody>
      </p:sp>
      <p:sp>
        <p:nvSpPr>
          <p:cNvPr id="6" name="TextBox 5"/>
          <p:cNvSpPr txBox="1"/>
          <p:nvPr/>
        </p:nvSpPr>
        <p:spPr>
          <a:xfrm>
            <a:off x="1524000" y="0"/>
            <a:ext cx="9144000" cy="707886"/>
          </a:xfrm>
          <a:prstGeom prst="rect">
            <a:avLst/>
          </a:prstGeom>
          <a:noFill/>
        </p:spPr>
        <p:txBody>
          <a:bodyPr wrap="square" rtlCol="0">
            <a:spAutoFit/>
          </a:bodyPr>
          <a:lstStyle/>
          <a:p>
            <a:pPr algn="ctr"/>
            <a:r>
              <a:rPr lang="en-US" sz="4000" dirty="0">
                <a:solidFill>
                  <a:schemeClr val="bg1"/>
                </a:solidFill>
                <a:latin typeface="Arial Black" pitchFamily="34" charset="0"/>
              </a:rPr>
              <a:t>Inquiring of the Lord</a:t>
            </a:r>
          </a:p>
        </p:txBody>
      </p:sp>
      <p:sp>
        <p:nvSpPr>
          <p:cNvPr id="9" name="TextBox 8"/>
          <p:cNvSpPr txBox="1"/>
          <p:nvPr/>
        </p:nvSpPr>
        <p:spPr>
          <a:xfrm>
            <a:off x="6629400" y="838201"/>
            <a:ext cx="3124200" cy="646331"/>
          </a:xfrm>
          <a:prstGeom prst="rect">
            <a:avLst/>
          </a:prstGeom>
          <a:noFill/>
        </p:spPr>
        <p:txBody>
          <a:bodyPr wrap="square" rtlCol="0">
            <a:spAutoFit/>
          </a:bodyPr>
          <a:lstStyle/>
          <a:p>
            <a:r>
              <a:rPr lang="en-US" dirty="0">
                <a:solidFill>
                  <a:schemeClr val="bg1"/>
                </a:solidFill>
              </a:rPr>
              <a:t>Alma and the sons of Mosiah plead to go on this mission</a:t>
            </a:r>
          </a:p>
        </p:txBody>
      </p:sp>
      <p:sp>
        <p:nvSpPr>
          <p:cNvPr id="7" name="TextBox 6"/>
          <p:cNvSpPr txBox="1"/>
          <p:nvPr/>
        </p:nvSpPr>
        <p:spPr>
          <a:xfrm>
            <a:off x="314325" y="3319703"/>
            <a:ext cx="6400800" cy="2954655"/>
          </a:xfrm>
          <a:prstGeom prst="rect">
            <a:avLst/>
          </a:prstGeom>
          <a:noFill/>
        </p:spPr>
        <p:txBody>
          <a:bodyPr wrap="square" rtlCol="0">
            <a:spAutoFit/>
          </a:bodyPr>
          <a:lstStyle/>
          <a:p>
            <a:pPr fontAlgn="base"/>
            <a:r>
              <a:rPr lang="en-US" sz="2400" b="1" i="1" dirty="0">
                <a:solidFill>
                  <a:schemeClr val="bg1"/>
                </a:solidFill>
              </a:rPr>
              <a:t>How are missionaries called?</a:t>
            </a:r>
            <a:endParaRPr lang="en-US" sz="2400" i="1" dirty="0">
              <a:solidFill>
                <a:schemeClr val="bg1"/>
              </a:solidFill>
            </a:endParaRPr>
          </a:p>
          <a:p>
            <a:pPr fontAlgn="base"/>
            <a:r>
              <a:rPr lang="en-US" sz="2400" dirty="0">
                <a:solidFill>
                  <a:schemeClr val="bg1"/>
                </a:solidFill>
              </a:rPr>
              <a:t>Every missionary who is called and assigned or reassigned to a particular mission is called by revelation through the Lord's servants, the prophets. A member of the Quorum of the Twelve assigns prospective missionaries to one of more than three hundred missions of the Church. </a:t>
            </a:r>
          </a:p>
          <a:p>
            <a:pPr fontAlgn="base"/>
            <a:r>
              <a:rPr lang="en-US" dirty="0">
                <a:solidFill>
                  <a:schemeClr val="bg1"/>
                </a:solidFill>
              </a:rPr>
              <a:t>Frequently Asked Questions</a:t>
            </a:r>
          </a:p>
        </p:txBody>
      </p:sp>
      <p:sp>
        <p:nvSpPr>
          <p:cNvPr id="8" name="TextBox 7"/>
          <p:cNvSpPr txBox="1"/>
          <p:nvPr/>
        </p:nvSpPr>
        <p:spPr>
          <a:xfrm>
            <a:off x="7734300" y="4530436"/>
            <a:ext cx="4038600" cy="1477328"/>
          </a:xfrm>
          <a:prstGeom prst="rect">
            <a:avLst/>
          </a:prstGeom>
          <a:noFill/>
        </p:spPr>
        <p:txBody>
          <a:bodyPr wrap="square" rtlCol="0">
            <a:spAutoFit/>
          </a:bodyPr>
          <a:lstStyle/>
          <a:p>
            <a:r>
              <a:rPr lang="en-US" dirty="0">
                <a:solidFill>
                  <a:schemeClr val="bg1"/>
                </a:solidFill>
              </a:rPr>
              <a:t>“And the Lord said unto Mosiah: Let them go up, for many shall believe on their words, and they shall have eternal life; and I will</a:t>
            </a:r>
            <a:r>
              <a:rPr lang="en-US" baseline="30000" dirty="0">
                <a:solidFill>
                  <a:schemeClr val="bg1"/>
                </a:solidFill>
              </a:rPr>
              <a:t> </a:t>
            </a:r>
            <a:r>
              <a:rPr lang="en-US" dirty="0">
                <a:solidFill>
                  <a:schemeClr val="bg1"/>
                </a:solidFill>
              </a:rPr>
              <a:t>deliver thy sons out of the hands of the Lamanites.”</a:t>
            </a:r>
          </a:p>
        </p:txBody>
      </p:sp>
      <p:pic>
        <p:nvPicPr>
          <p:cNvPr id="12" name="Picture 11" descr="DSCN3928.JPG"/>
          <p:cNvPicPr>
            <a:picLocks noChangeAspect="1"/>
          </p:cNvPicPr>
          <p:nvPr/>
        </p:nvPicPr>
        <p:blipFill>
          <a:blip r:embed="rId2" cstate="print"/>
          <a:stretch>
            <a:fillRect/>
          </a:stretch>
        </p:blipFill>
        <p:spPr>
          <a:xfrm>
            <a:off x="8454939" y="1484532"/>
            <a:ext cx="2112264" cy="2816352"/>
          </a:xfrm>
          <a:prstGeom prst="rect">
            <a:avLst/>
          </a:prstGeom>
        </p:spPr>
      </p:pic>
      <p:pic>
        <p:nvPicPr>
          <p:cNvPr id="3" name="Picture 2">
            <a:extLst>
              <a:ext uri="{FF2B5EF4-FFF2-40B4-BE49-F238E27FC236}">
                <a16:creationId xmlns:a16="http://schemas.microsoft.com/office/drawing/2014/main" id="{316EB7BB-9830-4E26-A642-1C260EAFC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843203"/>
            <a:ext cx="5124450" cy="2476500"/>
          </a:xfrm>
          <a:prstGeom prst="rect">
            <a:avLst/>
          </a:prstGeom>
        </p:spPr>
      </p:pic>
      <p:sp>
        <p:nvSpPr>
          <p:cNvPr id="4" name="TextBox 3">
            <a:extLst>
              <a:ext uri="{FF2B5EF4-FFF2-40B4-BE49-F238E27FC236}">
                <a16:creationId xmlns:a16="http://schemas.microsoft.com/office/drawing/2014/main" id="{D20BAFA0-4154-497F-9768-F14B4AFF0367}"/>
              </a:ext>
            </a:extLst>
          </p:cNvPr>
          <p:cNvSpPr txBox="1"/>
          <p:nvPr/>
        </p:nvSpPr>
        <p:spPr>
          <a:xfrm>
            <a:off x="3678267" y="5872990"/>
            <a:ext cx="4219575" cy="954107"/>
          </a:xfrm>
          <a:prstGeom prst="rect">
            <a:avLst/>
          </a:prstGeom>
          <a:noFill/>
        </p:spPr>
        <p:txBody>
          <a:bodyPr wrap="square" rtlCol="0">
            <a:spAutoFit/>
          </a:bodyPr>
          <a:lstStyle/>
          <a:p>
            <a:r>
              <a:rPr lang="en-US" sz="2800" dirty="0">
                <a:solidFill>
                  <a:srgbClr val="FFFF00"/>
                </a:solidFill>
              </a:rPr>
              <a:t>Update 2020 (July):</a:t>
            </a:r>
          </a:p>
          <a:p>
            <a:r>
              <a:rPr lang="en-US" sz="2800" dirty="0">
                <a:solidFill>
                  <a:srgbClr val="FFFF00"/>
                </a:solidFill>
              </a:rPr>
              <a:t>407 missions</a:t>
            </a:r>
          </a:p>
        </p:txBody>
      </p:sp>
    </p:spTree>
    <p:extLst>
      <p:ext uri="{BB962C8B-B14F-4D97-AF65-F5344CB8AC3E}">
        <p14:creationId xmlns:p14="http://schemas.microsoft.com/office/powerpoint/2010/main" val="356838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0" presetClass="exit" presetSubtype="0" fill="hold" grpId="0" nodeType="with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8" grpId="0"/>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003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8545" y="6488668"/>
            <a:ext cx="4495800" cy="369332"/>
          </a:xfrm>
          <a:prstGeom prst="rect">
            <a:avLst/>
          </a:prstGeom>
          <a:noFill/>
        </p:spPr>
        <p:txBody>
          <a:bodyPr wrap="square" rtlCol="0">
            <a:spAutoFit/>
          </a:bodyPr>
          <a:lstStyle/>
          <a:p>
            <a:r>
              <a:rPr lang="en-US" dirty="0">
                <a:solidFill>
                  <a:schemeClr val="bg1"/>
                </a:solidFill>
              </a:rPr>
              <a:t>D&amp;C 4:2-4</a:t>
            </a:r>
          </a:p>
        </p:txBody>
      </p:sp>
      <p:sp>
        <p:nvSpPr>
          <p:cNvPr id="6" name="TextBox 5"/>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Arial Black" pitchFamily="34" charset="0"/>
              </a:rPr>
              <a:t>Bringing Salvation to Their Own Souls</a:t>
            </a:r>
          </a:p>
        </p:txBody>
      </p:sp>
      <p:sp>
        <p:nvSpPr>
          <p:cNvPr id="7" name="TextBox 6"/>
          <p:cNvSpPr txBox="1"/>
          <p:nvPr/>
        </p:nvSpPr>
        <p:spPr>
          <a:xfrm>
            <a:off x="540327" y="976530"/>
            <a:ext cx="4890655" cy="2246769"/>
          </a:xfrm>
          <a:prstGeom prst="rect">
            <a:avLst/>
          </a:prstGeom>
          <a:noFill/>
        </p:spPr>
        <p:txBody>
          <a:bodyPr wrap="square" rtlCol="0">
            <a:spAutoFit/>
          </a:bodyPr>
          <a:lstStyle/>
          <a:p>
            <a:pPr fontAlgn="base"/>
            <a:r>
              <a:rPr lang="en-US" sz="2000" i="1" dirty="0">
                <a:solidFill>
                  <a:schemeClr val="bg1"/>
                </a:solidFill>
              </a:rPr>
              <a:t>Therefore, O ye that embark in the service of God, see that ye</a:t>
            </a:r>
            <a:r>
              <a:rPr lang="en-US" sz="2000" i="1" baseline="30000" dirty="0">
                <a:solidFill>
                  <a:schemeClr val="bg1"/>
                </a:solidFill>
              </a:rPr>
              <a:t> </a:t>
            </a:r>
            <a:r>
              <a:rPr lang="en-US" sz="2000" i="1" dirty="0">
                <a:solidFill>
                  <a:schemeClr val="bg1"/>
                </a:solidFill>
              </a:rPr>
              <a:t>serve him with all your heart, might, mind and strength, that ye may stand blameless before God at the last day.</a:t>
            </a:r>
          </a:p>
          <a:p>
            <a:pPr fontAlgn="base"/>
            <a:endParaRPr lang="en-US" sz="2000" i="1" dirty="0">
              <a:solidFill>
                <a:schemeClr val="bg1"/>
              </a:solidFill>
            </a:endParaRPr>
          </a:p>
          <a:p>
            <a:pPr fontAlgn="base"/>
            <a:r>
              <a:rPr lang="en-US" sz="2000" i="1" dirty="0">
                <a:solidFill>
                  <a:schemeClr val="bg1"/>
                </a:solidFill>
              </a:rPr>
              <a:t>Therefore, if ye have desires to serve God ye are called to the work;…</a:t>
            </a:r>
          </a:p>
        </p:txBody>
      </p:sp>
      <p:sp>
        <p:nvSpPr>
          <p:cNvPr id="8" name="TextBox 7"/>
          <p:cNvSpPr txBox="1"/>
          <p:nvPr/>
        </p:nvSpPr>
        <p:spPr>
          <a:xfrm>
            <a:off x="2433090" y="4628811"/>
            <a:ext cx="5524875" cy="1323439"/>
          </a:xfrm>
          <a:prstGeom prst="rect">
            <a:avLst/>
          </a:prstGeom>
          <a:noFill/>
        </p:spPr>
        <p:txBody>
          <a:bodyPr wrap="square" rtlCol="0">
            <a:spAutoFit/>
          </a:bodyPr>
          <a:lstStyle/>
          <a:p>
            <a:r>
              <a:rPr lang="en-US" sz="2000" i="1" dirty="0">
                <a:solidFill>
                  <a:schemeClr val="bg1"/>
                </a:solidFill>
              </a:rPr>
              <a:t>…For behold the field is white already to harvest; and lo, he that </a:t>
            </a:r>
            <a:r>
              <a:rPr lang="en-US" sz="2000" i="1" dirty="0" err="1">
                <a:solidFill>
                  <a:schemeClr val="bg1"/>
                </a:solidFill>
              </a:rPr>
              <a:t>thrusteth</a:t>
            </a:r>
            <a:r>
              <a:rPr lang="en-US" sz="2000" i="1" dirty="0">
                <a:solidFill>
                  <a:schemeClr val="bg1"/>
                </a:solidFill>
              </a:rPr>
              <a:t> in his sickle with his might, the same </a:t>
            </a:r>
            <a:r>
              <a:rPr lang="en-US" sz="2000" i="1" dirty="0" err="1">
                <a:solidFill>
                  <a:schemeClr val="bg1"/>
                </a:solidFill>
              </a:rPr>
              <a:t>layeth</a:t>
            </a:r>
            <a:r>
              <a:rPr lang="en-US" sz="2000" i="1" dirty="0">
                <a:solidFill>
                  <a:schemeClr val="bg1"/>
                </a:solidFill>
              </a:rPr>
              <a:t> up in store that he </a:t>
            </a:r>
            <a:r>
              <a:rPr lang="en-US" sz="2000" i="1" dirty="0" err="1">
                <a:solidFill>
                  <a:schemeClr val="bg1"/>
                </a:solidFill>
              </a:rPr>
              <a:t>perisheth</a:t>
            </a:r>
            <a:r>
              <a:rPr lang="en-US" sz="2000" i="1" dirty="0">
                <a:solidFill>
                  <a:schemeClr val="bg1"/>
                </a:solidFill>
              </a:rPr>
              <a:t> not, but </a:t>
            </a:r>
            <a:r>
              <a:rPr lang="en-US" sz="2000" i="1" dirty="0" err="1">
                <a:solidFill>
                  <a:schemeClr val="bg1"/>
                </a:solidFill>
              </a:rPr>
              <a:t>bringeth</a:t>
            </a:r>
            <a:r>
              <a:rPr lang="en-US" sz="2000" i="1" dirty="0">
                <a:solidFill>
                  <a:schemeClr val="bg1"/>
                </a:solidFill>
              </a:rPr>
              <a:t> salvation to his soul;”</a:t>
            </a:r>
          </a:p>
        </p:txBody>
      </p:sp>
      <p:pic>
        <p:nvPicPr>
          <p:cNvPr id="13" name="Picture 12" descr="brendon and buddies Blomanda.jpg"/>
          <p:cNvPicPr>
            <a:picLocks noChangeAspect="1"/>
          </p:cNvPicPr>
          <p:nvPr/>
        </p:nvPicPr>
        <p:blipFill>
          <a:blip r:embed="rId2" cstate="print"/>
          <a:stretch>
            <a:fillRect/>
          </a:stretch>
        </p:blipFill>
        <p:spPr>
          <a:xfrm>
            <a:off x="5430982" y="1142129"/>
            <a:ext cx="4128957" cy="3092964"/>
          </a:xfrm>
          <a:prstGeom prst="rect">
            <a:avLst/>
          </a:prstGeom>
        </p:spPr>
      </p:pic>
      <p:grpSp>
        <p:nvGrpSpPr>
          <p:cNvPr id="10" name="Group 3">
            <a:extLst>
              <a:ext uri="{FF2B5EF4-FFF2-40B4-BE49-F238E27FC236}">
                <a16:creationId xmlns:a16="http://schemas.microsoft.com/office/drawing/2014/main" id="{A9E19944-BCBB-451E-83AD-96DBBE8E0275}"/>
              </a:ext>
            </a:extLst>
          </p:cNvPr>
          <p:cNvGrpSpPr/>
          <p:nvPr/>
        </p:nvGrpSpPr>
        <p:grpSpPr>
          <a:xfrm>
            <a:off x="9423414" y="3915116"/>
            <a:ext cx="2200448" cy="2622043"/>
            <a:chOff x="71718" y="1120588"/>
            <a:chExt cx="3070392" cy="4572000"/>
          </a:xfrm>
        </p:grpSpPr>
        <p:grpSp>
          <p:nvGrpSpPr>
            <p:cNvPr id="12" name="Group 13">
              <a:extLst>
                <a:ext uri="{FF2B5EF4-FFF2-40B4-BE49-F238E27FC236}">
                  <a16:creationId xmlns:a16="http://schemas.microsoft.com/office/drawing/2014/main" id="{1D99A1A8-01BE-4264-8172-50C2C47780AD}"/>
                </a:ext>
              </a:extLst>
            </p:cNvPr>
            <p:cNvGrpSpPr/>
            <p:nvPr/>
          </p:nvGrpSpPr>
          <p:grpSpPr>
            <a:xfrm>
              <a:off x="71718" y="1120588"/>
              <a:ext cx="3048000" cy="4572000"/>
              <a:chOff x="838200" y="1066800"/>
              <a:chExt cx="2438400" cy="3352800"/>
            </a:xfrm>
          </p:grpSpPr>
          <p:sp>
            <p:nvSpPr>
              <p:cNvPr id="17" name="Rounded Rectangle 61">
                <a:extLst>
                  <a:ext uri="{FF2B5EF4-FFF2-40B4-BE49-F238E27FC236}">
                    <a16:creationId xmlns:a16="http://schemas.microsoft.com/office/drawing/2014/main" id="{AB0169E1-A114-48AB-AB1E-B1CBE20C52B3}"/>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2">
                <a:extLst>
                  <a:ext uri="{FF2B5EF4-FFF2-40B4-BE49-F238E27FC236}">
                    <a16:creationId xmlns:a16="http://schemas.microsoft.com/office/drawing/2014/main" id="{886B5660-59CE-403F-9BBC-812A4C791DFA}"/>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3">
                <a:extLst>
                  <a:ext uri="{FF2B5EF4-FFF2-40B4-BE49-F238E27FC236}">
                    <a16:creationId xmlns:a16="http://schemas.microsoft.com/office/drawing/2014/main" id="{BC835960-E29C-4A93-B476-9A4BE64F6E7E}"/>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4">
                <a:extLst>
                  <a:ext uri="{FF2B5EF4-FFF2-40B4-BE49-F238E27FC236}">
                    <a16:creationId xmlns:a16="http://schemas.microsoft.com/office/drawing/2014/main" id="{AC090BAF-BC03-43CE-80E9-13BD145C104D}"/>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nut 5">
                <a:extLst>
                  <a:ext uri="{FF2B5EF4-FFF2-40B4-BE49-F238E27FC236}">
                    <a16:creationId xmlns:a16="http://schemas.microsoft.com/office/drawing/2014/main" id="{804614E8-A872-4185-9641-CA38CF25F6FC}"/>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6">
                <a:extLst>
                  <a:ext uri="{FF2B5EF4-FFF2-40B4-BE49-F238E27FC236}">
                    <a16:creationId xmlns:a16="http://schemas.microsoft.com/office/drawing/2014/main" id="{B04DD1C3-43B6-4B24-87BD-5A3DFAA5ABB9}"/>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7">
                <a:extLst>
                  <a:ext uri="{FF2B5EF4-FFF2-40B4-BE49-F238E27FC236}">
                    <a16:creationId xmlns:a16="http://schemas.microsoft.com/office/drawing/2014/main" id="{FAD5B812-1FBB-48EA-AEB2-B68106505469}"/>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Plaque 8">
                <a:extLst>
                  <a:ext uri="{FF2B5EF4-FFF2-40B4-BE49-F238E27FC236}">
                    <a16:creationId xmlns:a16="http://schemas.microsoft.com/office/drawing/2014/main" id="{4DCBFE15-6C0C-4C55-A1C9-435ED2E9FD6D}"/>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laque 9">
                <a:extLst>
                  <a:ext uri="{FF2B5EF4-FFF2-40B4-BE49-F238E27FC236}">
                    <a16:creationId xmlns:a16="http://schemas.microsoft.com/office/drawing/2014/main" id="{A8BF187A-8ABF-41E8-9D1F-08FCD3EEC047}"/>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aque 10">
                <a:extLst>
                  <a:ext uri="{FF2B5EF4-FFF2-40B4-BE49-F238E27FC236}">
                    <a16:creationId xmlns:a16="http://schemas.microsoft.com/office/drawing/2014/main" id="{1819AD09-9378-413E-917F-B1F9BF0A67C2}"/>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8A1DF510-7A52-467D-A8A2-B77EEDC60FA0}"/>
                </a:ext>
              </a:extLst>
            </p:cNvPr>
            <p:cNvSpPr txBox="1"/>
            <p:nvPr/>
          </p:nvSpPr>
          <p:spPr>
            <a:xfrm>
              <a:off x="762455" y="1501017"/>
              <a:ext cx="2379655" cy="4035707"/>
            </a:xfrm>
            <a:prstGeom prst="rect">
              <a:avLst/>
            </a:prstGeom>
            <a:noFill/>
          </p:spPr>
          <p:txBody>
            <a:bodyPr wrap="square" rtlCol="0">
              <a:spAutoFit/>
            </a:bodyPr>
            <a:lstStyle/>
            <a:p>
              <a:pPr algn="ctr"/>
              <a:r>
                <a:rPr lang="en-US" b="1" dirty="0"/>
                <a:t>As our conversion deepens, our desire to share the gospel increases</a:t>
              </a:r>
              <a:endParaRPr lang="en-US" sz="1600" b="1" dirty="0">
                <a:solidFill>
                  <a:schemeClr val="bg2">
                    <a:lumMod val="25000"/>
                  </a:schemeClr>
                </a:solidFill>
                <a:latin typeface="Tempus Sans ITC" pitchFamily="82" charset="0"/>
              </a:endParaRPr>
            </a:p>
          </p:txBody>
        </p:sp>
      </p:grpSp>
    </p:spTree>
    <p:extLst>
      <p:ext uri="{BB962C8B-B14F-4D97-AF65-F5344CB8AC3E}">
        <p14:creationId xmlns:p14="http://schemas.microsoft.com/office/powerpoint/2010/main" val="3143702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003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8658463-9322-4363-BBF7-75F09C6A1B3F}"/>
              </a:ext>
            </a:extLst>
          </p:cNvPr>
          <p:cNvSpPr/>
          <p:nvPr/>
        </p:nvSpPr>
        <p:spPr>
          <a:xfrm>
            <a:off x="332509" y="423116"/>
            <a:ext cx="7835669" cy="6001643"/>
          </a:xfrm>
          <a:prstGeom prst="rect">
            <a:avLst/>
          </a:prstGeom>
        </p:spPr>
        <p:txBody>
          <a:bodyPr wrap="square">
            <a:spAutoFit/>
          </a:bodyPr>
          <a:lstStyle/>
          <a:p>
            <a:r>
              <a:rPr lang="en-US" sz="2400" dirty="0">
                <a:solidFill>
                  <a:schemeClr val="bg1"/>
                </a:solidFill>
              </a:rPr>
              <a:t>“The key to successful member missionary work is the exercise of faith. </a:t>
            </a:r>
          </a:p>
          <a:p>
            <a:endParaRPr lang="en-US" sz="2400" dirty="0">
              <a:solidFill>
                <a:schemeClr val="bg1"/>
              </a:solidFill>
            </a:endParaRPr>
          </a:p>
          <a:p>
            <a:r>
              <a:rPr lang="en-US" sz="2400" dirty="0">
                <a:solidFill>
                  <a:schemeClr val="bg1"/>
                </a:solidFill>
              </a:rPr>
              <a:t>One way to show your faith in the Lord and His promises is to prayerfully set a date to have someone prepared to meet with the missionaries. </a:t>
            </a:r>
          </a:p>
          <a:p>
            <a:endParaRPr lang="en-US" sz="2400" dirty="0">
              <a:solidFill>
                <a:schemeClr val="bg1"/>
              </a:solidFill>
            </a:endParaRPr>
          </a:p>
          <a:p>
            <a:r>
              <a:rPr lang="en-US" sz="2400" dirty="0">
                <a:solidFill>
                  <a:schemeClr val="bg1"/>
                </a:solidFill>
              </a:rPr>
              <a:t>I have received hundreds of letters from members who have exercised their faith in this simple way. Even though families had no one in mind with whom they could share the gospel, they set a date, prayed, and then talked to many more people. </a:t>
            </a:r>
          </a:p>
          <a:p>
            <a:endParaRPr lang="en-US" sz="2400" dirty="0">
              <a:solidFill>
                <a:schemeClr val="bg1"/>
              </a:solidFill>
            </a:endParaRPr>
          </a:p>
          <a:p>
            <a:r>
              <a:rPr lang="en-US" sz="2400" dirty="0">
                <a:solidFill>
                  <a:schemeClr val="bg1"/>
                </a:solidFill>
              </a:rPr>
              <a:t>The Lord is the Good Shepherd, and He knows His sheep who have been prepared to hear His voice. He will guide us as we seek His divine help in sharing His gospel.”</a:t>
            </a:r>
          </a:p>
        </p:txBody>
      </p:sp>
      <p:sp>
        <p:nvSpPr>
          <p:cNvPr id="3" name="Rectangle 2">
            <a:extLst>
              <a:ext uri="{FF2B5EF4-FFF2-40B4-BE49-F238E27FC236}">
                <a16:creationId xmlns:a16="http://schemas.microsoft.com/office/drawing/2014/main" id="{D3F5E826-E788-41DC-BDB4-C01C797AECD3}"/>
              </a:ext>
            </a:extLst>
          </p:cNvPr>
          <p:cNvSpPr/>
          <p:nvPr/>
        </p:nvSpPr>
        <p:spPr>
          <a:xfrm>
            <a:off x="9849200" y="6486190"/>
            <a:ext cx="1325491" cy="276999"/>
          </a:xfrm>
          <a:prstGeom prst="rect">
            <a:avLst/>
          </a:prstGeom>
        </p:spPr>
        <p:txBody>
          <a:bodyPr wrap="none">
            <a:spAutoFit/>
          </a:bodyPr>
          <a:lstStyle/>
          <a:p>
            <a:r>
              <a:rPr lang="en-US" sz="1200" dirty="0">
                <a:solidFill>
                  <a:schemeClr val="bg1"/>
                </a:solidFill>
                <a:latin typeface="Calibri" panose="020F0502020204030204" pitchFamily="34" charset="0"/>
              </a:rPr>
              <a:t>M. Russell Ballard </a:t>
            </a:r>
            <a:endParaRPr lang="en-US" sz="1200" dirty="0"/>
          </a:p>
        </p:txBody>
      </p:sp>
      <p:pic>
        <p:nvPicPr>
          <p:cNvPr id="27" name="Picture 26" descr="100_0715.JPG">
            <a:extLst>
              <a:ext uri="{FF2B5EF4-FFF2-40B4-BE49-F238E27FC236}">
                <a16:creationId xmlns:a16="http://schemas.microsoft.com/office/drawing/2014/main" id="{0C698DC4-F21C-4E50-A5EE-9D68E234F8FF}"/>
              </a:ext>
            </a:extLst>
          </p:cNvPr>
          <p:cNvPicPr>
            <a:picLocks noChangeAspect="1"/>
          </p:cNvPicPr>
          <p:nvPr/>
        </p:nvPicPr>
        <p:blipFill>
          <a:blip r:embed="rId2" cstate="print"/>
          <a:stretch>
            <a:fillRect/>
          </a:stretch>
        </p:blipFill>
        <p:spPr>
          <a:xfrm>
            <a:off x="8562109" y="423116"/>
            <a:ext cx="3235960" cy="2426970"/>
          </a:xfrm>
          <a:prstGeom prst="rect">
            <a:avLst/>
          </a:prstGeom>
        </p:spPr>
      </p:pic>
      <p:pic>
        <p:nvPicPr>
          <p:cNvPr id="28" name="Picture 27" descr="100_1000.JPG">
            <a:extLst>
              <a:ext uri="{FF2B5EF4-FFF2-40B4-BE49-F238E27FC236}">
                <a16:creationId xmlns:a16="http://schemas.microsoft.com/office/drawing/2014/main" id="{4A9E04D3-4D13-40C5-BD65-0CA8CBF88F4B}"/>
              </a:ext>
            </a:extLst>
          </p:cNvPr>
          <p:cNvPicPr>
            <a:picLocks noChangeAspect="1"/>
          </p:cNvPicPr>
          <p:nvPr/>
        </p:nvPicPr>
        <p:blipFill>
          <a:blip r:embed="rId3" cstate="print"/>
          <a:stretch>
            <a:fillRect/>
          </a:stretch>
        </p:blipFill>
        <p:spPr>
          <a:xfrm>
            <a:off x="8763461" y="3423936"/>
            <a:ext cx="2823841" cy="2117881"/>
          </a:xfrm>
          <a:prstGeom prst="rect">
            <a:avLst/>
          </a:prstGeom>
        </p:spPr>
      </p:pic>
      <p:pic>
        <p:nvPicPr>
          <p:cNvPr id="9" name="Picture 8">
            <a:extLst>
              <a:ext uri="{FF2B5EF4-FFF2-40B4-BE49-F238E27FC236}">
                <a16:creationId xmlns:a16="http://schemas.microsoft.com/office/drawing/2014/main" id="{69019C1D-0FE5-4D83-B8FA-BC254C66B6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9277" y="5719189"/>
            <a:ext cx="808352" cy="1075459"/>
          </a:xfrm>
          <a:prstGeom prst="rect">
            <a:avLst/>
          </a:prstGeom>
        </p:spPr>
      </p:pic>
    </p:spTree>
    <p:extLst>
      <p:ext uri="{BB962C8B-B14F-4D97-AF65-F5344CB8AC3E}">
        <p14:creationId xmlns:p14="http://schemas.microsoft.com/office/powerpoint/2010/main" val="415038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xEl>
                                              <p:pRg st="6" end="6"/>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003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90306" y="6488668"/>
            <a:ext cx="4495800" cy="369332"/>
          </a:xfrm>
          <a:prstGeom prst="rect">
            <a:avLst/>
          </a:prstGeom>
          <a:noFill/>
        </p:spPr>
        <p:txBody>
          <a:bodyPr wrap="square" rtlCol="0">
            <a:spAutoFit/>
          </a:bodyPr>
          <a:lstStyle/>
          <a:p>
            <a:r>
              <a:rPr lang="en-US" dirty="0">
                <a:solidFill>
                  <a:schemeClr val="bg1"/>
                </a:solidFill>
              </a:rPr>
              <a:t>Mosiah 28:10-20</a:t>
            </a:r>
          </a:p>
        </p:txBody>
      </p:sp>
      <p:sp>
        <p:nvSpPr>
          <p:cNvPr id="6" name="TextBox 5"/>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Arial Black" pitchFamily="34" charset="0"/>
              </a:rPr>
              <a:t>The Caretaker of the Records</a:t>
            </a:r>
          </a:p>
        </p:txBody>
      </p:sp>
      <p:sp>
        <p:nvSpPr>
          <p:cNvPr id="8" name="TextBox 7"/>
          <p:cNvSpPr txBox="1"/>
          <p:nvPr/>
        </p:nvSpPr>
        <p:spPr>
          <a:xfrm>
            <a:off x="4419600" y="1981200"/>
            <a:ext cx="4572000" cy="400110"/>
          </a:xfrm>
          <a:prstGeom prst="rect">
            <a:avLst/>
          </a:prstGeom>
          <a:noFill/>
        </p:spPr>
        <p:txBody>
          <a:bodyPr wrap="square" rtlCol="0">
            <a:spAutoFit/>
          </a:bodyPr>
          <a:lstStyle/>
          <a:p>
            <a:r>
              <a:rPr lang="en-US" sz="2000" dirty="0">
                <a:solidFill>
                  <a:schemeClr val="bg1"/>
                </a:solidFill>
              </a:rPr>
              <a:t>Conferred them on Alma, the younger</a:t>
            </a:r>
          </a:p>
        </p:txBody>
      </p:sp>
      <p:grpSp>
        <p:nvGrpSpPr>
          <p:cNvPr id="56" name="Group 55"/>
          <p:cNvGrpSpPr/>
          <p:nvPr/>
        </p:nvGrpSpPr>
        <p:grpSpPr>
          <a:xfrm>
            <a:off x="1676400" y="1143001"/>
            <a:ext cx="2590800" cy="2246769"/>
            <a:chOff x="152400" y="1143000"/>
            <a:chExt cx="2590800" cy="2246769"/>
          </a:xfrm>
        </p:grpSpPr>
        <p:sp>
          <p:nvSpPr>
            <p:cNvPr id="7" name="TextBox 6"/>
            <p:cNvSpPr txBox="1"/>
            <p:nvPr/>
          </p:nvSpPr>
          <p:spPr>
            <a:xfrm>
              <a:off x="152400" y="1143000"/>
              <a:ext cx="2362200" cy="2246769"/>
            </a:xfrm>
            <a:prstGeom prst="rect">
              <a:avLst/>
            </a:prstGeom>
            <a:noFill/>
          </p:spPr>
          <p:txBody>
            <a:bodyPr wrap="square" rtlCol="0">
              <a:spAutoFit/>
            </a:bodyPr>
            <a:lstStyle/>
            <a:p>
              <a:pPr fontAlgn="base"/>
              <a:r>
                <a:rPr lang="en-US" sz="2000" dirty="0">
                  <a:solidFill>
                    <a:schemeClr val="bg1"/>
                  </a:solidFill>
                </a:rPr>
                <a:t>Records:</a:t>
              </a:r>
            </a:p>
            <a:p>
              <a:pPr fontAlgn="base"/>
              <a:r>
                <a:rPr lang="en-US" sz="2000" dirty="0">
                  <a:solidFill>
                    <a:schemeClr val="bg1"/>
                  </a:solidFill>
                </a:rPr>
                <a:t>The Plates of Brass</a:t>
              </a:r>
            </a:p>
            <a:p>
              <a:pPr fontAlgn="base"/>
              <a:r>
                <a:rPr lang="en-US" sz="2000" dirty="0">
                  <a:solidFill>
                    <a:schemeClr val="bg1"/>
                  </a:solidFill>
                </a:rPr>
                <a:t>The Plates of Nephi</a:t>
              </a:r>
            </a:p>
            <a:p>
              <a:pPr fontAlgn="base"/>
              <a:r>
                <a:rPr lang="en-US" sz="2000" dirty="0">
                  <a:solidFill>
                    <a:schemeClr val="bg1"/>
                  </a:solidFill>
                </a:rPr>
                <a:t>The Plates of Gold found by the people of Limhi</a:t>
              </a:r>
            </a:p>
            <a:p>
              <a:pPr fontAlgn="base"/>
              <a:endParaRPr lang="en-US" sz="2000" dirty="0">
                <a:solidFill>
                  <a:schemeClr val="bg1"/>
                </a:solidFill>
              </a:endParaRPr>
            </a:p>
          </p:txBody>
        </p:sp>
        <p:sp>
          <p:nvSpPr>
            <p:cNvPr id="9" name="Right Brace 8"/>
            <p:cNvSpPr/>
            <p:nvPr/>
          </p:nvSpPr>
          <p:spPr>
            <a:xfrm>
              <a:off x="2362200" y="1524000"/>
              <a:ext cx="381000" cy="1447800"/>
            </a:xfrm>
            <a:prstGeom prst="rightBrace">
              <a:avLst>
                <a:gd name="adj1" fmla="val 26515"/>
                <a:gd name="adj2" fmla="val 50000"/>
              </a:avLst>
            </a:prstGeom>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endParaRPr>
            </a:p>
          </p:txBody>
        </p:sp>
      </p:grpSp>
      <p:sp>
        <p:nvSpPr>
          <p:cNvPr id="10" name="TextBox 9"/>
          <p:cNvSpPr txBox="1"/>
          <p:nvPr/>
        </p:nvSpPr>
        <p:spPr>
          <a:xfrm>
            <a:off x="942109" y="3359185"/>
            <a:ext cx="4544291" cy="923330"/>
          </a:xfrm>
          <a:prstGeom prst="rect">
            <a:avLst/>
          </a:prstGeom>
          <a:noFill/>
        </p:spPr>
        <p:txBody>
          <a:bodyPr wrap="square" rtlCol="0">
            <a:spAutoFit/>
          </a:bodyPr>
          <a:lstStyle/>
          <a:p>
            <a:pPr fontAlgn="base"/>
            <a:r>
              <a:rPr lang="en-US" dirty="0">
                <a:solidFill>
                  <a:schemeClr val="bg1"/>
                </a:solidFill>
              </a:rPr>
              <a:t>The Plates of Gold—translated by King Mosiah using two stones fastened into the two rims of a bow—gave an account of the </a:t>
            </a:r>
            <a:r>
              <a:rPr lang="en-US" dirty="0" err="1">
                <a:solidFill>
                  <a:schemeClr val="bg1"/>
                </a:solidFill>
              </a:rPr>
              <a:t>Jaredites</a:t>
            </a:r>
            <a:r>
              <a:rPr lang="en-US" dirty="0">
                <a:solidFill>
                  <a:schemeClr val="bg1"/>
                </a:solidFill>
              </a:rPr>
              <a:t>. </a:t>
            </a:r>
          </a:p>
        </p:txBody>
      </p:sp>
      <p:sp>
        <p:nvSpPr>
          <p:cNvPr id="12" name="TextBox 11"/>
          <p:cNvSpPr txBox="1"/>
          <p:nvPr/>
        </p:nvSpPr>
        <p:spPr>
          <a:xfrm>
            <a:off x="6096000" y="3886201"/>
            <a:ext cx="3505200" cy="1200329"/>
          </a:xfrm>
          <a:prstGeom prst="rect">
            <a:avLst/>
          </a:prstGeom>
          <a:noFill/>
        </p:spPr>
        <p:txBody>
          <a:bodyPr wrap="square" rtlCol="0">
            <a:spAutoFit/>
          </a:bodyPr>
          <a:lstStyle/>
          <a:p>
            <a:pPr fontAlgn="base"/>
            <a:r>
              <a:rPr lang="en-US" dirty="0">
                <a:solidFill>
                  <a:schemeClr val="bg1"/>
                </a:solidFill>
              </a:rPr>
              <a:t>Sacred revelation kept secret:</a:t>
            </a:r>
          </a:p>
          <a:p>
            <a:pPr fontAlgn="base"/>
            <a:endParaRPr lang="en-US" dirty="0">
              <a:solidFill>
                <a:schemeClr val="bg1"/>
              </a:solidFill>
            </a:endParaRPr>
          </a:p>
          <a:p>
            <a:pPr fontAlgn="base"/>
            <a:r>
              <a:rPr lang="en-US" dirty="0">
                <a:solidFill>
                  <a:schemeClr val="bg1"/>
                </a:solidFill>
              </a:rPr>
              <a:t>Until after the resurrection of Christ (Alma 63:12)</a:t>
            </a:r>
          </a:p>
        </p:txBody>
      </p:sp>
      <p:sp>
        <p:nvSpPr>
          <p:cNvPr id="13" name="TextBox 12"/>
          <p:cNvSpPr txBox="1"/>
          <p:nvPr/>
        </p:nvSpPr>
        <p:spPr>
          <a:xfrm>
            <a:off x="6324600" y="5410201"/>
            <a:ext cx="3505200" cy="1200329"/>
          </a:xfrm>
          <a:prstGeom prst="rect">
            <a:avLst/>
          </a:prstGeom>
          <a:noFill/>
        </p:spPr>
        <p:txBody>
          <a:bodyPr wrap="square" rtlCol="0">
            <a:spAutoFit/>
          </a:bodyPr>
          <a:lstStyle/>
          <a:p>
            <a:pPr fontAlgn="base"/>
            <a:r>
              <a:rPr lang="en-US" dirty="0">
                <a:solidFill>
                  <a:schemeClr val="bg1"/>
                </a:solidFill>
              </a:rPr>
              <a:t>The vision of the brother of Jared was revealed during the appearance of the Savior to the Nephites</a:t>
            </a:r>
          </a:p>
        </p:txBody>
      </p:sp>
      <p:grpSp>
        <p:nvGrpSpPr>
          <p:cNvPr id="14" name="Group 3"/>
          <p:cNvGrpSpPr/>
          <p:nvPr/>
        </p:nvGrpSpPr>
        <p:grpSpPr>
          <a:xfrm>
            <a:off x="7848600" y="609600"/>
            <a:ext cx="1066800" cy="1219200"/>
            <a:chOff x="71718" y="1120588"/>
            <a:chExt cx="3048000" cy="4572000"/>
          </a:xfrm>
        </p:grpSpPr>
        <p:grpSp>
          <p:nvGrpSpPr>
            <p:cNvPr id="15" name="Group 13"/>
            <p:cNvGrpSpPr/>
            <p:nvPr/>
          </p:nvGrpSpPr>
          <p:grpSpPr>
            <a:xfrm>
              <a:off x="71718" y="1120588"/>
              <a:ext cx="3048000" cy="4572000"/>
              <a:chOff x="838200" y="1066800"/>
              <a:chExt cx="2438400" cy="3352800"/>
            </a:xfrm>
          </p:grpSpPr>
          <p:sp>
            <p:nvSpPr>
              <p:cNvPr id="17" name="Rounded Rectangle 16"/>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2"/>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3"/>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4"/>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nut 5"/>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nut 6"/>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onut 7"/>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Plaque 8"/>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laque 9"/>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laque 10"/>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p:nvSpPr>
          <p:spPr>
            <a:xfrm>
              <a:off x="942575" y="1977838"/>
              <a:ext cx="2032946" cy="2250615"/>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Brass Plates of Laban</a:t>
              </a:r>
            </a:p>
          </p:txBody>
        </p:sp>
      </p:grpSp>
      <p:grpSp>
        <p:nvGrpSpPr>
          <p:cNvPr id="27" name="Group 57"/>
          <p:cNvGrpSpPr/>
          <p:nvPr/>
        </p:nvGrpSpPr>
        <p:grpSpPr>
          <a:xfrm>
            <a:off x="9220200" y="1905000"/>
            <a:ext cx="1066800" cy="1219200"/>
            <a:chOff x="990600" y="914402"/>
            <a:chExt cx="4652682" cy="6575612"/>
          </a:xfrm>
        </p:grpSpPr>
        <p:sp>
          <p:nvSpPr>
            <p:cNvPr id="28" name="Rounded Rectangle 27"/>
            <p:cNvSpPr/>
            <p:nvPr/>
          </p:nvSpPr>
          <p:spPr>
            <a:xfrm>
              <a:off x="1288676" y="1362739"/>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
            <p:cNvSpPr/>
            <p:nvPr/>
          </p:nvSpPr>
          <p:spPr>
            <a:xfrm>
              <a:off x="1438835" y="1213293"/>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3"/>
            <p:cNvSpPr/>
            <p:nvPr/>
          </p:nvSpPr>
          <p:spPr>
            <a:xfrm>
              <a:off x="1588994" y="1063848"/>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41"/>
            <p:cNvGrpSpPr/>
            <p:nvPr/>
          </p:nvGrpSpPr>
          <p:grpSpPr>
            <a:xfrm>
              <a:off x="990600" y="1905000"/>
              <a:ext cx="914400" cy="1371600"/>
              <a:chOff x="838200" y="2133600"/>
              <a:chExt cx="990600" cy="1981200"/>
            </a:xfrm>
          </p:grpSpPr>
          <p:sp>
            <p:nvSpPr>
              <p:cNvPr id="40" name="Bent Arrow 39"/>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Bent Arrow 40"/>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 name="Group 42"/>
            <p:cNvGrpSpPr/>
            <p:nvPr/>
          </p:nvGrpSpPr>
          <p:grpSpPr>
            <a:xfrm>
              <a:off x="990600" y="3352800"/>
              <a:ext cx="914400" cy="1371600"/>
              <a:chOff x="838200" y="2133600"/>
              <a:chExt cx="990600" cy="1981200"/>
            </a:xfrm>
          </p:grpSpPr>
          <p:sp>
            <p:nvSpPr>
              <p:cNvPr id="38" name="Bent Arrow 37"/>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Bent Arrow 38"/>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3" name="Group 45"/>
            <p:cNvGrpSpPr/>
            <p:nvPr/>
          </p:nvGrpSpPr>
          <p:grpSpPr>
            <a:xfrm>
              <a:off x="990600" y="5029200"/>
              <a:ext cx="914400" cy="1371600"/>
              <a:chOff x="838200" y="2133600"/>
              <a:chExt cx="990600" cy="1981200"/>
            </a:xfrm>
          </p:grpSpPr>
          <p:sp>
            <p:nvSpPr>
              <p:cNvPr id="36" name="Bent Arrow 35"/>
              <p:cNvSpPr/>
              <p:nvPr/>
            </p:nvSpPr>
            <p:spPr>
              <a:xfrm>
                <a:off x="838200" y="2133600"/>
                <a:ext cx="990600" cy="1066800"/>
              </a:xfrm>
              <a:prstGeom prst="bentArrow">
                <a:avLst>
                  <a:gd name="adj1" fmla="val 34416"/>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Bent Arrow 36"/>
              <p:cNvSpPr/>
              <p:nvPr/>
            </p:nvSpPr>
            <p:spPr>
              <a:xfrm rot="10800000" flipH="1">
                <a:off x="838200" y="3048000"/>
                <a:ext cx="990600" cy="1066800"/>
              </a:xfrm>
              <a:prstGeom prst="bentArrow">
                <a:avLst>
                  <a:gd name="adj1" fmla="val 35614"/>
                  <a:gd name="adj2" fmla="val 25000"/>
                  <a:gd name="adj3" fmla="val 19006"/>
                  <a:gd name="adj4" fmla="val 30564"/>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4" name="Rounded Rectangle 4"/>
            <p:cNvSpPr/>
            <p:nvPr/>
          </p:nvSpPr>
          <p:spPr>
            <a:xfrm>
              <a:off x="1739153" y="914402"/>
              <a:ext cx="3904129" cy="6127275"/>
            </a:xfrm>
            <a:prstGeom prst="roundRect">
              <a:avLst/>
            </a:prstGeom>
            <a:solidFill>
              <a:srgbClr val="CF893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2209801" y="1981202"/>
              <a:ext cx="2895601" cy="5062871"/>
            </a:xfrm>
            <a:prstGeom prst="rect">
              <a:avLst/>
            </a:prstGeom>
            <a:noFill/>
          </p:spPr>
          <p:txBody>
            <a:bodyPr wrap="square" rtlCol="0">
              <a:spAutoFit/>
            </a:bodyPr>
            <a:lstStyle/>
            <a:p>
              <a:pPr algn="ctr"/>
              <a:r>
                <a:rPr lang="en-US" sz="1100" b="1" dirty="0">
                  <a:solidFill>
                    <a:schemeClr val="bg2">
                      <a:lumMod val="25000"/>
                    </a:schemeClr>
                  </a:solidFill>
                  <a:latin typeface="Tempus Sans ITC" pitchFamily="82" charset="0"/>
                </a:rPr>
                <a:t>The Large Plates of Nephi</a:t>
              </a:r>
            </a:p>
          </p:txBody>
        </p:sp>
      </p:grpSp>
      <p:grpSp>
        <p:nvGrpSpPr>
          <p:cNvPr id="42" name="Group 41"/>
          <p:cNvGrpSpPr/>
          <p:nvPr/>
        </p:nvGrpSpPr>
        <p:grpSpPr>
          <a:xfrm>
            <a:off x="6934200" y="2362200"/>
            <a:ext cx="1101474" cy="1447800"/>
            <a:chOff x="1600200" y="4114800"/>
            <a:chExt cx="1246315" cy="1638182"/>
          </a:xfrm>
        </p:grpSpPr>
        <p:grpSp>
          <p:nvGrpSpPr>
            <p:cNvPr id="43" name="Group 16"/>
            <p:cNvGrpSpPr/>
            <p:nvPr/>
          </p:nvGrpSpPr>
          <p:grpSpPr>
            <a:xfrm>
              <a:off x="1600200" y="4114800"/>
              <a:ext cx="1246315" cy="1638182"/>
              <a:chOff x="914400" y="1143000"/>
              <a:chExt cx="4572000" cy="6553200"/>
            </a:xfrm>
          </p:grpSpPr>
          <p:grpSp>
            <p:nvGrpSpPr>
              <p:cNvPr id="45" name="Group 1"/>
              <p:cNvGrpSpPr/>
              <p:nvPr/>
            </p:nvGrpSpPr>
            <p:grpSpPr>
              <a:xfrm>
                <a:off x="914400" y="1143000"/>
                <a:ext cx="4572000" cy="6553200"/>
                <a:chOff x="838200" y="1371600"/>
                <a:chExt cx="1524000" cy="1752600"/>
              </a:xfrm>
            </p:grpSpPr>
            <p:sp>
              <p:nvSpPr>
                <p:cNvPr id="50" name="Rounded Rectangle 2"/>
                <p:cNvSpPr/>
                <p:nvPr/>
              </p:nvSpPr>
              <p:spPr>
                <a:xfrm>
                  <a:off x="9906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3"/>
                <p:cNvSpPr/>
                <p:nvPr/>
              </p:nvSpPr>
              <p:spPr>
                <a:xfrm>
                  <a:off x="1066800" y="14478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4"/>
                <p:cNvSpPr/>
                <p:nvPr/>
              </p:nvSpPr>
              <p:spPr>
                <a:xfrm>
                  <a:off x="1143000" y="1371600"/>
                  <a:ext cx="1219200" cy="1676400"/>
                </a:xfrm>
                <a:prstGeom prst="roundRect">
                  <a:avLst/>
                </a:prstGeom>
                <a:solidFill>
                  <a:srgbClr val="FFC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Donut 5"/>
                <p:cNvSpPr/>
                <p:nvPr/>
              </p:nvSpPr>
              <p:spPr>
                <a:xfrm>
                  <a:off x="838200" y="2057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onut 6"/>
                <p:cNvSpPr/>
                <p:nvPr/>
              </p:nvSpPr>
              <p:spPr>
                <a:xfrm>
                  <a:off x="838200" y="2438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Donut 7"/>
                <p:cNvSpPr/>
                <p:nvPr/>
              </p:nvSpPr>
              <p:spPr>
                <a:xfrm>
                  <a:off x="838200" y="1676400"/>
                  <a:ext cx="533400" cy="304800"/>
                </a:xfrm>
                <a:prstGeom prst="donut">
                  <a:avLst/>
                </a:prstGeom>
                <a:solidFill>
                  <a:srgbClr val="FFC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6" name="Frame 12"/>
              <p:cNvSpPr/>
              <p:nvPr/>
            </p:nvSpPr>
            <p:spPr>
              <a:xfrm>
                <a:off x="1219200" y="24384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Frame 46"/>
              <p:cNvSpPr/>
              <p:nvPr/>
            </p:nvSpPr>
            <p:spPr>
              <a:xfrm>
                <a:off x="1219200" y="38862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Frame 47"/>
              <p:cNvSpPr/>
              <p:nvPr/>
            </p:nvSpPr>
            <p:spPr>
              <a:xfrm>
                <a:off x="1219200" y="5257800"/>
                <a:ext cx="914400" cy="838200"/>
              </a:xfrm>
              <a:prstGeom prst="frame">
                <a:avLst>
                  <a:gd name="adj1" fmla="val 21057"/>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Rectangle 48"/>
              <p:cNvSpPr/>
              <p:nvPr/>
            </p:nvSpPr>
            <p:spPr>
              <a:xfrm>
                <a:off x="2133600" y="1447800"/>
                <a:ext cx="3124200" cy="5715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p:cNvSpPr txBox="1"/>
            <p:nvPr/>
          </p:nvSpPr>
          <p:spPr>
            <a:xfrm>
              <a:off x="1988662" y="4309435"/>
              <a:ext cx="695994" cy="592022"/>
            </a:xfrm>
            <a:prstGeom prst="rect">
              <a:avLst/>
            </a:prstGeom>
            <a:noFill/>
          </p:spPr>
          <p:txBody>
            <a:bodyPr wrap="square" rtlCol="0">
              <a:spAutoFit/>
            </a:bodyPr>
            <a:lstStyle/>
            <a:p>
              <a:pPr algn="ctr"/>
              <a:endParaRPr lang="en-US" sz="2800" dirty="0">
                <a:latin typeface="Comic Sans MS" pitchFamily="66" charset="0"/>
              </a:endParaRPr>
            </a:p>
          </p:txBody>
        </p:sp>
      </p:grpSp>
      <p:pic>
        <p:nvPicPr>
          <p:cNvPr id="3" name="Picture 2">
            <a:extLst>
              <a:ext uri="{FF2B5EF4-FFF2-40B4-BE49-F238E27FC236}">
                <a16:creationId xmlns:a16="http://schemas.microsoft.com/office/drawing/2014/main" id="{637060EB-057F-473E-AD97-9BC994C5B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8521" y="4529962"/>
            <a:ext cx="2111485" cy="2156547"/>
          </a:xfrm>
          <a:prstGeom prst="rect">
            <a:avLst/>
          </a:prstGeom>
        </p:spPr>
      </p:pic>
    </p:spTree>
    <p:extLst>
      <p:ext uri="{BB962C8B-B14F-4D97-AF65-F5344CB8AC3E}">
        <p14:creationId xmlns:p14="http://schemas.microsoft.com/office/powerpoint/2010/main" val="102389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fade">
                                      <p:cBhvr>
                                        <p:cTn id="9" dur="2000"/>
                                        <p:tgtEl>
                                          <p:spTgt spid="14"/>
                                        </p:tgtEl>
                                      </p:cBhvr>
                                    </p:animEffect>
                                  </p:childTnLst>
                                </p:cTn>
                              </p:par>
                              <p:par>
                                <p:cTn id="10" presetID="10"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2000"/>
                                        <p:tgtEl>
                                          <p:spTgt spid="42"/>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003E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Arial Black" pitchFamily="34" charset="0"/>
              </a:rPr>
              <a:t>Sealed Portions of the Records</a:t>
            </a:r>
          </a:p>
        </p:txBody>
      </p:sp>
      <p:sp>
        <p:nvSpPr>
          <p:cNvPr id="7" name="TextBox 6"/>
          <p:cNvSpPr txBox="1"/>
          <p:nvPr/>
        </p:nvSpPr>
        <p:spPr>
          <a:xfrm>
            <a:off x="831272" y="715148"/>
            <a:ext cx="8153400" cy="6186309"/>
          </a:xfrm>
          <a:prstGeom prst="rect">
            <a:avLst/>
          </a:prstGeom>
          <a:noFill/>
        </p:spPr>
        <p:txBody>
          <a:bodyPr wrap="square" rtlCol="0">
            <a:spAutoFit/>
          </a:bodyPr>
          <a:lstStyle/>
          <a:p>
            <a:pPr fontAlgn="base"/>
            <a:r>
              <a:rPr lang="en-US" sz="2000" dirty="0">
                <a:solidFill>
                  <a:schemeClr val="bg1"/>
                </a:solidFill>
              </a:rPr>
              <a:t>“After the appearing of the Savior to the Nephites, the vision of the brother of Jared was revealed to the Nephites. </a:t>
            </a:r>
          </a:p>
          <a:p>
            <a:pPr fontAlgn="base"/>
            <a:endParaRPr lang="en-US" sz="2000" dirty="0">
              <a:solidFill>
                <a:schemeClr val="bg1"/>
              </a:solidFill>
            </a:endParaRPr>
          </a:p>
          <a:p>
            <a:pPr fontAlgn="base"/>
            <a:r>
              <a:rPr lang="en-US" sz="2000" dirty="0">
                <a:solidFill>
                  <a:schemeClr val="bg1"/>
                </a:solidFill>
              </a:rPr>
              <a:t>When Moroni made his abridgment of the record of Ether, he copied on his record the vision of the brother of Jared. At the command of the lord, however, Moroni also sealed up the greater things in this vision and the “interpreter’—which were the same ‘two stones’ had by the brother of Jared, so hat this vision should not be made known even in our day among the Gentiles, in the day of their wickedness (2 Nephi 27:80)’</a:t>
            </a:r>
          </a:p>
          <a:p>
            <a:pPr fontAlgn="base"/>
            <a:endParaRPr lang="en-US" sz="2000" dirty="0">
              <a:solidFill>
                <a:schemeClr val="bg1"/>
              </a:solidFill>
            </a:endParaRPr>
          </a:p>
          <a:p>
            <a:pPr fontAlgn="base"/>
            <a:r>
              <a:rPr lang="en-US" sz="2000" dirty="0">
                <a:solidFill>
                  <a:schemeClr val="bg1"/>
                </a:solidFill>
              </a:rPr>
              <a:t>…until the day that they shall repent of their iniquity, and become clean before the lord.” (Ether 4:6).</a:t>
            </a:r>
          </a:p>
          <a:p>
            <a:pPr fontAlgn="base"/>
            <a:endParaRPr lang="en-US" sz="2000" dirty="0">
              <a:solidFill>
                <a:schemeClr val="bg1"/>
              </a:solidFill>
            </a:endParaRPr>
          </a:p>
          <a:p>
            <a:pPr fontAlgn="base"/>
            <a:r>
              <a:rPr lang="en-US" sz="2000" dirty="0">
                <a:solidFill>
                  <a:schemeClr val="bg1"/>
                </a:solidFill>
              </a:rPr>
              <a:t>So we today do not have the fulness of the account written and </a:t>
            </a:r>
          </a:p>
          <a:p>
            <a:pPr fontAlgn="base"/>
            <a:r>
              <a:rPr lang="en-US" sz="2000" dirty="0">
                <a:solidFill>
                  <a:schemeClr val="bg1"/>
                </a:solidFill>
              </a:rPr>
              <a:t>sealed up by the brother of Jared and again sealed by Moroni. </a:t>
            </a:r>
          </a:p>
          <a:p>
            <a:pPr fontAlgn="base"/>
            <a:r>
              <a:rPr lang="en-US" sz="2000" dirty="0">
                <a:solidFill>
                  <a:schemeClr val="bg1"/>
                </a:solidFill>
              </a:rPr>
              <a:t>This part of the record the Prophet Joseph Smith was forbidden </a:t>
            </a:r>
          </a:p>
          <a:p>
            <a:pPr fontAlgn="base"/>
            <a:r>
              <a:rPr lang="en-US" sz="2000" dirty="0">
                <a:solidFill>
                  <a:schemeClr val="bg1"/>
                </a:solidFill>
              </a:rPr>
              <a:t>to translate. We have, then, received but the ‘lesser part.’ </a:t>
            </a:r>
          </a:p>
          <a:p>
            <a:pPr fontAlgn="base"/>
            <a:r>
              <a:rPr lang="en-US" sz="2000" dirty="0">
                <a:solidFill>
                  <a:schemeClr val="bg1"/>
                </a:solidFill>
              </a:rPr>
              <a:t>(3 Nephi 26:8-11)</a:t>
            </a:r>
          </a:p>
          <a:p>
            <a:pPr fontAlgn="base"/>
            <a:r>
              <a:rPr lang="en-US" sz="1600" dirty="0">
                <a:solidFill>
                  <a:schemeClr val="bg1"/>
                </a:solidFill>
              </a:rPr>
              <a:t>Student Manual</a:t>
            </a:r>
          </a:p>
          <a:p>
            <a:pPr fontAlgn="base"/>
            <a:endParaRPr lang="en-US" sz="2000" dirty="0">
              <a:solidFill>
                <a:schemeClr val="bg1"/>
              </a:solidFill>
            </a:endParaRPr>
          </a:p>
        </p:txBody>
      </p:sp>
      <p:pic>
        <p:nvPicPr>
          <p:cNvPr id="3" name="Picture 2">
            <a:extLst>
              <a:ext uri="{FF2B5EF4-FFF2-40B4-BE49-F238E27FC236}">
                <a16:creationId xmlns:a16="http://schemas.microsoft.com/office/drawing/2014/main" id="{16B89482-DCF8-4841-B771-F5BBC3B5EA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1625" y="2987819"/>
            <a:ext cx="2619375" cy="3514725"/>
          </a:xfrm>
          <a:prstGeom prst="rect">
            <a:avLst/>
          </a:prstGeom>
        </p:spPr>
      </p:pic>
    </p:spTree>
    <p:extLst>
      <p:ext uri="{BB962C8B-B14F-4D97-AF65-F5344CB8AC3E}">
        <p14:creationId xmlns:p14="http://schemas.microsoft.com/office/powerpoint/2010/main" val="195530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Arial Black" pitchFamily="34" charset="0"/>
              </a:rPr>
              <a:t>The Voice of the People</a:t>
            </a:r>
          </a:p>
        </p:txBody>
      </p:sp>
      <p:sp>
        <p:nvSpPr>
          <p:cNvPr id="7" name="TextBox 6"/>
          <p:cNvSpPr txBox="1"/>
          <p:nvPr/>
        </p:nvSpPr>
        <p:spPr>
          <a:xfrm>
            <a:off x="1828800" y="762000"/>
            <a:ext cx="8153400" cy="707886"/>
          </a:xfrm>
          <a:prstGeom prst="rect">
            <a:avLst/>
          </a:prstGeom>
          <a:noFill/>
        </p:spPr>
        <p:txBody>
          <a:bodyPr wrap="square" rtlCol="0">
            <a:spAutoFit/>
          </a:bodyPr>
          <a:lstStyle/>
          <a:p>
            <a:pPr fontAlgn="base"/>
            <a:r>
              <a:rPr lang="en-US" sz="2000" dirty="0">
                <a:solidFill>
                  <a:schemeClr val="bg1"/>
                </a:solidFill>
              </a:rPr>
              <a:t>The People desired Aaron to be their king</a:t>
            </a:r>
            <a:endParaRPr lang="en-US" sz="1600" dirty="0">
              <a:solidFill>
                <a:schemeClr val="bg1"/>
              </a:solidFill>
            </a:endParaRPr>
          </a:p>
          <a:p>
            <a:pPr fontAlgn="base"/>
            <a:endParaRPr lang="en-US" sz="2000" dirty="0">
              <a:solidFill>
                <a:schemeClr val="bg1"/>
              </a:solidFill>
            </a:endParaRPr>
          </a:p>
        </p:txBody>
      </p:sp>
      <p:sp>
        <p:nvSpPr>
          <p:cNvPr id="5" name="TextBox 4"/>
          <p:cNvSpPr txBox="1"/>
          <p:nvPr/>
        </p:nvSpPr>
        <p:spPr>
          <a:xfrm>
            <a:off x="0" y="6536239"/>
            <a:ext cx="4495800" cy="369332"/>
          </a:xfrm>
          <a:prstGeom prst="rect">
            <a:avLst/>
          </a:prstGeom>
          <a:noFill/>
        </p:spPr>
        <p:txBody>
          <a:bodyPr wrap="square" rtlCol="0">
            <a:spAutoFit/>
          </a:bodyPr>
          <a:lstStyle/>
          <a:p>
            <a:r>
              <a:rPr lang="en-US" dirty="0">
                <a:solidFill>
                  <a:schemeClr val="bg1"/>
                </a:solidFill>
              </a:rPr>
              <a:t>Mosiah 29:1-47</a:t>
            </a:r>
          </a:p>
        </p:txBody>
      </p:sp>
      <p:sp>
        <p:nvSpPr>
          <p:cNvPr id="8" name="TextBox 7"/>
          <p:cNvSpPr txBox="1"/>
          <p:nvPr/>
        </p:nvSpPr>
        <p:spPr>
          <a:xfrm>
            <a:off x="4237683" y="1570029"/>
            <a:ext cx="4495800" cy="923330"/>
          </a:xfrm>
          <a:prstGeom prst="rect">
            <a:avLst/>
          </a:prstGeom>
          <a:noFill/>
        </p:spPr>
        <p:txBody>
          <a:bodyPr wrap="square" rtlCol="0">
            <a:spAutoFit/>
          </a:bodyPr>
          <a:lstStyle/>
          <a:p>
            <a:r>
              <a:rPr lang="en-US" i="1" dirty="0">
                <a:solidFill>
                  <a:schemeClr val="bg1"/>
                </a:solidFill>
              </a:rPr>
              <a:t>“Now I declare unto you that he to whom the kingdom doth rightly belong has declined, and will not take upon him the kingdom.”</a:t>
            </a:r>
          </a:p>
        </p:txBody>
      </p:sp>
      <p:sp>
        <p:nvSpPr>
          <p:cNvPr id="10" name="TextBox 9"/>
          <p:cNvSpPr txBox="1"/>
          <p:nvPr/>
        </p:nvSpPr>
        <p:spPr>
          <a:xfrm>
            <a:off x="406688" y="3050738"/>
            <a:ext cx="5728855" cy="2585323"/>
          </a:xfrm>
          <a:prstGeom prst="rect">
            <a:avLst/>
          </a:prstGeom>
          <a:noFill/>
        </p:spPr>
        <p:txBody>
          <a:bodyPr wrap="square" rtlCol="0">
            <a:spAutoFit/>
          </a:bodyPr>
          <a:lstStyle/>
          <a:p>
            <a:pPr fontAlgn="base"/>
            <a:r>
              <a:rPr lang="en-US" i="1" dirty="0">
                <a:solidFill>
                  <a:schemeClr val="bg1"/>
                </a:solidFill>
              </a:rPr>
              <a:t>“Therefore I will be your king the remainder of my days; nevertheless, let us appoint judges, to judge this people according to our law; and we will newly arrange the affairs of this people, for we will appoint wise men to be judges, that will judge this people according to the commandments of God.</a:t>
            </a:r>
          </a:p>
          <a:p>
            <a:pPr fontAlgn="base"/>
            <a:r>
              <a:rPr lang="en-US" i="1" dirty="0">
                <a:solidFill>
                  <a:schemeClr val="bg1"/>
                </a:solidFill>
              </a:rPr>
              <a:t>Now it is better that a man should be judged of God than of man, for the judgments of God are always just, but the judgments of man are not always just.”</a:t>
            </a:r>
          </a:p>
        </p:txBody>
      </p:sp>
      <p:grpSp>
        <p:nvGrpSpPr>
          <p:cNvPr id="65" name="Group 64"/>
          <p:cNvGrpSpPr/>
          <p:nvPr/>
        </p:nvGrpSpPr>
        <p:grpSpPr>
          <a:xfrm>
            <a:off x="6705601" y="3124200"/>
            <a:ext cx="1995055" cy="1219200"/>
            <a:chOff x="6781800" y="5334000"/>
            <a:chExt cx="1371600" cy="838200"/>
          </a:xfrm>
        </p:grpSpPr>
        <p:sp>
          <p:nvSpPr>
            <p:cNvPr id="66" name="Rounded Rectangle 65"/>
            <p:cNvSpPr/>
            <p:nvPr/>
          </p:nvSpPr>
          <p:spPr>
            <a:xfrm>
              <a:off x="6781800" y="6019800"/>
              <a:ext cx="1371600" cy="152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p:cNvSpPr/>
            <p:nvPr/>
          </p:nvSpPr>
          <p:spPr>
            <a:xfrm>
              <a:off x="7239000" y="5334000"/>
              <a:ext cx="457200" cy="6858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Isosceles Triangle 67"/>
            <p:cNvSpPr/>
            <p:nvPr/>
          </p:nvSpPr>
          <p:spPr>
            <a:xfrm>
              <a:off x="6781800" y="5486400"/>
              <a:ext cx="4572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Isosceles Triangle 68"/>
            <p:cNvSpPr/>
            <p:nvPr/>
          </p:nvSpPr>
          <p:spPr>
            <a:xfrm>
              <a:off x="7696200" y="5486400"/>
              <a:ext cx="4572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lowchart: Decision 69"/>
            <p:cNvSpPr/>
            <p:nvPr/>
          </p:nvSpPr>
          <p:spPr>
            <a:xfrm>
              <a:off x="7391400" y="5715000"/>
              <a:ext cx="152400" cy="457200"/>
            </a:xfrm>
            <a:prstGeom prst="flowChartDecis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quot;No&quot; Symbol 70"/>
          <p:cNvSpPr/>
          <p:nvPr/>
        </p:nvSpPr>
        <p:spPr>
          <a:xfrm>
            <a:off x="6400800" y="2590800"/>
            <a:ext cx="2362200" cy="2362200"/>
          </a:xfrm>
          <a:prstGeom prst="noSmoking">
            <a:avLst>
              <a:gd name="adj" fmla="val 858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72" name="Group 30"/>
          <p:cNvGrpSpPr/>
          <p:nvPr/>
        </p:nvGrpSpPr>
        <p:grpSpPr>
          <a:xfrm rot="6582136">
            <a:off x="7943592" y="4663594"/>
            <a:ext cx="1155718" cy="1824906"/>
            <a:chOff x="3429000" y="2743200"/>
            <a:chExt cx="1447800" cy="2363802"/>
          </a:xfrm>
        </p:grpSpPr>
        <p:sp>
          <p:nvSpPr>
            <p:cNvPr id="73" name="Rounded Rectangle 72"/>
            <p:cNvSpPr/>
            <p:nvPr/>
          </p:nvSpPr>
          <p:spPr>
            <a:xfrm rot="5400000">
              <a:off x="3268088" y="4123310"/>
              <a:ext cx="1678002" cy="289382"/>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73"/>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74"/>
            <p:cNvSpPr/>
            <p:nvPr/>
          </p:nvSpPr>
          <p:spPr>
            <a:xfrm>
              <a:off x="3657600" y="2745971"/>
              <a:ext cx="232756"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p:cNvSpPr/>
            <p:nvPr/>
          </p:nvSpPr>
          <p:spPr>
            <a:xfrm>
              <a:off x="4343400" y="2743200"/>
              <a:ext cx="199505"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31">
            <a:extLst>
              <a:ext uri="{FF2B5EF4-FFF2-40B4-BE49-F238E27FC236}">
                <a16:creationId xmlns:a16="http://schemas.microsoft.com/office/drawing/2014/main" id="{7962C1FD-4829-6F02-9A47-4BF26DFCBE41}"/>
              </a:ext>
            </a:extLst>
          </p:cNvPr>
          <p:cNvGrpSpPr/>
          <p:nvPr/>
        </p:nvGrpSpPr>
        <p:grpSpPr>
          <a:xfrm>
            <a:off x="9199119" y="282957"/>
            <a:ext cx="1248864" cy="2867473"/>
            <a:chOff x="5715000" y="1143000"/>
            <a:chExt cx="1978594" cy="4664894"/>
          </a:xfrm>
        </p:grpSpPr>
        <p:sp>
          <p:nvSpPr>
            <p:cNvPr id="3" name="Double Wave 8">
              <a:extLst>
                <a:ext uri="{FF2B5EF4-FFF2-40B4-BE49-F238E27FC236}">
                  <a16:creationId xmlns:a16="http://schemas.microsoft.com/office/drawing/2014/main" id="{38358D9B-F771-1A37-5A62-A89A769E8069}"/>
                </a:ext>
              </a:extLst>
            </p:cNvPr>
            <p:cNvSpPr/>
            <p:nvPr/>
          </p:nvSpPr>
          <p:spPr>
            <a:xfrm rot="5400000">
              <a:off x="6717586" y="1740613"/>
              <a:ext cx="1066801"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uble Wave 8">
              <a:extLst>
                <a:ext uri="{FF2B5EF4-FFF2-40B4-BE49-F238E27FC236}">
                  <a16:creationId xmlns:a16="http://schemas.microsoft.com/office/drawing/2014/main" id="{9BE429FF-3728-790C-9CB9-D011F85576AC}"/>
                </a:ext>
              </a:extLst>
            </p:cNvPr>
            <p:cNvSpPr/>
            <p:nvPr/>
          </p:nvSpPr>
          <p:spPr>
            <a:xfrm rot="6254388">
              <a:off x="5735554" y="1735644"/>
              <a:ext cx="968254" cy="481175"/>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2">
              <a:extLst>
                <a:ext uri="{FF2B5EF4-FFF2-40B4-BE49-F238E27FC236}">
                  <a16:creationId xmlns:a16="http://schemas.microsoft.com/office/drawing/2014/main" id="{81F4F8CC-4907-E48B-FCB3-2141677AF3CC}"/>
                </a:ext>
              </a:extLst>
            </p:cNvPr>
            <p:cNvSpPr/>
            <p:nvPr/>
          </p:nvSpPr>
          <p:spPr>
            <a:xfrm rot="1267050">
              <a:off x="6215525" y="5054328"/>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98FBFD9-7F7C-0C16-B2A6-48C77A7DDC46}"/>
                </a:ext>
              </a:extLst>
            </p:cNvPr>
            <p:cNvSpPr/>
            <p:nvPr/>
          </p:nvSpPr>
          <p:spPr>
            <a:xfrm rot="19394983">
              <a:off x="6731807" y="5059366"/>
              <a:ext cx="456113" cy="748528"/>
            </a:xfrm>
            <a:prstGeom prst="ellipse">
              <a:avLst/>
            </a:prstGeom>
            <a:solidFill>
              <a:srgbClr val="A491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2">
              <a:extLst>
                <a:ext uri="{FF2B5EF4-FFF2-40B4-BE49-F238E27FC236}">
                  <a16:creationId xmlns:a16="http://schemas.microsoft.com/office/drawing/2014/main" id="{A4EF49F9-E7E5-5092-0D2C-8720C7B7933F}"/>
                </a:ext>
              </a:extLst>
            </p:cNvPr>
            <p:cNvSpPr/>
            <p:nvPr/>
          </p:nvSpPr>
          <p:spPr>
            <a:xfrm rot="20847300">
              <a:off x="7306829" y="3278739"/>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3">
              <a:extLst>
                <a:ext uri="{FF2B5EF4-FFF2-40B4-BE49-F238E27FC236}">
                  <a16:creationId xmlns:a16="http://schemas.microsoft.com/office/drawing/2014/main" id="{491D1A2F-4C78-F707-1EFC-1D226036F1EC}"/>
                </a:ext>
              </a:extLst>
            </p:cNvPr>
            <p:cNvSpPr/>
            <p:nvPr/>
          </p:nvSpPr>
          <p:spPr>
            <a:xfrm>
              <a:off x="5715000" y="3397098"/>
              <a:ext cx="386765" cy="66707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4">
              <a:extLst>
                <a:ext uri="{FF2B5EF4-FFF2-40B4-BE49-F238E27FC236}">
                  <a16:creationId xmlns:a16="http://schemas.microsoft.com/office/drawing/2014/main" id="{CCB92EF6-6422-5234-FB93-EDB546CF1E20}"/>
                </a:ext>
              </a:extLst>
            </p:cNvPr>
            <p:cNvSpPr/>
            <p:nvPr/>
          </p:nvSpPr>
          <p:spPr>
            <a:xfrm rot="20339459">
              <a:off x="6830592" y="2089476"/>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rapezoid 5">
              <a:extLst>
                <a:ext uri="{FF2B5EF4-FFF2-40B4-BE49-F238E27FC236}">
                  <a16:creationId xmlns:a16="http://schemas.microsoft.com/office/drawing/2014/main" id="{D7623AF7-61E0-12F9-305E-2D0E3F10B90A}"/>
                </a:ext>
              </a:extLst>
            </p:cNvPr>
            <p:cNvSpPr/>
            <p:nvPr/>
          </p:nvSpPr>
          <p:spPr>
            <a:xfrm rot="1327004">
              <a:off x="5928848" y="2241933"/>
              <a:ext cx="666750" cy="1671083"/>
            </a:xfrm>
            <a:prstGeom prst="trapezoid">
              <a:avLst>
                <a:gd name="adj" fmla="val 34133"/>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rapezoid 6">
              <a:extLst>
                <a:ext uri="{FF2B5EF4-FFF2-40B4-BE49-F238E27FC236}">
                  <a16:creationId xmlns:a16="http://schemas.microsoft.com/office/drawing/2014/main" id="{DE37B2FA-716E-1B3A-834D-A560C2F12C4C}"/>
                </a:ext>
              </a:extLst>
            </p:cNvPr>
            <p:cNvSpPr/>
            <p:nvPr/>
          </p:nvSpPr>
          <p:spPr>
            <a:xfrm>
              <a:off x="6022731" y="2248545"/>
              <a:ext cx="1436077" cy="3250485"/>
            </a:xfrm>
            <a:prstGeom prst="trapezoid">
              <a:avLst>
                <a:gd name="adj" fmla="val 30618"/>
              </a:avLst>
            </a:prstGeom>
            <a:solidFill>
              <a:srgbClr val="E8CA5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Isosceles Triangle 7">
              <a:extLst>
                <a:ext uri="{FF2B5EF4-FFF2-40B4-BE49-F238E27FC236}">
                  <a16:creationId xmlns:a16="http://schemas.microsoft.com/office/drawing/2014/main" id="{4C4BDF6F-4D52-381D-2077-257B742543EA}"/>
                </a:ext>
              </a:extLst>
            </p:cNvPr>
            <p:cNvSpPr/>
            <p:nvPr/>
          </p:nvSpPr>
          <p:spPr>
            <a:xfrm rot="10800000">
              <a:off x="6535615" y="2248545"/>
              <a:ext cx="410308" cy="60194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9CB713EC-57C1-3230-CE0C-27C6BA41DCEA}"/>
                </a:ext>
              </a:extLst>
            </p:cNvPr>
            <p:cNvSpPr/>
            <p:nvPr/>
          </p:nvSpPr>
          <p:spPr>
            <a:xfrm>
              <a:off x="6172200" y="1143000"/>
              <a:ext cx="1143000" cy="130033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64">
              <a:extLst>
                <a:ext uri="{FF2B5EF4-FFF2-40B4-BE49-F238E27FC236}">
                  <a16:creationId xmlns:a16="http://schemas.microsoft.com/office/drawing/2014/main" id="{A9DD2710-B76E-4932-C1B4-0A47DB316B32}"/>
                </a:ext>
              </a:extLst>
            </p:cNvPr>
            <p:cNvGrpSpPr/>
            <p:nvPr/>
          </p:nvGrpSpPr>
          <p:grpSpPr>
            <a:xfrm flipH="1">
              <a:off x="6248400" y="3573101"/>
              <a:ext cx="1230923" cy="1384466"/>
              <a:chOff x="7543801" y="3581401"/>
              <a:chExt cx="1066799" cy="1066800"/>
            </a:xfrm>
          </p:grpSpPr>
          <p:sp>
            <p:nvSpPr>
              <p:cNvPr id="121" name="Rounded Rectangle 59">
                <a:extLst>
                  <a:ext uri="{FF2B5EF4-FFF2-40B4-BE49-F238E27FC236}">
                    <a16:creationId xmlns:a16="http://schemas.microsoft.com/office/drawing/2014/main" id="{AFFF7125-DE82-3D59-40B1-92BA00A7E525}"/>
                  </a:ext>
                </a:extLst>
              </p:cNvPr>
              <p:cNvSpPr/>
              <p:nvPr/>
            </p:nvSpPr>
            <p:spPr>
              <a:xfrm>
                <a:off x="7696200" y="3657600"/>
                <a:ext cx="914400" cy="152400"/>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62">
                <a:extLst>
                  <a:ext uri="{FF2B5EF4-FFF2-40B4-BE49-F238E27FC236}">
                    <a16:creationId xmlns:a16="http://schemas.microsoft.com/office/drawing/2014/main" id="{C951A882-7CF5-2F44-2228-0BDB4E505A5C}"/>
                  </a:ext>
                </a:extLst>
              </p:cNvPr>
              <p:cNvGrpSpPr/>
              <p:nvPr/>
            </p:nvGrpSpPr>
            <p:grpSpPr>
              <a:xfrm>
                <a:off x="7543801" y="3581401"/>
                <a:ext cx="457200" cy="1066800"/>
                <a:chOff x="6827799" y="4800600"/>
                <a:chExt cx="868401" cy="2043177"/>
              </a:xfrm>
              <a:solidFill>
                <a:srgbClr val="D98A33"/>
              </a:solidFill>
            </p:grpSpPr>
            <p:sp>
              <p:nvSpPr>
                <p:cNvPr id="123" name="Double Wave 122">
                  <a:extLst>
                    <a:ext uri="{FF2B5EF4-FFF2-40B4-BE49-F238E27FC236}">
                      <a16:creationId xmlns:a16="http://schemas.microsoft.com/office/drawing/2014/main" id="{3B9B9CB1-8964-F12E-9D94-A30438A45D46}"/>
                    </a:ext>
                  </a:extLst>
                </p:cNvPr>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Double Wave 19">
                  <a:extLst>
                    <a:ext uri="{FF2B5EF4-FFF2-40B4-BE49-F238E27FC236}">
                      <a16:creationId xmlns:a16="http://schemas.microsoft.com/office/drawing/2014/main" id="{DA65DEA7-BDF6-F077-EB99-4255F01EEA85}"/>
                    </a:ext>
                  </a:extLst>
                </p:cNvPr>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ounded Rectangle 63">
                  <a:extLst>
                    <a:ext uri="{FF2B5EF4-FFF2-40B4-BE49-F238E27FC236}">
                      <a16:creationId xmlns:a16="http://schemas.microsoft.com/office/drawing/2014/main" id="{E3DB7C4E-E007-51D4-F403-7C8875FBC97A}"/>
                    </a:ext>
                  </a:extLst>
                </p:cNvPr>
                <p:cNvSpPr/>
                <p:nvPr/>
              </p:nvSpPr>
              <p:spPr>
                <a:xfrm>
                  <a:off x="7010400" y="4800600"/>
                  <a:ext cx="685800" cy="609600"/>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 name="Group 188">
              <a:extLst>
                <a:ext uri="{FF2B5EF4-FFF2-40B4-BE49-F238E27FC236}">
                  <a16:creationId xmlns:a16="http://schemas.microsoft.com/office/drawing/2014/main" id="{8752BFEB-4EB2-06BA-0635-F861B1F6AEC2}"/>
                </a:ext>
              </a:extLst>
            </p:cNvPr>
            <p:cNvGrpSpPr/>
            <p:nvPr/>
          </p:nvGrpSpPr>
          <p:grpSpPr>
            <a:xfrm>
              <a:off x="6019800" y="5173301"/>
              <a:ext cx="1447800" cy="289560"/>
              <a:chOff x="2286000" y="6019800"/>
              <a:chExt cx="3048000" cy="609600"/>
            </a:xfrm>
          </p:grpSpPr>
          <p:grpSp>
            <p:nvGrpSpPr>
              <p:cNvPr id="106" name="Group 175">
                <a:extLst>
                  <a:ext uri="{FF2B5EF4-FFF2-40B4-BE49-F238E27FC236}">
                    <a16:creationId xmlns:a16="http://schemas.microsoft.com/office/drawing/2014/main" id="{4DBA081E-264C-E415-92C3-8E94989FB7C0}"/>
                  </a:ext>
                </a:extLst>
              </p:cNvPr>
              <p:cNvGrpSpPr/>
              <p:nvPr/>
            </p:nvGrpSpPr>
            <p:grpSpPr>
              <a:xfrm>
                <a:off x="2286000" y="6019800"/>
                <a:ext cx="609600" cy="609600"/>
                <a:chOff x="2286000" y="6019800"/>
                <a:chExt cx="609600" cy="609600"/>
              </a:xfrm>
            </p:grpSpPr>
            <p:sp>
              <p:nvSpPr>
                <p:cNvPr id="119" name="Quad Arrow Callout 57">
                  <a:extLst>
                    <a:ext uri="{FF2B5EF4-FFF2-40B4-BE49-F238E27FC236}">
                      <a16:creationId xmlns:a16="http://schemas.microsoft.com/office/drawing/2014/main" id="{2A4FA7CB-2322-4772-D08E-071FCF5E5F48}"/>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ross 119">
                  <a:extLst>
                    <a:ext uri="{FF2B5EF4-FFF2-40B4-BE49-F238E27FC236}">
                      <a16:creationId xmlns:a16="http://schemas.microsoft.com/office/drawing/2014/main" id="{44DFE12B-B227-5C06-E973-1FC253F2DCAD}"/>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176">
                <a:extLst>
                  <a:ext uri="{FF2B5EF4-FFF2-40B4-BE49-F238E27FC236}">
                    <a16:creationId xmlns:a16="http://schemas.microsoft.com/office/drawing/2014/main" id="{13BA5862-1525-85F7-2FF8-4681A63DDAE6}"/>
                  </a:ext>
                </a:extLst>
              </p:cNvPr>
              <p:cNvGrpSpPr/>
              <p:nvPr/>
            </p:nvGrpSpPr>
            <p:grpSpPr>
              <a:xfrm>
                <a:off x="2895600" y="6019800"/>
                <a:ext cx="609600" cy="609600"/>
                <a:chOff x="2286000" y="6019800"/>
                <a:chExt cx="609600" cy="609600"/>
              </a:xfrm>
            </p:grpSpPr>
            <p:sp>
              <p:nvSpPr>
                <p:cNvPr id="117" name="Quad Arrow Callout 55">
                  <a:extLst>
                    <a:ext uri="{FF2B5EF4-FFF2-40B4-BE49-F238E27FC236}">
                      <a16:creationId xmlns:a16="http://schemas.microsoft.com/office/drawing/2014/main" id="{CA34B094-69CA-DB23-7BD5-9F48E7C866A4}"/>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Cross 117">
                  <a:extLst>
                    <a:ext uri="{FF2B5EF4-FFF2-40B4-BE49-F238E27FC236}">
                      <a16:creationId xmlns:a16="http://schemas.microsoft.com/office/drawing/2014/main" id="{3E02EB54-33D9-C9DF-29F2-CF44036CA3C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79">
                <a:extLst>
                  <a:ext uri="{FF2B5EF4-FFF2-40B4-BE49-F238E27FC236}">
                    <a16:creationId xmlns:a16="http://schemas.microsoft.com/office/drawing/2014/main" id="{14F46399-204A-72C5-4156-592A1117CA52}"/>
                  </a:ext>
                </a:extLst>
              </p:cNvPr>
              <p:cNvGrpSpPr/>
              <p:nvPr/>
            </p:nvGrpSpPr>
            <p:grpSpPr>
              <a:xfrm>
                <a:off x="3505200" y="6019800"/>
                <a:ext cx="609600" cy="609600"/>
                <a:chOff x="2286000" y="6019800"/>
                <a:chExt cx="609600" cy="609600"/>
              </a:xfrm>
            </p:grpSpPr>
            <p:sp>
              <p:nvSpPr>
                <p:cNvPr id="115" name="Quad Arrow Callout 53">
                  <a:extLst>
                    <a:ext uri="{FF2B5EF4-FFF2-40B4-BE49-F238E27FC236}">
                      <a16:creationId xmlns:a16="http://schemas.microsoft.com/office/drawing/2014/main" id="{04D06C26-FF51-FF7D-8396-676906838FB6}"/>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Cross 115">
                  <a:extLst>
                    <a:ext uri="{FF2B5EF4-FFF2-40B4-BE49-F238E27FC236}">
                      <a16:creationId xmlns:a16="http://schemas.microsoft.com/office/drawing/2014/main" id="{4C8ECC10-ADC6-DBBA-D460-F0818B6F2CB8}"/>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182">
                <a:extLst>
                  <a:ext uri="{FF2B5EF4-FFF2-40B4-BE49-F238E27FC236}">
                    <a16:creationId xmlns:a16="http://schemas.microsoft.com/office/drawing/2014/main" id="{AEB24238-8922-37C5-FBAA-A2DA3747F523}"/>
                  </a:ext>
                </a:extLst>
              </p:cNvPr>
              <p:cNvGrpSpPr/>
              <p:nvPr/>
            </p:nvGrpSpPr>
            <p:grpSpPr>
              <a:xfrm>
                <a:off x="4114800" y="6019800"/>
                <a:ext cx="609600" cy="609600"/>
                <a:chOff x="2286000" y="6019800"/>
                <a:chExt cx="609600" cy="609600"/>
              </a:xfrm>
            </p:grpSpPr>
            <p:sp>
              <p:nvSpPr>
                <p:cNvPr id="113" name="Quad Arrow Callout 51">
                  <a:extLst>
                    <a:ext uri="{FF2B5EF4-FFF2-40B4-BE49-F238E27FC236}">
                      <a16:creationId xmlns:a16="http://schemas.microsoft.com/office/drawing/2014/main" id="{A71B453C-CC5B-D2BD-AC36-00F9AD5CFDE7}"/>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Cross 113">
                  <a:extLst>
                    <a:ext uri="{FF2B5EF4-FFF2-40B4-BE49-F238E27FC236}">
                      <a16:creationId xmlns:a16="http://schemas.microsoft.com/office/drawing/2014/main" id="{F1F6E704-D179-078F-6CE8-D70C0C709017}"/>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85">
                <a:extLst>
                  <a:ext uri="{FF2B5EF4-FFF2-40B4-BE49-F238E27FC236}">
                    <a16:creationId xmlns:a16="http://schemas.microsoft.com/office/drawing/2014/main" id="{F18F488A-46F6-E6A0-4576-5473498F1E49}"/>
                  </a:ext>
                </a:extLst>
              </p:cNvPr>
              <p:cNvGrpSpPr/>
              <p:nvPr/>
            </p:nvGrpSpPr>
            <p:grpSpPr>
              <a:xfrm>
                <a:off x="4724400" y="6019800"/>
                <a:ext cx="609600" cy="609600"/>
                <a:chOff x="2286000" y="6019800"/>
                <a:chExt cx="609600" cy="609600"/>
              </a:xfrm>
            </p:grpSpPr>
            <p:sp>
              <p:nvSpPr>
                <p:cNvPr id="111" name="Quad Arrow Callout 49">
                  <a:extLst>
                    <a:ext uri="{FF2B5EF4-FFF2-40B4-BE49-F238E27FC236}">
                      <a16:creationId xmlns:a16="http://schemas.microsoft.com/office/drawing/2014/main" id="{A2DA7C9A-C939-BB85-FCFB-7C59ED74432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Cross 111">
                  <a:extLst>
                    <a:ext uri="{FF2B5EF4-FFF2-40B4-BE49-F238E27FC236}">
                      <a16:creationId xmlns:a16="http://schemas.microsoft.com/office/drawing/2014/main" id="{9F903448-631C-96BC-803E-F224187566FF}"/>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7" name="Double Wave 8">
              <a:extLst>
                <a:ext uri="{FF2B5EF4-FFF2-40B4-BE49-F238E27FC236}">
                  <a16:creationId xmlns:a16="http://schemas.microsoft.com/office/drawing/2014/main" id="{4BBE4B91-ED6C-3760-9C9D-899334A6FC95}"/>
                </a:ext>
              </a:extLst>
            </p:cNvPr>
            <p:cNvSpPr/>
            <p:nvPr/>
          </p:nvSpPr>
          <p:spPr>
            <a:xfrm rot="10558211">
              <a:off x="6102425" y="1488339"/>
              <a:ext cx="1161594" cy="223721"/>
            </a:xfrm>
            <a:prstGeom prst="doubleWave">
              <a:avLst>
                <a:gd name="adj1" fmla="val 12500"/>
                <a:gd name="adj2" fmla="val -62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Moon 87">
              <a:extLst>
                <a:ext uri="{FF2B5EF4-FFF2-40B4-BE49-F238E27FC236}">
                  <a16:creationId xmlns:a16="http://schemas.microsoft.com/office/drawing/2014/main" id="{05727CC2-8BF7-7768-C1FB-78616DA6AA23}"/>
                </a:ext>
              </a:extLst>
            </p:cNvPr>
            <p:cNvSpPr/>
            <p:nvPr/>
          </p:nvSpPr>
          <p:spPr>
            <a:xfrm rot="5598382">
              <a:off x="6527289" y="806839"/>
              <a:ext cx="423981" cy="1096304"/>
            </a:xfrm>
            <a:prstGeom prst="moon">
              <a:avLst>
                <a:gd name="adj" fmla="val 61082"/>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27">
              <a:extLst>
                <a:ext uri="{FF2B5EF4-FFF2-40B4-BE49-F238E27FC236}">
                  <a16:creationId xmlns:a16="http://schemas.microsoft.com/office/drawing/2014/main" id="{25AF2C8F-EDE3-55EF-5973-97DD79A0E62E}"/>
                </a:ext>
              </a:extLst>
            </p:cNvPr>
            <p:cNvSpPr/>
            <p:nvPr/>
          </p:nvSpPr>
          <p:spPr>
            <a:xfrm>
              <a:off x="6179812" y="1371982"/>
              <a:ext cx="1100074" cy="194131"/>
            </a:xfrm>
            <a:prstGeom prst="roundRect">
              <a:avLst/>
            </a:prstGeom>
            <a:solidFill>
              <a:srgbClr val="F9E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189">
              <a:extLst>
                <a:ext uri="{FF2B5EF4-FFF2-40B4-BE49-F238E27FC236}">
                  <a16:creationId xmlns:a16="http://schemas.microsoft.com/office/drawing/2014/main" id="{A7AB8886-94DB-499C-C3BB-CFA85D4B745B}"/>
                </a:ext>
              </a:extLst>
            </p:cNvPr>
            <p:cNvGrpSpPr/>
            <p:nvPr/>
          </p:nvGrpSpPr>
          <p:grpSpPr>
            <a:xfrm>
              <a:off x="6172200" y="1357767"/>
              <a:ext cx="1054396" cy="210879"/>
              <a:chOff x="2286000" y="6019800"/>
              <a:chExt cx="3048000" cy="609600"/>
            </a:xfrm>
          </p:grpSpPr>
          <p:grpSp>
            <p:nvGrpSpPr>
              <p:cNvPr id="91" name="Group 175">
                <a:extLst>
                  <a:ext uri="{FF2B5EF4-FFF2-40B4-BE49-F238E27FC236}">
                    <a16:creationId xmlns:a16="http://schemas.microsoft.com/office/drawing/2014/main" id="{35946AE2-22AE-C082-AA41-C617B6F3CC22}"/>
                  </a:ext>
                </a:extLst>
              </p:cNvPr>
              <p:cNvGrpSpPr/>
              <p:nvPr/>
            </p:nvGrpSpPr>
            <p:grpSpPr>
              <a:xfrm>
                <a:off x="2286000" y="6019800"/>
                <a:ext cx="609600" cy="609600"/>
                <a:chOff x="2286000" y="6019800"/>
                <a:chExt cx="609600" cy="609600"/>
              </a:xfrm>
            </p:grpSpPr>
            <p:sp>
              <p:nvSpPr>
                <p:cNvPr id="104" name="Quad Arrow Callout 42">
                  <a:extLst>
                    <a:ext uri="{FF2B5EF4-FFF2-40B4-BE49-F238E27FC236}">
                      <a16:creationId xmlns:a16="http://schemas.microsoft.com/office/drawing/2014/main" id="{070E3C1E-61F9-B22A-320C-BD72B0642F39}"/>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ross 104">
                  <a:extLst>
                    <a:ext uri="{FF2B5EF4-FFF2-40B4-BE49-F238E27FC236}">
                      <a16:creationId xmlns:a16="http://schemas.microsoft.com/office/drawing/2014/main" id="{9326D470-15BE-330E-954D-4D2ED753AFA5}"/>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176">
                <a:extLst>
                  <a:ext uri="{FF2B5EF4-FFF2-40B4-BE49-F238E27FC236}">
                    <a16:creationId xmlns:a16="http://schemas.microsoft.com/office/drawing/2014/main" id="{2F53851B-FAE1-AAEF-0C45-DBABD24B4EE7}"/>
                  </a:ext>
                </a:extLst>
              </p:cNvPr>
              <p:cNvGrpSpPr/>
              <p:nvPr/>
            </p:nvGrpSpPr>
            <p:grpSpPr>
              <a:xfrm>
                <a:off x="2895600" y="6019800"/>
                <a:ext cx="609600" cy="609600"/>
                <a:chOff x="2286000" y="6019800"/>
                <a:chExt cx="609600" cy="609600"/>
              </a:xfrm>
            </p:grpSpPr>
            <p:sp>
              <p:nvSpPr>
                <p:cNvPr id="102" name="Quad Arrow Callout 40">
                  <a:extLst>
                    <a:ext uri="{FF2B5EF4-FFF2-40B4-BE49-F238E27FC236}">
                      <a16:creationId xmlns:a16="http://schemas.microsoft.com/office/drawing/2014/main" id="{1496633A-F0D5-711C-D3CA-1AA198D0A6B8}"/>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Cross 102">
                  <a:extLst>
                    <a:ext uri="{FF2B5EF4-FFF2-40B4-BE49-F238E27FC236}">
                      <a16:creationId xmlns:a16="http://schemas.microsoft.com/office/drawing/2014/main" id="{B3BAE4C0-7A47-6620-9BE0-076597FF113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179">
                <a:extLst>
                  <a:ext uri="{FF2B5EF4-FFF2-40B4-BE49-F238E27FC236}">
                    <a16:creationId xmlns:a16="http://schemas.microsoft.com/office/drawing/2014/main" id="{F7109AB6-3043-8000-8787-30FEAFE52106}"/>
                  </a:ext>
                </a:extLst>
              </p:cNvPr>
              <p:cNvGrpSpPr/>
              <p:nvPr/>
            </p:nvGrpSpPr>
            <p:grpSpPr>
              <a:xfrm>
                <a:off x="3505200" y="6019800"/>
                <a:ext cx="609600" cy="609600"/>
                <a:chOff x="2286000" y="6019800"/>
                <a:chExt cx="609600" cy="609600"/>
              </a:xfrm>
            </p:grpSpPr>
            <p:sp>
              <p:nvSpPr>
                <p:cNvPr id="100" name="Quad Arrow Callout 38">
                  <a:extLst>
                    <a:ext uri="{FF2B5EF4-FFF2-40B4-BE49-F238E27FC236}">
                      <a16:creationId xmlns:a16="http://schemas.microsoft.com/office/drawing/2014/main" id="{BC3AA8FF-ACA4-6D1B-2EFD-88EBE34BBAF7}"/>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Cross 100">
                  <a:extLst>
                    <a:ext uri="{FF2B5EF4-FFF2-40B4-BE49-F238E27FC236}">
                      <a16:creationId xmlns:a16="http://schemas.microsoft.com/office/drawing/2014/main" id="{ABDBBE3A-D784-0092-1252-75DB6890F2D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182">
                <a:extLst>
                  <a:ext uri="{FF2B5EF4-FFF2-40B4-BE49-F238E27FC236}">
                    <a16:creationId xmlns:a16="http://schemas.microsoft.com/office/drawing/2014/main" id="{EC98A14B-476E-69F7-1E4A-BF90EDD1114A}"/>
                  </a:ext>
                </a:extLst>
              </p:cNvPr>
              <p:cNvGrpSpPr/>
              <p:nvPr/>
            </p:nvGrpSpPr>
            <p:grpSpPr>
              <a:xfrm>
                <a:off x="4114800" y="6019800"/>
                <a:ext cx="609600" cy="609600"/>
                <a:chOff x="2286000" y="6019800"/>
                <a:chExt cx="609600" cy="609600"/>
              </a:xfrm>
            </p:grpSpPr>
            <p:sp>
              <p:nvSpPr>
                <p:cNvPr id="98" name="Quad Arrow Callout 36">
                  <a:extLst>
                    <a:ext uri="{FF2B5EF4-FFF2-40B4-BE49-F238E27FC236}">
                      <a16:creationId xmlns:a16="http://schemas.microsoft.com/office/drawing/2014/main" id="{C6EC7A5E-6DBA-0376-C7FA-F81D70F67A4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ross 98">
                  <a:extLst>
                    <a:ext uri="{FF2B5EF4-FFF2-40B4-BE49-F238E27FC236}">
                      <a16:creationId xmlns:a16="http://schemas.microsoft.com/office/drawing/2014/main" id="{CDBC285E-C3AA-4104-5C67-8C1C35164F2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185">
                <a:extLst>
                  <a:ext uri="{FF2B5EF4-FFF2-40B4-BE49-F238E27FC236}">
                    <a16:creationId xmlns:a16="http://schemas.microsoft.com/office/drawing/2014/main" id="{8AA21A87-B063-D70F-13B5-1EFEEE9ED71C}"/>
                  </a:ext>
                </a:extLst>
              </p:cNvPr>
              <p:cNvGrpSpPr/>
              <p:nvPr/>
            </p:nvGrpSpPr>
            <p:grpSpPr>
              <a:xfrm>
                <a:off x="4724400" y="6019800"/>
                <a:ext cx="609600" cy="609600"/>
                <a:chOff x="2286000" y="6019800"/>
                <a:chExt cx="609600" cy="609600"/>
              </a:xfrm>
            </p:grpSpPr>
            <p:sp>
              <p:nvSpPr>
                <p:cNvPr id="96" name="Quad Arrow Callout 34">
                  <a:extLst>
                    <a:ext uri="{FF2B5EF4-FFF2-40B4-BE49-F238E27FC236}">
                      <a16:creationId xmlns:a16="http://schemas.microsoft.com/office/drawing/2014/main" id="{14C778EB-7B70-9451-C5A6-07417702EA3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Cross 96">
                  <a:extLst>
                    <a:ext uri="{FF2B5EF4-FFF2-40B4-BE49-F238E27FC236}">
                      <a16:creationId xmlns:a16="http://schemas.microsoft.com/office/drawing/2014/main" id="{A7FEA343-BBA2-1B70-5BE6-E33B75DEFA24}"/>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309080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9" presetClass="entr" presetSubtype="0"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animEffect transition="in" filter="dissolve">
                                      <p:cBhvr>
                                        <p:cTn id="15" dur="500"/>
                                        <p:tgtEl>
                                          <p:spTgt spid="7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72"/>
                                        </p:tgtEl>
                                        <p:attrNameLst>
                                          <p:attrName>style.visibility</p:attrName>
                                        </p:attrNameLst>
                                      </p:cBhvr>
                                      <p:to>
                                        <p:strVal val="visible"/>
                                      </p:to>
                                    </p:set>
                                    <p:animEffect transition="in" filter="fade">
                                      <p:cBhvr>
                                        <p:cTn id="22"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1874B47-89E7-45DC-86F9-705196BE09F7}"/>
              </a:ext>
            </a:extLst>
          </p:cNvPr>
          <p:cNvSpPr/>
          <p:nvPr/>
        </p:nvSpPr>
        <p:spPr>
          <a:xfrm flipH="1" flipV="1">
            <a:off x="0" y="0"/>
            <a:ext cx="12192000" cy="6858000"/>
          </a:xfrm>
          <a:prstGeom prst="rect">
            <a:avLst/>
          </a:prstGeom>
          <a:gradFill>
            <a:gsLst>
              <a:gs pos="0">
                <a:srgbClr val="365129"/>
              </a:gs>
              <a:gs pos="36000">
                <a:srgbClr val="00B050"/>
              </a:gs>
              <a:gs pos="69000">
                <a:srgbClr val="CCFF99"/>
              </a:gs>
              <a:gs pos="100000">
                <a:schemeClr val="accent1">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63236" y="2736274"/>
            <a:ext cx="9982200" cy="3970318"/>
          </a:xfrm>
          <a:prstGeom prst="rect">
            <a:avLst/>
          </a:prstGeom>
        </p:spPr>
        <p:txBody>
          <a:bodyPr wrap="square">
            <a:spAutoFit/>
          </a:bodyPr>
          <a:lstStyle/>
          <a:p>
            <a:pPr fontAlgn="base"/>
            <a:r>
              <a:rPr lang="en-US" b="1" dirty="0"/>
              <a:t>We cannot isolate ourselves from those around us. Our good name can be a special valued asset worth more than the riches of the world.</a:t>
            </a:r>
          </a:p>
          <a:p>
            <a:pPr fontAlgn="base"/>
            <a:endParaRPr lang="en-US" b="1" dirty="0"/>
          </a:p>
          <a:p>
            <a:pPr fontAlgn="base"/>
            <a:r>
              <a:rPr lang="en-US" b="1" dirty="0"/>
              <a:t>Your good name connects you with your past family history. Your righteous living, your example, your teachings, and your worthwhile service will bless numerous people with your vision. It is almost impossible to comprehend the number. </a:t>
            </a:r>
          </a:p>
          <a:p>
            <a:pPr fontAlgn="base"/>
            <a:endParaRPr lang="en-US" b="1" dirty="0"/>
          </a:p>
          <a:p>
            <a:pPr fontAlgn="base"/>
            <a:r>
              <a:rPr lang="en-US" b="1" dirty="0">
                <a:solidFill>
                  <a:schemeClr val="bg1"/>
                </a:solidFill>
              </a:rPr>
              <a:t>May the Lord bless you with a greater understanding of his great plan of happiness and your special role in it. I add my witness that families are important. </a:t>
            </a:r>
          </a:p>
          <a:p>
            <a:pPr fontAlgn="base"/>
            <a:endParaRPr lang="en-US" b="1" dirty="0">
              <a:solidFill>
                <a:schemeClr val="bg1"/>
              </a:solidFill>
            </a:endParaRPr>
          </a:p>
          <a:p>
            <a:pPr fontAlgn="base"/>
            <a:r>
              <a:rPr lang="en-US" b="1" dirty="0">
                <a:solidFill>
                  <a:schemeClr val="bg1"/>
                </a:solidFill>
              </a:rPr>
              <a:t>Your name is special. It is recorded in the histories of our Father in Heaven, and how you value that, how you treat it, will literally affect generations to come. God bless you with the vision that is yours of who you are and the great privilege that is yours to belong to the Church of Jesus Christ.</a:t>
            </a:r>
          </a:p>
          <a:p>
            <a:pPr fontAlgn="base"/>
            <a:r>
              <a:rPr lang="en-US" b="1" dirty="0">
                <a:solidFill>
                  <a:schemeClr val="bg1"/>
                </a:solidFill>
              </a:rPr>
              <a:t>L. Tom Perry</a:t>
            </a:r>
          </a:p>
        </p:txBody>
      </p:sp>
      <p:sp>
        <p:nvSpPr>
          <p:cNvPr id="4" name="TextBox 3"/>
          <p:cNvSpPr txBox="1"/>
          <p:nvPr/>
        </p:nvSpPr>
        <p:spPr>
          <a:xfrm>
            <a:off x="1524000" y="1"/>
            <a:ext cx="9144000" cy="769441"/>
          </a:xfrm>
          <a:prstGeom prst="rect">
            <a:avLst/>
          </a:prstGeom>
          <a:noFill/>
        </p:spPr>
        <p:txBody>
          <a:bodyPr wrap="square" rtlCol="0">
            <a:spAutoFit/>
          </a:bodyPr>
          <a:lstStyle/>
          <a:p>
            <a:pPr algn="ctr"/>
            <a:r>
              <a:rPr lang="en-US" sz="4400" dirty="0">
                <a:solidFill>
                  <a:schemeClr val="bg1"/>
                </a:solidFill>
                <a:latin typeface="Calibri" panose="020F0502020204030204" pitchFamily="34" charset="0"/>
              </a:rPr>
              <a:t>A Good Name</a:t>
            </a:r>
          </a:p>
        </p:txBody>
      </p:sp>
      <p:sp>
        <p:nvSpPr>
          <p:cNvPr id="5" name="TextBox 4"/>
          <p:cNvSpPr txBox="1"/>
          <p:nvPr/>
        </p:nvSpPr>
        <p:spPr>
          <a:xfrm>
            <a:off x="914399" y="838200"/>
            <a:ext cx="6866627" cy="707886"/>
          </a:xfrm>
          <a:prstGeom prst="rect">
            <a:avLst/>
          </a:prstGeom>
          <a:noFill/>
        </p:spPr>
        <p:txBody>
          <a:bodyPr wrap="square" rtlCol="0">
            <a:spAutoFit/>
          </a:bodyPr>
          <a:lstStyle/>
          <a:p>
            <a:pPr fontAlgn="base"/>
            <a:r>
              <a:rPr lang="en-US" sz="2000" b="1" dirty="0"/>
              <a:t>“…a good name is rather to be chosen than great riches, and loving </a:t>
            </a:r>
            <a:r>
              <a:rPr lang="en-US" sz="2000" b="1" dirty="0" err="1"/>
              <a:t>favour</a:t>
            </a:r>
            <a:r>
              <a:rPr lang="en-US" sz="2000" b="1" dirty="0"/>
              <a:t> rather than silver and gold.” (Proverbs 22:1).</a:t>
            </a:r>
          </a:p>
        </p:txBody>
      </p:sp>
      <p:pic>
        <p:nvPicPr>
          <p:cNvPr id="8" name="Picture 7">
            <a:extLst>
              <a:ext uri="{FF2B5EF4-FFF2-40B4-BE49-F238E27FC236}">
                <a16:creationId xmlns:a16="http://schemas.microsoft.com/office/drawing/2014/main" id="{279DDF48-08B8-4C92-B401-0321145869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5775" y="384721"/>
            <a:ext cx="3324225" cy="2200275"/>
          </a:xfrm>
          <a:prstGeom prst="rect">
            <a:avLst/>
          </a:prstGeom>
        </p:spPr>
      </p:pic>
      <p:pic>
        <p:nvPicPr>
          <p:cNvPr id="10" name="Picture 9">
            <a:extLst>
              <a:ext uri="{FF2B5EF4-FFF2-40B4-BE49-F238E27FC236}">
                <a16:creationId xmlns:a16="http://schemas.microsoft.com/office/drawing/2014/main" id="{AB2F2FA4-5340-4381-B4F5-521E01014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2312" y="5611217"/>
            <a:ext cx="1095375" cy="1095375"/>
          </a:xfrm>
          <a:prstGeom prst="rect">
            <a:avLst/>
          </a:prstGeom>
        </p:spPr>
      </p:pic>
    </p:spTree>
    <p:extLst>
      <p:ext uri="{BB962C8B-B14F-4D97-AF65-F5344CB8AC3E}">
        <p14:creationId xmlns:p14="http://schemas.microsoft.com/office/powerpoint/2010/main" val="241430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2410691" y="918444"/>
            <a:ext cx="4495800" cy="1477328"/>
          </a:xfrm>
          <a:prstGeom prst="rect">
            <a:avLst/>
          </a:prstGeom>
          <a:noFill/>
        </p:spPr>
        <p:txBody>
          <a:bodyPr wrap="square" rtlCol="0">
            <a:spAutoFit/>
          </a:bodyPr>
          <a:lstStyle/>
          <a:p>
            <a:r>
              <a:rPr lang="en-US" dirty="0">
                <a:solidFill>
                  <a:schemeClr val="bg1"/>
                </a:solidFill>
              </a:rPr>
              <a:t>“For what happens in cultural decline both leaders and followers are really accountable. … It is easy to criticize bad leaders, but we should not give followers a free pass” </a:t>
            </a:r>
          </a:p>
          <a:p>
            <a:r>
              <a:rPr lang="en-US" dirty="0">
                <a:solidFill>
                  <a:schemeClr val="bg1"/>
                </a:solidFill>
              </a:rPr>
              <a:t>Neal A. Maxwell</a:t>
            </a:r>
          </a:p>
        </p:txBody>
      </p:sp>
      <p:sp>
        <p:nvSpPr>
          <p:cNvPr id="4" name="TextBox 3"/>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Arial Black" pitchFamily="34" charset="0"/>
              </a:rPr>
              <a:t>Citizenship Shares Responsibility </a:t>
            </a:r>
          </a:p>
        </p:txBody>
      </p:sp>
      <p:sp>
        <p:nvSpPr>
          <p:cNvPr id="6" name="TextBox 5"/>
          <p:cNvSpPr txBox="1"/>
          <p:nvPr/>
        </p:nvSpPr>
        <p:spPr>
          <a:xfrm>
            <a:off x="401782" y="2734060"/>
            <a:ext cx="7924800" cy="3785652"/>
          </a:xfrm>
          <a:prstGeom prst="rect">
            <a:avLst/>
          </a:prstGeom>
          <a:noFill/>
        </p:spPr>
        <p:txBody>
          <a:bodyPr wrap="square" rtlCol="0">
            <a:spAutoFit/>
          </a:bodyPr>
          <a:lstStyle/>
          <a:p>
            <a:pPr fontAlgn="base"/>
            <a:r>
              <a:rPr lang="en-US" sz="2400" dirty="0">
                <a:solidFill>
                  <a:schemeClr val="bg1"/>
                </a:solidFill>
              </a:rPr>
              <a:t>Why is it important for both leaders and followers to be accountable for their actions?</a:t>
            </a:r>
          </a:p>
          <a:p>
            <a:pPr fontAlgn="base"/>
            <a:endParaRPr lang="en-US" sz="2400" dirty="0">
              <a:solidFill>
                <a:schemeClr val="bg1"/>
              </a:solidFill>
            </a:endParaRPr>
          </a:p>
          <a:p>
            <a:pPr fontAlgn="base"/>
            <a:r>
              <a:rPr lang="en-US" sz="2400" dirty="0">
                <a:solidFill>
                  <a:schemeClr val="bg1"/>
                </a:solidFill>
              </a:rPr>
              <a:t>What can you do to support righteous laws and leaders? (Articles of Faith 1:12.)</a:t>
            </a:r>
          </a:p>
          <a:p>
            <a:pPr fontAlgn="base"/>
            <a:endParaRPr lang="en-US" sz="2400" dirty="0">
              <a:solidFill>
                <a:schemeClr val="bg1"/>
              </a:solidFill>
            </a:endParaRPr>
          </a:p>
          <a:p>
            <a:pPr fontAlgn="base"/>
            <a:r>
              <a:rPr lang="en-US" sz="2400" dirty="0">
                <a:solidFill>
                  <a:schemeClr val="bg1"/>
                </a:solidFill>
              </a:rPr>
              <a:t>Not every country in the world has the </a:t>
            </a:r>
          </a:p>
          <a:p>
            <a:pPr fontAlgn="base"/>
            <a:r>
              <a:rPr lang="en-US" sz="2400" dirty="0">
                <a:solidFill>
                  <a:schemeClr val="bg1"/>
                </a:solidFill>
              </a:rPr>
              <a:t>opportunity to choose their own leaders, </a:t>
            </a:r>
          </a:p>
          <a:p>
            <a:pPr fontAlgn="base"/>
            <a:r>
              <a:rPr lang="en-US" sz="2400" dirty="0">
                <a:solidFill>
                  <a:schemeClr val="bg1"/>
                </a:solidFill>
              </a:rPr>
              <a:t>the Lord will always help those who trust in Him, no matter where they live.</a:t>
            </a:r>
          </a:p>
        </p:txBody>
      </p:sp>
      <p:pic>
        <p:nvPicPr>
          <p:cNvPr id="7" name="Picture 6">
            <a:extLst>
              <a:ext uri="{FF2B5EF4-FFF2-40B4-BE49-F238E27FC236}">
                <a16:creationId xmlns:a16="http://schemas.microsoft.com/office/drawing/2014/main" id="{E1A71B94-F00E-4BE0-B078-711E2AA48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2585" y="663090"/>
            <a:ext cx="3496979" cy="2070969"/>
          </a:xfrm>
          <a:prstGeom prst="rect">
            <a:avLst/>
          </a:prstGeom>
        </p:spPr>
      </p:pic>
      <p:pic>
        <p:nvPicPr>
          <p:cNvPr id="9" name="Picture 8">
            <a:extLst>
              <a:ext uri="{FF2B5EF4-FFF2-40B4-BE49-F238E27FC236}">
                <a16:creationId xmlns:a16="http://schemas.microsoft.com/office/drawing/2014/main" id="{FEC29C85-1852-43D3-B342-0FE7BC072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5329" y="3946906"/>
            <a:ext cx="3371850" cy="2257425"/>
          </a:xfrm>
          <a:prstGeom prst="rect">
            <a:avLst/>
          </a:prstGeom>
        </p:spPr>
      </p:pic>
      <p:pic>
        <p:nvPicPr>
          <p:cNvPr id="11" name="Picture 10">
            <a:extLst>
              <a:ext uri="{FF2B5EF4-FFF2-40B4-BE49-F238E27FC236}">
                <a16:creationId xmlns:a16="http://schemas.microsoft.com/office/drawing/2014/main" id="{4454900E-2A50-41BC-BE41-877F0015B0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255" y="918444"/>
            <a:ext cx="1087717" cy="1361274"/>
          </a:xfrm>
          <a:prstGeom prst="rect">
            <a:avLst/>
          </a:prstGeom>
        </p:spPr>
      </p:pic>
    </p:spTree>
    <p:extLst>
      <p:ext uri="{BB962C8B-B14F-4D97-AF65-F5344CB8AC3E}">
        <p14:creationId xmlns:p14="http://schemas.microsoft.com/office/powerpoint/2010/main" val="301513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Arial Black" pitchFamily="34" charset="0"/>
              </a:rPr>
              <a:t>Upholding the Law</a:t>
            </a:r>
          </a:p>
        </p:txBody>
      </p:sp>
      <p:sp>
        <p:nvSpPr>
          <p:cNvPr id="6" name="TextBox 5"/>
          <p:cNvSpPr txBox="1"/>
          <p:nvPr/>
        </p:nvSpPr>
        <p:spPr>
          <a:xfrm>
            <a:off x="346364" y="833972"/>
            <a:ext cx="9878291" cy="3416320"/>
          </a:xfrm>
          <a:prstGeom prst="rect">
            <a:avLst/>
          </a:prstGeom>
          <a:noFill/>
        </p:spPr>
        <p:txBody>
          <a:bodyPr wrap="square" rtlCol="0">
            <a:spAutoFit/>
          </a:bodyPr>
          <a:lstStyle/>
          <a:p>
            <a:pPr fontAlgn="base"/>
            <a:r>
              <a:rPr lang="en-US" sz="2400" b="1" dirty="0">
                <a:solidFill>
                  <a:schemeClr val="bg1"/>
                </a:solidFill>
              </a:rPr>
              <a:t>Unrighteous leadership can bring contention and sin.</a:t>
            </a:r>
          </a:p>
          <a:p>
            <a:pPr fontAlgn="base"/>
            <a:endParaRPr lang="en-US" sz="2400" b="1" dirty="0">
              <a:solidFill>
                <a:schemeClr val="bg1"/>
              </a:solidFill>
            </a:endParaRPr>
          </a:p>
          <a:p>
            <a:pPr fontAlgn="base"/>
            <a:r>
              <a:rPr lang="en-US" sz="2400" b="1" dirty="0">
                <a:solidFill>
                  <a:schemeClr val="bg1"/>
                </a:solidFill>
              </a:rPr>
              <a:t>It is not common for the voice of the people to choose something that is not right.</a:t>
            </a:r>
          </a:p>
          <a:p>
            <a:pPr fontAlgn="base"/>
            <a:endParaRPr lang="en-US" sz="2400" dirty="0">
              <a:solidFill>
                <a:schemeClr val="bg1"/>
              </a:solidFill>
            </a:endParaRPr>
          </a:p>
          <a:p>
            <a:pPr fontAlgn="base"/>
            <a:r>
              <a:rPr lang="en-US" sz="2400" b="1" dirty="0">
                <a:solidFill>
                  <a:schemeClr val="bg1"/>
                </a:solidFill>
              </a:rPr>
              <a:t>If the people choose iniquity, the judgments of God will come upon them.</a:t>
            </a:r>
          </a:p>
          <a:p>
            <a:pPr fontAlgn="base"/>
            <a:endParaRPr lang="en-US" sz="2400" dirty="0">
              <a:solidFill>
                <a:schemeClr val="bg1"/>
              </a:solidFill>
            </a:endParaRPr>
          </a:p>
          <a:p>
            <a:pPr fontAlgn="base"/>
            <a:r>
              <a:rPr lang="en-US" sz="2400" b="1" dirty="0">
                <a:solidFill>
                  <a:schemeClr val="bg1"/>
                </a:solidFill>
              </a:rPr>
              <a:t>Each person has a duty to uphold righteous </a:t>
            </a:r>
          </a:p>
          <a:p>
            <a:pPr fontAlgn="base"/>
            <a:r>
              <a:rPr lang="en-US" sz="2400" b="1" dirty="0">
                <a:solidFill>
                  <a:schemeClr val="bg1"/>
                </a:solidFill>
              </a:rPr>
              <a:t>laws and leaders.</a:t>
            </a:r>
            <a:endParaRPr lang="en-US" sz="2400" dirty="0">
              <a:solidFill>
                <a:schemeClr val="bg1"/>
              </a:solidFill>
            </a:endParaRPr>
          </a:p>
        </p:txBody>
      </p:sp>
      <p:pic>
        <p:nvPicPr>
          <p:cNvPr id="5" name="Picture 4">
            <a:extLst>
              <a:ext uri="{FF2B5EF4-FFF2-40B4-BE49-F238E27FC236}">
                <a16:creationId xmlns:a16="http://schemas.microsoft.com/office/drawing/2014/main" id="{25A23E52-FCA6-4182-8942-95B635885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1754" y="4109811"/>
            <a:ext cx="3581400" cy="2381250"/>
          </a:xfrm>
          <a:prstGeom prst="rect">
            <a:avLst/>
          </a:prstGeom>
        </p:spPr>
      </p:pic>
      <p:pic>
        <p:nvPicPr>
          <p:cNvPr id="8" name="Picture 7">
            <a:extLst>
              <a:ext uri="{FF2B5EF4-FFF2-40B4-BE49-F238E27FC236}">
                <a16:creationId xmlns:a16="http://schemas.microsoft.com/office/drawing/2014/main" id="{72DCE5E2-0DF2-4DE6-ACEC-BBAAA49B18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2599" y="3144982"/>
            <a:ext cx="2811276" cy="3622530"/>
          </a:xfrm>
          <a:prstGeom prst="rect">
            <a:avLst/>
          </a:prstGeom>
        </p:spPr>
      </p:pic>
    </p:spTree>
    <p:extLst>
      <p:ext uri="{BB962C8B-B14F-4D97-AF65-F5344CB8AC3E}">
        <p14:creationId xmlns:p14="http://schemas.microsoft.com/office/powerpoint/2010/main" val="384404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Arial Black" pitchFamily="34" charset="0"/>
              </a:rPr>
              <a:t>A System of Judges</a:t>
            </a:r>
          </a:p>
        </p:txBody>
      </p:sp>
      <p:sp>
        <p:nvSpPr>
          <p:cNvPr id="5" name="TextBox 4"/>
          <p:cNvSpPr txBox="1"/>
          <p:nvPr/>
        </p:nvSpPr>
        <p:spPr>
          <a:xfrm>
            <a:off x="152400" y="6488669"/>
            <a:ext cx="4495800" cy="369332"/>
          </a:xfrm>
          <a:prstGeom prst="rect">
            <a:avLst/>
          </a:prstGeom>
          <a:noFill/>
        </p:spPr>
        <p:txBody>
          <a:bodyPr wrap="square" rtlCol="0">
            <a:spAutoFit/>
          </a:bodyPr>
          <a:lstStyle/>
          <a:p>
            <a:r>
              <a:rPr lang="en-US" dirty="0">
                <a:solidFill>
                  <a:schemeClr val="bg1"/>
                </a:solidFill>
              </a:rPr>
              <a:t>Mosiah 29:1-47    </a:t>
            </a:r>
            <a:r>
              <a:rPr lang="en-US" sz="1400" dirty="0">
                <a:solidFill>
                  <a:schemeClr val="bg1"/>
                </a:solidFill>
              </a:rPr>
              <a:t>JFM and RLM</a:t>
            </a:r>
          </a:p>
        </p:txBody>
      </p:sp>
      <p:sp>
        <p:nvSpPr>
          <p:cNvPr id="9" name="TextBox 8"/>
          <p:cNvSpPr txBox="1"/>
          <p:nvPr/>
        </p:nvSpPr>
        <p:spPr>
          <a:xfrm>
            <a:off x="5697681" y="3790955"/>
            <a:ext cx="5943600" cy="2308324"/>
          </a:xfrm>
          <a:prstGeom prst="rect">
            <a:avLst/>
          </a:prstGeom>
          <a:noFill/>
        </p:spPr>
        <p:txBody>
          <a:bodyPr wrap="square" rtlCol="0">
            <a:spAutoFit/>
          </a:bodyPr>
          <a:lstStyle/>
          <a:p>
            <a:r>
              <a:rPr lang="en-US" dirty="0">
                <a:solidFill>
                  <a:schemeClr val="bg1"/>
                </a:solidFill>
              </a:rPr>
              <a:t>Though the judges were to be selected ‘by the voice of the people,’ the Nephites were to be governed according to the laws which have been given to them by their fathers. </a:t>
            </a:r>
          </a:p>
          <a:p>
            <a:r>
              <a:rPr lang="en-US" dirty="0">
                <a:solidFill>
                  <a:schemeClr val="bg1"/>
                </a:solidFill>
              </a:rPr>
              <a:t>King Mosiah knew the personal experience the loneliness and the bitter burdens of a monarch “all the trials and troubles of a righteous king, yea, all the travails of soul for their people, and also all the murmurings of the people to their king; and he explained it all unto them.” (</a:t>
            </a:r>
            <a:r>
              <a:rPr lang="en-US" dirty="0" err="1">
                <a:solidFill>
                  <a:schemeClr val="bg1"/>
                </a:solidFill>
              </a:rPr>
              <a:t>vs</a:t>
            </a:r>
            <a:r>
              <a:rPr lang="en-US" dirty="0">
                <a:solidFill>
                  <a:schemeClr val="bg1"/>
                </a:solidFill>
              </a:rPr>
              <a:t> 33)</a:t>
            </a:r>
          </a:p>
        </p:txBody>
      </p:sp>
      <p:sp>
        <p:nvSpPr>
          <p:cNvPr id="12" name="TextBox 11"/>
          <p:cNvSpPr txBox="1"/>
          <p:nvPr/>
        </p:nvSpPr>
        <p:spPr>
          <a:xfrm>
            <a:off x="748145" y="838200"/>
            <a:ext cx="5957455" cy="1754326"/>
          </a:xfrm>
          <a:prstGeom prst="rect">
            <a:avLst/>
          </a:prstGeom>
          <a:noFill/>
        </p:spPr>
        <p:txBody>
          <a:bodyPr wrap="square" rtlCol="0">
            <a:spAutoFit/>
          </a:bodyPr>
          <a:lstStyle/>
          <a:p>
            <a:r>
              <a:rPr lang="en-US" dirty="0">
                <a:solidFill>
                  <a:schemeClr val="bg1"/>
                </a:solidFill>
              </a:rPr>
              <a:t>“And now I desire that this inequality should be no more in this land, especially among this my people; but I desire that this land be a land of liberty, and every man may enjoy his rights and privileges alike, so long as the Lord sees fit that we may live and inherit the land, yea, even as long as any of our posterity remains upon the face of the land.” </a:t>
            </a:r>
          </a:p>
        </p:txBody>
      </p:sp>
      <p:pic>
        <p:nvPicPr>
          <p:cNvPr id="3" name="Picture 2">
            <a:extLst>
              <a:ext uri="{FF2B5EF4-FFF2-40B4-BE49-F238E27FC236}">
                <a16:creationId xmlns:a16="http://schemas.microsoft.com/office/drawing/2014/main" id="{F5509C9D-47EE-4D03-8297-2C2A1E096D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6963" y="3399948"/>
            <a:ext cx="3810000" cy="2857500"/>
          </a:xfrm>
          <a:prstGeom prst="rect">
            <a:avLst/>
          </a:prstGeom>
        </p:spPr>
      </p:pic>
      <p:pic>
        <p:nvPicPr>
          <p:cNvPr id="7" name="Picture 6">
            <a:extLst>
              <a:ext uri="{FF2B5EF4-FFF2-40B4-BE49-F238E27FC236}">
                <a16:creationId xmlns:a16="http://schemas.microsoft.com/office/drawing/2014/main" id="{19D36BC0-71DC-46C1-9705-446B5B7145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2930" y="656214"/>
            <a:ext cx="2600325" cy="2714625"/>
          </a:xfrm>
          <a:prstGeom prst="rect">
            <a:avLst/>
          </a:prstGeom>
        </p:spPr>
      </p:pic>
    </p:spTree>
    <p:extLst>
      <p:ext uri="{BB962C8B-B14F-4D97-AF65-F5344CB8AC3E}">
        <p14:creationId xmlns:p14="http://schemas.microsoft.com/office/powerpoint/2010/main" val="314141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Arial Black" pitchFamily="34" charset="0"/>
              </a:rPr>
              <a:t>Righteous Judgments</a:t>
            </a:r>
          </a:p>
        </p:txBody>
      </p:sp>
      <p:sp>
        <p:nvSpPr>
          <p:cNvPr id="5" name="TextBox 4"/>
          <p:cNvSpPr txBox="1"/>
          <p:nvPr/>
        </p:nvSpPr>
        <p:spPr>
          <a:xfrm>
            <a:off x="152400" y="6488669"/>
            <a:ext cx="4495800" cy="369332"/>
          </a:xfrm>
          <a:prstGeom prst="rect">
            <a:avLst/>
          </a:prstGeom>
          <a:noFill/>
        </p:spPr>
        <p:txBody>
          <a:bodyPr wrap="square" rtlCol="0">
            <a:spAutoFit/>
          </a:bodyPr>
          <a:lstStyle/>
          <a:p>
            <a:r>
              <a:rPr lang="en-US" dirty="0">
                <a:solidFill>
                  <a:schemeClr val="bg1"/>
                </a:solidFill>
              </a:rPr>
              <a:t>Mosiah 29:1-47; Alma 1:1</a:t>
            </a:r>
            <a:endParaRPr lang="en-US" sz="1400" dirty="0">
              <a:solidFill>
                <a:schemeClr val="bg1"/>
              </a:solidFill>
            </a:endParaRPr>
          </a:p>
        </p:txBody>
      </p:sp>
      <p:sp>
        <p:nvSpPr>
          <p:cNvPr id="12" name="TextBox 11"/>
          <p:cNvSpPr txBox="1"/>
          <p:nvPr/>
        </p:nvSpPr>
        <p:spPr>
          <a:xfrm>
            <a:off x="748145" y="838200"/>
            <a:ext cx="7036287" cy="1015663"/>
          </a:xfrm>
          <a:prstGeom prst="rect">
            <a:avLst/>
          </a:prstGeom>
          <a:noFill/>
        </p:spPr>
        <p:txBody>
          <a:bodyPr wrap="square" rtlCol="0">
            <a:spAutoFit/>
          </a:bodyPr>
          <a:lstStyle/>
          <a:p>
            <a:r>
              <a:rPr lang="en-US" sz="2000" dirty="0">
                <a:solidFill>
                  <a:schemeClr val="bg1"/>
                </a:solidFill>
              </a:rPr>
              <a:t>According to the law Mosiah had given them, and that the lower judges and higher judges were to judge one another as needed to ensure that righteous judgments would be made.</a:t>
            </a:r>
          </a:p>
        </p:txBody>
      </p:sp>
      <p:sp>
        <p:nvSpPr>
          <p:cNvPr id="2" name="Rectangle 1">
            <a:extLst>
              <a:ext uri="{FF2B5EF4-FFF2-40B4-BE49-F238E27FC236}">
                <a16:creationId xmlns:a16="http://schemas.microsoft.com/office/drawing/2014/main" id="{E5B30119-74AA-4A9C-9657-BFCD52F8FDF3}"/>
              </a:ext>
            </a:extLst>
          </p:cNvPr>
          <p:cNvSpPr/>
          <p:nvPr/>
        </p:nvSpPr>
        <p:spPr>
          <a:xfrm>
            <a:off x="5687564" y="2169293"/>
            <a:ext cx="5757840" cy="4154984"/>
          </a:xfrm>
          <a:prstGeom prst="rect">
            <a:avLst/>
          </a:prstGeom>
        </p:spPr>
        <p:txBody>
          <a:bodyPr wrap="square">
            <a:spAutoFit/>
          </a:bodyPr>
          <a:lstStyle/>
          <a:p>
            <a:r>
              <a:rPr lang="en-US" sz="2400" i="1" dirty="0">
                <a:solidFill>
                  <a:srgbClr val="FFFF00"/>
                </a:solidFill>
                <a:latin typeface="Palatino"/>
              </a:rPr>
              <a:t>Now it came to pass that in the first year of the reign of the judges over the people of Nephi, from this time forward, king Mosiah having gone the way of all the earth, having warred a good warfare, walking uprightly before God, leaving none to reign in his stead; nevertheless he had established laws, and they were acknowledged by the people; therefore they were obliged to abide by the laws which he had made.</a:t>
            </a:r>
            <a:endParaRPr lang="en-US" sz="2400" i="1" dirty="0">
              <a:solidFill>
                <a:srgbClr val="FFFF00"/>
              </a:solidFill>
            </a:endParaRPr>
          </a:p>
        </p:txBody>
      </p:sp>
      <p:pic>
        <p:nvPicPr>
          <p:cNvPr id="2050" name="Picture 2" descr="reload">
            <a:extLst>
              <a:ext uri="{FF2B5EF4-FFF2-40B4-BE49-F238E27FC236}">
                <a16:creationId xmlns:a16="http://schemas.microsoft.com/office/drawing/2014/main" id="{A0BAB6A4-0289-9885-3E00-08B65CF0A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1" y="2004901"/>
            <a:ext cx="4483768" cy="4483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68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Arial Black" pitchFamily="34" charset="0"/>
              </a:rPr>
              <a:t>Benefits and Consequences</a:t>
            </a:r>
          </a:p>
        </p:txBody>
      </p:sp>
      <p:sp>
        <p:nvSpPr>
          <p:cNvPr id="12" name="TextBox 11"/>
          <p:cNvSpPr txBox="1"/>
          <p:nvPr/>
        </p:nvSpPr>
        <p:spPr>
          <a:xfrm>
            <a:off x="1108362" y="1207532"/>
            <a:ext cx="2050473" cy="369332"/>
          </a:xfrm>
          <a:prstGeom prst="rect">
            <a:avLst/>
          </a:prstGeom>
          <a:solidFill>
            <a:schemeClr val="accent5">
              <a:lumMod val="60000"/>
              <a:lumOff val="40000"/>
            </a:schemeClr>
          </a:solidFill>
        </p:spPr>
        <p:txBody>
          <a:bodyPr wrap="square" rtlCol="0">
            <a:spAutoFit/>
          </a:bodyPr>
          <a:lstStyle/>
          <a:p>
            <a:pPr algn="ctr"/>
            <a:r>
              <a:rPr lang="en-US" i="1" dirty="0"/>
              <a:t>Mosiah 29:26–27</a:t>
            </a:r>
            <a:endParaRPr lang="en-US" sz="2000" dirty="0"/>
          </a:p>
        </p:txBody>
      </p:sp>
      <p:sp>
        <p:nvSpPr>
          <p:cNvPr id="58" name="TextBox 57">
            <a:extLst>
              <a:ext uri="{FF2B5EF4-FFF2-40B4-BE49-F238E27FC236}">
                <a16:creationId xmlns:a16="http://schemas.microsoft.com/office/drawing/2014/main" id="{4DA76B83-C1ED-4DC6-916B-6C0F0C6FEB47}"/>
              </a:ext>
            </a:extLst>
          </p:cNvPr>
          <p:cNvSpPr txBox="1"/>
          <p:nvPr/>
        </p:nvSpPr>
        <p:spPr>
          <a:xfrm>
            <a:off x="4925290" y="1207532"/>
            <a:ext cx="2341419" cy="369332"/>
          </a:xfrm>
          <a:prstGeom prst="rect">
            <a:avLst/>
          </a:prstGeom>
          <a:solidFill>
            <a:schemeClr val="accent5">
              <a:lumMod val="60000"/>
              <a:lumOff val="40000"/>
            </a:schemeClr>
          </a:solidFill>
        </p:spPr>
        <p:txBody>
          <a:bodyPr wrap="square" rtlCol="0">
            <a:spAutoFit/>
          </a:bodyPr>
          <a:lstStyle/>
          <a:p>
            <a:pPr algn="ctr"/>
            <a:r>
              <a:rPr lang="en-US" i="1" dirty="0"/>
              <a:t>Mosiah 29:30–34</a:t>
            </a:r>
            <a:endParaRPr lang="en-US" sz="2000" dirty="0"/>
          </a:p>
        </p:txBody>
      </p:sp>
      <p:sp>
        <p:nvSpPr>
          <p:cNvPr id="59" name="TextBox 58">
            <a:extLst>
              <a:ext uri="{FF2B5EF4-FFF2-40B4-BE49-F238E27FC236}">
                <a16:creationId xmlns:a16="http://schemas.microsoft.com/office/drawing/2014/main" id="{132E349B-3127-482C-8EDA-859FF67EAF14}"/>
              </a:ext>
            </a:extLst>
          </p:cNvPr>
          <p:cNvSpPr txBox="1"/>
          <p:nvPr/>
        </p:nvSpPr>
        <p:spPr>
          <a:xfrm>
            <a:off x="9351818" y="1207532"/>
            <a:ext cx="2251364" cy="369332"/>
          </a:xfrm>
          <a:prstGeom prst="rect">
            <a:avLst/>
          </a:prstGeom>
          <a:solidFill>
            <a:schemeClr val="accent5">
              <a:lumMod val="60000"/>
              <a:lumOff val="40000"/>
            </a:schemeClr>
          </a:solidFill>
        </p:spPr>
        <p:txBody>
          <a:bodyPr wrap="square" rtlCol="0">
            <a:spAutoFit/>
          </a:bodyPr>
          <a:lstStyle/>
          <a:p>
            <a:pPr algn="ctr"/>
            <a:r>
              <a:rPr lang="en-US" i="1" dirty="0"/>
              <a:t>Mosiah 29:37–39</a:t>
            </a:r>
            <a:endParaRPr lang="en-US" sz="2000" dirty="0"/>
          </a:p>
        </p:txBody>
      </p:sp>
      <p:grpSp>
        <p:nvGrpSpPr>
          <p:cNvPr id="62" name="Group 3">
            <a:extLst>
              <a:ext uri="{FF2B5EF4-FFF2-40B4-BE49-F238E27FC236}">
                <a16:creationId xmlns:a16="http://schemas.microsoft.com/office/drawing/2014/main" id="{B52CA1D4-956F-4F6B-8FAC-7BFB6F8FACA5}"/>
              </a:ext>
            </a:extLst>
          </p:cNvPr>
          <p:cNvGrpSpPr/>
          <p:nvPr/>
        </p:nvGrpSpPr>
        <p:grpSpPr>
          <a:xfrm>
            <a:off x="4873288" y="3914252"/>
            <a:ext cx="2337987" cy="2827208"/>
            <a:chOff x="71718" y="1120588"/>
            <a:chExt cx="3048000" cy="4907568"/>
          </a:xfrm>
        </p:grpSpPr>
        <p:grpSp>
          <p:nvGrpSpPr>
            <p:cNvPr id="63" name="Group 13">
              <a:extLst>
                <a:ext uri="{FF2B5EF4-FFF2-40B4-BE49-F238E27FC236}">
                  <a16:creationId xmlns:a16="http://schemas.microsoft.com/office/drawing/2014/main" id="{9D591D21-EF9B-4D43-A3E8-D5FE64FCCF18}"/>
                </a:ext>
              </a:extLst>
            </p:cNvPr>
            <p:cNvGrpSpPr/>
            <p:nvPr/>
          </p:nvGrpSpPr>
          <p:grpSpPr>
            <a:xfrm>
              <a:off x="71718" y="1120588"/>
              <a:ext cx="3048000" cy="4572000"/>
              <a:chOff x="838200" y="1066800"/>
              <a:chExt cx="2438400" cy="3352800"/>
            </a:xfrm>
          </p:grpSpPr>
          <p:sp>
            <p:nvSpPr>
              <p:cNvPr id="65" name="Rounded Rectangle 61">
                <a:extLst>
                  <a:ext uri="{FF2B5EF4-FFF2-40B4-BE49-F238E27FC236}">
                    <a16:creationId xmlns:a16="http://schemas.microsoft.com/office/drawing/2014/main" id="{0BF84C46-8278-443E-BC84-C3814AFACB19}"/>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2">
                <a:extLst>
                  <a:ext uri="{FF2B5EF4-FFF2-40B4-BE49-F238E27FC236}">
                    <a16:creationId xmlns:a16="http://schemas.microsoft.com/office/drawing/2014/main" id="{037B9F99-8AB2-4123-B617-C11244B1A8E2}"/>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3">
                <a:extLst>
                  <a:ext uri="{FF2B5EF4-FFF2-40B4-BE49-F238E27FC236}">
                    <a16:creationId xmlns:a16="http://schemas.microsoft.com/office/drawing/2014/main" id="{2D3EF9A7-A867-4EA4-BA1D-9D8D58A38123}"/>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ounded Rectangle 4">
                <a:extLst>
                  <a:ext uri="{FF2B5EF4-FFF2-40B4-BE49-F238E27FC236}">
                    <a16:creationId xmlns:a16="http://schemas.microsoft.com/office/drawing/2014/main" id="{9146B077-0CDD-462D-B386-DD632DABEEEB}"/>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Donut 5">
                <a:extLst>
                  <a:ext uri="{FF2B5EF4-FFF2-40B4-BE49-F238E27FC236}">
                    <a16:creationId xmlns:a16="http://schemas.microsoft.com/office/drawing/2014/main" id="{FBF145CC-2FC0-4258-9D87-C4FEEC7B4221}"/>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onut 6">
                <a:extLst>
                  <a:ext uri="{FF2B5EF4-FFF2-40B4-BE49-F238E27FC236}">
                    <a16:creationId xmlns:a16="http://schemas.microsoft.com/office/drawing/2014/main" id="{AB6B43E0-3803-4D94-820C-6F5325071848}"/>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onut 7">
                <a:extLst>
                  <a:ext uri="{FF2B5EF4-FFF2-40B4-BE49-F238E27FC236}">
                    <a16:creationId xmlns:a16="http://schemas.microsoft.com/office/drawing/2014/main" id="{59C8D2BD-CB74-477E-934A-B89BFD87FC14}"/>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Plaque 8">
                <a:extLst>
                  <a:ext uri="{FF2B5EF4-FFF2-40B4-BE49-F238E27FC236}">
                    <a16:creationId xmlns:a16="http://schemas.microsoft.com/office/drawing/2014/main" id="{298E04C2-A0D9-4CF7-935D-D7FD43781EF1}"/>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Plaque 9">
                <a:extLst>
                  <a:ext uri="{FF2B5EF4-FFF2-40B4-BE49-F238E27FC236}">
                    <a16:creationId xmlns:a16="http://schemas.microsoft.com/office/drawing/2014/main" id="{A270A38B-B43C-4AA5-B31F-73CEB445939C}"/>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laque 10">
                <a:extLst>
                  <a:ext uri="{FF2B5EF4-FFF2-40B4-BE49-F238E27FC236}">
                    <a16:creationId xmlns:a16="http://schemas.microsoft.com/office/drawing/2014/main" id="{848ADCC2-0C0E-4645-834D-F7F7F3C321C1}"/>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a:extLst>
                <a:ext uri="{FF2B5EF4-FFF2-40B4-BE49-F238E27FC236}">
                  <a16:creationId xmlns:a16="http://schemas.microsoft.com/office/drawing/2014/main" id="{8BA5DA48-8AC4-43E0-86B9-36D4B65BC8C3}"/>
                </a:ext>
              </a:extLst>
            </p:cNvPr>
            <p:cNvSpPr txBox="1"/>
            <p:nvPr/>
          </p:nvSpPr>
          <p:spPr>
            <a:xfrm>
              <a:off x="718452" y="1442122"/>
              <a:ext cx="2379655" cy="4586034"/>
            </a:xfrm>
            <a:prstGeom prst="rect">
              <a:avLst/>
            </a:prstGeom>
            <a:noFill/>
          </p:spPr>
          <p:txBody>
            <a:bodyPr wrap="square" rtlCol="0">
              <a:spAutoFit/>
            </a:bodyPr>
            <a:lstStyle/>
            <a:p>
              <a:pPr algn="ctr"/>
              <a:r>
                <a:rPr lang="en-US" b="1" dirty="0"/>
                <a:t>If the voice of the people chooses iniquity, then the judgments of God will come upon them.</a:t>
              </a:r>
              <a:endParaRPr lang="en-US" sz="1600" b="1" dirty="0">
                <a:solidFill>
                  <a:schemeClr val="bg2">
                    <a:lumMod val="25000"/>
                  </a:schemeClr>
                </a:solidFill>
                <a:latin typeface="Tempus Sans ITC" pitchFamily="82" charset="0"/>
              </a:endParaRPr>
            </a:p>
          </p:txBody>
        </p:sp>
      </p:grpSp>
      <p:grpSp>
        <p:nvGrpSpPr>
          <p:cNvPr id="7" name="Group 6">
            <a:extLst>
              <a:ext uri="{FF2B5EF4-FFF2-40B4-BE49-F238E27FC236}">
                <a16:creationId xmlns:a16="http://schemas.microsoft.com/office/drawing/2014/main" id="{08322572-FA7C-45E5-93F6-023D03A4472A}"/>
              </a:ext>
            </a:extLst>
          </p:cNvPr>
          <p:cNvGrpSpPr/>
          <p:nvPr/>
        </p:nvGrpSpPr>
        <p:grpSpPr>
          <a:xfrm>
            <a:off x="699652" y="1683317"/>
            <a:ext cx="2867891" cy="2038070"/>
            <a:chOff x="699652" y="1683317"/>
            <a:chExt cx="2867891" cy="2038070"/>
          </a:xfrm>
        </p:grpSpPr>
        <p:sp>
          <p:nvSpPr>
            <p:cNvPr id="3" name="Rectangle 2">
              <a:extLst>
                <a:ext uri="{FF2B5EF4-FFF2-40B4-BE49-F238E27FC236}">
                  <a16:creationId xmlns:a16="http://schemas.microsoft.com/office/drawing/2014/main" id="{877E9F78-8014-450C-8841-5E5FE0560283}"/>
                </a:ext>
              </a:extLst>
            </p:cNvPr>
            <p:cNvSpPr/>
            <p:nvPr/>
          </p:nvSpPr>
          <p:spPr>
            <a:xfrm>
              <a:off x="699652" y="2521058"/>
              <a:ext cx="2867891" cy="1200329"/>
            </a:xfrm>
            <a:prstGeom prst="rect">
              <a:avLst/>
            </a:prstGeom>
            <a:solidFill>
              <a:schemeClr val="accent6">
                <a:lumMod val="60000"/>
                <a:lumOff val="40000"/>
              </a:schemeClr>
            </a:solidFill>
          </p:spPr>
          <p:txBody>
            <a:bodyPr wrap="square">
              <a:spAutoFit/>
            </a:bodyPr>
            <a:lstStyle/>
            <a:p>
              <a:r>
                <a:rPr lang="en-US" dirty="0">
                  <a:solidFill>
                    <a:srgbClr val="333333"/>
                  </a:solidFill>
                  <a:latin typeface="Calibri" panose="020F0502020204030204" pitchFamily="34" charset="0"/>
                </a:rPr>
                <a:t>The voice of the people generally does not desire things that are “contrary to that which is right,</a:t>
              </a:r>
              <a:endParaRPr lang="en-US" dirty="0"/>
            </a:p>
          </p:txBody>
        </p:sp>
        <p:sp>
          <p:nvSpPr>
            <p:cNvPr id="4" name="Arrow: Down 3">
              <a:extLst>
                <a:ext uri="{FF2B5EF4-FFF2-40B4-BE49-F238E27FC236}">
                  <a16:creationId xmlns:a16="http://schemas.microsoft.com/office/drawing/2014/main" id="{BB377C07-7BA7-4FE0-9721-0D4480D4FDA6}"/>
                </a:ext>
              </a:extLst>
            </p:cNvPr>
            <p:cNvSpPr/>
            <p:nvPr/>
          </p:nvSpPr>
          <p:spPr>
            <a:xfrm>
              <a:off x="1932706" y="1683317"/>
              <a:ext cx="401782" cy="731288"/>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CEDD5334-4C05-4D13-95BA-B2219B2630C4}"/>
              </a:ext>
            </a:extLst>
          </p:cNvPr>
          <p:cNvGrpSpPr/>
          <p:nvPr/>
        </p:nvGrpSpPr>
        <p:grpSpPr>
          <a:xfrm>
            <a:off x="4662053" y="1712352"/>
            <a:ext cx="3054929" cy="2009035"/>
            <a:chOff x="4662053" y="1712352"/>
            <a:chExt cx="3054929" cy="2009035"/>
          </a:xfrm>
        </p:grpSpPr>
        <p:sp>
          <p:nvSpPr>
            <p:cNvPr id="60" name="Rectangle 59">
              <a:extLst>
                <a:ext uri="{FF2B5EF4-FFF2-40B4-BE49-F238E27FC236}">
                  <a16:creationId xmlns:a16="http://schemas.microsoft.com/office/drawing/2014/main" id="{0F72942A-6610-43F8-BE28-71D730144F51}"/>
                </a:ext>
              </a:extLst>
            </p:cNvPr>
            <p:cNvSpPr/>
            <p:nvPr/>
          </p:nvSpPr>
          <p:spPr>
            <a:xfrm>
              <a:off x="4662053" y="2521058"/>
              <a:ext cx="3054929" cy="1200329"/>
            </a:xfrm>
            <a:prstGeom prst="rect">
              <a:avLst/>
            </a:prstGeom>
            <a:solidFill>
              <a:schemeClr val="accent6">
                <a:lumMod val="60000"/>
                <a:lumOff val="40000"/>
              </a:schemeClr>
            </a:solidFill>
          </p:spPr>
          <p:txBody>
            <a:bodyPr wrap="square">
              <a:spAutoFit/>
            </a:bodyPr>
            <a:lstStyle/>
            <a:p>
              <a:r>
                <a:rPr lang="en-US" dirty="0"/>
                <a:t>There is a  need for all citizens to share in the burden of their government and to answer for their own sins. </a:t>
              </a:r>
            </a:p>
          </p:txBody>
        </p:sp>
        <p:sp>
          <p:nvSpPr>
            <p:cNvPr id="75" name="Arrow: Down 74">
              <a:extLst>
                <a:ext uri="{FF2B5EF4-FFF2-40B4-BE49-F238E27FC236}">
                  <a16:creationId xmlns:a16="http://schemas.microsoft.com/office/drawing/2014/main" id="{D073FA83-E0D8-4C6D-AC3E-8664FFD98979}"/>
                </a:ext>
              </a:extLst>
            </p:cNvPr>
            <p:cNvSpPr/>
            <p:nvPr/>
          </p:nvSpPr>
          <p:spPr>
            <a:xfrm>
              <a:off x="5868126" y="1712352"/>
              <a:ext cx="401782" cy="731288"/>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29C8EC18-2E05-4B5E-8694-1501B9728C08}"/>
              </a:ext>
            </a:extLst>
          </p:cNvPr>
          <p:cNvGrpSpPr/>
          <p:nvPr/>
        </p:nvGrpSpPr>
        <p:grpSpPr>
          <a:xfrm>
            <a:off x="9043554" y="1700405"/>
            <a:ext cx="2867891" cy="2517027"/>
            <a:chOff x="9043554" y="1700405"/>
            <a:chExt cx="2867891" cy="2517027"/>
          </a:xfrm>
        </p:grpSpPr>
        <p:sp>
          <p:nvSpPr>
            <p:cNvPr id="61" name="Rectangle 60">
              <a:extLst>
                <a:ext uri="{FF2B5EF4-FFF2-40B4-BE49-F238E27FC236}">
                  <a16:creationId xmlns:a16="http://schemas.microsoft.com/office/drawing/2014/main" id="{3E98FE11-E80E-41AB-A982-C7EE26B90F0D}"/>
                </a:ext>
              </a:extLst>
            </p:cNvPr>
            <p:cNvSpPr/>
            <p:nvPr/>
          </p:nvSpPr>
          <p:spPr>
            <a:xfrm>
              <a:off x="9043554" y="2463106"/>
              <a:ext cx="2867891" cy="1754326"/>
            </a:xfrm>
            <a:prstGeom prst="rect">
              <a:avLst/>
            </a:prstGeom>
            <a:solidFill>
              <a:schemeClr val="accent6">
                <a:lumMod val="60000"/>
                <a:lumOff val="40000"/>
              </a:schemeClr>
            </a:solidFill>
          </p:spPr>
          <p:txBody>
            <a:bodyPr wrap="square">
              <a:spAutoFit/>
            </a:bodyPr>
            <a:lstStyle/>
            <a:p>
              <a:r>
                <a:rPr lang="en-US" dirty="0"/>
                <a:t>Because of their unrighteous choices their consequences would be the judgments of God would come upon them and they would be destroyed</a:t>
              </a:r>
            </a:p>
          </p:txBody>
        </p:sp>
        <p:sp>
          <p:nvSpPr>
            <p:cNvPr id="76" name="Arrow: Down 75">
              <a:extLst>
                <a:ext uri="{FF2B5EF4-FFF2-40B4-BE49-F238E27FC236}">
                  <a16:creationId xmlns:a16="http://schemas.microsoft.com/office/drawing/2014/main" id="{8B066CDF-94FA-426C-8E3C-37E3225A91F3}"/>
                </a:ext>
              </a:extLst>
            </p:cNvPr>
            <p:cNvSpPr/>
            <p:nvPr/>
          </p:nvSpPr>
          <p:spPr>
            <a:xfrm>
              <a:off x="10451519" y="1700405"/>
              <a:ext cx="401782" cy="731288"/>
            </a:xfrm>
            <a:prstGeom prst="down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610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Arial Black" pitchFamily="34" charset="0"/>
              </a:rPr>
              <a:t>Alma—First Judge</a:t>
            </a:r>
          </a:p>
        </p:txBody>
      </p:sp>
      <p:sp>
        <p:nvSpPr>
          <p:cNvPr id="5" name="TextBox 4"/>
          <p:cNvSpPr txBox="1"/>
          <p:nvPr/>
        </p:nvSpPr>
        <p:spPr>
          <a:xfrm>
            <a:off x="138545" y="6472247"/>
            <a:ext cx="5865440" cy="369332"/>
          </a:xfrm>
          <a:prstGeom prst="rect">
            <a:avLst/>
          </a:prstGeom>
          <a:noFill/>
        </p:spPr>
        <p:txBody>
          <a:bodyPr wrap="square" rtlCol="0">
            <a:spAutoFit/>
          </a:bodyPr>
          <a:lstStyle/>
          <a:p>
            <a:r>
              <a:rPr lang="en-US" dirty="0">
                <a:solidFill>
                  <a:schemeClr val="bg1"/>
                </a:solidFill>
              </a:rPr>
              <a:t>Mosiah 29:1-47; </a:t>
            </a:r>
            <a:r>
              <a:rPr lang="en-US" dirty="0" err="1">
                <a:solidFill>
                  <a:schemeClr val="bg1"/>
                </a:solidFill>
              </a:rPr>
              <a:t>Alam</a:t>
            </a:r>
            <a:r>
              <a:rPr lang="en-US" dirty="0">
                <a:solidFill>
                  <a:schemeClr val="bg1"/>
                </a:solidFill>
              </a:rPr>
              <a:t> 2:16; 60:1; Alma 50:39    </a:t>
            </a:r>
            <a:r>
              <a:rPr lang="en-US" sz="1400" dirty="0">
                <a:solidFill>
                  <a:schemeClr val="bg1"/>
                </a:solidFill>
              </a:rPr>
              <a:t>JFM and RLM</a:t>
            </a:r>
          </a:p>
        </p:txBody>
      </p:sp>
      <p:sp>
        <p:nvSpPr>
          <p:cNvPr id="9" name="TextBox 8"/>
          <p:cNvSpPr txBox="1"/>
          <p:nvPr/>
        </p:nvSpPr>
        <p:spPr>
          <a:xfrm>
            <a:off x="5094956" y="2770146"/>
            <a:ext cx="4495800" cy="923330"/>
          </a:xfrm>
          <a:prstGeom prst="rect">
            <a:avLst/>
          </a:prstGeom>
          <a:noFill/>
        </p:spPr>
        <p:txBody>
          <a:bodyPr wrap="square" rtlCol="0">
            <a:spAutoFit/>
          </a:bodyPr>
          <a:lstStyle/>
          <a:p>
            <a:r>
              <a:rPr lang="en-US" dirty="0">
                <a:solidFill>
                  <a:schemeClr val="bg1"/>
                </a:solidFill>
              </a:rPr>
              <a:t>Their judges, for the most part, men not only with political acumen but also with priestly and prophetic stature. </a:t>
            </a:r>
          </a:p>
        </p:txBody>
      </p:sp>
      <p:sp>
        <p:nvSpPr>
          <p:cNvPr id="12" name="TextBox 11"/>
          <p:cNvSpPr txBox="1"/>
          <p:nvPr/>
        </p:nvSpPr>
        <p:spPr>
          <a:xfrm>
            <a:off x="2648862" y="1081367"/>
            <a:ext cx="4495800" cy="1477328"/>
          </a:xfrm>
          <a:prstGeom prst="rect">
            <a:avLst/>
          </a:prstGeom>
          <a:noFill/>
        </p:spPr>
        <p:txBody>
          <a:bodyPr wrap="square" rtlCol="0">
            <a:spAutoFit/>
          </a:bodyPr>
          <a:lstStyle/>
          <a:p>
            <a:r>
              <a:rPr lang="en-US" dirty="0">
                <a:solidFill>
                  <a:schemeClr val="bg1"/>
                </a:solidFill>
              </a:rPr>
              <a:t>Alma was appointed the first chief judge and governor over the and was at the same time the high priest over the Church, having been called to serve as successor to his father in the latter capacity. </a:t>
            </a:r>
          </a:p>
        </p:txBody>
      </p:sp>
      <p:sp>
        <p:nvSpPr>
          <p:cNvPr id="7" name="TextBox 6"/>
          <p:cNvSpPr txBox="1"/>
          <p:nvPr/>
        </p:nvSpPr>
        <p:spPr>
          <a:xfrm>
            <a:off x="446313" y="4606878"/>
            <a:ext cx="6896543" cy="1477328"/>
          </a:xfrm>
          <a:prstGeom prst="rect">
            <a:avLst/>
          </a:prstGeom>
          <a:noFill/>
        </p:spPr>
        <p:txBody>
          <a:bodyPr wrap="square" rtlCol="0">
            <a:spAutoFit/>
          </a:bodyPr>
          <a:lstStyle/>
          <a:p>
            <a:r>
              <a:rPr lang="en-US" dirty="0">
                <a:solidFill>
                  <a:schemeClr val="bg1"/>
                </a:solidFill>
              </a:rPr>
              <a:t>The chief judge received his office “with an oath and sacred ordinance to judge righteously, and to keep the peace and the freedom of the people, and to grant unto them their sacred privileges to worship the Lord their God, yea, to support and maintain the cause of God all his days, and to bring the wicked to justice according to their crime.”</a:t>
            </a:r>
          </a:p>
        </p:txBody>
      </p:sp>
      <p:grpSp>
        <p:nvGrpSpPr>
          <p:cNvPr id="10" name="Group 9"/>
          <p:cNvGrpSpPr/>
          <p:nvPr/>
        </p:nvGrpSpPr>
        <p:grpSpPr>
          <a:xfrm>
            <a:off x="7612164" y="4272090"/>
            <a:ext cx="1463964" cy="2057400"/>
            <a:chOff x="2819400" y="1371600"/>
            <a:chExt cx="1692564" cy="2286000"/>
          </a:xfrm>
          <a:solidFill>
            <a:schemeClr val="bg1"/>
          </a:solidFill>
        </p:grpSpPr>
        <p:sp>
          <p:nvSpPr>
            <p:cNvPr id="13" name="Oval 12"/>
            <p:cNvSpPr/>
            <p:nvPr/>
          </p:nvSpPr>
          <p:spPr>
            <a:xfrm>
              <a:off x="3352800" y="1371600"/>
              <a:ext cx="990600" cy="9906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3429000" y="2438400"/>
              <a:ext cx="838200" cy="12192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819400" y="2514600"/>
              <a:ext cx="609600" cy="4572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rot="16200000">
              <a:off x="2743200" y="2133600"/>
              <a:ext cx="609600" cy="4572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830945" y="1757218"/>
              <a:ext cx="381000" cy="381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191000" y="2438400"/>
              <a:ext cx="304800" cy="838200"/>
            </a:xfrm>
            <a:prstGeom prst="roundRect">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130964" y="3237345"/>
              <a:ext cx="381000" cy="3810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3">
            <a:extLst>
              <a:ext uri="{FF2B5EF4-FFF2-40B4-BE49-F238E27FC236}">
                <a16:creationId xmlns:a16="http://schemas.microsoft.com/office/drawing/2014/main" id="{68448F68-A0B3-4277-95A8-50B686EA293F}"/>
              </a:ext>
            </a:extLst>
          </p:cNvPr>
          <p:cNvGrpSpPr/>
          <p:nvPr/>
        </p:nvGrpSpPr>
        <p:grpSpPr>
          <a:xfrm>
            <a:off x="9611087" y="4220768"/>
            <a:ext cx="2031972" cy="2301261"/>
            <a:chOff x="71718" y="1120588"/>
            <a:chExt cx="3070535" cy="4572000"/>
          </a:xfrm>
        </p:grpSpPr>
        <p:grpSp>
          <p:nvGrpSpPr>
            <p:cNvPr id="21" name="Group 13">
              <a:extLst>
                <a:ext uri="{FF2B5EF4-FFF2-40B4-BE49-F238E27FC236}">
                  <a16:creationId xmlns:a16="http://schemas.microsoft.com/office/drawing/2014/main" id="{B8A712E1-B7D0-4607-906C-400384813BA5}"/>
                </a:ext>
              </a:extLst>
            </p:cNvPr>
            <p:cNvGrpSpPr/>
            <p:nvPr/>
          </p:nvGrpSpPr>
          <p:grpSpPr>
            <a:xfrm>
              <a:off x="71718" y="1120588"/>
              <a:ext cx="3048000" cy="4572000"/>
              <a:chOff x="838200" y="1066800"/>
              <a:chExt cx="2438400" cy="3352800"/>
            </a:xfrm>
          </p:grpSpPr>
          <p:sp>
            <p:nvSpPr>
              <p:cNvPr id="23" name="Rounded Rectangle 61">
                <a:extLst>
                  <a:ext uri="{FF2B5EF4-FFF2-40B4-BE49-F238E27FC236}">
                    <a16:creationId xmlns:a16="http://schemas.microsoft.com/office/drawing/2014/main" id="{A3D90616-2570-4CD2-8C64-231F81E1AE2B}"/>
                  </a:ext>
                </a:extLst>
              </p:cNvPr>
              <p:cNvSpPr/>
              <p:nvPr/>
            </p:nvSpPr>
            <p:spPr>
              <a:xfrm>
                <a:off x="1066800" y="12954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
                <a:extLst>
                  <a:ext uri="{FF2B5EF4-FFF2-40B4-BE49-F238E27FC236}">
                    <a16:creationId xmlns:a16="http://schemas.microsoft.com/office/drawing/2014/main" id="{4DE46A34-2A81-4C98-B3D6-80B6B1B6ED24}"/>
                  </a:ext>
                </a:extLst>
              </p:cNvPr>
              <p:cNvSpPr/>
              <p:nvPr/>
            </p:nvSpPr>
            <p:spPr>
              <a:xfrm>
                <a:off x="1143000" y="12192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3">
                <a:extLst>
                  <a:ext uri="{FF2B5EF4-FFF2-40B4-BE49-F238E27FC236}">
                    <a16:creationId xmlns:a16="http://schemas.microsoft.com/office/drawing/2014/main" id="{7EA66AB1-62D4-4642-A44D-03895BFEEAE5}"/>
                  </a:ext>
                </a:extLst>
              </p:cNvPr>
              <p:cNvSpPr/>
              <p:nvPr/>
            </p:nvSpPr>
            <p:spPr>
              <a:xfrm>
                <a:off x="1219200" y="11430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4">
                <a:extLst>
                  <a:ext uri="{FF2B5EF4-FFF2-40B4-BE49-F238E27FC236}">
                    <a16:creationId xmlns:a16="http://schemas.microsoft.com/office/drawing/2014/main" id="{CCB9111C-5BFA-4E84-8C45-6BBD5CD27CEB}"/>
                  </a:ext>
                </a:extLst>
              </p:cNvPr>
              <p:cNvSpPr/>
              <p:nvPr/>
            </p:nvSpPr>
            <p:spPr>
              <a:xfrm>
                <a:off x="1295400" y="1066800"/>
                <a:ext cx="1981200" cy="31242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nut 5">
                <a:extLst>
                  <a:ext uri="{FF2B5EF4-FFF2-40B4-BE49-F238E27FC236}">
                    <a16:creationId xmlns:a16="http://schemas.microsoft.com/office/drawing/2014/main" id="{EC467FD0-F18A-4A4A-AD59-3A1150CEDA03}"/>
                  </a:ext>
                </a:extLst>
              </p:cNvPr>
              <p:cNvSpPr/>
              <p:nvPr/>
            </p:nvSpPr>
            <p:spPr>
              <a:xfrm>
                <a:off x="838200" y="1676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6">
                <a:extLst>
                  <a:ext uri="{FF2B5EF4-FFF2-40B4-BE49-F238E27FC236}">
                    <a16:creationId xmlns:a16="http://schemas.microsoft.com/office/drawing/2014/main" id="{BB1366A5-5D10-492B-BB12-74AC5FAA1F97}"/>
                  </a:ext>
                </a:extLst>
              </p:cNvPr>
              <p:cNvSpPr/>
              <p:nvPr/>
            </p:nvSpPr>
            <p:spPr>
              <a:xfrm>
                <a:off x="838200" y="2438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7">
                <a:extLst>
                  <a:ext uri="{FF2B5EF4-FFF2-40B4-BE49-F238E27FC236}">
                    <a16:creationId xmlns:a16="http://schemas.microsoft.com/office/drawing/2014/main" id="{5AADDD9C-4764-441F-AE55-BAFAD133A01D}"/>
                  </a:ext>
                </a:extLst>
              </p:cNvPr>
              <p:cNvSpPr/>
              <p:nvPr/>
            </p:nvSpPr>
            <p:spPr>
              <a:xfrm>
                <a:off x="838200" y="3200400"/>
                <a:ext cx="685800" cy="609600"/>
              </a:xfrm>
              <a:prstGeom prst="donut">
                <a:avLst>
                  <a:gd name="adj" fmla="val 19118"/>
                </a:avLst>
              </a:prstGeom>
              <a:solidFill>
                <a:srgbClr val="C495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Plaque 8">
                <a:extLst>
                  <a:ext uri="{FF2B5EF4-FFF2-40B4-BE49-F238E27FC236}">
                    <a16:creationId xmlns:a16="http://schemas.microsoft.com/office/drawing/2014/main" id="{CFA139F5-C29F-4183-9704-0428A8DE0B47}"/>
                  </a:ext>
                </a:extLst>
              </p:cNvPr>
              <p:cNvSpPr/>
              <p:nvPr/>
            </p:nvSpPr>
            <p:spPr>
              <a:xfrm>
                <a:off x="990600" y="1981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Plaque 9">
                <a:extLst>
                  <a:ext uri="{FF2B5EF4-FFF2-40B4-BE49-F238E27FC236}">
                    <a16:creationId xmlns:a16="http://schemas.microsoft.com/office/drawing/2014/main" id="{202F7CA2-1A6E-4DCD-8741-89CF1CB4DA22}"/>
                  </a:ext>
                </a:extLst>
              </p:cNvPr>
              <p:cNvSpPr/>
              <p:nvPr/>
            </p:nvSpPr>
            <p:spPr>
              <a:xfrm>
                <a:off x="990600" y="2743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aque 10">
                <a:extLst>
                  <a:ext uri="{FF2B5EF4-FFF2-40B4-BE49-F238E27FC236}">
                    <a16:creationId xmlns:a16="http://schemas.microsoft.com/office/drawing/2014/main" id="{260D3F46-C14D-4E6B-94E2-D53C29C2E2AF}"/>
                  </a:ext>
                </a:extLst>
              </p:cNvPr>
              <p:cNvSpPr/>
              <p:nvPr/>
            </p:nvSpPr>
            <p:spPr>
              <a:xfrm>
                <a:off x="990600" y="3505200"/>
                <a:ext cx="381000" cy="381000"/>
              </a:xfrm>
              <a:prstGeom prst="plaque">
                <a:avLst>
                  <a:gd name="adj" fmla="val 35491"/>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TextBox 21">
              <a:extLst>
                <a:ext uri="{FF2B5EF4-FFF2-40B4-BE49-F238E27FC236}">
                  <a16:creationId xmlns:a16="http://schemas.microsoft.com/office/drawing/2014/main" id="{211CA14F-3F3F-4EA1-99F4-28EC0BE6DA92}"/>
                </a:ext>
              </a:extLst>
            </p:cNvPr>
            <p:cNvSpPr txBox="1"/>
            <p:nvPr/>
          </p:nvSpPr>
          <p:spPr>
            <a:xfrm>
              <a:off x="762598" y="1254182"/>
              <a:ext cx="2379655" cy="4035708"/>
            </a:xfrm>
            <a:prstGeom prst="rect">
              <a:avLst/>
            </a:prstGeom>
            <a:noFill/>
          </p:spPr>
          <p:txBody>
            <a:bodyPr wrap="square" rtlCol="0">
              <a:spAutoFit/>
            </a:bodyPr>
            <a:lstStyle/>
            <a:p>
              <a:pPr algn="ctr"/>
              <a:r>
                <a:rPr lang="en-US" b="1" dirty="0"/>
                <a:t>Each person has a duty to uphold righteous principles, laws, and leaders</a:t>
              </a:r>
              <a:endParaRPr lang="en-US" sz="1600" b="1" dirty="0">
                <a:solidFill>
                  <a:schemeClr val="bg2">
                    <a:lumMod val="25000"/>
                  </a:schemeClr>
                </a:solidFill>
                <a:latin typeface="Tempus Sans ITC" pitchFamily="82" charset="0"/>
              </a:endParaRPr>
            </a:p>
          </p:txBody>
        </p:sp>
      </p:grpSp>
      <p:grpSp>
        <p:nvGrpSpPr>
          <p:cNvPr id="2" name="Group 1">
            <a:extLst>
              <a:ext uri="{FF2B5EF4-FFF2-40B4-BE49-F238E27FC236}">
                <a16:creationId xmlns:a16="http://schemas.microsoft.com/office/drawing/2014/main" id="{C5C43DE9-2EB6-7768-D5FE-18669701E4F6}"/>
              </a:ext>
            </a:extLst>
          </p:cNvPr>
          <p:cNvGrpSpPr/>
          <p:nvPr/>
        </p:nvGrpSpPr>
        <p:grpSpPr>
          <a:xfrm>
            <a:off x="410908" y="467554"/>
            <a:ext cx="1485690" cy="3671770"/>
            <a:chOff x="3429000" y="1066800"/>
            <a:chExt cx="1524000" cy="3766449"/>
          </a:xfrm>
        </p:grpSpPr>
        <p:grpSp>
          <p:nvGrpSpPr>
            <p:cNvPr id="3" name="Group 49">
              <a:extLst>
                <a:ext uri="{FF2B5EF4-FFF2-40B4-BE49-F238E27FC236}">
                  <a16:creationId xmlns:a16="http://schemas.microsoft.com/office/drawing/2014/main" id="{8674E170-C3B8-62DD-C2A0-79BD7FB9BD07}"/>
                </a:ext>
              </a:extLst>
            </p:cNvPr>
            <p:cNvGrpSpPr/>
            <p:nvPr/>
          </p:nvGrpSpPr>
          <p:grpSpPr>
            <a:xfrm rot="9550070">
              <a:off x="4213978" y="4219465"/>
              <a:ext cx="304800" cy="613784"/>
              <a:chOff x="1295400" y="4546730"/>
              <a:chExt cx="409568" cy="689984"/>
            </a:xfrm>
          </p:grpSpPr>
          <p:sp>
            <p:nvSpPr>
              <p:cNvPr id="135" name="Oval 134">
                <a:extLst>
                  <a:ext uri="{FF2B5EF4-FFF2-40B4-BE49-F238E27FC236}">
                    <a16:creationId xmlns:a16="http://schemas.microsoft.com/office/drawing/2014/main" id="{93DCAF60-20CA-0DBD-4A0D-FA4C44670610}"/>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814E5E4B-C058-09AE-749F-AFAEB3FE0C03}"/>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42">
              <a:extLst>
                <a:ext uri="{FF2B5EF4-FFF2-40B4-BE49-F238E27FC236}">
                  <a16:creationId xmlns:a16="http://schemas.microsoft.com/office/drawing/2014/main" id="{AE49B062-8AB2-1199-643D-1FE56206D1A0}"/>
                </a:ext>
              </a:extLst>
            </p:cNvPr>
            <p:cNvGrpSpPr/>
            <p:nvPr/>
          </p:nvGrpSpPr>
          <p:grpSpPr>
            <a:xfrm rot="15885139">
              <a:off x="3977145" y="4210668"/>
              <a:ext cx="304800" cy="613784"/>
              <a:chOff x="1295400" y="4546730"/>
              <a:chExt cx="409568" cy="689984"/>
            </a:xfrm>
          </p:grpSpPr>
          <p:sp>
            <p:nvSpPr>
              <p:cNvPr id="133" name="Oval 5">
                <a:extLst>
                  <a:ext uri="{FF2B5EF4-FFF2-40B4-BE49-F238E27FC236}">
                    <a16:creationId xmlns:a16="http://schemas.microsoft.com/office/drawing/2014/main" id="{224B91A8-B102-D1BC-6DF4-98DF6B1DB21A}"/>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9C17CE91-6B66-FCB2-28AA-30FC61C8E7A4}"/>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rapezoid 7">
              <a:extLst>
                <a:ext uri="{FF2B5EF4-FFF2-40B4-BE49-F238E27FC236}">
                  <a16:creationId xmlns:a16="http://schemas.microsoft.com/office/drawing/2014/main" id="{1E648624-7B73-87A4-5B7F-50E2B46F31A1}"/>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5DD9A0DC-4606-8C5C-2ED3-7DA2FE5D5393}"/>
                </a:ext>
              </a:extLst>
            </p:cNvPr>
            <p:cNvSpPr/>
            <p:nvPr/>
          </p:nvSpPr>
          <p:spPr>
            <a:xfrm>
              <a:off x="47244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A63441D2-5A52-1B69-BA98-B2CC1D5E1116}"/>
                </a:ext>
              </a:extLst>
            </p:cNvPr>
            <p:cNvSpPr/>
            <p:nvPr/>
          </p:nvSpPr>
          <p:spPr>
            <a:xfrm>
              <a:off x="34290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rapezoid 91">
              <a:extLst>
                <a:ext uri="{FF2B5EF4-FFF2-40B4-BE49-F238E27FC236}">
                  <a16:creationId xmlns:a16="http://schemas.microsoft.com/office/drawing/2014/main" id="{EC0BD14B-492B-E7EC-185E-5A17EF9F7D79}"/>
                </a:ext>
              </a:extLst>
            </p:cNvPr>
            <p:cNvSpPr/>
            <p:nvPr/>
          </p:nvSpPr>
          <p:spPr>
            <a:xfrm>
              <a:off x="3657600" y="2051730"/>
              <a:ext cx="1143000" cy="2133600"/>
            </a:xfrm>
            <a:prstGeom prst="trapezoid">
              <a:avLst>
                <a:gd name="adj" fmla="val 23863"/>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a:extLst>
                <a:ext uri="{FF2B5EF4-FFF2-40B4-BE49-F238E27FC236}">
                  <a16:creationId xmlns:a16="http://schemas.microsoft.com/office/drawing/2014/main" id="{BB7B3BAF-E1F5-3E9E-482A-1FB602FA7489}"/>
                </a:ext>
              </a:extLst>
            </p:cNvPr>
            <p:cNvSpPr/>
            <p:nvPr/>
          </p:nvSpPr>
          <p:spPr>
            <a:xfrm>
              <a:off x="3886200" y="2127930"/>
              <a:ext cx="685800" cy="52590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a:extLst>
                <a:ext uri="{FF2B5EF4-FFF2-40B4-BE49-F238E27FC236}">
                  <a16:creationId xmlns:a16="http://schemas.microsoft.com/office/drawing/2014/main" id="{4A73AD68-3F68-DF77-E089-4BE8F3441BC4}"/>
                </a:ext>
              </a:extLst>
            </p:cNvPr>
            <p:cNvSpPr/>
            <p:nvPr/>
          </p:nvSpPr>
          <p:spPr>
            <a:xfrm>
              <a:off x="3909291" y="1867002"/>
              <a:ext cx="609600"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rapezoid 94">
              <a:extLst>
                <a:ext uri="{FF2B5EF4-FFF2-40B4-BE49-F238E27FC236}">
                  <a16:creationId xmlns:a16="http://schemas.microsoft.com/office/drawing/2014/main" id="{D03F3213-2F9C-0F49-EC12-5A561A02837D}"/>
                </a:ext>
              </a:extLst>
            </p:cNvPr>
            <p:cNvSpPr/>
            <p:nvPr/>
          </p:nvSpPr>
          <p:spPr>
            <a:xfrm rot="20397331">
              <a:off x="4372636" y="2187397"/>
              <a:ext cx="551541" cy="1157352"/>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rapezoid 95">
              <a:extLst>
                <a:ext uri="{FF2B5EF4-FFF2-40B4-BE49-F238E27FC236}">
                  <a16:creationId xmlns:a16="http://schemas.microsoft.com/office/drawing/2014/main" id="{29D4E394-9950-FFDD-E61B-F6E07FB53478}"/>
                </a:ext>
              </a:extLst>
            </p:cNvPr>
            <p:cNvSpPr/>
            <p:nvPr/>
          </p:nvSpPr>
          <p:spPr>
            <a:xfrm rot="1296214">
              <a:off x="3544730" y="2182303"/>
              <a:ext cx="511448" cy="1132587"/>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rapezoid 96">
              <a:extLst>
                <a:ext uri="{FF2B5EF4-FFF2-40B4-BE49-F238E27FC236}">
                  <a16:creationId xmlns:a16="http://schemas.microsoft.com/office/drawing/2014/main" id="{DF15DC94-DF51-F3DF-69BA-4D6B0E5F5F27}"/>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rapezoid 97">
              <a:extLst>
                <a:ext uri="{FF2B5EF4-FFF2-40B4-BE49-F238E27FC236}">
                  <a16:creationId xmlns:a16="http://schemas.microsoft.com/office/drawing/2014/main" id="{7537CCA2-96DE-A2DC-CE41-84A933FC0A2F}"/>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31">
              <a:extLst>
                <a:ext uri="{FF2B5EF4-FFF2-40B4-BE49-F238E27FC236}">
                  <a16:creationId xmlns:a16="http://schemas.microsoft.com/office/drawing/2014/main" id="{864D9D2B-5C68-447E-5B50-27091B5E35DD}"/>
                </a:ext>
              </a:extLst>
            </p:cNvPr>
            <p:cNvGrpSpPr/>
            <p:nvPr/>
          </p:nvGrpSpPr>
          <p:grpSpPr>
            <a:xfrm rot="21151532">
              <a:off x="4409671" y="1410436"/>
              <a:ext cx="343204" cy="757299"/>
              <a:chOff x="1434718" y="4935165"/>
              <a:chExt cx="343204" cy="757299"/>
            </a:xfrm>
          </p:grpSpPr>
          <p:sp>
            <p:nvSpPr>
              <p:cNvPr id="130" name="Moon 129">
                <a:extLst>
                  <a:ext uri="{FF2B5EF4-FFF2-40B4-BE49-F238E27FC236}">
                    <a16:creationId xmlns:a16="http://schemas.microsoft.com/office/drawing/2014/main" id="{6E868803-569B-1B20-4A63-2E6D47E8B60D}"/>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oon 130">
                <a:extLst>
                  <a:ext uri="{FF2B5EF4-FFF2-40B4-BE49-F238E27FC236}">
                    <a16:creationId xmlns:a16="http://schemas.microsoft.com/office/drawing/2014/main" id="{3AA88340-3351-F9AC-C6B7-571F9528810C}"/>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oon 131">
                <a:extLst>
                  <a:ext uri="{FF2B5EF4-FFF2-40B4-BE49-F238E27FC236}">
                    <a16:creationId xmlns:a16="http://schemas.microsoft.com/office/drawing/2014/main" id="{87CF9866-F4D7-BD63-09DE-F057EE1B95A2}"/>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0" name="Group 29">
              <a:extLst>
                <a:ext uri="{FF2B5EF4-FFF2-40B4-BE49-F238E27FC236}">
                  <a16:creationId xmlns:a16="http://schemas.microsoft.com/office/drawing/2014/main" id="{C25F1066-C985-2B8F-7B14-AA2263492697}"/>
                </a:ext>
              </a:extLst>
            </p:cNvPr>
            <p:cNvGrpSpPr/>
            <p:nvPr/>
          </p:nvGrpSpPr>
          <p:grpSpPr>
            <a:xfrm rot="1653802">
              <a:off x="3690953" y="1480868"/>
              <a:ext cx="343204" cy="757299"/>
              <a:chOff x="1434718" y="4935165"/>
              <a:chExt cx="343204" cy="757299"/>
            </a:xfrm>
          </p:grpSpPr>
          <p:sp>
            <p:nvSpPr>
              <p:cNvPr id="127" name="Moon 126">
                <a:extLst>
                  <a:ext uri="{FF2B5EF4-FFF2-40B4-BE49-F238E27FC236}">
                    <a16:creationId xmlns:a16="http://schemas.microsoft.com/office/drawing/2014/main" id="{C76D8B26-E9B7-6E8A-83EE-8E23C23D7A0D}"/>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Moon 27">
                <a:extLst>
                  <a:ext uri="{FF2B5EF4-FFF2-40B4-BE49-F238E27FC236}">
                    <a16:creationId xmlns:a16="http://schemas.microsoft.com/office/drawing/2014/main" id="{10D208F9-107E-DDA7-C589-9A08BE610118}"/>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Moon 28">
                <a:extLst>
                  <a:ext uri="{FF2B5EF4-FFF2-40B4-BE49-F238E27FC236}">
                    <a16:creationId xmlns:a16="http://schemas.microsoft.com/office/drawing/2014/main" id="{1A038217-B188-6322-1208-9B11124F9847}"/>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1" name="Oval 14">
              <a:extLst>
                <a:ext uri="{FF2B5EF4-FFF2-40B4-BE49-F238E27FC236}">
                  <a16:creationId xmlns:a16="http://schemas.microsoft.com/office/drawing/2014/main" id="{6867CC63-3EF9-5C25-7D3E-CCE7C10E8A87}"/>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Moon 101">
              <a:extLst>
                <a:ext uri="{FF2B5EF4-FFF2-40B4-BE49-F238E27FC236}">
                  <a16:creationId xmlns:a16="http://schemas.microsoft.com/office/drawing/2014/main" id="{DB4E4F26-62C1-99BC-102A-026A3F49AA0D}"/>
                </a:ext>
              </a:extLst>
            </p:cNvPr>
            <p:cNvSpPr/>
            <p:nvPr/>
          </p:nvSpPr>
          <p:spPr>
            <a:xfrm rot="5412568">
              <a:off x="4013458" y="828675"/>
              <a:ext cx="381000" cy="85725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102">
              <a:extLst>
                <a:ext uri="{FF2B5EF4-FFF2-40B4-BE49-F238E27FC236}">
                  <a16:creationId xmlns:a16="http://schemas.microsoft.com/office/drawing/2014/main" id="{FB4400CA-DE45-9694-8198-8182A25D7DA0}"/>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03">
              <a:extLst>
                <a:ext uri="{FF2B5EF4-FFF2-40B4-BE49-F238E27FC236}">
                  <a16:creationId xmlns:a16="http://schemas.microsoft.com/office/drawing/2014/main" id="{EAE0B86D-D73D-433E-2D8E-A22A17B72DCF}"/>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a:extLst>
                <a:ext uri="{FF2B5EF4-FFF2-40B4-BE49-F238E27FC236}">
                  <a16:creationId xmlns:a16="http://schemas.microsoft.com/office/drawing/2014/main" id="{1C06EB91-72A4-8CAD-F42B-1EDF5C6A3407}"/>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105">
              <a:extLst>
                <a:ext uri="{FF2B5EF4-FFF2-40B4-BE49-F238E27FC236}">
                  <a16:creationId xmlns:a16="http://schemas.microsoft.com/office/drawing/2014/main" id="{D0998FEA-4C24-624D-8B9D-8AE8051D4466}"/>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oon 106">
              <a:extLst>
                <a:ext uri="{FF2B5EF4-FFF2-40B4-BE49-F238E27FC236}">
                  <a16:creationId xmlns:a16="http://schemas.microsoft.com/office/drawing/2014/main" id="{6F8B8E77-E28D-3575-EF2C-AC1E70CD407B}"/>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107">
              <a:extLst>
                <a:ext uri="{FF2B5EF4-FFF2-40B4-BE49-F238E27FC236}">
                  <a16:creationId xmlns:a16="http://schemas.microsoft.com/office/drawing/2014/main" id="{451BD03F-7786-1BA9-B9B9-AB2DFCBC11B2}"/>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108">
              <a:extLst>
                <a:ext uri="{FF2B5EF4-FFF2-40B4-BE49-F238E27FC236}">
                  <a16:creationId xmlns:a16="http://schemas.microsoft.com/office/drawing/2014/main" id="{82F99A3F-2F55-2F0D-4C6B-31286F3C0223}"/>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109">
              <a:extLst>
                <a:ext uri="{FF2B5EF4-FFF2-40B4-BE49-F238E27FC236}">
                  <a16:creationId xmlns:a16="http://schemas.microsoft.com/office/drawing/2014/main" id="{2BC8A8B5-9EFC-F82F-4D6C-321807EA9DE6}"/>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a:extLst>
                <a:ext uri="{FF2B5EF4-FFF2-40B4-BE49-F238E27FC236}">
                  <a16:creationId xmlns:a16="http://schemas.microsoft.com/office/drawing/2014/main" id="{1FE87253-955D-8EE2-492A-2CCDF5C6102B}"/>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48">
              <a:extLst>
                <a:ext uri="{FF2B5EF4-FFF2-40B4-BE49-F238E27FC236}">
                  <a16:creationId xmlns:a16="http://schemas.microsoft.com/office/drawing/2014/main" id="{DBB9F7FB-057F-BDB5-5AD9-F808471A83C8}"/>
                </a:ext>
              </a:extLst>
            </p:cNvPr>
            <p:cNvGrpSpPr/>
            <p:nvPr/>
          </p:nvGrpSpPr>
          <p:grpSpPr>
            <a:xfrm>
              <a:off x="3890818" y="3982130"/>
              <a:ext cx="609600" cy="164123"/>
              <a:chOff x="553453" y="4798401"/>
              <a:chExt cx="1858183" cy="519282"/>
            </a:xfrm>
          </p:grpSpPr>
          <p:sp>
            <p:nvSpPr>
              <p:cNvPr id="122" name="Frame 121">
                <a:extLst>
                  <a:ext uri="{FF2B5EF4-FFF2-40B4-BE49-F238E27FC236}">
                    <a16:creationId xmlns:a16="http://schemas.microsoft.com/office/drawing/2014/main" id="{5FCEB052-750A-1D86-3E5B-04E4DDC9B795}"/>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Frame 122">
                <a:extLst>
                  <a:ext uri="{FF2B5EF4-FFF2-40B4-BE49-F238E27FC236}">
                    <a16:creationId xmlns:a16="http://schemas.microsoft.com/office/drawing/2014/main" id="{6DDAB3DE-A566-F124-A25D-BDD9A847EB8D}"/>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Frame 123">
                <a:extLst>
                  <a:ext uri="{FF2B5EF4-FFF2-40B4-BE49-F238E27FC236}">
                    <a16:creationId xmlns:a16="http://schemas.microsoft.com/office/drawing/2014/main" id="{3BF0EF1D-052F-C304-C3FB-7D73A12EC7C6}"/>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Frame 124">
                <a:extLst>
                  <a:ext uri="{FF2B5EF4-FFF2-40B4-BE49-F238E27FC236}">
                    <a16:creationId xmlns:a16="http://schemas.microsoft.com/office/drawing/2014/main" id="{EBF268BE-7C3B-EDD5-9593-84DC01B88C61}"/>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Frame 125">
                <a:extLst>
                  <a:ext uri="{FF2B5EF4-FFF2-40B4-BE49-F238E27FC236}">
                    <a16:creationId xmlns:a16="http://schemas.microsoft.com/office/drawing/2014/main" id="{9730EE50-E483-4288-8C41-6F356C8A38CA}"/>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3" name="Group 53">
              <a:extLst>
                <a:ext uri="{FF2B5EF4-FFF2-40B4-BE49-F238E27FC236}">
                  <a16:creationId xmlns:a16="http://schemas.microsoft.com/office/drawing/2014/main" id="{00789720-0A6E-B9E4-2E7A-C5EE58E3B83E}"/>
                </a:ext>
              </a:extLst>
            </p:cNvPr>
            <p:cNvGrpSpPr/>
            <p:nvPr/>
          </p:nvGrpSpPr>
          <p:grpSpPr>
            <a:xfrm rot="1653802">
              <a:off x="3691791" y="1315553"/>
              <a:ext cx="243277" cy="536804"/>
              <a:chOff x="1434718" y="4935165"/>
              <a:chExt cx="343204" cy="757299"/>
            </a:xfrm>
          </p:grpSpPr>
          <p:sp>
            <p:nvSpPr>
              <p:cNvPr id="119" name="Moon 118">
                <a:extLst>
                  <a:ext uri="{FF2B5EF4-FFF2-40B4-BE49-F238E27FC236}">
                    <a16:creationId xmlns:a16="http://schemas.microsoft.com/office/drawing/2014/main" id="{10E680F6-2597-F1E5-857F-B37B9BD20CE8}"/>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Moon 119">
                <a:extLst>
                  <a:ext uri="{FF2B5EF4-FFF2-40B4-BE49-F238E27FC236}">
                    <a16:creationId xmlns:a16="http://schemas.microsoft.com/office/drawing/2014/main" id="{ED3733B9-91A4-6876-35CE-832D8CFDD08D}"/>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oon 120">
                <a:extLst>
                  <a:ext uri="{FF2B5EF4-FFF2-40B4-BE49-F238E27FC236}">
                    <a16:creationId xmlns:a16="http://schemas.microsoft.com/office/drawing/2014/main" id="{6572075A-09AE-B571-7836-AA4322F60E0F}"/>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57">
              <a:extLst>
                <a:ext uri="{FF2B5EF4-FFF2-40B4-BE49-F238E27FC236}">
                  <a16:creationId xmlns:a16="http://schemas.microsoft.com/office/drawing/2014/main" id="{3579DBEF-40DB-97F3-2650-5C27B9D31E25}"/>
                </a:ext>
              </a:extLst>
            </p:cNvPr>
            <p:cNvGrpSpPr/>
            <p:nvPr/>
          </p:nvGrpSpPr>
          <p:grpSpPr>
            <a:xfrm rot="20849912">
              <a:off x="4551016" y="1309696"/>
              <a:ext cx="243277" cy="536804"/>
              <a:chOff x="1434718" y="4935165"/>
              <a:chExt cx="343204" cy="757299"/>
            </a:xfrm>
          </p:grpSpPr>
          <p:sp>
            <p:nvSpPr>
              <p:cNvPr id="116" name="Moon 115">
                <a:extLst>
                  <a:ext uri="{FF2B5EF4-FFF2-40B4-BE49-F238E27FC236}">
                    <a16:creationId xmlns:a16="http://schemas.microsoft.com/office/drawing/2014/main" id="{A667EB4A-DDC3-C895-AE2D-1FD9C6D46876}"/>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Moon 116">
                <a:extLst>
                  <a:ext uri="{FF2B5EF4-FFF2-40B4-BE49-F238E27FC236}">
                    <a16:creationId xmlns:a16="http://schemas.microsoft.com/office/drawing/2014/main" id="{34FC61A6-8C8A-2659-5B08-B17E844D968E}"/>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17">
                <a:extLst>
                  <a:ext uri="{FF2B5EF4-FFF2-40B4-BE49-F238E27FC236}">
                    <a16:creationId xmlns:a16="http://schemas.microsoft.com/office/drawing/2014/main" id="{D9ED9F78-284F-1594-2661-4B7D9B8F02FC}"/>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Rounded Rectangle 30">
              <a:extLst>
                <a:ext uri="{FF2B5EF4-FFF2-40B4-BE49-F238E27FC236}">
                  <a16:creationId xmlns:a16="http://schemas.microsoft.com/office/drawing/2014/main" id="{87ED0748-FBCF-16B3-AF05-1003AA82681E}"/>
                </a:ext>
              </a:extLst>
            </p:cNvPr>
            <p:cNvSpPr/>
            <p:nvPr/>
          </p:nvSpPr>
          <p:spPr>
            <a:xfrm>
              <a:off x="3724514" y="128914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5" name="Group 30">
            <a:extLst>
              <a:ext uri="{FF2B5EF4-FFF2-40B4-BE49-F238E27FC236}">
                <a16:creationId xmlns:a16="http://schemas.microsoft.com/office/drawing/2014/main" id="{1D0160E7-6A44-41B9-BE66-C81728CAFBEE}"/>
              </a:ext>
            </a:extLst>
          </p:cNvPr>
          <p:cNvGrpSpPr/>
          <p:nvPr/>
        </p:nvGrpSpPr>
        <p:grpSpPr>
          <a:xfrm rot="2795373">
            <a:off x="1710279" y="2077357"/>
            <a:ext cx="715705" cy="781975"/>
            <a:chOff x="3429000" y="2743200"/>
            <a:chExt cx="1447800" cy="2363802"/>
          </a:xfrm>
        </p:grpSpPr>
        <p:sp>
          <p:nvSpPr>
            <p:cNvPr id="36" name="Rounded Rectangle 197">
              <a:extLst>
                <a:ext uri="{FF2B5EF4-FFF2-40B4-BE49-F238E27FC236}">
                  <a16:creationId xmlns:a16="http://schemas.microsoft.com/office/drawing/2014/main" id="{33C9F74A-1F74-4D32-8CD5-13FBEE065E1E}"/>
                </a:ext>
              </a:extLst>
            </p:cNvPr>
            <p:cNvSpPr/>
            <p:nvPr/>
          </p:nvSpPr>
          <p:spPr>
            <a:xfrm rot="5400000">
              <a:off x="3268088" y="4123310"/>
              <a:ext cx="1678002" cy="289382"/>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198">
              <a:extLst>
                <a:ext uri="{FF2B5EF4-FFF2-40B4-BE49-F238E27FC236}">
                  <a16:creationId xmlns:a16="http://schemas.microsoft.com/office/drawing/2014/main" id="{86521F39-F352-4E5D-ADA8-22FC1D865405}"/>
                </a:ext>
              </a:extLst>
            </p:cNvPr>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199">
              <a:extLst>
                <a:ext uri="{FF2B5EF4-FFF2-40B4-BE49-F238E27FC236}">
                  <a16:creationId xmlns:a16="http://schemas.microsoft.com/office/drawing/2014/main" id="{DD59D843-C619-452B-9C93-785C0C15BC5F}"/>
                </a:ext>
              </a:extLst>
            </p:cNvPr>
            <p:cNvSpPr/>
            <p:nvPr/>
          </p:nvSpPr>
          <p:spPr>
            <a:xfrm>
              <a:off x="3657600" y="2745971"/>
              <a:ext cx="232756"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200">
              <a:extLst>
                <a:ext uri="{FF2B5EF4-FFF2-40B4-BE49-F238E27FC236}">
                  <a16:creationId xmlns:a16="http://schemas.microsoft.com/office/drawing/2014/main" id="{4B5CE719-E865-4F50-9C6A-68490C318A20}"/>
                </a:ext>
              </a:extLst>
            </p:cNvPr>
            <p:cNvSpPr/>
            <p:nvPr/>
          </p:nvSpPr>
          <p:spPr>
            <a:xfrm>
              <a:off x="4343400" y="2743200"/>
              <a:ext cx="199505"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1356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07819" y="838201"/>
            <a:ext cx="6192981" cy="1477328"/>
          </a:xfrm>
          <a:prstGeom prst="rect">
            <a:avLst/>
          </a:prstGeom>
        </p:spPr>
        <p:txBody>
          <a:bodyPr wrap="square">
            <a:spAutoFit/>
          </a:bodyPr>
          <a:lstStyle/>
          <a:p>
            <a:pPr fontAlgn="base"/>
            <a:r>
              <a:rPr lang="en-US" dirty="0">
                <a:solidFill>
                  <a:schemeClr val="bg1"/>
                </a:solidFill>
              </a:rPr>
              <a:t>The change in the government instituted through King Mosiah was so significant that from then until the birth of Christ (see 3 Nephi 2:8) the Nephites recorded their time in relation to the beginning of the reign of the judges. Previously the Nephites kept track of time from the year Lehi left Jerusalem.</a:t>
            </a:r>
          </a:p>
        </p:txBody>
      </p:sp>
      <p:sp>
        <p:nvSpPr>
          <p:cNvPr id="4" name="TextBox 3"/>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Arial Black" pitchFamily="34" charset="0"/>
              </a:rPr>
              <a:t>The Reign of the Judges</a:t>
            </a:r>
          </a:p>
        </p:txBody>
      </p:sp>
      <p:sp>
        <p:nvSpPr>
          <p:cNvPr id="5" name="TextBox 4"/>
          <p:cNvSpPr txBox="1"/>
          <p:nvPr/>
        </p:nvSpPr>
        <p:spPr>
          <a:xfrm>
            <a:off x="207819" y="6488669"/>
            <a:ext cx="4495800" cy="369332"/>
          </a:xfrm>
          <a:prstGeom prst="rect">
            <a:avLst/>
          </a:prstGeom>
          <a:noFill/>
        </p:spPr>
        <p:txBody>
          <a:bodyPr wrap="square" rtlCol="0">
            <a:spAutoFit/>
          </a:bodyPr>
          <a:lstStyle/>
          <a:p>
            <a:r>
              <a:rPr lang="en-US" dirty="0">
                <a:solidFill>
                  <a:schemeClr val="bg1"/>
                </a:solidFill>
              </a:rPr>
              <a:t>Mosiah 29:44</a:t>
            </a:r>
            <a:endParaRPr lang="en-US" sz="1400" dirty="0">
              <a:solidFill>
                <a:schemeClr val="bg1"/>
              </a:solidFill>
            </a:endParaRPr>
          </a:p>
        </p:txBody>
      </p:sp>
      <p:sp>
        <p:nvSpPr>
          <p:cNvPr id="6" name="Rectangle 5"/>
          <p:cNvSpPr/>
          <p:nvPr/>
        </p:nvSpPr>
        <p:spPr>
          <a:xfrm>
            <a:off x="5791200" y="3429000"/>
            <a:ext cx="4572000" cy="2862322"/>
          </a:xfrm>
          <a:prstGeom prst="rect">
            <a:avLst/>
          </a:prstGeom>
        </p:spPr>
        <p:txBody>
          <a:bodyPr>
            <a:spAutoFit/>
          </a:bodyPr>
          <a:lstStyle/>
          <a:p>
            <a:pPr fontAlgn="base"/>
            <a:r>
              <a:rPr lang="en-US" dirty="0">
                <a:solidFill>
                  <a:schemeClr val="bg1"/>
                </a:solidFill>
              </a:rPr>
              <a:t>“After Lehi left Jerusalem, time was reckoned according to the date of his departure. With establishment of the system of the judges we encounter a new reckoning of time among the Nephites—the “first year of the reign of the judges,” and so on.</a:t>
            </a:r>
          </a:p>
          <a:p>
            <a:pPr fontAlgn="base"/>
            <a:r>
              <a:rPr lang="en-US" dirty="0">
                <a:solidFill>
                  <a:schemeClr val="bg1"/>
                </a:solidFill>
              </a:rPr>
              <a:t>This system would be in effect until the sign of the birth of Christ would be given, when they would begin reckoning their time from that point (see 3 Nephi 3:8)</a:t>
            </a:r>
          </a:p>
        </p:txBody>
      </p:sp>
      <p:grpSp>
        <p:nvGrpSpPr>
          <p:cNvPr id="8" name="Group 7"/>
          <p:cNvGrpSpPr/>
          <p:nvPr/>
        </p:nvGrpSpPr>
        <p:grpSpPr>
          <a:xfrm>
            <a:off x="6400801" y="838200"/>
            <a:ext cx="1995055" cy="1219200"/>
            <a:chOff x="6781800" y="5334000"/>
            <a:chExt cx="1371600" cy="838200"/>
          </a:xfrm>
        </p:grpSpPr>
        <p:sp>
          <p:nvSpPr>
            <p:cNvPr id="9" name="Rounded Rectangle 8"/>
            <p:cNvSpPr/>
            <p:nvPr/>
          </p:nvSpPr>
          <p:spPr>
            <a:xfrm>
              <a:off x="6781800" y="6019800"/>
              <a:ext cx="1371600" cy="1524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a:off x="7239000" y="5334000"/>
              <a:ext cx="457200" cy="6858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a:off x="6781800" y="5486400"/>
              <a:ext cx="4572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a:off x="7696200" y="5486400"/>
              <a:ext cx="457200" cy="533400"/>
            </a:xfrm>
            <a:prstGeom prst="triangl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Decision 12"/>
            <p:cNvSpPr/>
            <p:nvPr/>
          </p:nvSpPr>
          <p:spPr>
            <a:xfrm>
              <a:off x="7391400" y="5715000"/>
              <a:ext cx="152400" cy="457200"/>
            </a:xfrm>
            <a:prstGeom prst="flowChartDecision">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30"/>
          <p:cNvGrpSpPr/>
          <p:nvPr/>
        </p:nvGrpSpPr>
        <p:grpSpPr>
          <a:xfrm rot="14623709">
            <a:off x="9221288" y="1265595"/>
            <a:ext cx="1155718" cy="1824906"/>
            <a:chOff x="3429000" y="2743200"/>
            <a:chExt cx="1447800" cy="2363802"/>
          </a:xfrm>
        </p:grpSpPr>
        <p:sp>
          <p:nvSpPr>
            <p:cNvPr id="15" name="Rounded Rectangle 14"/>
            <p:cNvSpPr/>
            <p:nvPr/>
          </p:nvSpPr>
          <p:spPr>
            <a:xfrm rot="5400000">
              <a:off x="3268088" y="4123310"/>
              <a:ext cx="1678002" cy="289382"/>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3657600" y="2745971"/>
              <a:ext cx="232756"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343400" y="2743200"/>
              <a:ext cx="199505"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B41E20FC-2B66-4364-9FF5-41208803D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188" y="2568954"/>
            <a:ext cx="2911211" cy="4065937"/>
          </a:xfrm>
          <a:prstGeom prst="rect">
            <a:avLst/>
          </a:prstGeom>
        </p:spPr>
      </p:pic>
    </p:spTree>
    <p:extLst>
      <p:ext uri="{BB962C8B-B14F-4D97-AF65-F5344CB8AC3E}">
        <p14:creationId xmlns:p14="http://schemas.microsoft.com/office/powerpoint/2010/main" val="248716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96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133524" y="1031271"/>
            <a:ext cx="5157423" cy="4708981"/>
          </a:xfrm>
          <a:prstGeom prst="rect">
            <a:avLst/>
          </a:prstGeom>
        </p:spPr>
        <p:txBody>
          <a:bodyPr wrap="square">
            <a:spAutoFit/>
          </a:bodyPr>
          <a:lstStyle/>
          <a:p>
            <a:pPr fontAlgn="base"/>
            <a:r>
              <a:rPr lang="en-US" sz="2000" i="1" dirty="0">
                <a:solidFill>
                  <a:schemeClr val="bg1"/>
                </a:solidFill>
              </a:rPr>
              <a:t>“And now it came to pass that his [Alma’s] father died, being eighty and two years old, having lived to </a:t>
            </a:r>
            <a:r>
              <a:rPr lang="en-US" sz="2000" i="1" dirty="0" err="1">
                <a:solidFill>
                  <a:schemeClr val="bg1"/>
                </a:solidFill>
              </a:rPr>
              <a:t>fulfil</a:t>
            </a:r>
            <a:r>
              <a:rPr lang="en-US" sz="2000" i="1" dirty="0">
                <a:solidFill>
                  <a:schemeClr val="bg1"/>
                </a:solidFill>
              </a:rPr>
              <a:t> the commandments of God.</a:t>
            </a:r>
          </a:p>
          <a:p>
            <a:pPr fontAlgn="base"/>
            <a:endParaRPr lang="en-US" sz="2000" i="1" dirty="0">
              <a:solidFill>
                <a:schemeClr val="bg1"/>
              </a:solidFill>
            </a:endParaRPr>
          </a:p>
          <a:p>
            <a:pPr fontAlgn="base"/>
            <a:endParaRPr lang="en-US" sz="2000" i="1" dirty="0">
              <a:solidFill>
                <a:schemeClr val="bg1"/>
              </a:solidFill>
            </a:endParaRPr>
          </a:p>
          <a:p>
            <a:pPr fontAlgn="base"/>
            <a:r>
              <a:rPr lang="en-US" sz="2000" i="1" dirty="0">
                <a:solidFill>
                  <a:schemeClr val="bg1"/>
                </a:solidFill>
              </a:rPr>
              <a:t>And it came to pass that Mosiah died also, in the thirty and third year of his reign, being sixty and three years old; making in the whole, five hundred and nine years from the time Lehi left Jerusalem.</a:t>
            </a:r>
          </a:p>
          <a:p>
            <a:pPr fontAlgn="base"/>
            <a:endParaRPr lang="en-US" sz="2000" i="1" dirty="0">
              <a:solidFill>
                <a:schemeClr val="bg1"/>
              </a:solidFill>
            </a:endParaRPr>
          </a:p>
          <a:p>
            <a:pPr fontAlgn="base"/>
            <a:endParaRPr lang="en-US" sz="2000" i="1" dirty="0">
              <a:solidFill>
                <a:schemeClr val="bg1"/>
              </a:solidFill>
            </a:endParaRPr>
          </a:p>
          <a:p>
            <a:pPr fontAlgn="base"/>
            <a:r>
              <a:rPr lang="en-US" sz="2000" i="1" dirty="0">
                <a:solidFill>
                  <a:schemeClr val="bg1"/>
                </a:solidFill>
              </a:rPr>
              <a:t>And thus ended the reign of the kings over the people of Nephi; and thus ended the days of Alma, who was the founder of their church.”</a:t>
            </a:r>
          </a:p>
        </p:txBody>
      </p:sp>
      <p:sp>
        <p:nvSpPr>
          <p:cNvPr id="4" name="TextBox 3"/>
          <p:cNvSpPr txBox="1"/>
          <p:nvPr/>
        </p:nvSpPr>
        <p:spPr>
          <a:xfrm>
            <a:off x="1524000" y="1"/>
            <a:ext cx="9144000" cy="584775"/>
          </a:xfrm>
          <a:prstGeom prst="rect">
            <a:avLst/>
          </a:prstGeom>
          <a:noFill/>
        </p:spPr>
        <p:txBody>
          <a:bodyPr wrap="square" rtlCol="0">
            <a:spAutoFit/>
          </a:bodyPr>
          <a:lstStyle/>
          <a:p>
            <a:pPr algn="ctr"/>
            <a:r>
              <a:rPr lang="en-US" sz="3200" dirty="0">
                <a:solidFill>
                  <a:schemeClr val="bg1"/>
                </a:solidFill>
                <a:latin typeface="Arial Black" pitchFamily="34" charset="0"/>
              </a:rPr>
              <a:t>Death of Alma, King Mosiah and Alma</a:t>
            </a:r>
          </a:p>
        </p:txBody>
      </p:sp>
      <p:sp>
        <p:nvSpPr>
          <p:cNvPr id="5" name="TextBox 4"/>
          <p:cNvSpPr txBox="1"/>
          <p:nvPr/>
        </p:nvSpPr>
        <p:spPr>
          <a:xfrm>
            <a:off x="162483" y="6513802"/>
            <a:ext cx="4495800" cy="369332"/>
          </a:xfrm>
          <a:prstGeom prst="rect">
            <a:avLst/>
          </a:prstGeom>
          <a:noFill/>
        </p:spPr>
        <p:txBody>
          <a:bodyPr wrap="square" rtlCol="0">
            <a:spAutoFit/>
          </a:bodyPr>
          <a:lstStyle/>
          <a:p>
            <a:r>
              <a:rPr lang="en-US" dirty="0">
                <a:solidFill>
                  <a:schemeClr val="bg1"/>
                </a:solidFill>
              </a:rPr>
              <a:t>Mosiah 29:44-47</a:t>
            </a:r>
            <a:endParaRPr lang="en-US" sz="1400" dirty="0">
              <a:solidFill>
                <a:schemeClr val="bg1"/>
              </a:solidFill>
            </a:endParaRPr>
          </a:p>
        </p:txBody>
      </p:sp>
      <p:grpSp>
        <p:nvGrpSpPr>
          <p:cNvPr id="58" name="Group 57"/>
          <p:cNvGrpSpPr/>
          <p:nvPr/>
        </p:nvGrpSpPr>
        <p:grpSpPr>
          <a:xfrm>
            <a:off x="6385086" y="589867"/>
            <a:ext cx="1321841" cy="3200400"/>
            <a:chOff x="1143000" y="914400"/>
            <a:chExt cx="1526479" cy="3695864"/>
          </a:xfrm>
        </p:grpSpPr>
        <p:sp>
          <p:nvSpPr>
            <p:cNvPr id="59" name="Moon 58"/>
            <p:cNvSpPr/>
            <p:nvPr/>
          </p:nvSpPr>
          <p:spPr>
            <a:xfrm rot="686128">
              <a:off x="1450442" y="1539627"/>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3"/>
            <p:cNvSpPr/>
            <p:nvPr/>
          </p:nvSpPr>
          <p:spPr>
            <a:xfrm rot="19444033">
              <a:off x="1923831" y="3840638"/>
              <a:ext cx="328157"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2"/>
            <p:cNvSpPr/>
            <p:nvPr/>
          </p:nvSpPr>
          <p:spPr>
            <a:xfrm rot="2648374">
              <a:off x="1555048" y="3988738"/>
              <a:ext cx="305707" cy="621526"/>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p:cNvSpPr/>
            <p:nvPr/>
          </p:nvSpPr>
          <p:spPr>
            <a:xfrm>
              <a:off x="1447800" y="2819400"/>
              <a:ext cx="914400" cy="1447800"/>
            </a:xfrm>
            <a:prstGeom prst="trapezoid">
              <a:avLst>
                <a:gd name="adj" fmla="val 1544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4"/>
            <p:cNvSpPr/>
            <p:nvPr/>
          </p:nvSpPr>
          <p:spPr>
            <a:xfrm>
              <a:off x="1143000" y="327660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5"/>
            <p:cNvSpPr/>
            <p:nvPr/>
          </p:nvSpPr>
          <p:spPr>
            <a:xfrm>
              <a:off x="2438400" y="3124200"/>
              <a:ext cx="231079"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p:cNvSpPr/>
            <p:nvPr/>
          </p:nvSpPr>
          <p:spPr>
            <a:xfrm rot="20486525">
              <a:off x="2042812" y="2024337"/>
              <a:ext cx="534904" cy="1491956"/>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p:cNvSpPr/>
            <p:nvPr/>
          </p:nvSpPr>
          <p:spPr>
            <a:xfrm rot="1355661">
              <a:off x="1179158" y="2033318"/>
              <a:ext cx="569350" cy="1491956"/>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p:cNvSpPr/>
            <p:nvPr/>
          </p:nvSpPr>
          <p:spPr>
            <a:xfrm>
              <a:off x="1371600" y="2438400"/>
              <a:ext cx="1066800" cy="1434291"/>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p:cNvSpPr/>
            <p:nvPr/>
          </p:nvSpPr>
          <p:spPr>
            <a:xfrm rot="1339147">
              <a:off x="1661039" y="2200932"/>
              <a:ext cx="647037" cy="849344"/>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p:cNvSpPr/>
            <p:nvPr/>
          </p:nvSpPr>
          <p:spPr>
            <a:xfrm rot="20508981">
              <a:off x="1491765" y="2144215"/>
              <a:ext cx="601922" cy="905371"/>
            </a:xfrm>
            <a:prstGeom prst="trapezoid">
              <a:avLst>
                <a:gd name="adj" fmla="val 35985"/>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74"/>
            <p:cNvGrpSpPr/>
            <p:nvPr/>
          </p:nvGrpSpPr>
          <p:grpSpPr>
            <a:xfrm rot="20913872" flipH="1">
              <a:off x="2105250" y="1329388"/>
              <a:ext cx="450325" cy="1073251"/>
              <a:chOff x="6528137" y="1535176"/>
              <a:chExt cx="450325" cy="1073251"/>
            </a:xfrm>
          </p:grpSpPr>
          <p:sp>
            <p:nvSpPr>
              <p:cNvPr id="107" name="Moon 75"/>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oon 76"/>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Moon 77"/>
              <p:cNvSpPr/>
              <p:nvPr/>
            </p:nvSpPr>
            <p:spPr>
              <a:xfrm rot="21340991">
                <a:off x="6676480" y="1576093"/>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78"/>
              <p:cNvSpPr/>
              <p:nvPr/>
            </p:nvSpPr>
            <p:spPr>
              <a:xfrm>
                <a:off x="6528137" y="1535176"/>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Moon 110"/>
              <p:cNvSpPr/>
              <p:nvPr/>
            </p:nvSpPr>
            <p:spPr>
              <a:xfrm rot="21435342">
                <a:off x="6654172" y="1662940"/>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3"/>
            <p:cNvGrpSpPr/>
            <p:nvPr/>
          </p:nvGrpSpPr>
          <p:grpSpPr>
            <a:xfrm rot="686128">
              <a:off x="1371600" y="1219200"/>
              <a:ext cx="526130" cy="1108534"/>
              <a:chOff x="6477000" y="1545521"/>
              <a:chExt cx="526130" cy="1108534"/>
            </a:xfrm>
          </p:grpSpPr>
          <p:sp>
            <p:nvSpPr>
              <p:cNvPr id="102" name="Moon 68"/>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102"/>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70"/>
              <p:cNvSpPr/>
              <p:nvPr/>
            </p:nvSpPr>
            <p:spPr>
              <a:xfrm rot="2055213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oon 104"/>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oon 105"/>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Oval 14"/>
            <p:cNvSpPr/>
            <p:nvPr/>
          </p:nvSpPr>
          <p:spPr>
            <a:xfrm rot="19066372">
              <a:off x="1965309" y="1066800"/>
              <a:ext cx="445030" cy="65954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15"/>
            <p:cNvSpPr/>
            <p:nvPr/>
          </p:nvSpPr>
          <p:spPr>
            <a:xfrm rot="3077158">
              <a:off x="1560477" y="967097"/>
              <a:ext cx="430287" cy="705091"/>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67"/>
            <p:cNvSpPr/>
            <p:nvPr/>
          </p:nvSpPr>
          <p:spPr>
            <a:xfrm rot="10800000">
              <a:off x="1676400" y="2057400"/>
              <a:ext cx="457200" cy="4572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1600200" y="1112197"/>
              <a:ext cx="685800"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Group 80"/>
            <p:cNvGrpSpPr/>
            <p:nvPr/>
          </p:nvGrpSpPr>
          <p:grpSpPr>
            <a:xfrm rot="16200000" flipH="1">
              <a:off x="1823424" y="843578"/>
              <a:ext cx="467953" cy="914400"/>
              <a:chOff x="6477000" y="1545521"/>
              <a:chExt cx="526130" cy="1108534"/>
            </a:xfrm>
          </p:grpSpPr>
          <p:sp>
            <p:nvSpPr>
              <p:cNvPr id="97" name="Moon 96"/>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Moon 97"/>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Moon 98"/>
              <p:cNvSpPr/>
              <p:nvPr/>
            </p:nvSpPr>
            <p:spPr>
              <a:xfrm rot="1998220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Moon 99"/>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Moon 100"/>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Moon 76"/>
            <p:cNvSpPr/>
            <p:nvPr/>
          </p:nvSpPr>
          <p:spPr>
            <a:xfrm rot="16364658" flipH="1">
              <a:off x="1778613" y="988750"/>
              <a:ext cx="268446" cy="76569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1676400" y="1143000"/>
              <a:ext cx="609600" cy="304800"/>
            </a:xfrm>
            <a:prstGeom prst="ellipse">
              <a:avLst/>
            </a:prstGeom>
            <a:solidFill>
              <a:srgbClr val="A2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1524000" y="2819400"/>
              <a:ext cx="762000" cy="3048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0" name="Group 48"/>
            <p:cNvGrpSpPr/>
            <p:nvPr/>
          </p:nvGrpSpPr>
          <p:grpSpPr>
            <a:xfrm>
              <a:off x="1600200" y="2895600"/>
              <a:ext cx="609600" cy="164123"/>
              <a:chOff x="553453" y="4798401"/>
              <a:chExt cx="1858183" cy="519282"/>
            </a:xfrm>
          </p:grpSpPr>
          <p:sp>
            <p:nvSpPr>
              <p:cNvPr id="92" name="Frame 91"/>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Frame 92"/>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Frame 93"/>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Frame 94"/>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Frame 95"/>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81" name="Group 111"/>
            <p:cNvGrpSpPr/>
            <p:nvPr/>
          </p:nvGrpSpPr>
          <p:grpSpPr>
            <a:xfrm>
              <a:off x="1447800" y="914400"/>
              <a:ext cx="1066800" cy="533400"/>
              <a:chOff x="5943600" y="990600"/>
              <a:chExt cx="1447800" cy="1447800"/>
            </a:xfrm>
          </p:grpSpPr>
          <p:grpSp>
            <p:nvGrpSpPr>
              <p:cNvPr id="82" name="Group 102"/>
              <p:cNvGrpSpPr/>
              <p:nvPr/>
            </p:nvGrpSpPr>
            <p:grpSpPr>
              <a:xfrm>
                <a:off x="6324600" y="990600"/>
                <a:ext cx="685800" cy="1447800"/>
                <a:chOff x="6324600" y="990600"/>
                <a:chExt cx="685800" cy="1447800"/>
              </a:xfrm>
            </p:grpSpPr>
            <p:sp>
              <p:nvSpPr>
                <p:cNvPr id="90" name="Isosceles Triangle 89"/>
                <p:cNvSpPr/>
                <p:nvPr/>
              </p:nvSpPr>
              <p:spPr>
                <a:xfrm>
                  <a:off x="6324600" y="1524000"/>
                  <a:ext cx="685800" cy="914400"/>
                </a:xfrm>
                <a:prstGeom prst="triangle">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p:cNvSpPr/>
                <p:nvPr/>
              </p:nvSpPr>
              <p:spPr>
                <a:xfrm>
                  <a:off x="6400800" y="990600"/>
                  <a:ext cx="533400" cy="838200"/>
                </a:xfrm>
                <a:prstGeom prst="ellipse">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104"/>
              <p:cNvGrpSpPr/>
              <p:nvPr/>
            </p:nvGrpSpPr>
            <p:grpSpPr>
              <a:xfrm>
                <a:off x="7010400" y="1676400"/>
                <a:ext cx="360947" cy="762000"/>
                <a:chOff x="6324600" y="990600"/>
                <a:chExt cx="685800" cy="1447800"/>
              </a:xfrm>
            </p:grpSpPr>
            <p:sp>
              <p:nvSpPr>
                <p:cNvPr id="88" name="Isosceles Triangle 87"/>
                <p:cNvSpPr/>
                <p:nvPr/>
              </p:nvSpPr>
              <p:spPr>
                <a:xfrm>
                  <a:off x="6324600" y="1524000"/>
                  <a:ext cx="685800" cy="914400"/>
                </a:xfrm>
                <a:prstGeom prst="triangle">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6400800" y="990600"/>
                  <a:ext cx="533400" cy="838200"/>
                </a:xfrm>
                <a:prstGeom prst="ellipse">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107"/>
              <p:cNvGrpSpPr/>
              <p:nvPr/>
            </p:nvGrpSpPr>
            <p:grpSpPr>
              <a:xfrm>
                <a:off x="5943600" y="1676400"/>
                <a:ext cx="360947" cy="762000"/>
                <a:chOff x="6324600" y="990600"/>
                <a:chExt cx="685800" cy="1447800"/>
              </a:xfrm>
            </p:grpSpPr>
            <p:sp>
              <p:nvSpPr>
                <p:cNvPr id="86" name="Isosceles Triangle 85"/>
                <p:cNvSpPr/>
                <p:nvPr/>
              </p:nvSpPr>
              <p:spPr>
                <a:xfrm>
                  <a:off x="6324600" y="1524000"/>
                  <a:ext cx="685800" cy="914400"/>
                </a:xfrm>
                <a:prstGeom prst="triangle">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6400800" y="990600"/>
                  <a:ext cx="533400" cy="838200"/>
                </a:xfrm>
                <a:prstGeom prst="ellipse">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5" name="Rectangle 84"/>
              <p:cNvSpPr/>
              <p:nvPr/>
            </p:nvSpPr>
            <p:spPr>
              <a:xfrm>
                <a:off x="5943600" y="2209800"/>
                <a:ext cx="1447800" cy="228600"/>
              </a:xfrm>
              <a:prstGeom prst="rect">
                <a:avLst/>
              </a:prstGeom>
              <a:solidFill>
                <a:srgbClr val="F4DA6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a:extLst>
              <a:ext uri="{FF2B5EF4-FFF2-40B4-BE49-F238E27FC236}">
                <a16:creationId xmlns:a16="http://schemas.microsoft.com/office/drawing/2014/main" id="{C1B154EC-6077-F423-4EDF-7E860CF49D05}"/>
              </a:ext>
            </a:extLst>
          </p:cNvPr>
          <p:cNvGrpSpPr/>
          <p:nvPr/>
        </p:nvGrpSpPr>
        <p:grpSpPr>
          <a:xfrm>
            <a:off x="7645220" y="2758442"/>
            <a:ext cx="1319483" cy="2807097"/>
            <a:chOff x="4495800" y="457200"/>
            <a:chExt cx="1219200" cy="2642171"/>
          </a:xfrm>
        </p:grpSpPr>
        <p:grpSp>
          <p:nvGrpSpPr>
            <p:cNvPr id="112" name="Group 53">
              <a:extLst>
                <a:ext uri="{FF2B5EF4-FFF2-40B4-BE49-F238E27FC236}">
                  <a16:creationId xmlns:a16="http://schemas.microsoft.com/office/drawing/2014/main" id="{F015E92F-B565-A309-B3E9-1A6AAED96C80}"/>
                </a:ext>
              </a:extLst>
            </p:cNvPr>
            <p:cNvGrpSpPr/>
            <p:nvPr/>
          </p:nvGrpSpPr>
          <p:grpSpPr>
            <a:xfrm>
              <a:off x="4495800" y="609600"/>
              <a:ext cx="1219200" cy="2489771"/>
              <a:chOff x="3276600" y="786829"/>
              <a:chExt cx="1219200" cy="2489771"/>
            </a:xfrm>
          </p:grpSpPr>
          <p:sp>
            <p:nvSpPr>
              <p:cNvPr id="119" name="Cloud 2">
                <a:extLst>
                  <a:ext uri="{FF2B5EF4-FFF2-40B4-BE49-F238E27FC236}">
                    <a16:creationId xmlns:a16="http://schemas.microsoft.com/office/drawing/2014/main" id="{0CADDEC3-EE3B-1B32-F427-E5ED7D6F5CA0}"/>
                  </a:ext>
                </a:extLst>
              </p:cNvPr>
              <p:cNvSpPr/>
              <p:nvPr/>
            </p:nvSpPr>
            <p:spPr>
              <a:xfrm rot="1518698" flipH="1">
                <a:off x="3438312" y="836066"/>
                <a:ext cx="407897" cy="89015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Cloud 3">
                <a:extLst>
                  <a:ext uri="{FF2B5EF4-FFF2-40B4-BE49-F238E27FC236}">
                    <a16:creationId xmlns:a16="http://schemas.microsoft.com/office/drawing/2014/main" id="{7520B9EC-B8A5-6A0D-863D-30858536E3CC}"/>
                  </a:ext>
                </a:extLst>
              </p:cNvPr>
              <p:cNvSpPr/>
              <p:nvPr/>
            </p:nvSpPr>
            <p:spPr>
              <a:xfrm rot="20659987">
                <a:off x="4018852" y="853664"/>
                <a:ext cx="361746" cy="86871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4">
                <a:extLst>
                  <a:ext uri="{FF2B5EF4-FFF2-40B4-BE49-F238E27FC236}">
                    <a16:creationId xmlns:a16="http://schemas.microsoft.com/office/drawing/2014/main" id="{84D4F1CF-A86F-C2A0-0396-B3F9AF46ACB9}"/>
                  </a:ext>
                </a:extLst>
              </p:cNvPr>
              <p:cNvSpPr/>
              <p:nvPr/>
            </p:nvSpPr>
            <p:spPr>
              <a:xfrm>
                <a:off x="4245708" y="2166393"/>
                <a:ext cx="250092" cy="363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5">
                <a:extLst>
                  <a:ext uri="{FF2B5EF4-FFF2-40B4-BE49-F238E27FC236}">
                    <a16:creationId xmlns:a16="http://schemas.microsoft.com/office/drawing/2014/main" id="{68DAA65A-6FF0-C4CE-31B2-2B1BDEF7B70E}"/>
                  </a:ext>
                </a:extLst>
              </p:cNvPr>
              <p:cNvSpPr/>
              <p:nvPr/>
            </p:nvSpPr>
            <p:spPr>
              <a:xfrm>
                <a:off x="3276600" y="2093454"/>
                <a:ext cx="250092" cy="4028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6">
                <a:extLst>
                  <a:ext uri="{FF2B5EF4-FFF2-40B4-BE49-F238E27FC236}">
                    <a16:creationId xmlns:a16="http://schemas.microsoft.com/office/drawing/2014/main" id="{E0B5BDE5-048D-32A7-A3BD-EABD42BEB4FB}"/>
                  </a:ext>
                </a:extLst>
              </p:cNvPr>
              <p:cNvSpPr/>
              <p:nvPr/>
            </p:nvSpPr>
            <p:spPr>
              <a:xfrm>
                <a:off x="3651738"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7">
                <a:extLst>
                  <a:ext uri="{FF2B5EF4-FFF2-40B4-BE49-F238E27FC236}">
                    <a16:creationId xmlns:a16="http://schemas.microsoft.com/office/drawing/2014/main" id="{7B864A20-B4AA-03E8-7799-7F29232BAC50}"/>
                  </a:ext>
                </a:extLst>
              </p:cNvPr>
              <p:cNvSpPr/>
              <p:nvPr/>
            </p:nvSpPr>
            <p:spPr>
              <a:xfrm>
                <a:off x="3870569"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Trapezoid 8">
                <a:extLst>
                  <a:ext uri="{FF2B5EF4-FFF2-40B4-BE49-F238E27FC236}">
                    <a16:creationId xmlns:a16="http://schemas.microsoft.com/office/drawing/2014/main" id="{60BBF2F0-4895-9DAC-7831-2E28EDACDC6F}"/>
                  </a:ext>
                </a:extLst>
              </p:cNvPr>
              <p:cNvSpPr/>
              <p:nvPr/>
            </p:nvSpPr>
            <p:spPr>
              <a:xfrm rot="1996156">
                <a:off x="3360356" y="1631987"/>
                <a:ext cx="414302"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Trapezoid 9">
                <a:extLst>
                  <a:ext uri="{FF2B5EF4-FFF2-40B4-BE49-F238E27FC236}">
                    <a16:creationId xmlns:a16="http://schemas.microsoft.com/office/drawing/2014/main" id="{8BA7A073-A586-5C11-85BA-75D827E4ECA1}"/>
                  </a:ext>
                </a:extLst>
              </p:cNvPr>
              <p:cNvSpPr/>
              <p:nvPr/>
            </p:nvSpPr>
            <p:spPr>
              <a:xfrm rot="2041752">
                <a:off x="3422568" y="1540645"/>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Trapezoid 10">
                <a:extLst>
                  <a:ext uri="{FF2B5EF4-FFF2-40B4-BE49-F238E27FC236}">
                    <a16:creationId xmlns:a16="http://schemas.microsoft.com/office/drawing/2014/main" id="{48F8040F-39BF-BF88-E9D6-E463E9CBC497}"/>
                  </a:ext>
                </a:extLst>
              </p:cNvPr>
              <p:cNvSpPr/>
              <p:nvPr/>
            </p:nvSpPr>
            <p:spPr>
              <a:xfrm rot="19870960">
                <a:off x="4043389" y="1634074"/>
                <a:ext cx="389154"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Trapezoid 11">
                <a:extLst>
                  <a:ext uri="{FF2B5EF4-FFF2-40B4-BE49-F238E27FC236}">
                    <a16:creationId xmlns:a16="http://schemas.microsoft.com/office/drawing/2014/main" id="{6B83D032-112F-6F57-51DF-AD496D2AB462}"/>
                  </a:ext>
                </a:extLst>
              </p:cNvPr>
              <p:cNvSpPr/>
              <p:nvPr/>
            </p:nvSpPr>
            <p:spPr>
              <a:xfrm rot="20036208">
                <a:off x="3967373" y="1552069"/>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Trapezoid 12">
                <a:extLst>
                  <a:ext uri="{FF2B5EF4-FFF2-40B4-BE49-F238E27FC236}">
                    <a16:creationId xmlns:a16="http://schemas.microsoft.com/office/drawing/2014/main" id="{753C0CEC-A7D0-3D9E-3389-F845E900B446}"/>
                  </a:ext>
                </a:extLst>
              </p:cNvPr>
              <p:cNvSpPr/>
              <p:nvPr/>
            </p:nvSpPr>
            <p:spPr>
              <a:xfrm>
                <a:off x="3620477" y="1571640"/>
                <a:ext cx="593969" cy="150670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3">
                <a:extLst>
                  <a:ext uri="{FF2B5EF4-FFF2-40B4-BE49-F238E27FC236}">
                    <a16:creationId xmlns:a16="http://schemas.microsoft.com/office/drawing/2014/main" id="{60C99F80-1638-659B-90A4-40FB36E254D8}"/>
                  </a:ext>
                </a:extLst>
              </p:cNvPr>
              <p:cNvSpPr/>
              <p:nvPr/>
            </p:nvSpPr>
            <p:spPr>
              <a:xfrm>
                <a:off x="3784984" y="1452689"/>
                <a:ext cx="245992" cy="3172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rapezoid 14">
                <a:extLst>
                  <a:ext uri="{FF2B5EF4-FFF2-40B4-BE49-F238E27FC236}">
                    <a16:creationId xmlns:a16="http://schemas.microsoft.com/office/drawing/2014/main" id="{48A31394-6553-37E3-A72E-69B23496D69A}"/>
                  </a:ext>
                </a:extLst>
              </p:cNvPr>
              <p:cNvSpPr/>
              <p:nvPr/>
            </p:nvSpPr>
            <p:spPr>
              <a:xfrm rot="21335299">
                <a:off x="3944457" y="1543878"/>
                <a:ext cx="286810" cy="1419680"/>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rapezoid 15">
                <a:extLst>
                  <a:ext uri="{FF2B5EF4-FFF2-40B4-BE49-F238E27FC236}">
                    <a16:creationId xmlns:a16="http://schemas.microsoft.com/office/drawing/2014/main" id="{27DAE61E-DDB5-F6FC-9B7C-819DB28B5AD1}"/>
                  </a:ext>
                </a:extLst>
              </p:cNvPr>
              <p:cNvSpPr/>
              <p:nvPr/>
            </p:nvSpPr>
            <p:spPr>
              <a:xfrm rot="353417">
                <a:off x="3613475" y="1531532"/>
                <a:ext cx="286810" cy="1441888"/>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6">
                <a:extLst>
                  <a:ext uri="{FF2B5EF4-FFF2-40B4-BE49-F238E27FC236}">
                    <a16:creationId xmlns:a16="http://schemas.microsoft.com/office/drawing/2014/main" id="{6413876B-EBEC-48CC-6D30-C03358872843}"/>
                  </a:ext>
                </a:extLst>
              </p:cNvPr>
              <p:cNvSpPr/>
              <p:nvPr/>
            </p:nvSpPr>
            <p:spPr>
              <a:xfrm>
                <a:off x="3557954" y="807851"/>
                <a:ext cx="750277" cy="803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62">
                <a:extLst>
                  <a:ext uri="{FF2B5EF4-FFF2-40B4-BE49-F238E27FC236}">
                    <a16:creationId xmlns:a16="http://schemas.microsoft.com/office/drawing/2014/main" id="{9A6DAE37-150D-FF72-B523-7B766DC8C1D1}"/>
                  </a:ext>
                </a:extLst>
              </p:cNvPr>
              <p:cNvGrpSpPr/>
              <p:nvPr/>
            </p:nvGrpSpPr>
            <p:grpSpPr>
              <a:xfrm rot="5201482">
                <a:off x="3803137" y="1994656"/>
                <a:ext cx="476901" cy="103518"/>
                <a:chOff x="3886200" y="6096000"/>
                <a:chExt cx="3124200" cy="533400"/>
              </a:xfrm>
            </p:grpSpPr>
            <p:sp>
              <p:nvSpPr>
                <p:cNvPr id="206" name="Left-Right Arrow 240">
                  <a:extLst>
                    <a:ext uri="{FF2B5EF4-FFF2-40B4-BE49-F238E27FC236}">
                      <a16:creationId xmlns:a16="http://schemas.microsoft.com/office/drawing/2014/main" id="{3ADC73AC-93EB-FCA8-E19E-678FE899894A}"/>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Left-Right Arrow 241">
                  <a:extLst>
                    <a:ext uri="{FF2B5EF4-FFF2-40B4-BE49-F238E27FC236}">
                      <a16:creationId xmlns:a16="http://schemas.microsoft.com/office/drawing/2014/main" id="{C26A1584-C8F7-DEBE-6DD2-80A9223DEEFD}"/>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Left-Right Arrow 242">
                  <a:extLst>
                    <a:ext uri="{FF2B5EF4-FFF2-40B4-BE49-F238E27FC236}">
                      <a16:creationId xmlns:a16="http://schemas.microsoft.com/office/drawing/2014/main" id="{4EBEC665-6490-232D-DF10-808062F0AD15}"/>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5" name="Group 63">
                <a:extLst>
                  <a:ext uri="{FF2B5EF4-FFF2-40B4-BE49-F238E27FC236}">
                    <a16:creationId xmlns:a16="http://schemas.microsoft.com/office/drawing/2014/main" id="{C4E32C57-C9B6-203A-5EB7-1618DD47AA04}"/>
                  </a:ext>
                </a:extLst>
              </p:cNvPr>
              <p:cNvGrpSpPr/>
              <p:nvPr/>
            </p:nvGrpSpPr>
            <p:grpSpPr>
              <a:xfrm rot="5201482">
                <a:off x="3819688" y="2594378"/>
                <a:ext cx="476901" cy="103518"/>
                <a:chOff x="3886200" y="6096000"/>
                <a:chExt cx="3124200" cy="533400"/>
              </a:xfrm>
            </p:grpSpPr>
            <p:sp>
              <p:nvSpPr>
                <p:cNvPr id="203" name="Left-Right Arrow 237">
                  <a:extLst>
                    <a:ext uri="{FF2B5EF4-FFF2-40B4-BE49-F238E27FC236}">
                      <a16:creationId xmlns:a16="http://schemas.microsoft.com/office/drawing/2014/main" id="{36F75987-8BF2-9B0A-D040-4B63334A1BAB}"/>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Left-Right Arrow 238">
                  <a:extLst>
                    <a:ext uri="{FF2B5EF4-FFF2-40B4-BE49-F238E27FC236}">
                      <a16:creationId xmlns:a16="http://schemas.microsoft.com/office/drawing/2014/main" id="{A31AE9D9-168D-7773-1CDA-BB84B5EAF5C0}"/>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Left-Right Arrow 239">
                  <a:extLst>
                    <a:ext uri="{FF2B5EF4-FFF2-40B4-BE49-F238E27FC236}">
                      <a16:creationId xmlns:a16="http://schemas.microsoft.com/office/drawing/2014/main" id="{D15C0AE9-0621-E80E-6EDE-41BD63D5E660}"/>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67">
                <a:extLst>
                  <a:ext uri="{FF2B5EF4-FFF2-40B4-BE49-F238E27FC236}">
                    <a16:creationId xmlns:a16="http://schemas.microsoft.com/office/drawing/2014/main" id="{57D3C460-EDD9-010D-A026-378BA31F2A88}"/>
                  </a:ext>
                </a:extLst>
              </p:cNvPr>
              <p:cNvGrpSpPr/>
              <p:nvPr/>
            </p:nvGrpSpPr>
            <p:grpSpPr>
              <a:xfrm rot="5400000">
                <a:off x="3578790" y="1999625"/>
                <a:ext cx="476901" cy="103518"/>
                <a:chOff x="3886200" y="6096000"/>
                <a:chExt cx="3124200" cy="533400"/>
              </a:xfrm>
            </p:grpSpPr>
            <p:sp>
              <p:nvSpPr>
                <p:cNvPr id="148" name="Left-Right Arrow 234">
                  <a:extLst>
                    <a:ext uri="{FF2B5EF4-FFF2-40B4-BE49-F238E27FC236}">
                      <a16:creationId xmlns:a16="http://schemas.microsoft.com/office/drawing/2014/main" id="{0070C264-9CB7-D554-E001-E0A696DC4B0D}"/>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Left-Right Arrow 235">
                  <a:extLst>
                    <a:ext uri="{FF2B5EF4-FFF2-40B4-BE49-F238E27FC236}">
                      <a16:creationId xmlns:a16="http://schemas.microsoft.com/office/drawing/2014/main" id="{8B1FAB3F-17C4-36BE-73B6-D7AF2D479E53}"/>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Left-Right Arrow 236">
                  <a:extLst>
                    <a:ext uri="{FF2B5EF4-FFF2-40B4-BE49-F238E27FC236}">
                      <a16:creationId xmlns:a16="http://schemas.microsoft.com/office/drawing/2014/main" id="{F16B5AC7-6DD6-934A-F8B5-7ABEAE73FEF3}"/>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7" name="Group 71">
                <a:extLst>
                  <a:ext uri="{FF2B5EF4-FFF2-40B4-BE49-F238E27FC236}">
                    <a16:creationId xmlns:a16="http://schemas.microsoft.com/office/drawing/2014/main" id="{3E1E8481-E3A6-526A-F02F-BA8C3C424E3E}"/>
                  </a:ext>
                </a:extLst>
              </p:cNvPr>
              <p:cNvGrpSpPr/>
              <p:nvPr/>
            </p:nvGrpSpPr>
            <p:grpSpPr>
              <a:xfrm rot="5400000">
                <a:off x="3551568" y="2602446"/>
                <a:ext cx="476901" cy="103518"/>
                <a:chOff x="3886200" y="6096000"/>
                <a:chExt cx="3124200" cy="533400"/>
              </a:xfrm>
            </p:grpSpPr>
            <p:sp>
              <p:nvSpPr>
                <p:cNvPr id="145" name="Left-Right Arrow 26">
                  <a:extLst>
                    <a:ext uri="{FF2B5EF4-FFF2-40B4-BE49-F238E27FC236}">
                      <a16:creationId xmlns:a16="http://schemas.microsoft.com/office/drawing/2014/main" id="{641294D4-4180-0D5E-F680-BA4D964F5799}"/>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Left-Right Arrow 27">
                  <a:extLst>
                    <a:ext uri="{FF2B5EF4-FFF2-40B4-BE49-F238E27FC236}">
                      <a16:creationId xmlns:a16="http://schemas.microsoft.com/office/drawing/2014/main" id="{B3526F8F-3946-DB9C-FC97-AF314AED8D9E}"/>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Left-Right Arrow 233">
                  <a:extLst>
                    <a:ext uri="{FF2B5EF4-FFF2-40B4-BE49-F238E27FC236}">
                      <a16:creationId xmlns:a16="http://schemas.microsoft.com/office/drawing/2014/main" id="{5D14DD9A-7200-D7EB-B3C5-D4F2AE7EB557}"/>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8" name="Diamond 137">
                <a:extLst>
                  <a:ext uri="{FF2B5EF4-FFF2-40B4-BE49-F238E27FC236}">
                    <a16:creationId xmlns:a16="http://schemas.microsoft.com/office/drawing/2014/main" id="{5FE68DD8-BA48-E909-D89A-CF4C300EC7B6}"/>
                  </a:ext>
                </a:extLst>
              </p:cNvPr>
              <p:cNvSpPr/>
              <p:nvPr/>
            </p:nvSpPr>
            <p:spPr>
              <a:xfrm>
                <a:off x="3995615"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Diamond 138">
                <a:extLst>
                  <a:ext uri="{FF2B5EF4-FFF2-40B4-BE49-F238E27FC236}">
                    <a16:creationId xmlns:a16="http://schemas.microsoft.com/office/drawing/2014/main" id="{A7257BF2-B10F-E788-32A9-1F2E5C5867F0}"/>
                  </a:ext>
                </a:extLst>
              </p:cNvPr>
              <p:cNvSpPr/>
              <p:nvPr/>
            </p:nvSpPr>
            <p:spPr>
              <a:xfrm>
                <a:off x="3745523"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Diamond 139">
                <a:extLst>
                  <a:ext uri="{FF2B5EF4-FFF2-40B4-BE49-F238E27FC236}">
                    <a16:creationId xmlns:a16="http://schemas.microsoft.com/office/drawing/2014/main" id="{D687F886-DB47-1FD4-5DEE-BB7F1629A4C9}"/>
                  </a:ext>
                </a:extLst>
              </p:cNvPr>
              <p:cNvSpPr/>
              <p:nvPr/>
            </p:nvSpPr>
            <p:spPr>
              <a:xfrm>
                <a:off x="3776785"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Diamond 140">
                <a:extLst>
                  <a:ext uri="{FF2B5EF4-FFF2-40B4-BE49-F238E27FC236}">
                    <a16:creationId xmlns:a16="http://schemas.microsoft.com/office/drawing/2014/main" id="{10E009F5-E1F6-E8E8-C195-E7D4590D798E}"/>
                  </a:ext>
                </a:extLst>
              </p:cNvPr>
              <p:cNvSpPr/>
              <p:nvPr/>
            </p:nvSpPr>
            <p:spPr>
              <a:xfrm>
                <a:off x="3964354"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3A763391-BE7F-5644-F686-232D15B1DD57}"/>
                  </a:ext>
                </a:extLst>
              </p:cNvPr>
              <p:cNvSpPr/>
              <p:nvPr/>
            </p:nvSpPr>
            <p:spPr>
              <a:xfrm>
                <a:off x="3861375" y="1729605"/>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966B376B-8489-05C8-2EA4-78BB9E367287}"/>
                  </a:ext>
                </a:extLst>
              </p:cNvPr>
              <p:cNvSpPr/>
              <p:nvPr/>
            </p:nvSpPr>
            <p:spPr>
              <a:xfrm>
                <a:off x="3852180" y="2315030"/>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Cloud 2">
                <a:extLst>
                  <a:ext uri="{FF2B5EF4-FFF2-40B4-BE49-F238E27FC236}">
                    <a16:creationId xmlns:a16="http://schemas.microsoft.com/office/drawing/2014/main" id="{DFF86ABA-0581-6E12-E9F5-75F3D0B86DF8}"/>
                  </a:ext>
                </a:extLst>
              </p:cNvPr>
              <p:cNvSpPr/>
              <p:nvPr/>
            </p:nvSpPr>
            <p:spPr>
              <a:xfrm rot="15742615" flipH="1">
                <a:off x="3778420" y="528827"/>
                <a:ext cx="282635" cy="79864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50">
              <a:extLst>
                <a:ext uri="{FF2B5EF4-FFF2-40B4-BE49-F238E27FC236}">
                  <a16:creationId xmlns:a16="http://schemas.microsoft.com/office/drawing/2014/main" id="{3108000C-529D-68CF-A8A0-DABC996317B3}"/>
                </a:ext>
              </a:extLst>
            </p:cNvPr>
            <p:cNvGrpSpPr/>
            <p:nvPr/>
          </p:nvGrpSpPr>
          <p:grpSpPr>
            <a:xfrm>
              <a:off x="4800600" y="457200"/>
              <a:ext cx="730738" cy="436153"/>
              <a:chOff x="4953000" y="1219200"/>
              <a:chExt cx="1676400" cy="838200"/>
            </a:xfrm>
          </p:grpSpPr>
          <p:sp>
            <p:nvSpPr>
              <p:cNvPr id="114" name="Rounded Rectangle 200">
                <a:extLst>
                  <a:ext uri="{FF2B5EF4-FFF2-40B4-BE49-F238E27FC236}">
                    <a16:creationId xmlns:a16="http://schemas.microsoft.com/office/drawing/2014/main" id="{4E04DA14-2747-CD37-E358-DB7DCF5A9E0A}"/>
                  </a:ext>
                </a:extLst>
              </p:cNvPr>
              <p:cNvSpPr/>
              <p:nvPr/>
            </p:nvSpPr>
            <p:spPr>
              <a:xfrm>
                <a:off x="4953000" y="1828800"/>
                <a:ext cx="1676400" cy="2286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a:extLst>
                  <a:ext uri="{FF2B5EF4-FFF2-40B4-BE49-F238E27FC236}">
                    <a16:creationId xmlns:a16="http://schemas.microsoft.com/office/drawing/2014/main" id="{1FF1BA16-C4E7-D43B-E1BF-A180237D3A38}"/>
                  </a:ext>
                </a:extLst>
              </p:cNvPr>
              <p:cNvSpPr/>
              <p:nvPr/>
            </p:nvSpPr>
            <p:spPr>
              <a:xfrm>
                <a:off x="5410200" y="1219200"/>
                <a:ext cx="7620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DFDF7A5F-7514-4B47-229A-3D9CB78B7056}"/>
                  </a:ext>
                </a:extLst>
              </p:cNvPr>
              <p:cNvSpPr/>
              <p:nvPr/>
            </p:nvSpPr>
            <p:spPr>
              <a:xfrm>
                <a:off x="6248400" y="1524000"/>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EE9F0086-AC48-990E-DD03-EAFCE954F7C7}"/>
                  </a:ext>
                </a:extLst>
              </p:cNvPr>
              <p:cNvSpPr/>
              <p:nvPr/>
            </p:nvSpPr>
            <p:spPr>
              <a:xfrm>
                <a:off x="4988859" y="1532965"/>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a:extLst>
                  <a:ext uri="{FF2B5EF4-FFF2-40B4-BE49-F238E27FC236}">
                    <a16:creationId xmlns:a16="http://schemas.microsoft.com/office/drawing/2014/main" id="{7C03C98B-5DF1-A01E-25F0-DA8D93006396}"/>
                  </a:ext>
                </a:extLst>
              </p:cNvPr>
              <p:cNvSpPr/>
              <p:nvPr/>
            </p:nvSpPr>
            <p:spPr>
              <a:xfrm>
                <a:off x="5562600" y="1371600"/>
                <a:ext cx="457200" cy="3810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65" name="Group 264">
            <a:extLst>
              <a:ext uri="{FF2B5EF4-FFF2-40B4-BE49-F238E27FC236}">
                <a16:creationId xmlns:a16="http://schemas.microsoft.com/office/drawing/2014/main" id="{35E43F50-A8E0-C8AA-83C1-DEE930FFCADB}"/>
              </a:ext>
            </a:extLst>
          </p:cNvPr>
          <p:cNvGrpSpPr/>
          <p:nvPr/>
        </p:nvGrpSpPr>
        <p:grpSpPr>
          <a:xfrm>
            <a:off x="9720634" y="3396695"/>
            <a:ext cx="1844384" cy="3306375"/>
            <a:chOff x="9516807" y="3031301"/>
            <a:chExt cx="2048211" cy="3671770"/>
          </a:xfrm>
        </p:grpSpPr>
        <p:grpSp>
          <p:nvGrpSpPr>
            <p:cNvPr id="209" name="Group 208">
              <a:extLst>
                <a:ext uri="{FF2B5EF4-FFF2-40B4-BE49-F238E27FC236}">
                  <a16:creationId xmlns:a16="http://schemas.microsoft.com/office/drawing/2014/main" id="{4FFFEB28-E3B0-64A7-B662-DD8BE6513CFA}"/>
                </a:ext>
              </a:extLst>
            </p:cNvPr>
            <p:cNvGrpSpPr/>
            <p:nvPr/>
          </p:nvGrpSpPr>
          <p:grpSpPr>
            <a:xfrm>
              <a:off x="9516807" y="3031301"/>
              <a:ext cx="1485690" cy="3671770"/>
              <a:chOff x="3429000" y="1066800"/>
              <a:chExt cx="1524000" cy="3766449"/>
            </a:xfrm>
          </p:grpSpPr>
          <p:grpSp>
            <p:nvGrpSpPr>
              <p:cNvPr id="210" name="Group 49">
                <a:extLst>
                  <a:ext uri="{FF2B5EF4-FFF2-40B4-BE49-F238E27FC236}">
                    <a16:creationId xmlns:a16="http://schemas.microsoft.com/office/drawing/2014/main" id="{73D24CEB-C41D-B298-9B93-475AE48239EC}"/>
                  </a:ext>
                </a:extLst>
              </p:cNvPr>
              <p:cNvGrpSpPr/>
              <p:nvPr/>
            </p:nvGrpSpPr>
            <p:grpSpPr>
              <a:xfrm rot="9550070">
                <a:off x="4213978" y="4219465"/>
                <a:ext cx="304800" cy="613784"/>
                <a:chOff x="1295400" y="4546730"/>
                <a:chExt cx="409568" cy="689984"/>
              </a:xfrm>
            </p:grpSpPr>
            <p:sp>
              <p:nvSpPr>
                <p:cNvPr id="258" name="Oval 257">
                  <a:extLst>
                    <a:ext uri="{FF2B5EF4-FFF2-40B4-BE49-F238E27FC236}">
                      <a16:creationId xmlns:a16="http://schemas.microsoft.com/office/drawing/2014/main" id="{B6D97E7D-8E00-DD1E-E9FA-9E9D2F7E34AC}"/>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Oval 258">
                  <a:extLst>
                    <a:ext uri="{FF2B5EF4-FFF2-40B4-BE49-F238E27FC236}">
                      <a16:creationId xmlns:a16="http://schemas.microsoft.com/office/drawing/2014/main" id="{1BB27773-B6CA-CD43-22F0-8FA29A7D521B}"/>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42">
                <a:extLst>
                  <a:ext uri="{FF2B5EF4-FFF2-40B4-BE49-F238E27FC236}">
                    <a16:creationId xmlns:a16="http://schemas.microsoft.com/office/drawing/2014/main" id="{6DD10249-75CC-5AE4-8D93-8BE58281D2DC}"/>
                  </a:ext>
                </a:extLst>
              </p:cNvPr>
              <p:cNvGrpSpPr/>
              <p:nvPr/>
            </p:nvGrpSpPr>
            <p:grpSpPr>
              <a:xfrm rot="15885139">
                <a:off x="3977145" y="4210668"/>
                <a:ext cx="304800" cy="613784"/>
                <a:chOff x="1295400" y="4546730"/>
                <a:chExt cx="409568" cy="689984"/>
              </a:xfrm>
            </p:grpSpPr>
            <p:sp>
              <p:nvSpPr>
                <p:cNvPr id="256" name="Oval 5">
                  <a:extLst>
                    <a:ext uri="{FF2B5EF4-FFF2-40B4-BE49-F238E27FC236}">
                      <a16:creationId xmlns:a16="http://schemas.microsoft.com/office/drawing/2014/main" id="{9C72E0D5-A401-F13E-38F4-02E16170D5AC}"/>
                    </a:ext>
                  </a:extLst>
                </p:cNvPr>
                <p:cNvSpPr/>
                <p:nvPr/>
              </p:nvSpPr>
              <p:spPr>
                <a:xfrm rot="19444033">
                  <a:off x="1307650" y="4546730"/>
                  <a:ext cx="397318" cy="68998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E36B413E-4E89-F9DC-3962-7C8533A678B2}"/>
                    </a:ext>
                  </a:extLst>
                </p:cNvPr>
                <p:cNvSpPr/>
                <p:nvPr/>
              </p:nvSpPr>
              <p:spPr>
                <a:xfrm>
                  <a:off x="1295400" y="4648200"/>
                  <a:ext cx="196273" cy="2955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2" name="Trapezoid 211">
                <a:extLst>
                  <a:ext uri="{FF2B5EF4-FFF2-40B4-BE49-F238E27FC236}">
                    <a16:creationId xmlns:a16="http://schemas.microsoft.com/office/drawing/2014/main" id="{4C8BD739-EADF-8EBA-B0AA-9C8E3145F93F}"/>
                  </a:ext>
                </a:extLst>
              </p:cNvPr>
              <p:cNvSpPr/>
              <p:nvPr/>
            </p:nvSpPr>
            <p:spPr>
              <a:xfrm>
                <a:off x="3685309" y="3384074"/>
                <a:ext cx="1115291" cy="1106055"/>
              </a:xfrm>
              <a:prstGeom prst="trapezoid">
                <a:avLst>
                  <a:gd name="adj" fmla="val 13762"/>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BFFA9B0B-62D2-337D-400E-D82147BA3858}"/>
                  </a:ext>
                </a:extLst>
              </p:cNvPr>
              <p:cNvSpPr/>
              <p:nvPr/>
            </p:nvSpPr>
            <p:spPr>
              <a:xfrm>
                <a:off x="47244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D4EEA202-C410-A26C-77A0-D7EF14E619A7}"/>
                  </a:ext>
                </a:extLst>
              </p:cNvPr>
              <p:cNvSpPr/>
              <p:nvPr/>
            </p:nvSpPr>
            <p:spPr>
              <a:xfrm>
                <a:off x="3429000" y="3042330"/>
                <a:ext cx="2286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rapezoid 214">
                <a:extLst>
                  <a:ext uri="{FF2B5EF4-FFF2-40B4-BE49-F238E27FC236}">
                    <a16:creationId xmlns:a16="http://schemas.microsoft.com/office/drawing/2014/main" id="{0E558E18-C7B0-9440-E7DE-71DE5056A94C}"/>
                  </a:ext>
                </a:extLst>
              </p:cNvPr>
              <p:cNvSpPr/>
              <p:nvPr/>
            </p:nvSpPr>
            <p:spPr>
              <a:xfrm>
                <a:off x="3657600" y="2051730"/>
                <a:ext cx="1143000" cy="2133600"/>
              </a:xfrm>
              <a:prstGeom prst="trapezoid">
                <a:avLst>
                  <a:gd name="adj" fmla="val 23863"/>
                </a:avLst>
              </a:prstGeom>
              <a:solidFill>
                <a:srgbClr val="FFCC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CDFE73E5-C846-698A-930B-7DC2712C8EBC}"/>
                  </a:ext>
                </a:extLst>
              </p:cNvPr>
              <p:cNvSpPr/>
              <p:nvPr/>
            </p:nvSpPr>
            <p:spPr>
              <a:xfrm>
                <a:off x="3886200" y="2127930"/>
                <a:ext cx="685800" cy="525906"/>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0EA0742A-15EF-8CF0-967F-C0533B613396}"/>
                  </a:ext>
                </a:extLst>
              </p:cNvPr>
              <p:cNvSpPr/>
              <p:nvPr/>
            </p:nvSpPr>
            <p:spPr>
              <a:xfrm>
                <a:off x="3909291" y="1867002"/>
                <a:ext cx="609600" cy="52590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Trapezoid 217">
                <a:extLst>
                  <a:ext uri="{FF2B5EF4-FFF2-40B4-BE49-F238E27FC236}">
                    <a16:creationId xmlns:a16="http://schemas.microsoft.com/office/drawing/2014/main" id="{0A8A2F08-2D0E-EB11-2EE9-917361A92F6F}"/>
                  </a:ext>
                </a:extLst>
              </p:cNvPr>
              <p:cNvSpPr/>
              <p:nvPr/>
            </p:nvSpPr>
            <p:spPr>
              <a:xfrm rot="20397331">
                <a:off x="4372636" y="2187397"/>
                <a:ext cx="551541" cy="1157352"/>
              </a:xfrm>
              <a:prstGeom prst="trapezoid">
                <a:avLst>
                  <a:gd name="adj" fmla="val 35984"/>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Trapezoid 218">
                <a:extLst>
                  <a:ext uri="{FF2B5EF4-FFF2-40B4-BE49-F238E27FC236}">
                    <a16:creationId xmlns:a16="http://schemas.microsoft.com/office/drawing/2014/main" id="{806C4C91-2E80-5F0A-58C7-177E5FC24CCA}"/>
                  </a:ext>
                </a:extLst>
              </p:cNvPr>
              <p:cNvSpPr/>
              <p:nvPr/>
            </p:nvSpPr>
            <p:spPr>
              <a:xfrm rot="1296214">
                <a:off x="3544730" y="2182303"/>
                <a:ext cx="511448" cy="1132587"/>
              </a:xfrm>
              <a:prstGeom prst="trapezoid">
                <a:avLst>
                  <a:gd name="adj" fmla="val 32075"/>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Trapezoid 219">
                <a:extLst>
                  <a:ext uri="{FF2B5EF4-FFF2-40B4-BE49-F238E27FC236}">
                    <a16:creationId xmlns:a16="http://schemas.microsoft.com/office/drawing/2014/main" id="{771CAD9C-6377-72C5-6E5C-BB44FB942A5B}"/>
                  </a:ext>
                </a:extLst>
              </p:cNvPr>
              <p:cNvSpPr/>
              <p:nvPr/>
            </p:nvSpPr>
            <p:spPr>
              <a:xfrm rot="287694">
                <a:off x="3726428" y="2125747"/>
                <a:ext cx="498368" cy="1764854"/>
              </a:xfrm>
              <a:prstGeom prst="trapezoid">
                <a:avLst>
                  <a:gd name="adj" fmla="val 32759"/>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Trapezoid 220">
                <a:extLst>
                  <a:ext uri="{FF2B5EF4-FFF2-40B4-BE49-F238E27FC236}">
                    <a16:creationId xmlns:a16="http://schemas.microsoft.com/office/drawing/2014/main" id="{BE9A135B-FDA6-0FEA-4A9F-EC5F324B03F3}"/>
                  </a:ext>
                </a:extLst>
              </p:cNvPr>
              <p:cNvSpPr/>
              <p:nvPr/>
            </p:nvSpPr>
            <p:spPr>
              <a:xfrm rot="21293170">
                <a:off x="4267801" y="2145148"/>
                <a:ext cx="464197" cy="1744020"/>
              </a:xfrm>
              <a:prstGeom prst="trapezoid">
                <a:avLst>
                  <a:gd name="adj" fmla="val 35984"/>
                </a:avLst>
              </a:prstGeom>
              <a:solidFill>
                <a:srgbClr val="B871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2" name="Group 31">
                <a:extLst>
                  <a:ext uri="{FF2B5EF4-FFF2-40B4-BE49-F238E27FC236}">
                    <a16:creationId xmlns:a16="http://schemas.microsoft.com/office/drawing/2014/main" id="{37253F70-0129-2443-AC49-8CC5682ABB08}"/>
                  </a:ext>
                </a:extLst>
              </p:cNvPr>
              <p:cNvGrpSpPr/>
              <p:nvPr/>
            </p:nvGrpSpPr>
            <p:grpSpPr>
              <a:xfrm rot="21151532">
                <a:off x="4409671" y="1410436"/>
                <a:ext cx="343204" cy="757299"/>
                <a:chOff x="1434718" y="4935165"/>
                <a:chExt cx="343204" cy="757299"/>
              </a:xfrm>
            </p:grpSpPr>
            <p:sp>
              <p:nvSpPr>
                <p:cNvPr id="253" name="Moon 252">
                  <a:extLst>
                    <a:ext uri="{FF2B5EF4-FFF2-40B4-BE49-F238E27FC236}">
                      <a16:creationId xmlns:a16="http://schemas.microsoft.com/office/drawing/2014/main" id="{7BBEEBC6-5637-1860-9697-268F4C05BAA5}"/>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Moon 253">
                  <a:extLst>
                    <a:ext uri="{FF2B5EF4-FFF2-40B4-BE49-F238E27FC236}">
                      <a16:creationId xmlns:a16="http://schemas.microsoft.com/office/drawing/2014/main" id="{05B8D051-B39C-E166-F5A6-13AAE58B76BD}"/>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Moon 254">
                  <a:extLst>
                    <a:ext uri="{FF2B5EF4-FFF2-40B4-BE49-F238E27FC236}">
                      <a16:creationId xmlns:a16="http://schemas.microsoft.com/office/drawing/2014/main" id="{52E04CF7-CE9D-ADDD-5084-F2E4D55A7495}"/>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oup 29">
                <a:extLst>
                  <a:ext uri="{FF2B5EF4-FFF2-40B4-BE49-F238E27FC236}">
                    <a16:creationId xmlns:a16="http://schemas.microsoft.com/office/drawing/2014/main" id="{6F5770C6-8F6F-3122-E7D1-B8495F14C8D8}"/>
                  </a:ext>
                </a:extLst>
              </p:cNvPr>
              <p:cNvGrpSpPr/>
              <p:nvPr/>
            </p:nvGrpSpPr>
            <p:grpSpPr>
              <a:xfrm rot="1653802">
                <a:off x="3690953" y="1480868"/>
                <a:ext cx="343204" cy="757299"/>
                <a:chOff x="1434718" y="4935165"/>
                <a:chExt cx="343204" cy="757299"/>
              </a:xfrm>
            </p:grpSpPr>
            <p:sp>
              <p:nvSpPr>
                <p:cNvPr id="250" name="Moon 249">
                  <a:extLst>
                    <a:ext uri="{FF2B5EF4-FFF2-40B4-BE49-F238E27FC236}">
                      <a16:creationId xmlns:a16="http://schemas.microsoft.com/office/drawing/2014/main" id="{F4874187-189E-ACF5-3FD1-5198CAA939E4}"/>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Moon 27">
                  <a:extLst>
                    <a:ext uri="{FF2B5EF4-FFF2-40B4-BE49-F238E27FC236}">
                      <a16:creationId xmlns:a16="http://schemas.microsoft.com/office/drawing/2014/main" id="{CD4F88BE-3527-D5FF-64EC-62EA2C1219D1}"/>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Moon 28">
                  <a:extLst>
                    <a:ext uri="{FF2B5EF4-FFF2-40B4-BE49-F238E27FC236}">
                      <a16:creationId xmlns:a16="http://schemas.microsoft.com/office/drawing/2014/main" id="{288F8A7D-192C-B7C4-F1E0-8A60D4C2EEEA}"/>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4" name="Oval 14">
                <a:extLst>
                  <a:ext uri="{FF2B5EF4-FFF2-40B4-BE49-F238E27FC236}">
                    <a16:creationId xmlns:a16="http://schemas.microsoft.com/office/drawing/2014/main" id="{8B9E10CA-5A16-50C6-6849-3744CDF9DC0E}"/>
                  </a:ext>
                </a:extLst>
              </p:cNvPr>
              <p:cNvSpPr/>
              <p:nvPr/>
            </p:nvSpPr>
            <p:spPr>
              <a:xfrm>
                <a:off x="3810000" y="1106527"/>
                <a:ext cx="872048" cy="11738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Moon 224">
                <a:extLst>
                  <a:ext uri="{FF2B5EF4-FFF2-40B4-BE49-F238E27FC236}">
                    <a16:creationId xmlns:a16="http://schemas.microsoft.com/office/drawing/2014/main" id="{15019A51-3F2E-5361-875C-34D0C3C5DB19}"/>
                  </a:ext>
                </a:extLst>
              </p:cNvPr>
              <p:cNvSpPr/>
              <p:nvPr/>
            </p:nvSpPr>
            <p:spPr>
              <a:xfrm rot="5412568">
                <a:off x="4013458" y="828675"/>
                <a:ext cx="381000" cy="85725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Moon 225">
                <a:extLst>
                  <a:ext uri="{FF2B5EF4-FFF2-40B4-BE49-F238E27FC236}">
                    <a16:creationId xmlns:a16="http://schemas.microsoft.com/office/drawing/2014/main" id="{9CA10587-6074-AFC7-A7F1-5B7536D820A7}"/>
                  </a:ext>
                </a:extLst>
              </p:cNvPr>
              <p:cNvSpPr/>
              <p:nvPr/>
            </p:nvSpPr>
            <p:spPr>
              <a:xfrm rot="4358243">
                <a:off x="3899411" y="1137045"/>
                <a:ext cx="196323" cy="441725"/>
              </a:xfrm>
              <a:prstGeom prst="moon">
                <a:avLst>
                  <a:gd name="adj" fmla="val 78788"/>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Moon 226">
                <a:extLst>
                  <a:ext uri="{FF2B5EF4-FFF2-40B4-BE49-F238E27FC236}">
                    <a16:creationId xmlns:a16="http://schemas.microsoft.com/office/drawing/2014/main" id="{21DD9C95-878C-A3E9-308F-9079CACF70D3}"/>
                  </a:ext>
                </a:extLst>
              </p:cNvPr>
              <p:cNvSpPr/>
              <p:nvPr/>
            </p:nvSpPr>
            <p:spPr>
              <a:xfrm rot="5412568">
                <a:off x="4065610" y="757058"/>
                <a:ext cx="223255" cy="85197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Moon 227">
                <a:extLst>
                  <a:ext uri="{FF2B5EF4-FFF2-40B4-BE49-F238E27FC236}">
                    <a16:creationId xmlns:a16="http://schemas.microsoft.com/office/drawing/2014/main" id="{43679E12-89A5-D427-4554-458912659C2F}"/>
                  </a:ext>
                </a:extLst>
              </p:cNvPr>
              <p:cNvSpPr/>
              <p:nvPr/>
            </p:nvSpPr>
            <p:spPr>
              <a:xfrm rot="5412568">
                <a:off x="3889596" y="983038"/>
                <a:ext cx="217103" cy="48848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Moon 228">
                <a:extLst>
                  <a:ext uri="{FF2B5EF4-FFF2-40B4-BE49-F238E27FC236}">
                    <a16:creationId xmlns:a16="http://schemas.microsoft.com/office/drawing/2014/main" id="{D4E1C9F0-EAF1-BB4F-FF80-DAD22512F389}"/>
                  </a:ext>
                </a:extLst>
              </p:cNvPr>
              <p:cNvSpPr/>
              <p:nvPr/>
            </p:nvSpPr>
            <p:spPr>
              <a:xfrm rot="5412568">
                <a:off x="4351905" y="1006711"/>
                <a:ext cx="188274" cy="42361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Moon 229">
                <a:extLst>
                  <a:ext uri="{FF2B5EF4-FFF2-40B4-BE49-F238E27FC236}">
                    <a16:creationId xmlns:a16="http://schemas.microsoft.com/office/drawing/2014/main" id="{920BDFE7-7023-19D1-352B-D7BA85DECBDB}"/>
                  </a:ext>
                </a:extLst>
              </p:cNvPr>
              <p:cNvSpPr/>
              <p:nvPr/>
            </p:nvSpPr>
            <p:spPr>
              <a:xfrm rot="14214603">
                <a:off x="4128820" y="1096021"/>
                <a:ext cx="233489"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Moon 230">
                <a:extLst>
                  <a:ext uri="{FF2B5EF4-FFF2-40B4-BE49-F238E27FC236}">
                    <a16:creationId xmlns:a16="http://schemas.microsoft.com/office/drawing/2014/main" id="{90FE5EF1-703C-CE06-EF2C-637E43B0ADCD}"/>
                  </a:ext>
                </a:extLst>
              </p:cNvPr>
              <p:cNvSpPr/>
              <p:nvPr/>
            </p:nvSpPr>
            <p:spPr>
              <a:xfrm rot="14214603">
                <a:off x="4125101" y="1103909"/>
                <a:ext cx="128959" cy="29015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Moon 231">
                <a:extLst>
                  <a:ext uri="{FF2B5EF4-FFF2-40B4-BE49-F238E27FC236}">
                    <a16:creationId xmlns:a16="http://schemas.microsoft.com/office/drawing/2014/main" id="{31AD58F4-FBC0-173A-5C24-32B797020CE8}"/>
                  </a:ext>
                </a:extLst>
              </p:cNvPr>
              <p:cNvSpPr/>
              <p:nvPr/>
            </p:nvSpPr>
            <p:spPr>
              <a:xfrm rot="14214603">
                <a:off x="3941218" y="1069196"/>
                <a:ext cx="196323" cy="441725"/>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Moon 232">
                <a:extLst>
                  <a:ext uri="{FF2B5EF4-FFF2-40B4-BE49-F238E27FC236}">
                    <a16:creationId xmlns:a16="http://schemas.microsoft.com/office/drawing/2014/main" id="{3934D336-3D26-287A-908F-76EF526DBD28}"/>
                  </a:ext>
                </a:extLst>
              </p:cNvPr>
              <p:cNvSpPr/>
              <p:nvPr/>
            </p:nvSpPr>
            <p:spPr>
              <a:xfrm rot="3904094">
                <a:off x="4052332" y="929465"/>
                <a:ext cx="95325" cy="452370"/>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Moon 233">
                <a:extLst>
                  <a:ext uri="{FF2B5EF4-FFF2-40B4-BE49-F238E27FC236}">
                    <a16:creationId xmlns:a16="http://schemas.microsoft.com/office/drawing/2014/main" id="{312F9B7D-ACDF-1807-A009-121000B877E9}"/>
                  </a:ext>
                </a:extLst>
              </p:cNvPr>
              <p:cNvSpPr/>
              <p:nvPr/>
            </p:nvSpPr>
            <p:spPr>
              <a:xfrm rot="20210230">
                <a:off x="4404440" y="1144891"/>
                <a:ext cx="106521" cy="33219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5" name="Group 48">
                <a:extLst>
                  <a:ext uri="{FF2B5EF4-FFF2-40B4-BE49-F238E27FC236}">
                    <a16:creationId xmlns:a16="http://schemas.microsoft.com/office/drawing/2014/main" id="{B548416A-50B6-F739-9A52-E9225C2F6FB9}"/>
                  </a:ext>
                </a:extLst>
              </p:cNvPr>
              <p:cNvGrpSpPr/>
              <p:nvPr/>
            </p:nvGrpSpPr>
            <p:grpSpPr>
              <a:xfrm>
                <a:off x="3890818" y="3982130"/>
                <a:ext cx="609600" cy="164123"/>
                <a:chOff x="553453" y="4798401"/>
                <a:chExt cx="1858183" cy="519282"/>
              </a:xfrm>
            </p:grpSpPr>
            <p:sp>
              <p:nvSpPr>
                <p:cNvPr id="245" name="Frame 244">
                  <a:extLst>
                    <a:ext uri="{FF2B5EF4-FFF2-40B4-BE49-F238E27FC236}">
                      <a16:creationId xmlns:a16="http://schemas.microsoft.com/office/drawing/2014/main" id="{8BF91F6D-72B3-856D-2BB4-CA0B665BC8CB}"/>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6" name="Frame 245">
                  <a:extLst>
                    <a:ext uri="{FF2B5EF4-FFF2-40B4-BE49-F238E27FC236}">
                      <a16:creationId xmlns:a16="http://schemas.microsoft.com/office/drawing/2014/main" id="{6C38B7B2-2487-16AA-9B03-1D51A11F1B6D}"/>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7" name="Frame 246">
                  <a:extLst>
                    <a:ext uri="{FF2B5EF4-FFF2-40B4-BE49-F238E27FC236}">
                      <a16:creationId xmlns:a16="http://schemas.microsoft.com/office/drawing/2014/main" id="{2CCEB8A1-8BB0-D573-A85B-4C801835C691}"/>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8" name="Frame 247">
                  <a:extLst>
                    <a:ext uri="{FF2B5EF4-FFF2-40B4-BE49-F238E27FC236}">
                      <a16:creationId xmlns:a16="http://schemas.microsoft.com/office/drawing/2014/main" id="{57ABB09A-5707-8E53-65A8-CC0007E4E3BB}"/>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9" name="Frame 248">
                  <a:extLst>
                    <a:ext uri="{FF2B5EF4-FFF2-40B4-BE49-F238E27FC236}">
                      <a16:creationId xmlns:a16="http://schemas.microsoft.com/office/drawing/2014/main" id="{13742DFE-64D5-5F97-B11A-2614EC03EE3C}"/>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36" name="Group 53">
                <a:extLst>
                  <a:ext uri="{FF2B5EF4-FFF2-40B4-BE49-F238E27FC236}">
                    <a16:creationId xmlns:a16="http://schemas.microsoft.com/office/drawing/2014/main" id="{BA422967-CF92-AAFB-7B5E-F611C9D4723E}"/>
                  </a:ext>
                </a:extLst>
              </p:cNvPr>
              <p:cNvGrpSpPr/>
              <p:nvPr/>
            </p:nvGrpSpPr>
            <p:grpSpPr>
              <a:xfrm rot="1653802">
                <a:off x="3691791" y="1315553"/>
                <a:ext cx="243277" cy="536804"/>
                <a:chOff x="1434718" y="4935165"/>
                <a:chExt cx="343204" cy="757299"/>
              </a:xfrm>
            </p:grpSpPr>
            <p:sp>
              <p:nvSpPr>
                <p:cNvPr id="242" name="Moon 241">
                  <a:extLst>
                    <a:ext uri="{FF2B5EF4-FFF2-40B4-BE49-F238E27FC236}">
                      <a16:creationId xmlns:a16="http://schemas.microsoft.com/office/drawing/2014/main" id="{9EF5BD5E-02B3-865C-D1E7-FACFC8F53192}"/>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Moon 242">
                  <a:extLst>
                    <a:ext uri="{FF2B5EF4-FFF2-40B4-BE49-F238E27FC236}">
                      <a16:creationId xmlns:a16="http://schemas.microsoft.com/office/drawing/2014/main" id="{F73D1278-0236-8703-3238-9EFC0C82E784}"/>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Moon 243">
                  <a:extLst>
                    <a:ext uri="{FF2B5EF4-FFF2-40B4-BE49-F238E27FC236}">
                      <a16:creationId xmlns:a16="http://schemas.microsoft.com/office/drawing/2014/main" id="{D5D20EDA-CF8F-3E9B-B5EE-887B0073C31A}"/>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7" name="Group 57">
                <a:extLst>
                  <a:ext uri="{FF2B5EF4-FFF2-40B4-BE49-F238E27FC236}">
                    <a16:creationId xmlns:a16="http://schemas.microsoft.com/office/drawing/2014/main" id="{B2FF8185-DA61-A7F3-72A4-DF1FEC78B806}"/>
                  </a:ext>
                </a:extLst>
              </p:cNvPr>
              <p:cNvGrpSpPr/>
              <p:nvPr/>
            </p:nvGrpSpPr>
            <p:grpSpPr>
              <a:xfrm rot="20849912">
                <a:off x="4551016" y="1309696"/>
                <a:ext cx="243277" cy="536804"/>
                <a:chOff x="1434718" y="4935165"/>
                <a:chExt cx="343204" cy="757299"/>
              </a:xfrm>
            </p:grpSpPr>
            <p:sp>
              <p:nvSpPr>
                <p:cNvPr id="239" name="Moon 238">
                  <a:extLst>
                    <a:ext uri="{FF2B5EF4-FFF2-40B4-BE49-F238E27FC236}">
                      <a16:creationId xmlns:a16="http://schemas.microsoft.com/office/drawing/2014/main" id="{42A2370A-0F74-74AA-4287-3648ED645505}"/>
                    </a:ext>
                  </a:extLst>
                </p:cNvPr>
                <p:cNvSpPr/>
                <p:nvPr/>
              </p:nvSpPr>
              <p:spPr>
                <a:xfrm rot="21119020">
                  <a:off x="1528149" y="4935165"/>
                  <a:ext cx="249773" cy="723791"/>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0" name="Moon 239">
                  <a:extLst>
                    <a:ext uri="{FF2B5EF4-FFF2-40B4-BE49-F238E27FC236}">
                      <a16:creationId xmlns:a16="http://schemas.microsoft.com/office/drawing/2014/main" id="{6FE26D38-F67E-B190-E63F-E90F982AEC4D}"/>
                    </a:ext>
                  </a:extLst>
                </p:cNvPr>
                <p:cNvSpPr/>
                <p:nvPr/>
              </p:nvSpPr>
              <p:spPr>
                <a:xfrm rot="10347730">
                  <a:off x="1434718" y="5008712"/>
                  <a:ext cx="249773" cy="683752"/>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Moon 240">
                  <a:extLst>
                    <a:ext uri="{FF2B5EF4-FFF2-40B4-BE49-F238E27FC236}">
                      <a16:creationId xmlns:a16="http://schemas.microsoft.com/office/drawing/2014/main" id="{0E368A32-4BA0-036B-DB18-5ADA1857B811}"/>
                    </a:ext>
                  </a:extLst>
                </p:cNvPr>
                <p:cNvSpPr/>
                <p:nvPr/>
              </p:nvSpPr>
              <p:spPr>
                <a:xfrm rot="21119020">
                  <a:off x="1485851" y="5116123"/>
                  <a:ext cx="192984" cy="559228"/>
                </a:xfrm>
                <a:prstGeom prst="moon">
                  <a:avLst>
                    <a:gd name="adj" fmla="val 78788"/>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8" name="Rounded Rectangle 30">
                <a:extLst>
                  <a:ext uri="{FF2B5EF4-FFF2-40B4-BE49-F238E27FC236}">
                    <a16:creationId xmlns:a16="http://schemas.microsoft.com/office/drawing/2014/main" id="{ED23B171-5E3C-C7A4-008F-B37EEE687E0C}"/>
                  </a:ext>
                </a:extLst>
              </p:cNvPr>
              <p:cNvSpPr/>
              <p:nvPr/>
            </p:nvSpPr>
            <p:spPr>
              <a:xfrm>
                <a:off x="3724514" y="1289149"/>
                <a:ext cx="990600" cy="76201"/>
              </a:xfrm>
              <a:prstGeom prst="roundRect">
                <a:avLst/>
              </a:prstGeom>
              <a:solidFill>
                <a:srgbClr val="CCA98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60" name="Group 30">
              <a:extLst>
                <a:ext uri="{FF2B5EF4-FFF2-40B4-BE49-F238E27FC236}">
                  <a16:creationId xmlns:a16="http://schemas.microsoft.com/office/drawing/2014/main" id="{22CE095F-0397-F6C1-3F24-73632ECD9F90}"/>
                </a:ext>
              </a:extLst>
            </p:cNvPr>
            <p:cNvGrpSpPr/>
            <p:nvPr/>
          </p:nvGrpSpPr>
          <p:grpSpPr>
            <a:xfrm rot="2795373">
              <a:off x="10816178" y="4641104"/>
              <a:ext cx="715705" cy="781975"/>
              <a:chOff x="3429000" y="2743200"/>
              <a:chExt cx="1447800" cy="2363802"/>
            </a:xfrm>
          </p:grpSpPr>
          <p:sp>
            <p:nvSpPr>
              <p:cNvPr id="261" name="Rounded Rectangle 197">
                <a:extLst>
                  <a:ext uri="{FF2B5EF4-FFF2-40B4-BE49-F238E27FC236}">
                    <a16:creationId xmlns:a16="http://schemas.microsoft.com/office/drawing/2014/main" id="{2AFD1670-50C8-751A-12F9-F909F15F196F}"/>
                  </a:ext>
                </a:extLst>
              </p:cNvPr>
              <p:cNvSpPr/>
              <p:nvPr/>
            </p:nvSpPr>
            <p:spPr>
              <a:xfrm rot="5400000">
                <a:off x="3268088" y="4123310"/>
                <a:ext cx="1678002" cy="289382"/>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ounded Rectangle 198">
                <a:extLst>
                  <a:ext uri="{FF2B5EF4-FFF2-40B4-BE49-F238E27FC236}">
                    <a16:creationId xmlns:a16="http://schemas.microsoft.com/office/drawing/2014/main" id="{922A5890-987F-ECD5-AD99-8F4DE5A9C597}"/>
                  </a:ext>
                </a:extLst>
              </p:cNvPr>
              <p:cNvSpPr/>
              <p:nvPr/>
            </p:nvSpPr>
            <p:spPr>
              <a:xfrm>
                <a:off x="3429000" y="2743200"/>
                <a:ext cx="1447800"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Rounded Rectangle 199">
                <a:extLst>
                  <a:ext uri="{FF2B5EF4-FFF2-40B4-BE49-F238E27FC236}">
                    <a16:creationId xmlns:a16="http://schemas.microsoft.com/office/drawing/2014/main" id="{C50BE8EF-ED74-16D3-7347-13ED1475D17F}"/>
                  </a:ext>
                </a:extLst>
              </p:cNvPr>
              <p:cNvSpPr/>
              <p:nvPr/>
            </p:nvSpPr>
            <p:spPr>
              <a:xfrm>
                <a:off x="3657600" y="2745971"/>
                <a:ext cx="232756"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ounded Rectangle 200">
                <a:extLst>
                  <a:ext uri="{FF2B5EF4-FFF2-40B4-BE49-F238E27FC236}">
                    <a16:creationId xmlns:a16="http://schemas.microsoft.com/office/drawing/2014/main" id="{C9B86106-1E80-AFC2-7918-C709196836EF}"/>
                  </a:ext>
                </a:extLst>
              </p:cNvPr>
              <p:cNvSpPr/>
              <p:nvPr/>
            </p:nvSpPr>
            <p:spPr>
              <a:xfrm>
                <a:off x="4343400" y="2743200"/>
                <a:ext cx="199505" cy="7620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26631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us.123rf.com/400wm/400/400/apostrophe/apostrophe1208/apostrophe120800087/14793091-abstract-green-background-with-red-ribbon-stripe-or-side-bar-on-border-frame-has-vintage-grunge-back.jpg"/>
          <p:cNvPicPr>
            <a:picLocks noChangeAspect="1" noChangeArrowheads="1"/>
          </p:cNvPicPr>
          <p:nvPr/>
        </p:nvPicPr>
        <p:blipFill>
          <a:blip r:embed="rId2" cstate="print"/>
          <a:srcRect b="65687"/>
          <a:stretch>
            <a:fillRect/>
          </a:stretch>
        </p:blipFill>
        <p:spPr bwMode="auto">
          <a:xfrm flipH="1">
            <a:off x="0" y="0"/>
            <a:ext cx="12192000" cy="6858000"/>
          </a:xfrm>
          <a:prstGeom prst="rect">
            <a:avLst/>
          </a:prstGeom>
          <a:noFill/>
        </p:spPr>
      </p:pic>
      <p:sp>
        <p:nvSpPr>
          <p:cNvPr id="3" name="TextBox 2"/>
          <p:cNvSpPr txBox="1"/>
          <p:nvPr/>
        </p:nvSpPr>
        <p:spPr>
          <a:xfrm>
            <a:off x="1122219" y="464128"/>
            <a:ext cx="8839200" cy="3416320"/>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endParaRPr lang="en-US" dirty="0">
              <a:solidFill>
                <a:schemeClr val="bg1"/>
              </a:solidFill>
            </a:endParaRPr>
          </a:p>
          <a:p>
            <a:r>
              <a:rPr lang="en-US" dirty="0">
                <a:solidFill>
                  <a:schemeClr val="bg1"/>
                </a:solidFill>
                <a:latin typeface="Calibri" panose="020F0502020204030204" pitchFamily="34" charset="0"/>
              </a:rPr>
              <a:t>M. Russell Ballard, “Creating a Gospel-Sharing Home,”</a:t>
            </a:r>
            <a:r>
              <a:rPr lang="en-US" i="1" dirty="0">
                <a:solidFill>
                  <a:schemeClr val="bg1"/>
                </a:solidFill>
                <a:latin typeface="Calibri" panose="020F0502020204030204" pitchFamily="34" charset="0"/>
              </a:rPr>
              <a:t> Ensign</a:t>
            </a:r>
            <a:r>
              <a:rPr lang="en-US" dirty="0">
                <a:solidFill>
                  <a:schemeClr val="bg1"/>
                </a:solidFill>
                <a:latin typeface="Calibri" panose="020F0502020204030204" pitchFamily="34" charset="0"/>
              </a:rPr>
              <a:t> or </a:t>
            </a:r>
            <a:r>
              <a:rPr lang="en-US" i="1" dirty="0">
                <a:solidFill>
                  <a:schemeClr val="bg1"/>
                </a:solidFill>
                <a:latin typeface="Calibri" panose="020F0502020204030204" pitchFamily="34" charset="0"/>
              </a:rPr>
              <a:t>Liahona,</a:t>
            </a:r>
            <a:r>
              <a:rPr lang="en-US" dirty="0">
                <a:solidFill>
                  <a:schemeClr val="bg1"/>
                </a:solidFill>
                <a:latin typeface="Calibri" panose="020F0502020204030204" pitchFamily="34" charset="0"/>
              </a:rPr>
              <a:t> May 2006, 86).</a:t>
            </a:r>
            <a:endParaRPr lang="en-US" dirty="0">
              <a:solidFill>
                <a:schemeClr val="bg1"/>
              </a:solidFill>
            </a:endParaRPr>
          </a:p>
          <a:p>
            <a:endParaRPr lang="en-US" dirty="0">
              <a:solidFill>
                <a:schemeClr val="bg1"/>
              </a:solidFill>
            </a:endParaRPr>
          </a:p>
          <a:p>
            <a:r>
              <a:rPr lang="en-US" dirty="0">
                <a:solidFill>
                  <a:schemeClr val="bg1"/>
                </a:solidFill>
              </a:rPr>
              <a:t>Book of Mormon Student Manual Religion 121-122 pg 203</a:t>
            </a:r>
          </a:p>
          <a:p>
            <a:endParaRPr lang="en-US" dirty="0">
              <a:solidFill>
                <a:schemeClr val="bg1"/>
              </a:solidFill>
            </a:endParaRPr>
          </a:p>
          <a:p>
            <a:r>
              <a:rPr lang="en-US" dirty="0">
                <a:solidFill>
                  <a:schemeClr val="bg1"/>
                </a:solidFill>
              </a:rPr>
              <a:t>Frequently Asked Questions </a:t>
            </a:r>
            <a:r>
              <a:rPr lang="en-US" i="1" dirty="0">
                <a:solidFill>
                  <a:schemeClr val="bg1"/>
                </a:solidFill>
              </a:rPr>
              <a:t>The Divine Call of a Missionary</a:t>
            </a:r>
            <a:r>
              <a:rPr lang="en-US" dirty="0">
                <a:solidFill>
                  <a:schemeClr val="bg1"/>
                </a:solidFill>
              </a:rPr>
              <a:t>,” Elder Ronald A. </a:t>
            </a:r>
            <a:r>
              <a:rPr lang="en-US" dirty="0" err="1">
                <a:solidFill>
                  <a:schemeClr val="bg1"/>
                </a:solidFill>
              </a:rPr>
              <a:t>Rasband's</a:t>
            </a:r>
            <a:r>
              <a:rPr lang="en-US" dirty="0">
                <a:solidFill>
                  <a:schemeClr val="bg1"/>
                </a:solidFill>
              </a:rPr>
              <a:t> April 2010 general conference address.</a:t>
            </a:r>
          </a:p>
          <a:p>
            <a:endParaRPr lang="en-US" dirty="0">
              <a:solidFill>
                <a:schemeClr val="bg1"/>
              </a:solidFill>
            </a:endParaRPr>
          </a:p>
          <a:p>
            <a:r>
              <a:rPr lang="en-US" dirty="0">
                <a:solidFill>
                  <a:schemeClr val="bg1"/>
                </a:solidFill>
              </a:rPr>
              <a:t>Neal A. Maxwell (“Repent of [Our] Selfishness,” </a:t>
            </a:r>
            <a:r>
              <a:rPr lang="en-US" i="1" dirty="0">
                <a:solidFill>
                  <a:schemeClr val="bg1"/>
                </a:solidFill>
              </a:rPr>
              <a:t>Ensign,</a:t>
            </a:r>
            <a:r>
              <a:rPr lang="en-US" dirty="0">
                <a:solidFill>
                  <a:schemeClr val="bg1"/>
                </a:solidFill>
              </a:rPr>
              <a:t> May 1999, 24).</a:t>
            </a:r>
          </a:p>
          <a:p>
            <a:endParaRPr lang="en-US" dirty="0">
              <a:solidFill>
                <a:schemeClr val="bg1"/>
              </a:solidFill>
            </a:endParaRPr>
          </a:p>
        </p:txBody>
      </p:sp>
      <p:sp>
        <p:nvSpPr>
          <p:cNvPr id="23" name="Footer Placeholder 14">
            <a:extLst>
              <a:ext uri="{FF2B5EF4-FFF2-40B4-BE49-F238E27FC236}">
                <a16:creationId xmlns:a16="http://schemas.microsoft.com/office/drawing/2014/main" id="{ECFD14FF-42DA-409E-85DF-5B49FECFCF6B}"/>
              </a:ext>
            </a:extLst>
          </p:cNvPr>
          <p:cNvSpPr>
            <a:spLocks noGrp="1"/>
          </p:cNvSpPr>
          <p:nvPr/>
        </p:nvSpPr>
        <p:spPr>
          <a:xfrm>
            <a:off x="4391891" y="6419437"/>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1172504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3345" y="1191490"/>
            <a:ext cx="9144000" cy="5355312"/>
          </a:xfrm>
          <a:prstGeom prst="rect">
            <a:avLst/>
          </a:prstGeom>
        </p:spPr>
        <p:txBody>
          <a:bodyPr wrap="square">
            <a:spAutoFit/>
          </a:bodyPr>
          <a:lstStyle/>
          <a:p>
            <a:pPr fontAlgn="base"/>
            <a:endParaRPr lang="en-US" b="1" i="1" dirty="0"/>
          </a:p>
          <a:p>
            <a:pPr fontAlgn="base"/>
            <a:endParaRPr lang="en-US" b="1" i="1" dirty="0"/>
          </a:p>
          <a:p>
            <a:pPr fontAlgn="base"/>
            <a:r>
              <a:rPr lang="en-US" b="1" i="1" dirty="0"/>
              <a:t>Who should serve a mission?</a:t>
            </a:r>
            <a:endParaRPr lang="en-US" i="1" dirty="0"/>
          </a:p>
          <a:p>
            <a:pPr fontAlgn="base"/>
            <a:r>
              <a:rPr lang="en-US" dirty="0"/>
              <a:t>President Thomas S. Monson said: “We affirm that missionary work is a priesthood duty—and we encourage all young men who are worthy and who are physically able and mentally capable to respond to the call to serve. Many young women also serve, but they are not under the same mandate to serve as are the young men. We assure the young sisters of the Church, however, that they make a valuable contribution as missionaries, and we welcome their service.” (Thomas S. Monson, "Welcome to Conference," </a:t>
            </a:r>
            <a:r>
              <a:rPr lang="en-US" i="1" dirty="0"/>
              <a:t>Liahona, </a:t>
            </a:r>
            <a:r>
              <a:rPr lang="en-US" dirty="0"/>
              <a:t>November 2012, 4).</a:t>
            </a:r>
          </a:p>
          <a:p>
            <a:pPr fontAlgn="base"/>
            <a:endParaRPr lang="en-US" dirty="0"/>
          </a:p>
          <a:p>
            <a:pPr fontAlgn="base"/>
            <a:r>
              <a:rPr lang="en-US" dirty="0"/>
              <a:t>Learn more by watching President Monson’s Saturday morning address from the October 2012 general conference.</a:t>
            </a:r>
          </a:p>
          <a:p>
            <a:pPr fontAlgn="base"/>
            <a:endParaRPr lang="en-US" dirty="0"/>
          </a:p>
          <a:p>
            <a:pPr fontAlgn="base"/>
            <a:r>
              <a:rPr lang="en-US" dirty="0"/>
              <a:t>President Monson also said: “To the mature brothers and sisters of the Church, I remind you that the Lord needs many, many more of you to serve as full-time missionaries. If you are not yet at the season of life to serve a couple’s mission, I urge you to prepare now for the day when, as your circumstances allow, you and your spouse might do so. There are few times in your lives when you will enjoy the sweet spirit and satisfaction that come from giving full-time service together in the work of the Master.” </a:t>
            </a:r>
          </a:p>
        </p:txBody>
      </p:sp>
      <p:sp>
        <p:nvSpPr>
          <p:cNvPr id="3" name="Rectangle 2"/>
          <p:cNvSpPr/>
          <p:nvPr/>
        </p:nvSpPr>
        <p:spPr>
          <a:xfrm>
            <a:off x="443345" y="152401"/>
            <a:ext cx="10224655" cy="1200329"/>
          </a:xfrm>
          <a:prstGeom prst="rect">
            <a:avLst/>
          </a:prstGeom>
        </p:spPr>
        <p:txBody>
          <a:bodyPr wrap="square">
            <a:spAutoFit/>
          </a:bodyPr>
          <a:lstStyle/>
          <a:p>
            <a:pPr fontAlgn="base"/>
            <a:r>
              <a:rPr lang="en-US" dirty="0"/>
              <a:t>Preparing to Serve</a:t>
            </a:r>
          </a:p>
          <a:p>
            <a:pPr fontAlgn="base"/>
            <a:r>
              <a:rPr lang="en-US" i="1" dirty="0"/>
              <a:t>Frequently asked questions from prospective missionaries and their parents</a:t>
            </a:r>
          </a:p>
          <a:p>
            <a:pPr fontAlgn="base"/>
            <a:r>
              <a:rPr lang="en-US" i="1" dirty="0"/>
              <a:t>See:</a:t>
            </a:r>
          </a:p>
          <a:p>
            <a:pPr fontAlgn="base"/>
            <a:r>
              <a:rPr lang="en-US" dirty="0"/>
              <a:t>https://www.lds.org/callings/missionary/faqs</a:t>
            </a:r>
          </a:p>
        </p:txBody>
      </p:sp>
    </p:spTree>
    <p:extLst>
      <p:ext uri="{BB962C8B-B14F-4D97-AF65-F5344CB8AC3E}">
        <p14:creationId xmlns:p14="http://schemas.microsoft.com/office/powerpoint/2010/main" val="1202423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C468085-ACC1-4D01-9AA6-507C5DAC8422}"/>
              </a:ext>
            </a:extLst>
          </p:cNvPr>
          <p:cNvSpPr/>
          <p:nvPr/>
        </p:nvSpPr>
        <p:spPr>
          <a:xfrm flipH="1" flipV="1">
            <a:off x="0" y="0"/>
            <a:ext cx="12192000" cy="6858000"/>
          </a:xfrm>
          <a:prstGeom prst="rect">
            <a:avLst/>
          </a:prstGeom>
          <a:gradFill>
            <a:gsLst>
              <a:gs pos="0">
                <a:srgbClr val="365129"/>
              </a:gs>
              <a:gs pos="36000">
                <a:srgbClr val="00B050"/>
              </a:gs>
              <a:gs pos="69000">
                <a:srgbClr val="CCFF99"/>
              </a:gs>
              <a:gs pos="100000">
                <a:schemeClr val="accent1">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680471" y="868769"/>
            <a:ext cx="4740564" cy="646331"/>
          </a:xfrm>
          <a:prstGeom prst="rect">
            <a:avLst/>
          </a:prstGeom>
        </p:spPr>
        <p:txBody>
          <a:bodyPr wrap="square">
            <a:spAutoFit/>
          </a:bodyPr>
          <a:lstStyle/>
          <a:p>
            <a:pPr fontAlgn="base"/>
            <a:r>
              <a:rPr lang="en-US" b="1" dirty="0"/>
              <a:t>Though the Mulekites were more numerous they chose to call themselves Nephites</a:t>
            </a:r>
          </a:p>
        </p:txBody>
      </p:sp>
      <p:sp>
        <p:nvSpPr>
          <p:cNvPr id="4" name="TextBox 3"/>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rPr>
              <a:t>The Union – Taking the Name of Nephi</a:t>
            </a:r>
          </a:p>
        </p:txBody>
      </p:sp>
      <p:sp>
        <p:nvSpPr>
          <p:cNvPr id="6" name="TextBox 5"/>
          <p:cNvSpPr txBox="1"/>
          <p:nvPr/>
        </p:nvSpPr>
        <p:spPr>
          <a:xfrm>
            <a:off x="172693" y="6507553"/>
            <a:ext cx="2895600" cy="307777"/>
          </a:xfrm>
          <a:prstGeom prst="rect">
            <a:avLst/>
          </a:prstGeom>
          <a:noFill/>
        </p:spPr>
        <p:txBody>
          <a:bodyPr wrap="square" rtlCol="0">
            <a:spAutoFit/>
          </a:bodyPr>
          <a:lstStyle/>
          <a:p>
            <a:r>
              <a:rPr lang="en-US" sz="1400" dirty="0">
                <a:solidFill>
                  <a:schemeClr val="bg1"/>
                </a:solidFill>
              </a:rPr>
              <a:t>Mosiah 25:12-13</a:t>
            </a:r>
          </a:p>
        </p:txBody>
      </p:sp>
      <p:sp>
        <p:nvSpPr>
          <p:cNvPr id="7" name="Rectangle 6"/>
          <p:cNvSpPr/>
          <p:nvPr/>
        </p:nvSpPr>
        <p:spPr>
          <a:xfrm>
            <a:off x="1651271" y="990601"/>
            <a:ext cx="3810000" cy="646331"/>
          </a:xfrm>
          <a:prstGeom prst="rect">
            <a:avLst/>
          </a:prstGeom>
        </p:spPr>
        <p:txBody>
          <a:bodyPr wrap="square">
            <a:spAutoFit/>
          </a:bodyPr>
          <a:lstStyle/>
          <a:p>
            <a:pPr fontAlgn="base"/>
            <a:r>
              <a:rPr lang="en-US" b="1" dirty="0"/>
              <a:t>The Children of </a:t>
            </a:r>
            <a:r>
              <a:rPr lang="en-US" b="1" dirty="0" err="1"/>
              <a:t>Amulon</a:t>
            </a:r>
            <a:r>
              <a:rPr lang="en-US" b="1" dirty="0"/>
              <a:t> take upon themselves the name of Nephi</a:t>
            </a:r>
          </a:p>
        </p:txBody>
      </p:sp>
      <p:sp>
        <p:nvSpPr>
          <p:cNvPr id="8" name="TextBox 7"/>
          <p:cNvSpPr txBox="1"/>
          <p:nvPr/>
        </p:nvSpPr>
        <p:spPr>
          <a:xfrm>
            <a:off x="783177" y="4354682"/>
            <a:ext cx="7003473" cy="1938992"/>
          </a:xfrm>
          <a:prstGeom prst="rect">
            <a:avLst/>
          </a:prstGeom>
          <a:noFill/>
        </p:spPr>
        <p:txBody>
          <a:bodyPr wrap="square" rtlCol="0">
            <a:spAutoFit/>
          </a:bodyPr>
          <a:lstStyle/>
          <a:p>
            <a:r>
              <a:rPr lang="en-US" sz="2000" dirty="0">
                <a:solidFill>
                  <a:schemeClr val="bg1"/>
                </a:solidFill>
              </a:rPr>
              <a:t>“Wherefore, the people were desirous to retain in remembrance his (Nephi’s)name. And whoso should reign in his stead were called by the people, second Nephi, third Nephi, and so forth, according to the reigns of the kings; and thus they were called by the people, let them be of whatever name they would.”</a:t>
            </a:r>
          </a:p>
          <a:p>
            <a:r>
              <a:rPr lang="en-US" sz="2000" dirty="0">
                <a:solidFill>
                  <a:schemeClr val="bg1"/>
                </a:solidFill>
              </a:rPr>
              <a:t>Jacob 1:11</a:t>
            </a:r>
          </a:p>
        </p:txBody>
      </p:sp>
      <p:pic>
        <p:nvPicPr>
          <p:cNvPr id="9" name="Picture 8">
            <a:extLst>
              <a:ext uri="{FF2B5EF4-FFF2-40B4-BE49-F238E27FC236}">
                <a16:creationId xmlns:a16="http://schemas.microsoft.com/office/drawing/2014/main" id="{E33AB3ED-FCA5-47B2-860E-200C63FCA5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672" y="1884002"/>
            <a:ext cx="2433242" cy="2223609"/>
          </a:xfrm>
          <a:prstGeom prst="rect">
            <a:avLst/>
          </a:prstGeom>
        </p:spPr>
      </p:pic>
      <p:pic>
        <p:nvPicPr>
          <p:cNvPr id="14" name="Picture 13">
            <a:extLst>
              <a:ext uri="{FF2B5EF4-FFF2-40B4-BE49-F238E27FC236}">
                <a16:creationId xmlns:a16="http://schemas.microsoft.com/office/drawing/2014/main" id="{C08F2D4E-53A3-4235-808E-219A81FBA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650" y="3930849"/>
            <a:ext cx="3924300" cy="2619375"/>
          </a:xfrm>
          <a:prstGeom prst="rect">
            <a:avLst/>
          </a:prstGeom>
        </p:spPr>
      </p:pic>
      <p:pic>
        <p:nvPicPr>
          <p:cNvPr id="1026" name="Picture 2" descr="reload">
            <a:extLst>
              <a:ext uri="{FF2B5EF4-FFF2-40B4-BE49-F238E27FC236}">
                <a16:creationId xmlns:a16="http://schemas.microsoft.com/office/drawing/2014/main" id="{CF4EB30D-37CB-EE02-9E7C-31C1D298C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0871" y="1567403"/>
            <a:ext cx="2151529" cy="2151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85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Rectangle 363">
            <a:extLst>
              <a:ext uri="{FF2B5EF4-FFF2-40B4-BE49-F238E27FC236}">
                <a16:creationId xmlns:a16="http://schemas.microsoft.com/office/drawing/2014/main" id="{EB28895E-ED9B-4A7F-9098-FC9F07C7016C}"/>
              </a:ext>
            </a:extLst>
          </p:cNvPr>
          <p:cNvSpPr/>
          <p:nvPr/>
        </p:nvSpPr>
        <p:spPr>
          <a:xfrm flipH="1" flipV="1">
            <a:off x="0" y="0"/>
            <a:ext cx="12192000" cy="6858000"/>
          </a:xfrm>
          <a:prstGeom prst="rect">
            <a:avLst/>
          </a:prstGeom>
          <a:gradFill>
            <a:gsLst>
              <a:gs pos="0">
                <a:srgbClr val="365129"/>
              </a:gs>
              <a:gs pos="36000">
                <a:srgbClr val="00B050"/>
              </a:gs>
              <a:gs pos="69000">
                <a:srgbClr val="CCFF99"/>
              </a:gs>
              <a:gs pos="100000">
                <a:schemeClr val="accent1">
                  <a:lumMod val="75000"/>
                </a:schemeClr>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6096000" y="1524001"/>
            <a:ext cx="3810000" cy="646331"/>
          </a:xfrm>
          <a:prstGeom prst="rect">
            <a:avLst/>
          </a:prstGeom>
        </p:spPr>
        <p:txBody>
          <a:bodyPr wrap="square">
            <a:spAutoFit/>
          </a:bodyPr>
          <a:lstStyle/>
          <a:p>
            <a:pPr fontAlgn="base"/>
            <a:r>
              <a:rPr lang="en-US" b="1" dirty="0"/>
              <a:t>Alma preaches “repentance and faith on the Lord”</a:t>
            </a:r>
          </a:p>
        </p:txBody>
      </p:sp>
      <p:sp>
        <p:nvSpPr>
          <p:cNvPr id="4" name="TextBox 3"/>
          <p:cNvSpPr txBox="1"/>
          <p:nvPr/>
        </p:nvSpPr>
        <p:spPr>
          <a:xfrm>
            <a:off x="1524000" y="1"/>
            <a:ext cx="9144000" cy="646331"/>
          </a:xfrm>
          <a:prstGeom prst="rect">
            <a:avLst/>
          </a:prstGeom>
          <a:noFill/>
        </p:spPr>
        <p:txBody>
          <a:bodyPr wrap="square" rtlCol="0">
            <a:spAutoFit/>
          </a:bodyPr>
          <a:lstStyle/>
          <a:p>
            <a:pPr algn="ctr"/>
            <a:r>
              <a:rPr lang="en-US" sz="3600" dirty="0">
                <a:solidFill>
                  <a:schemeClr val="bg1"/>
                </a:solidFill>
                <a:latin typeface="Calibri" panose="020F0502020204030204" pitchFamily="34" charset="0"/>
              </a:rPr>
              <a:t>Alma Establishes Church</a:t>
            </a:r>
          </a:p>
        </p:txBody>
      </p:sp>
      <p:sp>
        <p:nvSpPr>
          <p:cNvPr id="6" name="TextBox 5"/>
          <p:cNvSpPr txBox="1"/>
          <p:nvPr/>
        </p:nvSpPr>
        <p:spPr>
          <a:xfrm>
            <a:off x="228600" y="6408653"/>
            <a:ext cx="2895600" cy="307777"/>
          </a:xfrm>
          <a:prstGeom prst="rect">
            <a:avLst/>
          </a:prstGeom>
          <a:noFill/>
        </p:spPr>
        <p:txBody>
          <a:bodyPr wrap="square" rtlCol="0">
            <a:spAutoFit/>
          </a:bodyPr>
          <a:lstStyle/>
          <a:p>
            <a:r>
              <a:rPr lang="en-US" sz="1400" dirty="0">
                <a:solidFill>
                  <a:schemeClr val="bg1"/>
                </a:solidFill>
              </a:rPr>
              <a:t>Mosiah 25:14-19</a:t>
            </a:r>
          </a:p>
        </p:txBody>
      </p:sp>
      <p:sp>
        <p:nvSpPr>
          <p:cNvPr id="7" name="Rectangle 6"/>
          <p:cNvSpPr/>
          <p:nvPr/>
        </p:nvSpPr>
        <p:spPr>
          <a:xfrm>
            <a:off x="1676400" y="990600"/>
            <a:ext cx="3810000" cy="369332"/>
          </a:xfrm>
          <a:prstGeom prst="rect">
            <a:avLst/>
          </a:prstGeom>
        </p:spPr>
        <p:txBody>
          <a:bodyPr wrap="square">
            <a:spAutoFit/>
          </a:bodyPr>
          <a:lstStyle/>
          <a:p>
            <a:pPr fontAlgn="base"/>
            <a:r>
              <a:rPr lang="en-US" b="1" dirty="0"/>
              <a:t>Mosiah desires Alma to teach</a:t>
            </a:r>
          </a:p>
        </p:txBody>
      </p:sp>
      <p:sp>
        <p:nvSpPr>
          <p:cNvPr id="8" name="TextBox 7"/>
          <p:cNvSpPr txBox="1"/>
          <p:nvPr/>
        </p:nvSpPr>
        <p:spPr>
          <a:xfrm>
            <a:off x="1981200" y="2743200"/>
            <a:ext cx="5334000" cy="707886"/>
          </a:xfrm>
          <a:prstGeom prst="rect">
            <a:avLst/>
          </a:prstGeom>
          <a:noFill/>
        </p:spPr>
        <p:txBody>
          <a:bodyPr wrap="square" rtlCol="0">
            <a:spAutoFit/>
          </a:bodyPr>
          <a:lstStyle/>
          <a:p>
            <a:r>
              <a:rPr lang="en-US" sz="2000" b="1" dirty="0"/>
              <a:t>Alma exhorts the people to remember their bondage and deliverance </a:t>
            </a:r>
          </a:p>
        </p:txBody>
      </p:sp>
      <p:sp>
        <p:nvSpPr>
          <p:cNvPr id="9" name="TextBox 8"/>
          <p:cNvSpPr txBox="1"/>
          <p:nvPr/>
        </p:nvSpPr>
        <p:spPr>
          <a:xfrm>
            <a:off x="4839778" y="3665737"/>
            <a:ext cx="5334000" cy="707886"/>
          </a:xfrm>
          <a:prstGeom prst="rect">
            <a:avLst/>
          </a:prstGeom>
          <a:noFill/>
        </p:spPr>
        <p:txBody>
          <a:bodyPr wrap="square" rtlCol="0">
            <a:spAutoFit/>
          </a:bodyPr>
          <a:lstStyle/>
          <a:p>
            <a:r>
              <a:rPr lang="en-US" sz="2000" b="1" dirty="0">
                <a:solidFill>
                  <a:schemeClr val="bg1"/>
                </a:solidFill>
              </a:rPr>
              <a:t>The people of Limhi were desirous to be baptized</a:t>
            </a:r>
          </a:p>
        </p:txBody>
      </p:sp>
      <p:sp>
        <p:nvSpPr>
          <p:cNvPr id="10" name="TextBox 9"/>
          <p:cNvSpPr txBox="1"/>
          <p:nvPr/>
        </p:nvSpPr>
        <p:spPr>
          <a:xfrm>
            <a:off x="2133600" y="5257800"/>
            <a:ext cx="5334000" cy="707886"/>
          </a:xfrm>
          <a:prstGeom prst="rect">
            <a:avLst/>
          </a:prstGeom>
          <a:noFill/>
        </p:spPr>
        <p:txBody>
          <a:bodyPr wrap="square" rtlCol="0">
            <a:spAutoFit/>
          </a:bodyPr>
          <a:lstStyle/>
          <a:p>
            <a:r>
              <a:rPr lang="en-US" sz="2000" b="1" dirty="0">
                <a:solidFill>
                  <a:schemeClr val="bg1"/>
                </a:solidFill>
              </a:rPr>
              <a:t>Mosiah granted unto Alma to establish churches throughout all the land of Zarahemla</a:t>
            </a:r>
          </a:p>
        </p:txBody>
      </p:sp>
      <p:grpSp>
        <p:nvGrpSpPr>
          <p:cNvPr id="113" name="Group 112"/>
          <p:cNvGrpSpPr/>
          <p:nvPr/>
        </p:nvGrpSpPr>
        <p:grpSpPr>
          <a:xfrm>
            <a:off x="2057401" y="3581400"/>
            <a:ext cx="2572735" cy="1499972"/>
            <a:chOff x="4431649" y="2177590"/>
            <a:chExt cx="5544535" cy="3232610"/>
          </a:xfrm>
        </p:grpSpPr>
        <p:grpSp>
          <p:nvGrpSpPr>
            <p:cNvPr id="114" name="Group 21"/>
            <p:cNvGrpSpPr/>
            <p:nvPr/>
          </p:nvGrpSpPr>
          <p:grpSpPr>
            <a:xfrm rot="813906">
              <a:off x="4431649" y="3525670"/>
              <a:ext cx="1664368" cy="1600200"/>
              <a:chOff x="4572000" y="3505200"/>
              <a:chExt cx="1664368" cy="1600200"/>
            </a:xfrm>
          </p:grpSpPr>
          <p:sp>
            <p:nvSpPr>
              <p:cNvPr id="126" name="Flowchart: Stored Data 125"/>
              <p:cNvSpPr/>
              <p:nvPr/>
            </p:nvSpPr>
            <p:spPr>
              <a:xfrm rot="10800000">
                <a:off x="5410200" y="3505200"/>
                <a:ext cx="826168" cy="1600200"/>
              </a:xfrm>
              <a:prstGeom prst="flowChartOnlineStorag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p:cNvSpPr/>
              <p:nvPr/>
            </p:nvSpPr>
            <p:spPr>
              <a:xfrm>
                <a:off x="4876800" y="3505200"/>
                <a:ext cx="1295400" cy="1600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Stored Data 127"/>
              <p:cNvSpPr/>
              <p:nvPr/>
            </p:nvSpPr>
            <p:spPr>
              <a:xfrm>
                <a:off x="4572000" y="3505200"/>
                <a:ext cx="1371600" cy="1600200"/>
              </a:xfrm>
              <a:prstGeom prst="flowChartOnlineStorag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Donut 114"/>
            <p:cNvSpPr/>
            <p:nvPr/>
          </p:nvSpPr>
          <p:spPr>
            <a:xfrm rot="19249562">
              <a:off x="5778021" y="2642882"/>
              <a:ext cx="1295400" cy="1143000"/>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Donut 115"/>
            <p:cNvSpPr/>
            <p:nvPr/>
          </p:nvSpPr>
          <p:spPr>
            <a:xfrm rot="19249562">
              <a:off x="6311421" y="2261883"/>
              <a:ext cx="1295400" cy="1143000"/>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7" name="Donut 116"/>
            <p:cNvSpPr/>
            <p:nvPr/>
          </p:nvSpPr>
          <p:spPr>
            <a:xfrm rot="241144">
              <a:off x="7201262" y="2177590"/>
              <a:ext cx="1295400" cy="1143000"/>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Donut 117"/>
            <p:cNvSpPr/>
            <p:nvPr/>
          </p:nvSpPr>
          <p:spPr>
            <a:xfrm rot="2752242">
              <a:off x="7635115" y="2653524"/>
              <a:ext cx="1295400" cy="1143000"/>
            </a:xfrm>
            <a:prstGeom prst="donut">
              <a:avLst>
                <a:gd name="adj" fmla="val 13406"/>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Rounded Rectangle 118"/>
            <p:cNvSpPr/>
            <p:nvPr/>
          </p:nvSpPr>
          <p:spPr>
            <a:xfrm rot="2895272">
              <a:off x="8361649" y="3423295"/>
              <a:ext cx="666261" cy="609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0" name="Group 22"/>
            <p:cNvGrpSpPr/>
            <p:nvPr/>
          </p:nvGrpSpPr>
          <p:grpSpPr>
            <a:xfrm rot="10800000">
              <a:off x="8311816" y="3810000"/>
              <a:ext cx="1664368" cy="1600200"/>
              <a:chOff x="4572000" y="3505200"/>
              <a:chExt cx="1664368" cy="1600200"/>
            </a:xfrm>
          </p:grpSpPr>
          <p:sp>
            <p:nvSpPr>
              <p:cNvPr id="123" name="Flowchart: Stored Data 122"/>
              <p:cNvSpPr/>
              <p:nvPr/>
            </p:nvSpPr>
            <p:spPr>
              <a:xfrm rot="10800000">
                <a:off x="5410200" y="3505200"/>
                <a:ext cx="826168" cy="1600200"/>
              </a:xfrm>
              <a:prstGeom prst="flowChartOnlineStorag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4876800" y="3505200"/>
                <a:ext cx="1295400" cy="16002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Stored Data 124"/>
              <p:cNvSpPr/>
              <p:nvPr/>
            </p:nvSpPr>
            <p:spPr>
              <a:xfrm>
                <a:off x="4572000" y="3505200"/>
                <a:ext cx="1371600" cy="1600200"/>
              </a:xfrm>
              <a:prstGeom prst="flowChartOnlineStorag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Rounded Rectangle 120"/>
            <p:cNvSpPr/>
            <p:nvPr/>
          </p:nvSpPr>
          <p:spPr>
            <a:xfrm rot="2895272">
              <a:off x="5678689" y="3347094"/>
              <a:ext cx="666261" cy="609600"/>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Lock"/>
            <p:cNvSpPr>
              <a:spLocks noEditPoints="1" noChangeArrowheads="1"/>
            </p:cNvSpPr>
            <p:nvPr/>
          </p:nvSpPr>
          <p:spPr bwMode="auto">
            <a:xfrm rot="20624036">
              <a:off x="5588803" y="3424389"/>
              <a:ext cx="1263316" cy="1455821"/>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 name="Group 2">
            <a:extLst>
              <a:ext uri="{FF2B5EF4-FFF2-40B4-BE49-F238E27FC236}">
                <a16:creationId xmlns:a16="http://schemas.microsoft.com/office/drawing/2014/main" id="{2E80E0A9-FBDD-24EE-C9AA-D977119C0884}"/>
              </a:ext>
            </a:extLst>
          </p:cNvPr>
          <p:cNvGrpSpPr/>
          <p:nvPr/>
        </p:nvGrpSpPr>
        <p:grpSpPr>
          <a:xfrm>
            <a:off x="4660152" y="732937"/>
            <a:ext cx="889667" cy="1892697"/>
            <a:chOff x="4495800" y="457200"/>
            <a:chExt cx="1219200" cy="2642171"/>
          </a:xfrm>
        </p:grpSpPr>
        <p:grpSp>
          <p:nvGrpSpPr>
            <p:cNvPr id="5" name="Group 53">
              <a:extLst>
                <a:ext uri="{FF2B5EF4-FFF2-40B4-BE49-F238E27FC236}">
                  <a16:creationId xmlns:a16="http://schemas.microsoft.com/office/drawing/2014/main" id="{F9EEEF43-41DA-1F7D-8C0B-4194E69646B8}"/>
                </a:ext>
              </a:extLst>
            </p:cNvPr>
            <p:cNvGrpSpPr/>
            <p:nvPr/>
          </p:nvGrpSpPr>
          <p:grpSpPr>
            <a:xfrm>
              <a:off x="4495800" y="609600"/>
              <a:ext cx="1219200" cy="2489771"/>
              <a:chOff x="3276600" y="786829"/>
              <a:chExt cx="1219200" cy="2489771"/>
            </a:xfrm>
          </p:grpSpPr>
          <p:sp>
            <p:nvSpPr>
              <p:cNvPr id="230" name="Cloud 2">
                <a:extLst>
                  <a:ext uri="{FF2B5EF4-FFF2-40B4-BE49-F238E27FC236}">
                    <a16:creationId xmlns:a16="http://schemas.microsoft.com/office/drawing/2014/main" id="{6B93D4D9-AC18-2139-D792-F71BC2F163F6}"/>
                  </a:ext>
                </a:extLst>
              </p:cNvPr>
              <p:cNvSpPr/>
              <p:nvPr/>
            </p:nvSpPr>
            <p:spPr>
              <a:xfrm rot="1518698" flipH="1">
                <a:off x="3438312" y="836066"/>
                <a:ext cx="407897" cy="890154"/>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Cloud 3">
                <a:extLst>
                  <a:ext uri="{FF2B5EF4-FFF2-40B4-BE49-F238E27FC236}">
                    <a16:creationId xmlns:a16="http://schemas.microsoft.com/office/drawing/2014/main" id="{5B27B937-8B50-4A4A-DDC2-5C5AC97B8413}"/>
                  </a:ext>
                </a:extLst>
              </p:cNvPr>
              <p:cNvSpPr/>
              <p:nvPr/>
            </p:nvSpPr>
            <p:spPr>
              <a:xfrm rot="20659987">
                <a:off x="4018852" y="853664"/>
                <a:ext cx="361746" cy="868718"/>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4">
                <a:extLst>
                  <a:ext uri="{FF2B5EF4-FFF2-40B4-BE49-F238E27FC236}">
                    <a16:creationId xmlns:a16="http://schemas.microsoft.com/office/drawing/2014/main" id="{23DB661A-3663-5940-D0E3-23EBEAFB02B2}"/>
                  </a:ext>
                </a:extLst>
              </p:cNvPr>
              <p:cNvSpPr/>
              <p:nvPr/>
            </p:nvSpPr>
            <p:spPr>
              <a:xfrm>
                <a:off x="4245708" y="2166393"/>
                <a:ext cx="250092" cy="363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5">
                <a:extLst>
                  <a:ext uri="{FF2B5EF4-FFF2-40B4-BE49-F238E27FC236}">
                    <a16:creationId xmlns:a16="http://schemas.microsoft.com/office/drawing/2014/main" id="{F05E8806-BA23-E415-FE75-A7D711F94A1C}"/>
                  </a:ext>
                </a:extLst>
              </p:cNvPr>
              <p:cNvSpPr/>
              <p:nvPr/>
            </p:nvSpPr>
            <p:spPr>
              <a:xfrm>
                <a:off x="3276600" y="2093454"/>
                <a:ext cx="250092" cy="40286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6">
                <a:extLst>
                  <a:ext uri="{FF2B5EF4-FFF2-40B4-BE49-F238E27FC236}">
                    <a16:creationId xmlns:a16="http://schemas.microsoft.com/office/drawing/2014/main" id="{9A0DC099-C374-6AB6-3332-9298E21CEB29}"/>
                  </a:ext>
                </a:extLst>
              </p:cNvPr>
              <p:cNvSpPr/>
              <p:nvPr/>
            </p:nvSpPr>
            <p:spPr>
              <a:xfrm>
                <a:off x="3651738"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7">
                <a:extLst>
                  <a:ext uri="{FF2B5EF4-FFF2-40B4-BE49-F238E27FC236}">
                    <a16:creationId xmlns:a16="http://schemas.microsoft.com/office/drawing/2014/main" id="{34DCE352-DF04-2913-794D-ED8EC62617E4}"/>
                  </a:ext>
                </a:extLst>
              </p:cNvPr>
              <p:cNvSpPr/>
              <p:nvPr/>
            </p:nvSpPr>
            <p:spPr>
              <a:xfrm>
                <a:off x="3870569" y="2919748"/>
                <a:ext cx="312615" cy="356852"/>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Trapezoid 8">
                <a:extLst>
                  <a:ext uri="{FF2B5EF4-FFF2-40B4-BE49-F238E27FC236}">
                    <a16:creationId xmlns:a16="http://schemas.microsoft.com/office/drawing/2014/main" id="{6A2F74DF-EA75-648B-5CCA-F9BA126640A8}"/>
                  </a:ext>
                </a:extLst>
              </p:cNvPr>
              <p:cNvSpPr/>
              <p:nvPr/>
            </p:nvSpPr>
            <p:spPr>
              <a:xfrm rot="1996156">
                <a:off x="3360356" y="1631987"/>
                <a:ext cx="414302"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Trapezoid 9">
                <a:extLst>
                  <a:ext uri="{FF2B5EF4-FFF2-40B4-BE49-F238E27FC236}">
                    <a16:creationId xmlns:a16="http://schemas.microsoft.com/office/drawing/2014/main" id="{91233FC9-0AB3-37A4-434D-A0CDF0A3BBE2}"/>
                  </a:ext>
                </a:extLst>
              </p:cNvPr>
              <p:cNvSpPr/>
              <p:nvPr/>
            </p:nvSpPr>
            <p:spPr>
              <a:xfrm rot="2041752">
                <a:off x="3422568" y="1540645"/>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Trapezoid 10">
                <a:extLst>
                  <a:ext uri="{FF2B5EF4-FFF2-40B4-BE49-F238E27FC236}">
                    <a16:creationId xmlns:a16="http://schemas.microsoft.com/office/drawing/2014/main" id="{0505BEE8-5A60-ED11-F043-44204714DA14}"/>
                  </a:ext>
                </a:extLst>
              </p:cNvPr>
              <p:cNvSpPr/>
              <p:nvPr/>
            </p:nvSpPr>
            <p:spPr>
              <a:xfrm rot="19870960">
                <a:off x="4043389" y="1634074"/>
                <a:ext cx="389154" cy="751042"/>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Trapezoid 11">
                <a:extLst>
                  <a:ext uri="{FF2B5EF4-FFF2-40B4-BE49-F238E27FC236}">
                    <a16:creationId xmlns:a16="http://schemas.microsoft.com/office/drawing/2014/main" id="{CE28DC70-2632-0DFE-2835-BF195860641A}"/>
                  </a:ext>
                </a:extLst>
              </p:cNvPr>
              <p:cNvSpPr/>
              <p:nvPr/>
            </p:nvSpPr>
            <p:spPr>
              <a:xfrm rot="20036208">
                <a:off x="3967373" y="1552069"/>
                <a:ext cx="411856" cy="679805"/>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Trapezoid 12">
                <a:extLst>
                  <a:ext uri="{FF2B5EF4-FFF2-40B4-BE49-F238E27FC236}">
                    <a16:creationId xmlns:a16="http://schemas.microsoft.com/office/drawing/2014/main" id="{7BFD13EC-2876-D1C9-1F9C-C174CCDA79C6}"/>
                  </a:ext>
                </a:extLst>
              </p:cNvPr>
              <p:cNvSpPr/>
              <p:nvPr/>
            </p:nvSpPr>
            <p:spPr>
              <a:xfrm>
                <a:off x="3620477" y="1571640"/>
                <a:ext cx="593969" cy="1506709"/>
              </a:xfrm>
              <a:prstGeom prst="trapezoid">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13">
                <a:extLst>
                  <a:ext uri="{FF2B5EF4-FFF2-40B4-BE49-F238E27FC236}">
                    <a16:creationId xmlns:a16="http://schemas.microsoft.com/office/drawing/2014/main" id="{6EB39E67-9CB1-4DA4-6FA1-F7B6EE199800}"/>
                  </a:ext>
                </a:extLst>
              </p:cNvPr>
              <p:cNvSpPr/>
              <p:nvPr/>
            </p:nvSpPr>
            <p:spPr>
              <a:xfrm>
                <a:off x="3784984" y="1452689"/>
                <a:ext cx="245992" cy="3172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Trapezoid 14">
                <a:extLst>
                  <a:ext uri="{FF2B5EF4-FFF2-40B4-BE49-F238E27FC236}">
                    <a16:creationId xmlns:a16="http://schemas.microsoft.com/office/drawing/2014/main" id="{8AC4BE51-0361-EB51-77C6-35AADC1C0604}"/>
                  </a:ext>
                </a:extLst>
              </p:cNvPr>
              <p:cNvSpPr/>
              <p:nvPr/>
            </p:nvSpPr>
            <p:spPr>
              <a:xfrm rot="21335299">
                <a:off x="3944457" y="1543878"/>
                <a:ext cx="286810" cy="1419680"/>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Trapezoid 15">
                <a:extLst>
                  <a:ext uri="{FF2B5EF4-FFF2-40B4-BE49-F238E27FC236}">
                    <a16:creationId xmlns:a16="http://schemas.microsoft.com/office/drawing/2014/main" id="{1EF0E1D0-F3CC-6DFC-1FBB-F7976AE88758}"/>
                  </a:ext>
                </a:extLst>
              </p:cNvPr>
              <p:cNvSpPr/>
              <p:nvPr/>
            </p:nvSpPr>
            <p:spPr>
              <a:xfrm rot="353417">
                <a:off x="3613475" y="1531532"/>
                <a:ext cx="286810" cy="1441888"/>
              </a:xfrm>
              <a:prstGeom prst="trapezoid">
                <a:avLst/>
              </a:prstGeom>
              <a:solidFill>
                <a:srgbClr val="111E8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Oval 16">
                <a:extLst>
                  <a:ext uri="{FF2B5EF4-FFF2-40B4-BE49-F238E27FC236}">
                    <a16:creationId xmlns:a16="http://schemas.microsoft.com/office/drawing/2014/main" id="{C117CAED-B84C-3E5B-F296-23278FF6EE4C}"/>
                  </a:ext>
                </a:extLst>
              </p:cNvPr>
              <p:cNvSpPr/>
              <p:nvPr/>
            </p:nvSpPr>
            <p:spPr>
              <a:xfrm>
                <a:off x="3557954" y="807851"/>
                <a:ext cx="750277" cy="80343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6" name="Group 62">
                <a:extLst>
                  <a:ext uri="{FF2B5EF4-FFF2-40B4-BE49-F238E27FC236}">
                    <a16:creationId xmlns:a16="http://schemas.microsoft.com/office/drawing/2014/main" id="{311D5D76-5952-B5AD-00BF-1D8FA8AD20ED}"/>
                  </a:ext>
                </a:extLst>
              </p:cNvPr>
              <p:cNvGrpSpPr/>
              <p:nvPr/>
            </p:nvGrpSpPr>
            <p:grpSpPr>
              <a:xfrm rot="5201482">
                <a:off x="3803137" y="1994656"/>
                <a:ext cx="476901" cy="103518"/>
                <a:chOff x="3886200" y="6096000"/>
                <a:chExt cx="3124200" cy="533400"/>
              </a:xfrm>
            </p:grpSpPr>
            <p:sp>
              <p:nvSpPr>
                <p:cNvPr id="131" name="Left-Right Arrow 240">
                  <a:extLst>
                    <a:ext uri="{FF2B5EF4-FFF2-40B4-BE49-F238E27FC236}">
                      <a16:creationId xmlns:a16="http://schemas.microsoft.com/office/drawing/2014/main" id="{41D35EAE-48AC-C92A-F8AC-D7956BF5BEF4}"/>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Left-Right Arrow 241">
                  <a:extLst>
                    <a:ext uri="{FF2B5EF4-FFF2-40B4-BE49-F238E27FC236}">
                      <a16:creationId xmlns:a16="http://schemas.microsoft.com/office/drawing/2014/main" id="{7F09C1EC-F7B3-7475-A51A-C7C5BFF82A14}"/>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Left-Right Arrow 242">
                  <a:extLst>
                    <a:ext uri="{FF2B5EF4-FFF2-40B4-BE49-F238E27FC236}">
                      <a16:creationId xmlns:a16="http://schemas.microsoft.com/office/drawing/2014/main" id="{33EB7FDD-8DEB-B3C6-29D1-81033FB6ED61}"/>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7" name="Group 63">
                <a:extLst>
                  <a:ext uri="{FF2B5EF4-FFF2-40B4-BE49-F238E27FC236}">
                    <a16:creationId xmlns:a16="http://schemas.microsoft.com/office/drawing/2014/main" id="{07727A14-876D-B70D-3CDD-F738E3E26E91}"/>
                  </a:ext>
                </a:extLst>
              </p:cNvPr>
              <p:cNvGrpSpPr/>
              <p:nvPr/>
            </p:nvGrpSpPr>
            <p:grpSpPr>
              <a:xfrm rot="5201482">
                <a:off x="3819688" y="2594378"/>
                <a:ext cx="476901" cy="103518"/>
                <a:chOff x="3886200" y="6096000"/>
                <a:chExt cx="3124200" cy="533400"/>
              </a:xfrm>
            </p:grpSpPr>
            <p:sp>
              <p:nvSpPr>
                <p:cNvPr id="383" name="Left-Right Arrow 237">
                  <a:extLst>
                    <a:ext uri="{FF2B5EF4-FFF2-40B4-BE49-F238E27FC236}">
                      <a16:creationId xmlns:a16="http://schemas.microsoft.com/office/drawing/2014/main" id="{BCF9F523-1839-1BF3-58BF-E6BF5A1D1A2D}"/>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Left-Right Arrow 238">
                  <a:extLst>
                    <a:ext uri="{FF2B5EF4-FFF2-40B4-BE49-F238E27FC236}">
                      <a16:creationId xmlns:a16="http://schemas.microsoft.com/office/drawing/2014/main" id="{8D44B836-2560-6AAF-53B7-FF30A7753A98}"/>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Left-Right Arrow 239">
                  <a:extLst>
                    <a:ext uri="{FF2B5EF4-FFF2-40B4-BE49-F238E27FC236}">
                      <a16:creationId xmlns:a16="http://schemas.microsoft.com/office/drawing/2014/main" id="{551849B8-63BB-6431-4481-77C23CF1DC47}"/>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8" name="Group 67">
                <a:extLst>
                  <a:ext uri="{FF2B5EF4-FFF2-40B4-BE49-F238E27FC236}">
                    <a16:creationId xmlns:a16="http://schemas.microsoft.com/office/drawing/2014/main" id="{3047EEF2-0E61-BCCB-A4C7-4F4DC70D8660}"/>
                  </a:ext>
                </a:extLst>
              </p:cNvPr>
              <p:cNvGrpSpPr/>
              <p:nvPr/>
            </p:nvGrpSpPr>
            <p:grpSpPr>
              <a:xfrm rot="5400000">
                <a:off x="3578790" y="1999625"/>
                <a:ext cx="476901" cy="103518"/>
                <a:chOff x="3886200" y="6096000"/>
                <a:chExt cx="3124200" cy="533400"/>
              </a:xfrm>
            </p:grpSpPr>
            <p:sp>
              <p:nvSpPr>
                <p:cNvPr id="380" name="Left-Right Arrow 234">
                  <a:extLst>
                    <a:ext uri="{FF2B5EF4-FFF2-40B4-BE49-F238E27FC236}">
                      <a16:creationId xmlns:a16="http://schemas.microsoft.com/office/drawing/2014/main" id="{A56CAC6C-8655-D41F-C56F-EC595BB98D41}"/>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Left-Right Arrow 235">
                  <a:extLst>
                    <a:ext uri="{FF2B5EF4-FFF2-40B4-BE49-F238E27FC236}">
                      <a16:creationId xmlns:a16="http://schemas.microsoft.com/office/drawing/2014/main" id="{84E72BD9-870B-D156-DEB0-E5748E92C5CE}"/>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Left-Right Arrow 236">
                  <a:extLst>
                    <a:ext uri="{FF2B5EF4-FFF2-40B4-BE49-F238E27FC236}">
                      <a16:creationId xmlns:a16="http://schemas.microsoft.com/office/drawing/2014/main" id="{328D8BAE-A541-7407-94F6-0F09EF95E828}"/>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9" name="Group 71">
                <a:extLst>
                  <a:ext uri="{FF2B5EF4-FFF2-40B4-BE49-F238E27FC236}">
                    <a16:creationId xmlns:a16="http://schemas.microsoft.com/office/drawing/2014/main" id="{5812AB4E-C345-C52C-9931-01B3EA732A80}"/>
                  </a:ext>
                </a:extLst>
              </p:cNvPr>
              <p:cNvGrpSpPr/>
              <p:nvPr/>
            </p:nvGrpSpPr>
            <p:grpSpPr>
              <a:xfrm rot="5400000">
                <a:off x="3551568" y="2602446"/>
                <a:ext cx="476901" cy="103518"/>
                <a:chOff x="3886200" y="6096000"/>
                <a:chExt cx="3124200" cy="533400"/>
              </a:xfrm>
            </p:grpSpPr>
            <p:sp>
              <p:nvSpPr>
                <p:cNvPr id="377" name="Left-Right Arrow 26">
                  <a:extLst>
                    <a:ext uri="{FF2B5EF4-FFF2-40B4-BE49-F238E27FC236}">
                      <a16:creationId xmlns:a16="http://schemas.microsoft.com/office/drawing/2014/main" id="{7905B646-6B0C-305F-F647-901DF9E39A11}"/>
                    </a:ext>
                  </a:extLst>
                </p:cNvPr>
                <p:cNvSpPr/>
                <p:nvPr/>
              </p:nvSpPr>
              <p:spPr>
                <a:xfrm>
                  <a:off x="38862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Left-Right Arrow 27">
                  <a:extLst>
                    <a:ext uri="{FF2B5EF4-FFF2-40B4-BE49-F238E27FC236}">
                      <a16:creationId xmlns:a16="http://schemas.microsoft.com/office/drawing/2014/main" id="{49992532-7518-888B-ABA7-7D91B0626E88}"/>
                    </a:ext>
                  </a:extLst>
                </p:cNvPr>
                <p:cNvSpPr/>
                <p:nvPr/>
              </p:nvSpPr>
              <p:spPr>
                <a:xfrm>
                  <a:off x="49530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Left-Right Arrow 233">
                  <a:extLst>
                    <a:ext uri="{FF2B5EF4-FFF2-40B4-BE49-F238E27FC236}">
                      <a16:creationId xmlns:a16="http://schemas.microsoft.com/office/drawing/2014/main" id="{280959AD-D3C3-A7F1-ABD0-F6DD9ABEA822}"/>
                    </a:ext>
                  </a:extLst>
                </p:cNvPr>
                <p:cNvSpPr/>
                <p:nvPr/>
              </p:nvSpPr>
              <p:spPr>
                <a:xfrm>
                  <a:off x="5943600" y="6096000"/>
                  <a:ext cx="1066800" cy="533400"/>
                </a:xfrm>
                <a:prstGeom prst="leftRightArrow">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0" name="Diamond 369">
                <a:extLst>
                  <a:ext uri="{FF2B5EF4-FFF2-40B4-BE49-F238E27FC236}">
                    <a16:creationId xmlns:a16="http://schemas.microsoft.com/office/drawing/2014/main" id="{34404C73-A9BF-FCB5-467C-1CEB20201BA4}"/>
                  </a:ext>
                </a:extLst>
              </p:cNvPr>
              <p:cNvSpPr/>
              <p:nvPr/>
            </p:nvSpPr>
            <p:spPr>
              <a:xfrm>
                <a:off x="3995615"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Diamond 370">
                <a:extLst>
                  <a:ext uri="{FF2B5EF4-FFF2-40B4-BE49-F238E27FC236}">
                    <a16:creationId xmlns:a16="http://schemas.microsoft.com/office/drawing/2014/main" id="{2228F82D-7560-66D1-0A88-61062CA238F8}"/>
                  </a:ext>
                </a:extLst>
              </p:cNvPr>
              <p:cNvSpPr/>
              <p:nvPr/>
            </p:nvSpPr>
            <p:spPr>
              <a:xfrm>
                <a:off x="3745523" y="2252055"/>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Diamond 371">
                <a:extLst>
                  <a:ext uri="{FF2B5EF4-FFF2-40B4-BE49-F238E27FC236}">
                    <a16:creationId xmlns:a16="http://schemas.microsoft.com/office/drawing/2014/main" id="{85946964-B26E-9E07-AB7F-1A4102A51E79}"/>
                  </a:ext>
                </a:extLst>
              </p:cNvPr>
              <p:cNvSpPr/>
              <p:nvPr/>
            </p:nvSpPr>
            <p:spPr>
              <a:xfrm>
                <a:off x="3776785"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Diamond 372">
                <a:extLst>
                  <a:ext uri="{FF2B5EF4-FFF2-40B4-BE49-F238E27FC236}">
                    <a16:creationId xmlns:a16="http://schemas.microsoft.com/office/drawing/2014/main" id="{3CEC34E6-4CD0-6B68-FCCF-363891B41840}"/>
                  </a:ext>
                </a:extLst>
              </p:cNvPr>
              <p:cNvSpPr/>
              <p:nvPr/>
            </p:nvSpPr>
            <p:spPr>
              <a:xfrm>
                <a:off x="3964354" y="1657302"/>
                <a:ext cx="125046" cy="198251"/>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Rectangle 373">
                <a:extLst>
                  <a:ext uri="{FF2B5EF4-FFF2-40B4-BE49-F238E27FC236}">
                    <a16:creationId xmlns:a16="http://schemas.microsoft.com/office/drawing/2014/main" id="{8A4AB3AC-DBBB-DD16-843F-15273C450B48}"/>
                  </a:ext>
                </a:extLst>
              </p:cNvPr>
              <p:cNvSpPr/>
              <p:nvPr/>
            </p:nvSpPr>
            <p:spPr>
              <a:xfrm>
                <a:off x="3861375" y="1729605"/>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Rectangle 374">
                <a:extLst>
                  <a:ext uri="{FF2B5EF4-FFF2-40B4-BE49-F238E27FC236}">
                    <a16:creationId xmlns:a16="http://schemas.microsoft.com/office/drawing/2014/main" id="{94B4D825-7969-9D59-564C-D856226C1F2C}"/>
                  </a:ext>
                </a:extLst>
              </p:cNvPr>
              <p:cNvSpPr/>
              <p:nvPr/>
            </p:nvSpPr>
            <p:spPr>
              <a:xfrm>
                <a:off x="3852180" y="2315030"/>
                <a:ext cx="156308" cy="79300"/>
              </a:xfrm>
              <a:prstGeom prst="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Cloud 2">
                <a:extLst>
                  <a:ext uri="{FF2B5EF4-FFF2-40B4-BE49-F238E27FC236}">
                    <a16:creationId xmlns:a16="http://schemas.microsoft.com/office/drawing/2014/main" id="{41335C32-8E13-3377-BD28-F53080FD399E}"/>
                  </a:ext>
                </a:extLst>
              </p:cNvPr>
              <p:cNvSpPr/>
              <p:nvPr/>
            </p:nvSpPr>
            <p:spPr>
              <a:xfrm rot="15742615" flipH="1">
                <a:off x="3778420" y="528827"/>
                <a:ext cx="282635" cy="79864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4" name="Group 50">
              <a:extLst>
                <a:ext uri="{FF2B5EF4-FFF2-40B4-BE49-F238E27FC236}">
                  <a16:creationId xmlns:a16="http://schemas.microsoft.com/office/drawing/2014/main" id="{7E764BB6-2520-CB7A-18A8-A5C7FC0A94F2}"/>
                </a:ext>
              </a:extLst>
            </p:cNvPr>
            <p:cNvGrpSpPr/>
            <p:nvPr/>
          </p:nvGrpSpPr>
          <p:grpSpPr>
            <a:xfrm>
              <a:off x="4800600" y="457200"/>
              <a:ext cx="730738" cy="436153"/>
              <a:chOff x="4953000" y="1219200"/>
              <a:chExt cx="1676400" cy="838200"/>
            </a:xfrm>
          </p:grpSpPr>
          <p:sp>
            <p:nvSpPr>
              <p:cNvPr id="225" name="Rounded Rectangle 200">
                <a:extLst>
                  <a:ext uri="{FF2B5EF4-FFF2-40B4-BE49-F238E27FC236}">
                    <a16:creationId xmlns:a16="http://schemas.microsoft.com/office/drawing/2014/main" id="{88D6304E-68B3-7312-0631-40751DA31B10}"/>
                  </a:ext>
                </a:extLst>
              </p:cNvPr>
              <p:cNvSpPr/>
              <p:nvPr/>
            </p:nvSpPr>
            <p:spPr>
              <a:xfrm>
                <a:off x="4953000" y="1828800"/>
                <a:ext cx="1676400" cy="228600"/>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Diamond 225">
                <a:extLst>
                  <a:ext uri="{FF2B5EF4-FFF2-40B4-BE49-F238E27FC236}">
                    <a16:creationId xmlns:a16="http://schemas.microsoft.com/office/drawing/2014/main" id="{9D46E6D2-E87F-311E-3501-595560FA9496}"/>
                  </a:ext>
                </a:extLst>
              </p:cNvPr>
              <p:cNvSpPr/>
              <p:nvPr/>
            </p:nvSpPr>
            <p:spPr>
              <a:xfrm>
                <a:off x="5410200" y="1219200"/>
                <a:ext cx="762000" cy="685800"/>
              </a:xfrm>
              <a:prstGeom prst="diamond">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76276169-ED8C-BB37-93E6-5E819BAF6E24}"/>
                  </a:ext>
                </a:extLst>
              </p:cNvPr>
              <p:cNvSpPr/>
              <p:nvPr/>
            </p:nvSpPr>
            <p:spPr>
              <a:xfrm>
                <a:off x="6248400" y="1524000"/>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46600DC7-BEDA-E76D-33C9-FD3B3A88C049}"/>
                  </a:ext>
                </a:extLst>
              </p:cNvPr>
              <p:cNvSpPr/>
              <p:nvPr/>
            </p:nvSpPr>
            <p:spPr>
              <a:xfrm>
                <a:off x="4988859" y="1532965"/>
                <a:ext cx="304800" cy="381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Diamond 228">
                <a:extLst>
                  <a:ext uri="{FF2B5EF4-FFF2-40B4-BE49-F238E27FC236}">
                    <a16:creationId xmlns:a16="http://schemas.microsoft.com/office/drawing/2014/main" id="{78ACE49D-9391-20E1-54BF-877983A8B287}"/>
                  </a:ext>
                </a:extLst>
              </p:cNvPr>
              <p:cNvSpPr/>
              <p:nvPr/>
            </p:nvSpPr>
            <p:spPr>
              <a:xfrm>
                <a:off x="5562600" y="1371600"/>
                <a:ext cx="457200" cy="381000"/>
              </a:xfrm>
              <a:prstGeom prst="diamond">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34" name="Group 133">
            <a:extLst>
              <a:ext uri="{FF2B5EF4-FFF2-40B4-BE49-F238E27FC236}">
                <a16:creationId xmlns:a16="http://schemas.microsoft.com/office/drawing/2014/main" id="{D2C75A71-8D0D-8D96-769C-4AD030C26121}"/>
              </a:ext>
            </a:extLst>
          </p:cNvPr>
          <p:cNvGrpSpPr/>
          <p:nvPr/>
        </p:nvGrpSpPr>
        <p:grpSpPr>
          <a:xfrm>
            <a:off x="9802515" y="772644"/>
            <a:ext cx="1309277" cy="3147340"/>
            <a:chOff x="795001" y="2752626"/>
            <a:chExt cx="1729850" cy="3762638"/>
          </a:xfrm>
        </p:grpSpPr>
        <p:sp>
          <p:nvSpPr>
            <p:cNvPr id="135" name="Moon 134">
              <a:extLst>
                <a:ext uri="{FF2B5EF4-FFF2-40B4-BE49-F238E27FC236}">
                  <a16:creationId xmlns:a16="http://schemas.microsoft.com/office/drawing/2014/main" id="{B188C2A5-68FE-1D06-0DD7-0D172CD1D96D}"/>
                </a:ext>
              </a:extLst>
            </p:cNvPr>
            <p:cNvSpPr/>
            <p:nvPr/>
          </p:nvSpPr>
          <p:spPr>
            <a:xfrm rot="686128">
              <a:off x="1191184" y="3254699"/>
              <a:ext cx="275173" cy="869996"/>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6FC804C7-26C7-7431-CFBE-45A78C5E90EB}"/>
                </a:ext>
              </a:extLst>
            </p:cNvPr>
            <p:cNvSpPr/>
            <p:nvPr/>
          </p:nvSpPr>
          <p:spPr>
            <a:xfrm rot="19444033">
              <a:off x="1734697" y="5698034"/>
              <a:ext cx="376768" cy="732662"/>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5B445EAE-2EA7-5AAC-E275-1006B137BB8F}"/>
                </a:ext>
              </a:extLst>
            </p:cNvPr>
            <p:cNvSpPr/>
            <p:nvPr/>
          </p:nvSpPr>
          <p:spPr>
            <a:xfrm rot="2648374">
              <a:off x="1311286" y="5855295"/>
              <a:ext cx="350992" cy="65996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rapezoid 137">
              <a:extLst>
                <a:ext uri="{FF2B5EF4-FFF2-40B4-BE49-F238E27FC236}">
                  <a16:creationId xmlns:a16="http://schemas.microsoft.com/office/drawing/2014/main" id="{5AAA0126-E071-D53A-78F2-91BDD916C809}"/>
                </a:ext>
              </a:extLst>
            </p:cNvPr>
            <p:cNvSpPr/>
            <p:nvPr/>
          </p:nvSpPr>
          <p:spPr>
            <a:xfrm>
              <a:off x="1188151" y="4613630"/>
              <a:ext cx="1049852" cy="1537351"/>
            </a:xfrm>
            <a:prstGeom prst="trapezoid">
              <a:avLst>
                <a:gd name="adj" fmla="val 1544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774E6C28-FAFD-E8E8-057A-3621195E1213}"/>
                </a:ext>
              </a:extLst>
            </p:cNvPr>
            <p:cNvSpPr/>
            <p:nvPr/>
          </p:nvSpPr>
          <p:spPr>
            <a:xfrm>
              <a:off x="795001" y="4942452"/>
              <a:ext cx="262463" cy="48547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0C78926B-A55E-CE95-1872-923F236F23D5}"/>
                </a:ext>
              </a:extLst>
            </p:cNvPr>
            <p:cNvSpPr/>
            <p:nvPr/>
          </p:nvSpPr>
          <p:spPr>
            <a:xfrm>
              <a:off x="2259542" y="4871663"/>
              <a:ext cx="265309" cy="55843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40">
              <a:extLst>
                <a:ext uri="{FF2B5EF4-FFF2-40B4-BE49-F238E27FC236}">
                  <a16:creationId xmlns:a16="http://schemas.microsoft.com/office/drawing/2014/main" id="{F93C308C-A300-21B7-86D7-50BA3E53FC2F}"/>
                </a:ext>
              </a:extLst>
            </p:cNvPr>
            <p:cNvSpPr/>
            <p:nvPr/>
          </p:nvSpPr>
          <p:spPr>
            <a:xfrm rot="20486525">
              <a:off x="1849453" y="3772620"/>
              <a:ext cx="614141" cy="1459997"/>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a:extLst>
                <a:ext uri="{FF2B5EF4-FFF2-40B4-BE49-F238E27FC236}">
                  <a16:creationId xmlns:a16="http://schemas.microsoft.com/office/drawing/2014/main" id="{35C2010C-3FB3-AA39-4538-4CAC3D65193A}"/>
                </a:ext>
              </a:extLst>
            </p:cNvPr>
            <p:cNvSpPr/>
            <p:nvPr/>
          </p:nvSpPr>
          <p:spPr>
            <a:xfrm rot="1355661">
              <a:off x="908699" y="3784165"/>
              <a:ext cx="653689" cy="1447715"/>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a:extLst>
                <a:ext uri="{FF2B5EF4-FFF2-40B4-BE49-F238E27FC236}">
                  <a16:creationId xmlns:a16="http://schemas.microsoft.com/office/drawing/2014/main" id="{15BC36CB-04AA-59D1-80EB-38435121D7C6}"/>
                </a:ext>
              </a:extLst>
            </p:cNvPr>
            <p:cNvSpPr/>
            <p:nvPr/>
          </p:nvSpPr>
          <p:spPr>
            <a:xfrm>
              <a:off x="1001066" y="4209064"/>
              <a:ext cx="1324426" cy="1523006"/>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rapezoid 143">
              <a:extLst>
                <a:ext uri="{FF2B5EF4-FFF2-40B4-BE49-F238E27FC236}">
                  <a16:creationId xmlns:a16="http://schemas.microsoft.com/office/drawing/2014/main" id="{DD5F0706-8445-2569-B827-501365C9F76C}"/>
                </a:ext>
              </a:extLst>
            </p:cNvPr>
            <p:cNvSpPr/>
            <p:nvPr/>
          </p:nvSpPr>
          <p:spPr>
            <a:xfrm rot="1339147">
              <a:off x="1432977" y="3956908"/>
              <a:ext cx="742884" cy="901878"/>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Trapezoid 144">
              <a:extLst>
                <a:ext uri="{FF2B5EF4-FFF2-40B4-BE49-F238E27FC236}">
                  <a16:creationId xmlns:a16="http://schemas.microsoft.com/office/drawing/2014/main" id="{F6E79AD0-9C8F-642A-74AC-5AFFD7D5F0A3}"/>
                </a:ext>
              </a:extLst>
            </p:cNvPr>
            <p:cNvSpPr/>
            <p:nvPr/>
          </p:nvSpPr>
          <p:spPr>
            <a:xfrm rot="20508981">
              <a:off x="1238628" y="3896683"/>
              <a:ext cx="691086" cy="961371"/>
            </a:xfrm>
            <a:prstGeom prst="trapezoid">
              <a:avLst>
                <a:gd name="adj" fmla="val 35985"/>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6" name="Group 74">
              <a:extLst>
                <a:ext uri="{FF2B5EF4-FFF2-40B4-BE49-F238E27FC236}">
                  <a16:creationId xmlns:a16="http://schemas.microsoft.com/office/drawing/2014/main" id="{52C5475A-8D49-3C2A-916F-687DFBC8B48F}"/>
                </a:ext>
              </a:extLst>
            </p:cNvPr>
            <p:cNvGrpSpPr/>
            <p:nvPr/>
          </p:nvGrpSpPr>
          <p:grpSpPr>
            <a:xfrm rot="20913872" flipH="1">
              <a:off x="1942990" y="3031456"/>
              <a:ext cx="517033" cy="1139635"/>
              <a:chOff x="6528137" y="1535176"/>
              <a:chExt cx="450325" cy="1073251"/>
            </a:xfrm>
          </p:grpSpPr>
          <p:sp>
            <p:nvSpPr>
              <p:cNvPr id="409" name="Moon 408">
                <a:extLst>
                  <a:ext uri="{FF2B5EF4-FFF2-40B4-BE49-F238E27FC236}">
                    <a16:creationId xmlns:a16="http://schemas.microsoft.com/office/drawing/2014/main" id="{1187A61D-8308-5AFB-2218-42B3191E9964}"/>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Moon 409">
                <a:extLst>
                  <a:ext uri="{FF2B5EF4-FFF2-40B4-BE49-F238E27FC236}">
                    <a16:creationId xmlns:a16="http://schemas.microsoft.com/office/drawing/2014/main" id="{25CEEFE3-FA02-1607-E4AA-702EB6FEA5A5}"/>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Moon 410">
                <a:extLst>
                  <a:ext uri="{FF2B5EF4-FFF2-40B4-BE49-F238E27FC236}">
                    <a16:creationId xmlns:a16="http://schemas.microsoft.com/office/drawing/2014/main" id="{AD0947E2-1350-47B8-D773-3193FB1B5757}"/>
                  </a:ext>
                </a:extLst>
              </p:cNvPr>
              <p:cNvSpPr/>
              <p:nvPr/>
            </p:nvSpPr>
            <p:spPr>
              <a:xfrm rot="21340991">
                <a:off x="6676480" y="1576093"/>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 name="Moon 411">
                <a:extLst>
                  <a:ext uri="{FF2B5EF4-FFF2-40B4-BE49-F238E27FC236}">
                    <a16:creationId xmlns:a16="http://schemas.microsoft.com/office/drawing/2014/main" id="{37EEEA8A-E40B-38B7-045E-F35809F8D5EA}"/>
                  </a:ext>
                </a:extLst>
              </p:cNvPr>
              <p:cNvSpPr/>
              <p:nvPr/>
            </p:nvSpPr>
            <p:spPr>
              <a:xfrm>
                <a:off x="6528137" y="1535176"/>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Moon 412">
                <a:extLst>
                  <a:ext uri="{FF2B5EF4-FFF2-40B4-BE49-F238E27FC236}">
                    <a16:creationId xmlns:a16="http://schemas.microsoft.com/office/drawing/2014/main" id="{062AC576-2D5D-65AA-205C-F24352979B99}"/>
                  </a:ext>
                </a:extLst>
              </p:cNvPr>
              <p:cNvSpPr/>
              <p:nvPr/>
            </p:nvSpPr>
            <p:spPr>
              <a:xfrm rot="21435342">
                <a:off x="6654172" y="1662940"/>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73">
              <a:extLst>
                <a:ext uri="{FF2B5EF4-FFF2-40B4-BE49-F238E27FC236}">
                  <a16:creationId xmlns:a16="http://schemas.microsoft.com/office/drawing/2014/main" id="{7099204F-7554-D3DD-D5B0-530B3F5F4E2B}"/>
                </a:ext>
              </a:extLst>
            </p:cNvPr>
            <p:cNvGrpSpPr/>
            <p:nvPr/>
          </p:nvGrpSpPr>
          <p:grpSpPr>
            <a:xfrm rot="686128">
              <a:off x="1100663" y="2914453"/>
              <a:ext cx="604067" cy="1177100"/>
              <a:chOff x="6477000" y="1545521"/>
              <a:chExt cx="526130" cy="1108534"/>
            </a:xfrm>
          </p:grpSpPr>
          <p:sp>
            <p:nvSpPr>
              <p:cNvPr id="404" name="Moon 403">
                <a:extLst>
                  <a:ext uri="{FF2B5EF4-FFF2-40B4-BE49-F238E27FC236}">
                    <a16:creationId xmlns:a16="http://schemas.microsoft.com/office/drawing/2014/main" id="{D0982773-3995-DB4D-D558-B0E09B8159EA}"/>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Moon 404">
                <a:extLst>
                  <a:ext uri="{FF2B5EF4-FFF2-40B4-BE49-F238E27FC236}">
                    <a16:creationId xmlns:a16="http://schemas.microsoft.com/office/drawing/2014/main" id="{FADE0320-113A-4719-2FE4-2582DF149001}"/>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Moon 405">
                <a:extLst>
                  <a:ext uri="{FF2B5EF4-FFF2-40B4-BE49-F238E27FC236}">
                    <a16:creationId xmlns:a16="http://schemas.microsoft.com/office/drawing/2014/main" id="{9808F148-0E88-F410-FAF6-16D1E837E0E4}"/>
                  </a:ext>
                </a:extLst>
              </p:cNvPr>
              <p:cNvSpPr/>
              <p:nvPr/>
            </p:nvSpPr>
            <p:spPr>
              <a:xfrm rot="2055213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Moon 406">
                <a:extLst>
                  <a:ext uri="{FF2B5EF4-FFF2-40B4-BE49-F238E27FC236}">
                    <a16:creationId xmlns:a16="http://schemas.microsoft.com/office/drawing/2014/main" id="{634C3559-3A58-EDD8-7CF0-3597591CF7E9}"/>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Moon 407">
                <a:extLst>
                  <a:ext uri="{FF2B5EF4-FFF2-40B4-BE49-F238E27FC236}">
                    <a16:creationId xmlns:a16="http://schemas.microsoft.com/office/drawing/2014/main" id="{312F5867-6594-DFA0-B818-017E62757EC7}"/>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8" name="Oval 14">
              <a:extLst>
                <a:ext uri="{FF2B5EF4-FFF2-40B4-BE49-F238E27FC236}">
                  <a16:creationId xmlns:a16="http://schemas.microsoft.com/office/drawing/2014/main" id="{4F40F401-CA7F-2925-EBB1-5C1CEBF92BDB}"/>
                </a:ext>
              </a:extLst>
            </p:cNvPr>
            <p:cNvSpPr/>
            <p:nvPr/>
          </p:nvSpPr>
          <p:spPr>
            <a:xfrm rot="19066372">
              <a:off x="1782320" y="2752626"/>
              <a:ext cx="510953" cy="700337"/>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6C4032AE-BDF5-30C0-2AED-3A53660907CF}"/>
                </a:ext>
              </a:extLst>
            </p:cNvPr>
            <p:cNvSpPr/>
            <p:nvPr/>
          </p:nvSpPr>
          <p:spPr>
            <a:xfrm rot="3077158">
              <a:off x="1336081" y="2616339"/>
              <a:ext cx="456902" cy="809538"/>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Isosceles Triangle 149">
              <a:extLst>
                <a:ext uri="{FF2B5EF4-FFF2-40B4-BE49-F238E27FC236}">
                  <a16:creationId xmlns:a16="http://schemas.microsoft.com/office/drawing/2014/main" id="{722B8BDA-EBE0-4D0B-EFB8-62F87E5A29C0}"/>
                </a:ext>
              </a:extLst>
            </p:cNvPr>
            <p:cNvSpPr/>
            <p:nvPr/>
          </p:nvSpPr>
          <p:spPr>
            <a:xfrm rot="10800000">
              <a:off x="1450614" y="3804498"/>
              <a:ext cx="524926" cy="485479"/>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3">
              <a:extLst>
                <a:ext uri="{FF2B5EF4-FFF2-40B4-BE49-F238E27FC236}">
                  <a16:creationId xmlns:a16="http://schemas.microsoft.com/office/drawing/2014/main" id="{BF6BCE94-3B9C-6AC8-A1DC-64680BB3F3B5}"/>
                </a:ext>
              </a:extLst>
            </p:cNvPr>
            <p:cNvSpPr/>
            <p:nvPr/>
          </p:nvSpPr>
          <p:spPr>
            <a:xfrm>
              <a:off x="1363126" y="2800831"/>
              <a:ext cx="787389" cy="1246405"/>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2" name="Group 80">
              <a:extLst>
                <a:ext uri="{FF2B5EF4-FFF2-40B4-BE49-F238E27FC236}">
                  <a16:creationId xmlns:a16="http://schemas.microsoft.com/office/drawing/2014/main" id="{9762A042-7B6A-7FC4-8009-13659ED9C24E}"/>
                </a:ext>
              </a:extLst>
            </p:cNvPr>
            <p:cNvGrpSpPr/>
            <p:nvPr/>
          </p:nvGrpSpPr>
          <p:grpSpPr>
            <a:xfrm rot="16200000" flipH="1">
              <a:off x="1639604" y="2476150"/>
              <a:ext cx="496897" cy="1049852"/>
              <a:chOff x="6477000" y="1545521"/>
              <a:chExt cx="526130" cy="1108534"/>
            </a:xfrm>
          </p:grpSpPr>
          <p:sp>
            <p:nvSpPr>
              <p:cNvPr id="399" name="Moon 398">
                <a:extLst>
                  <a:ext uri="{FF2B5EF4-FFF2-40B4-BE49-F238E27FC236}">
                    <a16:creationId xmlns:a16="http://schemas.microsoft.com/office/drawing/2014/main" id="{BBF86439-5020-4724-A3D3-8F7F0689294E}"/>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Moon 399">
                <a:extLst>
                  <a:ext uri="{FF2B5EF4-FFF2-40B4-BE49-F238E27FC236}">
                    <a16:creationId xmlns:a16="http://schemas.microsoft.com/office/drawing/2014/main" id="{8AD5A580-40DD-6B74-40A1-1E9943542F63}"/>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Moon 400">
                <a:extLst>
                  <a:ext uri="{FF2B5EF4-FFF2-40B4-BE49-F238E27FC236}">
                    <a16:creationId xmlns:a16="http://schemas.microsoft.com/office/drawing/2014/main" id="{EE7D6E60-AA59-E447-E16E-5FBE47429276}"/>
                  </a:ext>
                </a:extLst>
              </p:cNvPr>
              <p:cNvSpPr/>
              <p:nvPr/>
            </p:nvSpPr>
            <p:spPr>
              <a:xfrm rot="1998220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Moon 401">
                <a:extLst>
                  <a:ext uri="{FF2B5EF4-FFF2-40B4-BE49-F238E27FC236}">
                    <a16:creationId xmlns:a16="http://schemas.microsoft.com/office/drawing/2014/main" id="{86A9FC13-0263-3B64-C1E9-05A8C21A4F94}"/>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Moon 402">
                <a:extLst>
                  <a:ext uri="{FF2B5EF4-FFF2-40B4-BE49-F238E27FC236}">
                    <a16:creationId xmlns:a16="http://schemas.microsoft.com/office/drawing/2014/main" id="{CBCAD830-B8EF-491A-9740-E66D64091DE7}"/>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3" name="Moon 152">
              <a:extLst>
                <a:ext uri="{FF2B5EF4-FFF2-40B4-BE49-F238E27FC236}">
                  <a16:creationId xmlns:a16="http://schemas.microsoft.com/office/drawing/2014/main" id="{5E787349-C007-3AB6-2C5D-32D31A738A7C}"/>
                </a:ext>
              </a:extLst>
            </p:cNvPr>
            <p:cNvSpPr/>
            <p:nvPr/>
          </p:nvSpPr>
          <p:spPr>
            <a:xfrm rot="16364658" flipH="1">
              <a:off x="1579549" y="2636717"/>
              <a:ext cx="285050" cy="879123"/>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a:extLst>
                <a:ext uri="{FF2B5EF4-FFF2-40B4-BE49-F238E27FC236}">
                  <a16:creationId xmlns:a16="http://schemas.microsoft.com/office/drawing/2014/main" id="{00BE15AE-5BF6-5E3B-D28D-634287E00F7A}"/>
                </a:ext>
              </a:extLst>
            </p:cNvPr>
            <p:cNvSpPr/>
            <p:nvPr/>
          </p:nvSpPr>
          <p:spPr>
            <a:xfrm>
              <a:off x="1450614" y="2833540"/>
              <a:ext cx="699902" cy="323653"/>
            </a:xfrm>
            <a:prstGeom prst="ellipse">
              <a:avLst/>
            </a:prstGeom>
            <a:solidFill>
              <a:srgbClr val="A2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29">
              <a:extLst>
                <a:ext uri="{FF2B5EF4-FFF2-40B4-BE49-F238E27FC236}">
                  <a16:creationId xmlns:a16="http://schemas.microsoft.com/office/drawing/2014/main" id="{3B43FC08-6209-DC7D-0337-2F205E8315B2}"/>
                </a:ext>
              </a:extLst>
            </p:cNvPr>
            <p:cNvSpPr/>
            <p:nvPr/>
          </p:nvSpPr>
          <p:spPr>
            <a:xfrm>
              <a:off x="1275638" y="4613630"/>
              <a:ext cx="874877" cy="323653"/>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6" name="Group 48">
              <a:extLst>
                <a:ext uri="{FF2B5EF4-FFF2-40B4-BE49-F238E27FC236}">
                  <a16:creationId xmlns:a16="http://schemas.microsoft.com/office/drawing/2014/main" id="{C6FDAF50-DC13-AE8D-282D-D898D6963850}"/>
                </a:ext>
              </a:extLst>
            </p:cNvPr>
            <p:cNvGrpSpPr/>
            <p:nvPr/>
          </p:nvGrpSpPr>
          <p:grpSpPr>
            <a:xfrm>
              <a:off x="1363126" y="4694543"/>
              <a:ext cx="699902" cy="174274"/>
              <a:chOff x="553453" y="4798401"/>
              <a:chExt cx="1858183" cy="519282"/>
            </a:xfrm>
          </p:grpSpPr>
          <p:sp>
            <p:nvSpPr>
              <p:cNvPr id="394" name="Frame 393">
                <a:extLst>
                  <a:ext uri="{FF2B5EF4-FFF2-40B4-BE49-F238E27FC236}">
                    <a16:creationId xmlns:a16="http://schemas.microsoft.com/office/drawing/2014/main" id="{5829E2CB-4B76-C5CE-50C8-C5C90E222960}"/>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5" name="Frame 394">
                <a:extLst>
                  <a:ext uri="{FF2B5EF4-FFF2-40B4-BE49-F238E27FC236}">
                    <a16:creationId xmlns:a16="http://schemas.microsoft.com/office/drawing/2014/main" id="{983B3DEB-1019-383A-CD1A-2CCD32D68A89}"/>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6" name="Frame 395">
                <a:extLst>
                  <a:ext uri="{FF2B5EF4-FFF2-40B4-BE49-F238E27FC236}">
                    <a16:creationId xmlns:a16="http://schemas.microsoft.com/office/drawing/2014/main" id="{0283FBBF-8661-CBCB-6C22-283CC9ABBA8B}"/>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7" name="Frame 396">
                <a:extLst>
                  <a:ext uri="{FF2B5EF4-FFF2-40B4-BE49-F238E27FC236}">
                    <a16:creationId xmlns:a16="http://schemas.microsoft.com/office/drawing/2014/main" id="{3F2E0B57-05C2-42B2-4033-DB59BD1C6CB3}"/>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8" name="Frame 397">
                <a:extLst>
                  <a:ext uri="{FF2B5EF4-FFF2-40B4-BE49-F238E27FC236}">
                    <a16:creationId xmlns:a16="http://schemas.microsoft.com/office/drawing/2014/main" id="{A084A146-3619-8FA7-1933-672CEB4D603F}"/>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7" name="Rounded Rectangle 131">
              <a:extLst>
                <a:ext uri="{FF2B5EF4-FFF2-40B4-BE49-F238E27FC236}">
                  <a16:creationId xmlns:a16="http://schemas.microsoft.com/office/drawing/2014/main" id="{AB5F8ECB-D059-CB40-8E39-E29804B94BB1}"/>
                </a:ext>
              </a:extLst>
            </p:cNvPr>
            <p:cNvSpPr/>
            <p:nvPr/>
          </p:nvSpPr>
          <p:spPr>
            <a:xfrm>
              <a:off x="1143000" y="3124200"/>
              <a:ext cx="1295400" cy="2286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8" name="Group 60">
              <a:extLst>
                <a:ext uri="{FF2B5EF4-FFF2-40B4-BE49-F238E27FC236}">
                  <a16:creationId xmlns:a16="http://schemas.microsoft.com/office/drawing/2014/main" id="{3CDDA17D-8FF0-6800-5D9E-1F12C5E97824}"/>
                </a:ext>
              </a:extLst>
            </p:cNvPr>
            <p:cNvGrpSpPr/>
            <p:nvPr/>
          </p:nvGrpSpPr>
          <p:grpSpPr>
            <a:xfrm>
              <a:off x="1219200" y="2971800"/>
              <a:ext cx="1021829" cy="307918"/>
              <a:chOff x="1187970" y="2667000"/>
              <a:chExt cx="2889355" cy="870678"/>
            </a:xfrm>
          </p:grpSpPr>
          <p:grpSp>
            <p:nvGrpSpPr>
              <p:cNvPr id="159" name="Group 25">
                <a:extLst>
                  <a:ext uri="{FF2B5EF4-FFF2-40B4-BE49-F238E27FC236}">
                    <a16:creationId xmlns:a16="http://schemas.microsoft.com/office/drawing/2014/main" id="{78DB567E-0D64-DFB6-7E15-18B83156C188}"/>
                  </a:ext>
                </a:extLst>
              </p:cNvPr>
              <p:cNvGrpSpPr/>
              <p:nvPr/>
            </p:nvGrpSpPr>
            <p:grpSpPr>
              <a:xfrm>
                <a:off x="1187970" y="2667000"/>
                <a:ext cx="838200" cy="838200"/>
                <a:chOff x="1219200" y="2971800"/>
                <a:chExt cx="838200" cy="838200"/>
              </a:xfrm>
            </p:grpSpPr>
            <p:sp>
              <p:nvSpPr>
                <p:cNvPr id="392" name="Frame 391">
                  <a:extLst>
                    <a:ext uri="{FF2B5EF4-FFF2-40B4-BE49-F238E27FC236}">
                      <a16:creationId xmlns:a16="http://schemas.microsoft.com/office/drawing/2014/main" id="{3A3510BD-10C4-BA03-9588-1CC1B2EEF936}"/>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3" name="Quad Arrow 143">
                  <a:extLst>
                    <a:ext uri="{FF2B5EF4-FFF2-40B4-BE49-F238E27FC236}">
                      <a16:creationId xmlns:a16="http://schemas.microsoft.com/office/drawing/2014/main" id="{5906D38E-4129-D8C7-06D3-F20F692CCC77}"/>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4" name="Group 26">
                <a:extLst>
                  <a:ext uri="{FF2B5EF4-FFF2-40B4-BE49-F238E27FC236}">
                    <a16:creationId xmlns:a16="http://schemas.microsoft.com/office/drawing/2014/main" id="{FC0B42F6-EBAB-332E-6031-DE819049D0E3}"/>
                  </a:ext>
                </a:extLst>
              </p:cNvPr>
              <p:cNvGrpSpPr/>
              <p:nvPr/>
            </p:nvGrpSpPr>
            <p:grpSpPr>
              <a:xfrm>
                <a:off x="2214797" y="2683239"/>
                <a:ext cx="838200" cy="838200"/>
                <a:chOff x="1219200" y="2971800"/>
                <a:chExt cx="838200" cy="838200"/>
              </a:xfrm>
            </p:grpSpPr>
            <p:sp>
              <p:nvSpPr>
                <p:cNvPr id="390" name="Frame 389">
                  <a:extLst>
                    <a:ext uri="{FF2B5EF4-FFF2-40B4-BE49-F238E27FC236}">
                      <a16:creationId xmlns:a16="http://schemas.microsoft.com/office/drawing/2014/main" id="{C5542209-B9AE-54B6-6A62-92FC11D31FD3}"/>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1" name="Quad Arrow 141">
                  <a:extLst>
                    <a:ext uri="{FF2B5EF4-FFF2-40B4-BE49-F238E27FC236}">
                      <a16:creationId xmlns:a16="http://schemas.microsoft.com/office/drawing/2014/main" id="{97F76483-A948-24B2-3BEB-085D29DE9CD1}"/>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5" name="Group 29">
                <a:extLst>
                  <a:ext uri="{FF2B5EF4-FFF2-40B4-BE49-F238E27FC236}">
                    <a16:creationId xmlns:a16="http://schemas.microsoft.com/office/drawing/2014/main" id="{2FB7E7AA-82DE-8ADD-F69A-E82280214F62}"/>
                  </a:ext>
                </a:extLst>
              </p:cNvPr>
              <p:cNvGrpSpPr/>
              <p:nvPr/>
            </p:nvGrpSpPr>
            <p:grpSpPr>
              <a:xfrm>
                <a:off x="3239125" y="2699478"/>
                <a:ext cx="838200" cy="838200"/>
                <a:chOff x="1219200" y="2971800"/>
                <a:chExt cx="838200" cy="838200"/>
              </a:xfrm>
            </p:grpSpPr>
            <p:sp>
              <p:nvSpPr>
                <p:cNvPr id="388" name="Frame 387">
                  <a:extLst>
                    <a:ext uri="{FF2B5EF4-FFF2-40B4-BE49-F238E27FC236}">
                      <a16:creationId xmlns:a16="http://schemas.microsoft.com/office/drawing/2014/main" id="{E5B184B3-4E0B-59A5-FE00-AAB499A954C6}"/>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9" name="Quad Arrow 139">
                  <a:extLst>
                    <a:ext uri="{FF2B5EF4-FFF2-40B4-BE49-F238E27FC236}">
                      <a16:creationId xmlns:a16="http://schemas.microsoft.com/office/drawing/2014/main" id="{05005E0A-8A83-CF9C-68EF-FEECFE6D6500}"/>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6" name="Diamond 385">
                <a:extLst>
                  <a:ext uri="{FF2B5EF4-FFF2-40B4-BE49-F238E27FC236}">
                    <a16:creationId xmlns:a16="http://schemas.microsoft.com/office/drawing/2014/main" id="{1B67161B-5023-EB42-E69A-7A00A09A812C}"/>
                  </a:ext>
                </a:extLst>
              </p:cNvPr>
              <p:cNvSpPr/>
              <p:nvPr/>
            </p:nvSpPr>
            <p:spPr>
              <a:xfrm>
                <a:off x="1948721" y="2803161"/>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Diamond 386">
                <a:extLst>
                  <a:ext uri="{FF2B5EF4-FFF2-40B4-BE49-F238E27FC236}">
                    <a16:creationId xmlns:a16="http://schemas.microsoft.com/office/drawing/2014/main" id="{E335CDEB-629B-4065-CCD4-EA71895D978F}"/>
                  </a:ext>
                </a:extLst>
              </p:cNvPr>
              <p:cNvSpPr/>
              <p:nvPr/>
            </p:nvSpPr>
            <p:spPr>
              <a:xfrm>
                <a:off x="3015521" y="2835639"/>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34" name="Group 533">
            <a:extLst>
              <a:ext uri="{FF2B5EF4-FFF2-40B4-BE49-F238E27FC236}">
                <a16:creationId xmlns:a16="http://schemas.microsoft.com/office/drawing/2014/main" id="{D6FC6FC5-E5EF-530B-FDFC-94F6CC706FC0}"/>
              </a:ext>
            </a:extLst>
          </p:cNvPr>
          <p:cNvGrpSpPr/>
          <p:nvPr/>
        </p:nvGrpSpPr>
        <p:grpSpPr>
          <a:xfrm>
            <a:off x="7837619" y="4161900"/>
            <a:ext cx="2283471" cy="2344197"/>
            <a:chOff x="6544250" y="3340521"/>
            <a:chExt cx="3878678" cy="3981826"/>
          </a:xfrm>
        </p:grpSpPr>
        <p:sp>
          <p:nvSpPr>
            <p:cNvPr id="414" name="Double Wave 413">
              <a:extLst>
                <a:ext uri="{FF2B5EF4-FFF2-40B4-BE49-F238E27FC236}">
                  <a16:creationId xmlns:a16="http://schemas.microsoft.com/office/drawing/2014/main" id="{7B302150-8D9C-3BD0-B05E-F3831CC7D3B1}"/>
                </a:ext>
              </a:extLst>
            </p:cNvPr>
            <p:cNvSpPr/>
            <p:nvPr/>
          </p:nvSpPr>
          <p:spPr>
            <a:xfrm flipH="1">
              <a:off x="6553201" y="4632065"/>
              <a:ext cx="3835729" cy="435685"/>
            </a:xfrm>
            <a:prstGeom prst="doubleWave">
              <a:avLst/>
            </a:prstGeom>
            <a:solidFill>
              <a:srgbClr val="BD85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5" name="Double Wave 414">
              <a:extLst>
                <a:ext uri="{FF2B5EF4-FFF2-40B4-BE49-F238E27FC236}">
                  <a16:creationId xmlns:a16="http://schemas.microsoft.com/office/drawing/2014/main" id="{C15E774E-5CBA-99E5-94A4-DEEDEE7F3FF2}"/>
                </a:ext>
              </a:extLst>
            </p:cNvPr>
            <p:cNvSpPr/>
            <p:nvPr/>
          </p:nvSpPr>
          <p:spPr>
            <a:xfrm flipH="1">
              <a:off x="6553201" y="4874111"/>
              <a:ext cx="3835729" cy="1016598"/>
            </a:xfrm>
            <a:prstGeom prst="doubleWav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6" name="Group 415">
              <a:extLst>
                <a:ext uri="{FF2B5EF4-FFF2-40B4-BE49-F238E27FC236}">
                  <a16:creationId xmlns:a16="http://schemas.microsoft.com/office/drawing/2014/main" id="{CB3CD227-7E56-ED50-FC89-D34DA05BDBCE}"/>
                </a:ext>
              </a:extLst>
            </p:cNvPr>
            <p:cNvGrpSpPr/>
            <p:nvPr/>
          </p:nvGrpSpPr>
          <p:grpSpPr>
            <a:xfrm>
              <a:off x="7619232" y="3340521"/>
              <a:ext cx="1888229" cy="2781080"/>
              <a:chOff x="6112771" y="3352800"/>
              <a:chExt cx="1888229" cy="2781080"/>
            </a:xfrm>
          </p:grpSpPr>
          <p:grpSp>
            <p:nvGrpSpPr>
              <p:cNvPr id="417" name="Group 416">
                <a:extLst>
                  <a:ext uri="{FF2B5EF4-FFF2-40B4-BE49-F238E27FC236}">
                    <a16:creationId xmlns:a16="http://schemas.microsoft.com/office/drawing/2014/main" id="{D36E568A-489F-7FD9-25DC-C79050422958}"/>
                  </a:ext>
                </a:extLst>
              </p:cNvPr>
              <p:cNvGrpSpPr/>
              <p:nvPr/>
            </p:nvGrpSpPr>
            <p:grpSpPr>
              <a:xfrm>
                <a:off x="6400800" y="3352800"/>
                <a:ext cx="1600200" cy="2781080"/>
                <a:chOff x="6400800" y="3352800"/>
                <a:chExt cx="1600200" cy="2781080"/>
              </a:xfrm>
            </p:grpSpPr>
            <p:sp>
              <p:nvSpPr>
                <p:cNvPr id="474" name="Trapezoid 473">
                  <a:extLst>
                    <a:ext uri="{FF2B5EF4-FFF2-40B4-BE49-F238E27FC236}">
                      <a16:creationId xmlns:a16="http://schemas.microsoft.com/office/drawing/2014/main" id="{01453462-3787-1082-C00A-AB0C5DBE95B3}"/>
                    </a:ext>
                  </a:extLst>
                </p:cNvPr>
                <p:cNvSpPr/>
                <p:nvPr/>
              </p:nvSpPr>
              <p:spPr>
                <a:xfrm rot="3416801">
                  <a:off x="6654755" y="4187496"/>
                  <a:ext cx="571661" cy="734198"/>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5" name="Moon 474">
                  <a:extLst>
                    <a:ext uri="{FF2B5EF4-FFF2-40B4-BE49-F238E27FC236}">
                      <a16:creationId xmlns:a16="http://schemas.microsoft.com/office/drawing/2014/main" id="{5A5F9389-74D9-7D57-D664-86E2ACEF0E49}"/>
                    </a:ext>
                  </a:extLst>
                </p:cNvPr>
                <p:cNvSpPr/>
                <p:nvPr/>
              </p:nvSpPr>
              <p:spPr>
                <a:xfrm rot="686128">
                  <a:off x="6966501" y="3723897"/>
                  <a:ext cx="203389" cy="643040"/>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6" name="Oval 475">
                  <a:extLst>
                    <a:ext uri="{FF2B5EF4-FFF2-40B4-BE49-F238E27FC236}">
                      <a16:creationId xmlns:a16="http://schemas.microsoft.com/office/drawing/2014/main" id="{7B998510-D910-799E-D3D1-959665B6B661}"/>
                    </a:ext>
                  </a:extLst>
                </p:cNvPr>
                <p:cNvSpPr/>
                <p:nvPr/>
              </p:nvSpPr>
              <p:spPr>
                <a:xfrm rot="19444033">
                  <a:off x="7368228" y="5529840"/>
                  <a:ext cx="278481" cy="54153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7" name="Oval 476">
                  <a:extLst>
                    <a:ext uri="{FF2B5EF4-FFF2-40B4-BE49-F238E27FC236}">
                      <a16:creationId xmlns:a16="http://schemas.microsoft.com/office/drawing/2014/main" id="{F5B472FF-57F0-0D67-2943-5F52C568EBC0}"/>
                    </a:ext>
                  </a:extLst>
                </p:cNvPr>
                <p:cNvSpPr/>
                <p:nvPr/>
              </p:nvSpPr>
              <p:spPr>
                <a:xfrm rot="2648374">
                  <a:off x="7055272" y="5646077"/>
                  <a:ext cx="259429" cy="487803"/>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Trapezoid 477">
                  <a:extLst>
                    <a:ext uri="{FF2B5EF4-FFF2-40B4-BE49-F238E27FC236}">
                      <a16:creationId xmlns:a16="http://schemas.microsoft.com/office/drawing/2014/main" id="{18AB7C9E-8C71-A95F-9552-9D013DFF9140}"/>
                    </a:ext>
                  </a:extLst>
                </p:cNvPr>
                <p:cNvSpPr/>
                <p:nvPr/>
              </p:nvSpPr>
              <p:spPr>
                <a:xfrm>
                  <a:off x="6964259" y="4728325"/>
                  <a:ext cx="775978" cy="1136303"/>
                </a:xfrm>
                <a:prstGeom prst="trapezoid">
                  <a:avLst>
                    <a:gd name="adj" fmla="val 15446"/>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9" name="Oval 478">
                  <a:extLst>
                    <a:ext uri="{FF2B5EF4-FFF2-40B4-BE49-F238E27FC236}">
                      <a16:creationId xmlns:a16="http://schemas.microsoft.com/office/drawing/2014/main" id="{F4267953-5B09-EAFC-F45C-72E61E9053AD}"/>
                    </a:ext>
                  </a:extLst>
                </p:cNvPr>
                <p:cNvSpPr/>
                <p:nvPr/>
              </p:nvSpPr>
              <p:spPr>
                <a:xfrm>
                  <a:off x="6553200" y="3505200"/>
                  <a:ext cx="193994" cy="35883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0" name="Oval 479">
                  <a:extLst>
                    <a:ext uri="{FF2B5EF4-FFF2-40B4-BE49-F238E27FC236}">
                      <a16:creationId xmlns:a16="http://schemas.microsoft.com/office/drawing/2014/main" id="{CAEDD4B7-C229-A77F-4BF4-8118BE577E6D}"/>
                    </a:ext>
                  </a:extLst>
                </p:cNvPr>
                <p:cNvSpPr/>
                <p:nvPr/>
              </p:nvSpPr>
              <p:spPr>
                <a:xfrm>
                  <a:off x="7804902" y="4967546"/>
                  <a:ext cx="196098" cy="4127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 name="Trapezoid 480">
                  <a:extLst>
                    <a:ext uri="{FF2B5EF4-FFF2-40B4-BE49-F238E27FC236}">
                      <a16:creationId xmlns:a16="http://schemas.microsoft.com/office/drawing/2014/main" id="{16F56835-596C-9262-C37F-BE0DACA41F1B}"/>
                    </a:ext>
                  </a:extLst>
                </p:cNvPr>
                <p:cNvSpPr/>
                <p:nvPr/>
              </p:nvSpPr>
              <p:spPr>
                <a:xfrm rot="20486525">
                  <a:off x="7469198" y="4104321"/>
                  <a:ext cx="453930" cy="1170958"/>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2" name="Trapezoid 481">
                  <a:extLst>
                    <a:ext uri="{FF2B5EF4-FFF2-40B4-BE49-F238E27FC236}">
                      <a16:creationId xmlns:a16="http://schemas.microsoft.com/office/drawing/2014/main" id="{8C25EFD9-B723-F8B2-3A4A-FEB4CE6C9483}"/>
                    </a:ext>
                  </a:extLst>
                </p:cNvPr>
                <p:cNvSpPr/>
                <p:nvPr/>
              </p:nvSpPr>
              <p:spPr>
                <a:xfrm rot="10800000">
                  <a:off x="6400800" y="3733800"/>
                  <a:ext cx="483161" cy="1170958"/>
                </a:xfrm>
                <a:prstGeom prst="trapezoid">
                  <a:avLst>
                    <a:gd name="adj" fmla="val 25297"/>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3" name="Trapezoid 482">
                  <a:extLst>
                    <a:ext uri="{FF2B5EF4-FFF2-40B4-BE49-F238E27FC236}">
                      <a16:creationId xmlns:a16="http://schemas.microsoft.com/office/drawing/2014/main" id="{9EE2F4D7-B93C-600D-A505-F03062E2E45F}"/>
                    </a:ext>
                  </a:extLst>
                </p:cNvPr>
                <p:cNvSpPr/>
                <p:nvPr/>
              </p:nvSpPr>
              <p:spPr>
                <a:xfrm>
                  <a:off x="6899594" y="4429298"/>
                  <a:ext cx="905308" cy="1125700"/>
                </a:xfrm>
                <a:prstGeom prst="trapezoid">
                  <a:avLst>
                    <a:gd name="adj" fmla="val 38678"/>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4" name="Trapezoid 483">
                  <a:extLst>
                    <a:ext uri="{FF2B5EF4-FFF2-40B4-BE49-F238E27FC236}">
                      <a16:creationId xmlns:a16="http://schemas.microsoft.com/office/drawing/2014/main" id="{02667EDE-7C83-3322-D0A5-1EC980D3BCE8}"/>
                    </a:ext>
                  </a:extLst>
                </p:cNvPr>
                <p:cNvSpPr/>
                <p:nvPr/>
              </p:nvSpPr>
              <p:spPr>
                <a:xfrm rot="1339147">
                  <a:off x="7145218" y="4242921"/>
                  <a:ext cx="549088" cy="666605"/>
                </a:xfrm>
                <a:prstGeom prst="trapezoid">
                  <a:avLst>
                    <a:gd name="adj" fmla="val 35984"/>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5" name="Trapezoid 484">
                  <a:extLst>
                    <a:ext uri="{FF2B5EF4-FFF2-40B4-BE49-F238E27FC236}">
                      <a16:creationId xmlns:a16="http://schemas.microsoft.com/office/drawing/2014/main" id="{DAF7B21E-29D7-6E01-F6DF-B90D74C22424}"/>
                    </a:ext>
                  </a:extLst>
                </p:cNvPr>
                <p:cNvSpPr/>
                <p:nvPr/>
              </p:nvSpPr>
              <p:spPr>
                <a:xfrm rot="20508981">
                  <a:off x="7001568" y="4198407"/>
                  <a:ext cx="510803" cy="710578"/>
                </a:xfrm>
                <a:prstGeom prst="trapezoid">
                  <a:avLst>
                    <a:gd name="adj" fmla="val 35985"/>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6" name="Group 74">
                  <a:extLst>
                    <a:ext uri="{FF2B5EF4-FFF2-40B4-BE49-F238E27FC236}">
                      <a16:creationId xmlns:a16="http://schemas.microsoft.com/office/drawing/2014/main" id="{9DB2D602-9B92-E88F-45AB-9A24B0C9259A}"/>
                    </a:ext>
                  </a:extLst>
                </p:cNvPr>
                <p:cNvGrpSpPr/>
                <p:nvPr/>
              </p:nvGrpSpPr>
              <p:grpSpPr>
                <a:xfrm rot="20913872" flipH="1">
                  <a:off x="7522184" y="3558892"/>
                  <a:ext cx="382155" cy="842339"/>
                  <a:chOff x="6528137" y="1535176"/>
                  <a:chExt cx="450325" cy="1073251"/>
                </a:xfrm>
              </p:grpSpPr>
              <p:sp>
                <p:nvSpPr>
                  <p:cNvPr id="526" name="Moon 525">
                    <a:extLst>
                      <a:ext uri="{FF2B5EF4-FFF2-40B4-BE49-F238E27FC236}">
                        <a16:creationId xmlns:a16="http://schemas.microsoft.com/office/drawing/2014/main" id="{08880BCB-89B3-FC15-3E94-C088419DCA07}"/>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7" name="Moon 526">
                    <a:extLst>
                      <a:ext uri="{FF2B5EF4-FFF2-40B4-BE49-F238E27FC236}">
                        <a16:creationId xmlns:a16="http://schemas.microsoft.com/office/drawing/2014/main" id="{4A582606-325D-B791-7749-E49C30550F23}"/>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8" name="Moon 527">
                    <a:extLst>
                      <a:ext uri="{FF2B5EF4-FFF2-40B4-BE49-F238E27FC236}">
                        <a16:creationId xmlns:a16="http://schemas.microsoft.com/office/drawing/2014/main" id="{AB585906-E1B3-E475-633A-92F4015E35CE}"/>
                      </a:ext>
                    </a:extLst>
                  </p:cNvPr>
                  <p:cNvSpPr/>
                  <p:nvPr/>
                </p:nvSpPr>
                <p:spPr>
                  <a:xfrm rot="21340991">
                    <a:off x="6676480" y="1576093"/>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Moon 528">
                    <a:extLst>
                      <a:ext uri="{FF2B5EF4-FFF2-40B4-BE49-F238E27FC236}">
                        <a16:creationId xmlns:a16="http://schemas.microsoft.com/office/drawing/2014/main" id="{19ACA0FC-C30C-1129-5A8F-B0A8E09BBB54}"/>
                      </a:ext>
                    </a:extLst>
                  </p:cNvPr>
                  <p:cNvSpPr/>
                  <p:nvPr/>
                </p:nvSpPr>
                <p:spPr>
                  <a:xfrm>
                    <a:off x="6528137" y="1535176"/>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Moon 529">
                    <a:extLst>
                      <a:ext uri="{FF2B5EF4-FFF2-40B4-BE49-F238E27FC236}">
                        <a16:creationId xmlns:a16="http://schemas.microsoft.com/office/drawing/2014/main" id="{00B6D68A-DBDB-777F-64C9-B4D467FC907C}"/>
                      </a:ext>
                    </a:extLst>
                  </p:cNvPr>
                  <p:cNvSpPr/>
                  <p:nvPr/>
                </p:nvSpPr>
                <p:spPr>
                  <a:xfrm rot="21435342">
                    <a:off x="6654172" y="1662940"/>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7" name="Group 73">
                  <a:extLst>
                    <a:ext uri="{FF2B5EF4-FFF2-40B4-BE49-F238E27FC236}">
                      <a16:creationId xmlns:a16="http://schemas.microsoft.com/office/drawing/2014/main" id="{D65BC40F-A478-BDB6-4467-E1C08E9F4A4B}"/>
                    </a:ext>
                  </a:extLst>
                </p:cNvPr>
                <p:cNvGrpSpPr/>
                <p:nvPr/>
              </p:nvGrpSpPr>
              <p:grpSpPr>
                <a:xfrm rot="686128">
                  <a:off x="6899594" y="3472411"/>
                  <a:ext cx="446484" cy="870030"/>
                  <a:chOff x="6477000" y="1545521"/>
                  <a:chExt cx="526130" cy="1108534"/>
                </a:xfrm>
              </p:grpSpPr>
              <p:sp>
                <p:nvSpPr>
                  <p:cNvPr id="521" name="Moon 520">
                    <a:extLst>
                      <a:ext uri="{FF2B5EF4-FFF2-40B4-BE49-F238E27FC236}">
                        <a16:creationId xmlns:a16="http://schemas.microsoft.com/office/drawing/2014/main" id="{BF790037-3B49-EF5F-9027-D7A199D4E84C}"/>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2" name="Moon 521">
                    <a:extLst>
                      <a:ext uri="{FF2B5EF4-FFF2-40B4-BE49-F238E27FC236}">
                        <a16:creationId xmlns:a16="http://schemas.microsoft.com/office/drawing/2014/main" id="{4CA762CF-1082-6317-F33B-07FA5E52B6A4}"/>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3" name="Moon 522">
                    <a:extLst>
                      <a:ext uri="{FF2B5EF4-FFF2-40B4-BE49-F238E27FC236}">
                        <a16:creationId xmlns:a16="http://schemas.microsoft.com/office/drawing/2014/main" id="{24EE34B4-2959-17D2-1831-506DB921CF64}"/>
                      </a:ext>
                    </a:extLst>
                  </p:cNvPr>
                  <p:cNvSpPr/>
                  <p:nvPr/>
                </p:nvSpPr>
                <p:spPr>
                  <a:xfrm rot="2055213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4" name="Moon 523">
                    <a:extLst>
                      <a:ext uri="{FF2B5EF4-FFF2-40B4-BE49-F238E27FC236}">
                        <a16:creationId xmlns:a16="http://schemas.microsoft.com/office/drawing/2014/main" id="{3D81C9B2-45A5-C5DE-E2B8-714D53D59320}"/>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5" name="Moon 524">
                    <a:extLst>
                      <a:ext uri="{FF2B5EF4-FFF2-40B4-BE49-F238E27FC236}">
                        <a16:creationId xmlns:a16="http://schemas.microsoft.com/office/drawing/2014/main" id="{8C3BC9ED-F766-187E-9F99-87F14452C038}"/>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8" name="Oval 14">
                  <a:extLst>
                    <a:ext uri="{FF2B5EF4-FFF2-40B4-BE49-F238E27FC236}">
                      <a16:creationId xmlns:a16="http://schemas.microsoft.com/office/drawing/2014/main" id="{55532672-C2E4-5BF3-5BE1-33E66A5198F1}"/>
                    </a:ext>
                  </a:extLst>
                </p:cNvPr>
                <p:cNvSpPr/>
                <p:nvPr/>
              </p:nvSpPr>
              <p:spPr>
                <a:xfrm rot="19066372">
                  <a:off x="7403428" y="3352800"/>
                  <a:ext cx="377661" cy="517640"/>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9" name="Oval 488">
                  <a:extLst>
                    <a:ext uri="{FF2B5EF4-FFF2-40B4-BE49-F238E27FC236}">
                      <a16:creationId xmlns:a16="http://schemas.microsoft.com/office/drawing/2014/main" id="{076C4516-557D-6EE2-2CF4-129997C8C73F}"/>
                    </a:ext>
                  </a:extLst>
                </p:cNvPr>
                <p:cNvSpPr/>
                <p:nvPr/>
              </p:nvSpPr>
              <p:spPr>
                <a:xfrm rot="3077158">
                  <a:off x="7073599" y="3252066"/>
                  <a:ext cx="337710" cy="598354"/>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0" name="Isosceles Triangle 489">
                  <a:extLst>
                    <a:ext uri="{FF2B5EF4-FFF2-40B4-BE49-F238E27FC236}">
                      <a16:creationId xmlns:a16="http://schemas.microsoft.com/office/drawing/2014/main" id="{48626D8F-D041-E8CA-9657-09A58F6D01CC}"/>
                    </a:ext>
                  </a:extLst>
                </p:cNvPr>
                <p:cNvSpPr/>
                <p:nvPr/>
              </p:nvSpPr>
              <p:spPr>
                <a:xfrm rot="10800000">
                  <a:off x="7158254" y="4130271"/>
                  <a:ext cx="387989" cy="358832"/>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 name="Oval 13">
                  <a:extLst>
                    <a:ext uri="{FF2B5EF4-FFF2-40B4-BE49-F238E27FC236}">
                      <a16:creationId xmlns:a16="http://schemas.microsoft.com/office/drawing/2014/main" id="{1266FF38-7BF2-5A36-BCDC-460D92362782}"/>
                    </a:ext>
                  </a:extLst>
                </p:cNvPr>
                <p:cNvSpPr/>
                <p:nvPr/>
              </p:nvSpPr>
              <p:spPr>
                <a:xfrm>
                  <a:off x="7093589" y="3388430"/>
                  <a:ext cx="581983" cy="92125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2" name="Group 80">
                  <a:extLst>
                    <a:ext uri="{FF2B5EF4-FFF2-40B4-BE49-F238E27FC236}">
                      <a16:creationId xmlns:a16="http://schemas.microsoft.com/office/drawing/2014/main" id="{8E707B23-AD44-7DF4-200E-3F027F5F5A29}"/>
                    </a:ext>
                  </a:extLst>
                </p:cNvPr>
                <p:cNvGrpSpPr/>
                <p:nvPr/>
              </p:nvGrpSpPr>
              <p:grpSpPr>
                <a:xfrm rot="16200000" flipH="1">
                  <a:off x="7297942" y="3148448"/>
                  <a:ext cx="367272" cy="775978"/>
                  <a:chOff x="6477000" y="1545521"/>
                  <a:chExt cx="526130" cy="1108534"/>
                </a:xfrm>
              </p:grpSpPr>
              <p:sp>
                <p:nvSpPr>
                  <p:cNvPr id="516" name="Moon 515">
                    <a:extLst>
                      <a:ext uri="{FF2B5EF4-FFF2-40B4-BE49-F238E27FC236}">
                        <a16:creationId xmlns:a16="http://schemas.microsoft.com/office/drawing/2014/main" id="{21D8A74E-8776-CF4B-F5D3-4991CA86155E}"/>
                      </a:ext>
                    </a:extLst>
                  </p:cNvPr>
                  <p:cNvSpPr/>
                  <p:nvPr/>
                </p:nvSpPr>
                <p:spPr>
                  <a:xfrm rot="20552136">
                    <a:off x="6548749"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7" name="Moon 516">
                    <a:extLst>
                      <a:ext uri="{FF2B5EF4-FFF2-40B4-BE49-F238E27FC236}">
                        <a16:creationId xmlns:a16="http://schemas.microsoft.com/office/drawing/2014/main" id="{24C382EB-B99B-4894-6EC6-6C4E764E9B44}"/>
                      </a:ext>
                    </a:extLst>
                  </p:cNvPr>
                  <p:cNvSpPr/>
                  <p:nvPr/>
                </p:nvSpPr>
                <p:spPr>
                  <a:xfrm rot="20552136">
                    <a:off x="6624948" y="15455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8" name="Moon 517">
                    <a:extLst>
                      <a:ext uri="{FF2B5EF4-FFF2-40B4-BE49-F238E27FC236}">
                        <a16:creationId xmlns:a16="http://schemas.microsoft.com/office/drawing/2014/main" id="{AC23A53A-42D2-42B3-BD77-90803AA41570}"/>
                      </a:ext>
                    </a:extLst>
                  </p:cNvPr>
                  <p:cNvSpPr/>
                  <p:nvPr/>
                </p:nvSpPr>
                <p:spPr>
                  <a:xfrm rot="19982206">
                    <a:off x="6701148" y="1621721"/>
                    <a:ext cx="301982" cy="1032334"/>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9" name="Moon 518">
                    <a:extLst>
                      <a:ext uri="{FF2B5EF4-FFF2-40B4-BE49-F238E27FC236}">
                        <a16:creationId xmlns:a16="http://schemas.microsoft.com/office/drawing/2014/main" id="{21ADC124-7D6C-7E4B-BC0F-9A88B60E8ABE}"/>
                      </a:ext>
                    </a:extLst>
                  </p:cNvPr>
                  <p:cNvSpPr/>
                  <p:nvPr/>
                </p:nvSpPr>
                <p:spPr>
                  <a:xfrm>
                    <a:off x="6477000" y="1676400"/>
                    <a:ext cx="239670" cy="819319"/>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0" name="Moon 519">
                    <a:extLst>
                      <a:ext uri="{FF2B5EF4-FFF2-40B4-BE49-F238E27FC236}">
                        <a16:creationId xmlns:a16="http://schemas.microsoft.com/office/drawing/2014/main" id="{42DAF9B3-DA91-2B74-0C09-F69B8D0B29DC}"/>
                      </a:ext>
                    </a:extLst>
                  </p:cNvPr>
                  <p:cNvSpPr/>
                  <p:nvPr/>
                </p:nvSpPr>
                <p:spPr>
                  <a:xfrm rot="21435342">
                    <a:off x="6648545" y="1833978"/>
                    <a:ext cx="235589" cy="805368"/>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3" name="Moon 492">
                  <a:extLst>
                    <a:ext uri="{FF2B5EF4-FFF2-40B4-BE49-F238E27FC236}">
                      <a16:creationId xmlns:a16="http://schemas.microsoft.com/office/drawing/2014/main" id="{F1DD3E04-8647-57C9-87B0-294864546BBA}"/>
                    </a:ext>
                  </a:extLst>
                </p:cNvPr>
                <p:cNvSpPr/>
                <p:nvPr/>
              </p:nvSpPr>
              <p:spPr>
                <a:xfrm rot="16364658" flipH="1">
                  <a:off x="7253554" y="3267128"/>
                  <a:ext cx="210689" cy="649787"/>
                </a:xfrm>
                <a:prstGeom prst="moon">
                  <a:avLst>
                    <a:gd name="adj" fmla="val 87500"/>
                  </a:avLst>
                </a:prstGeom>
                <a:solidFill>
                  <a:srgbClr val="A26D2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a:extLst>
                    <a:ext uri="{FF2B5EF4-FFF2-40B4-BE49-F238E27FC236}">
                      <a16:creationId xmlns:a16="http://schemas.microsoft.com/office/drawing/2014/main" id="{64ADF6FB-1C64-8CF6-79DB-D55349CCF641}"/>
                    </a:ext>
                  </a:extLst>
                </p:cNvPr>
                <p:cNvSpPr/>
                <p:nvPr/>
              </p:nvSpPr>
              <p:spPr>
                <a:xfrm>
                  <a:off x="7158254" y="3412606"/>
                  <a:ext cx="517319" cy="239222"/>
                </a:xfrm>
                <a:prstGeom prst="ellipse">
                  <a:avLst/>
                </a:prstGeom>
                <a:solidFill>
                  <a:srgbClr val="A26D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Rounded Rectangle 129">
                  <a:extLst>
                    <a:ext uri="{FF2B5EF4-FFF2-40B4-BE49-F238E27FC236}">
                      <a16:creationId xmlns:a16="http://schemas.microsoft.com/office/drawing/2014/main" id="{E217B693-A907-4301-946C-24778AEF4918}"/>
                    </a:ext>
                  </a:extLst>
                </p:cNvPr>
                <p:cNvSpPr/>
                <p:nvPr/>
              </p:nvSpPr>
              <p:spPr>
                <a:xfrm>
                  <a:off x="7028924" y="4728325"/>
                  <a:ext cx="646648" cy="239222"/>
                </a:xfrm>
                <a:prstGeom prst="roundRect">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6" name="Group 48">
                  <a:extLst>
                    <a:ext uri="{FF2B5EF4-FFF2-40B4-BE49-F238E27FC236}">
                      <a16:creationId xmlns:a16="http://schemas.microsoft.com/office/drawing/2014/main" id="{FDB9B4EC-F68F-5F4E-CC57-A69085002BDB}"/>
                    </a:ext>
                  </a:extLst>
                </p:cNvPr>
                <p:cNvGrpSpPr/>
                <p:nvPr/>
              </p:nvGrpSpPr>
              <p:grpSpPr>
                <a:xfrm>
                  <a:off x="7093589" y="4788130"/>
                  <a:ext cx="517319" cy="128811"/>
                  <a:chOff x="553453" y="4798401"/>
                  <a:chExt cx="1858183" cy="519282"/>
                </a:xfrm>
              </p:grpSpPr>
              <p:sp>
                <p:nvSpPr>
                  <p:cNvPr id="511" name="Frame 510">
                    <a:extLst>
                      <a:ext uri="{FF2B5EF4-FFF2-40B4-BE49-F238E27FC236}">
                        <a16:creationId xmlns:a16="http://schemas.microsoft.com/office/drawing/2014/main" id="{B906F2DE-632E-E26F-8EEA-7925057342EB}"/>
                      </a:ext>
                    </a:extLst>
                  </p:cNvPr>
                  <p:cNvSpPr/>
                  <p:nvPr/>
                </p:nvSpPr>
                <p:spPr>
                  <a:xfrm rot="2844396">
                    <a:off x="562504" y="4789350"/>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2" name="Frame 511">
                    <a:extLst>
                      <a:ext uri="{FF2B5EF4-FFF2-40B4-BE49-F238E27FC236}">
                        <a16:creationId xmlns:a16="http://schemas.microsoft.com/office/drawing/2014/main" id="{39DCE043-3AEA-0979-EBFB-C6E10780E260}"/>
                      </a:ext>
                    </a:extLst>
                  </p:cNvPr>
                  <p:cNvSpPr/>
                  <p:nvPr/>
                </p:nvSpPr>
                <p:spPr>
                  <a:xfrm rot="2844396">
                    <a:off x="906559" y="4801645"/>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3" name="Frame 512">
                    <a:extLst>
                      <a:ext uri="{FF2B5EF4-FFF2-40B4-BE49-F238E27FC236}">
                        <a16:creationId xmlns:a16="http://schemas.microsoft.com/office/drawing/2014/main" id="{5560D21F-2053-D027-FE8B-C5A90D19BC58}"/>
                      </a:ext>
                    </a:extLst>
                  </p:cNvPr>
                  <p:cNvSpPr/>
                  <p:nvPr/>
                </p:nvSpPr>
                <p:spPr>
                  <a:xfrm rot="2844396">
                    <a:off x="1250613" y="4812441"/>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4" name="Frame 513">
                    <a:extLst>
                      <a:ext uri="{FF2B5EF4-FFF2-40B4-BE49-F238E27FC236}">
                        <a16:creationId xmlns:a16="http://schemas.microsoft.com/office/drawing/2014/main" id="{AA75D289-BE8E-0807-9F4F-817DB0400C20}"/>
                      </a:ext>
                    </a:extLst>
                  </p:cNvPr>
                  <p:cNvSpPr/>
                  <p:nvPr/>
                </p:nvSpPr>
                <p:spPr>
                  <a:xfrm rot="2844396">
                    <a:off x="1573885" y="4821677"/>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5" name="Frame 514">
                    <a:extLst>
                      <a:ext uri="{FF2B5EF4-FFF2-40B4-BE49-F238E27FC236}">
                        <a16:creationId xmlns:a16="http://schemas.microsoft.com/office/drawing/2014/main" id="{15F4EF31-ADBE-7149-1BA7-75BA5A6F0C66}"/>
                      </a:ext>
                    </a:extLst>
                  </p:cNvPr>
                  <p:cNvSpPr/>
                  <p:nvPr/>
                </p:nvSpPr>
                <p:spPr>
                  <a:xfrm rot="2844396">
                    <a:off x="1924868" y="4830914"/>
                    <a:ext cx="477718" cy="495819"/>
                  </a:xfrm>
                  <a:prstGeom prst="frame">
                    <a:avLst>
                      <a:gd name="adj1" fmla="val 16592"/>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97" name="Rounded Rectangle 131">
                  <a:extLst>
                    <a:ext uri="{FF2B5EF4-FFF2-40B4-BE49-F238E27FC236}">
                      <a16:creationId xmlns:a16="http://schemas.microsoft.com/office/drawing/2014/main" id="{D0099FA9-9C3C-1AC2-135D-AE8915B4924D}"/>
                    </a:ext>
                  </a:extLst>
                </p:cNvPr>
                <p:cNvSpPr/>
                <p:nvPr/>
              </p:nvSpPr>
              <p:spPr>
                <a:xfrm>
                  <a:off x="6930887" y="3627442"/>
                  <a:ext cx="957470" cy="168965"/>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8" name="Group 60">
                  <a:extLst>
                    <a:ext uri="{FF2B5EF4-FFF2-40B4-BE49-F238E27FC236}">
                      <a16:creationId xmlns:a16="http://schemas.microsoft.com/office/drawing/2014/main" id="{A2F88330-27EA-B997-DA44-47931C805428}"/>
                    </a:ext>
                  </a:extLst>
                </p:cNvPr>
                <p:cNvGrpSpPr/>
                <p:nvPr/>
              </p:nvGrpSpPr>
              <p:grpSpPr>
                <a:xfrm>
                  <a:off x="6987209" y="3514798"/>
                  <a:ext cx="755265" cy="227592"/>
                  <a:chOff x="1187970" y="2667000"/>
                  <a:chExt cx="2889355" cy="870678"/>
                </a:xfrm>
              </p:grpSpPr>
              <p:grpSp>
                <p:nvGrpSpPr>
                  <p:cNvPr id="500" name="Group 25">
                    <a:extLst>
                      <a:ext uri="{FF2B5EF4-FFF2-40B4-BE49-F238E27FC236}">
                        <a16:creationId xmlns:a16="http://schemas.microsoft.com/office/drawing/2014/main" id="{6E62518A-5583-C60E-31F1-F23F633C66B6}"/>
                      </a:ext>
                    </a:extLst>
                  </p:cNvPr>
                  <p:cNvGrpSpPr/>
                  <p:nvPr/>
                </p:nvGrpSpPr>
                <p:grpSpPr>
                  <a:xfrm>
                    <a:off x="1187970" y="2667000"/>
                    <a:ext cx="838200" cy="838200"/>
                    <a:chOff x="1219200" y="2971800"/>
                    <a:chExt cx="838200" cy="838200"/>
                  </a:xfrm>
                </p:grpSpPr>
                <p:sp>
                  <p:nvSpPr>
                    <p:cNvPr id="509" name="Frame 508">
                      <a:extLst>
                        <a:ext uri="{FF2B5EF4-FFF2-40B4-BE49-F238E27FC236}">
                          <a16:creationId xmlns:a16="http://schemas.microsoft.com/office/drawing/2014/main" id="{3B3F7EBF-F723-9FEF-4BD9-7E41DC678F33}"/>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0" name="Quad Arrow 143">
                      <a:extLst>
                        <a:ext uri="{FF2B5EF4-FFF2-40B4-BE49-F238E27FC236}">
                          <a16:creationId xmlns:a16="http://schemas.microsoft.com/office/drawing/2014/main" id="{556BBA58-F58D-DB2F-E897-F429B58CF168}"/>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1" name="Group 26">
                    <a:extLst>
                      <a:ext uri="{FF2B5EF4-FFF2-40B4-BE49-F238E27FC236}">
                        <a16:creationId xmlns:a16="http://schemas.microsoft.com/office/drawing/2014/main" id="{3BB8D5B7-9AE3-2207-11B3-5F2626F424A7}"/>
                      </a:ext>
                    </a:extLst>
                  </p:cNvPr>
                  <p:cNvGrpSpPr/>
                  <p:nvPr/>
                </p:nvGrpSpPr>
                <p:grpSpPr>
                  <a:xfrm>
                    <a:off x="2214797" y="2683239"/>
                    <a:ext cx="838200" cy="838200"/>
                    <a:chOff x="1219200" y="2971800"/>
                    <a:chExt cx="838200" cy="838200"/>
                  </a:xfrm>
                </p:grpSpPr>
                <p:sp>
                  <p:nvSpPr>
                    <p:cNvPr id="507" name="Frame 506">
                      <a:extLst>
                        <a:ext uri="{FF2B5EF4-FFF2-40B4-BE49-F238E27FC236}">
                          <a16:creationId xmlns:a16="http://schemas.microsoft.com/office/drawing/2014/main" id="{159763A5-C86B-B6A2-5A6B-C97BB585F016}"/>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8" name="Quad Arrow 141">
                      <a:extLst>
                        <a:ext uri="{FF2B5EF4-FFF2-40B4-BE49-F238E27FC236}">
                          <a16:creationId xmlns:a16="http://schemas.microsoft.com/office/drawing/2014/main" id="{537E3831-575B-4238-DF58-F99EB839A05A}"/>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2" name="Group 29">
                    <a:extLst>
                      <a:ext uri="{FF2B5EF4-FFF2-40B4-BE49-F238E27FC236}">
                        <a16:creationId xmlns:a16="http://schemas.microsoft.com/office/drawing/2014/main" id="{FC44EE98-ABC6-9FA4-5B89-050C10914BA2}"/>
                      </a:ext>
                    </a:extLst>
                  </p:cNvPr>
                  <p:cNvGrpSpPr/>
                  <p:nvPr/>
                </p:nvGrpSpPr>
                <p:grpSpPr>
                  <a:xfrm>
                    <a:off x="3239125" y="2699478"/>
                    <a:ext cx="838200" cy="838200"/>
                    <a:chOff x="1219200" y="2971800"/>
                    <a:chExt cx="838200" cy="838200"/>
                  </a:xfrm>
                </p:grpSpPr>
                <p:sp>
                  <p:nvSpPr>
                    <p:cNvPr id="505" name="Frame 504">
                      <a:extLst>
                        <a:ext uri="{FF2B5EF4-FFF2-40B4-BE49-F238E27FC236}">
                          <a16:creationId xmlns:a16="http://schemas.microsoft.com/office/drawing/2014/main" id="{BCAAD25B-0CC1-23E0-F8AF-5B5C04C7028F}"/>
                        </a:ext>
                      </a:extLst>
                    </p:cNvPr>
                    <p:cNvSpPr/>
                    <p:nvPr/>
                  </p:nvSpPr>
                  <p:spPr>
                    <a:xfrm rot="2881967">
                      <a:off x="1219200" y="2971800"/>
                      <a:ext cx="838200" cy="838200"/>
                    </a:xfrm>
                    <a:prstGeom prst="frame">
                      <a:avLst/>
                    </a:prstGeom>
                    <a:solidFill>
                      <a:srgbClr val="BD851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6" name="Quad Arrow 139">
                      <a:extLst>
                        <a:ext uri="{FF2B5EF4-FFF2-40B4-BE49-F238E27FC236}">
                          <a16:creationId xmlns:a16="http://schemas.microsoft.com/office/drawing/2014/main" id="{6F9BF088-9CCA-EFA1-7794-515C357D2206}"/>
                        </a:ext>
                      </a:extLst>
                    </p:cNvPr>
                    <p:cNvSpPr/>
                    <p:nvPr/>
                  </p:nvSpPr>
                  <p:spPr>
                    <a:xfrm>
                      <a:off x="1371600" y="3124200"/>
                      <a:ext cx="533400" cy="533400"/>
                    </a:xfrm>
                    <a:prstGeom prst="quadArrow">
                      <a:avLst/>
                    </a:prstGeom>
                    <a:solidFill>
                      <a:schemeClr val="accent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3" name="Diamond 502">
                    <a:extLst>
                      <a:ext uri="{FF2B5EF4-FFF2-40B4-BE49-F238E27FC236}">
                        <a16:creationId xmlns:a16="http://schemas.microsoft.com/office/drawing/2014/main" id="{711B67B6-FA91-4983-C4E2-336BCE810D2E}"/>
                      </a:ext>
                    </a:extLst>
                  </p:cNvPr>
                  <p:cNvSpPr/>
                  <p:nvPr/>
                </p:nvSpPr>
                <p:spPr>
                  <a:xfrm>
                    <a:off x="1948721" y="2803161"/>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4" name="Diamond 503">
                    <a:extLst>
                      <a:ext uri="{FF2B5EF4-FFF2-40B4-BE49-F238E27FC236}">
                        <a16:creationId xmlns:a16="http://schemas.microsoft.com/office/drawing/2014/main" id="{4EAD71D5-9672-96FD-749E-9647E99980AC}"/>
                      </a:ext>
                    </a:extLst>
                  </p:cNvPr>
                  <p:cNvSpPr/>
                  <p:nvPr/>
                </p:nvSpPr>
                <p:spPr>
                  <a:xfrm>
                    <a:off x="3015521" y="2835639"/>
                    <a:ext cx="269823" cy="464695"/>
                  </a:xfrm>
                  <a:prstGeom prst="diamond">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9" name="Oval 498">
                  <a:extLst>
                    <a:ext uri="{FF2B5EF4-FFF2-40B4-BE49-F238E27FC236}">
                      <a16:creationId xmlns:a16="http://schemas.microsoft.com/office/drawing/2014/main" id="{B42D332C-2E07-41E9-BB12-CC779FE38510}"/>
                    </a:ext>
                  </a:extLst>
                </p:cNvPr>
                <p:cNvSpPr/>
                <p:nvPr/>
              </p:nvSpPr>
              <p:spPr>
                <a:xfrm>
                  <a:off x="6705600" y="4419600"/>
                  <a:ext cx="152400" cy="457200"/>
                </a:xfrm>
                <a:prstGeom prst="ellipse">
                  <a:avLst/>
                </a:prstGeom>
                <a:solidFill>
                  <a:srgbClr val="BD8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8" name="Group 256">
                <a:extLst>
                  <a:ext uri="{FF2B5EF4-FFF2-40B4-BE49-F238E27FC236}">
                    <a16:creationId xmlns:a16="http://schemas.microsoft.com/office/drawing/2014/main" id="{8EE3DB70-CB5F-4EF0-4E36-F7DCE65B22D1}"/>
                  </a:ext>
                </a:extLst>
              </p:cNvPr>
              <p:cNvGrpSpPr/>
              <p:nvPr/>
            </p:nvGrpSpPr>
            <p:grpSpPr>
              <a:xfrm rot="20240701">
                <a:off x="6112771" y="3851330"/>
                <a:ext cx="1066800" cy="2279073"/>
                <a:chOff x="1219200" y="2666999"/>
                <a:chExt cx="1676400" cy="3581401"/>
              </a:xfrm>
            </p:grpSpPr>
            <p:sp>
              <p:nvSpPr>
                <p:cNvPr id="419" name="Rounded Rectangle 51">
                  <a:extLst>
                    <a:ext uri="{FF2B5EF4-FFF2-40B4-BE49-F238E27FC236}">
                      <a16:creationId xmlns:a16="http://schemas.microsoft.com/office/drawing/2014/main" id="{A53903C2-8092-DF38-643A-D0B69D880173}"/>
                    </a:ext>
                  </a:extLst>
                </p:cNvPr>
                <p:cNvSpPr/>
                <p:nvPr/>
              </p:nvSpPr>
              <p:spPr>
                <a:xfrm rot="20345433" flipH="1">
                  <a:off x="2323155" y="2887187"/>
                  <a:ext cx="482352" cy="1444520"/>
                </a:xfrm>
                <a:prstGeom prst="roundRect">
                  <a:avLst>
                    <a:gd name="adj" fmla="val 50000"/>
                  </a:avLst>
                </a:prstGeom>
                <a:solidFill>
                  <a:srgbClr val="815D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0" name="Rounded Rectangle 52">
                  <a:extLst>
                    <a:ext uri="{FF2B5EF4-FFF2-40B4-BE49-F238E27FC236}">
                      <a16:creationId xmlns:a16="http://schemas.microsoft.com/office/drawing/2014/main" id="{2B5A39BC-FCF6-3A22-E6E5-1BEC58DEDCE0}"/>
                    </a:ext>
                  </a:extLst>
                </p:cNvPr>
                <p:cNvSpPr/>
                <p:nvPr/>
              </p:nvSpPr>
              <p:spPr>
                <a:xfrm rot="1254567">
                  <a:off x="1399883" y="2888553"/>
                  <a:ext cx="482352" cy="1403028"/>
                </a:xfrm>
                <a:prstGeom prst="roundRect">
                  <a:avLst>
                    <a:gd name="adj" fmla="val 50000"/>
                  </a:avLst>
                </a:prstGeom>
                <a:solidFill>
                  <a:srgbClr val="815D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1" name="Oval 420">
                  <a:extLst>
                    <a:ext uri="{FF2B5EF4-FFF2-40B4-BE49-F238E27FC236}">
                      <a16:creationId xmlns:a16="http://schemas.microsoft.com/office/drawing/2014/main" id="{F43870AB-47B1-F4AD-E647-40598221B721}"/>
                    </a:ext>
                  </a:extLst>
                </p:cNvPr>
                <p:cNvSpPr/>
                <p:nvPr/>
              </p:nvSpPr>
              <p:spPr>
                <a:xfrm rot="6128217">
                  <a:off x="2137630" y="5893507"/>
                  <a:ext cx="326587" cy="383200"/>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2" name="Oval 421">
                  <a:extLst>
                    <a:ext uri="{FF2B5EF4-FFF2-40B4-BE49-F238E27FC236}">
                      <a16:creationId xmlns:a16="http://schemas.microsoft.com/office/drawing/2014/main" id="{425B6370-9A71-52CE-48D0-B9085AE3C541}"/>
                    </a:ext>
                  </a:extLst>
                </p:cNvPr>
                <p:cNvSpPr/>
                <p:nvPr/>
              </p:nvSpPr>
              <p:spPr>
                <a:xfrm rot="4472555">
                  <a:off x="1781624" y="5883179"/>
                  <a:ext cx="299185" cy="402757"/>
                </a:xfrm>
                <a:prstGeom prst="ellipse">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a:extLst>
                    <a:ext uri="{FF2B5EF4-FFF2-40B4-BE49-F238E27FC236}">
                      <a16:creationId xmlns:a16="http://schemas.microsoft.com/office/drawing/2014/main" id="{1C092BD8-B719-5E11-5C24-BDDE1D2045A3}"/>
                    </a:ext>
                  </a:extLst>
                </p:cNvPr>
                <p:cNvSpPr/>
                <p:nvPr/>
              </p:nvSpPr>
              <p:spPr>
                <a:xfrm rot="2901859">
                  <a:off x="1303536" y="4554825"/>
                  <a:ext cx="273817" cy="4424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a:extLst>
                    <a:ext uri="{FF2B5EF4-FFF2-40B4-BE49-F238E27FC236}">
                      <a16:creationId xmlns:a16="http://schemas.microsoft.com/office/drawing/2014/main" id="{A02CD9E9-D682-0A1A-CB6A-1937197E6C6E}"/>
                    </a:ext>
                  </a:extLst>
                </p:cNvPr>
                <p:cNvSpPr/>
                <p:nvPr/>
              </p:nvSpPr>
              <p:spPr>
                <a:xfrm rot="20226769">
                  <a:off x="2610939" y="4571507"/>
                  <a:ext cx="284661" cy="42129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Trapezoid 424">
                  <a:extLst>
                    <a:ext uri="{FF2B5EF4-FFF2-40B4-BE49-F238E27FC236}">
                      <a16:creationId xmlns:a16="http://schemas.microsoft.com/office/drawing/2014/main" id="{DA0C6EF8-2049-D901-D65C-7D70F197826F}"/>
                    </a:ext>
                  </a:extLst>
                </p:cNvPr>
                <p:cNvSpPr/>
                <p:nvPr/>
              </p:nvSpPr>
              <p:spPr>
                <a:xfrm>
                  <a:off x="1508948" y="3880232"/>
                  <a:ext cx="1233532" cy="2165473"/>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Trapezoid 425">
                  <a:extLst>
                    <a:ext uri="{FF2B5EF4-FFF2-40B4-BE49-F238E27FC236}">
                      <a16:creationId xmlns:a16="http://schemas.microsoft.com/office/drawing/2014/main" id="{44CB1925-D1F3-EAA0-DFB1-7A0868263FD3}"/>
                    </a:ext>
                  </a:extLst>
                </p:cNvPr>
                <p:cNvSpPr/>
                <p:nvPr/>
              </p:nvSpPr>
              <p:spPr>
                <a:xfrm rot="1442139">
                  <a:off x="1462718" y="3761471"/>
                  <a:ext cx="396308" cy="1134606"/>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7" name="Trapezoid 426">
                  <a:extLst>
                    <a:ext uri="{FF2B5EF4-FFF2-40B4-BE49-F238E27FC236}">
                      <a16:creationId xmlns:a16="http://schemas.microsoft.com/office/drawing/2014/main" id="{FE5B1FC6-BF7D-A536-8654-1C9F8B272EF2}"/>
                    </a:ext>
                  </a:extLst>
                </p:cNvPr>
                <p:cNvSpPr/>
                <p:nvPr/>
              </p:nvSpPr>
              <p:spPr>
                <a:xfrm rot="20249249">
                  <a:off x="2403180" y="3752119"/>
                  <a:ext cx="344023" cy="1134606"/>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8" name="Rounded Rectangle 61">
                  <a:extLst>
                    <a:ext uri="{FF2B5EF4-FFF2-40B4-BE49-F238E27FC236}">
                      <a16:creationId xmlns:a16="http://schemas.microsoft.com/office/drawing/2014/main" id="{FA045C64-A6B7-2984-EF19-486B51947CDB}"/>
                    </a:ext>
                  </a:extLst>
                </p:cNvPr>
                <p:cNvSpPr/>
                <p:nvPr/>
              </p:nvSpPr>
              <p:spPr>
                <a:xfrm rot="5400000">
                  <a:off x="1874524" y="2356212"/>
                  <a:ext cx="412037" cy="1033611"/>
                </a:xfrm>
                <a:prstGeom prst="roundRect">
                  <a:avLst>
                    <a:gd name="adj" fmla="val 50000"/>
                  </a:avLst>
                </a:prstGeom>
                <a:solidFill>
                  <a:srgbClr val="815D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9" name="Oval 428">
                  <a:extLst>
                    <a:ext uri="{FF2B5EF4-FFF2-40B4-BE49-F238E27FC236}">
                      <a16:creationId xmlns:a16="http://schemas.microsoft.com/office/drawing/2014/main" id="{7D042DF6-2333-00E1-ADC0-8C047D7630A6}"/>
                    </a:ext>
                  </a:extLst>
                </p:cNvPr>
                <p:cNvSpPr/>
                <p:nvPr/>
              </p:nvSpPr>
              <p:spPr>
                <a:xfrm>
                  <a:off x="1632645" y="2914221"/>
                  <a:ext cx="901427" cy="121122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0" name="Rounded Rectangle 63">
                  <a:extLst>
                    <a:ext uri="{FF2B5EF4-FFF2-40B4-BE49-F238E27FC236}">
                      <a16:creationId xmlns:a16="http://schemas.microsoft.com/office/drawing/2014/main" id="{CDCCF7F9-0101-10F6-102F-B86324D5D7BD}"/>
                    </a:ext>
                  </a:extLst>
                </p:cNvPr>
                <p:cNvSpPr/>
                <p:nvPr/>
              </p:nvSpPr>
              <p:spPr>
                <a:xfrm>
                  <a:off x="1563737" y="2914221"/>
                  <a:ext cx="1043756" cy="210648"/>
                </a:xfrm>
                <a:prstGeom prst="roundRect">
                  <a:avLst>
                    <a:gd name="adj" fmla="val 50000"/>
                  </a:avLst>
                </a:prstGeom>
                <a:solidFill>
                  <a:srgbClr val="875A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ectangle 430">
                  <a:extLst>
                    <a:ext uri="{FF2B5EF4-FFF2-40B4-BE49-F238E27FC236}">
                      <a16:creationId xmlns:a16="http://schemas.microsoft.com/office/drawing/2014/main" id="{95BF9945-ED53-026C-1432-9779CCE0F779}"/>
                    </a:ext>
                  </a:extLst>
                </p:cNvPr>
                <p:cNvSpPr/>
                <p:nvPr/>
              </p:nvSpPr>
              <p:spPr>
                <a:xfrm>
                  <a:off x="1698171" y="4740442"/>
                  <a:ext cx="878114" cy="188495"/>
                </a:xfrm>
                <a:prstGeom prst="rect">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2" name="Group 141">
                  <a:extLst>
                    <a:ext uri="{FF2B5EF4-FFF2-40B4-BE49-F238E27FC236}">
                      <a16:creationId xmlns:a16="http://schemas.microsoft.com/office/drawing/2014/main" id="{E34283DA-8B90-F0CB-A6C9-393E2E05BB9F}"/>
                    </a:ext>
                  </a:extLst>
                </p:cNvPr>
                <p:cNvGrpSpPr/>
                <p:nvPr/>
              </p:nvGrpSpPr>
              <p:grpSpPr>
                <a:xfrm>
                  <a:off x="1543665" y="5459278"/>
                  <a:ext cx="1135626" cy="303508"/>
                  <a:chOff x="4800600" y="1267918"/>
                  <a:chExt cx="5502838" cy="1399082"/>
                </a:xfrm>
              </p:grpSpPr>
              <p:grpSp>
                <p:nvGrpSpPr>
                  <p:cNvPr id="455" name="Group 250">
                    <a:extLst>
                      <a:ext uri="{FF2B5EF4-FFF2-40B4-BE49-F238E27FC236}">
                        <a16:creationId xmlns:a16="http://schemas.microsoft.com/office/drawing/2014/main" id="{2B910189-7696-61A4-7A79-A6FB7C4603A5}"/>
                      </a:ext>
                    </a:extLst>
                  </p:cNvPr>
                  <p:cNvGrpSpPr/>
                  <p:nvPr/>
                </p:nvGrpSpPr>
                <p:grpSpPr>
                  <a:xfrm>
                    <a:off x="4800600" y="1295400"/>
                    <a:ext cx="2362200" cy="1371600"/>
                    <a:chOff x="4800600" y="1295400"/>
                    <a:chExt cx="2362200" cy="1371600"/>
                  </a:xfrm>
                </p:grpSpPr>
                <p:sp>
                  <p:nvSpPr>
                    <p:cNvPr id="468" name="Trapezoid 467">
                      <a:extLst>
                        <a:ext uri="{FF2B5EF4-FFF2-40B4-BE49-F238E27FC236}">
                          <a16:creationId xmlns:a16="http://schemas.microsoft.com/office/drawing/2014/main" id="{4E987FDC-BAFE-72A2-EAEB-1ED29679061F}"/>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9" name="Trapezoid 468">
                      <a:extLst>
                        <a:ext uri="{FF2B5EF4-FFF2-40B4-BE49-F238E27FC236}">
                          <a16:creationId xmlns:a16="http://schemas.microsoft.com/office/drawing/2014/main" id="{540C2B65-D09D-6ABE-051B-A9B6A95CA21A}"/>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0" name="Quad Arrow 104">
                      <a:extLst>
                        <a:ext uri="{FF2B5EF4-FFF2-40B4-BE49-F238E27FC236}">
                          <a16:creationId xmlns:a16="http://schemas.microsoft.com/office/drawing/2014/main" id="{9EC9F1F7-12C6-1991-0F42-408BE4AA9F94}"/>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 name="Oval 470">
                      <a:extLst>
                        <a:ext uri="{FF2B5EF4-FFF2-40B4-BE49-F238E27FC236}">
                          <a16:creationId xmlns:a16="http://schemas.microsoft.com/office/drawing/2014/main" id="{2B56D49C-45A5-B305-1406-ABEFE47D8491}"/>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2" name="Equal 106">
                      <a:extLst>
                        <a:ext uri="{FF2B5EF4-FFF2-40B4-BE49-F238E27FC236}">
                          <a16:creationId xmlns:a16="http://schemas.microsoft.com/office/drawing/2014/main" id="{6D877BC9-2F1F-81B8-34D7-D43269540C41}"/>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3" name="Oval 472">
                      <a:extLst>
                        <a:ext uri="{FF2B5EF4-FFF2-40B4-BE49-F238E27FC236}">
                          <a16:creationId xmlns:a16="http://schemas.microsoft.com/office/drawing/2014/main" id="{D32E7515-21CA-DC7A-C537-05857E2B2022}"/>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6" name="Group 251">
                    <a:extLst>
                      <a:ext uri="{FF2B5EF4-FFF2-40B4-BE49-F238E27FC236}">
                        <a16:creationId xmlns:a16="http://schemas.microsoft.com/office/drawing/2014/main" id="{D4F5D834-CC48-632B-839E-7AC8C4C7BDE1}"/>
                      </a:ext>
                    </a:extLst>
                  </p:cNvPr>
                  <p:cNvGrpSpPr/>
                  <p:nvPr/>
                </p:nvGrpSpPr>
                <p:grpSpPr>
                  <a:xfrm>
                    <a:off x="6877987" y="1267918"/>
                    <a:ext cx="2362200" cy="1371600"/>
                    <a:chOff x="4800600" y="1295400"/>
                    <a:chExt cx="2362200" cy="1371600"/>
                  </a:xfrm>
                </p:grpSpPr>
                <p:sp>
                  <p:nvSpPr>
                    <p:cNvPr id="462" name="Trapezoid 461">
                      <a:extLst>
                        <a:ext uri="{FF2B5EF4-FFF2-40B4-BE49-F238E27FC236}">
                          <a16:creationId xmlns:a16="http://schemas.microsoft.com/office/drawing/2014/main" id="{380DDF1B-D8F9-7104-0553-868E16F81531}"/>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Trapezoid 462">
                      <a:extLst>
                        <a:ext uri="{FF2B5EF4-FFF2-40B4-BE49-F238E27FC236}">
                          <a16:creationId xmlns:a16="http://schemas.microsoft.com/office/drawing/2014/main" id="{DEA6B19E-DA04-1FBE-7A18-7923AA584C53}"/>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4" name="Quad Arrow 98">
                      <a:extLst>
                        <a:ext uri="{FF2B5EF4-FFF2-40B4-BE49-F238E27FC236}">
                          <a16:creationId xmlns:a16="http://schemas.microsoft.com/office/drawing/2014/main" id="{F1003AB6-770F-8666-8BCC-D2E67589C753}"/>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5" name="Oval 464">
                      <a:extLst>
                        <a:ext uri="{FF2B5EF4-FFF2-40B4-BE49-F238E27FC236}">
                          <a16:creationId xmlns:a16="http://schemas.microsoft.com/office/drawing/2014/main" id="{FA8B29F0-F923-69F4-C9DB-FFA7A15B4825}"/>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6" name="Equal 100">
                      <a:extLst>
                        <a:ext uri="{FF2B5EF4-FFF2-40B4-BE49-F238E27FC236}">
                          <a16:creationId xmlns:a16="http://schemas.microsoft.com/office/drawing/2014/main" id="{17C61EF9-D7D0-FA0D-5257-A3D75A3A5D1E}"/>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7" name="Oval 466">
                      <a:extLst>
                        <a:ext uri="{FF2B5EF4-FFF2-40B4-BE49-F238E27FC236}">
                          <a16:creationId xmlns:a16="http://schemas.microsoft.com/office/drawing/2014/main" id="{4A9B2818-9692-CF3E-02F1-F4CC775AB729}"/>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7" name="Group 258">
                    <a:extLst>
                      <a:ext uri="{FF2B5EF4-FFF2-40B4-BE49-F238E27FC236}">
                        <a16:creationId xmlns:a16="http://schemas.microsoft.com/office/drawing/2014/main" id="{9F3647EC-2D96-1D11-C502-BB5ECEE51D79}"/>
                      </a:ext>
                    </a:extLst>
                  </p:cNvPr>
                  <p:cNvGrpSpPr/>
                  <p:nvPr/>
                </p:nvGrpSpPr>
                <p:grpSpPr>
                  <a:xfrm>
                    <a:off x="8979108" y="1270416"/>
                    <a:ext cx="1324330" cy="1295400"/>
                    <a:chOff x="4800600" y="1295400"/>
                    <a:chExt cx="1324330" cy="1295400"/>
                  </a:xfrm>
                </p:grpSpPr>
                <p:sp>
                  <p:nvSpPr>
                    <p:cNvPr id="458" name="Trapezoid 457">
                      <a:extLst>
                        <a:ext uri="{FF2B5EF4-FFF2-40B4-BE49-F238E27FC236}">
                          <a16:creationId xmlns:a16="http://schemas.microsoft.com/office/drawing/2014/main" id="{49EDF860-3DDE-E293-5977-C603F21037C1}"/>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Trapezoid 458">
                      <a:extLst>
                        <a:ext uri="{FF2B5EF4-FFF2-40B4-BE49-F238E27FC236}">
                          <a16:creationId xmlns:a16="http://schemas.microsoft.com/office/drawing/2014/main" id="{77127004-132C-FA8C-02BB-DFE09BB3C8C8}"/>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0" name="Equal 94">
                      <a:extLst>
                        <a:ext uri="{FF2B5EF4-FFF2-40B4-BE49-F238E27FC236}">
                          <a16:creationId xmlns:a16="http://schemas.microsoft.com/office/drawing/2014/main" id="{CDF2097C-82C5-172B-1B59-C741F133AE22}"/>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1" name="Oval 460">
                      <a:extLst>
                        <a:ext uri="{FF2B5EF4-FFF2-40B4-BE49-F238E27FC236}">
                          <a16:creationId xmlns:a16="http://schemas.microsoft.com/office/drawing/2014/main" id="{BDC658E5-EDFB-A75D-223F-54DF8539328A}"/>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3" name="Group 161">
                  <a:extLst>
                    <a:ext uri="{FF2B5EF4-FFF2-40B4-BE49-F238E27FC236}">
                      <a16:creationId xmlns:a16="http://schemas.microsoft.com/office/drawing/2014/main" id="{07A48808-9467-3FD2-6FE3-06F86BF2BAEE}"/>
                    </a:ext>
                  </a:extLst>
                </p:cNvPr>
                <p:cNvGrpSpPr/>
                <p:nvPr/>
              </p:nvGrpSpPr>
              <p:grpSpPr>
                <a:xfrm>
                  <a:off x="1543665" y="2970508"/>
                  <a:ext cx="973394" cy="121403"/>
                  <a:chOff x="4800600" y="1267918"/>
                  <a:chExt cx="5502838" cy="1399082"/>
                </a:xfrm>
              </p:grpSpPr>
              <p:grpSp>
                <p:nvGrpSpPr>
                  <p:cNvPr id="436" name="Group 250">
                    <a:extLst>
                      <a:ext uri="{FF2B5EF4-FFF2-40B4-BE49-F238E27FC236}">
                        <a16:creationId xmlns:a16="http://schemas.microsoft.com/office/drawing/2014/main" id="{E14CB7AC-160A-5D1C-9E6B-61D41E9513A5}"/>
                      </a:ext>
                    </a:extLst>
                  </p:cNvPr>
                  <p:cNvGrpSpPr/>
                  <p:nvPr/>
                </p:nvGrpSpPr>
                <p:grpSpPr>
                  <a:xfrm>
                    <a:off x="4800600" y="1295400"/>
                    <a:ext cx="2362200" cy="1371600"/>
                    <a:chOff x="4800600" y="1295400"/>
                    <a:chExt cx="2362200" cy="1371600"/>
                  </a:xfrm>
                </p:grpSpPr>
                <p:sp>
                  <p:nvSpPr>
                    <p:cNvPr id="449" name="Trapezoid 448">
                      <a:extLst>
                        <a:ext uri="{FF2B5EF4-FFF2-40B4-BE49-F238E27FC236}">
                          <a16:creationId xmlns:a16="http://schemas.microsoft.com/office/drawing/2014/main" id="{565CBBB3-F5F3-A56A-130C-C839BD3A4C8A}"/>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Trapezoid 449">
                      <a:extLst>
                        <a:ext uri="{FF2B5EF4-FFF2-40B4-BE49-F238E27FC236}">
                          <a16:creationId xmlns:a16="http://schemas.microsoft.com/office/drawing/2014/main" id="{52D0777D-F648-D133-CF23-54264AB933F8}"/>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1" name="Quad Arrow 85">
                      <a:extLst>
                        <a:ext uri="{FF2B5EF4-FFF2-40B4-BE49-F238E27FC236}">
                          <a16:creationId xmlns:a16="http://schemas.microsoft.com/office/drawing/2014/main" id="{CD9F2F0F-5EED-FDC4-277C-DBE7C98A7976}"/>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2" name="Oval 451">
                      <a:extLst>
                        <a:ext uri="{FF2B5EF4-FFF2-40B4-BE49-F238E27FC236}">
                          <a16:creationId xmlns:a16="http://schemas.microsoft.com/office/drawing/2014/main" id="{B654013B-66B4-114C-293E-AEE337AF4D7D}"/>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3" name="Equal 87">
                      <a:extLst>
                        <a:ext uri="{FF2B5EF4-FFF2-40B4-BE49-F238E27FC236}">
                          <a16:creationId xmlns:a16="http://schemas.microsoft.com/office/drawing/2014/main" id="{434AC857-B5B8-2384-5907-BF8E7AAEFAD4}"/>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4" name="Oval 453">
                      <a:extLst>
                        <a:ext uri="{FF2B5EF4-FFF2-40B4-BE49-F238E27FC236}">
                          <a16:creationId xmlns:a16="http://schemas.microsoft.com/office/drawing/2014/main" id="{1347735A-18A7-6F4C-9481-3DA99D765E39}"/>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7" name="Group 251">
                    <a:extLst>
                      <a:ext uri="{FF2B5EF4-FFF2-40B4-BE49-F238E27FC236}">
                        <a16:creationId xmlns:a16="http://schemas.microsoft.com/office/drawing/2014/main" id="{49FA8D3E-A422-89E9-1366-D042DAC1A691}"/>
                      </a:ext>
                    </a:extLst>
                  </p:cNvPr>
                  <p:cNvGrpSpPr/>
                  <p:nvPr/>
                </p:nvGrpSpPr>
                <p:grpSpPr>
                  <a:xfrm>
                    <a:off x="6877987" y="1267918"/>
                    <a:ext cx="2362200" cy="1371600"/>
                    <a:chOff x="4800600" y="1295400"/>
                    <a:chExt cx="2362200" cy="1371600"/>
                  </a:xfrm>
                </p:grpSpPr>
                <p:sp>
                  <p:nvSpPr>
                    <p:cNvPr id="443" name="Trapezoid 442">
                      <a:extLst>
                        <a:ext uri="{FF2B5EF4-FFF2-40B4-BE49-F238E27FC236}">
                          <a16:creationId xmlns:a16="http://schemas.microsoft.com/office/drawing/2014/main" id="{AF27AF74-1278-2E72-A9D5-E9C4AB41F4D7}"/>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4" name="Trapezoid 443">
                      <a:extLst>
                        <a:ext uri="{FF2B5EF4-FFF2-40B4-BE49-F238E27FC236}">
                          <a16:creationId xmlns:a16="http://schemas.microsoft.com/office/drawing/2014/main" id="{228D1427-7433-C690-8F51-95408E6EFBDD}"/>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5" name="Quad Arrow 79">
                      <a:extLst>
                        <a:ext uri="{FF2B5EF4-FFF2-40B4-BE49-F238E27FC236}">
                          <a16:creationId xmlns:a16="http://schemas.microsoft.com/office/drawing/2014/main" id="{797B7827-F1DC-6321-00F6-1408B4B68CDA}"/>
                        </a:ext>
                      </a:extLst>
                    </p:cNvPr>
                    <p:cNvSpPr/>
                    <p:nvPr/>
                  </p:nvSpPr>
                  <p:spPr>
                    <a:xfrm>
                      <a:off x="5867400" y="1295400"/>
                      <a:ext cx="1295400" cy="1371600"/>
                    </a:xfrm>
                    <a:prstGeom prst="quadArrow">
                      <a:avLst>
                        <a:gd name="adj1" fmla="val 45000"/>
                        <a:gd name="adj2" fmla="val 22500"/>
                        <a:gd name="adj3" fmla="val 22500"/>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6" name="Oval 445">
                      <a:extLst>
                        <a:ext uri="{FF2B5EF4-FFF2-40B4-BE49-F238E27FC236}">
                          <a16:creationId xmlns:a16="http://schemas.microsoft.com/office/drawing/2014/main" id="{834EBB3A-101C-C147-EE90-48793B253B5B}"/>
                        </a:ext>
                      </a:extLst>
                    </p:cNvPr>
                    <p:cNvSpPr/>
                    <p:nvPr/>
                  </p:nvSpPr>
                  <p:spPr>
                    <a:xfrm>
                      <a:off x="634084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7" name="Equal 81">
                      <a:extLst>
                        <a:ext uri="{FF2B5EF4-FFF2-40B4-BE49-F238E27FC236}">
                          <a16:creationId xmlns:a16="http://schemas.microsoft.com/office/drawing/2014/main" id="{41271CCF-7B06-F3AE-E3F2-701A4B40EF62}"/>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8" name="Oval 447">
                      <a:extLst>
                        <a:ext uri="{FF2B5EF4-FFF2-40B4-BE49-F238E27FC236}">
                          <a16:creationId xmlns:a16="http://schemas.microsoft.com/office/drawing/2014/main" id="{B7C6C86B-CCF4-896C-D4F0-B857F5250D4D}"/>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8" name="Group 258">
                    <a:extLst>
                      <a:ext uri="{FF2B5EF4-FFF2-40B4-BE49-F238E27FC236}">
                        <a16:creationId xmlns:a16="http://schemas.microsoft.com/office/drawing/2014/main" id="{8F6E4218-D954-1361-0F73-FDEEFE25F5BD}"/>
                      </a:ext>
                    </a:extLst>
                  </p:cNvPr>
                  <p:cNvGrpSpPr/>
                  <p:nvPr/>
                </p:nvGrpSpPr>
                <p:grpSpPr>
                  <a:xfrm>
                    <a:off x="8979108" y="1270416"/>
                    <a:ext cx="1324330" cy="1295400"/>
                    <a:chOff x="4800600" y="1295400"/>
                    <a:chExt cx="1324330" cy="1295400"/>
                  </a:xfrm>
                </p:grpSpPr>
                <p:sp>
                  <p:nvSpPr>
                    <p:cNvPr id="439" name="Trapezoid 438">
                      <a:extLst>
                        <a:ext uri="{FF2B5EF4-FFF2-40B4-BE49-F238E27FC236}">
                          <a16:creationId xmlns:a16="http://schemas.microsoft.com/office/drawing/2014/main" id="{B7CB282E-22D5-1A5F-12E1-453D302B3C9F}"/>
                        </a:ext>
                      </a:extLst>
                    </p:cNvPr>
                    <p:cNvSpPr/>
                    <p:nvPr/>
                  </p:nvSpPr>
                  <p:spPr>
                    <a:xfrm>
                      <a:off x="4800600" y="19812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0" name="Trapezoid 439">
                      <a:extLst>
                        <a:ext uri="{FF2B5EF4-FFF2-40B4-BE49-F238E27FC236}">
                          <a16:creationId xmlns:a16="http://schemas.microsoft.com/office/drawing/2014/main" id="{C05B7475-032B-9A62-785F-02716F4E43AD}"/>
                        </a:ext>
                      </a:extLst>
                    </p:cNvPr>
                    <p:cNvSpPr/>
                    <p:nvPr/>
                  </p:nvSpPr>
                  <p:spPr>
                    <a:xfrm rot="10800000">
                      <a:off x="4800600" y="1295400"/>
                      <a:ext cx="1295400" cy="609600"/>
                    </a:xfrm>
                    <a:prstGeom prst="trapezoid">
                      <a:avLst>
                        <a:gd name="adj" fmla="val 47131"/>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1" name="Equal 75">
                      <a:extLst>
                        <a:ext uri="{FF2B5EF4-FFF2-40B4-BE49-F238E27FC236}">
                          <a16:creationId xmlns:a16="http://schemas.microsoft.com/office/drawing/2014/main" id="{13788005-D0BA-898D-1CEE-0DB2926D6780}"/>
                        </a:ext>
                      </a:extLst>
                    </p:cNvPr>
                    <p:cNvSpPr/>
                    <p:nvPr/>
                  </p:nvSpPr>
                  <p:spPr>
                    <a:xfrm rot="5400000">
                      <a:off x="4849068" y="1305735"/>
                      <a:ext cx="1256323" cy="1295400"/>
                    </a:xfrm>
                    <a:prstGeom prst="mathEqual">
                      <a:avLst>
                        <a:gd name="adj1" fmla="val 23520"/>
                        <a:gd name="adj2" fmla="val 21017"/>
                      </a:avLst>
                    </a:prstGeom>
                    <a:solidFill>
                      <a:schemeClr val="accent6">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2" name="Oval 441">
                      <a:extLst>
                        <a:ext uri="{FF2B5EF4-FFF2-40B4-BE49-F238E27FC236}">
                          <a16:creationId xmlns:a16="http://schemas.microsoft.com/office/drawing/2014/main" id="{5D0959A9-B801-D769-001E-498A64C56B46}"/>
                        </a:ext>
                      </a:extLst>
                    </p:cNvPr>
                    <p:cNvSpPr/>
                    <p:nvPr/>
                  </p:nvSpPr>
                  <p:spPr>
                    <a:xfrm>
                      <a:off x="5334000" y="1828800"/>
                      <a:ext cx="299803" cy="314794"/>
                    </a:xfrm>
                    <a:prstGeom prst="ellipse">
                      <a:avLst/>
                    </a:prstGeom>
                    <a:solidFill>
                      <a:srgbClr val="EFE23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434" name="Cloud 433">
                  <a:extLst>
                    <a:ext uri="{FF2B5EF4-FFF2-40B4-BE49-F238E27FC236}">
                      <a16:creationId xmlns:a16="http://schemas.microsoft.com/office/drawing/2014/main" id="{55206761-08E8-AA95-FBED-DAD7606C2F76}"/>
                    </a:ext>
                  </a:extLst>
                </p:cNvPr>
                <p:cNvSpPr/>
                <p:nvPr/>
              </p:nvSpPr>
              <p:spPr>
                <a:xfrm>
                  <a:off x="1752600" y="3733800"/>
                  <a:ext cx="609600" cy="609600"/>
                </a:xfrm>
                <a:prstGeom prst="cloud">
                  <a:avLst/>
                </a:prstGeom>
                <a:solidFill>
                  <a:srgbClr val="815D2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5" name="Oval 434">
                  <a:extLst>
                    <a:ext uri="{FF2B5EF4-FFF2-40B4-BE49-F238E27FC236}">
                      <a16:creationId xmlns:a16="http://schemas.microsoft.com/office/drawing/2014/main" id="{2963E83A-F98F-C2E1-601A-D5BD8F2E22C9}"/>
                    </a:ext>
                  </a:extLst>
                </p:cNvPr>
                <p:cNvSpPr/>
                <p:nvPr/>
              </p:nvSpPr>
              <p:spPr>
                <a:xfrm>
                  <a:off x="2003849" y="3793645"/>
                  <a:ext cx="183466" cy="15700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31" name="Double Wave 530">
              <a:extLst>
                <a:ext uri="{FF2B5EF4-FFF2-40B4-BE49-F238E27FC236}">
                  <a16:creationId xmlns:a16="http://schemas.microsoft.com/office/drawing/2014/main" id="{C1FABC58-F8ED-E138-3736-476374B73CB0}"/>
                </a:ext>
              </a:extLst>
            </p:cNvPr>
            <p:cNvSpPr/>
            <p:nvPr/>
          </p:nvSpPr>
          <p:spPr>
            <a:xfrm flipH="1">
              <a:off x="6573835" y="6046895"/>
              <a:ext cx="3837709" cy="1275452"/>
            </a:xfrm>
            <a:prstGeom prst="doubleWave">
              <a:avLst/>
            </a:prstGeom>
            <a:solidFill>
              <a:schemeClr val="tx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Double Wave 531">
              <a:extLst>
                <a:ext uri="{FF2B5EF4-FFF2-40B4-BE49-F238E27FC236}">
                  <a16:creationId xmlns:a16="http://schemas.microsoft.com/office/drawing/2014/main" id="{50B4A635-FC16-6B56-EF6C-77FE8DBEF619}"/>
                </a:ext>
              </a:extLst>
            </p:cNvPr>
            <p:cNvSpPr/>
            <p:nvPr/>
          </p:nvSpPr>
          <p:spPr>
            <a:xfrm flipH="1">
              <a:off x="6566746" y="5274257"/>
              <a:ext cx="3856182" cy="1282850"/>
            </a:xfrm>
            <a:prstGeom prst="doubleWav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TextBox 532">
              <a:extLst>
                <a:ext uri="{FF2B5EF4-FFF2-40B4-BE49-F238E27FC236}">
                  <a16:creationId xmlns:a16="http://schemas.microsoft.com/office/drawing/2014/main" id="{79C82766-D534-31F6-A278-986E7323ADBF}"/>
                </a:ext>
              </a:extLst>
            </p:cNvPr>
            <p:cNvSpPr txBox="1"/>
            <p:nvPr/>
          </p:nvSpPr>
          <p:spPr>
            <a:xfrm>
              <a:off x="6544250" y="5394063"/>
              <a:ext cx="3810000" cy="812302"/>
            </a:xfrm>
            <a:prstGeom prst="rect">
              <a:avLst/>
            </a:prstGeom>
            <a:noFill/>
          </p:spPr>
          <p:txBody>
            <a:bodyPr wrap="square" rtlCol="0">
              <a:spAutoFit/>
            </a:bodyPr>
            <a:lstStyle/>
            <a:p>
              <a:pPr algn="ctr"/>
              <a:endParaRPr lang="en-US" sz="2800" dirty="0">
                <a:solidFill>
                  <a:srgbClr val="FFFF00"/>
                </a:solidFill>
              </a:endParaRPr>
            </a:p>
          </p:txBody>
        </p:sp>
      </p:grpSp>
    </p:spTree>
    <p:extLst>
      <p:ext uri="{BB962C8B-B14F-4D97-AF65-F5344CB8AC3E}">
        <p14:creationId xmlns:p14="http://schemas.microsoft.com/office/powerpoint/2010/main" val="20302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10252</Words>
  <Application>Microsoft Office PowerPoint</Application>
  <PresentationFormat>Widescreen</PresentationFormat>
  <Paragraphs>754</Paragraphs>
  <Slides>79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Comic Sans MS</vt:lpstr>
      <vt:lpstr>Palatino</vt:lpstr>
      <vt:lpstr>Arial</vt:lpstr>
      <vt:lpstr>Tempus Sans ITC</vt:lpstr>
      <vt:lpstr>Calibri Light</vt:lpstr>
      <vt:lpstr>Calibri</vt:lpstr>
      <vt:lpstr>Arial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Blau</dc:creator>
  <cp:lastModifiedBy>Brad Blau</cp:lastModifiedBy>
  <cp:revision>6</cp:revision>
  <dcterms:created xsi:type="dcterms:W3CDTF">2023-11-08T16:52:34Z</dcterms:created>
  <dcterms:modified xsi:type="dcterms:W3CDTF">2024-01-14T16:47:07Z</dcterms:modified>
</cp:coreProperties>
</file>