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313" r:id="rId2"/>
    <p:sldId id="311"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88" r:id="rId18"/>
    <p:sldId id="273" r:id="rId19"/>
    <p:sldId id="274" r:id="rId20"/>
    <p:sldId id="275" r:id="rId21"/>
    <p:sldId id="276" r:id="rId22"/>
    <p:sldId id="277" r:id="rId23"/>
    <p:sldId id="278" r:id="rId24"/>
    <p:sldId id="279" r:id="rId25"/>
    <p:sldId id="281" r:id="rId26"/>
    <p:sldId id="284" r:id="rId27"/>
    <p:sldId id="287" r:id="rId28"/>
    <p:sldId id="285" r:id="rId29"/>
    <p:sldId id="286" r:id="rId30"/>
    <p:sldId id="283" r:id="rId31"/>
    <p:sldId id="312" r:id="rId32"/>
    <p:sldId id="290" r:id="rId33"/>
    <p:sldId id="291" r:id="rId34"/>
    <p:sldId id="292" r:id="rId35"/>
    <p:sldId id="293" r:id="rId36"/>
    <p:sldId id="294" r:id="rId37"/>
    <p:sldId id="295" r:id="rId38"/>
    <p:sldId id="296" r:id="rId39"/>
    <p:sldId id="297" r:id="rId40"/>
    <p:sldId id="298" r:id="rId41"/>
    <p:sldId id="299" r:id="rId42"/>
    <p:sldId id="280" r:id="rId43"/>
    <p:sldId id="300" r:id="rId44"/>
    <p:sldId id="301" r:id="rId45"/>
    <p:sldId id="302" r:id="rId46"/>
    <p:sldId id="303" r:id="rId47"/>
    <p:sldId id="304" r:id="rId48"/>
    <p:sldId id="305" r:id="rId49"/>
    <p:sldId id="306" r:id="rId50"/>
    <p:sldId id="307" r:id="rId51"/>
    <p:sldId id="308" r:id="rId52"/>
    <p:sldId id="309" r:id="rId53"/>
  </p:sldIdLst>
  <p:sldSz cx="12192000" cy="6858000"/>
  <p:notesSz cx="6858000" cy="9144000"/>
  <p:embeddedFontLst>
    <p:embeddedFont>
      <p:font typeface="Abadi" panose="020B0604020104020204" pitchFamily="34" charset="0"/>
      <p:regular r:id="rId54"/>
    </p:embeddedFont>
    <p:embeddedFont>
      <p:font typeface="Aharoni" panose="02010803020104030203" pitchFamily="2" charset="-79"/>
      <p:bold r:id="rId55"/>
    </p:embeddedFont>
    <p:embeddedFont>
      <p:font typeface="Lucida Calligraphy" panose="03010101010101010101" pitchFamily="66" charset="0"/>
      <p:regular r:id="rId56"/>
    </p:embeddedFont>
    <p:embeddedFont>
      <p:font typeface="Lucida Sans" panose="020B0602030504020204" pitchFamily="34" charset="0"/>
      <p:regular r:id="rId57"/>
      <p:bold r:id="rId58"/>
      <p:italic r:id="rId59"/>
      <p:boldItalic r:id="rId60"/>
    </p:embeddedFont>
    <p:embeddedFont>
      <p:font typeface="Open Sans" panose="020B0606030504020204" pitchFamily="34" charset="0"/>
      <p:regular r:id="rId61"/>
      <p:bold r:id="rId62"/>
      <p:italic r:id="rId63"/>
      <p:boldItalic r:id="rId64"/>
    </p:embeddedFont>
    <p:embeddedFont>
      <p:font typeface="Tempus Sans ITC" panose="04020404030D07020202" pitchFamily="82" charset="0"/>
      <p:regular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0000"/>
    <a:srgbClr val="E1C397"/>
    <a:srgbClr val="7A32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7" d="100"/>
          <a:sy n="107" d="100"/>
        </p:scale>
        <p:origin x="138"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0.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5.fntdata"/><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5C842-D948-C7E6-6C5A-A610414966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DB0DD2-F6E0-AC85-A86B-0AD4E0024B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50BCD9-9082-BEB9-9ED7-33F99BF812D2}"/>
              </a:ext>
            </a:extLst>
          </p:cNvPr>
          <p:cNvSpPr>
            <a:spLocks noGrp="1"/>
          </p:cNvSpPr>
          <p:nvPr>
            <p:ph type="dt" sz="half" idx="10"/>
          </p:nvPr>
        </p:nvSpPr>
        <p:spPr/>
        <p:txBody>
          <a:bodyPr/>
          <a:lstStyle/>
          <a:p>
            <a:fld id="{DF8087BD-BAFD-416B-89DE-D6F1941DA390}" type="datetimeFigureOut">
              <a:rPr lang="en-US" smtClean="0"/>
              <a:t>1/13/2024</a:t>
            </a:fld>
            <a:endParaRPr lang="en-US"/>
          </a:p>
        </p:txBody>
      </p:sp>
      <p:sp>
        <p:nvSpPr>
          <p:cNvPr id="5" name="Footer Placeholder 4">
            <a:extLst>
              <a:ext uri="{FF2B5EF4-FFF2-40B4-BE49-F238E27FC236}">
                <a16:creationId xmlns:a16="http://schemas.microsoft.com/office/drawing/2014/main" id="{0EEDA0C4-C093-9BB5-183A-544B469F55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9D1420-1826-C508-77E1-00BA6E649B8A}"/>
              </a:ext>
            </a:extLst>
          </p:cNvPr>
          <p:cNvSpPr>
            <a:spLocks noGrp="1"/>
          </p:cNvSpPr>
          <p:nvPr>
            <p:ph type="sldNum" sz="quarter" idx="12"/>
          </p:nvPr>
        </p:nvSpPr>
        <p:spPr/>
        <p:txBody>
          <a:bodyPr/>
          <a:lstStyle/>
          <a:p>
            <a:fld id="{D65F02E1-B4D9-40EB-A6D4-2E049465FB30}" type="slidenum">
              <a:rPr lang="en-US" smtClean="0"/>
              <a:t>‹#›</a:t>
            </a:fld>
            <a:endParaRPr lang="en-US"/>
          </a:p>
        </p:txBody>
      </p:sp>
    </p:spTree>
    <p:extLst>
      <p:ext uri="{BB962C8B-B14F-4D97-AF65-F5344CB8AC3E}">
        <p14:creationId xmlns:p14="http://schemas.microsoft.com/office/powerpoint/2010/main" val="3245683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BD27C-79B9-E8F2-917B-80155B38A5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59902E-760A-DE1A-6B57-CD9037B81B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78A534-2DAC-91A3-D18A-AEBB225185D4}"/>
              </a:ext>
            </a:extLst>
          </p:cNvPr>
          <p:cNvSpPr>
            <a:spLocks noGrp="1"/>
          </p:cNvSpPr>
          <p:nvPr>
            <p:ph type="dt" sz="half" idx="10"/>
          </p:nvPr>
        </p:nvSpPr>
        <p:spPr/>
        <p:txBody>
          <a:bodyPr/>
          <a:lstStyle/>
          <a:p>
            <a:fld id="{DF8087BD-BAFD-416B-89DE-D6F1941DA390}" type="datetimeFigureOut">
              <a:rPr lang="en-US" smtClean="0"/>
              <a:t>1/13/2024</a:t>
            </a:fld>
            <a:endParaRPr lang="en-US"/>
          </a:p>
        </p:txBody>
      </p:sp>
      <p:sp>
        <p:nvSpPr>
          <p:cNvPr id="5" name="Footer Placeholder 4">
            <a:extLst>
              <a:ext uri="{FF2B5EF4-FFF2-40B4-BE49-F238E27FC236}">
                <a16:creationId xmlns:a16="http://schemas.microsoft.com/office/drawing/2014/main" id="{5C0F0DF9-0764-03DC-507A-CFBFF11718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6AB6B8-7F05-F64F-A129-7D70C9E997B3}"/>
              </a:ext>
            </a:extLst>
          </p:cNvPr>
          <p:cNvSpPr>
            <a:spLocks noGrp="1"/>
          </p:cNvSpPr>
          <p:nvPr>
            <p:ph type="sldNum" sz="quarter" idx="12"/>
          </p:nvPr>
        </p:nvSpPr>
        <p:spPr/>
        <p:txBody>
          <a:bodyPr/>
          <a:lstStyle/>
          <a:p>
            <a:fld id="{D65F02E1-B4D9-40EB-A6D4-2E049465FB30}" type="slidenum">
              <a:rPr lang="en-US" smtClean="0"/>
              <a:t>‹#›</a:t>
            </a:fld>
            <a:endParaRPr lang="en-US"/>
          </a:p>
        </p:txBody>
      </p:sp>
    </p:spTree>
    <p:extLst>
      <p:ext uri="{BB962C8B-B14F-4D97-AF65-F5344CB8AC3E}">
        <p14:creationId xmlns:p14="http://schemas.microsoft.com/office/powerpoint/2010/main" val="2972267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19DC3D-148F-1472-1433-2DDD5D5F7D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7E2565-8773-9E6A-EF0E-7CEE8A240D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0ADD4F-7C0C-8777-EFD9-F599B554862C}"/>
              </a:ext>
            </a:extLst>
          </p:cNvPr>
          <p:cNvSpPr>
            <a:spLocks noGrp="1"/>
          </p:cNvSpPr>
          <p:nvPr>
            <p:ph type="dt" sz="half" idx="10"/>
          </p:nvPr>
        </p:nvSpPr>
        <p:spPr/>
        <p:txBody>
          <a:bodyPr/>
          <a:lstStyle/>
          <a:p>
            <a:fld id="{DF8087BD-BAFD-416B-89DE-D6F1941DA390}" type="datetimeFigureOut">
              <a:rPr lang="en-US" smtClean="0"/>
              <a:t>1/13/2024</a:t>
            </a:fld>
            <a:endParaRPr lang="en-US"/>
          </a:p>
        </p:txBody>
      </p:sp>
      <p:sp>
        <p:nvSpPr>
          <p:cNvPr id="5" name="Footer Placeholder 4">
            <a:extLst>
              <a:ext uri="{FF2B5EF4-FFF2-40B4-BE49-F238E27FC236}">
                <a16:creationId xmlns:a16="http://schemas.microsoft.com/office/drawing/2014/main" id="{69890547-2D08-7674-E0F6-9F83A97441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779A7B-06D0-4D08-8205-7D2CA2A5E6D9}"/>
              </a:ext>
            </a:extLst>
          </p:cNvPr>
          <p:cNvSpPr>
            <a:spLocks noGrp="1"/>
          </p:cNvSpPr>
          <p:nvPr>
            <p:ph type="sldNum" sz="quarter" idx="12"/>
          </p:nvPr>
        </p:nvSpPr>
        <p:spPr/>
        <p:txBody>
          <a:bodyPr/>
          <a:lstStyle/>
          <a:p>
            <a:fld id="{D65F02E1-B4D9-40EB-A6D4-2E049465FB30}" type="slidenum">
              <a:rPr lang="en-US" smtClean="0"/>
              <a:t>‹#›</a:t>
            </a:fld>
            <a:endParaRPr lang="en-US"/>
          </a:p>
        </p:txBody>
      </p:sp>
    </p:spTree>
    <p:extLst>
      <p:ext uri="{BB962C8B-B14F-4D97-AF65-F5344CB8AC3E}">
        <p14:creationId xmlns:p14="http://schemas.microsoft.com/office/powerpoint/2010/main" val="3528327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FBCA8-105A-EC2F-35E5-F514F72F6A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ED4BD1-60D6-222F-0F57-72C08939AC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6BDBA9-F2BB-5F50-AE5A-A3018634E19D}"/>
              </a:ext>
            </a:extLst>
          </p:cNvPr>
          <p:cNvSpPr>
            <a:spLocks noGrp="1"/>
          </p:cNvSpPr>
          <p:nvPr>
            <p:ph type="dt" sz="half" idx="10"/>
          </p:nvPr>
        </p:nvSpPr>
        <p:spPr/>
        <p:txBody>
          <a:bodyPr/>
          <a:lstStyle/>
          <a:p>
            <a:fld id="{DF8087BD-BAFD-416B-89DE-D6F1941DA390}" type="datetimeFigureOut">
              <a:rPr lang="en-US" smtClean="0"/>
              <a:t>1/13/2024</a:t>
            </a:fld>
            <a:endParaRPr lang="en-US"/>
          </a:p>
        </p:txBody>
      </p:sp>
      <p:sp>
        <p:nvSpPr>
          <p:cNvPr id="5" name="Footer Placeholder 4">
            <a:extLst>
              <a:ext uri="{FF2B5EF4-FFF2-40B4-BE49-F238E27FC236}">
                <a16:creationId xmlns:a16="http://schemas.microsoft.com/office/drawing/2014/main" id="{6B407A36-DFA9-4C99-117B-55394F83EF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B6F616-C6B4-8795-E7C7-3C9CB066646C}"/>
              </a:ext>
            </a:extLst>
          </p:cNvPr>
          <p:cNvSpPr>
            <a:spLocks noGrp="1"/>
          </p:cNvSpPr>
          <p:nvPr>
            <p:ph type="sldNum" sz="quarter" idx="12"/>
          </p:nvPr>
        </p:nvSpPr>
        <p:spPr/>
        <p:txBody>
          <a:bodyPr/>
          <a:lstStyle/>
          <a:p>
            <a:fld id="{D65F02E1-B4D9-40EB-A6D4-2E049465FB30}" type="slidenum">
              <a:rPr lang="en-US" smtClean="0"/>
              <a:t>‹#›</a:t>
            </a:fld>
            <a:endParaRPr lang="en-US"/>
          </a:p>
        </p:txBody>
      </p:sp>
    </p:spTree>
    <p:extLst>
      <p:ext uri="{BB962C8B-B14F-4D97-AF65-F5344CB8AC3E}">
        <p14:creationId xmlns:p14="http://schemas.microsoft.com/office/powerpoint/2010/main" val="1046915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98B40-B90F-E0BB-7C73-4ADF2C8F0A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C8D6EF-0559-F35F-A0BD-8F98C265DB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9E5D2D-0003-75F3-C4D5-2A6869F0052F}"/>
              </a:ext>
            </a:extLst>
          </p:cNvPr>
          <p:cNvSpPr>
            <a:spLocks noGrp="1"/>
          </p:cNvSpPr>
          <p:nvPr>
            <p:ph type="dt" sz="half" idx="10"/>
          </p:nvPr>
        </p:nvSpPr>
        <p:spPr/>
        <p:txBody>
          <a:bodyPr/>
          <a:lstStyle/>
          <a:p>
            <a:fld id="{DF8087BD-BAFD-416B-89DE-D6F1941DA390}" type="datetimeFigureOut">
              <a:rPr lang="en-US" smtClean="0"/>
              <a:t>1/13/2024</a:t>
            </a:fld>
            <a:endParaRPr lang="en-US"/>
          </a:p>
        </p:txBody>
      </p:sp>
      <p:sp>
        <p:nvSpPr>
          <p:cNvPr id="5" name="Footer Placeholder 4">
            <a:extLst>
              <a:ext uri="{FF2B5EF4-FFF2-40B4-BE49-F238E27FC236}">
                <a16:creationId xmlns:a16="http://schemas.microsoft.com/office/drawing/2014/main" id="{09B5FA1B-0035-B95E-720E-850F1B0966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DC9800-5EBB-8396-51D8-7BDEF0A94FA8}"/>
              </a:ext>
            </a:extLst>
          </p:cNvPr>
          <p:cNvSpPr>
            <a:spLocks noGrp="1"/>
          </p:cNvSpPr>
          <p:nvPr>
            <p:ph type="sldNum" sz="quarter" idx="12"/>
          </p:nvPr>
        </p:nvSpPr>
        <p:spPr/>
        <p:txBody>
          <a:bodyPr/>
          <a:lstStyle/>
          <a:p>
            <a:fld id="{D65F02E1-B4D9-40EB-A6D4-2E049465FB30}" type="slidenum">
              <a:rPr lang="en-US" smtClean="0"/>
              <a:t>‹#›</a:t>
            </a:fld>
            <a:endParaRPr lang="en-US"/>
          </a:p>
        </p:txBody>
      </p:sp>
    </p:spTree>
    <p:extLst>
      <p:ext uri="{BB962C8B-B14F-4D97-AF65-F5344CB8AC3E}">
        <p14:creationId xmlns:p14="http://schemas.microsoft.com/office/powerpoint/2010/main" val="306126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B9336-F9D2-C538-EC4C-8AA2DA0135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1AA7BB-B8AB-6492-04B1-687B9165CF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F9B339-F4BB-9066-8EEE-7CD5F374D0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3D0B17-F69D-5A12-88C2-E7B14E09469B}"/>
              </a:ext>
            </a:extLst>
          </p:cNvPr>
          <p:cNvSpPr>
            <a:spLocks noGrp="1"/>
          </p:cNvSpPr>
          <p:nvPr>
            <p:ph type="dt" sz="half" idx="10"/>
          </p:nvPr>
        </p:nvSpPr>
        <p:spPr/>
        <p:txBody>
          <a:bodyPr/>
          <a:lstStyle/>
          <a:p>
            <a:fld id="{DF8087BD-BAFD-416B-89DE-D6F1941DA390}" type="datetimeFigureOut">
              <a:rPr lang="en-US" smtClean="0"/>
              <a:t>1/13/2024</a:t>
            </a:fld>
            <a:endParaRPr lang="en-US"/>
          </a:p>
        </p:txBody>
      </p:sp>
      <p:sp>
        <p:nvSpPr>
          <p:cNvPr id="6" name="Footer Placeholder 5">
            <a:extLst>
              <a:ext uri="{FF2B5EF4-FFF2-40B4-BE49-F238E27FC236}">
                <a16:creationId xmlns:a16="http://schemas.microsoft.com/office/drawing/2014/main" id="{0FA29810-CDC4-91C4-FCEB-E7B975DE56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E4EDE9-BCC2-1C20-486A-1FF24223108C}"/>
              </a:ext>
            </a:extLst>
          </p:cNvPr>
          <p:cNvSpPr>
            <a:spLocks noGrp="1"/>
          </p:cNvSpPr>
          <p:nvPr>
            <p:ph type="sldNum" sz="quarter" idx="12"/>
          </p:nvPr>
        </p:nvSpPr>
        <p:spPr/>
        <p:txBody>
          <a:bodyPr/>
          <a:lstStyle/>
          <a:p>
            <a:fld id="{D65F02E1-B4D9-40EB-A6D4-2E049465FB30}" type="slidenum">
              <a:rPr lang="en-US" smtClean="0"/>
              <a:t>‹#›</a:t>
            </a:fld>
            <a:endParaRPr lang="en-US"/>
          </a:p>
        </p:txBody>
      </p:sp>
    </p:spTree>
    <p:extLst>
      <p:ext uri="{BB962C8B-B14F-4D97-AF65-F5344CB8AC3E}">
        <p14:creationId xmlns:p14="http://schemas.microsoft.com/office/powerpoint/2010/main" val="2240250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2D23F-3472-CD0F-39C4-F4EC174346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4867DC-0884-F8DF-D71C-38CD72FD78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2E2ECB-0533-0C3F-367B-EA7877A873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ADC902-8A79-1D08-37F0-6A371E29BF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8B44D3-633F-3416-70AC-B96C1F95A5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362C4A-2FF0-0CB9-E31C-54BEF21F3290}"/>
              </a:ext>
            </a:extLst>
          </p:cNvPr>
          <p:cNvSpPr>
            <a:spLocks noGrp="1"/>
          </p:cNvSpPr>
          <p:nvPr>
            <p:ph type="dt" sz="half" idx="10"/>
          </p:nvPr>
        </p:nvSpPr>
        <p:spPr/>
        <p:txBody>
          <a:bodyPr/>
          <a:lstStyle/>
          <a:p>
            <a:fld id="{DF8087BD-BAFD-416B-89DE-D6F1941DA390}" type="datetimeFigureOut">
              <a:rPr lang="en-US" smtClean="0"/>
              <a:t>1/13/2024</a:t>
            </a:fld>
            <a:endParaRPr lang="en-US"/>
          </a:p>
        </p:txBody>
      </p:sp>
      <p:sp>
        <p:nvSpPr>
          <p:cNvPr id="8" name="Footer Placeholder 7">
            <a:extLst>
              <a:ext uri="{FF2B5EF4-FFF2-40B4-BE49-F238E27FC236}">
                <a16:creationId xmlns:a16="http://schemas.microsoft.com/office/drawing/2014/main" id="{3098D259-A06A-1612-5D57-54C7A1F051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829CC9-1C3C-3DCD-6579-DA1082778587}"/>
              </a:ext>
            </a:extLst>
          </p:cNvPr>
          <p:cNvSpPr>
            <a:spLocks noGrp="1"/>
          </p:cNvSpPr>
          <p:nvPr>
            <p:ph type="sldNum" sz="quarter" idx="12"/>
          </p:nvPr>
        </p:nvSpPr>
        <p:spPr/>
        <p:txBody>
          <a:bodyPr/>
          <a:lstStyle/>
          <a:p>
            <a:fld id="{D65F02E1-B4D9-40EB-A6D4-2E049465FB30}" type="slidenum">
              <a:rPr lang="en-US" smtClean="0"/>
              <a:t>‹#›</a:t>
            </a:fld>
            <a:endParaRPr lang="en-US"/>
          </a:p>
        </p:txBody>
      </p:sp>
    </p:spTree>
    <p:extLst>
      <p:ext uri="{BB962C8B-B14F-4D97-AF65-F5344CB8AC3E}">
        <p14:creationId xmlns:p14="http://schemas.microsoft.com/office/powerpoint/2010/main" val="2083798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9F710-B6AC-1E31-1B97-98BA0B33E3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80AA48-CA92-E55D-FF7B-CDEFE757C8B1}"/>
              </a:ext>
            </a:extLst>
          </p:cNvPr>
          <p:cNvSpPr>
            <a:spLocks noGrp="1"/>
          </p:cNvSpPr>
          <p:nvPr>
            <p:ph type="dt" sz="half" idx="10"/>
          </p:nvPr>
        </p:nvSpPr>
        <p:spPr/>
        <p:txBody>
          <a:bodyPr/>
          <a:lstStyle/>
          <a:p>
            <a:fld id="{DF8087BD-BAFD-416B-89DE-D6F1941DA390}" type="datetimeFigureOut">
              <a:rPr lang="en-US" smtClean="0"/>
              <a:t>1/13/2024</a:t>
            </a:fld>
            <a:endParaRPr lang="en-US"/>
          </a:p>
        </p:txBody>
      </p:sp>
      <p:sp>
        <p:nvSpPr>
          <p:cNvPr id="4" name="Footer Placeholder 3">
            <a:extLst>
              <a:ext uri="{FF2B5EF4-FFF2-40B4-BE49-F238E27FC236}">
                <a16:creationId xmlns:a16="http://schemas.microsoft.com/office/drawing/2014/main" id="{295DAB85-9B69-F949-6EB1-E579168402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AC855C-A357-F1F7-82EE-5A35AC8ED784}"/>
              </a:ext>
            </a:extLst>
          </p:cNvPr>
          <p:cNvSpPr>
            <a:spLocks noGrp="1"/>
          </p:cNvSpPr>
          <p:nvPr>
            <p:ph type="sldNum" sz="quarter" idx="12"/>
          </p:nvPr>
        </p:nvSpPr>
        <p:spPr/>
        <p:txBody>
          <a:bodyPr/>
          <a:lstStyle/>
          <a:p>
            <a:fld id="{D65F02E1-B4D9-40EB-A6D4-2E049465FB30}" type="slidenum">
              <a:rPr lang="en-US" smtClean="0"/>
              <a:t>‹#›</a:t>
            </a:fld>
            <a:endParaRPr lang="en-US"/>
          </a:p>
        </p:txBody>
      </p:sp>
    </p:spTree>
    <p:extLst>
      <p:ext uri="{BB962C8B-B14F-4D97-AF65-F5344CB8AC3E}">
        <p14:creationId xmlns:p14="http://schemas.microsoft.com/office/powerpoint/2010/main" val="3819439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5F2E3A-613D-08CE-4B77-316BD8B50874}"/>
              </a:ext>
            </a:extLst>
          </p:cNvPr>
          <p:cNvSpPr>
            <a:spLocks noGrp="1"/>
          </p:cNvSpPr>
          <p:nvPr>
            <p:ph type="dt" sz="half" idx="10"/>
          </p:nvPr>
        </p:nvSpPr>
        <p:spPr/>
        <p:txBody>
          <a:bodyPr/>
          <a:lstStyle/>
          <a:p>
            <a:fld id="{DF8087BD-BAFD-416B-89DE-D6F1941DA390}" type="datetimeFigureOut">
              <a:rPr lang="en-US" smtClean="0"/>
              <a:t>1/13/2024</a:t>
            </a:fld>
            <a:endParaRPr lang="en-US"/>
          </a:p>
        </p:txBody>
      </p:sp>
      <p:sp>
        <p:nvSpPr>
          <p:cNvPr id="3" name="Footer Placeholder 2">
            <a:extLst>
              <a:ext uri="{FF2B5EF4-FFF2-40B4-BE49-F238E27FC236}">
                <a16:creationId xmlns:a16="http://schemas.microsoft.com/office/drawing/2014/main" id="{4C1906B6-61F6-EB8D-8FE4-E0A2DBEA7B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827B1C-03CC-384C-2B66-D4F660B32CE2}"/>
              </a:ext>
            </a:extLst>
          </p:cNvPr>
          <p:cNvSpPr>
            <a:spLocks noGrp="1"/>
          </p:cNvSpPr>
          <p:nvPr>
            <p:ph type="sldNum" sz="quarter" idx="12"/>
          </p:nvPr>
        </p:nvSpPr>
        <p:spPr/>
        <p:txBody>
          <a:bodyPr/>
          <a:lstStyle/>
          <a:p>
            <a:fld id="{D65F02E1-B4D9-40EB-A6D4-2E049465FB30}" type="slidenum">
              <a:rPr lang="en-US" smtClean="0"/>
              <a:t>‹#›</a:t>
            </a:fld>
            <a:endParaRPr lang="en-US"/>
          </a:p>
        </p:txBody>
      </p:sp>
    </p:spTree>
    <p:extLst>
      <p:ext uri="{BB962C8B-B14F-4D97-AF65-F5344CB8AC3E}">
        <p14:creationId xmlns:p14="http://schemas.microsoft.com/office/powerpoint/2010/main" val="1993115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EBCEE-F753-CB22-8DC3-8E0226F064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BD74FA-E2C3-F5CD-D7C8-6823AA0FD2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0F1D1C-F8AB-070F-4251-AC5AE2F29C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18F4B1-0FCC-8C82-C663-F6E509B8FA9D}"/>
              </a:ext>
            </a:extLst>
          </p:cNvPr>
          <p:cNvSpPr>
            <a:spLocks noGrp="1"/>
          </p:cNvSpPr>
          <p:nvPr>
            <p:ph type="dt" sz="half" idx="10"/>
          </p:nvPr>
        </p:nvSpPr>
        <p:spPr/>
        <p:txBody>
          <a:bodyPr/>
          <a:lstStyle/>
          <a:p>
            <a:fld id="{DF8087BD-BAFD-416B-89DE-D6F1941DA390}" type="datetimeFigureOut">
              <a:rPr lang="en-US" smtClean="0"/>
              <a:t>1/13/2024</a:t>
            </a:fld>
            <a:endParaRPr lang="en-US"/>
          </a:p>
        </p:txBody>
      </p:sp>
      <p:sp>
        <p:nvSpPr>
          <p:cNvPr id="6" name="Footer Placeholder 5">
            <a:extLst>
              <a:ext uri="{FF2B5EF4-FFF2-40B4-BE49-F238E27FC236}">
                <a16:creationId xmlns:a16="http://schemas.microsoft.com/office/drawing/2014/main" id="{7EFE9BBE-E575-E0EA-32D9-6716AE42A2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4A3475-2699-AACA-EA77-46436C55BB5B}"/>
              </a:ext>
            </a:extLst>
          </p:cNvPr>
          <p:cNvSpPr>
            <a:spLocks noGrp="1"/>
          </p:cNvSpPr>
          <p:nvPr>
            <p:ph type="sldNum" sz="quarter" idx="12"/>
          </p:nvPr>
        </p:nvSpPr>
        <p:spPr/>
        <p:txBody>
          <a:bodyPr/>
          <a:lstStyle/>
          <a:p>
            <a:fld id="{D65F02E1-B4D9-40EB-A6D4-2E049465FB30}" type="slidenum">
              <a:rPr lang="en-US" smtClean="0"/>
              <a:t>‹#›</a:t>
            </a:fld>
            <a:endParaRPr lang="en-US"/>
          </a:p>
        </p:txBody>
      </p:sp>
    </p:spTree>
    <p:extLst>
      <p:ext uri="{BB962C8B-B14F-4D97-AF65-F5344CB8AC3E}">
        <p14:creationId xmlns:p14="http://schemas.microsoft.com/office/powerpoint/2010/main" val="4227247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7D332-AF78-756E-E159-B2C3D6FDE3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C3715B-E8E9-9759-7077-4368ACC3C8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66F39E-4103-ED7D-F6FC-1F19343190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ED2805-747C-A574-937F-8E57C06109AF}"/>
              </a:ext>
            </a:extLst>
          </p:cNvPr>
          <p:cNvSpPr>
            <a:spLocks noGrp="1"/>
          </p:cNvSpPr>
          <p:nvPr>
            <p:ph type="dt" sz="half" idx="10"/>
          </p:nvPr>
        </p:nvSpPr>
        <p:spPr/>
        <p:txBody>
          <a:bodyPr/>
          <a:lstStyle/>
          <a:p>
            <a:fld id="{DF8087BD-BAFD-416B-89DE-D6F1941DA390}" type="datetimeFigureOut">
              <a:rPr lang="en-US" smtClean="0"/>
              <a:t>1/13/2024</a:t>
            </a:fld>
            <a:endParaRPr lang="en-US"/>
          </a:p>
        </p:txBody>
      </p:sp>
      <p:sp>
        <p:nvSpPr>
          <p:cNvPr id="6" name="Footer Placeholder 5">
            <a:extLst>
              <a:ext uri="{FF2B5EF4-FFF2-40B4-BE49-F238E27FC236}">
                <a16:creationId xmlns:a16="http://schemas.microsoft.com/office/drawing/2014/main" id="{36D4C606-045F-70F0-708C-FCC0E3CD31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DE45A4-B237-8457-EAA4-1F6850C56DC9}"/>
              </a:ext>
            </a:extLst>
          </p:cNvPr>
          <p:cNvSpPr>
            <a:spLocks noGrp="1"/>
          </p:cNvSpPr>
          <p:nvPr>
            <p:ph type="sldNum" sz="quarter" idx="12"/>
          </p:nvPr>
        </p:nvSpPr>
        <p:spPr/>
        <p:txBody>
          <a:bodyPr/>
          <a:lstStyle/>
          <a:p>
            <a:fld id="{D65F02E1-B4D9-40EB-A6D4-2E049465FB30}" type="slidenum">
              <a:rPr lang="en-US" smtClean="0"/>
              <a:t>‹#›</a:t>
            </a:fld>
            <a:endParaRPr lang="en-US"/>
          </a:p>
        </p:txBody>
      </p:sp>
    </p:spTree>
    <p:extLst>
      <p:ext uri="{BB962C8B-B14F-4D97-AF65-F5344CB8AC3E}">
        <p14:creationId xmlns:p14="http://schemas.microsoft.com/office/powerpoint/2010/main" val="2592754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695954-C6F2-353B-3ECB-6FE3EDBA23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EE6369-A3FA-D1FE-3F99-C991368DF7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3A178-CCD1-0380-A8E0-8D1C4140F1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8087BD-BAFD-416B-89DE-D6F1941DA390}" type="datetimeFigureOut">
              <a:rPr lang="en-US" smtClean="0"/>
              <a:t>1/13/2024</a:t>
            </a:fld>
            <a:endParaRPr lang="en-US"/>
          </a:p>
        </p:txBody>
      </p:sp>
      <p:sp>
        <p:nvSpPr>
          <p:cNvPr id="5" name="Footer Placeholder 4">
            <a:extLst>
              <a:ext uri="{FF2B5EF4-FFF2-40B4-BE49-F238E27FC236}">
                <a16:creationId xmlns:a16="http://schemas.microsoft.com/office/drawing/2014/main" id="{266914A3-7946-16E7-7ABE-B522B405CE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E40DD5-F126-859B-B8B1-88D3D155B7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5F02E1-B4D9-40EB-A6D4-2E049465FB30}" type="slidenum">
              <a:rPr lang="en-US" smtClean="0"/>
              <a:t>‹#›</a:t>
            </a:fld>
            <a:endParaRPr lang="en-US"/>
          </a:p>
        </p:txBody>
      </p:sp>
    </p:spTree>
    <p:extLst>
      <p:ext uri="{BB962C8B-B14F-4D97-AF65-F5344CB8AC3E}">
        <p14:creationId xmlns:p14="http://schemas.microsoft.com/office/powerpoint/2010/main" val="2849964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_rels/slide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g"/></Relationships>
</file>

<file path=ppt/slides/_rels/slide4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4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44.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8.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4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30.jpg"/></Relationships>
</file>

<file path=ppt/slides/_rels/slide4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C68544-1656-6754-BEB3-F870DB7E2B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26E5672-01DB-C390-0831-8A18B18214C4}"/>
              </a:ext>
            </a:extLst>
          </p:cNvPr>
          <p:cNvSpPr txBox="1"/>
          <p:nvPr/>
        </p:nvSpPr>
        <p:spPr>
          <a:xfrm>
            <a:off x="1524000" y="600558"/>
            <a:ext cx="9144000" cy="830997"/>
          </a:xfrm>
          <a:prstGeom prst="rect">
            <a:avLst/>
          </a:prstGeom>
          <a:noFill/>
        </p:spPr>
        <p:txBody>
          <a:bodyPr wrap="square" rtlCol="0">
            <a:spAutoFit/>
          </a:bodyPr>
          <a:lstStyle/>
          <a:p>
            <a:pPr algn="ctr"/>
            <a:r>
              <a:rPr lang="en-US" sz="4800" dirty="0">
                <a:latin typeface="Lucida Calligraphy" pitchFamily="66" charset="0"/>
              </a:rPr>
              <a:t>Mosiah 7-10</a:t>
            </a:r>
          </a:p>
        </p:txBody>
      </p:sp>
      <p:grpSp>
        <p:nvGrpSpPr>
          <p:cNvPr id="4" name="Group 3">
            <a:extLst>
              <a:ext uri="{FF2B5EF4-FFF2-40B4-BE49-F238E27FC236}">
                <a16:creationId xmlns:a16="http://schemas.microsoft.com/office/drawing/2014/main" id="{C0575B19-967D-E653-E873-84B3C1135023}"/>
              </a:ext>
            </a:extLst>
          </p:cNvPr>
          <p:cNvGrpSpPr/>
          <p:nvPr/>
        </p:nvGrpSpPr>
        <p:grpSpPr>
          <a:xfrm>
            <a:off x="1854598" y="1803958"/>
            <a:ext cx="1693368" cy="4204288"/>
            <a:chOff x="454873" y="381962"/>
            <a:chExt cx="2517953" cy="6251564"/>
          </a:xfrm>
        </p:grpSpPr>
        <p:sp>
          <p:nvSpPr>
            <p:cNvPr id="5" name="Oval 4">
              <a:extLst>
                <a:ext uri="{FF2B5EF4-FFF2-40B4-BE49-F238E27FC236}">
                  <a16:creationId xmlns:a16="http://schemas.microsoft.com/office/drawing/2014/main" id="{E71FFDB6-0BFD-F790-3520-3A964F85A71B}"/>
                </a:ext>
              </a:extLst>
            </p:cNvPr>
            <p:cNvSpPr/>
            <p:nvPr/>
          </p:nvSpPr>
          <p:spPr>
            <a:xfrm rot="4271122">
              <a:off x="949208" y="5770001"/>
              <a:ext cx="707912" cy="1019137"/>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5174506-7196-ED0B-EDFB-4D45969F694C}"/>
                </a:ext>
              </a:extLst>
            </p:cNvPr>
            <p:cNvSpPr/>
            <p:nvPr/>
          </p:nvSpPr>
          <p:spPr>
            <a:xfrm rot="4663168">
              <a:off x="1795681" y="5865040"/>
              <a:ext cx="605525" cy="913085"/>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a:extLst>
                <a:ext uri="{FF2B5EF4-FFF2-40B4-BE49-F238E27FC236}">
                  <a16:creationId xmlns:a16="http://schemas.microsoft.com/office/drawing/2014/main" id="{E25D55DB-C29A-48AA-DD71-5336057FB098}"/>
                </a:ext>
              </a:extLst>
            </p:cNvPr>
            <p:cNvSpPr/>
            <p:nvPr/>
          </p:nvSpPr>
          <p:spPr>
            <a:xfrm>
              <a:off x="454873" y="3639927"/>
              <a:ext cx="2517953" cy="2643850"/>
            </a:xfrm>
            <a:prstGeom prst="trapezoid">
              <a:avLst>
                <a:gd name="adj" fmla="val 2912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C4D6F16-6BC5-4F97-B315-9F5C9027EADD}"/>
                </a:ext>
              </a:extLst>
            </p:cNvPr>
            <p:cNvSpPr/>
            <p:nvPr/>
          </p:nvSpPr>
          <p:spPr>
            <a:xfrm>
              <a:off x="475192" y="3820261"/>
              <a:ext cx="707912" cy="1019135"/>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0D93A3E-D0D7-FB93-D119-B4F6F4CD7BF1}"/>
                </a:ext>
              </a:extLst>
            </p:cNvPr>
            <p:cNvSpPr/>
            <p:nvPr/>
          </p:nvSpPr>
          <p:spPr>
            <a:xfrm>
              <a:off x="2091542" y="3891722"/>
              <a:ext cx="707912" cy="1019135"/>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a:extLst>
                <a:ext uri="{FF2B5EF4-FFF2-40B4-BE49-F238E27FC236}">
                  <a16:creationId xmlns:a16="http://schemas.microsoft.com/office/drawing/2014/main" id="{26687F1D-D347-3ECA-5F03-A7AC1C86B998}"/>
                </a:ext>
              </a:extLst>
            </p:cNvPr>
            <p:cNvSpPr/>
            <p:nvPr/>
          </p:nvSpPr>
          <p:spPr>
            <a:xfrm rot="20411805">
              <a:off x="1780377" y="2486934"/>
              <a:ext cx="983659" cy="2050871"/>
            </a:xfrm>
            <a:prstGeom prst="trapezoid">
              <a:avLst>
                <a:gd name="adj" fmla="val 37545"/>
              </a:avLst>
            </a:prstGeom>
            <a:solidFill>
              <a:srgbClr val="CCA9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3DBAEA5C-826F-083E-395C-EC354231FBF3}"/>
                </a:ext>
              </a:extLst>
            </p:cNvPr>
            <p:cNvSpPr/>
            <p:nvPr/>
          </p:nvSpPr>
          <p:spPr>
            <a:xfrm rot="1535346">
              <a:off x="511314" y="2629752"/>
              <a:ext cx="888457" cy="1782501"/>
            </a:xfrm>
            <a:prstGeom prst="trapezoid">
              <a:avLst>
                <a:gd name="adj" fmla="val 30890"/>
              </a:avLst>
            </a:prstGeom>
            <a:solidFill>
              <a:srgbClr val="CCA9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apezoid 11">
              <a:extLst>
                <a:ext uri="{FF2B5EF4-FFF2-40B4-BE49-F238E27FC236}">
                  <a16:creationId xmlns:a16="http://schemas.microsoft.com/office/drawing/2014/main" id="{BE1A5886-ED9B-D7AF-6739-407A0C36C07B}"/>
                </a:ext>
              </a:extLst>
            </p:cNvPr>
            <p:cNvSpPr/>
            <p:nvPr/>
          </p:nvSpPr>
          <p:spPr>
            <a:xfrm>
              <a:off x="706667" y="2506848"/>
              <a:ext cx="1888466" cy="2643850"/>
            </a:xfrm>
            <a:prstGeom prst="trapezoid">
              <a:avLst>
                <a:gd name="adj" fmla="val 29129"/>
              </a:avLst>
            </a:prstGeom>
            <a:solidFill>
              <a:srgbClr val="CCA9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79">
              <a:extLst>
                <a:ext uri="{FF2B5EF4-FFF2-40B4-BE49-F238E27FC236}">
                  <a16:creationId xmlns:a16="http://schemas.microsoft.com/office/drawing/2014/main" id="{EE0D04C9-D102-FC3B-7B3E-21C278EDEC38}"/>
                </a:ext>
              </a:extLst>
            </p:cNvPr>
            <p:cNvSpPr/>
            <p:nvPr/>
          </p:nvSpPr>
          <p:spPr>
            <a:xfrm rot="19959794">
              <a:off x="1417551" y="2683430"/>
              <a:ext cx="395279" cy="2643850"/>
            </a:xfrm>
            <a:prstGeom prst="roundRect">
              <a:avLst/>
            </a:prstGeom>
            <a:solidFill>
              <a:srgbClr val="CDB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5">
              <a:extLst>
                <a:ext uri="{FF2B5EF4-FFF2-40B4-BE49-F238E27FC236}">
                  <a16:creationId xmlns:a16="http://schemas.microsoft.com/office/drawing/2014/main" id="{8B752641-58A5-2FED-1B2A-6C6B8C6D81AD}"/>
                </a:ext>
              </a:extLst>
            </p:cNvPr>
            <p:cNvGrpSpPr/>
            <p:nvPr/>
          </p:nvGrpSpPr>
          <p:grpSpPr>
            <a:xfrm rot="173469">
              <a:off x="1103157" y="2449019"/>
              <a:ext cx="1007791" cy="1144722"/>
              <a:chOff x="3020379" y="2382032"/>
              <a:chExt cx="1108716" cy="1417044"/>
            </a:xfrm>
          </p:grpSpPr>
          <p:sp>
            <p:nvSpPr>
              <p:cNvPr id="41" name="Moon 3">
                <a:extLst>
                  <a:ext uri="{FF2B5EF4-FFF2-40B4-BE49-F238E27FC236}">
                    <a16:creationId xmlns:a16="http://schemas.microsoft.com/office/drawing/2014/main" id="{A4753645-7650-F798-00C5-D2129FDB49D5}"/>
                  </a:ext>
                </a:extLst>
              </p:cNvPr>
              <p:cNvSpPr/>
              <p:nvPr/>
            </p:nvSpPr>
            <p:spPr>
              <a:xfrm rot="16200000">
                <a:off x="2911096" y="2581077"/>
                <a:ext cx="1327282" cy="1108716"/>
              </a:xfrm>
              <a:prstGeom prst="moon">
                <a:avLst>
                  <a:gd name="adj" fmla="val 67712"/>
                </a:avLst>
              </a:prstGeom>
              <a:solidFill>
                <a:srgbClr val="9A4C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a:extLst>
                  <a:ext uri="{FF2B5EF4-FFF2-40B4-BE49-F238E27FC236}">
                    <a16:creationId xmlns:a16="http://schemas.microsoft.com/office/drawing/2014/main" id="{1AFD72EC-CB13-5A8F-4633-74A41AD74FDE}"/>
                  </a:ext>
                </a:extLst>
              </p:cNvPr>
              <p:cNvSpPr/>
              <p:nvPr/>
            </p:nvSpPr>
            <p:spPr>
              <a:xfrm rot="16200000">
                <a:off x="2997708" y="2407134"/>
                <a:ext cx="1142810" cy="1092605"/>
              </a:xfrm>
              <a:prstGeom prst="moon">
                <a:avLst>
                  <a:gd name="adj" fmla="val 67712"/>
                </a:avLst>
              </a:prstGeom>
              <a:solidFill>
                <a:srgbClr val="9A4C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ounded Rectangle 181">
              <a:extLst>
                <a:ext uri="{FF2B5EF4-FFF2-40B4-BE49-F238E27FC236}">
                  <a16:creationId xmlns:a16="http://schemas.microsoft.com/office/drawing/2014/main" id="{54D1A98B-34CE-D794-F9DB-F94CFCE4E523}"/>
                </a:ext>
              </a:extLst>
            </p:cNvPr>
            <p:cNvSpPr/>
            <p:nvPr/>
          </p:nvSpPr>
          <p:spPr>
            <a:xfrm>
              <a:off x="1713850" y="4521210"/>
              <a:ext cx="1007181" cy="1133079"/>
            </a:xfrm>
            <a:prstGeom prst="roundRect">
              <a:avLst/>
            </a:prstGeom>
            <a:solidFill>
              <a:srgbClr val="CDB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360">
              <a:extLst>
                <a:ext uri="{FF2B5EF4-FFF2-40B4-BE49-F238E27FC236}">
                  <a16:creationId xmlns:a16="http://schemas.microsoft.com/office/drawing/2014/main" id="{5C6C9CED-6104-D8F5-2800-E08637C9FF47}"/>
                </a:ext>
              </a:extLst>
            </p:cNvPr>
            <p:cNvGrpSpPr/>
            <p:nvPr/>
          </p:nvGrpSpPr>
          <p:grpSpPr>
            <a:xfrm>
              <a:off x="1839747" y="5528392"/>
              <a:ext cx="125898" cy="377693"/>
              <a:chOff x="8305800" y="4038600"/>
              <a:chExt cx="228600" cy="685800"/>
            </a:xfrm>
          </p:grpSpPr>
          <p:sp>
            <p:nvSpPr>
              <p:cNvPr id="39" name="Trapezoid 38">
                <a:extLst>
                  <a:ext uri="{FF2B5EF4-FFF2-40B4-BE49-F238E27FC236}">
                    <a16:creationId xmlns:a16="http://schemas.microsoft.com/office/drawing/2014/main" id="{85B14BD9-FA7F-5D1D-6FE9-71618EA3E512}"/>
                  </a:ext>
                </a:extLst>
              </p:cNvPr>
              <p:cNvSpPr/>
              <p:nvPr/>
            </p:nvSpPr>
            <p:spPr>
              <a:xfrm>
                <a:off x="8305800" y="4267200"/>
                <a:ext cx="228600" cy="457200"/>
              </a:xfrm>
              <a:prstGeom prst="trapezoid">
                <a:avLst/>
              </a:prstGeom>
              <a:solidFill>
                <a:srgbClr val="CDB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30AFDC3-DE60-C915-C47C-B8D04BEB1546}"/>
                  </a:ext>
                </a:extLst>
              </p:cNvPr>
              <p:cNvSpPr/>
              <p:nvPr/>
            </p:nvSpPr>
            <p:spPr>
              <a:xfrm>
                <a:off x="8305800" y="4038600"/>
                <a:ext cx="228600" cy="3048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361">
              <a:extLst>
                <a:ext uri="{FF2B5EF4-FFF2-40B4-BE49-F238E27FC236}">
                  <a16:creationId xmlns:a16="http://schemas.microsoft.com/office/drawing/2014/main" id="{C0A95806-2B5B-3C56-C421-DBF12FCF0982}"/>
                </a:ext>
              </a:extLst>
            </p:cNvPr>
            <p:cNvGrpSpPr/>
            <p:nvPr/>
          </p:nvGrpSpPr>
          <p:grpSpPr>
            <a:xfrm>
              <a:off x="2144953" y="5513132"/>
              <a:ext cx="125898" cy="377693"/>
              <a:chOff x="8305800" y="4038600"/>
              <a:chExt cx="228600" cy="685800"/>
            </a:xfrm>
          </p:grpSpPr>
          <p:sp>
            <p:nvSpPr>
              <p:cNvPr id="37" name="Trapezoid 36">
                <a:extLst>
                  <a:ext uri="{FF2B5EF4-FFF2-40B4-BE49-F238E27FC236}">
                    <a16:creationId xmlns:a16="http://schemas.microsoft.com/office/drawing/2014/main" id="{4774B47D-C47A-9BC4-CAE1-ECA8419B8AC6}"/>
                  </a:ext>
                </a:extLst>
              </p:cNvPr>
              <p:cNvSpPr/>
              <p:nvPr/>
            </p:nvSpPr>
            <p:spPr>
              <a:xfrm>
                <a:off x="8305800" y="4267200"/>
                <a:ext cx="228600" cy="457200"/>
              </a:xfrm>
              <a:prstGeom prst="trapezoid">
                <a:avLst/>
              </a:prstGeom>
              <a:solidFill>
                <a:srgbClr val="CDB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0F3CFF6-A620-3056-E03E-5510EE49E27F}"/>
                  </a:ext>
                </a:extLst>
              </p:cNvPr>
              <p:cNvSpPr/>
              <p:nvPr/>
            </p:nvSpPr>
            <p:spPr>
              <a:xfrm>
                <a:off x="8305800" y="4038600"/>
                <a:ext cx="228600" cy="3048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364">
              <a:extLst>
                <a:ext uri="{FF2B5EF4-FFF2-40B4-BE49-F238E27FC236}">
                  <a16:creationId xmlns:a16="http://schemas.microsoft.com/office/drawing/2014/main" id="{410A6E4D-0DC6-C46E-744D-AB949464FCA7}"/>
                </a:ext>
              </a:extLst>
            </p:cNvPr>
            <p:cNvGrpSpPr/>
            <p:nvPr/>
          </p:nvGrpSpPr>
          <p:grpSpPr>
            <a:xfrm>
              <a:off x="2469235" y="5528392"/>
              <a:ext cx="125898" cy="377693"/>
              <a:chOff x="8305800" y="4038600"/>
              <a:chExt cx="228600" cy="685800"/>
            </a:xfrm>
          </p:grpSpPr>
          <p:sp>
            <p:nvSpPr>
              <p:cNvPr id="35" name="Trapezoid 34">
                <a:extLst>
                  <a:ext uri="{FF2B5EF4-FFF2-40B4-BE49-F238E27FC236}">
                    <a16:creationId xmlns:a16="http://schemas.microsoft.com/office/drawing/2014/main" id="{33694C3F-3668-C08E-68A3-EC73308053F9}"/>
                  </a:ext>
                </a:extLst>
              </p:cNvPr>
              <p:cNvSpPr/>
              <p:nvPr/>
            </p:nvSpPr>
            <p:spPr>
              <a:xfrm>
                <a:off x="8305800" y="4267200"/>
                <a:ext cx="228600" cy="457200"/>
              </a:xfrm>
              <a:prstGeom prst="trapezoid">
                <a:avLst/>
              </a:prstGeom>
              <a:solidFill>
                <a:srgbClr val="CDB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14E59347-1A0C-D158-95FE-22D2B29910A8}"/>
                  </a:ext>
                </a:extLst>
              </p:cNvPr>
              <p:cNvSpPr/>
              <p:nvPr/>
            </p:nvSpPr>
            <p:spPr>
              <a:xfrm>
                <a:off x="8305800" y="4038600"/>
                <a:ext cx="228600" cy="3048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372">
              <a:extLst>
                <a:ext uri="{FF2B5EF4-FFF2-40B4-BE49-F238E27FC236}">
                  <a16:creationId xmlns:a16="http://schemas.microsoft.com/office/drawing/2014/main" id="{278799D3-8848-BBF7-5183-3F1605151394}"/>
                </a:ext>
              </a:extLst>
            </p:cNvPr>
            <p:cNvGrpSpPr/>
            <p:nvPr/>
          </p:nvGrpSpPr>
          <p:grpSpPr>
            <a:xfrm>
              <a:off x="1587952" y="4647108"/>
              <a:ext cx="1258977" cy="503591"/>
              <a:chOff x="7086600" y="228600"/>
              <a:chExt cx="2443018" cy="701964"/>
            </a:xfrm>
          </p:grpSpPr>
          <p:sp>
            <p:nvSpPr>
              <p:cNvPr id="30" name="Cross 29">
                <a:extLst>
                  <a:ext uri="{FF2B5EF4-FFF2-40B4-BE49-F238E27FC236}">
                    <a16:creationId xmlns:a16="http://schemas.microsoft.com/office/drawing/2014/main" id="{CCEB66CC-C078-F087-5668-E87BA9C53957}"/>
                  </a:ext>
                </a:extLst>
              </p:cNvPr>
              <p:cNvSpPr/>
              <p:nvPr/>
            </p:nvSpPr>
            <p:spPr>
              <a:xfrm>
                <a:off x="70866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ross 30">
                <a:extLst>
                  <a:ext uri="{FF2B5EF4-FFF2-40B4-BE49-F238E27FC236}">
                    <a16:creationId xmlns:a16="http://schemas.microsoft.com/office/drawing/2014/main" id="{2D56D91E-5CC0-2E37-F2A6-00C3B3468DB1}"/>
                  </a:ext>
                </a:extLst>
              </p:cNvPr>
              <p:cNvSpPr/>
              <p:nvPr/>
            </p:nvSpPr>
            <p:spPr>
              <a:xfrm>
                <a:off x="75438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ross 31">
                <a:extLst>
                  <a:ext uri="{FF2B5EF4-FFF2-40B4-BE49-F238E27FC236}">
                    <a16:creationId xmlns:a16="http://schemas.microsoft.com/office/drawing/2014/main" id="{0462552B-31A4-2589-FC4B-B67F9A6503F5}"/>
                  </a:ext>
                </a:extLst>
              </p:cNvPr>
              <p:cNvSpPr/>
              <p:nvPr/>
            </p:nvSpPr>
            <p:spPr>
              <a:xfrm>
                <a:off x="80010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ross 32">
                <a:extLst>
                  <a:ext uri="{FF2B5EF4-FFF2-40B4-BE49-F238E27FC236}">
                    <a16:creationId xmlns:a16="http://schemas.microsoft.com/office/drawing/2014/main" id="{011AE8CE-5FD2-4F88-56EC-13EEDABD20BB}"/>
                  </a:ext>
                </a:extLst>
              </p:cNvPr>
              <p:cNvSpPr/>
              <p:nvPr/>
            </p:nvSpPr>
            <p:spPr>
              <a:xfrm>
                <a:off x="84582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ross 33">
                <a:extLst>
                  <a:ext uri="{FF2B5EF4-FFF2-40B4-BE49-F238E27FC236}">
                    <a16:creationId xmlns:a16="http://schemas.microsoft.com/office/drawing/2014/main" id="{5E1BC625-E3ED-24BD-9E8D-11301EAB59BD}"/>
                  </a:ext>
                </a:extLst>
              </p:cNvPr>
              <p:cNvSpPr/>
              <p:nvPr/>
            </p:nvSpPr>
            <p:spPr>
              <a:xfrm>
                <a:off x="8920018" y="397164"/>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Cloud 19">
              <a:extLst>
                <a:ext uri="{FF2B5EF4-FFF2-40B4-BE49-F238E27FC236}">
                  <a16:creationId xmlns:a16="http://schemas.microsoft.com/office/drawing/2014/main" id="{1BA6EC45-670F-EB55-08B0-E67A89230FB5}"/>
                </a:ext>
              </a:extLst>
            </p:cNvPr>
            <p:cNvSpPr/>
            <p:nvPr/>
          </p:nvSpPr>
          <p:spPr>
            <a:xfrm>
              <a:off x="569010" y="492486"/>
              <a:ext cx="1018942" cy="1955161"/>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B1517B26-B9F3-4A43-F8F6-DE48D77943DF}"/>
                </a:ext>
              </a:extLst>
            </p:cNvPr>
            <p:cNvSpPr/>
            <p:nvPr/>
          </p:nvSpPr>
          <p:spPr>
            <a:xfrm rot="20313725">
              <a:off x="1766537" y="612312"/>
              <a:ext cx="1007181" cy="1856794"/>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18AF0B7-399A-5C1A-AAFE-6EA6E35A4069}"/>
                </a:ext>
              </a:extLst>
            </p:cNvPr>
            <p:cNvSpPr/>
            <p:nvPr/>
          </p:nvSpPr>
          <p:spPr>
            <a:xfrm>
              <a:off x="864108" y="381962"/>
              <a:ext cx="1578694" cy="2360782"/>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78">
              <a:extLst>
                <a:ext uri="{FF2B5EF4-FFF2-40B4-BE49-F238E27FC236}">
                  <a16:creationId xmlns:a16="http://schemas.microsoft.com/office/drawing/2014/main" id="{780B8EDF-A869-0F4D-0B59-2574905617D9}"/>
                </a:ext>
              </a:extLst>
            </p:cNvPr>
            <p:cNvSpPr/>
            <p:nvPr/>
          </p:nvSpPr>
          <p:spPr>
            <a:xfrm>
              <a:off x="580771" y="744281"/>
              <a:ext cx="2014362" cy="377693"/>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373">
              <a:extLst>
                <a:ext uri="{FF2B5EF4-FFF2-40B4-BE49-F238E27FC236}">
                  <a16:creationId xmlns:a16="http://schemas.microsoft.com/office/drawing/2014/main" id="{6055F083-66E4-0440-8D93-0FD19E48373A}"/>
                </a:ext>
              </a:extLst>
            </p:cNvPr>
            <p:cNvGrpSpPr/>
            <p:nvPr/>
          </p:nvGrpSpPr>
          <p:grpSpPr>
            <a:xfrm>
              <a:off x="580771" y="725207"/>
              <a:ext cx="2014362" cy="399865"/>
              <a:chOff x="7086600" y="228600"/>
              <a:chExt cx="2443018" cy="701964"/>
            </a:xfrm>
          </p:grpSpPr>
          <p:sp>
            <p:nvSpPr>
              <p:cNvPr id="25" name="Cross 24">
                <a:extLst>
                  <a:ext uri="{FF2B5EF4-FFF2-40B4-BE49-F238E27FC236}">
                    <a16:creationId xmlns:a16="http://schemas.microsoft.com/office/drawing/2014/main" id="{30FC9E5B-C046-67F9-5B81-7DB569AFA8D1}"/>
                  </a:ext>
                </a:extLst>
              </p:cNvPr>
              <p:cNvSpPr/>
              <p:nvPr/>
            </p:nvSpPr>
            <p:spPr>
              <a:xfrm>
                <a:off x="70866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ross 25">
                <a:extLst>
                  <a:ext uri="{FF2B5EF4-FFF2-40B4-BE49-F238E27FC236}">
                    <a16:creationId xmlns:a16="http://schemas.microsoft.com/office/drawing/2014/main" id="{34A1907F-626E-7BD5-3390-7201618C5A0B}"/>
                  </a:ext>
                </a:extLst>
              </p:cNvPr>
              <p:cNvSpPr/>
              <p:nvPr/>
            </p:nvSpPr>
            <p:spPr>
              <a:xfrm>
                <a:off x="75438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ross 26">
                <a:extLst>
                  <a:ext uri="{FF2B5EF4-FFF2-40B4-BE49-F238E27FC236}">
                    <a16:creationId xmlns:a16="http://schemas.microsoft.com/office/drawing/2014/main" id="{977894BB-A867-B563-219A-EB952B61EFF3}"/>
                  </a:ext>
                </a:extLst>
              </p:cNvPr>
              <p:cNvSpPr/>
              <p:nvPr/>
            </p:nvSpPr>
            <p:spPr>
              <a:xfrm>
                <a:off x="80010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ross 27">
                <a:extLst>
                  <a:ext uri="{FF2B5EF4-FFF2-40B4-BE49-F238E27FC236}">
                    <a16:creationId xmlns:a16="http://schemas.microsoft.com/office/drawing/2014/main" id="{3D3BB9D1-6E13-44A0-E2AB-8825DBEAE342}"/>
                  </a:ext>
                </a:extLst>
              </p:cNvPr>
              <p:cNvSpPr/>
              <p:nvPr/>
            </p:nvSpPr>
            <p:spPr>
              <a:xfrm>
                <a:off x="84582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ross 28">
                <a:extLst>
                  <a:ext uri="{FF2B5EF4-FFF2-40B4-BE49-F238E27FC236}">
                    <a16:creationId xmlns:a16="http://schemas.microsoft.com/office/drawing/2014/main" id="{CF7A2AC6-593F-91C3-CB4F-0165418CDC0F}"/>
                  </a:ext>
                </a:extLst>
              </p:cNvPr>
              <p:cNvSpPr/>
              <p:nvPr/>
            </p:nvSpPr>
            <p:spPr>
              <a:xfrm>
                <a:off x="8920018" y="397164"/>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F4881B9E-0EBB-2727-E581-A74B9E6ECB24}"/>
              </a:ext>
            </a:extLst>
          </p:cNvPr>
          <p:cNvGrpSpPr/>
          <p:nvPr/>
        </p:nvGrpSpPr>
        <p:grpSpPr>
          <a:xfrm>
            <a:off x="5003016" y="1425442"/>
            <a:ext cx="2203812" cy="4733097"/>
            <a:chOff x="3048000" y="304800"/>
            <a:chExt cx="2667000" cy="5727879"/>
          </a:xfrm>
        </p:grpSpPr>
        <p:sp>
          <p:nvSpPr>
            <p:cNvPr id="44" name="Cloud 43">
              <a:extLst>
                <a:ext uri="{FF2B5EF4-FFF2-40B4-BE49-F238E27FC236}">
                  <a16:creationId xmlns:a16="http://schemas.microsoft.com/office/drawing/2014/main" id="{6B870740-1F0D-0538-E78D-BD7E4A33F9D8}"/>
                </a:ext>
              </a:extLst>
            </p:cNvPr>
            <p:cNvSpPr/>
            <p:nvPr/>
          </p:nvSpPr>
          <p:spPr>
            <a:xfrm rot="12034747" flipH="1">
              <a:off x="3370244" y="914268"/>
              <a:ext cx="892274" cy="1511573"/>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Cloud 44">
              <a:extLst>
                <a:ext uri="{FF2B5EF4-FFF2-40B4-BE49-F238E27FC236}">
                  <a16:creationId xmlns:a16="http://schemas.microsoft.com/office/drawing/2014/main" id="{4FDBCD32-E56B-46A1-3B76-693AB7916E08}"/>
                </a:ext>
              </a:extLst>
            </p:cNvPr>
            <p:cNvSpPr/>
            <p:nvPr/>
          </p:nvSpPr>
          <p:spPr>
            <a:xfrm rot="10233287">
              <a:off x="4772477" y="886550"/>
              <a:ext cx="804600" cy="1534162"/>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7564F11-090A-7646-CC65-A44937157788}"/>
                </a:ext>
              </a:extLst>
            </p:cNvPr>
            <p:cNvSpPr/>
            <p:nvPr/>
          </p:nvSpPr>
          <p:spPr>
            <a:xfrm>
              <a:off x="5167923" y="3685266"/>
              <a:ext cx="547077" cy="78869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D5DFE95B-511D-7507-92B4-B10F11C98ECF}"/>
                </a:ext>
              </a:extLst>
            </p:cNvPr>
            <p:cNvSpPr/>
            <p:nvPr/>
          </p:nvSpPr>
          <p:spPr>
            <a:xfrm>
              <a:off x="3048000" y="3526884"/>
              <a:ext cx="547077" cy="87479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A60E2F62-65A7-0C80-D10F-DD940930F5C7}"/>
                </a:ext>
              </a:extLst>
            </p:cNvPr>
            <p:cNvSpPr/>
            <p:nvPr/>
          </p:nvSpPr>
          <p:spPr>
            <a:xfrm>
              <a:off x="3914775" y="5257800"/>
              <a:ext cx="533400" cy="774879"/>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A2E96C3-4B58-A539-0CA5-16F07AEE24F5}"/>
                </a:ext>
              </a:extLst>
            </p:cNvPr>
            <p:cNvSpPr/>
            <p:nvPr/>
          </p:nvSpPr>
          <p:spPr>
            <a:xfrm>
              <a:off x="4381500" y="5257800"/>
              <a:ext cx="533400" cy="774879"/>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a:extLst>
                <a:ext uri="{FF2B5EF4-FFF2-40B4-BE49-F238E27FC236}">
                  <a16:creationId xmlns:a16="http://schemas.microsoft.com/office/drawing/2014/main" id="{637C9054-4F7D-7058-9DD7-F50B102A22B3}"/>
                </a:ext>
              </a:extLst>
            </p:cNvPr>
            <p:cNvSpPr/>
            <p:nvPr/>
          </p:nvSpPr>
          <p:spPr>
            <a:xfrm rot="1996156">
              <a:off x="3231217" y="2524841"/>
              <a:ext cx="906285" cy="1630834"/>
            </a:xfrm>
            <a:prstGeom prst="trapezoid">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a:extLst>
                <a:ext uri="{FF2B5EF4-FFF2-40B4-BE49-F238E27FC236}">
                  <a16:creationId xmlns:a16="http://schemas.microsoft.com/office/drawing/2014/main" id="{D2F41752-7736-3C1F-30D1-D91298BBE323}"/>
                </a:ext>
              </a:extLst>
            </p:cNvPr>
            <p:cNvSpPr/>
            <p:nvPr/>
          </p:nvSpPr>
          <p:spPr>
            <a:xfrm rot="2041752">
              <a:off x="3367306" y="2326499"/>
              <a:ext cx="900935" cy="1476149"/>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a:extLst>
                <a:ext uri="{FF2B5EF4-FFF2-40B4-BE49-F238E27FC236}">
                  <a16:creationId xmlns:a16="http://schemas.microsoft.com/office/drawing/2014/main" id="{EC429629-04F5-2070-F96C-AD71F2FC6400}"/>
                </a:ext>
              </a:extLst>
            </p:cNvPr>
            <p:cNvSpPr/>
            <p:nvPr/>
          </p:nvSpPr>
          <p:spPr>
            <a:xfrm rot="19870960">
              <a:off x="4725351" y="2529373"/>
              <a:ext cx="851274" cy="1630834"/>
            </a:xfrm>
            <a:prstGeom prst="trapezoid">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a:extLst>
                <a:ext uri="{FF2B5EF4-FFF2-40B4-BE49-F238E27FC236}">
                  <a16:creationId xmlns:a16="http://schemas.microsoft.com/office/drawing/2014/main" id="{5C791C37-76CF-C593-504F-119988B27A58}"/>
                </a:ext>
              </a:extLst>
            </p:cNvPr>
            <p:cNvSpPr/>
            <p:nvPr/>
          </p:nvSpPr>
          <p:spPr>
            <a:xfrm rot="20036208">
              <a:off x="4552765" y="2360938"/>
              <a:ext cx="900935" cy="1476149"/>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a:extLst>
                <a:ext uri="{FF2B5EF4-FFF2-40B4-BE49-F238E27FC236}">
                  <a16:creationId xmlns:a16="http://schemas.microsoft.com/office/drawing/2014/main" id="{4DB955FE-02D6-8B6F-AA97-C86459CA9637}"/>
                </a:ext>
              </a:extLst>
            </p:cNvPr>
            <p:cNvSpPr/>
            <p:nvPr/>
          </p:nvSpPr>
          <p:spPr>
            <a:xfrm>
              <a:off x="3800231" y="2393801"/>
              <a:ext cx="1299308" cy="3271711"/>
            </a:xfrm>
            <a:prstGeom prst="trapezoid">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DDF46243-6E23-47E8-6BCF-B43013F76B13}"/>
                </a:ext>
              </a:extLst>
            </p:cNvPr>
            <p:cNvSpPr/>
            <p:nvPr/>
          </p:nvSpPr>
          <p:spPr>
            <a:xfrm>
              <a:off x="4160091" y="2135508"/>
              <a:ext cx="538107" cy="68878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a:extLst>
                <a:ext uri="{FF2B5EF4-FFF2-40B4-BE49-F238E27FC236}">
                  <a16:creationId xmlns:a16="http://schemas.microsoft.com/office/drawing/2014/main" id="{2059FC46-586E-CC4A-F7F4-5F221349FF05}"/>
                </a:ext>
              </a:extLst>
            </p:cNvPr>
            <p:cNvSpPr/>
            <p:nvPr/>
          </p:nvSpPr>
          <p:spPr>
            <a:xfrm rot="21335299">
              <a:off x="4508937" y="2333518"/>
              <a:ext cx="627397" cy="3082732"/>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a:extLst>
                <a:ext uri="{FF2B5EF4-FFF2-40B4-BE49-F238E27FC236}">
                  <a16:creationId xmlns:a16="http://schemas.microsoft.com/office/drawing/2014/main" id="{94C70A56-6709-B6DA-7DCB-BAC6BB5AAD46}"/>
                </a:ext>
              </a:extLst>
            </p:cNvPr>
            <p:cNvSpPr/>
            <p:nvPr/>
          </p:nvSpPr>
          <p:spPr>
            <a:xfrm rot="353417">
              <a:off x="3784915" y="2306711"/>
              <a:ext cx="627397" cy="3130956"/>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7CF8FE49-8B1B-4F2D-092E-AC30A520A048}"/>
                </a:ext>
              </a:extLst>
            </p:cNvPr>
            <p:cNvSpPr/>
            <p:nvPr/>
          </p:nvSpPr>
          <p:spPr>
            <a:xfrm>
              <a:off x="3663462" y="735289"/>
              <a:ext cx="1641231" cy="174461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a:extLst>
                <a:ext uri="{FF2B5EF4-FFF2-40B4-BE49-F238E27FC236}">
                  <a16:creationId xmlns:a16="http://schemas.microsoft.com/office/drawing/2014/main" id="{36B62BE4-9054-3CAD-28CC-2E3F2D42AA6F}"/>
                </a:ext>
              </a:extLst>
            </p:cNvPr>
            <p:cNvSpPr/>
            <p:nvPr/>
          </p:nvSpPr>
          <p:spPr>
            <a:xfrm>
              <a:off x="4620846" y="3871275"/>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a:extLst>
                <a:ext uri="{FF2B5EF4-FFF2-40B4-BE49-F238E27FC236}">
                  <a16:creationId xmlns:a16="http://schemas.microsoft.com/office/drawing/2014/main" id="{7129866A-CABB-42F4-D24D-BB73DE4464B1}"/>
                </a:ext>
              </a:extLst>
            </p:cNvPr>
            <p:cNvSpPr/>
            <p:nvPr/>
          </p:nvSpPr>
          <p:spPr>
            <a:xfrm>
              <a:off x="4073770" y="3871275"/>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EF8EF15F-B570-1349-0BAF-EF16A8A31DB5}"/>
                </a:ext>
              </a:extLst>
            </p:cNvPr>
            <p:cNvSpPr/>
            <p:nvPr/>
          </p:nvSpPr>
          <p:spPr>
            <a:xfrm>
              <a:off x="4327194" y="2736812"/>
              <a:ext cx="341923" cy="172195"/>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5C39AB5A-BE41-12FF-41A1-1AEBCEF96EAE}"/>
                </a:ext>
              </a:extLst>
            </p:cNvPr>
            <p:cNvSpPr/>
            <p:nvPr/>
          </p:nvSpPr>
          <p:spPr>
            <a:xfrm>
              <a:off x="4307081" y="4008019"/>
              <a:ext cx="341923" cy="172195"/>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50">
              <a:extLst>
                <a:ext uri="{FF2B5EF4-FFF2-40B4-BE49-F238E27FC236}">
                  <a16:creationId xmlns:a16="http://schemas.microsoft.com/office/drawing/2014/main" id="{464C2055-119C-202E-2665-6AA3DF6C7745}"/>
                </a:ext>
              </a:extLst>
            </p:cNvPr>
            <p:cNvGrpSpPr/>
            <p:nvPr/>
          </p:nvGrpSpPr>
          <p:grpSpPr>
            <a:xfrm>
              <a:off x="3731846" y="304800"/>
              <a:ext cx="1504462" cy="947074"/>
              <a:chOff x="4953000" y="1219200"/>
              <a:chExt cx="1676400" cy="838200"/>
            </a:xfrm>
          </p:grpSpPr>
          <p:sp>
            <p:nvSpPr>
              <p:cNvPr id="74" name="Rounded Rectangle 32">
                <a:extLst>
                  <a:ext uri="{FF2B5EF4-FFF2-40B4-BE49-F238E27FC236}">
                    <a16:creationId xmlns:a16="http://schemas.microsoft.com/office/drawing/2014/main" id="{FFBC3A07-82BD-64A3-5E99-561F00EA95BF}"/>
                  </a:ext>
                </a:extLst>
              </p:cNvPr>
              <p:cNvSpPr/>
              <p:nvPr/>
            </p:nvSpPr>
            <p:spPr>
              <a:xfrm>
                <a:off x="4953000" y="1828800"/>
                <a:ext cx="1676400" cy="2286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a:extLst>
                  <a:ext uri="{FF2B5EF4-FFF2-40B4-BE49-F238E27FC236}">
                    <a16:creationId xmlns:a16="http://schemas.microsoft.com/office/drawing/2014/main" id="{DDF109CC-DF31-EBEB-327C-836281A26D40}"/>
                  </a:ext>
                </a:extLst>
              </p:cNvPr>
              <p:cNvSpPr/>
              <p:nvPr/>
            </p:nvSpPr>
            <p:spPr>
              <a:xfrm>
                <a:off x="5410200" y="1219200"/>
                <a:ext cx="762000" cy="685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9DEA4CC2-6198-0A9B-C28A-35824EA7ACFB}"/>
                  </a:ext>
                </a:extLst>
              </p:cNvPr>
              <p:cNvSpPr/>
              <p:nvPr/>
            </p:nvSpPr>
            <p:spPr>
              <a:xfrm>
                <a:off x="6248400" y="1524000"/>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2EAE5AE3-69B4-007D-AE4F-DB2CE1822DCF}"/>
                  </a:ext>
                </a:extLst>
              </p:cNvPr>
              <p:cNvSpPr/>
              <p:nvPr/>
            </p:nvSpPr>
            <p:spPr>
              <a:xfrm>
                <a:off x="4988859" y="1532965"/>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134">
              <a:extLst>
                <a:ext uri="{FF2B5EF4-FFF2-40B4-BE49-F238E27FC236}">
                  <a16:creationId xmlns:a16="http://schemas.microsoft.com/office/drawing/2014/main" id="{FE1243C7-8095-AAE9-CE6A-85EE481121CB}"/>
                </a:ext>
              </a:extLst>
            </p:cNvPr>
            <p:cNvGrpSpPr/>
            <p:nvPr/>
          </p:nvGrpSpPr>
          <p:grpSpPr>
            <a:xfrm>
              <a:off x="3714750" y="914400"/>
              <a:ext cx="1466850" cy="457200"/>
              <a:chOff x="1143000" y="5778709"/>
              <a:chExt cx="4934266" cy="1079291"/>
            </a:xfrm>
          </p:grpSpPr>
          <p:sp>
            <p:nvSpPr>
              <p:cNvPr id="68" name="Quad Arrow 26">
                <a:extLst>
                  <a:ext uri="{FF2B5EF4-FFF2-40B4-BE49-F238E27FC236}">
                    <a16:creationId xmlns:a16="http://schemas.microsoft.com/office/drawing/2014/main" id="{A27862BA-50E9-6750-64B0-BC2162F56B6D}"/>
                  </a:ext>
                </a:extLst>
              </p:cNvPr>
              <p:cNvSpPr/>
              <p:nvPr/>
            </p:nvSpPr>
            <p:spPr>
              <a:xfrm>
                <a:off x="1143000" y="5791200"/>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Quad Arrow 27">
                <a:extLst>
                  <a:ext uri="{FF2B5EF4-FFF2-40B4-BE49-F238E27FC236}">
                    <a16:creationId xmlns:a16="http://schemas.microsoft.com/office/drawing/2014/main" id="{51EDC5A9-D2AC-8D91-622E-8B90AC213DCA}"/>
                  </a:ext>
                </a:extLst>
              </p:cNvPr>
              <p:cNvSpPr/>
              <p:nvPr/>
            </p:nvSpPr>
            <p:spPr>
              <a:xfrm>
                <a:off x="1914994" y="5778709"/>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Quad Arrow 28">
                <a:extLst>
                  <a:ext uri="{FF2B5EF4-FFF2-40B4-BE49-F238E27FC236}">
                    <a16:creationId xmlns:a16="http://schemas.microsoft.com/office/drawing/2014/main" id="{4ABA45FE-7579-FC5D-FDE0-323F94805E25}"/>
                  </a:ext>
                </a:extLst>
              </p:cNvPr>
              <p:cNvSpPr/>
              <p:nvPr/>
            </p:nvSpPr>
            <p:spPr>
              <a:xfrm>
                <a:off x="2726962" y="5781207"/>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Quad Arrow 29">
                <a:extLst>
                  <a:ext uri="{FF2B5EF4-FFF2-40B4-BE49-F238E27FC236}">
                    <a16:creationId xmlns:a16="http://schemas.microsoft.com/office/drawing/2014/main" id="{74CB714C-064D-C54F-F0B3-65188033E280}"/>
                  </a:ext>
                </a:extLst>
              </p:cNvPr>
              <p:cNvSpPr/>
              <p:nvPr/>
            </p:nvSpPr>
            <p:spPr>
              <a:xfrm>
                <a:off x="3538930" y="5783705"/>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30">
                <a:extLst>
                  <a:ext uri="{FF2B5EF4-FFF2-40B4-BE49-F238E27FC236}">
                    <a16:creationId xmlns:a16="http://schemas.microsoft.com/office/drawing/2014/main" id="{3B8E7DA6-867F-20CE-925E-DF5AAE3BA544}"/>
                  </a:ext>
                </a:extLst>
              </p:cNvPr>
              <p:cNvSpPr/>
              <p:nvPr/>
            </p:nvSpPr>
            <p:spPr>
              <a:xfrm>
                <a:off x="4350898" y="5786203"/>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Quad Arrow 31">
                <a:extLst>
                  <a:ext uri="{FF2B5EF4-FFF2-40B4-BE49-F238E27FC236}">
                    <a16:creationId xmlns:a16="http://schemas.microsoft.com/office/drawing/2014/main" id="{6F3179D8-4FFA-5EAF-E555-529C02878127}"/>
                  </a:ext>
                </a:extLst>
              </p:cNvPr>
              <p:cNvSpPr/>
              <p:nvPr/>
            </p:nvSpPr>
            <p:spPr>
              <a:xfrm>
                <a:off x="5162866" y="5788701"/>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Diamond 64">
              <a:extLst>
                <a:ext uri="{FF2B5EF4-FFF2-40B4-BE49-F238E27FC236}">
                  <a16:creationId xmlns:a16="http://schemas.microsoft.com/office/drawing/2014/main" id="{D9E1C025-7015-1782-E21B-19DBBE4B5D23}"/>
                </a:ext>
              </a:extLst>
            </p:cNvPr>
            <p:cNvSpPr/>
            <p:nvPr/>
          </p:nvSpPr>
          <p:spPr>
            <a:xfrm>
              <a:off x="4142154" y="2579810"/>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a:extLst>
                <a:ext uri="{FF2B5EF4-FFF2-40B4-BE49-F238E27FC236}">
                  <a16:creationId xmlns:a16="http://schemas.microsoft.com/office/drawing/2014/main" id="{89061C5E-EB40-A588-15E1-37FDD4F9701F}"/>
                </a:ext>
              </a:extLst>
            </p:cNvPr>
            <p:cNvSpPr/>
            <p:nvPr/>
          </p:nvSpPr>
          <p:spPr>
            <a:xfrm>
              <a:off x="4552462" y="2579810"/>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Quad Arrow 25">
              <a:extLst>
                <a:ext uri="{FF2B5EF4-FFF2-40B4-BE49-F238E27FC236}">
                  <a16:creationId xmlns:a16="http://schemas.microsoft.com/office/drawing/2014/main" id="{6447BBBF-083A-792B-E51E-71EF0CB75BC2}"/>
                </a:ext>
              </a:extLst>
            </p:cNvPr>
            <p:cNvSpPr/>
            <p:nvPr/>
          </p:nvSpPr>
          <p:spPr>
            <a:xfrm>
              <a:off x="4207239" y="384748"/>
              <a:ext cx="533400" cy="609600"/>
            </a:xfrm>
            <a:prstGeom prst="quadArrow">
              <a:avLst>
                <a:gd name="adj1" fmla="val 22500"/>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052E082B-FFE9-60AC-061B-C03A6C434CAC}"/>
              </a:ext>
            </a:extLst>
          </p:cNvPr>
          <p:cNvGrpSpPr/>
          <p:nvPr/>
        </p:nvGrpSpPr>
        <p:grpSpPr>
          <a:xfrm>
            <a:off x="8001526" y="1636632"/>
            <a:ext cx="2655188" cy="4521907"/>
            <a:chOff x="7839765" y="305274"/>
            <a:chExt cx="3731519" cy="6354948"/>
          </a:xfrm>
        </p:grpSpPr>
        <p:grpSp>
          <p:nvGrpSpPr>
            <p:cNvPr id="79" name="Group 285">
              <a:extLst>
                <a:ext uri="{FF2B5EF4-FFF2-40B4-BE49-F238E27FC236}">
                  <a16:creationId xmlns:a16="http://schemas.microsoft.com/office/drawing/2014/main" id="{BB47C111-9C47-7E5A-1672-2F1F0E623C72}"/>
                </a:ext>
              </a:extLst>
            </p:cNvPr>
            <p:cNvGrpSpPr/>
            <p:nvPr/>
          </p:nvGrpSpPr>
          <p:grpSpPr>
            <a:xfrm rot="6940948">
              <a:off x="8417371" y="1570318"/>
              <a:ext cx="2528305" cy="1191932"/>
              <a:chOff x="3818466" y="457200"/>
              <a:chExt cx="1547496" cy="1041881"/>
            </a:xfrm>
          </p:grpSpPr>
          <p:grpSp>
            <p:nvGrpSpPr>
              <p:cNvPr id="140" name="Group 18">
                <a:extLst>
                  <a:ext uri="{FF2B5EF4-FFF2-40B4-BE49-F238E27FC236}">
                    <a16:creationId xmlns:a16="http://schemas.microsoft.com/office/drawing/2014/main" id="{E50E2F7E-3185-59AC-6F79-5ABFA59B370C}"/>
                  </a:ext>
                </a:extLst>
              </p:cNvPr>
              <p:cNvGrpSpPr/>
              <p:nvPr/>
            </p:nvGrpSpPr>
            <p:grpSpPr>
              <a:xfrm flipH="1">
                <a:off x="3847638" y="457200"/>
                <a:ext cx="1518324" cy="1041881"/>
                <a:chOff x="4850118" y="788842"/>
                <a:chExt cx="2160282" cy="1573358"/>
              </a:xfrm>
            </p:grpSpPr>
            <p:grpSp>
              <p:nvGrpSpPr>
                <p:cNvPr id="143" name="Group 10">
                  <a:extLst>
                    <a:ext uri="{FF2B5EF4-FFF2-40B4-BE49-F238E27FC236}">
                      <a16:creationId xmlns:a16="http://schemas.microsoft.com/office/drawing/2014/main" id="{91A9A68E-2467-850F-66FD-EA61D4B3AD0E}"/>
                    </a:ext>
                  </a:extLst>
                </p:cNvPr>
                <p:cNvGrpSpPr/>
                <p:nvPr/>
              </p:nvGrpSpPr>
              <p:grpSpPr>
                <a:xfrm rot="10800000">
                  <a:off x="5181600" y="1371600"/>
                  <a:ext cx="1295400" cy="990600"/>
                  <a:chOff x="4850118" y="788842"/>
                  <a:chExt cx="2160282" cy="1497158"/>
                </a:xfrm>
              </p:grpSpPr>
              <p:sp>
                <p:nvSpPr>
                  <p:cNvPr id="152" name="Moon 151">
                    <a:extLst>
                      <a:ext uri="{FF2B5EF4-FFF2-40B4-BE49-F238E27FC236}">
                        <a16:creationId xmlns:a16="http://schemas.microsoft.com/office/drawing/2014/main" id="{8E3EC078-D406-6C3A-C215-E697AE6CB013}"/>
                      </a:ext>
                    </a:extLst>
                  </p:cNvPr>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152">
                    <a:extLst>
                      <a:ext uri="{FF2B5EF4-FFF2-40B4-BE49-F238E27FC236}">
                        <a16:creationId xmlns:a16="http://schemas.microsoft.com/office/drawing/2014/main" id="{107BEC12-C1CA-1B7C-8A78-F98379CD3534}"/>
                      </a:ext>
                    </a:extLst>
                  </p:cNvPr>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oon 13">
                    <a:extLst>
                      <a:ext uri="{FF2B5EF4-FFF2-40B4-BE49-F238E27FC236}">
                        <a16:creationId xmlns:a16="http://schemas.microsoft.com/office/drawing/2014/main" id="{06246446-9BB6-81D0-C3F6-7D1B3F7EC282}"/>
                      </a:ext>
                    </a:extLst>
                  </p:cNvPr>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Moon 14">
                    <a:extLst>
                      <a:ext uri="{FF2B5EF4-FFF2-40B4-BE49-F238E27FC236}">
                        <a16:creationId xmlns:a16="http://schemas.microsoft.com/office/drawing/2014/main" id="{1229FB2F-863F-FE15-724D-8E52112937F7}"/>
                      </a:ext>
                    </a:extLst>
                  </p:cNvPr>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oon 15">
                    <a:extLst>
                      <a:ext uri="{FF2B5EF4-FFF2-40B4-BE49-F238E27FC236}">
                        <a16:creationId xmlns:a16="http://schemas.microsoft.com/office/drawing/2014/main" id="{DE5DCEDC-7E06-5929-398E-F4E9F1EB0079}"/>
                      </a:ext>
                    </a:extLst>
                  </p:cNvPr>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oon 16">
                    <a:extLst>
                      <a:ext uri="{FF2B5EF4-FFF2-40B4-BE49-F238E27FC236}">
                        <a16:creationId xmlns:a16="http://schemas.microsoft.com/office/drawing/2014/main" id="{3C6A8531-EB27-94E1-7103-084BFCE219AE}"/>
                      </a:ext>
                    </a:extLst>
                  </p:cNvPr>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7">
                    <a:extLst>
                      <a:ext uri="{FF2B5EF4-FFF2-40B4-BE49-F238E27FC236}">
                        <a16:creationId xmlns:a16="http://schemas.microsoft.com/office/drawing/2014/main" id="{799A4528-B55C-C1F0-BE5B-ABEB144B071D}"/>
                      </a:ext>
                    </a:extLst>
                  </p:cNvPr>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9">
                  <a:extLst>
                    <a:ext uri="{FF2B5EF4-FFF2-40B4-BE49-F238E27FC236}">
                      <a16:creationId xmlns:a16="http://schemas.microsoft.com/office/drawing/2014/main" id="{7B29EA75-FBC8-8BA6-4C86-7D36EB26AA48}"/>
                    </a:ext>
                  </a:extLst>
                </p:cNvPr>
                <p:cNvGrpSpPr/>
                <p:nvPr/>
              </p:nvGrpSpPr>
              <p:grpSpPr>
                <a:xfrm>
                  <a:off x="4850118" y="788842"/>
                  <a:ext cx="2160282" cy="1497158"/>
                  <a:chOff x="4850118" y="788842"/>
                  <a:chExt cx="2160282" cy="1497158"/>
                </a:xfrm>
              </p:grpSpPr>
              <p:sp>
                <p:nvSpPr>
                  <p:cNvPr id="145" name="Moon 144">
                    <a:extLst>
                      <a:ext uri="{FF2B5EF4-FFF2-40B4-BE49-F238E27FC236}">
                        <a16:creationId xmlns:a16="http://schemas.microsoft.com/office/drawing/2014/main" id="{DE521790-DB60-E924-4164-C50C8F0A415B}"/>
                      </a:ext>
                    </a:extLst>
                  </p:cNvPr>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2">
                    <a:extLst>
                      <a:ext uri="{FF2B5EF4-FFF2-40B4-BE49-F238E27FC236}">
                        <a16:creationId xmlns:a16="http://schemas.microsoft.com/office/drawing/2014/main" id="{289F4F42-4D58-8CCA-D110-887D3F02D09D}"/>
                      </a:ext>
                    </a:extLst>
                  </p:cNvPr>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3">
                    <a:extLst>
                      <a:ext uri="{FF2B5EF4-FFF2-40B4-BE49-F238E27FC236}">
                        <a16:creationId xmlns:a16="http://schemas.microsoft.com/office/drawing/2014/main" id="{42B2D87F-FD80-27BA-8E2F-CBDF15E048DE}"/>
                      </a:ext>
                    </a:extLst>
                  </p:cNvPr>
                  <p:cNvSpPr/>
                  <p:nvPr/>
                </p:nvSpPr>
                <p:spPr>
                  <a:xfrm rot="5605046">
                    <a:off x="5574018" y="723713"/>
                    <a:ext cx="685800" cy="2133599"/>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4">
                    <a:extLst>
                      <a:ext uri="{FF2B5EF4-FFF2-40B4-BE49-F238E27FC236}">
                        <a16:creationId xmlns:a16="http://schemas.microsoft.com/office/drawing/2014/main" id="{356D8B98-1CCE-0C52-1EC2-CED1945E4706}"/>
                      </a:ext>
                    </a:extLst>
                  </p:cNvPr>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oon 5">
                    <a:extLst>
                      <a:ext uri="{FF2B5EF4-FFF2-40B4-BE49-F238E27FC236}">
                        <a16:creationId xmlns:a16="http://schemas.microsoft.com/office/drawing/2014/main" id="{8E75CA31-2C50-6F05-C14D-7A0EAB26FFE2}"/>
                      </a:ext>
                    </a:extLst>
                  </p:cNvPr>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6">
                    <a:extLst>
                      <a:ext uri="{FF2B5EF4-FFF2-40B4-BE49-F238E27FC236}">
                        <a16:creationId xmlns:a16="http://schemas.microsoft.com/office/drawing/2014/main" id="{A77AC9AB-CC14-A383-B546-9F9265BD5609}"/>
                      </a:ext>
                    </a:extLst>
                  </p:cNvPr>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8">
                    <a:extLst>
                      <a:ext uri="{FF2B5EF4-FFF2-40B4-BE49-F238E27FC236}">
                        <a16:creationId xmlns:a16="http://schemas.microsoft.com/office/drawing/2014/main" id="{8349BC30-8B3E-8F16-E0B7-E532865E5DFD}"/>
                      </a:ext>
                    </a:extLst>
                  </p:cNvPr>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1" name="Oval 140">
                <a:extLst>
                  <a:ext uri="{FF2B5EF4-FFF2-40B4-BE49-F238E27FC236}">
                    <a16:creationId xmlns:a16="http://schemas.microsoft.com/office/drawing/2014/main" id="{EC34137D-AFF7-04B8-1BD4-2B72826593AE}"/>
                  </a:ext>
                </a:extLst>
              </p:cNvPr>
              <p:cNvSpPr/>
              <p:nvPr/>
            </p:nvSpPr>
            <p:spPr>
              <a:xfrm flipH="1">
                <a:off x="4441206" y="7620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0B8AF210-1B58-9B38-46E4-FF6EDB1E1105}"/>
                  </a:ext>
                </a:extLst>
              </p:cNvPr>
              <p:cNvSpPr/>
              <p:nvPr/>
            </p:nvSpPr>
            <p:spPr>
              <a:xfrm rot="17723225" flipH="1">
                <a:off x="3695325" y="8950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Freeform: Shape 79">
              <a:extLst>
                <a:ext uri="{FF2B5EF4-FFF2-40B4-BE49-F238E27FC236}">
                  <a16:creationId xmlns:a16="http://schemas.microsoft.com/office/drawing/2014/main" id="{F8DA4225-50B7-6225-5B41-5994CD079B4A}"/>
                </a:ext>
              </a:extLst>
            </p:cNvPr>
            <p:cNvSpPr/>
            <p:nvPr/>
          </p:nvSpPr>
          <p:spPr>
            <a:xfrm rot="20619960">
              <a:off x="9186869" y="2855282"/>
              <a:ext cx="731288" cy="1276999"/>
            </a:xfrm>
            <a:custGeom>
              <a:avLst/>
              <a:gdLst>
                <a:gd name="connsiteX0" fmla="*/ 254972 w 731288"/>
                <a:gd name="connsiteY0" fmla="*/ 11075 h 1276999"/>
                <a:gd name="connsiteX1" fmla="*/ 424410 w 731288"/>
                <a:gd name="connsiteY1" fmla="*/ 545120 h 1276999"/>
                <a:gd name="connsiteX2" fmla="*/ 407734 w 731288"/>
                <a:gd name="connsiteY2" fmla="*/ 757305 h 1276999"/>
                <a:gd name="connsiteX3" fmla="*/ 402020 w 731288"/>
                <a:gd name="connsiteY3" fmla="*/ 784348 h 1276999"/>
                <a:gd name="connsiteX4" fmla="*/ 417449 w 731288"/>
                <a:gd name="connsiteY4" fmla="*/ 775713 h 1276999"/>
                <a:gd name="connsiteX5" fmla="*/ 696510 w 731288"/>
                <a:gd name="connsiteY5" fmla="*/ 822962 h 1276999"/>
                <a:gd name="connsiteX6" fmla="*/ 582051 w 731288"/>
                <a:gd name="connsiteY6" fmla="*/ 1193392 h 1276999"/>
                <a:gd name="connsiteX7" fmla="*/ 194572 w 731288"/>
                <a:gd name="connsiteY7" fmla="*/ 1206823 h 1276999"/>
                <a:gd name="connsiteX8" fmla="*/ 161110 w 731288"/>
                <a:gd name="connsiteY8" fmla="*/ 1074243 h 1276999"/>
                <a:gd name="connsiteX9" fmla="*/ 161419 w 731288"/>
                <a:gd name="connsiteY9" fmla="*/ 1072770 h 1276999"/>
                <a:gd name="connsiteX10" fmla="*/ 129605 w 731288"/>
                <a:gd name="connsiteY10" fmla="*/ 1047402 h 1276999"/>
                <a:gd name="connsiteX11" fmla="*/ 0 w 731288"/>
                <a:gd name="connsiteY11" fmla="*/ 545120 h 1276999"/>
                <a:gd name="connsiteX12" fmla="*/ 212205 w 731288"/>
                <a:gd name="connsiteY12" fmla="*/ 0 h 1276999"/>
                <a:gd name="connsiteX13" fmla="*/ 254972 w 731288"/>
                <a:gd name="connsiteY13" fmla="*/ 11075 h 127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288" h="1276999">
                  <a:moveTo>
                    <a:pt x="254972" y="11075"/>
                  </a:moveTo>
                  <a:cubicBezTo>
                    <a:pt x="351670" y="61905"/>
                    <a:pt x="424410" y="281692"/>
                    <a:pt x="424410" y="545120"/>
                  </a:cubicBezTo>
                  <a:cubicBezTo>
                    <a:pt x="424410" y="620385"/>
                    <a:pt x="418472" y="692088"/>
                    <a:pt x="407734" y="757305"/>
                  </a:cubicBezTo>
                  <a:lnTo>
                    <a:pt x="402020" y="784348"/>
                  </a:lnTo>
                  <a:lnTo>
                    <a:pt x="417449" y="775713"/>
                  </a:lnTo>
                  <a:cubicBezTo>
                    <a:pt x="528247" y="733923"/>
                    <a:pt x="639965" y="749025"/>
                    <a:pt x="696510" y="822962"/>
                  </a:cubicBezTo>
                  <a:cubicBezTo>
                    <a:pt x="771903" y="921545"/>
                    <a:pt x="720657" y="1087392"/>
                    <a:pt x="582051" y="1193392"/>
                  </a:cubicBezTo>
                  <a:cubicBezTo>
                    <a:pt x="443444" y="1299393"/>
                    <a:pt x="269965" y="1305406"/>
                    <a:pt x="194572" y="1206823"/>
                  </a:cubicBezTo>
                  <a:cubicBezTo>
                    <a:pt x="166300" y="1169854"/>
                    <a:pt x="155837" y="1123427"/>
                    <a:pt x="161110" y="1074243"/>
                  </a:cubicBezTo>
                  <a:lnTo>
                    <a:pt x="161419" y="1072770"/>
                  </a:lnTo>
                  <a:lnTo>
                    <a:pt x="129605" y="1047402"/>
                  </a:lnTo>
                  <a:cubicBezTo>
                    <a:pt x="53441" y="964648"/>
                    <a:pt x="0" y="770916"/>
                    <a:pt x="0" y="545120"/>
                  </a:cubicBezTo>
                  <a:cubicBezTo>
                    <a:pt x="0" y="244059"/>
                    <a:pt x="95007" y="0"/>
                    <a:pt x="212205" y="0"/>
                  </a:cubicBezTo>
                  <a:cubicBezTo>
                    <a:pt x="226855" y="0"/>
                    <a:pt x="241158" y="3814"/>
                    <a:pt x="254972" y="11075"/>
                  </a:cubicBez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Oval 80">
              <a:extLst>
                <a:ext uri="{FF2B5EF4-FFF2-40B4-BE49-F238E27FC236}">
                  <a16:creationId xmlns:a16="http://schemas.microsoft.com/office/drawing/2014/main" id="{8F42BD69-7493-3427-3286-27C47EF755AB}"/>
                </a:ext>
              </a:extLst>
            </p:cNvPr>
            <p:cNvSpPr/>
            <p:nvPr/>
          </p:nvSpPr>
          <p:spPr>
            <a:xfrm>
              <a:off x="9941380" y="5118273"/>
              <a:ext cx="474857" cy="109023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60216993-5A3E-49E0-2773-5A3AD7C55F9E}"/>
                </a:ext>
              </a:extLst>
            </p:cNvPr>
            <p:cNvSpPr/>
            <p:nvPr/>
          </p:nvSpPr>
          <p:spPr>
            <a:xfrm rot="21042356">
              <a:off x="10523856" y="5118273"/>
              <a:ext cx="474857" cy="109023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112">
              <a:extLst>
                <a:ext uri="{FF2B5EF4-FFF2-40B4-BE49-F238E27FC236}">
                  <a16:creationId xmlns:a16="http://schemas.microsoft.com/office/drawing/2014/main" id="{E129C16C-E9B6-3EE8-2852-FB4485AE8EBE}"/>
                </a:ext>
              </a:extLst>
            </p:cNvPr>
            <p:cNvSpPr/>
            <p:nvPr/>
          </p:nvSpPr>
          <p:spPr>
            <a:xfrm rot="2433781">
              <a:off x="9893596" y="5958329"/>
              <a:ext cx="515103" cy="701893"/>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3925A1FB-0C38-EC4D-E166-5003C9490A8E}"/>
                </a:ext>
              </a:extLst>
            </p:cNvPr>
            <p:cNvSpPr/>
            <p:nvPr/>
          </p:nvSpPr>
          <p:spPr>
            <a:xfrm rot="20739751">
              <a:off x="11182085" y="3133180"/>
              <a:ext cx="389199" cy="155899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112">
              <a:extLst>
                <a:ext uri="{FF2B5EF4-FFF2-40B4-BE49-F238E27FC236}">
                  <a16:creationId xmlns:a16="http://schemas.microsoft.com/office/drawing/2014/main" id="{CC737DCA-7F0E-68DA-EF29-9222D8516CE5}"/>
                </a:ext>
              </a:extLst>
            </p:cNvPr>
            <p:cNvSpPr/>
            <p:nvPr/>
          </p:nvSpPr>
          <p:spPr>
            <a:xfrm rot="2222220">
              <a:off x="10582877" y="5958329"/>
              <a:ext cx="515103" cy="701893"/>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85">
              <a:extLst>
                <a:ext uri="{FF2B5EF4-FFF2-40B4-BE49-F238E27FC236}">
                  <a16:creationId xmlns:a16="http://schemas.microsoft.com/office/drawing/2014/main" id="{FD61AED2-5B9E-3037-0F67-E4943638E93A}"/>
                </a:ext>
              </a:extLst>
            </p:cNvPr>
            <p:cNvSpPr/>
            <p:nvPr/>
          </p:nvSpPr>
          <p:spPr>
            <a:xfrm>
              <a:off x="9664954" y="3180790"/>
              <a:ext cx="1830636" cy="2405328"/>
            </a:xfrm>
            <a:prstGeom prst="trapezoid">
              <a:avLst>
                <a:gd name="adj" fmla="val 25153"/>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a:extLst>
                <a:ext uri="{FF2B5EF4-FFF2-40B4-BE49-F238E27FC236}">
                  <a16:creationId xmlns:a16="http://schemas.microsoft.com/office/drawing/2014/main" id="{A51A33B3-B870-DAD5-D890-4277C84C2A9E}"/>
                </a:ext>
              </a:extLst>
            </p:cNvPr>
            <p:cNvSpPr/>
            <p:nvPr/>
          </p:nvSpPr>
          <p:spPr>
            <a:xfrm rot="19880348">
              <a:off x="10586426" y="2748892"/>
              <a:ext cx="840293" cy="1018133"/>
            </a:xfrm>
            <a:prstGeom prst="trapezoid">
              <a:avLst>
                <a:gd name="adj" fmla="val 3020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a:extLst>
                <a:ext uri="{FF2B5EF4-FFF2-40B4-BE49-F238E27FC236}">
                  <a16:creationId xmlns:a16="http://schemas.microsoft.com/office/drawing/2014/main" id="{5DCA6F0B-4AC0-D63B-ECF0-0B216B904502}"/>
                </a:ext>
              </a:extLst>
            </p:cNvPr>
            <p:cNvSpPr/>
            <p:nvPr/>
          </p:nvSpPr>
          <p:spPr>
            <a:xfrm rot="1324899">
              <a:off x="9549038" y="2739799"/>
              <a:ext cx="840293" cy="996279"/>
            </a:xfrm>
            <a:prstGeom prst="trapezoid">
              <a:avLst>
                <a:gd name="adj" fmla="val 4344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a:extLst>
                <a:ext uri="{FF2B5EF4-FFF2-40B4-BE49-F238E27FC236}">
                  <a16:creationId xmlns:a16="http://schemas.microsoft.com/office/drawing/2014/main" id="{F7A94443-1476-F44B-4BB1-A1AE1B1A8BBA}"/>
                </a:ext>
              </a:extLst>
            </p:cNvPr>
            <p:cNvSpPr/>
            <p:nvPr/>
          </p:nvSpPr>
          <p:spPr>
            <a:xfrm>
              <a:off x="9733689" y="2434647"/>
              <a:ext cx="1581004" cy="2167957"/>
            </a:xfrm>
            <a:prstGeom prst="trapezoid">
              <a:avLst>
                <a:gd name="adj" fmla="val 28925"/>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37C97B34-F680-473D-91F9-DFA5A0177B9E}"/>
                </a:ext>
              </a:extLst>
            </p:cNvPr>
            <p:cNvSpPr/>
            <p:nvPr/>
          </p:nvSpPr>
          <p:spPr>
            <a:xfrm rot="572401">
              <a:off x="9962485" y="5885185"/>
              <a:ext cx="436085" cy="56685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93D24359-809D-F6C7-8039-F75631CE5A89}"/>
                </a:ext>
              </a:extLst>
            </p:cNvPr>
            <p:cNvSpPr/>
            <p:nvPr/>
          </p:nvSpPr>
          <p:spPr>
            <a:xfrm rot="572401">
              <a:off x="10608671" y="5874714"/>
              <a:ext cx="436085" cy="56685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a:extLst>
                <a:ext uri="{FF2B5EF4-FFF2-40B4-BE49-F238E27FC236}">
                  <a16:creationId xmlns:a16="http://schemas.microsoft.com/office/drawing/2014/main" id="{A8567C3F-4C26-BEE8-0054-63FF159080F0}"/>
                </a:ext>
              </a:extLst>
            </p:cNvPr>
            <p:cNvSpPr/>
            <p:nvPr/>
          </p:nvSpPr>
          <p:spPr>
            <a:xfrm rot="5791889">
              <a:off x="10075169" y="5794416"/>
              <a:ext cx="247827" cy="406631"/>
            </a:xfrm>
            <a:prstGeom prst="moon">
              <a:avLst>
                <a:gd name="adj" fmla="val 6296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oon 92">
              <a:extLst>
                <a:ext uri="{FF2B5EF4-FFF2-40B4-BE49-F238E27FC236}">
                  <a16:creationId xmlns:a16="http://schemas.microsoft.com/office/drawing/2014/main" id="{FB06E9D5-EBAE-FC5C-9BDB-30529BC0E429}"/>
                </a:ext>
              </a:extLst>
            </p:cNvPr>
            <p:cNvSpPr/>
            <p:nvPr/>
          </p:nvSpPr>
          <p:spPr>
            <a:xfrm rot="5791889">
              <a:off x="10740859" y="5785109"/>
              <a:ext cx="247827" cy="406631"/>
            </a:xfrm>
            <a:prstGeom prst="moon">
              <a:avLst>
                <a:gd name="adj" fmla="val 6296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a:extLst>
                <a:ext uri="{FF2B5EF4-FFF2-40B4-BE49-F238E27FC236}">
                  <a16:creationId xmlns:a16="http://schemas.microsoft.com/office/drawing/2014/main" id="{81E9C931-BF26-11A1-83CA-F28662B84058}"/>
                </a:ext>
              </a:extLst>
            </p:cNvPr>
            <p:cNvSpPr/>
            <p:nvPr/>
          </p:nvSpPr>
          <p:spPr>
            <a:xfrm>
              <a:off x="10066531" y="2690171"/>
              <a:ext cx="915318" cy="340700"/>
            </a:xfrm>
            <a:prstGeom prst="trapezoid">
              <a:avLst>
                <a:gd name="adj" fmla="val 28925"/>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63933ABF-F549-1D68-EE3E-B8CBFD67DF15}"/>
                </a:ext>
              </a:extLst>
            </p:cNvPr>
            <p:cNvSpPr/>
            <p:nvPr/>
          </p:nvSpPr>
          <p:spPr>
            <a:xfrm flipH="1">
              <a:off x="9733688" y="560799"/>
              <a:ext cx="1554391" cy="239855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284">
              <a:extLst>
                <a:ext uri="{FF2B5EF4-FFF2-40B4-BE49-F238E27FC236}">
                  <a16:creationId xmlns:a16="http://schemas.microsoft.com/office/drawing/2014/main" id="{D9085E6C-9EFA-8796-F562-3FC962AEBEDF}"/>
                </a:ext>
              </a:extLst>
            </p:cNvPr>
            <p:cNvGrpSpPr/>
            <p:nvPr/>
          </p:nvGrpSpPr>
          <p:grpSpPr>
            <a:xfrm>
              <a:off x="9659722" y="305274"/>
              <a:ext cx="1689873" cy="1164595"/>
              <a:chOff x="3818466" y="457200"/>
              <a:chExt cx="1547496" cy="1041881"/>
            </a:xfrm>
          </p:grpSpPr>
          <p:grpSp>
            <p:nvGrpSpPr>
              <p:cNvPr id="121" name="Group 18">
                <a:extLst>
                  <a:ext uri="{FF2B5EF4-FFF2-40B4-BE49-F238E27FC236}">
                    <a16:creationId xmlns:a16="http://schemas.microsoft.com/office/drawing/2014/main" id="{008F8DAD-E4EB-931B-D440-C04F6BACB1B1}"/>
                  </a:ext>
                </a:extLst>
              </p:cNvPr>
              <p:cNvGrpSpPr/>
              <p:nvPr/>
            </p:nvGrpSpPr>
            <p:grpSpPr>
              <a:xfrm flipH="1">
                <a:off x="3847638" y="457200"/>
                <a:ext cx="1518324" cy="1041881"/>
                <a:chOff x="4850118" y="788842"/>
                <a:chExt cx="2160282" cy="1573358"/>
              </a:xfrm>
            </p:grpSpPr>
            <p:grpSp>
              <p:nvGrpSpPr>
                <p:cNvPr id="124" name="Group 10">
                  <a:extLst>
                    <a:ext uri="{FF2B5EF4-FFF2-40B4-BE49-F238E27FC236}">
                      <a16:creationId xmlns:a16="http://schemas.microsoft.com/office/drawing/2014/main" id="{71E88B63-C3C0-5952-52F1-A84DC5C2A684}"/>
                    </a:ext>
                  </a:extLst>
                </p:cNvPr>
                <p:cNvGrpSpPr/>
                <p:nvPr/>
              </p:nvGrpSpPr>
              <p:grpSpPr>
                <a:xfrm rot="10800000">
                  <a:off x="5181600" y="1371600"/>
                  <a:ext cx="1295400" cy="990600"/>
                  <a:chOff x="4850118" y="788842"/>
                  <a:chExt cx="2160282" cy="1497158"/>
                </a:xfrm>
              </p:grpSpPr>
              <p:sp>
                <p:nvSpPr>
                  <p:cNvPr id="133" name="Moon 132">
                    <a:extLst>
                      <a:ext uri="{FF2B5EF4-FFF2-40B4-BE49-F238E27FC236}">
                        <a16:creationId xmlns:a16="http://schemas.microsoft.com/office/drawing/2014/main" id="{1E1A3CAA-F2DA-6E07-18F9-CFB8BCD79960}"/>
                      </a:ext>
                    </a:extLst>
                  </p:cNvPr>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133">
                    <a:extLst>
                      <a:ext uri="{FF2B5EF4-FFF2-40B4-BE49-F238E27FC236}">
                        <a16:creationId xmlns:a16="http://schemas.microsoft.com/office/drawing/2014/main" id="{2017CA51-22A6-36B4-6AA0-A51B6F80C00D}"/>
                      </a:ext>
                    </a:extLst>
                  </p:cNvPr>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oon 13">
                    <a:extLst>
                      <a:ext uri="{FF2B5EF4-FFF2-40B4-BE49-F238E27FC236}">
                        <a16:creationId xmlns:a16="http://schemas.microsoft.com/office/drawing/2014/main" id="{1F41AE88-D647-EF9A-8B31-FD95D5B1F4F2}"/>
                      </a:ext>
                    </a:extLst>
                  </p:cNvPr>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4">
                    <a:extLst>
                      <a:ext uri="{FF2B5EF4-FFF2-40B4-BE49-F238E27FC236}">
                        <a16:creationId xmlns:a16="http://schemas.microsoft.com/office/drawing/2014/main" id="{54C96F88-114A-F689-D35F-F7615619675A}"/>
                      </a:ext>
                    </a:extLst>
                  </p:cNvPr>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5">
                    <a:extLst>
                      <a:ext uri="{FF2B5EF4-FFF2-40B4-BE49-F238E27FC236}">
                        <a16:creationId xmlns:a16="http://schemas.microsoft.com/office/drawing/2014/main" id="{9DAFE903-7078-6CF9-7D0B-9094BDA2CF93}"/>
                      </a:ext>
                    </a:extLst>
                  </p:cNvPr>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6">
                    <a:extLst>
                      <a:ext uri="{FF2B5EF4-FFF2-40B4-BE49-F238E27FC236}">
                        <a16:creationId xmlns:a16="http://schemas.microsoft.com/office/drawing/2014/main" id="{BFCDE3EB-E08A-1D31-3C87-3FD43B657D96}"/>
                      </a:ext>
                    </a:extLst>
                  </p:cNvPr>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7">
                    <a:extLst>
                      <a:ext uri="{FF2B5EF4-FFF2-40B4-BE49-F238E27FC236}">
                        <a16:creationId xmlns:a16="http://schemas.microsoft.com/office/drawing/2014/main" id="{2E36E1DD-D6AD-DD7A-A587-8ADAF0DBDFFA}"/>
                      </a:ext>
                    </a:extLst>
                  </p:cNvPr>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9">
                  <a:extLst>
                    <a:ext uri="{FF2B5EF4-FFF2-40B4-BE49-F238E27FC236}">
                      <a16:creationId xmlns:a16="http://schemas.microsoft.com/office/drawing/2014/main" id="{E517EC81-7FA0-C0DE-58E0-850BF18A8FB7}"/>
                    </a:ext>
                  </a:extLst>
                </p:cNvPr>
                <p:cNvGrpSpPr/>
                <p:nvPr/>
              </p:nvGrpSpPr>
              <p:grpSpPr>
                <a:xfrm>
                  <a:off x="4850118" y="788842"/>
                  <a:ext cx="2160282" cy="1497158"/>
                  <a:chOff x="4850118" y="788842"/>
                  <a:chExt cx="2160282" cy="1497158"/>
                </a:xfrm>
              </p:grpSpPr>
              <p:sp>
                <p:nvSpPr>
                  <p:cNvPr id="126" name="Moon 125">
                    <a:extLst>
                      <a:ext uri="{FF2B5EF4-FFF2-40B4-BE49-F238E27FC236}">
                        <a16:creationId xmlns:a16="http://schemas.microsoft.com/office/drawing/2014/main" id="{45081098-A26B-B58E-6FA2-9132AF8D1E57}"/>
                      </a:ext>
                    </a:extLst>
                  </p:cNvPr>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Moon 2">
                    <a:extLst>
                      <a:ext uri="{FF2B5EF4-FFF2-40B4-BE49-F238E27FC236}">
                        <a16:creationId xmlns:a16="http://schemas.microsoft.com/office/drawing/2014/main" id="{B4EA4F0C-0E16-9EDD-2068-7BD3B436482F}"/>
                      </a:ext>
                    </a:extLst>
                  </p:cNvPr>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3">
                    <a:extLst>
                      <a:ext uri="{FF2B5EF4-FFF2-40B4-BE49-F238E27FC236}">
                        <a16:creationId xmlns:a16="http://schemas.microsoft.com/office/drawing/2014/main" id="{1D3A70F3-2F1B-314F-D09C-CD38C7831C35}"/>
                      </a:ext>
                    </a:extLst>
                  </p:cNvPr>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4">
                    <a:extLst>
                      <a:ext uri="{FF2B5EF4-FFF2-40B4-BE49-F238E27FC236}">
                        <a16:creationId xmlns:a16="http://schemas.microsoft.com/office/drawing/2014/main" id="{ED7C31E1-0491-0455-A307-D53089E51F76}"/>
                      </a:ext>
                    </a:extLst>
                  </p:cNvPr>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5">
                    <a:extLst>
                      <a:ext uri="{FF2B5EF4-FFF2-40B4-BE49-F238E27FC236}">
                        <a16:creationId xmlns:a16="http://schemas.microsoft.com/office/drawing/2014/main" id="{8900C068-4743-6F0C-A45D-08C849CC5597}"/>
                      </a:ext>
                    </a:extLst>
                  </p:cNvPr>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6">
                    <a:extLst>
                      <a:ext uri="{FF2B5EF4-FFF2-40B4-BE49-F238E27FC236}">
                        <a16:creationId xmlns:a16="http://schemas.microsoft.com/office/drawing/2014/main" id="{B47AEDAD-AE7D-561D-6C16-0C960B594A27}"/>
                      </a:ext>
                    </a:extLst>
                  </p:cNvPr>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8">
                    <a:extLst>
                      <a:ext uri="{FF2B5EF4-FFF2-40B4-BE49-F238E27FC236}">
                        <a16:creationId xmlns:a16="http://schemas.microsoft.com/office/drawing/2014/main" id="{BACF371F-C8DC-6892-4B44-4EF6AEB46932}"/>
                      </a:ext>
                    </a:extLst>
                  </p:cNvPr>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2" name="Oval 121">
                <a:extLst>
                  <a:ext uri="{FF2B5EF4-FFF2-40B4-BE49-F238E27FC236}">
                    <a16:creationId xmlns:a16="http://schemas.microsoft.com/office/drawing/2014/main" id="{789F0E9A-1D12-827A-D050-6D7E75D0A0A0}"/>
                  </a:ext>
                </a:extLst>
              </p:cNvPr>
              <p:cNvSpPr/>
              <p:nvPr/>
            </p:nvSpPr>
            <p:spPr>
              <a:xfrm flipH="1">
                <a:off x="4441206" y="7620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5975F1F5-7830-9B69-A0A3-0A3A2C3C89DD}"/>
                  </a:ext>
                </a:extLst>
              </p:cNvPr>
              <p:cNvSpPr/>
              <p:nvPr/>
            </p:nvSpPr>
            <p:spPr>
              <a:xfrm rot="17723225" flipH="1">
                <a:off x="3695325" y="8950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Double Wave 96">
              <a:extLst>
                <a:ext uri="{FF2B5EF4-FFF2-40B4-BE49-F238E27FC236}">
                  <a16:creationId xmlns:a16="http://schemas.microsoft.com/office/drawing/2014/main" id="{E17486F8-E5F3-8AC0-B33C-3C4D255E9491}"/>
                </a:ext>
              </a:extLst>
            </p:cNvPr>
            <p:cNvSpPr/>
            <p:nvPr/>
          </p:nvSpPr>
          <p:spPr>
            <a:xfrm rot="16953765">
              <a:off x="9718827" y="4708242"/>
              <a:ext cx="1192449" cy="249632"/>
            </a:xfrm>
            <a:prstGeom prst="doubleWave">
              <a:avLst>
                <a:gd name="adj1" fmla="val 12500"/>
                <a:gd name="adj2" fmla="val -1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ouble Wave 97">
              <a:extLst>
                <a:ext uri="{FF2B5EF4-FFF2-40B4-BE49-F238E27FC236}">
                  <a16:creationId xmlns:a16="http://schemas.microsoft.com/office/drawing/2014/main" id="{5DFF9D94-FE28-C724-6481-80BD8A286C6D}"/>
                </a:ext>
              </a:extLst>
            </p:cNvPr>
            <p:cNvSpPr/>
            <p:nvPr/>
          </p:nvSpPr>
          <p:spPr>
            <a:xfrm rot="16200000">
              <a:off x="9891131" y="4731563"/>
              <a:ext cx="1307656" cy="291169"/>
            </a:xfrm>
            <a:prstGeom prst="doubleWave">
              <a:avLst>
                <a:gd name="adj1" fmla="val 12500"/>
                <a:gd name="adj2" fmla="val -1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120">
              <a:extLst>
                <a:ext uri="{FF2B5EF4-FFF2-40B4-BE49-F238E27FC236}">
                  <a16:creationId xmlns:a16="http://schemas.microsoft.com/office/drawing/2014/main" id="{4D17B571-EB55-F7F5-715C-15D2324D9BBD}"/>
                </a:ext>
              </a:extLst>
            </p:cNvPr>
            <p:cNvSpPr/>
            <p:nvPr/>
          </p:nvSpPr>
          <p:spPr>
            <a:xfrm>
              <a:off x="10316163" y="4223320"/>
              <a:ext cx="332843" cy="340700"/>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121">
              <a:extLst>
                <a:ext uri="{FF2B5EF4-FFF2-40B4-BE49-F238E27FC236}">
                  <a16:creationId xmlns:a16="http://schemas.microsoft.com/office/drawing/2014/main" id="{59CF243F-CB9C-A081-F5EF-04B427313992}"/>
                </a:ext>
              </a:extLst>
            </p:cNvPr>
            <p:cNvSpPr/>
            <p:nvPr/>
          </p:nvSpPr>
          <p:spPr>
            <a:xfrm>
              <a:off x="10649006" y="4308495"/>
              <a:ext cx="665686" cy="340700"/>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22">
              <a:extLst>
                <a:ext uri="{FF2B5EF4-FFF2-40B4-BE49-F238E27FC236}">
                  <a16:creationId xmlns:a16="http://schemas.microsoft.com/office/drawing/2014/main" id="{F6782726-909D-3927-61E7-8AE6AB722E97}"/>
                </a:ext>
              </a:extLst>
            </p:cNvPr>
            <p:cNvSpPr/>
            <p:nvPr/>
          </p:nvSpPr>
          <p:spPr>
            <a:xfrm>
              <a:off x="9733688" y="4308495"/>
              <a:ext cx="582475" cy="340700"/>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347">
              <a:extLst>
                <a:ext uri="{FF2B5EF4-FFF2-40B4-BE49-F238E27FC236}">
                  <a16:creationId xmlns:a16="http://schemas.microsoft.com/office/drawing/2014/main" id="{7BC9BD15-1234-7CAA-4650-67943E006859}"/>
                </a:ext>
              </a:extLst>
            </p:cNvPr>
            <p:cNvGrpSpPr/>
            <p:nvPr/>
          </p:nvGrpSpPr>
          <p:grpSpPr>
            <a:xfrm>
              <a:off x="7839765" y="444289"/>
              <a:ext cx="2123713" cy="6145497"/>
              <a:chOff x="4837016" y="533400"/>
              <a:chExt cx="1944784" cy="5497944"/>
            </a:xfrm>
          </p:grpSpPr>
          <p:sp>
            <p:nvSpPr>
              <p:cNvPr id="103" name="Rounded Rectangle 126">
                <a:extLst>
                  <a:ext uri="{FF2B5EF4-FFF2-40B4-BE49-F238E27FC236}">
                    <a16:creationId xmlns:a16="http://schemas.microsoft.com/office/drawing/2014/main" id="{946247AB-6C79-39C3-32D2-2DC517433D82}"/>
                  </a:ext>
                </a:extLst>
              </p:cNvPr>
              <p:cNvSpPr/>
              <p:nvPr/>
            </p:nvSpPr>
            <p:spPr>
              <a:xfrm>
                <a:off x="5992091" y="1383145"/>
                <a:ext cx="152400" cy="6858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a:extLst>
                  <a:ext uri="{FF2B5EF4-FFF2-40B4-BE49-F238E27FC236}">
                    <a16:creationId xmlns:a16="http://schemas.microsoft.com/office/drawing/2014/main" id="{93B737A9-50F5-F861-C2A0-485B1CDAEB05}"/>
                  </a:ext>
                </a:extLst>
              </p:cNvPr>
              <p:cNvSpPr/>
              <p:nvPr/>
            </p:nvSpPr>
            <p:spPr>
              <a:xfrm rot="10800000">
                <a:off x="5257800" y="533400"/>
                <a:ext cx="1524000" cy="838200"/>
              </a:xfrm>
              <a:prstGeom prst="trapezoid">
                <a:avLst>
                  <a:gd name="adj" fmla="val 7954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337">
                <a:extLst>
                  <a:ext uri="{FF2B5EF4-FFF2-40B4-BE49-F238E27FC236}">
                    <a16:creationId xmlns:a16="http://schemas.microsoft.com/office/drawing/2014/main" id="{E28B0639-8D36-0EF2-5086-24CE6B135491}"/>
                  </a:ext>
                </a:extLst>
              </p:cNvPr>
              <p:cNvGrpSpPr/>
              <p:nvPr/>
            </p:nvGrpSpPr>
            <p:grpSpPr>
              <a:xfrm>
                <a:off x="5486400" y="914400"/>
                <a:ext cx="1142232" cy="1142232"/>
                <a:chOff x="5328411" y="1860324"/>
                <a:chExt cx="1142232" cy="1142232"/>
              </a:xfrm>
            </p:grpSpPr>
            <p:sp>
              <p:nvSpPr>
                <p:cNvPr id="114" name="Chord 113">
                  <a:extLst>
                    <a:ext uri="{FF2B5EF4-FFF2-40B4-BE49-F238E27FC236}">
                      <a16:creationId xmlns:a16="http://schemas.microsoft.com/office/drawing/2014/main" id="{AB8E0BCE-C423-301A-B874-8E8023985C23}"/>
                    </a:ext>
                  </a:extLst>
                </p:cNvPr>
                <p:cNvSpPr/>
                <p:nvPr/>
              </p:nvSpPr>
              <p:spPr>
                <a:xfrm rot="8503212">
                  <a:off x="5328411" y="1860324"/>
                  <a:ext cx="1142232" cy="1142232"/>
                </a:xfrm>
                <a:prstGeom prst="chord">
                  <a:avLst>
                    <a:gd name="adj1" fmla="val 2700000"/>
                    <a:gd name="adj2" fmla="val 1284377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336">
                  <a:extLst>
                    <a:ext uri="{FF2B5EF4-FFF2-40B4-BE49-F238E27FC236}">
                      <a16:creationId xmlns:a16="http://schemas.microsoft.com/office/drawing/2014/main" id="{B1A61922-E7B4-BAE9-ABEA-FA7597709018}"/>
                    </a:ext>
                  </a:extLst>
                </p:cNvPr>
                <p:cNvGrpSpPr/>
                <p:nvPr/>
              </p:nvGrpSpPr>
              <p:grpSpPr>
                <a:xfrm>
                  <a:off x="5410200" y="1905000"/>
                  <a:ext cx="972127" cy="468745"/>
                  <a:chOff x="5410200" y="1905000"/>
                  <a:chExt cx="972127" cy="468745"/>
                </a:xfrm>
              </p:grpSpPr>
              <p:sp>
                <p:nvSpPr>
                  <p:cNvPr id="116" name="Oval 115">
                    <a:extLst>
                      <a:ext uri="{FF2B5EF4-FFF2-40B4-BE49-F238E27FC236}">
                        <a16:creationId xmlns:a16="http://schemas.microsoft.com/office/drawing/2014/main" id="{9EABFC43-5CD6-A494-F19B-5D92E0AF8F86}"/>
                      </a:ext>
                    </a:extLst>
                  </p:cNvPr>
                  <p:cNvSpPr/>
                  <p:nvPr/>
                </p:nvSpPr>
                <p:spPr>
                  <a:xfrm>
                    <a:off x="5791200" y="2133600"/>
                    <a:ext cx="221672" cy="24014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7" name="Straight Connector 116">
                    <a:extLst>
                      <a:ext uri="{FF2B5EF4-FFF2-40B4-BE49-F238E27FC236}">
                        <a16:creationId xmlns:a16="http://schemas.microsoft.com/office/drawing/2014/main" id="{3929CD17-B1A1-DD2A-273C-3E722CA6235B}"/>
                      </a:ext>
                    </a:extLst>
                  </p:cNvPr>
                  <p:cNvCxnSpPr>
                    <a:cxnSpLocks/>
                  </p:cNvCxnSpPr>
                  <p:nvPr/>
                </p:nvCxnSpPr>
                <p:spPr>
                  <a:xfrm flipV="1">
                    <a:off x="6018726" y="2142837"/>
                    <a:ext cx="363601" cy="1373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0730398-6E81-F8AE-5FD2-3AA32ACE1BE2}"/>
                      </a:ext>
                    </a:extLst>
                  </p:cNvPr>
                  <p:cNvCxnSpPr>
                    <a:stCxn id="116" idx="7"/>
                  </p:cNvCxnSpPr>
                  <p:nvPr/>
                </p:nvCxnSpPr>
                <p:spPr>
                  <a:xfrm flipV="1">
                    <a:off x="5980409" y="1905000"/>
                    <a:ext cx="177936" cy="2637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215C295-33F3-EA47-382A-6C03C1DB1173}"/>
                      </a:ext>
                    </a:extLst>
                  </p:cNvPr>
                  <p:cNvCxnSpPr/>
                  <p:nvPr/>
                </p:nvCxnSpPr>
                <p:spPr>
                  <a:xfrm>
                    <a:off x="5410200" y="2133600"/>
                    <a:ext cx="3810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0CBEE95B-9DC7-7B62-E363-0D9D88E08BE8}"/>
                      </a:ext>
                    </a:extLst>
                  </p:cNvPr>
                  <p:cNvCxnSpPr/>
                  <p:nvPr/>
                </p:nvCxnSpPr>
                <p:spPr>
                  <a:xfrm flipH="1" flipV="1">
                    <a:off x="5608782" y="1914236"/>
                    <a:ext cx="22860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06" name="Rounded Rectangle 129">
                <a:extLst>
                  <a:ext uri="{FF2B5EF4-FFF2-40B4-BE49-F238E27FC236}">
                    <a16:creationId xmlns:a16="http://schemas.microsoft.com/office/drawing/2014/main" id="{03A5260C-B3BF-AA0E-9DC3-832A3AEAB572}"/>
                  </a:ext>
                </a:extLst>
              </p:cNvPr>
              <p:cNvSpPr/>
              <p:nvPr/>
            </p:nvSpPr>
            <p:spPr>
              <a:xfrm>
                <a:off x="5992091" y="2055089"/>
                <a:ext cx="140854" cy="3976255"/>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ouble Wave 106">
                <a:extLst>
                  <a:ext uri="{FF2B5EF4-FFF2-40B4-BE49-F238E27FC236}">
                    <a16:creationId xmlns:a16="http://schemas.microsoft.com/office/drawing/2014/main" id="{E76F80FD-85F4-0216-A60E-8C1D10ACB248}"/>
                  </a:ext>
                </a:extLst>
              </p:cNvPr>
              <p:cNvSpPr/>
              <p:nvPr/>
            </p:nvSpPr>
            <p:spPr>
              <a:xfrm>
                <a:off x="5029200" y="1828800"/>
                <a:ext cx="1103216" cy="457200"/>
              </a:xfrm>
              <a:prstGeom prst="doubleWave">
                <a:avLst>
                  <a:gd name="adj1" fmla="val 12500"/>
                  <a:gd name="adj2" fmla="val 0"/>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343">
                <a:extLst>
                  <a:ext uri="{FF2B5EF4-FFF2-40B4-BE49-F238E27FC236}">
                    <a16:creationId xmlns:a16="http://schemas.microsoft.com/office/drawing/2014/main" id="{811B8EF3-CFFD-ED2B-EF1C-84DBED62D9E9}"/>
                  </a:ext>
                </a:extLst>
              </p:cNvPr>
              <p:cNvGrpSpPr/>
              <p:nvPr/>
            </p:nvGrpSpPr>
            <p:grpSpPr>
              <a:xfrm rot="6003460">
                <a:off x="4890329" y="1864374"/>
                <a:ext cx="106627" cy="213254"/>
                <a:chOff x="2743200" y="228600"/>
                <a:chExt cx="228600" cy="457200"/>
              </a:xfrm>
            </p:grpSpPr>
            <p:sp>
              <p:nvSpPr>
                <p:cNvPr id="112" name="Oval 111">
                  <a:extLst>
                    <a:ext uri="{FF2B5EF4-FFF2-40B4-BE49-F238E27FC236}">
                      <a16:creationId xmlns:a16="http://schemas.microsoft.com/office/drawing/2014/main" id="{D16E6106-6537-CE20-5379-0987FBE17F19}"/>
                    </a:ext>
                  </a:extLst>
                </p:cNvPr>
                <p:cNvSpPr/>
                <p:nvPr/>
              </p:nvSpPr>
              <p:spPr>
                <a:xfrm>
                  <a:off x="2743200" y="228600"/>
                  <a:ext cx="228600" cy="2286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a:extLst>
                    <a:ext uri="{FF2B5EF4-FFF2-40B4-BE49-F238E27FC236}">
                      <a16:creationId xmlns:a16="http://schemas.microsoft.com/office/drawing/2014/main" id="{1B52795B-078C-9CF9-A148-FB175074D5FB}"/>
                    </a:ext>
                  </a:extLst>
                </p:cNvPr>
                <p:cNvSpPr/>
                <p:nvPr/>
              </p:nvSpPr>
              <p:spPr>
                <a:xfrm>
                  <a:off x="2743200" y="457200"/>
                  <a:ext cx="228600" cy="228600"/>
                </a:xfrm>
                <a:prstGeom prst="trapezoid">
                  <a:avLst>
                    <a:gd name="adj" fmla="val 3348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344">
                <a:extLst>
                  <a:ext uri="{FF2B5EF4-FFF2-40B4-BE49-F238E27FC236}">
                    <a16:creationId xmlns:a16="http://schemas.microsoft.com/office/drawing/2014/main" id="{55A1093E-6945-6D23-1170-F096019446F1}"/>
                  </a:ext>
                </a:extLst>
              </p:cNvPr>
              <p:cNvGrpSpPr/>
              <p:nvPr/>
            </p:nvGrpSpPr>
            <p:grpSpPr>
              <a:xfrm rot="6003460">
                <a:off x="4942581" y="2019097"/>
                <a:ext cx="115011" cy="230022"/>
                <a:chOff x="2743200" y="228600"/>
                <a:chExt cx="228600" cy="457200"/>
              </a:xfrm>
            </p:grpSpPr>
            <p:sp>
              <p:nvSpPr>
                <p:cNvPr id="110" name="Oval 109">
                  <a:extLst>
                    <a:ext uri="{FF2B5EF4-FFF2-40B4-BE49-F238E27FC236}">
                      <a16:creationId xmlns:a16="http://schemas.microsoft.com/office/drawing/2014/main" id="{D3DCDEEB-C6E8-68E2-43FC-71B957289081}"/>
                    </a:ext>
                  </a:extLst>
                </p:cNvPr>
                <p:cNvSpPr/>
                <p:nvPr/>
              </p:nvSpPr>
              <p:spPr>
                <a:xfrm>
                  <a:off x="2743200" y="228600"/>
                  <a:ext cx="228600" cy="2286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rapezoid 110">
                  <a:extLst>
                    <a:ext uri="{FF2B5EF4-FFF2-40B4-BE49-F238E27FC236}">
                      <a16:creationId xmlns:a16="http://schemas.microsoft.com/office/drawing/2014/main" id="{0DC214F3-4B70-FB97-E375-8651C4351E14}"/>
                    </a:ext>
                  </a:extLst>
                </p:cNvPr>
                <p:cNvSpPr/>
                <p:nvPr/>
              </p:nvSpPr>
              <p:spPr>
                <a:xfrm>
                  <a:off x="2743200" y="457200"/>
                  <a:ext cx="228600" cy="228600"/>
                </a:xfrm>
                <a:prstGeom prst="trapezoid">
                  <a:avLst>
                    <a:gd name="adj" fmla="val 3348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843057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 name="Picture 185">
            <a:extLst>
              <a:ext uri="{FF2B5EF4-FFF2-40B4-BE49-F238E27FC236}">
                <a16:creationId xmlns:a16="http://schemas.microsoft.com/office/drawing/2014/main" id="{335A3A5E-FCB0-4A5A-ABFA-8AC67D6F48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24000" y="1"/>
            <a:ext cx="9144000" cy="769441"/>
          </a:xfrm>
          <a:prstGeom prst="rect">
            <a:avLst/>
          </a:prstGeom>
          <a:noFill/>
        </p:spPr>
        <p:txBody>
          <a:bodyPr wrap="square" rtlCol="0">
            <a:spAutoFit/>
          </a:bodyPr>
          <a:lstStyle/>
          <a:p>
            <a:pPr algn="ctr"/>
            <a:r>
              <a:rPr lang="en-US" sz="4400" dirty="0">
                <a:latin typeface="Lucida Calligraphy" pitchFamily="66" charset="0"/>
              </a:rPr>
              <a:t>An Explanation</a:t>
            </a:r>
          </a:p>
        </p:txBody>
      </p:sp>
      <p:sp>
        <p:nvSpPr>
          <p:cNvPr id="41" name="TextBox 40"/>
          <p:cNvSpPr txBox="1"/>
          <p:nvPr/>
        </p:nvSpPr>
        <p:spPr>
          <a:xfrm>
            <a:off x="0" y="6550223"/>
            <a:ext cx="6248400" cy="307777"/>
          </a:xfrm>
          <a:prstGeom prst="rect">
            <a:avLst/>
          </a:prstGeom>
          <a:noFill/>
        </p:spPr>
        <p:txBody>
          <a:bodyPr wrap="square" rtlCol="0">
            <a:spAutoFit/>
          </a:bodyPr>
          <a:lstStyle/>
          <a:p>
            <a:r>
              <a:rPr lang="en-US" sz="1400" dirty="0"/>
              <a:t>Mosiah 7:13</a:t>
            </a:r>
          </a:p>
        </p:txBody>
      </p:sp>
      <p:grpSp>
        <p:nvGrpSpPr>
          <p:cNvPr id="33" name="Group 255"/>
          <p:cNvGrpSpPr/>
          <p:nvPr/>
        </p:nvGrpSpPr>
        <p:grpSpPr>
          <a:xfrm>
            <a:off x="3429000" y="990600"/>
            <a:ext cx="5105400" cy="2286000"/>
            <a:chOff x="914400" y="1447800"/>
            <a:chExt cx="5105400" cy="2286000"/>
          </a:xfrm>
        </p:grpSpPr>
        <p:sp>
          <p:nvSpPr>
            <p:cNvPr id="255" name="Rounded Rectangular Callout 254"/>
            <p:cNvSpPr/>
            <p:nvPr/>
          </p:nvSpPr>
          <p:spPr>
            <a:xfrm>
              <a:off x="914400" y="1447800"/>
              <a:ext cx="5105400" cy="2286000"/>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ectangle 331"/>
            <p:cNvSpPr/>
            <p:nvPr/>
          </p:nvSpPr>
          <p:spPr>
            <a:xfrm>
              <a:off x="1219200" y="1600200"/>
              <a:ext cx="4572000" cy="2031325"/>
            </a:xfrm>
            <a:prstGeom prst="rect">
              <a:avLst/>
            </a:prstGeom>
          </p:spPr>
          <p:txBody>
            <a:bodyPr>
              <a:spAutoFit/>
            </a:bodyPr>
            <a:lstStyle/>
            <a:p>
              <a:r>
                <a:rPr lang="en-US" dirty="0"/>
                <a:t>“For I am assured that if ye had known me ye would not have suffered that I should have worn these bands. For I am </a:t>
              </a:r>
              <a:r>
                <a:rPr lang="en-US" dirty="0" err="1"/>
                <a:t>Ammon</a:t>
              </a:r>
              <a:r>
                <a:rPr lang="en-US" dirty="0"/>
                <a:t>, and am a descendant of </a:t>
              </a:r>
              <a:r>
                <a:rPr lang="en-US" dirty="0" err="1"/>
                <a:t>Zarahemla</a:t>
              </a:r>
              <a:r>
                <a:rPr lang="en-US" dirty="0"/>
                <a:t>, and have come up out of the</a:t>
              </a:r>
              <a:r>
                <a:rPr lang="en-US" baseline="30000" dirty="0"/>
                <a:t> </a:t>
              </a:r>
              <a:r>
                <a:rPr lang="en-US" dirty="0"/>
                <a:t>land of </a:t>
              </a:r>
              <a:r>
                <a:rPr lang="en-US" dirty="0" err="1"/>
                <a:t>Zarahemla</a:t>
              </a:r>
              <a:r>
                <a:rPr lang="en-US" dirty="0"/>
                <a:t> to inquire concerning our brethren, whom </a:t>
              </a:r>
              <a:r>
                <a:rPr lang="en-US" dirty="0" err="1"/>
                <a:t>Zeniff</a:t>
              </a:r>
              <a:r>
                <a:rPr lang="en-US" dirty="0"/>
                <a:t> brought up out of that land.”</a:t>
              </a:r>
            </a:p>
          </p:txBody>
        </p:sp>
      </p:grpSp>
      <p:grpSp>
        <p:nvGrpSpPr>
          <p:cNvPr id="34" name="Group 33">
            <a:extLst>
              <a:ext uri="{FF2B5EF4-FFF2-40B4-BE49-F238E27FC236}">
                <a16:creationId xmlns:a16="http://schemas.microsoft.com/office/drawing/2014/main" id="{461A5F7E-B844-5650-CC74-6043CD51D953}"/>
              </a:ext>
            </a:extLst>
          </p:cNvPr>
          <p:cNvGrpSpPr/>
          <p:nvPr/>
        </p:nvGrpSpPr>
        <p:grpSpPr>
          <a:xfrm>
            <a:off x="5534965" y="3606444"/>
            <a:ext cx="1067826" cy="2651194"/>
            <a:chOff x="454873" y="381962"/>
            <a:chExt cx="2517953" cy="6251564"/>
          </a:xfrm>
        </p:grpSpPr>
        <p:sp>
          <p:nvSpPr>
            <p:cNvPr id="35" name="Oval 34">
              <a:extLst>
                <a:ext uri="{FF2B5EF4-FFF2-40B4-BE49-F238E27FC236}">
                  <a16:creationId xmlns:a16="http://schemas.microsoft.com/office/drawing/2014/main" id="{316F982B-8263-5936-0EED-E2D9396D0062}"/>
                </a:ext>
              </a:extLst>
            </p:cNvPr>
            <p:cNvSpPr/>
            <p:nvPr/>
          </p:nvSpPr>
          <p:spPr>
            <a:xfrm rot="4271122">
              <a:off x="949208" y="5770001"/>
              <a:ext cx="707912" cy="1019137"/>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F47A12AB-6308-80BA-3A74-8177E039ABEA}"/>
                </a:ext>
              </a:extLst>
            </p:cNvPr>
            <p:cNvSpPr/>
            <p:nvPr/>
          </p:nvSpPr>
          <p:spPr>
            <a:xfrm rot="4663168">
              <a:off x="1795681" y="5865040"/>
              <a:ext cx="605525" cy="913085"/>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a:extLst>
                <a:ext uri="{FF2B5EF4-FFF2-40B4-BE49-F238E27FC236}">
                  <a16:creationId xmlns:a16="http://schemas.microsoft.com/office/drawing/2014/main" id="{C9B90D95-8513-5B1C-32EF-2FEB777BFBE9}"/>
                </a:ext>
              </a:extLst>
            </p:cNvPr>
            <p:cNvSpPr/>
            <p:nvPr/>
          </p:nvSpPr>
          <p:spPr>
            <a:xfrm>
              <a:off x="454873" y="3639927"/>
              <a:ext cx="2517953" cy="2643850"/>
            </a:xfrm>
            <a:prstGeom prst="trapezoid">
              <a:avLst>
                <a:gd name="adj" fmla="val 2912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4297875-64B8-74FD-1FF3-B754AD2C9C3A}"/>
                </a:ext>
              </a:extLst>
            </p:cNvPr>
            <p:cNvSpPr/>
            <p:nvPr/>
          </p:nvSpPr>
          <p:spPr>
            <a:xfrm>
              <a:off x="475192" y="3820261"/>
              <a:ext cx="707912" cy="1019135"/>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13FB0F2-56E2-EAFF-218F-1999C2FF67C8}"/>
                </a:ext>
              </a:extLst>
            </p:cNvPr>
            <p:cNvSpPr/>
            <p:nvPr/>
          </p:nvSpPr>
          <p:spPr>
            <a:xfrm>
              <a:off x="2091542" y="3891722"/>
              <a:ext cx="707912" cy="1019135"/>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a:extLst>
                <a:ext uri="{FF2B5EF4-FFF2-40B4-BE49-F238E27FC236}">
                  <a16:creationId xmlns:a16="http://schemas.microsoft.com/office/drawing/2014/main" id="{128D0E2A-A74D-DE91-9655-709678683F36}"/>
                </a:ext>
              </a:extLst>
            </p:cNvPr>
            <p:cNvSpPr/>
            <p:nvPr/>
          </p:nvSpPr>
          <p:spPr>
            <a:xfrm rot="20411805">
              <a:off x="1780377" y="2486934"/>
              <a:ext cx="983659" cy="2050871"/>
            </a:xfrm>
            <a:prstGeom prst="trapezoid">
              <a:avLst>
                <a:gd name="adj" fmla="val 37545"/>
              </a:avLst>
            </a:prstGeom>
            <a:solidFill>
              <a:srgbClr val="CCA9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a:extLst>
                <a:ext uri="{FF2B5EF4-FFF2-40B4-BE49-F238E27FC236}">
                  <a16:creationId xmlns:a16="http://schemas.microsoft.com/office/drawing/2014/main" id="{056A81B8-0D65-58F8-069B-0FD60154317E}"/>
                </a:ext>
              </a:extLst>
            </p:cNvPr>
            <p:cNvSpPr/>
            <p:nvPr/>
          </p:nvSpPr>
          <p:spPr>
            <a:xfrm rot="1535346">
              <a:off x="511314" y="2629752"/>
              <a:ext cx="888457" cy="1782501"/>
            </a:xfrm>
            <a:prstGeom prst="trapezoid">
              <a:avLst>
                <a:gd name="adj" fmla="val 30890"/>
              </a:avLst>
            </a:prstGeom>
            <a:solidFill>
              <a:srgbClr val="CCA9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rapezoid 46">
              <a:extLst>
                <a:ext uri="{FF2B5EF4-FFF2-40B4-BE49-F238E27FC236}">
                  <a16:creationId xmlns:a16="http://schemas.microsoft.com/office/drawing/2014/main" id="{35B4B7ED-2AB0-B304-EAE4-5BE5B7926EE3}"/>
                </a:ext>
              </a:extLst>
            </p:cNvPr>
            <p:cNvSpPr/>
            <p:nvPr/>
          </p:nvSpPr>
          <p:spPr>
            <a:xfrm>
              <a:off x="706667" y="2506848"/>
              <a:ext cx="1888466" cy="2643850"/>
            </a:xfrm>
            <a:prstGeom prst="trapezoid">
              <a:avLst>
                <a:gd name="adj" fmla="val 29129"/>
              </a:avLst>
            </a:prstGeom>
            <a:solidFill>
              <a:srgbClr val="CCA9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179">
              <a:extLst>
                <a:ext uri="{FF2B5EF4-FFF2-40B4-BE49-F238E27FC236}">
                  <a16:creationId xmlns:a16="http://schemas.microsoft.com/office/drawing/2014/main" id="{D73998B7-1D97-3222-731B-196CEEB14747}"/>
                </a:ext>
              </a:extLst>
            </p:cNvPr>
            <p:cNvSpPr/>
            <p:nvPr/>
          </p:nvSpPr>
          <p:spPr>
            <a:xfrm rot="19959794">
              <a:off x="1417551" y="2683430"/>
              <a:ext cx="395279" cy="2643850"/>
            </a:xfrm>
            <a:prstGeom prst="roundRect">
              <a:avLst/>
            </a:prstGeom>
            <a:solidFill>
              <a:srgbClr val="CDB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5">
              <a:extLst>
                <a:ext uri="{FF2B5EF4-FFF2-40B4-BE49-F238E27FC236}">
                  <a16:creationId xmlns:a16="http://schemas.microsoft.com/office/drawing/2014/main" id="{5C1305F1-DB88-D992-F444-1984D683BC62}"/>
                </a:ext>
              </a:extLst>
            </p:cNvPr>
            <p:cNvGrpSpPr/>
            <p:nvPr/>
          </p:nvGrpSpPr>
          <p:grpSpPr>
            <a:xfrm rot="173469">
              <a:off x="1103157" y="2449019"/>
              <a:ext cx="1007791" cy="1144722"/>
              <a:chOff x="3020379" y="2382032"/>
              <a:chExt cx="1108716" cy="1417044"/>
            </a:xfrm>
          </p:grpSpPr>
          <p:sp>
            <p:nvSpPr>
              <p:cNvPr id="78" name="Moon 3">
                <a:extLst>
                  <a:ext uri="{FF2B5EF4-FFF2-40B4-BE49-F238E27FC236}">
                    <a16:creationId xmlns:a16="http://schemas.microsoft.com/office/drawing/2014/main" id="{DB0E4F6C-5E05-C30D-7077-7C3E3220792D}"/>
                  </a:ext>
                </a:extLst>
              </p:cNvPr>
              <p:cNvSpPr/>
              <p:nvPr/>
            </p:nvSpPr>
            <p:spPr>
              <a:xfrm rot="16200000">
                <a:off x="2911096" y="2581077"/>
                <a:ext cx="1327282" cy="1108716"/>
              </a:xfrm>
              <a:prstGeom prst="moon">
                <a:avLst>
                  <a:gd name="adj" fmla="val 67712"/>
                </a:avLst>
              </a:prstGeom>
              <a:solidFill>
                <a:srgbClr val="9A4C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a:extLst>
                  <a:ext uri="{FF2B5EF4-FFF2-40B4-BE49-F238E27FC236}">
                    <a16:creationId xmlns:a16="http://schemas.microsoft.com/office/drawing/2014/main" id="{E7846EF4-2668-B7BC-655C-7EE6F8432524}"/>
                  </a:ext>
                </a:extLst>
              </p:cNvPr>
              <p:cNvSpPr/>
              <p:nvPr/>
            </p:nvSpPr>
            <p:spPr>
              <a:xfrm rot="16200000">
                <a:off x="2997708" y="2407134"/>
                <a:ext cx="1142810" cy="1092605"/>
              </a:xfrm>
              <a:prstGeom prst="moon">
                <a:avLst>
                  <a:gd name="adj" fmla="val 67712"/>
                </a:avLst>
              </a:prstGeom>
              <a:solidFill>
                <a:srgbClr val="9A4C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Rounded Rectangle 181">
              <a:extLst>
                <a:ext uri="{FF2B5EF4-FFF2-40B4-BE49-F238E27FC236}">
                  <a16:creationId xmlns:a16="http://schemas.microsoft.com/office/drawing/2014/main" id="{058ACA1D-F529-5546-A62B-B6ABB5AB890B}"/>
                </a:ext>
              </a:extLst>
            </p:cNvPr>
            <p:cNvSpPr/>
            <p:nvPr/>
          </p:nvSpPr>
          <p:spPr>
            <a:xfrm>
              <a:off x="1713850" y="4521210"/>
              <a:ext cx="1007181" cy="1133079"/>
            </a:xfrm>
            <a:prstGeom prst="roundRect">
              <a:avLst/>
            </a:prstGeom>
            <a:solidFill>
              <a:srgbClr val="CDB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360">
              <a:extLst>
                <a:ext uri="{FF2B5EF4-FFF2-40B4-BE49-F238E27FC236}">
                  <a16:creationId xmlns:a16="http://schemas.microsoft.com/office/drawing/2014/main" id="{64913E4A-0E32-E045-62B2-EDD01C1A1865}"/>
                </a:ext>
              </a:extLst>
            </p:cNvPr>
            <p:cNvGrpSpPr/>
            <p:nvPr/>
          </p:nvGrpSpPr>
          <p:grpSpPr>
            <a:xfrm>
              <a:off x="1839747" y="5528392"/>
              <a:ext cx="125898" cy="377693"/>
              <a:chOff x="8305800" y="4038600"/>
              <a:chExt cx="228600" cy="685800"/>
            </a:xfrm>
          </p:grpSpPr>
          <p:sp>
            <p:nvSpPr>
              <p:cNvPr id="76" name="Trapezoid 75">
                <a:extLst>
                  <a:ext uri="{FF2B5EF4-FFF2-40B4-BE49-F238E27FC236}">
                    <a16:creationId xmlns:a16="http://schemas.microsoft.com/office/drawing/2014/main" id="{6854D8C4-2CED-8890-3C51-B4950322EB21}"/>
                  </a:ext>
                </a:extLst>
              </p:cNvPr>
              <p:cNvSpPr/>
              <p:nvPr/>
            </p:nvSpPr>
            <p:spPr>
              <a:xfrm>
                <a:off x="8305800" y="4267200"/>
                <a:ext cx="228600" cy="457200"/>
              </a:xfrm>
              <a:prstGeom prst="trapezoid">
                <a:avLst/>
              </a:prstGeom>
              <a:solidFill>
                <a:srgbClr val="CDB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4B38D45B-ACB4-493E-F742-8772762CC0B0}"/>
                  </a:ext>
                </a:extLst>
              </p:cNvPr>
              <p:cNvSpPr/>
              <p:nvPr/>
            </p:nvSpPr>
            <p:spPr>
              <a:xfrm>
                <a:off x="8305800" y="4038600"/>
                <a:ext cx="228600" cy="3048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361">
              <a:extLst>
                <a:ext uri="{FF2B5EF4-FFF2-40B4-BE49-F238E27FC236}">
                  <a16:creationId xmlns:a16="http://schemas.microsoft.com/office/drawing/2014/main" id="{166F34F3-9311-B960-06FB-DBC42FB44007}"/>
                </a:ext>
              </a:extLst>
            </p:cNvPr>
            <p:cNvGrpSpPr/>
            <p:nvPr/>
          </p:nvGrpSpPr>
          <p:grpSpPr>
            <a:xfrm>
              <a:off x="2144953" y="5513132"/>
              <a:ext cx="125898" cy="377693"/>
              <a:chOff x="8305800" y="4038600"/>
              <a:chExt cx="228600" cy="685800"/>
            </a:xfrm>
          </p:grpSpPr>
          <p:sp>
            <p:nvSpPr>
              <p:cNvPr id="74" name="Trapezoid 73">
                <a:extLst>
                  <a:ext uri="{FF2B5EF4-FFF2-40B4-BE49-F238E27FC236}">
                    <a16:creationId xmlns:a16="http://schemas.microsoft.com/office/drawing/2014/main" id="{2EFA5DD9-6427-4B77-98BE-97211D8EACCA}"/>
                  </a:ext>
                </a:extLst>
              </p:cNvPr>
              <p:cNvSpPr/>
              <p:nvPr/>
            </p:nvSpPr>
            <p:spPr>
              <a:xfrm>
                <a:off x="8305800" y="4267200"/>
                <a:ext cx="228600" cy="457200"/>
              </a:xfrm>
              <a:prstGeom prst="trapezoid">
                <a:avLst/>
              </a:prstGeom>
              <a:solidFill>
                <a:srgbClr val="CDB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FF0BB4E0-9CC7-4CF5-86A5-0D19F841DEAC}"/>
                  </a:ext>
                </a:extLst>
              </p:cNvPr>
              <p:cNvSpPr/>
              <p:nvPr/>
            </p:nvSpPr>
            <p:spPr>
              <a:xfrm>
                <a:off x="8305800" y="4038600"/>
                <a:ext cx="228600" cy="3048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364">
              <a:extLst>
                <a:ext uri="{FF2B5EF4-FFF2-40B4-BE49-F238E27FC236}">
                  <a16:creationId xmlns:a16="http://schemas.microsoft.com/office/drawing/2014/main" id="{6162CBD2-B7B8-505D-4B0B-F0928802ADCD}"/>
                </a:ext>
              </a:extLst>
            </p:cNvPr>
            <p:cNvGrpSpPr/>
            <p:nvPr/>
          </p:nvGrpSpPr>
          <p:grpSpPr>
            <a:xfrm>
              <a:off x="2469235" y="5528392"/>
              <a:ext cx="125898" cy="377693"/>
              <a:chOff x="8305800" y="4038600"/>
              <a:chExt cx="228600" cy="685800"/>
            </a:xfrm>
          </p:grpSpPr>
          <p:sp>
            <p:nvSpPr>
              <p:cNvPr id="72" name="Trapezoid 71">
                <a:extLst>
                  <a:ext uri="{FF2B5EF4-FFF2-40B4-BE49-F238E27FC236}">
                    <a16:creationId xmlns:a16="http://schemas.microsoft.com/office/drawing/2014/main" id="{68447145-0B12-6859-5923-35202E0B2D85}"/>
                  </a:ext>
                </a:extLst>
              </p:cNvPr>
              <p:cNvSpPr/>
              <p:nvPr/>
            </p:nvSpPr>
            <p:spPr>
              <a:xfrm>
                <a:off x="8305800" y="4267200"/>
                <a:ext cx="228600" cy="457200"/>
              </a:xfrm>
              <a:prstGeom prst="trapezoid">
                <a:avLst/>
              </a:prstGeom>
              <a:solidFill>
                <a:srgbClr val="CDB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78EEB199-E5AF-5999-3408-821CC8EC096D}"/>
                  </a:ext>
                </a:extLst>
              </p:cNvPr>
              <p:cNvSpPr/>
              <p:nvPr/>
            </p:nvSpPr>
            <p:spPr>
              <a:xfrm>
                <a:off x="8305800" y="4038600"/>
                <a:ext cx="228600" cy="3048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372">
              <a:extLst>
                <a:ext uri="{FF2B5EF4-FFF2-40B4-BE49-F238E27FC236}">
                  <a16:creationId xmlns:a16="http://schemas.microsoft.com/office/drawing/2014/main" id="{ED072FBC-7FAC-E1E7-DD7B-6904CC04928E}"/>
                </a:ext>
              </a:extLst>
            </p:cNvPr>
            <p:cNvGrpSpPr/>
            <p:nvPr/>
          </p:nvGrpSpPr>
          <p:grpSpPr>
            <a:xfrm>
              <a:off x="1587952" y="4647108"/>
              <a:ext cx="1258977" cy="503591"/>
              <a:chOff x="7086600" y="228600"/>
              <a:chExt cx="2443018" cy="701964"/>
            </a:xfrm>
          </p:grpSpPr>
          <p:sp>
            <p:nvSpPr>
              <p:cNvPr id="65" name="Cross 64">
                <a:extLst>
                  <a:ext uri="{FF2B5EF4-FFF2-40B4-BE49-F238E27FC236}">
                    <a16:creationId xmlns:a16="http://schemas.microsoft.com/office/drawing/2014/main" id="{7B682D4B-E9C6-638C-3B6A-503F4CA3CB33}"/>
                  </a:ext>
                </a:extLst>
              </p:cNvPr>
              <p:cNvSpPr/>
              <p:nvPr/>
            </p:nvSpPr>
            <p:spPr>
              <a:xfrm>
                <a:off x="70866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ross 67">
                <a:extLst>
                  <a:ext uri="{FF2B5EF4-FFF2-40B4-BE49-F238E27FC236}">
                    <a16:creationId xmlns:a16="http://schemas.microsoft.com/office/drawing/2014/main" id="{1FE38D7E-C60B-EBE5-F07D-297A8392972C}"/>
                  </a:ext>
                </a:extLst>
              </p:cNvPr>
              <p:cNvSpPr/>
              <p:nvPr/>
            </p:nvSpPr>
            <p:spPr>
              <a:xfrm>
                <a:off x="75438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Cross 68">
                <a:extLst>
                  <a:ext uri="{FF2B5EF4-FFF2-40B4-BE49-F238E27FC236}">
                    <a16:creationId xmlns:a16="http://schemas.microsoft.com/office/drawing/2014/main" id="{223E24CC-656F-3C24-D98E-6D3E7255E7AF}"/>
                  </a:ext>
                </a:extLst>
              </p:cNvPr>
              <p:cNvSpPr/>
              <p:nvPr/>
            </p:nvSpPr>
            <p:spPr>
              <a:xfrm>
                <a:off x="80010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ross 69">
                <a:extLst>
                  <a:ext uri="{FF2B5EF4-FFF2-40B4-BE49-F238E27FC236}">
                    <a16:creationId xmlns:a16="http://schemas.microsoft.com/office/drawing/2014/main" id="{745B2B71-3E66-D88C-624C-38153C658282}"/>
                  </a:ext>
                </a:extLst>
              </p:cNvPr>
              <p:cNvSpPr/>
              <p:nvPr/>
            </p:nvSpPr>
            <p:spPr>
              <a:xfrm>
                <a:off x="84582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Cross 70">
                <a:extLst>
                  <a:ext uri="{FF2B5EF4-FFF2-40B4-BE49-F238E27FC236}">
                    <a16:creationId xmlns:a16="http://schemas.microsoft.com/office/drawing/2014/main" id="{F54A07F1-A460-F8F4-B700-6D72399A01EB}"/>
                  </a:ext>
                </a:extLst>
              </p:cNvPr>
              <p:cNvSpPr/>
              <p:nvPr/>
            </p:nvSpPr>
            <p:spPr>
              <a:xfrm>
                <a:off x="8920018" y="397164"/>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Cloud 54">
              <a:extLst>
                <a:ext uri="{FF2B5EF4-FFF2-40B4-BE49-F238E27FC236}">
                  <a16:creationId xmlns:a16="http://schemas.microsoft.com/office/drawing/2014/main" id="{B6D96F44-1965-FB94-74F8-E76C6E21517D}"/>
                </a:ext>
              </a:extLst>
            </p:cNvPr>
            <p:cNvSpPr/>
            <p:nvPr/>
          </p:nvSpPr>
          <p:spPr>
            <a:xfrm>
              <a:off x="569010" y="492486"/>
              <a:ext cx="1018942" cy="1955161"/>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loud 55">
              <a:extLst>
                <a:ext uri="{FF2B5EF4-FFF2-40B4-BE49-F238E27FC236}">
                  <a16:creationId xmlns:a16="http://schemas.microsoft.com/office/drawing/2014/main" id="{8CF40869-4D33-7D45-FE7D-1D9C7DCB2469}"/>
                </a:ext>
              </a:extLst>
            </p:cNvPr>
            <p:cNvSpPr/>
            <p:nvPr/>
          </p:nvSpPr>
          <p:spPr>
            <a:xfrm rot="20313725">
              <a:off x="1766537" y="612312"/>
              <a:ext cx="1007181" cy="1856794"/>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E7A09804-0D20-7FAF-C568-5B0A168BD967}"/>
                </a:ext>
              </a:extLst>
            </p:cNvPr>
            <p:cNvSpPr/>
            <p:nvPr/>
          </p:nvSpPr>
          <p:spPr>
            <a:xfrm>
              <a:off x="864108" y="381962"/>
              <a:ext cx="1578694" cy="2360782"/>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178">
              <a:extLst>
                <a:ext uri="{FF2B5EF4-FFF2-40B4-BE49-F238E27FC236}">
                  <a16:creationId xmlns:a16="http://schemas.microsoft.com/office/drawing/2014/main" id="{CD7EDFA8-CD59-080F-8728-A59E47012E1B}"/>
                </a:ext>
              </a:extLst>
            </p:cNvPr>
            <p:cNvSpPr/>
            <p:nvPr/>
          </p:nvSpPr>
          <p:spPr>
            <a:xfrm>
              <a:off x="580771" y="744281"/>
              <a:ext cx="2014362" cy="377693"/>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373">
              <a:extLst>
                <a:ext uri="{FF2B5EF4-FFF2-40B4-BE49-F238E27FC236}">
                  <a16:creationId xmlns:a16="http://schemas.microsoft.com/office/drawing/2014/main" id="{21C2ACCB-AE5F-20C1-B7ED-2DDCF9FA2668}"/>
                </a:ext>
              </a:extLst>
            </p:cNvPr>
            <p:cNvGrpSpPr/>
            <p:nvPr/>
          </p:nvGrpSpPr>
          <p:grpSpPr>
            <a:xfrm>
              <a:off x="580771" y="725207"/>
              <a:ext cx="2014362" cy="399865"/>
              <a:chOff x="7086600" y="228600"/>
              <a:chExt cx="2443018" cy="701964"/>
            </a:xfrm>
          </p:grpSpPr>
          <p:sp>
            <p:nvSpPr>
              <p:cNvPr id="60" name="Cross 59">
                <a:extLst>
                  <a:ext uri="{FF2B5EF4-FFF2-40B4-BE49-F238E27FC236}">
                    <a16:creationId xmlns:a16="http://schemas.microsoft.com/office/drawing/2014/main" id="{08374707-F270-A8E3-09AE-0845AA273986}"/>
                  </a:ext>
                </a:extLst>
              </p:cNvPr>
              <p:cNvSpPr/>
              <p:nvPr/>
            </p:nvSpPr>
            <p:spPr>
              <a:xfrm>
                <a:off x="70866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ross 60">
                <a:extLst>
                  <a:ext uri="{FF2B5EF4-FFF2-40B4-BE49-F238E27FC236}">
                    <a16:creationId xmlns:a16="http://schemas.microsoft.com/office/drawing/2014/main" id="{8408CC08-0B5F-4AD7-39F4-D33CB9EDE9EE}"/>
                  </a:ext>
                </a:extLst>
              </p:cNvPr>
              <p:cNvSpPr/>
              <p:nvPr/>
            </p:nvSpPr>
            <p:spPr>
              <a:xfrm>
                <a:off x="75438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ross 61">
                <a:extLst>
                  <a:ext uri="{FF2B5EF4-FFF2-40B4-BE49-F238E27FC236}">
                    <a16:creationId xmlns:a16="http://schemas.microsoft.com/office/drawing/2014/main" id="{C6A8FDE9-3A7D-8060-81D3-B5F38ED64D09}"/>
                  </a:ext>
                </a:extLst>
              </p:cNvPr>
              <p:cNvSpPr/>
              <p:nvPr/>
            </p:nvSpPr>
            <p:spPr>
              <a:xfrm>
                <a:off x="80010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ross 62">
                <a:extLst>
                  <a:ext uri="{FF2B5EF4-FFF2-40B4-BE49-F238E27FC236}">
                    <a16:creationId xmlns:a16="http://schemas.microsoft.com/office/drawing/2014/main" id="{7918FFB1-C28D-40EB-870D-444B29A7DEF6}"/>
                  </a:ext>
                </a:extLst>
              </p:cNvPr>
              <p:cNvSpPr/>
              <p:nvPr/>
            </p:nvSpPr>
            <p:spPr>
              <a:xfrm>
                <a:off x="84582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Cross 63">
                <a:extLst>
                  <a:ext uri="{FF2B5EF4-FFF2-40B4-BE49-F238E27FC236}">
                    <a16:creationId xmlns:a16="http://schemas.microsoft.com/office/drawing/2014/main" id="{796F49DF-8F9A-5A4D-EEC2-CE9EFEA6E681}"/>
                  </a:ext>
                </a:extLst>
              </p:cNvPr>
              <p:cNvSpPr/>
              <p:nvPr/>
            </p:nvSpPr>
            <p:spPr>
              <a:xfrm>
                <a:off x="8920018" y="397164"/>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0" name="Group 1">
            <a:extLst>
              <a:ext uri="{FF2B5EF4-FFF2-40B4-BE49-F238E27FC236}">
                <a16:creationId xmlns:a16="http://schemas.microsoft.com/office/drawing/2014/main" id="{7623A864-5BB1-A7C4-436B-32782A905F4C}"/>
              </a:ext>
            </a:extLst>
          </p:cNvPr>
          <p:cNvGrpSpPr/>
          <p:nvPr/>
        </p:nvGrpSpPr>
        <p:grpSpPr>
          <a:xfrm>
            <a:off x="2694805" y="3899515"/>
            <a:ext cx="1068258" cy="2209800"/>
            <a:chOff x="2057400" y="1314380"/>
            <a:chExt cx="2099441" cy="4342906"/>
          </a:xfrm>
        </p:grpSpPr>
        <p:sp>
          <p:nvSpPr>
            <p:cNvPr id="282" name="Oval 2">
              <a:extLst>
                <a:ext uri="{FF2B5EF4-FFF2-40B4-BE49-F238E27FC236}">
                  <a16:creationId xmlns:a16="http://schemas.microsoft.com/office/drawing/2014/main" id="{174EE79D-9C90-658A-AAC3-11FFFA35B00F}"/>
                </a:ext>
              </a:extLst>
            </p:cNvPr>
            <p:cNvSpPr/>
            <p:nvPr/>
          </p:nvSpPr>
          <p:spPr>
            <a:xfrm rot="12296205" flipH="1">
              <a:off x="3103455" y="5276286"/>
              <a:ext cx="533400"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83" name="Oval 3">
              <a:extLst>
                <a:ext uri="{FF2B5EF4-FFF2-40B4-BE49-F238E27FC236}">
                  <a16:creationId xmlns:a16="http://schemas.microsoft.com/office/drawing/2014/main" id="{BBAA4CD1-B901-F213-5C09-54A7AC39DB5A}"/>
                </a:ext>
              </a:extLst>
            </p:cNvPr>
            <p:cNvSpPr/>
            <p:nvPr/>
          </p:nvSpPr>
          <p:spPr>
            <a:xfrm rot="20660369" flipH="1">
              <a:off x="2590800" y="5257800"/>
              <a:ext cx="533400"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84" name="Flowchart: Manual Operation 4">
              <a:extLst>
                <a:ext uri="{FF2B5EF4-FFF2-40B4-BE49-F238E27FC236}">
                  <a16:creationId xmlns:a16="http://schemas.microsoft.com/office/drawing/2014/main" id="{2B8F107D-4BF6-9C7C-3278-1DCEB8F00997}"/>
                </a:ext>
              </a:extLst>
            </p:cNvPr>
            <p:cNvSpPr/>
            <p:nvPr/>
          </p:nvSpPr>
          <p:spPr>
            <a:xfrm rot="10800000">
              <a:off x="3124200" y="4038600"/>
              <a:ext cx="457200" cy="1371600"/>
            </a:xfrm>
            <a:prstGeom prst="flowChartManualOperat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lowchart: Manual Operation 5">
              <a:extLst>
                <a:ext uri="{FF2B5EF4-FFF2-40B4-BE49-F238E27FC236}">
                  <a16:creationId xmlns:a16="http://schemas.microsoft.com/office/drawing/2014/main" id="{49D9408E-B81F-7CE4-631D-648C5C61A83C}"/>
                </a:ext>
              </a:extLst>
            </p:cNvPr>
            <p:cNvSpPr/>
            <p:nvPr/>
          </p:nvSpPr>
          <p:spPr>
            <a:xfrm rot="10800000">
              <a:off x="2667000" y="4038600"/>
              <a:ext cx="457200" cy="1371600"/>
            </a:xfrm>
            <a:prstGeom prst="flowChartManualOperat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6">
              <a:extLst>
                <a:ext uri="{FF2B5EF4-FFF2-40B4-BE49-F238E27FC236}">
                  <a16:creationId xmlns:a16="http://schemas.microsoft.com/office/drawing/2014/main" id="{E5C189D2-974B-D325-B899-EF7CF4F3A93A}"/>
                </a:ext>
              </a:extLst>
            </p:cNvPr>
            <p:cNvSpPr/>
            <p:nvPr/>
          </p:nvSpPr>
          <p:spPr>
            <a:xfrm>
              <a:off x="2057400" y="3733800"/>
              <a:ext cx="423041"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87" name="Oval 7">
              <a:extLst>
                <a:ext uri="{FF2B5EF4-FFF2-40B4-BE49-F238E27FC236}">
                  <a16:creationId xmlns:a16="http://schemas.microsoft.com/office/drawing/2014/main" id="{FB3E0613-5637-1881-C006-5F254FCD03F1}"/>
                </a:ext>
              </a:extLst>
            </p:cNvPr>
            <p:cNvSpPr/>
            <p:nvPr/>
          </p:nvSpPr>
          <p:spPr>
            <a:xfrm>
              <a:off x="3733800" y="3657600"/>
              <a:ext cx="423041"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88" name="Flowchart: Manual Operation 8">
              <a:extLst>
                <a:ext uri="{FF2B5EF4-FFF2-40B4-BE49-F238E27FC236}">
                  <a16:creationId xmlns:a16="http://schemas.microsoft.com/office/drawing/2014/main" id="{51E6DAD5-99FC-FF24-5A26-609C653EE55C}"/>
                </a:ext>
              </a:extLst>
            </p:cNvPr>
            <p:cNvSpPr/>
            <p:nvPr/>
          </p:nvSpPr>
          <p:spPr>
            <a:xfrm rot="12304159">
              <a:off x="2306019" y="2645924"/>
              <a:ext cx="548201" cy="1295400"/>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lowchart: Manual Operation 9">
              <a:extLst>
                <a:ext uri="{FF2B5EF4-FFF2-40B4-BE49-F238E27FC236}">
                  <a16:creationId xmlns:a16="http://schemas.microsoft.com/office/drawing/2014/main" id="{8B0B5E5F-F1F3-B101-203E-F0BA837CE637}"/>
                </a:ext>
              </a:extLst>
            </p:cNvPr>
            <p:cNvSpPr/>
            <p:nvPr/>
          </p:nvSpPr>
          <p:spPr>
            <a:xfrm rot="9407679">
              <a:off x="3407610" y="2641803"/>
              <a:ext cx="548201" cy="1295400"/>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lowchart: Manual Operation 10">
              <a:extLst>
                <a:ext uri="{FF2B5EF4-FFF2-40B4-BE49-F238E27FC236}">
                  <a16:creationId xmlns:a16="http://schemas.microsoft.com/office/drawing/2014/main" id="{4FD51A60-5DB9-831E-5AA5-A88E815FDAA5}"/>
                </a:ext>
              </a:extLst>
            </p:cNvPr>
            <p:cNvSpPr/>
            <p:nvPr/>
          </p:nvSpPr>
          <p:spPr>
            <a:xfrm rot="10800000">
              <a:off x="2590800" y="2743200"/>
              <a:ext cx="1066800" cy="1981200"/>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Isosceles Triangle 11">
              <a:extLst>
                <a:ext uri="{FF2B5EF4-FFF2-40B4-BE49-F238E27FC236}">
                  <a16:creationId xmlns:a16="http://schemas.microsoft.com/office/drawing/2014/main" id="{B278D7AF-8622-DB47-7283-004A894F5057}"/>
                </a:ext>
              </a:extLst>
            </p:cNvPr>
            <p:cNvSpPr/>
            <p:nvPr/>
          </p:nvSpPr>
          <p:spPr>
            <a:xfrm rot="10800000">
              <a:off x="2895600" y="2667000"/>
              <a:ext cx="533400" cy="5334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Cross 12">
              <a:extLst>
                <a:ext uri="{FF2B5EF4-FFF2-40B4-BE49-F238E27FC236}">
                  <a16:creationId xmlns:a16="http://schemas.microsoft.com/office/drawing/2014/main" id="{E4C6D6A2-09E0-CC34-1D8E-B411158EFAE2}"/>
                </a:ext>
              </a:extLst>
            </p:cNvPr>
            <p:cNvSpPr/>
            <p:nvPr/>
          </p:nvSpPr>
          <p:spPr>
            <a:xfrm rot="2093903">
              <a:off x="3289478" y="3371849"/>
              <a:ext cx="478083" cy="461669"/>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Pentagon 13">
              <a:extLst>
                <a:ext uri="{FF2B5EF4-FFF2-40B4-BE49-F238E27FC236}">
                  <a16:creationId xmlns:a16="http://schemas.microsoft.com/office/drawing/2014/main" id="{27B7D166-DBAA-B3CF-8C20-38B581E55CD4}"/>
                </a:ext>
              </a:extLst>
            </p:cNvPr>
            <p:cNvSpPr/>
            <p:nvPr/>
          </p:nvSpPr>
          <p:spPr>
            <a:xfrm rot="7482643">
              <a:off x="2600183" y="4245200"/>
              <a:ext cx="952500" cy="15094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95" name="Rectangle 14">
              <a:extLst>
                <a:ext uri="{FF2B5EF4-FFF2-40B4-BE49-F238E27FC236}">
                  <a16:creationId xmlns:a16="http://schemas.microsoft.com/office/drawing/2014/main" id="{CD747CCA-5583-7441-DD45-40AA4668CF8C}"/>
                </a:ext>
              </a:extLst>
            </p:cNvPr>
            <p:cNvSpPr/>
            <p:nvPr/>
          </p:nvSpPr>
          <p:spPr>
            <a:xfrm>
              <a:off x="2667001" y="3733800"/>
              <a:ext cx="10668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96" name="Oval 17">
              <a:extLst>
                <a:ext uri="{FF2B5EF4-FFF2-40B4-BE49-F238E27FC236}">
                  <a16:creationId xmlns:a16="http://schemas.microsoft.com/office/drawing/2014/main" id="{9E2C62E9-13BF-1FF7-33B3-B21A7273E94E}"/>
                </a:ext>
              </a:extLst>
            </p:cNvPr>
            <p:cNvSpPr/>
            <p:nvPr/>
          </p:nvSpPr>
          <p:spPr>
            <a:xfrm>
              <a:off x="2667000" y="1371600"/>
              <a:ext cx="914400" cy="1447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egular Pentagon 18">
              <a:extLst>
                <a:ext uri="{FF2B5EF4-FFF2-40B4-BE49-F238E27FC236}">
                  <a16:creationId xmlns:a16="http://schemas.microsoft.com/office/drawing/2014/main" id="{21DD10E0-6807-719C-92A0-2CE80CA4BFD7}"/>
                </a:ext>
              </a:extLst>
            </p:cNvPr>
            <p:cNvSpPr/>
            <p:nvPr/>
          </p:nvSpPr>
          <p:spPr>
            <a:xfrm rot="4209139">
              <a:off x="2375441" y="2593389"/>
              <a:ext cx="556163" cy="553458"/>
            </a:xfrm>
            <a:prstGeom prst="pentag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01" name="Regular Pentagon 19">
              <a:extLst>
                <a:ext uri="{FF2B5EF4-FFF2-40B4-BE49-F238E27FC236}">
                  <a16:creationId xmlns:a16="http://schemas.microsoft.com/office/drawing/2014/main" id="{C84ED208-7691-8716-8A72-98A8A0087FBA}"/>
                </a:ext>
              </a:extLst>
            </p:cNvPr>
            <p:cNvSpPr/>
            <p:nvPr/>
          </p:nvSpPr>
          <p:spPr>
            <a:xfrm rot="5400000" flipH="1">
              <a:off x="3408079" y="2588621"/>
              <a:ext cx="571595" cy="529756"/>
            </a:xfrm>
            <a:prstGeom prst="pentag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02" name="Moon 20">
              <a:extLst>
                <a:ext uri="{FF2B5EF4-FFF2-40B4-BE49-F238E27FC236}">
                  <a16:creationId xmlns:a16="http://schemas.microsoft.com/office/drawing/2014/main" id="{544B712D-2F39-5707-5B27-12F4EBF19A6B}"/>
                </a:ext>
              </a:extLst>
            </p:cNvPr>
            <p:cNvSpPr/>
            <p:nvPr/>
          </p:nvSpPr>
          <p:spPr>
            <a:xfrm rot="10238857">
              <a:off x="3352800" y="1600200"/>
              <a:ext cx="457200" cy="914400"/>
            </a:xfrm>
            <a:prstGeom prst="moon">
              <a:avLst>
                <a:gd name="adj" fmla="val 875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lowchart: Delay 21">
              <a:extLst>
                <a:ext uri="{FF2B5EF4-FFF2-40B4-BE49-F238E27FC236}">
                  <a16:creationId xmlns:a16="http://schemas.microsoft.com/office/drawing/2014/main" id="{90ECB92D-08E2-DA04-F6F0-093CDAF2B166}"/>
                </a:ext>
              </a:extLst>
            </p:cNvPr>
            <p:cNvSpPr/>
            <p:nvPr/>
          </p:nvSpPr>
          <p:spPr>
            <a:xfrm rot="16031486">
              <a:off x="2779731" y="985391"/>
              <a:ext cx="470344" cy="1128322"/>
            </a:xfrm>
            <a:prstGeom prst="flowChartDelay">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Moon 22">
              <a:extLst>
                <a:ext uri="{FF2B5EF4-FFF2-40B4-BE49-F238E27FC236}">
                  <a16:creationId xmlns:a16="http://schemas.microsoft.com/office/drawing/2014/main" id="{34E002C1-B992-172F-CC18-009EEB18D21C}"/>
                </a:ext>
              </a:extLst>
            </p:cNvPr>
            <p:cNvSpPr/>
            <p:nvPr/>
          </p:nvSpPr>
          <p:spPr>
            <a:xfrm rot="10649429" flipH="1">
              <a:off x="2382000" y="1685971"/>
              <a:ext cx="457200" cy="914400"/>
            </a:xfrm>
            <a:prstGeom prst="moon">
              <a:avLst>
                <a:gd name="adj" fmla="val 875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ectangle 23">
              <a:extLst>
                <a:ext uri="{FF2B5EF4-FFF2-40B4-BE49-F238E27FC236}">
                  <a16:creationId xmlns:a16="http://schemas.microsoft.com/office/drawing/2014/main" id="{31EF4D10-D318-92BA-89E8-E7CA09B06642}"/>
                </a:ext>
              </a:extLst>
            </p:cNvPr>
            <p:cNvSpPr/>
            <p:nvPr/>
          </p:nvSpPr>
          <p:spPr>
            <a:xfrm>
              <a:off x="2438400" y="1600200"/>
              <a:ext cx="12192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92" name="Group 135">
            <a:extLst>
              <a:ext uri="{FF2B5EF4-FFF2-40B4-BE49-F238E27FC236}">
                <a16:creationId xmlns:a16="http://schemas.microsoft.com/office/drawing/2014/main" id="{949FCBE5-EA08-7B58-463F-0763048F6244}"/>
              </a:ext>
            </a:extLst>
          </p:cNvPr>
          <p:cNvGrpSpPr/>
          <p:nvPr/>
        </p:nvGrpSpPr>
        <p:grpSpPr>
          <a:xfrm>
            <a:off x="2009005" y="3823315"/>
            <a:ext cx="946320" cy="2362200"/>
            <a:chOff x="2743200" y="381000"/>
            <a:chExt cx="1770534" cy="4419599"/>
          </a:xfrm>
        </p:grpSpPr>
        <p:sp>
          <p:nvSpPr>
            <p:cNvPr id="245" name="Oval 244">
              <a:extLst>
                <a:ext uri="{FF2B5EF4-FFF2-40B4-BE49-F238E27FC236}">
                  <a16:creationId xmlns:a16="http://schemas.microsoft.com/office/drawing/2014/main" id="{69E0D996-FECF-DB1A-5373-477ACBC6BED2}"/>
                </a:ext>
              </a:extLst>
            </p:cNvPr>
            <p:cNvSpPr/>
            <p:nvPr/>
          </p:nvSpPr>
          <p:spPr>
            <a:xfrm rot="1909722" flipH="1">
              <a:off x="3131065" y="4170577"/>
              <a:ext cx="471466" cy="618796"/>
            </a:xfrm>
            <a:prstGeom prst="ellipse">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a:extLst>
                <a:ext uri="{FF2B5EF4-FFF2-40B4-BE49-F238E27FC236}">
                  <a16:creationId xmlns:a16="http://schemas.microsoft.com/office/drawing/2014/main" id="{B685B989-2B93-734E-30DB-0E32BCC284AB}"/>
                </a:ext>
              </a:extLst>
            </p:cNvPr>
            <p:cNvSpPr/>
            <p:nvPr/>
          </p:nvSpPr>
          <p:spPr>
            <a:xfrm rot="20332950" flipH="1">
              <a:off x="3590649" y="4181803"/>
              <a:ext cx="471466" cy="618796"/>
            </a:xfrm>
            <a:prstGeom prst="ellipse">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Trapezoid 246">
              <a:extLst>
                <a:ext uri="{FF2B5EF4-FFF2-40B4-BE49-F238E27FC236}">
                  <a16:creationId xmlns:a16="http://schemas.microsoft.com/office/drawing/2014/main" id="{B12C5C8B-DE71-78FD-5807-B45295894767}"/>
                </a:ext>
              </a:extLst>
            </p:cNvPr>
            <p:cNvSpPr/>
            <p:nvPr/>
          </p:nvSpPr>
          <p:spPr>
            <a:xfrm flipH="1">
              <a:off x="2998714" y="3515978"/>
              <a:ext cx="1272357" cy="945470"/>
            </a:xfrm>
            <a:prstGeom prst="trapezoid">
              <a:avLst>
                <a:gd name="adj" fmla="val 1361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a:extLst>
                <a:ext uri="{FF2B5EF4-FFF2-40B4-BE49-F238E27FC236}">
                  <a16:creationId xmlns:a16="http://schemas.microsoft.com/office/drawing/2014/main" id="{BEB482DB-9F60-B70C-A54C-97CC353FE234}"/>
                </a:ext>
              </a:extLst>
            </p:cNvPr>
            <p:cNvSpPr/>
            <p:nvPr/>
          </p:nvSpPr>
          <p:spPr>
            <a:xfrm flipH="1">
              <a:off x="2743200" y="2769623"/>
              <a:ext cx="338292" cy="51172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a:extLst>
                <a:ext uri="{FF2B5EF4-FFF2-40B4-BE49-F238E27FC236}">
                  <a16:creationId xmlns:a16="http://schemas.microsoft.com/office/drawing/2014/main" id="{FEB7271B-AA12-3BD0-64A9-DDA3A9C7632E}"/>
                </a:ext>
              </a:extLst>
            </p:cNvPr>
            <p:cNvSpPr/>
            <p:nvPr/>
          </p:nvSpPr>
          <p:spPr>
            <a:xfrm flipH="1">
              <a:off x="4175442" y="2726492"/>
              <a:ext cx="338292" cy="51172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rapezoid 249">
              <a:extLst>
                <a:ext uri="{FF2B5EF4-FFF2-40B4-BE49-F238E27FC236}">
                  <a16:creationId xmlns:a16="http://schemas.microsoft.com/office/drawing/2014/main" id="{E3A6F260-1D0C-779D-8023-C4C30B754376}"/>
                </a:ext>
              </a:extLst>
            </p:cNvPr>
            <p:cNvSpPr/>
            <p:nvPr/>
          </p:nvSpPr>
          <p:spPr>
            <a:xfrm rot="1497809" flipH="1">
              <a:off x="2865051" y="1743328"/>
              <a:ext cx="583185" cy="1281922"/>
            </a:xfrm>
            <a:prstGeom prst="trapezoid">
              <a:avLst>
                <a:gd name="adj" fmla="val 34133"/>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Trapezoid 250">
              <a:extLst>
                <a:ext uri="{FF2B5EF4-FFF2-40B4-BE49-F238E27FC236}">
                  <a16:creationId xmlns:a16="http://schemas.microsoft.com/office/drawing/2014/main" id="{497FCE29-287B-304C-20EC-E4824F74E183}"/>
                </a:ext>
              </a:extLst>
            </p:cNvPr>
            <p:cNvSpPr/>
            <p:nvPr/>
          </p:nvSpPr>
          <p:spPr>
            <a:xfrm rot="20272996" flipH="1">
              <a:off x="3818429" y="1724562"/>
              <a:ext cx="583185" cy="1281922"/>
            </a:xfrm>
            <a:prstGeom prst="trapezoid">
              <a:avLst>
                <a:gd name="adj" fmla="val 34133"/>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rapezoid 251">
              <a:extLst>
                <a:ext uri="{FF2B5EF4-FFF2-40B4-BE49-F238E27FC236}">
                  <a16:creationId xmlns:a16="http://schemas.microsoft.com/office/drawing/2014/main" id="{FFECFC5B-F4C1-2630-B28F-967EC59E10E5}"/>
                </a:ext>
              </a:extLst>
            </p:cNvPr>
            <p:cNvSpPr/>
            <p:nvPr/>
          </p:nvSpPr>
          <p:spPr>
            <a:xfrm flipH="1">
              <a:off x="3010892" y="1768888"/>
              <a:ext cx="1256091" cy="2493514"/>
            </a:xfrm>
            <a:prstGeom prst="trapezoid">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3" name="Group 87">
              <a:extLst>
                <a:ext uri="{FF2B5EF4-FFF2-40B4-BE49-F238E27FC236}">
                  <a16:creationId xmlns:a16="http://schemas.microsoft.com/office/drawing/2014/main" id="{8AF8D4F2-DD41-1B9C-7B3D-E2FA00037F6F}"/>
                </a:ext>
              </a:extLst>
            </p:cNvPr>
            <p:cNvGrpSpPr/>
            <p:nvPr/>
          </p:nvGrpSpPr>
          <p:grpSpPr>
            <a:xfrm flipH="1">
              <a:off x="2892684" y="381000"/>
              <a:ext cx="1431402" cy="1542608"/>
              <a:chOff x="3048000" y="381000"/>
              <a:chExt cx="1365913" cy="1219199"/>
            </a:xfrm>
          </p:grpSpPr>
          <p:sp>
            <p:nvSpPr>
              <p:cNvPr id="268" name="Oval 267">
                <a:extLst>
                  <a:ext uri="{FF2B5EF4-FFF2-40B4-BE49-F238E27FC236}">
                    <a16:creationId xmlns:a16="http://schemas.microsoft.com/office/drawing/2014/main" id="{F2FEA6D2-A92F-5D86-12D7-B717AB339653}"/>
                  </a:ext>
                </a:extLst>
              </p:cNvPr>
              <p:cNvSpPr/>
              <p:nvPr/>
            </p:nvSpPr>
            <p:spPr>
              <a:xfrm>
                <a:off x="3276600" y="426397"/>
                <a:ext cx="872048" cy="117380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68">
                <a:extLst>
                  <a:ext uri="{FF2B5EF4-FFF2-40B4-BE49-F238E27FC236}">
                    <a16:creationId xmlns:a16="http://schemas.microsoft.com/office/drawing/2014/main" id="{4301F3C6-6D94-D3BE-8173-6C2A85FC0CB4}"/>
                  </a:ext>
                </a:extLst>
              </p:cNvPr>
              <p:cNvSpPr/>
              <p:nvPr/>
            </p:nvSpPr>
            <p:spPr>
              <a:xfrm>
                <a:off x="3276600" y="838200"/>
                <a:ext cx="914400" cy="152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0" name="Group 42">
                <a:extLst>
                  <a:ext uri="{FF2B5EF4-FFF2-40B4-BE49-F238E27FC236}">
                    <a16:creationId xmlns:a16="http://schemas.microsoft.com/office/drawing/2014/main" id="{86C6424B-1A38-6D3D-F114-A6F748D8E534}"/>
                  </a:ext>
                </a:extLst>
              </p:cNvPr>
              <p:cNvGrpSpPr/>
              <p:nvPr/>
            </p:nvGrpSpPr>
            <p:grpSpPr>
              <a:xfrm>
                <a:off x="3048000" y="381000"/>
                <a:ext cx="1365913" cy="712342"/>
                <a:chOff x="5207746" y="545873"/>
                <a:chExt cx="1365913" cy="712342"/>
              </a:xfrm>
            </p:grpSpPr>
            <p:sp>
              <p:nvSpPr>
                <p:cNvPr id="273" name="Moon 70">
                  <a:extLst>
                    <a:ext uri="{FF2B5EF4-FFF2-40B4-BE49-F238E27FC236}">
                      <a16:creationId xmlns:a16="http://schemas.microsoft.com/office/drawing/2014/main" id="{F741D486-9FD5-DFFA-EDEB-966EAB666E03}"/>
                    </a:ext>
                  </a:extLst>
                </p:cNvPr>
                <p:cNvSpPr/>
                <p:nvPr/>
              </p:nvSpPr>
              <p:spPr>
                <a:xfrm rot="5101425">
                  <a:off x="5343502" y="698892"/>
                  <a:ext cx="340787" cy="612299"/>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Moon 274">
                  <a:extLst>
                    <a:ext uri="{FF2B5EF4-FFF2-40B4-BE49-F238E27FC236}">
                      <a16:creationId xmlns:a16="http://schemas.microsoft.com/office/drawing/2014/main" id="{4170EC3A-9F8B-4D63-7C80-320081C31616}"/>
                    </a:ext>
                  </a:extLst>
                </p:cNvPr>
                <p:cNvSpPr/>
                <p:nvPr/>
              </p:nvSpPr>
              <p:spPr>
                <a:xfrm rot="8137030">
                  <a:off x="5442337" y="550775"/>
                  <a:ext cx="502055" cy="574852"/>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Moon 275">
                  <a:extLst>
                    <a:ext uri="{FF2B5EF4-FFF2-40B4-BE49-F238E27FC236}">
                      <a16:creationId xmlns:a16="http://schemas.microsoft.com/office/drawing/2014/main" id="{62D0AB53-AE1C-D5E6-8489-338548AADCEE}"/>
                    </a:ext>
                  </a:extLst>
                </p:cNvPr>
                <p:cNvSpPr/>
                <p:nvPr/>
              </p:nvSpPr>
              <p:spPr>
                <a:xfrm rot="3582768">
                  <a:off x="5642569" y="512276"/>
                  <a:ext cx="554415" cy="621609"/>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Moon 73">
                  <a:extLst>
                    <a:ext uri="{FF2B5EF4-FFF2-40B4-BE49-F238E27FC236}">
                      <a16:creationId xmlns:a16="http://schemas.microsoft.com/office/drawing/2014/main" id="{CB777082-0AD3-E453-DE97-FF85044A044A}"/>
                    </a:ext>
                  </a:extLst>
                </p:cNvPr>
                <p:cNvSpPr/>
                <p:nvPr/>
              </p:nvSpPr>
              <p:spPr>
                <a:xfrm rot="6344481">
                  <a:off x="5396085" y="585004"/>
                  <a:ext cx="389971" cy="582594"/>
                </a:xfrm>
                <a:prstGeom prst="moon">
                  <a:avLst>
                    <a:gd name="adj" fmla="val 2855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Moon 277">
                  <a:extLst>
                    <a:ext uri="{FF2B5EF4-FFF2-40B4-BE49-F238E27FC236}">
                      <a16:creationId xmlns:a16="http://schemas.microsoft.com/office/drawing/2014/main" id="{E1EFBAE8-46C9-A706-4213-7B0F3C81DE92}"/>
                    </a:ext>
                  </a:extLst>
                </p:cNvPr>
                <p:cNvSpPr/>
                <p:nvPr/>
              </p:nvSpPr>
              <p:spPr>
                <a:xfrm rot="3920893">
                  <a:off x="5906901" y="549266"/>
                  <a:ext cx="323182" cy="806470"/>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Moon 278">
                  <a:extLst>
                    <a:ext uri="{FF2B5EF4-FFF2-40B4-BE49-F238E27FC236}">
                      <a16:creationId xmlns:a16="http://schemas.microsoft.com/office/drawing/2014/main" id="{82D67F9D-7D14-C10F-BF5F-367059D6DEA4}"/>
                    </a:ext>
                  </a:extLst>
                </p:cNvPr>
                <p:cNvSpPr/>
                <p:nvPr/>
              </p:nvSpPr>
              <p:spPr>
                <a:xfrm rot="6517680">
                  <a:off x="6034746" y="719302"/>
                  <a:ext cx="323182" cy="754644"/>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a:extLst>
                    <a:ext uri="{FF2B5EF4-FFF2-40B4-BE49-F238E27FC236}">
                      <a16:creationId xmlns:a16="http://schemas.microsoft.com/office/drawing/2014/main" id="{DC452963-4621-BAED-2E05-3A3B915788EA}"/>
                    </a:ext>
                  </a:extLst>
                </p:cNvPr>
                <p:cNvSpPr/>
                <p:nvPr/>
              </p:nvSpPr>
              <p:spPr>
                <a:xfrm>
                  <a:off x="5486400" y="685800"/>
                  <a:ext cx="685800" cy="3048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4" name="Group 228">
              <a:extLst>
                <a:ext uri="{FF2B5EF4-FFF2-40B4-BE49-F238E27FC236}">
                  <a16:creationId xmlns:a16="http://schemas.microsoft.com/office/drawing/2014/main" id="{A4EAB75D-BF4E-881E-ADE6-6FF9C47A4A21}"/>
                </a:ext>
              </a:extLst>
            </p:cNvPr>
            <p:cNvGrpSpPr/>
            <p:nvPr/>
          </p:nvGrpSpPr>
          <p:grpSpPr>
            <a:xfrm rot="17643422">
              <a:off x="3303370" y="2608877"/>
              <a:ext cx="593580" cy="1111274"/>
              <a:chOff x="4434043" y="4647053"/>
              <a:chExt cx="593580" cy="1111274"/>
            </a:xfrm>
          </p:grpSpPr>
          <p:sp>
            <p:nvSpPr>
              <p:cNvPr id="266" name="Cross 12">
                <a:extLst>
                  <a:ext uri="{FF2B5EF4-FFF2-40B4-BE49-F238E27FC236}">
                    <a16:creationId xmlns:a16="http://schemas.microsoft.com/office/drawing/2014/main" id="{3FE1D920-9A00-0E5A-58CA-D50C9CEAA7BA}"/>
                  </a:ext>
                </a:extLst>
              </p:cNvPr>
              <p:cNvSpPr/>
              <p:nvPr/>
            </p:nvSpPr>
            <p:spPr>
              <a:xfrm rot="2093903">
                <a:off x="4601597" y="4647053"/>
                <a:ext cx="426026" cy="411400"/>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Pentagon 13">
                <a:extLst>
                  <a:ext uri="{FF2B5EF4-FFF2-40B4-BE49-F238E27FC236}">
                    <a16:creationId xmlns:a16="http://schemas.microsoft.com/office/drawing/2014/main" id="{3BA8B15F-1C68-24A1-23DB-EE568CD7058A}"/>
                  </a:ext>
                </a:extLst>
              </p:cNvPr>
              <p:cNvSpPr/>
              <p:nvPr/>
            </p:nvSpPr>
            <p:spPr>
              <a:xfrm rot="7482643">
                <a:off x="4053800" y="5289784"/>
                <a:ext cx="848786" cy="88300"/>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
          <p:nvSpPr>
            <p:cNvPr id="256" name="Rectangle 255">
              <a:extLst>
                <a:ext uri="{FF2B5EF4-FFF2-40B4-BE49-F238E27FC236}">
                  <a16:creationId xmlns:a16="http://schemas.microsoft.com/office/drawing/2014/main" id="{72EDCBB0-8432-76C1-F4C3-BC657C4C7F8F}"/>
                </a:ext>
              </a:extLst>
            </p:cNvPr>
            <p:cNvSpPr/>
            <p:nvPr/>
          </p:nvSpPr>
          <p:spPr>
            <a:xfrm flipH="1">
              <a:off x="3164545" y="3048000"/>
              <a:ext cx="990600" cy="152400"/>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7" name="Group 52">
              <a:extLst>
                <a:ext uri="{FF2B5EF4-FFF2-40B4-BE49-F238E27FC236}">
                  <a16:creationId xmlns:a16="http://schemas.microsoft.com/office/drawing/2014/main" id="{2C95B95A-F38D-1AB1-D7AB-64BA73A58043}"/>
                </a:ext>
              </a:extLst>
            </p:cNvPr>
            <p:cNvGrpSpPr/>
            <p:nvPr/>
          </p:nvGrpSpPr>
          <p:grpSpPr>
            <a:xfrm flipH="1">
              <a:off x="3157759" y="1625039"/>
              <a:ext cx="901253" cy="1800390"/>
              <a:chOff x="5410200" y="838200"/>
              <a:chExt cx="2057400" cy="4038600"/>
            </a:xfrm>
            <a:solidFill>
              <a:srgbClr val="927B40"/>
            </a:solidFill>
          </p:grpSpPr>
          <p:sp>
            <p:nvSpPr>
              <p:cNvPr id="258" name="Trapezoid 50">
                <a:extLst>
                  <a:ext uri="{FF2B5EF4-FFF2-40B4-BE49-F238E27FC236}">
                    <a16:creationId xmlns:a16="http://schemas.microsoft.com/office/drawing/2014/main" id="{F24C48C9-26BA-7154-6DE2-15621207CD73}"/>
                  </a:ext>
                </a:extLst>
              </p:cNvPr>
              <p:cNvSpPr/>
              <p:nvPr/>
            </p:nvSpPr>
            <p:spPr>
              <a:xfrm>
                <a:off x="5410200" y="1600200"/>
                <a:ext cx="914400" cy="32766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Trapezoid 258">
                <a:extLst>
                  <a:ext uri="{FF2B5EF4-FFF2-40B4-BE49-F238E27FC236}">
                    <a16:creationId xmlns:a16="http://schemas.microsoft.com/office/drawing/2014/main" id="{304C40C9-3E2A-293F-ECEA-E90A897C2E55}"/>
                  </a:ext>
                </a:extLst>
              </p:cNvPr>
              <p:cNvSpPr/>
              <p:nvPr/>
            </p:nvSpPr>
            <p:spPr>
              <a:xfrm>
                <a:off x="5562600" y="1752600"/>
                <a:ext cx="914400" cy="27432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0" name="Group 45">
                <a:extLst>
                  <a:ext uri="{FF2B5EF4-FFF2-40B4-BE49-F238E27FC236}">
                    <a16:creationId xmlns:a16="http://schemas.microsoft.com/office/drawing/2014/main" id="{8F6724C1-3019-4956-136A-34CB514F19E4}"/>
                  </a:ext>
                </a:extLst>
              </p:cNvPr>
              <p:cNvGrpSpPr/>
              <p:nvPr/>
            </p:nvGrpSpPr>
            <p:grpSpPr>
              <a:xfrm>
                <a:off x="5486400" y="838200"/>
                <a:ext cx="1981200" cy="2070031"/>
                <a:chOff x="2624682" y="2226017"/>
                <a:chExt cx="1981200" cy="2070031"/>
              </a:xfrm>
              <a:grpFill/>
            </p:grpSpPr>
            <p:sp>
              <p:nvSpPr>
                <p:cNvPr id="261" name="Pie 151">
                  <a:extLst>
                    <a:ext uri="{FF2B5EF4-FFF2-40B4-BE49-F238E27FC236}">
                      <a16:creationId xmlns:a16="http://schemas.microsoft.com/office/drawing/2014/main" id="{5CA41A6B-B8CB-5D87-A461-9AA70D6BDB3D}"/>
                    </a:ext>
                  </a:extLst>
                </p:cNvPr>
                <p:cNvSpPr/>
                <p:nvPr/>
              </p:nvSpPr>
              <p:spPr>
                <a:xfrm rot="18695073">
                  <a:off x="2580266" y="2270433"/>
                  <a:ext cx="2070031" cy="1981200"/>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62" name="Group 5">
                  <a:extLst>
                    <a:ext uri="{FF2B5EF4-FFF2-40B4-BE49-F238E27FC236}">
                      <a16:creationId xmlns:a16="http://schemas.microsoft.com/office/drawing/2014/main" id="{0D0F9868-1AE8-6E45-5E3D-49B28BC4210F}"/>
                    </a:ext>
                  </a:extLst>
                </p:cNvPr>
                <p:cNvGrpSpPr/>
                <p:nvPr/>
              </p:nvGrpSpPr>
              <p:grpSpPr>
                <a:xfrm>
                  <a:off x="2743200" y="2438400"/>
                  <a:ext cx="1683225" cy="1529540"/>
                  <a:chOff x="2740938" y="2438400"/>
                  <a:chExt cx="1683225" cy="1529540"/>
                </a:xfrm>
                <a:grpFill/>
              </p:grpSpPr>
              <p:sp>
                <p:nvSpPr>
                  <p:cNvPr id="263" name="Moon 3">
                    <a:extLst>
                      <a:ext uri="{FF2B5EF4-FFF2-40B4-BE49-F238E27FC236}">
                        <a16:creationId xmlns:a16="http://schemas.microsoft.com/office/drawing/2014/main" id="{5BAD6544-70BB-271B-3D6B-D6C0467B9FEF}"/>
                      </a:ext>
                    </a:extLst>
                  </p:cNvPr>
                  <p:cNvSpPr/>
                  <p:nvPr/>
                </p:nvSpPr>
                <p:spPr>
                  <a:xfrm rot="16200000">
                    <a:off x="2905503" y="2449280"/>
                    <a:ext cx="1354095" cy="1683225"/>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Moon 49">
                    <a:extLst>
                      <a:ext uri="{FF2B5EF4-FFF2-40B4-BE49-F238E27FC236}">
                        <a16:creationId xmlns:a16="http://schemas.microsoft.com/office/drawing/2014/main" id="{459516F4-1EB6-0AE2-5487-E79F5F091A95}"/>
                      </a:ext>
                    </a:extLst>
                  </p:cNvPr>
                  <p:cNvSpPr/>
                  <p:nvPr/>
                </p:nvSpPr>
                <p:spPr>
                  <a:xfrm rot="16200000">
                    <a:off x="3009901" y="2171700"/>
                    <a:ext cx="1066800" cy="1600199"/>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93" name="Group 168">
            <a:extLst>
              <a:ext uri="{FF2B5EF4-FFF2-40B4-BE49-F238E27FC236}">
                <a16:creationId xmlns:a16="http://schemas.microsoft.com/office/drawing/2014/main" id="{E74F052C-98A2-AA74-C1A7-F85BBF7E4EDA}"/>
              </a:ext>
            </a:extLst>
          </p:cNvPr>
          <p:cNvGrpSpPr/>
          <p:nvPr/>
        </p:nvGrpSpPr>
        <p:grpSpPr>
          <a:xfrm>
            <a:off x="3456805" y="3975715"/>
            <a:ext cx="990944" cy="2133600"/>
            <a:chOff x="228600" y="381000"/>
            <a:chExt cx="2052669" cy="4419600"/>
          </a:xfrm>
        </p:grpSpPr>
        <p:sp>
          <p:nvSpPr>
            <p:cNvPr id="94" name="Oval 2">
              <a:extLst>
                <a:ext uri="{FF2B5EF4-FFF2-40B4-BE49-F238E27FC236}">
                  <a16:creationId xmlns:a16="http://schemas.microsoft.com/office/drawing/2014/main" id="{63D4C321-3D0F-A2E9-EBCC-21F813F48368}"/>
                </a:ext>
              </a:extLst>
            </p:cNvPr>
            <p:cNvSpPr/>
            <p:nvPr/>
          </p:nvSpPr>
          <p:spPr>
            <a:xfrm rot="1267050">
              <a:off x="769253" y="4152621"/>
              <a:ext cx="439436" cy="647979"/>
            </a:xfrm>
            <a:prstGeom prst="ellipse">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DABB2361-AEAD-8FB0-4FFE-25244B3507AC}"/>
                </a:ext>
              </a:extLst>
            </p:cNvPr>
            <p:cNvSpPr/>
            <p:nvPr/>
          </p:nvSpPr>
          <p:spPr>
            <a:xfrm rot="19394983">
              <a:off x="1208780" y="4113035"/>
              <a:ext cx="439436" cy="647979"/>
            </a:xfrm>
            <a:prstGeom prst="ellipse">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2">
              <a:extLst>
                <a:ext uri="{FF2B5EF4-FFF2-40B4-BE49-F238E27FC236}">
                  <a16:creationId xmlns:a16="http://schemas.microsoft.com/office/drawing/2014/main" id="{43684D76-8374-30E0-33FE-9D048BD1534C}"/>
                </a:ext>
              </a:extLst>
            </p:cNvPr>
            <p:cNvSpPr/>
            <p:nvPr/>
          </p:nvSpPr>
          <p:spPr>
            <a:xfrm rot="20847300">
              <a:off x="1908646" y="2569552"/>
              <a:ext cx="372623" cy="57746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3">
              <a:extLst>
                <a:ext uri="{FF2B5EF4-FFF2-40B4-BE49-F238E27FC236}">
                  <a16:creationId xmlns:a16="http://schemas.microsoft.com/office/drawing/2014/main" id="{FA27D6A1-19DD-0BD9-3F6E-AFA60B99B300}"/>
                </a:ext>
              </a:extLst>
            </p:cNvPr>
            <p:cNvSpPr/>
            <p:nvPr/>
          </p:nvSpPr>
          <p:spPr>
            <a:xfrm>
              <a:off x="228600" y="2667000"/>
              <a:ext cx="372623" cy="57746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4">
              <a:extLst>
                <a:ext uri="{FF2B5EF4-FFF2-40B4-BE49-F238E27FC236}">
                  <a16:creationId xmlns:a16="http://schemas.microsoft.com/office/drawing/2014/main" id="{4E25B236-8B28-C026-E823-C7726B0A62F9}"/>
                </a:ext>
              </a:extLst>
            </p:cNvPr>
            <p:cNvSpPr/>
            <p:nvPr/>
          </p:nvSpPr>
          <p:spPr>
            <a:xfrm rot="19994659">
              <a:off x="1411682" y="1483594"/>
              <a:ext cx="642370" cy="1446609"/>
            </a:xfrm>
            <a:prstGeom prst="trapezoid">
              <a:avLst>
                <a:gd name="adj" fmla="val 34133"/>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rapezoid 5">
              <a:extLst>
                <a:ext uri="{FF2B5EF4-FFF2-40B4-BE49-F238E27FC236}">
                  <a16:creationId xmlns:a16="http://schemas.microsoft.com/office/drawing/2014/main" id="{877ED75C-7FC0-ADDA-F47C-5246A6956DA5}"/>
                </a:ext>
              </a:extLst>
            </p:cNvPr>
            <p:cNvSpPr/>
            <p:nvPr/>
          </p:nvSpPr>
          <p:spPr>
            <a:xfrm rot="1327004">
              <a:off x="376784" y="1579493"/>
              <a:ext cx="642370" cy="1446609"/>
            </a:xfrm>
            <a:prstGeom prst="trapezoid">
              <a:avLst>
                <a:gd name="adj" fmla="val 34133"/>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rapezoid 6">
              <a:extLst>
                <a:ext uri="{FF2B5EF4-FFF2-40B4-BE49-F238E27FC236}">
                  <a16:creationId xmlns:a16="http://schemas.microsoft.com/office/drawing/2014/main" id="{6AB61BD9-055C-B9D2-4559-1CDCC57CA43E}"/>
                </a:ext>
              </a:extLst>
            </p:cNvPr>
            <p:cNvSpPr/>
            <p:nvPr/>
          </p:nvSpPr>
          <p:spPr>
            <a:xfrm>
              <a:off x="525079" y="1629513"/>
              <a:ext cx="1383567" cy="2813852"/>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Isosceles Triangle 7">
              <a:extLst>
                <a:ext uri="{FF2B5EF4-FFF2-40B4-BE49-F238E27FC236}">
                  <a16:creationId xmlns:a16="http://schemas.microsoft.com/office/drawing/2014/main" id="{553EE2A2-1ACD-E562-6DD4-1ACFCACFFDC5}"/>
                </a:ext>
              </a:extLst>
            </p:cNvPr>
            <p:cNvSpPr/>
            <p:nvPr/>
          </p:nvSpPr>
          <p:spPr>
            <a:xfrm rot="10800000">
              <a:off x="1019210" y="1629513"/>
              <a:ext cx="395305" cy="521084"/>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A4DB4A63-7D0B-B20B-A548-B901BE313862}"/>
                </a:ext>
              </a:extLst>
            </p:cNvPr>
            <p:cNvSpPr/>
            <p:nvPr/>
          </p:nvSpPr>
          <p:spPr>
            <a:xfrm>
              <a:off x="772144" y="433108"/>
              <a:ext cx="889437" cy="136502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 name="Group 16">
              <a:extLst>
                <a:ext uri="{FF2B5EF4-FFF2-40B4-BE49-F238E27FC236}">
                  <a16:creationId xmlns:a16="http://schemas.microsoft.com/office/drawing/2014/main" id="{B643B534-166D-D15C-2CD9-AF8E24DA7450}"/>
                </a:ext>
              </a:extLst>
            </p:cNvPr>
            <p:cNvGrpSpPr/>
            <p:nvPr/>
          </p:nvGrpSpPr>
          <p:grpSpPr>
            <a:xfrm rot="1082994">
              <a:off x="485768" y="491284"/>
              <a:ext cx="531842" cy="1166901"/>
              <a:chOff x="4726205" y="1077784"/>
              <a:chExt cx="1139391" cy="2436644"/>
            </a:xfrm>
          </p:grpSpPr>
          <p:sp>
            <p:nvSpPr>
              <p:cNvPr id="243" name="Double Wave 14">
                <a:extLst>
                  <a:ext uri="{FF2B5EF4-FFF2-40B4-BE49-F238E27FC236}">
                    <a16:creationId xmlns:a16="http://schemas.microsoft.com/office/drawing/2014/main" id="{DA0D9B5E-8F22-8F3B-EFA6-11FC2BBEFE94}"/>
                  </a:ext>
                </a:extLst>
              </p:cNvPr>
              <p:cNvSpPr/>
              <p:nvPr/>
            </p:nvSpPr>
            <p:spPr>
              <a:xfrm rot="16652822">
                <a:off x="3941885" y="1862104"/>
                <a:ext cx="2403230" cy="834589"/>
              </a:xfrm>
              <a:prstGeom prst="doubleWave">
                <a:avLst>
                  <a:gd name="adj1" fmla="val 12500"/>
                  <a:gd name="adj2" fmla="val -1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Double Wave 15">
                <a:extLst>
                  <a:ext uri="{FF2B5EF4-FFF2-40B4-BE49-F238E27FC236}">
                    <a16:creationId xmlns:a16="http://schemas.microsoft.com/office/drawing/2014/main" id="{1D54E8EE-7376-E9B9-17E1-AD9842C04FD1}"/>
                  </a:ext>
                </a:extLst>
              </p:cNvPr>
              <p:cNvSpPr/>
              <p:nvPr/>
            </p:nvSpPr>
            <p:spPr>
              <a:xfrm rot="16047068">
                <a:off x="4246687" y="1895519"/>
                <a:ext cx="2403230" cy="834588"/>
              </a:xfrm>
              <a:prstGeom prst="doubleWave">
                <a:avLst>
                  <a:gd name="adj1" fmla="val 12500"/>
                  <a:gd name="adj2" fmla="val -62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18">
              <a:extLst>
                <a:ext uri="{FF2B5EF4-FFF2-40B4-BE49-F238E27FC236}">
                  <a16:creationId xmlns:a16="http://schemas.microsoft.com/office/drawing/2014/main" id="{F797A209-82C4-B443-F4B9-D35B85501A5F}"/>
                </a:ext>
              </a:extLst>
            </p:cNvPr>
            <p:cNvGrpSpPr/>
            <p:nvPr/>
          </p:nvGrpSpPr>
          <p:grpSpPr>
            <a:xfrm rot="20843967">
              <a:off x="1414513" y="433108"/>
              <a:ext cx="531841" cy="1364391"/>
              <a:chOff x="4726207" y="1077784"/>
              <a:chExt cx="1139389" cy="2436644"/>
            </a:xfrm>
          </p:grpSpPr>
          <p:sp>
            <p:nvSpPr>
              <p:cNvPr id="241" name="Double Wave 240">
                <a:extLst>
                  <a:ext uri="{FF2B5EF4-FFF2-40B4-BE49-F238E27FC236}">
                    <a16:creationId xmlns:a16="http://schemas.microsoft.com/office/drawing/2014/main" id="{D34DA05C-5C64-CFD2-CE33-1EA91EBD438C}"/>
                  </a:ext>
                </a:extLst>
              </p:cNvPr>
              <p:cNvSpPr/>
              <p:nvPr/>
            </p:nvSpPr>
            <p:spPr>
              <a:xfrm rot="16652822">
                <a:off x="3941887" y="1862104"/>
                <a:ext cx="2403230" cy="834589"/>
              </a:xfrm>
              <a:prstGeom prst="doubleWave">
                <a:avLst>
                  <a:gd name="adj1" fmla="val 12500"/>
                  <a:gd name="adj2" fmla="val -1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Double Wave 241">
                <a:extLst>
                  <a:ext uri="{FF2B5EF4-FFF2-40B4-BE49-F238E27FC236}">
                    <a16:creationId xmlns:a16="http://schemas.microsoft.com/office/drawing/2014/main" id="{8D880A3E-FCE5-4E02-8BA3-939B88CBC0AD}"/>
                  </a:ext>
                </a:extLst>
              </p:cNvPr>
              <p:cNvSpPr/>
              <p:nvPr/>
            </p:nvSpPr>
            <p:spPr>
              <a:xfrm rot="16047068">
                <a:off x="4246687" y="1895519"/>
                <a:ext cx="2403230" cy="834588"/>
              </a:xfrm>
              <a:prstGeom prst="doubleWave">
                <a:avLst>
                  <a:gd name="adj1" fmla="val 12500"/>
                  <a:gd name="adj2" fmla="val -62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1" name="Double Wave 8">
              <a:extLst>
                <a:ext uri="{FF2B5EF4-FFF2-40B4-BE49-F238E27FC236}">
                  <a16:creationId xmlns:a16="http://schemas.microsoft.com/office/drawing/2014/main" id="{43B57F3E-ABA7-1A3F-2CA6-7147886805F7}"/>
                </a:ext>
              </a:extLst>
            </p:cNvPr>
            <p:cNvSpPr/>
            <p:nvPr/>
          </p:nvSpPr>
          <p:spPr>
            <a:xfrm rot="10558211">
              <a:off x="748498" y="517259"/>
              <a:ext cx="881102" cy="490499"/>
            </a:xfrm>
            <a:prstGeom prst="doubleWave">
              <a:avLst>
                <a:gd name="adj1" fmla="val 12500"/>
                <a:gd name="adj2" fmla="val -62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9">
              <a:extLst>
                <a:ext uri="{FF2B5EF4-FFF2-40B4-BE49-F238E27FC236}">
                  <a16:creationId xmlns:a16="http://schemas.microsoft.com/office/drawing/2014/main" id="{295EAE14-4E86-20A1-BE7B-7FD10A3259A1}"/>
                </a:ext>
              </a:extLst>
            </p:cNvPr>
            <p:cNvSpPr/>
            <p:nvPr/>
          </p:nvSpPr>
          <p:spPr>
            <a:xfrm>
              <a:off x="722731" y="381000"/>
              <a:ext cx="840023" cy="364759"/>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182">
              <a:extLst>
                <a:ext uri="{FF2B5EF4-FFF2-40B4-BE49-F238E27FC236}">
                  <a16:creationId xmlns:a16="http://schemas.microsoft.com/office/drawing/2014/main" id="{9EF0D3FA-3229-5B2E-30A7-6CBDAB4E6F09}"/>
                </a:ext>
              </a:extLst>
            </p:cNvPr>
            <p:cNvSpPr/>
            <p:nvPr/>
          </p:nvSpPr>
          <p:spPr>
            <a:xfrm>
              <a:off x="673318" y="641542"/>
              <a:ext cx="1087089" cy="260542"/>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11">
              <a:extLst>
                <a:ext uri="{FF2B5EF4-FFF2-40B4-BE49-F238E27FC236}">
                  <a16:creationId xmlns:a16="http://schemas.microsoft.com/office/drawing/2014/main" id="{D8450FAC-EBFB-55E8-A8B3-EE81379F0B04}"/>
                </a:ext>
              </a:extLst>
            </p:cNvPr>
            <p:cNvGrpSpPr/>
            <p:nvPr/>
          </p:nvGrpSpPr>
          <p:grpSpPr>
            <a:xfrm>
              <a:off x="609600" y="4191000"/>
              <a:ext cx="1246909" cy="228600"/>
              <a:chOff x="1295400" y="5181600"/>
              <a:chExt cx="3200400" cy="773545"/>
            </a:xfrm>
          </p:grpSpPr>
          <p:grpSp>
            <p:nvGrpSpPr>
              <p:cNvPr id="232" name="Group 105">
                <a:extLst>
                  <a:ext uri="{FF2B5EF4-FFF2-40B4-BE49-F238E27FC236}">
                    <a16:creationId xmlns:a16="http://schemas.microsoft.com/office/drawing/2014/main" id="{5FCE91E0-9BDC-C9E8-5371-EE1CA6939078}"/>
                  </a:ext>
                </a:extLst>
              </p:cNvPr>
              <p:cNvGrpSpPr/>
              <p:nvPr/>
            </p:nvGrpSpPr>
            <p:grpSpPr>
              <a:xfrm>
                <a:off x="1295400" y="5181600"/>
                <a:ext cx="1600200" cy="762000"/>
                <a:chOff x="1295400" y="5181600"/>
                <a:chExt cx="1600200" cy="762000"/>
              </a:xfrm>
            </p:grpSpPr>
            <p:sp>
              <p:nvSpPr>
                <p:cNvPr id="238" name="Lightning Bolt 237">
                  <a:extLst>
                    <a:ext uri="{FF2B5EF4-FFF2-40B4-BE49-F238E27FC236}">
                      <a16:creationId xmlns:a16="http://schemas.microsoft.com/office/drawing/2014/main" id="{B23E51C7-9F9C-84C2-4D64-62BE2E11FDE0}"/>
                    </a:ext>
                  </a:extLst>
                </p:cNvPr>
                <p:cNvSpPr/>
                <p:nvPr/>
              </p:nvSpPr>
              <p:spPr>
                <a:xfrm>
                  <a:off x="1295400" y="5181600"/>
                  <a:ext cx="838200" cy="762000"/>
                </a:xfrm>
                <a:prstGeom prst="lightningBol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Lightning Bolt 238">
                  <a:extLst>
                    <a:ext uri="{FF2B5EF4-FFF2-40B4-BE49-F238E27FC236}">
                      <a16:creationId xmlns:a16="http://schemas.microsoft.com/office/drawing/2014/main" id="{F36DD759-6253-5E37-8269-99C1ADF06434}"/>
                    </a:ext>
                  </a:extLst>
                </p:cNvPr>
                <p:cNvSpPr/>
                <p:nvPr/>
              </p:nvSpPr>
              <p:spPr>
                <a:xfrm flipH="1">
                  <a:off x="2057400" y="5181600"/>
                  <a:ext cx="838200" cy="762000"/>
                </a:xfrm>
                <a:prstGeom prst="lightningBol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Quad Arrow 213">
                  <a:extLst>
                    <a:ext uri="{FF2B5EF4-FFF2-40B4-BE49-F238E27FC236}">
                      <a16:creationId xmlns:a16="http://schemas.microsoft.com/office/drawing/2014/main" id="{165CE709-59E9-BF62-8C00-4EE42C3C8ED2}"/>
                    </a:ext>
                  </a:extLst>
                </p:cNvPr>
                <p:cNvSpPr/>
                <p:nvPr/>
              </p:nvSpPr>
              <p:spPr>
                <a:xfrm>
                  <a:off x="1828800" y="5181600"/>
                  <a:ext cx="533400" cy="457200"/>
                </a:xfrm>
                <a:prstGeom prst="quadArrow">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106">
                <a:extLst>
                  <a:ext uri="{FF2B5EF4-FFF2-40B4-BE49-F238E27FC236}">
                    <a16:creationId xmlns:a16="http://schemas.microsoft.com/office/drawing/2014/main" id="{7C323B1C-2B1F-FC79-00EE-EEDA780169B1}"/>
                  </a:ext>
                </a:extLst>
              </p:cNvPr>
              <p:cNvGrpSpPr/>
              <p:nvPr/>
            </p:nvGrpSpPr>
            <p:grpSpPr>
              <a:xfrm>
                <a:off x="2895600" y="5181600"/>
                <a:ext cx="1600200" cy="762000"/>
                <a:chOff x="1295400" y="5181600"/>
                <a:chExt cx="1600200" cy="762000"/>
              </a:xfrm>
            </p:grpSpPr>
            <p:sp>
              <p:nvSpPr>
                <p:cNvPr id="235" name="Lightning Bolt 234">
                  <a:extLst>
                    <a:ext uri="{FF2B5EF4-FFF2-40B4-BE49-F238E27FC236}">
                      <a16:creationId xmlns:a16="http://schemas.microsoft.com/office/drawing/2014/main" id="{35D011D9-1CEA-35C5-B3DA-2DD805BB3DFF}"/>
                    </a:ext>
                  </a:extLst>
                </p:cNvPr>
                <p:cNvSpPr/>
                <p:nvPr/>
              </p:nvSpPr>
              <p:spPr>
                <a:xfrm>
                  <a:off x="1295400" y="5181600"/>
                  <a:ext cx="838200" cy="762000"/>
                </a:xfrm>
                <a:prstGeom prst="lightningBol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Lightning Bolt 235">
                  <a:extLst>
                    <a:ext uri="{FF2B5EF4-FFF2-40B4-BE49-F238E27FC236}">
                      <a16:creationId xmlns:a16="http://schemas.microsoft.com/office/drawing/2014/main" id="{2CC443A1-89D6-72FB-7CA5-E6A54E03508D}"/>
                    </a:ext>
                  </a:extLst>
                </p:cNvPr>
                <p:cNvSpPr/>
                <p:nvPr/>
              </p:nvSpPr>
              <p:spPr>
                <a:xfrm flipH="1">
                  <a:off x="2057399" y="5181600"/>
                  <a:ext cx="838201" cy="762000"/>
                </a:xfrm>
                <a:prstGeom prst="lightningBol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Quad Arrow 210">
                  <a:extLst>
                    <a:ext uri="{FF2B5EF4-FFF2-40B4-BE49-F238E27FC236}">
                      <a16:creationId xmlns:a16="http://schemas.microsoft.com/office/drawing/2014/main" id="{F618E5B8-E04D-3423-8CEF-32089FD85A55}"/>
                    </a:ext>
                  </a:extLst>
                </p:cNvPr>
                <p:cNvSpPr/>
                <p:nvPr/>
              </p:nvSpPr>
              <p:spPr>
                <a:xfrm>
                  <a:off x="1828800" y="5181600"/>
                  <a:ext cx="533400" cy="457200"/>
                </a:xfrm>
                <a:prstGeom prst="quadArrow">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4" name="Quad Arrow 207">
                <a:extLst>
                  <a:ext uri="{FF2B5EF4-FFF2-40B4-BE49-F238E27FC236}">
                    <a16:creationId xmlns:a16="http://schemas.microsoft.com/office/drawing/2014/main" id="{42B00569-4B31-ABA0-B5C3-FD32AEF7BF46}"/>
                  </a:ext>
                </a:extLst>
              </p:cNvPr>
              <p:cNvSpPr/>
              <p:nvPr/>
            </p:nvSpPr>
            <p:spPr>
              <a:xfrm>
                <a:off x="2650836" y="5497945"/>
                <a:ext cx="533400" cy="457200"/>
              </a:xfrm>
              <a:prstGeom prst="quadArrow">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 name="Group 113">
              <a:extLst>
                <a:ext uri="{FF2B5EF4-FFF2-40B4-BE49-F238E27FC236}">
                  <a16:creationId xmlns:a16="http://schemas.microsoft.com/office/drawing/2014/main" id="{2285D19C-7FE7-E678-5F00-387B197FDAB0}"/>
                </a:ext>
              </a:extLst>
            </p:cNvPr>
            <p:cNvGrpSpPr/>
            <p:nvPr/>
          </p:nvGrpSpPr>
          <p:grpSpPr>
            <a:xfrm>
              <a:off x="616527" y="651164"/>
              <a:ext cx="1246909" cy="228600"/>
              <a:chOff x="1295400" y="5181600"/>
              <a:chExt cx="3200400" cy="773545"/>
            </a:xfrm>
          </p:grpSpPr>
          <p:grpSp>
            <p:nvGrpSpPr>
              <p:cNvPr id="223" name="Group 105">
                <a:extLst>
                  <a:ext uri="{FF2B5EF4-FFF2-40B4-BE49-F238E27FC236}">
                    <a16:creationId xmlns:a16="http://schemas.microsoft.com/office/drawing/2014/main" id="{5247667A-CD35-FC46-18A1-94E608285497}"/>
                  </a:ext>
                </a:extLst>
              </p:cNvPr>
              <p:cNvGrpSpPr/>
              <p:nvPr/>
            </p:nvGrpSpPr>
            <p:grpSpPr>
              <a:xfrm>
                <a:off x="1295400" y="5181600"/>
                <a:ext cx="1600200" cy="762000"/>
                <a:chOff x="1295400" y="5181600"/>
                <a:chExt cx="1600200" cy="762000"/>
              </a:xfrm>
            </p:grpSpPr>
            <p:sp>
              <p:nvSpPr>
                <p:cNvPr id="229" name="Lightning Bolt 228">
                  <a:extLst>
                    <a:ext uri="{FF2B5EF4-FFF2-40B4-BE49-F238E27FC236}">
                      <a16:creationId xmlns:a16="http://schemas.microsoft.com/office/drawing/2014/main" id="{67A1BE8E-C38B-3A6A-2F0F-F2DF4F69E5BF}"/>
                    </a:ext>
                  </a:extLst>
                </p:cNvPr>
                <p:cNvSpPr/>
                <p:nvPr/>
              </p:nvSpPr>
              <p:spPr>
                <a:xfrm>
                  <a:off x="1295400" y="5181600"/>
                  <a:ext cx="838200" cy="762000"/>
                </a:xfrm>
                <a:prstGeom prst="lightningBol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Lightning Bolt 229">
                  <a:extLst>
                    <a:ext uri="{FF2B5EF4-FFF2-40B4-BE49-F238E27FC236}">
                      <a16:creationId xmlns:a16="http://schemas.microsoft.com/office/drawing/2014/main" id="{5EC1B2B6-2B24-2D6A-D4BB-AC6BD933E6DB}"/>
                    </a:ext>
                  </a:extLst>
                </p:cNvPr>
                <p:cNvSpPr/>
                <p:nvPr/>
              </p:nvSpPr>
              <p:spPr>
                <a:xfrm flipH="1">
                  <a:off x="2057400" y="5181600"/>
                  <a:ext cx="838200" cy="762000"/>
                </a:xfrm>
                <a:prstGeom prst="lightningBol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Quad Arrow 204">
                  <a:extLst>
                    <a:ext uri="{FF2B5EF4-FFF2-40B4-BE49-F238E27FC236}">
                      <a16:creationId xmlns:a16="http://schemas.microsoft.com/office/drawing/2014/main" id="{C075922E-75B8-5804-E616-3F108A05540D}"/>
                    </a:ext>
                  </a:extLst>
                </p:cNvPr>
                <p:cNvSpPr/>
                <p:nvPr/>
              </p:nvSpPr>
              <p:spPr>
                <a:xfrm>
                  <a:off x="1828800" y="5181600"/>
                  <a:ext cx="533400" cy="457200"/>
                </a:xfrm>
                <a:prstGeom prst="quadArrow">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106">
                <a:extLst>
                  <a:ext uri="{FF2B5EF4-FFF2-40B4-BE49-F238E27FC236}">
                    <a16:creationId xmlns:a16="http://schemas.microsoft.com/office/drawing/2014/main" id="{9888CECF-6AA4-0F84-E56C-A33852BAFFD8}"/>
                  </a:ext>
                </a:extLst>
              </p:cNvPr>
              <p:cNvGrpSpPr/>
              <p:nvPr/>
            </p:nvGrpSpPr>
            <p:grpSpPr>
              <a:xfrm>
                <a:off x="2895600" y="5181600"/>
                <a:ext cx="1600200" cy="762000"/>
                <a:chOff x="1295400" y="5181600"/>
                <a:chExt cx="1600200" cy="762000"/>
              </a:xfrm>
            </p:grpSpPr>
            <p:sp>
              <p:nvSpPr>
                <p:cNvPr id="226" name="Lightning Bolt 225">
                  <a:extLst>
                    <a:ext uri="{FF2B5EF4-FFF2-40B4-BE49-F238E27FC236}">
                      <a16:creationId xmlns:a16="http://schemas.microsoft.com/office/drawing/2014/main" id="{A6005FD6-FA0D-58E3-3FD3-1C1D7A9B346E}"/>
                    </a:ext>
                  </a:extLst>
                </p:cNvPr>
                <p:cNvSpPr/>
                <p:nvPr/>
              </p:nvSpPr>
              <p:spPr>
                <a:xfrm>
                  <a:off x="1295400" y="5181600"/>
                  <a:ext cx="838200" cy="762000"/>
                </a:xfrm>
                <a:prstGeom prst="lightningBol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Lightning Bolt 226">
                  <a:extLst>
                    <a:ext uri="{FF2B5EF4-FFF2-40B4-BE49-F238E27FC236}">
                      <a16:creationId xmlns:a16="http://schemas.microsoft.com/office/drawing/2014/main" id="{62ABB092-24EC-88C9-0662-A6F9D7BDF37B}"/>
                    </a:ext>
                  </a:extLst>
                </p:cNvPr>
                <p:cNvSpPr/>
                <p:nvPr/>
              </p:nvSpPr>
              <p:spPr>
                <a:xfrm flipH="1">
                  <a:off x="2057399" y="5181600"/>
                  <a:ext cx="838201" cy="762000"/>
                </a:xfrm>
                <a:prstGeom prst="lightningBol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Quad Arrow 201">
                  <a:extLst>
                    <a:ext uri="{FF2B5EF4-FFF2-40B4-BE49-F238E27FC236}">
                      <a16:creationId xmlns:a16="http://schemas.microsoft.com/office/drawing/2014/main" id="{C41320CA-5E86-4B0F-D5D7-69D21C298E38}"/>
                    </a:ext>
                  </a:extLst>
                </p:cNvPr>
                <p:cNvSpPr/>
                <p:nvPr/>
              </p:nvSpPr>
              <p:spPr>
                <a:xfrm>
                  <a:off x="1828800" y="5181600"/>
                  <a:ext cx="533400" cy="457200"/>
                </a:xfrm>
                <a:prstGeom prst="quadArrow">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5" name="Quad Arrow 198">
                <a:extLst>
                  <a:ext uri="{FF2B5EF4-FFF2-40B4-BE49-F238E27FC236}">
                    <a16:creationId xmlns:a16="http://schemas.microsoft.com/office/drawing/2014/main" id="{E8D0B764-DE0C-759B-0EC1-CA326C23D503}"/>
                  </a:ext>
                </a:extLst>
              </p:cNvPr>
              <p:cNvSpPr/>
              <p:nvPr/>
            </p:nvSpPr>
            <p:spPr>
              <a:xfrm>
                <a:off x="2650836" y="5497945"/>
                <a:ext cx="533400" cy="457200"/>
              </a:xfrm>
              <a:prstGeom prst="quadArrow">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234">
              <a:extLst>
                <a:ext uri="{FF2B5EF4-FFF2-40B4-BE49-F238E27FC236}">
                  <a16:creationId xmlns:a16="http://schemas.microsoft.com/office/drawing/2014/main" id="{32849E32-E39B-1414-73E9-8E1A13B89027}"/>
                </a:ext>
              </a:extLst>
            </p:cNvPr>
            <p:cNvGrpSpPr/>
            <p:nvPr/>
          </p:nvGrpSpPr>
          <p:grpSpPr>
            <a:xfrm rot="20158404">
              <a:off x="486669" y="2282176"/>
              <a:ext cx="571500" cy="1014967"/>
              <a:chOff x="4914900" y="5067300"/>
              <a:chExt cx="922482" cy="1638300"/>
            </a:xfrm>
          </p:grpSpPr>
          <p:sp>
            <p:nvSpPr>
              <p:cNvPr id="219" name="Trapezoid 218">
                <a:extLst>
                  <a:ext uri="{FF2B5EF4-FFF2-40B4-BE49-F238E27FC236}">
                    <a16:creationId xmlns:a16="http://schemas.microsoft.com/office/drawing/2014/main" id="{5A14ADA4-B942-58EF-39BA-5A92E1B2D1F8}"/>
                  </a:ext>
                </a:extLst>
              </p:cNvPr>
              <p:cNvSpPr/>
              <p:nvPr/>
            </p:nvSpPr>
            <p:spPr>
              <a:xfrm rot="5400000">
                <a:off x="4800600" y="5181600"/>
                <a:ext cx="990600" cy="762000"/>
              </a:xfrm>
              <a:prstGeom prst="trapezoi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ounded Rectangle 193">
                <a:extLst>
                  <a:ext uri="{FF2B5EF4-FFF2-40B4-BE49-F238E27FC236}">
                    <a16:creationId xmlns:a16="http://schemas.microsoft.com/office/drawing/2014/main" id="{FF411532-D3B0-A458-4BEB-37F244573BC4}"/>
                  </a:ext>
                </a:extLst>
              </p:cNvPr>
              <p:cNvSpPr/>
              <p:nvPr/>
            </p:nvSpPr>
            <p:spPr>
              <a:xfrm>
                <a:off x="5638800" y="5181600"/>
                <a:ext cx="152400" cy="152400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Multiply 194">
                <a:extLst>
                  <a:ext uri="{FF2B5EF4-FFF2-40B4-BE49-F238E27FC236}">
                    <a16:creationId xmlns:a16="http://schemas.microsoft.com/office/drawing/2014/main" id="{0EFCD1A2-8887-1F69-5CF9-DC75764408B0}"/>
                  </a:ext>
                </a:extLst>
              </p:cNvPr>
              <p:cNvSpPr/>
              <p:nvPr/>
            </p:nvSpPr>
            <p:spPr>
              <a:xfrm>
                <a:off x="5608782" y="5638800"/>
                <a:ext cx="228600" cy="304800"/>
              </a:xfrm>
              <a:prstGeom prst="mathMultiply">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Multiply 195">
                <a:extLst>
                  <a:ext uri="{FF2B5EF4-FFF2-40B4-BE49-F238E27FC236}">
                    <a16:creationId xmlns:a16="http://schemas.microsoft.com/office/drawing/2014/main" id="{2D851995-7AF2-2714-C494-881E25379608}"/>
                  </a:ext>
                </a:extLst>
              </p:cNvPr>
              <p:cNvSpPr/>
              <p:nvPr/>
            </p:nvSpPr>
            <p:spPr>
              <a:xfrm>
                <a:off x="5585692" y="5209309"/>
                <a:ext cx="228600" cy="304800"/>
              </a:xfrm>
              <a:prstGeom prst="mathMultiply">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64">
              <a:extLst>
                <a:ext uri="{FF2B5EF4-FFF2-40B4-BE49-F238E27FC236}">
                  <a16:creationId xmlns:a16="http://schemas.microsoft.com/office/drawing/2014/main" id="{B8781BEF-2C22-3651-8A45-3D5F84C47545}"/>
                </a:ext>
              </a:extLst>
            </p:cNvPr>
            <p:cNvGrpSpPr/>
            <p:nvPr/>
          </p:nvGrpSpPr>
          <p:grpSpPr>
            <a:xfrm flipH="1">
              <a:off x="685800" y="2819400"/>
              <a:ext cx="1185915" cy="1198493"/>
              <a:chOff x="7543801" y="3581401"/>
              <a:chExt cx="1066799" cy="1066800"/>
            </a:xfrm>
          </p:grpSpPr>
          <p:sp>
            <p:nvSpPr>
              <p:cNvPr id="189" name="Rounded Rectangle 187">
                <a:extLst>
                  <a:ext uri="{FF2B5EF4-FFF2-40B4-BE49-F238E27FC236}">
                    <a16:creationId xmlns:a16="http://schemas.microsoft.com/office/drawing/2014/main" id="{7EF62A55-429B-03F7-8243-3687DF0D003C}"/>
                  </a:ext>
                </a:extLst>
              </p:cNvPr>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7" name="Group 162">
                <a:extLst>
                  <a:ext uri="{FF2B5EF4-FFF2-40B4-BE49-F238E27FC236}">
                    <a16:creationId xmlns:a16="http://schemas.microsoft.com/office/drawing/2014/main" id="{7D774371-FB5B-9253-FF59-4C873B237D01}"/>
                  </a:ext>
                </a:extLst>
              </p:cNvPr>
              <p:cNvGrpSpPr/>
              <p:nvPr/>
            </p:nvGrpSpPr>
            <p:grpSpPr>
              <a:xfrm>
                <a:off x="7543801" y="3581401"/>
                <a:ext cx="457200" cy="1066800"/>
                <a:chOff x="6827799" y="4800600"/>
                <a:chExt cx="868401" cy="2043177"/>
              </a:xfrm>
              <a:solidFill>
                <a:srgbClr val="D98A33"/>
              </a:solidFill>
            </p:grpSpPr>
            <p:sp>
              <p:nvSpPr>
                <p:cNvPr id="198" name="Double Wave 197">
                  <a:extLst>
                    <a:ext uri="{FF2B5EF4-FFF2-40B4-BE49-F238E27FC236}">
                      <a16:creationId xmlns:a16="http://schemas.microsoft.com/office/drawing/2014/main" id="{F09EE706-3EE7-743A-6390-3841FEDBDC17}"/>
                    </a:ext>
                  </a:extLst>
                </p:cNvPr>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Double Wave 19">
                  <a:extLst>
                    <a:ext uri="{FF2B5EF4-FFF2-40B4-BE49-F238E27FC236}">
                      <a16:creationId xmlns:a16="http://schemas.microsoft.com/office/drawing/2014/main" id="{A129A10D-C1C1-65E4-5F27-043C66DABF12}"/>
                    </a:ext>
                  </a:extLst>
                </p:cNvPr>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ounded Rectangle 191">
                  <a:extLst>
                    <a:ext uri="{FF2B5EF4-FFF2-40B4-BE49-F238E27FC236}">
                      <a16:creationId xmlns:a16="http://schemas.microsoft.com/office/drawing/2014/main" id="{74F0AC85-C2FF-CEEB-398C-6685F5B0FABA}"/>
                    </a:ext>
                  </a:extLst>
                </p:cNvPr>
                <p:cNvSpPr/>
                <p:nvPr/>
              </p:nvSpPr>
              <p:spPr>
                <a:xfrm>
                  <a:off x="7010400" y="4800600"/>
                  <a:ext cx="685800" cy="609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69" name="Group 368">
            <a:extLst>
              <a:ext uri="{FF2B5EF4-FFF2-40B4-BE49-F238E27FC236}">
                <a16:creationId xmlns:a16="http://schemas.microsoft.com/office/drawing/2014/main" id="{419A2FDB-79CA-64D5-1476-3BD6F4A4F019}"/>
              </a:ext>
            </a:extLst>
          </p:cNvPr>
          <p:cNvGrpSpPr/>
          <p:nvPr/>
        </p:nvGrpSpPr>
        <p:grpSpPr>
          <a:xfrm>
            <a:off x="8447716" y="2481666"/>
            <a:ext cx="1845661" cy="3963901"/>
            <a:chOff x="3048000" y="304800"/>
            <a:chExt cx="2667000" cy="5727879"/>
          </a:xfrm>
        </p:grpSpPr>
        <p:sp>
          <p:nvSpPr>
            <p:cNvPr id="370" name="Cloud 369">
              <a:extLst>
                <a:ext uri="{FF2B5EF4-FFF2-40B4-BE49-F238E27FC236}">
                  <a16:creationId xmlns:a16="http://schemas.microsoft.com/office/drawing/2014/main" id="{56B97528-09DE-E944-0B0A-69ED17E15F13}"/>
                </a:ext>
              </a:extLst>
            </p:cNvPr>
            <p:cNvSpPr/>
            <p:nvPr/>
          </p:nvSpPr>
          <p:spPr>
            <a:xfrm rot="12034747" flipH="1">
              <a:off x="3370244" y="914268"/>
              <a:ext cx="892274" cy="1511573"/>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1" name="Cloud 370">
              <a:extLst>
                <a:ext uri="{FF2B5EF4-FFF2-40B4-BE49-F238E27FC236}">
                  <a16:creationId xmlns:a16="http://schemas.microsoft.com/office/drawing/2014/main" id="{EAF80309-7E7C-6E09-A55B-1F8ADF72970F}"/>
                </a:ext>
              </a:extLst>
            </p:cNvPr>
            <p:cNvSpPr/>
            <p:nvPr/>
          </p:nvSpPr>
          <p:spPr>
            <a:xfrm rot="10233287">
              <a:off x="4772477" y="886550"/>
              <a:ext cx="804600" cy="1534162"/>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a:extLst>
                <a:ext uri="{FF2B5EF4-FFF2-40B4-BE49-F238E27FC236}">
                  <a16:creationId xmlns:a16="http://schemas.microsoft.com/office/drawing/2014/main" id="{211C7DE5-1B62-D093-E42E-631B126D25C7}"/>
                </a:ext>
              </a:extLst>
            </p:cNvPr>
            <p:cNvSpPr/>
            <p:nvPr/>
          </p:nvSpPr>
          <p:spPr>
            <a:xfrm>
              <a:off x="5167923" y="3685266"/>
              <a:ext cx="547077" cy="78869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a:extLst>
                <a:ext uri="{FF2B5EF4-FFF2-40B4-BE49-F238E27FC236}">
                  <a16:creationId xmlns:a16="http://schemas.microsoft.com/office/drawing/2014/main" id="{78B993DA-EF46-5795-9A64-9AB661B4A59B}"/>
                </a:ext>
              </a:extLst>
            </p:cNvPr>
            <p:cNvSpPr/>
            <p:nvPr/>
          </p:nvSpPr>
          <p:spPr>
            <a:xfrm>
              <a:off x="3048000" y="3526884"/>
              <a:ext cx="547077" cy="87479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a:extLst>
                <a:ext uri="{FF2B5EF4-FFF2-40B4-BE49-F238E27FC236}">
                  <a16:creationId xmlns:a16="http://schemas.microsoft.com/office/drawing/2014/main" id="{709532E4-A97C-62D4-EE39-A27484257BB1}"/>
                </a:ext>
              </a:extLst>
            </p:cNvPr>
            <p:cNvSpPr/>
            <p:nvPr/>
          </p:nvSpPr>
          <p:spPr>
            <a:xfrm>
              <a:off x="3914775" y="5257800"/>
              <a:ext cx="533400" cy="774879"/>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a:extLst>
                <a:ext uri="{FF2B5EF4-FFF2-40B4-BE49-F238E27FC236}">
                  <a16:creationId xmlns:a16="http://schemas.microsoft.com/office/drawing/2014/main" id="{459AF5BC-F718-3C36-1BF4-D301B58EC44B}"/>
                </a:ext>
              </a:extLst>
            </p:cNvPr>
            <p:cNvSpPr/>
            <p:nvPr/>
          </p:nvSpPr>
          <p:spPr>
            <a:xfrm>
              <a:off x="4381500" y="5257800"/>
              <a:ext cx="533400" cy="774879"/>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Trapezoid 375">
              <a:extLst>
                <a:ext uri="{FF2B5EF4-FFF2-40B4-BE49-F238E27FC236}">
                  <a16:creationId xmlns:a16="http://schemas.microsoft.com/office/drawing/2014/main" id="{F463AD4F-C3FA-CEE6-1C4D-253301B7DE13}"/>
                </a:ext>
              </a:extLst>
            </p:cNvPr>
            <p:cNvSpPr/>
            <p:nvPr/>
          </p:nvSpPr>
          <p:spPr>
            <a:xfrm rot="1996156">
              <a:off x="3231217" y="2524841"/>
              <a:ext cx="906285" cy="1630834"/>
            </a:xfrm>
            <a:prstGeom prst="trapezoid">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Trapezoid 376">
              <a:extLst>
                <a:ext uri="{FF2B5EF4-FFF2-40B4-BE49-F238E27FC236}">
                  <a16:creationId xmlns:a16="http://schemas.microsoft.com/office/drawing/2014/main" id="{3A3FE89B-31BC-9D43-3270-89846429DF4C}"/>
                </a:ext>
              </a:extLst>
            </p:cNvPr>
            <p:cNvSpPr/>
            <p:nvPr/>
          </p:nvSpPr>
          <p:spPr>
            <a:xfrm rot="2041752">
              <a:off x="3367306" y="2326499"/>
              <a:ext cx="900935" cy="1476149"/>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Trapezoid 377">
              <a:extLst>
                <a:ext uri="{FF2B5EF4-FFF2-40B4-BE49-F238E27FC236}">
                  <a16:creationId xmlns:a16="http://schemas.microsoft.com/office/drawing/2014/main" id="{C90A4773-E44D-8B74-A58C-536BA58A92FE}"/>
                </a:ext>
              </a:extLst>
            </p:cNvPr>
            <p:cNvSpPr/>
            <p:nvPr/>
          </p:nvSpPr>
          <p:spPr>
            <a:xfrm rot="19870960">
              <a:off x="4725351" y="2529373"/>
              <a:ext cx="851274" cy="1630834"/>
            </a:xfrm>
            <a:prstGeom prst="trapezoid">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Trapezoid 378">
              <a:extLst>
                <a:ext uri="{FF2B5EF4-FFF2-40B4-BE49-F238E27FC236}">
                  <a16:creationId xmlns:a16="http://schemas.microsoft.com/office/drawing/2014/main" id="{532B0F6E-9087-2539-621B-5B49309B0E38}"/>
                </a:ext>
              </a:extLst>
            </p:cNvPr>
            <p:cNvSpPr/>
            <p:nvPr/>
          </p:nvSpPr>
          <p:spPr>
            <a:xfrm rot="20036208">
              <a:off x="4552765" y="2360938"/>
              <a:ext cx="900935" cy="1476149"/>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Trapezoid 379">
              <a:extLst>
                <a:ext uri="{FF2B5EF4-FFF2-40B4-BE49-F238E27FC236}">
                  <a16:creationId xmlns:a16="http://schemas.microsoft.com/office/drawing/2014/main" id="{1E560E8F-2D73-B0AC-DC71-11819EC72339}"/>
                </a:ext>
              </a:extLst>
            </p:cNvPr>
            <p:cNvSpPr/>
            <p:nvPr/>
          </p:nvSpPr>
          <p:spPr>
            <a:xfrm>
              <a:off x="3800231" y="2393801"/>
              <a:ext cx="1299308" cy="3271711"/>
            </a:xfrm>
            <a:prstGeom prst="trapezoid">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a:extLst>
                <a:ext uri="{FF2B5EF4-FFF2-40B4-BE49-F238E27FC236}">
                  <a16:creationId xmlns:a16="http://schemas.microsoft.com/office/drawing/2014/main" id="{046F04F2-21A1-A39D-1CEE-5D70DD259905}"/>
                </a:ext>
              </a:extLst>
            </p:cNvPr>
            <p:cNvSpPr/>
            <p:nvPr/>
          </p:nvSpPr>
          <p:spPr>
            <a:xfrm>
              <a:off x="4160091" y="2135508"/>
              <a:ext cx="538107" cy="68878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Trapezoid 381">
              <a:extLst>
                <a:ext uri="{FF2B5EF4-FFF2-40B4-BE49-F238E27FC236}">
                  <a16:creationId xmlns:a16="http://schemas.microsoft.com/office/drawing/2014/main" id="{A193AE35-740F-D7B7-6734-ADB8B43EBB55}"/>
                </a:ext>
              </a:extLst>
            </p:cNvPr>
            <p:cNvSpPr/>
            <p:nvPr/>
          </p:nvSpPr>
          <p:spPr>
            <a:xfrm rot="21335299">
              <a:off x="4508937" y="2333518"/>
              <a:ext cx="627397" cy="3082732"/>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Trapezoid 382">
              <a:extLst>
                <a:ext uri="{FF2B5EF4-FFF2-40B4-BE49-F238E27FC236}">
                  <a16:creationId xmlns:a16="http://schemas.microsoft.com/office/drawing/2014/main" id="{F611D487-9E98-8FFE-E2C7-53CC9DA859D9}"/>
                </a:ext>
              </a:extLst>
            </p:cNvPr>
            <p:cNvSpPr/>
            <p:nvPr/>
          </p:nvSpPr>
          <p:spPr>
            <a:xfrm rot="353417">
              <a:off x="3784915" y="2306711"/>
              <a:ext cx="627397" cy="3130956"/>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a:extLst>
                <a:ext uri="{FF2B5EF4-FFF2-40B4-BE49-F238E27FC236}">
                  <a16:creationId xmlns:a16="http://schemas.microsoft.com/office/drawing/2014/main" id="{F1F7A8B9-C715-B773-608B-3A71741324AE}"/>
                </a:ext>
              </a:extLst>
            </p:cNvPr>
            <p:cNvSpPr/>
            <p:nvPr/>
          </p:nvSpPr>
          <p:spPr>
            <a:xfrm>
              <a:off x="3663462" y="735289"/>
              <a:ext cx="1641231" cy="174461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Diamond 384">
              <a:extLst>
                <a:ext uri="{FF2B5EF4-FFF2-40B4-BE49-F238E27FC236}">
                  <a16:creationId xmlns:a16="http://schemas.microsoft.com/office/drawing/2014/main" id="{BBAC2B48-4497-5A88-D3D2-BDA578402B8C}"/>
                </a:ext>
              </a:extLst>
            </p:cNvPr>
            <p:cNvSpPr/>
            <p:nvPr/>
          </p:nvSpPr>
          <p:spPr>
            <a:xfrm>
              <a:off x="4620846" y="3871275"/>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Diamond 385">
              <a:extLst>
                <a:ext uri="{FF2B5EF4-FFF2-40B4-BE49-F238E27FC236}">
                  <a16:creationId xmlns:a16="http://schemas.microsoft.com/office/drawing/2014/main" id="{08D62A50-B6F3-7F96-E7A8-733D2FED0FD8}"/>
                </a:ext>
              </a:extLst>
            </p:cNvPr>
            <p:cNvSpPr/>
            <p:nvPr/>
          </p:nvSpPr>
          <p:spPr>
            <a:xfrm>
              <a:off x="4073770" y="3871275"/>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Rectangle 386">
              <a:extLst>
                <a:ext uri="{FF2B5EF4-FFF2-40B4-BE49-F238E27FC236}">
                  <a16:creationId xmlns:a16="http://schemas.microsoft.com/office/drawing/2014/main" id="{46407FA1-52F1-AEA5-4566-9C1ADFA300B5}"/>
                </a:ext>
              </a:extLst>
            </p:cNvPr>
            <p:cNvSpPr/>
            <p:nvPr/>
          </p:nvSpPr>
          <p:spPr>
            <a:xfrm>
              <a:off x="4327194" y="2736812"/>
              <a:ext cx="341923" cy="172195"/>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Rectangle 387">
              <a:extLst>
                <a:ext uri="{FF2B5EF4-FFF2-40B4-BE49-F238E27FC236}">
                  <a16:creationId xmlns:a16="http://schemas.microsoft.com/office/drawing/2014/main" id="{A77C5DEC-9B04-C68C-5147-DBAF72356420}"/>
                </a:ext>
              </a:extLst>
            </p:cNvPr>
            <p:cNvSpPr/>
            <p:nvPr/>
          </p:nvSpPr>
          <p:spPr>
            <a:xfrm>
              <a:off x="4307081" y="4008019"/>
              <a:ext cx="341923" cy="172195"/>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9" name="Group 50">
              <a:extLst>
                <a:ext uri="{FF2B5EF4-FFF2-40B4-BE49-F238E27FC236}">
                  <a16:creationId xmlns:a16="http://schemas.microsoft.com/office/drawing/2014/main" id="{F76A764E-AF92-4A0C-2F45-8986C689FE1F}"/>
                </a:ext>
              </a:extLst>
            </p:cNvPr>
            <p:cNvGrpSpPr/>
            <p:nvPr/>
          </p:nvGrpSpPr>
          <p:grpSpPr>
            <a:xfrm>
              <a:off x="3731846" y="304800"/>
              <a:ext cx="1504462" cy="947074"/>
              <a:chOff x="4953000" y="1219200"/>
              <a:chExt cx="1676400" cy="838200"/>
            </a:xfrm>
          </p:grpSpPr>
          <p:sp>
            <p:nvSpPr>
              <p:cNvPr id="400" name="Rounded Rectangle 32">
                <a:extLst>
                  <a:ext uri="{FF2B5EF4-FFF2-40B4-BE49-F238E27FC236}">
                    <a16:creationId xmlns:a16="http://schemas.microsoft.com/office/drawing/2014/main" id="{6D7DA618-5A0A-10E2-878F-8548A42DF4EC}"/>
                  </a:ext>
                </a:extLst>
              </p:cNvPr>
              <p:cNvSpPr/>
              <p:nvPr/>
            </p:nvSpPr>
            <p:spPr>
              <a:xfrm>
                <a:off x="4953000" y="1828800"/>
                <a:ext cx="1676400" cy="2286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Diamond 400">
                <a:extLst>
                  <a:ext uri="{FF2B5EF4-FFF2-40B4-BE49-F238E27FC236}">
                    <a16:creationId xmlns:a16="http://schemas.microsoft.com/office/drawing/2014/main" id="{B23B9471-0644-5857-4FE3-02732A4B95A7}"/>
                  </a:ext>
                </a:extLst>
              </p:cNvPr>
              <p:cNvSpPr/>
              <p:nvPr/>
            </p:nvSpPr>
            <p:spPr>
              <a:xfrm>
                <a:off x="5410200" y="1219200"/>
                <a:ext cx="762000" cy="685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401">
                <a:extLst>
                  <a:ext uri="{FF2B5EF4-FFF2-40B4-BE49-F238E27FC236}">
                    <a16:creationId xmlns:a16="http://schemas.microsoft.com/office/drawing/2014/main" id="{40FD7DF8-941D-C1E3-C3E4-3FA247FD8A65}"/>
                  </a:ext>
                </a:extLst>
              </p:cNvPr>
              <p:cNvSpPr/>
              <p:nvPr/>
            </p:nvSpPr>
            <p:spPr>
              <a:xfrm>
                <a:off x="6248400" y="1524000"/>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a:extLst>
                  <a:ext uri="{FF2B5EF4-FFF2-40B4-BE49-F238E27FC236}">
                    <a16:creationId xmlns:a16="http://schemas.microsoft.com/office/drawing/2014/main" id="{18C95C52-41B3-50E8-1665-10CE487C9852}"/>
                  </a:ext>
                </a:extLst>
              </p:cNvPr>
              <p:cNvSpPr/>
              <p:nvPr/>
            </p:nvSpPr>
            <p:spPr>
              <a:xfrm>
                <a:off x="4988859" y="1532965"/>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0" name="Group 134">
              <a:extLst>
                <a:ext uri="{FF2B5EF4-FFF2-40B4-BE49-F238E27FC236}">
                  <a16:creationId xmlns:a16="http://schemas.microsoft.com/office/drawing/2014/main" id="{A898808F-7BB6-AB39-21D7-F411F79BCD60}"/>
                </a:ext>
              </a:extLst>
            </p:cNvPr>
            <p:cNvGrpSpPr/>
            <p:nvPr/>
          </p:nvGrpSpPr>
          <p:grpSpPr>
            <a:xfrm>
              <a:off x="3714750" y="914400"/>
              <a:ext cx="1466850" cy="457200"/>
              <a:chOff x="1143000" y="5778709"/>
              <a:chExt cx="4934266" cy="1079291"/>
            </a:xfrm>
          </p:grpSpPr>
          <p:sp>
            <p:nvSpPr>
              <p:cNvPr id="394" name="Quad Arrow 26">
                <a:extLst>
                  <a:ext uri="{FF2B5EF4-FFF2-40B4-BE49-F238E27FC236}">
                    <a16:creationId xmlns:a16="http://schemas.microsoft.com/office/drawing/2014/main" id="{DC1CFA53-B9BA-53BB-ED81-6F42445B92C0}"/>
                  </a:ext>
                </a:extLst>
              </p:cNvPr>
              <p:cNvSpPr/>
              <p:nvPr/>
            </p:nvSpPr>
            <p:spPr>
              <a:xfrm>
                <a:off x="1143000" y="5791200"/>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Quad Arrow 27">
                <a:extLst>
                  <a:ext uri="{FF2B5EF4-FFF2-40B4-BE49-F238E27FC236}">
                    <a16:creationId xmlns:a16="http://schemas.microsoft.com/office/drawing/2014/main" id="{D2D1E643-93E3-1131-ED18-D64B83044F67}"/>
                  </a:ext>
                </a:extLst>
              </p:cNvPr>
              <p:cNvSpPr/>
              <p:nvPr/>
            </p:nvSpPr>
            <p:spPr>
              <a:xfrm>
                <a:off x="1914994" y="5778709"/>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Quad Arrow 28">
                <a:extLst>
                  <a:ext uri="{FF2B5EF4-FFF2-40B4-BE49-F238E27FC236}">
                    <a16:creationId xmlns:a16="http://schemas.microsoft.com/office/drawing/2014/main" id="{3850290D-2E53-02EC-C63C-7A666A8E5256}"/>
                  </a:ext>
                </a:extLst>
              </p:cNvPr>
              <p:cNvSpPr/>
              <p:nvPr/>
            </p:nvSpPr>
            <p:spPr>
              <a:xfrm>
                <a:off x="2726962" y="5781207"/>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Quad Arrow 29">
                <a:extLst>
                  <a:ext uri="{FF2B5EF4-FFF2-40B4-BE49-F238E27FC236}">
                    <a16:creationId xmlns:a16="http://schemas.microsoft.com/office/drawing/2014/main" id="{FAABE456-67BD-53B5-C31D-6E36BC97C419}"/>
                  </a:ext>
                </a:extLst>
              </p:cNvPr>
              <p:cNvSpPr/>
              <p:nvPr/>
            </p:nvSpPr>
            <p:spPr>
              <a:xfrm>
                <a:off x="3538930" y="5783705"/>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Quad Arrow 30">
                <a:extLst>
                  <a:ext uri="{FF2B5EF4-FFF2-40B4-BE49-F238E27FC236}">
                    <a16:creationId xmlns:a16="http://schemas.microsoft.com/office/drawing/2014/main" id="{A005F259-5314-4A53-F78D-4C1BB87008FD}"/>
                  </a:ext>
                </a:extLst>
              </p:cNvPr>
              <p:cNvSpPr/>
              <p:nvPr/>
            </p:nvSpPr>
            <p:spPr>
              <a:xfrm>
                <a:off x="4350898" y="5786203"/>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Quad Arrow 31">
                <a:extLst>
                  <a:ext uri="{FF2B5EF4-FFF2-40B4-BE49-F238E27FC236}">
                    <a16:creationId xmlns:a16="http://schemas.microsoft.com/office/drawing/2014/main" id="{B732FF4D-10F9-A73B-3502-07B199C905F2}"/>
                  </a:ext>
                </a:extLst>
              </p:cNvPr>
              <p:cNvSpPr/>
              <p:nvPr/>
            </p:nvSpPr>
            <p:spPr>
              <a:xfrm>
                <a:off x="5162866" y="5788701"/>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1" name="Diamond 390">
              <a:extLst>
                <a:ext uri="{FF2B5EF4-FFF2-40B4-BE49-F238E27FC236}">
                  <a16:creationId xmlns:a16="http://schemas.microsoft.com/office/drawing/2014/main" id="{EDCBD584-AC2C-E355-6BA3-77B900D8F30F}"/>
                </a:ext>
              </a:extLst>
            </p:cNvPr>
            <p:cNvSpPr/>
            <p:nvPr/>
          </p:nvSpPr>
          <p:spPr>
            <a:xfrm>
              <a:off x="4142154" y="2579810"/>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Diamond 391">
              <a:extLst>
                <a:ext uri="{FF2B5EF4-FFF2-40B4-BE49-F238E27FC236}">
                  <a16:creationId xmlns:a16="http://schemas.microsoft.com/office/drawing/2014/main" id="{31751BB6-E856-E1AC-FE6E-B97C99051032}"/>
                </a:ext>
              </a:extLst>
            </p:cNvPr>
            <p:cNvSpPr/>
            <p:nvPr/>
          </p:nvSpPr>
          <p:spPr>
            <a:xfrm>
              <a:off x="4552462" y="2579810"/>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Quad Arrow 25">
              <a:extLst>
                <a:ext uri="{FF2B5EF4-FFF2-40B4-BE49-F238E27FC236}">
                  <a16:creationId xmlns:a16="http://schemas.microsoft.com/office/drawing/2014/main" id="{C4822906-CEC9-F008-FE0D-CC750F34EF1B}"/>
                </a:ext>
              </a:extLst>
            </p:cNvPr>
            <p:cNvSpPr/>
            <p:nvPr/>
          </p:nvSpPr>
          <p:spPr>
            <a:xfrm>
              <a:off x="4207239" y="384748"/>
              <a:ext cx="533400" cy="609600"/>
            </a:xfrm>
            <a:prstGeom prst="quadArrow">
              <a:avLst>
                <a:gd name="adj1" fmla="val 22500"/>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9115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 name="Picture 197">
            <a:extLst>
              <a:ext uri="{FF2B5EF4-FFF2-40B4-BE49-F238E27FC236}">
                <a16:creationId xmlns:a16="http://schemas.microsoft.com/office/drawing/2014/main" id="{D65F850E-4555-4A94-B5FA-1C04FEB79F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24000" y="1"/>
            <a:ext cx="9144000" cy="769441"/>
          </a:xfrm>
          <a:prstGeom prst="rect">
            <a:avLst/>
          </a:prstGeom>
          <a:noFill/>
        </p:spPr>
        <p:txBody>
          <a:bodyPr wrap="square" rtlCol="0">
            <a:spAutoFit/>
          </a:bodyPr>
          <a:lstStyle/>
          <a:p>
            <a:pPr algn="ctr"/>
            <a:r>
              <a:rPr lang="en-US" sz="4400" dirty="0">
                <a:latin typeface="Lucida Calligraphy" pitchFamily="66" charset="0"/>
              </a:rPr>
              <a:t>Exceedingly Glad</a:t>
            </a:r>
          </a:p>
        </p:txBody>
      </p:sp>
      <p:sp>
        <p:nvSpPr>
          <p:cNvPr id="41" name="TextBox 40"/>
          <p:cNvSpPr txBox="1"/>
          <p:nvPr/>
        </p:nvSpPr>
        <p:spPr>
          <a:xfrm>
            <a:off x="134112" y="6550223"/>
            <a:ext cx="6248400" cy="307777"/>
          </a:xfrm>
          <a:prstGeom prst="rect">
            <a:avLst/>
          </a:prstGeom>
          <a:noFill/>
        </p:spPr>
        <p:txBody>
          <a:bodyPr wrap="square" rtlCol="0">
            <a:spAutoFit/>
          </a:bodyPr>
          <a:lstStyle/>
          <a:p>
            <a:r>
              <a:rPr lang="en-US" sz="1400" dirty="0"/>
              <a:t>Mosiah 7:16</a:t>
            </a:r>
          </a:p>
        </p:txBody>
      </p:sp>
      <p:grpSp>
        <p:nvGrpSpPr>
          <p:cNvPr id="31" name="Group 255"/>
          <p:cNvGrpSpPr/>
          <p:nvPr/>
        </p:nvGrpSpPr>
        <p:grpSpPr>
          <a:xfrm>
            <a:off x="1905000" y="838200"/>
            <a:ext cx="5105400" cy="2384524"/>
            <a:chOff x="914400" y="1447800"/>
            <a:chExt cx="5105400" cy="2384524"/>
          </a:xfrm>
        </p:grpSpPr>
        <p:sp>
          <p:nvSpPr>
            <p:cNvPr id="255" name="Rounded Rectangular Callout 254"/>
            <p:cNvSpPr/>
            <p:nvPr/>
          </p:nvSpPr>
          <p:spPr>
            <a:xfrm>
              <a:off x="914400" y="1447800"/>
              <a:ext cx="5105400" cy="2286000"/>
            </a:xfrm>
            <a:prstGeom prst="wedgeRoundRectCallout">
              <a:avLst>
                <a:gd name="adj1" fmla="val -4176"/>
                <a:gd name="adj2" fmla="val 6570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ectangle 331"/>
            <p:cNvSpPr/>
            <p:nvPr/>
          </p:nvSpPr>
          <p:spPr>
            <a:xfrm>
              <a:off x="1066800" y="1524000"/>
              <a:ext cx="4572000" cy="2308324"/>
            </a:xfrm>
            <a:prstGeom prst="rect">
              <a:avLst/>
            </a:prstGeom>
          </p:spPr>
          <p:txBody>
            <a:bodyPr>
              <a:spAutoFit/>
            </a:bodyPr>
            <a:lstStyle/>
            <a:p>
              <a:r>
                <a:rPr lang="en-US" dirty="0"/>
                <a:t>For behold, we are in bondage to the </a:t>
              </a:r>
              <a:r>
                <a:rPr lang="en-US" dirty="0" err="1"/>
                <a:t>Lamanites</a:t>
              </a:r>
              <a:r>
                <a:rPr lang="en-US" dirty="0"/>
                <a:t>, and are</a:t>
              </a:r>
              <a:r>
                <a:rPr lang="en-US" baseline="30000" dirty="0"/>
                <a:t> </a:t>
              </a:r>
              <a:r>
                <a:rPr lang="en-US" dirty="0"/>
                <a:t>taxed with a tax which is grievous to be borne. And now, behold, our brethren will deliver us out of our bondage, or out of the hands of the </a:t>
              </a:r>
              <a:r>
                <a:rPr lang="en-US" dirty="0" err="1"/>
                <a:t>Lamanites</a:t>
              </a:r>
              <a:r>
                <a:rPr lang="en-US" dirty="0"/>
                <a:t>, and we will be their slaves; for it is better that we be slaves to the Nephites than to pay tribute to the king of the </a:t>
              </a:r>
              <a:r>
                <a:rPr lang="en-US" dirty="0" err="1"/>
                <a:t>Lamanites</a:t>
              </a:r>
              <a:r>
                <a:rPr lang="en-US" dirty="0"/>
                <a:t>.</a:t>
              </a:r>
            </a:p>
          </p:txBody>
        </p:sp>
      </p:grpSp>
      <p:grpSp>
        <p:nvGrpSpPr>
          <p:cNvPr id="32" name="Group 255"/>
          <p:cNvGrpSpPr/>
          <p:nvPr/>
        </p:nvGrpSpPr>
        <p:grpSpPr>
          <a:xfrm>
            <a:off x="1072896" y="3806952"/>
            <a:ext cx="3124200" cy="999530"/>
            <a:chOff x="914400" y="1447800"/>
            <a:chExt cx="5105400" cy="999530"/>
          </a:xfrm>
        </p:grpSpPr>
        <p:sp>
          <p:nvSpPr>
            <p:cNvPr id="189" name="Rounded Rectangular Callout 188"/>
            <p:cNvSpPr/>
            <p:nvPr/>
          </p:nvSpPr>
          <p:spPr>
            <a:xfrm>
              <a:off x="914400" y="1447800"/>
              <a:ext cx="5105400" cy="914400"/>
            </a:xfrm>
            <a:prstGeom prst="wedgeRoundRectCallout">
              <a:avLst>
                <a:gd name="adj1" fmla="val 61411"/>
                <a:gd name="adj2" fmla="val 650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1066800" y="1524000"/>
              <a:ext cx="4572000" cy="923330"/>
            </a:xfrm>
            <a:prstGeom prst="rect">
              <a:avLst/>
            </a:prstGeom>
          </p:spPr>
          <p:txBody>
            <a:bodyPr>
              <a:spAutoFit/>
            </a:bodyPr>
            <a:lstStyle/>
            <a:p>
              <a:r>
                <a:rPr lang="en-US" dirty="0"/>
                <a:t>Go to the hill of </a:t>
              </a:r>
              <a:r>
                <a:rPr lang="en-US" dirty="0" err="1"/>
                <a:t>Shilom</a:t>
              </a:r>
              <a:r>
                <a:rPr lang="en-US" dirty="0"/>
                <a:t> and bring back your brethren and eat and drink</a:t>
              </a:r>
            </a:p>
          </p:txBody>
        </p:sp>
      </p:grpSp>
      <p:grpSp>
        <p:nvGrpSpPr>
          <p:cNvPr id="36" name="Group 35">
            <a:extLst>
              <a:ext uri="{FF2B5EF4-FFF2-40B4-BE49-F238E27FC236}">
                <a16:creationId xmlns:a16="http://schemas.microsoft.com/office/drawing/2014/main" id="{65AA8337-27EF-75EA-B744-1C0D712255A8}"/>
              </a:ext>
            </a:extLst>
          </p:cNvPr>
          <p:cNvGrpSpPr/>
          <p:nvPr/>
        </p:nvGrpSpPr>
        <p:grpSpPr>
          <a:xfrm>
            <a:off x="6706840" y="3512600"/>
            <a:ext cx="1115959" cy="2770700"/>
            <a:chOff x="454873" y="381962"/>
            <a:chExt cx="2517953" cy="6251564"/>
          </a:xfrm>
        </p:grpSpPr>
        <p:sp>
          <p:nvSpPr>
            <p:cNvPr id="37" name="Oval 36">
              <a:extLst>
                <a:ext uri="{FF2B5EF4-FFF2-40B4-BE49-F238E27FC236}">
                  <a16:creationId xmlns:a16="http://schemas.microsoft.com/office/drawing/2014/main" id="{B7A6FDB2-2E1E-C266-843F-69B84EE5DC21}"/>
                </a:ext>
              </a:extLst>
            </p:cNvPr>
            <p:cNvSpPr/>
            <p:nvPr/>
          </p:nvSpPr>
          <p:spPr>
            <a:xfrm rot="4271122">
              <a:off x="949208" y="5770001"/>
              <a:ext cx="707912" cy="1019137"/>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E59C621-ED0F-03CC-AA07-645E7B171F70}"/>
                </a:ext>
              </a:extLst>
            </p:cNvPr>
            <p:cNvSpPr/>
            <p:nvPr/>
          </p:nvSpPr>
          <p:spPr>
            <a:xfrm rot="4663168">
              <a:off x="1795681" y="5865040"/>
              <a:ext cx="605525" cy="913085"/>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a:extLst>
                <a:ext uri="{FF2B5EF4-FFF2-40B4-BE49-F238E27FC236}">
                  <a16:creationId xmlns:a16="http://schemas.microsoft.com/office/drawing/2014/main" id="{04C36F2E-1CDE-8C7B-653D-7A44D3ED7A67}"/>
                </a:ext>
              </a:extLst>
            </p:cNvPr>
            <p:cNvSpPr/>
            <p:nvPr/>
          </p:nvSpPr>
          <p:spPr>
            <a:xfrm>
              <a:off x="454873" y="3639927"/>
              <a:ext cx="2517953" cy="2643850"/>
            </a:xfrm>
            <a:prstGeom prst="trapezoid">
              <a:avLst>
                <a:gd name="adj" fmla="val 2912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3FFEFD87-2DBB-D840-503A-ED60197F3F6F}"/>
                </a:ext>
              </a:extLst>
            </p:cNvPr>
            <p:cNvSpPr/>
            <p:nvPr/>
          </p:nvSpPr>
          <p:spPr>
            <a:xfrm>
              <a:off x="475192" y="3820261"/>
              <a:ext cx="707912" cy="1019135"/>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53AAAA73-D5CB-F0DE-430A-F25DDD782DFD}"/>
                </a:ext>
              </a:extLst>
            </p:cNvPr>
            <p:cNvSpPr/>
            <p:nvPr/>
          </p:nvSpPr>
          <p:spPr>
            <a:xfrm>
              <a:off x="2091542" y="3891722"/>
              <a:ext cx="707912" cy="1019135"/>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a:extLst>
                <a:ext uri="{FF2B5EF4-FFF2-40B4-BE49-F238E27FC236}">
                  <a16:creationId xmlns:a16="http://schemas.microsoft.com/office/drawing/2014/main" id="{A02AED18-2118-543D-44BE-EDE51BDE3F0B}"/>
                </a:ext>
              </a:extLst>
            </p:cNvPr>
            <p:cNvSpPr/>
            <p:nvPr/>
          </p:nvSpPr>
          <p:spPr>
            <a:xfrm rot="20411805">
              <a:off x="1780377" y="2486934"/>
              <a:ext cx="983659" cy="2050871"/>
            </a:xfrm>
            <a:prstGeom prst="trapezoid">
              <a:avLst>
                <a:gd name="adj" fmla="val 37545"/>
              </a:avLst>
            </a:prstGeom>
            <a:solidFill>
              <a:srgbClr val="CCA9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a:extLst>
                <a:ext uri="{FF2B5EF4-FFF2-40B4-BE49-F238E27FC236}">
                  <a16:creationId xmlns:a16="http://schemas.microsoft.com/office/drawing/2014/main" id="{903DF6F5-1B3D-7063-8D26-CD8DE415669F}"/>
                </a:ext>
              </a:extLst>
            </p:cNvPr>
            <p:cNvSpPr/>
            <p:nvPr/>
          </p:nvSpPr>
          <p:spPr>
            <a:xfrm rot="1535346">
              <a:off x="511314" y="2629752"/>
              <a:ext cx="888457" cy="1782501"/>
            </a:xfrm>
            <a:prstGeom prst="trapezoid">
              <a:avLst>
                <a:gd name="adj" fmla="val 30890"/>
              </a:avLst>
            </a:prstGeom>
            <a:solidFill>
              <a:srgbClr val="CCA9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rapezoid 48">
              <a:extLst>
                <a:ext uri="{FF2B5EF4-FFF2-40B4-BE49-F238E27FC236}">
                  <a16:creationId xmlns:a16="http://schemas.microsoft.com/office/drawing/2014/main" id="{3303FA90-6F17-4644-C208-5ED36B9E543D}"/>
                </a:ext>
              </a:extLst>
            </p:cNvPr>
            <p:cNvSpPr/>
            <p:nvPr/>
          </p:nvSpPr>
          <p:spPr>
            <a:xfrm>
              <a:off x="706667" y="2506848"/>
              <a:ext cx="1888466" cy="2643850"/>
            </a:xfrm>
            <a:prstGeom prst="trapezoid">
              <a:avLst>
                <a:gd name="adj" fmla="val 29129"/>
              </a:avLst>
            </a:prstGeom>
            <a:solidFill>
              <a:srgbClr val="CCA9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179">
              <a:extLst>
                <a:ext uri="{FF2B5EF4-FFF2-40B4-BE49-F238E27FC236}">
                  <a16:creationId xmlns:a16="http://schemas.microsoft.com/office/drawing/2014/main" id="{800EEFC5-7279-7D1C-D3A3-8C9BEBCC2E97}"/>
                </a:ext>
              </a:extLst>
            </p:cNvPr>
            <p:cNvSpPr/>
            <p:nvPr/>
          </p:nvSpPr>
          <p:spPr>
            <a:xfrm rot="19959794">
              <a:off x="1417551" y="2683430"/>
              <a:ext cx="395279" cy="2643850"/>
            </a:xfrm>
            <a:prstGeom prst="roundRect">
              <a:avLst/>
            </a:prstGeom>
            <a:solidFill>
              <a:srgbClr val="CDB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
              <a:extLst>
                <a:ext uri="{FF2B5EF4-FFF2-40B4-BE49-F238E27FC236}">
                  <a16:creationId xmlns:a16="http://schemas.microsoft.com/office/drawing/2014/main" id="{014AD3DE-EFF8-3EE1-4142-151C508D5AFB}"/>
                </a:ext>
              </a:extLst>
            </p:cNvPr>
            <p:cNvGrpSpPr/>
            <p:nvPr/>
          </p:nvGrpSpPr>
          <p:grpSpPr>
            <a:xfrm rot="173469">
              <a:off x="1103157" y="2449019"/>
              <a:ext cx="1007791" cy="1144722"/>
              <a:chOff x="3020379" y="2382032"/>
              <a:chExt cx="1108716" cy="1417044"/>
            </a:xfrm>
          </p:grpSpPr>
          <p:sp>
            <p:nvSpPr>
              <p:cNvPr id="80" name="Moon 3">
                <a:extLst>
                  <a:ext uri="{FF2B5EF4-FFF2-40B4-BE49-F238E27FC236}">
                    <a16:creationId xmlns:a16="http://schemas.microsoft.com/office/drawing/2014/main" id="{176C30F2-59A3-5ACA-A44F-784D8D93B814}"/>
                  </a:ext>
                </a:extLst>
              </p:cNvPr>
              <p:cNvSpPr/>
              <p:nvPr/>
            </p:nvSpPr>
            <p:spPr>
              <a:xfrm rot="16200000">
                <a:off x="2911096" y="2581077"/>
                <a:ext cx="1327282" cy="1108716"/>
              </a:xfrm>
              <a:prstGeom prst="moon">
                <a:avLst>
                  <a:gd name="adj" fmla="val 67712"/>
                </a:avLst>
              </a:prstGeom>
              <a:solidFill>
                <a:srgbClr val="9A4C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86">
                <a:extLst>
                  <a:ext uri="{FF2B5EF4-FFF2-40B4-BE49-F238E27FC236}">
                    <a16:creationId xmlns:a16="http://schemas.microsoft.com/office/drawing/2014/main" id="{220248AC-B0DA-25B4-4ABD-DAAE90D2AB9C}"/>
                  </a:ext>
                </a:extLst>
              </p:cNvPr>
              <p:cNvSpPr/>
              <p:nvPr/>
            </p:nvSpPr>
            <p:spPr>
              <a:xfrm rot="16200000">
                <a:off x="2997708" y="2407134"/>
                <a:ext cx="1142810" cy="1092605"/>
              </a:xfrm>
              <a:prstGeom prst="moon">
                <a:avLst>
                  <a:gd name="adj" fmla="val 67712"/>
                </a:avLst>
              </a:prstGeom>
              <a:solidFill>
                <a:srgbClr val="9A4C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ounded Rectangle 181">
              <a:extLst>
                <a:ext uri="{FF2B5EF4-FFF2-40B4-BE49-F238E27FC236}">
                  <a16:creationId xmlns:a16="http://schemas.microsoft.com/office/drawing/2014/main" id="{0763F9E9-455F-B789-79A4-F124A262C83D}"/>
                </a:ext>
              </a:extLst>
            </p:cNvPr>
            <p:cNvSpPr/>
            <p:nvPr/>
          </p:nvSpPr>
          <p:spPr>
            <a:xfrm>
              <a:off x="1713850" y="4521210"/>
              <a:ext cx="1007181" cy="1133079"/>
            </a:xfrm>
            <a:prstGeom prst="roundRect">
              <a:avLst/>
            </a:prstGeom>
            <a:solidFill>
              <a:srgbClr val="CDB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360">
              <a:extLst>
                <a:ext uri="{FF2B5EF4-FFF2-40B4-BE49-F238E27FC236}">
                  <a16:creationId xmlns:a16="http://schemas.microsoft.com/office/drawing/2014/main" id="{E179D62C-0746-E9DD-DB86-D0ECF69ECC15}"/>
                </a:ext>
              </a:extLst>
            </p:cNvPr>
            <p:cNvGrpSpPr/>
            <p:nvPr/>
          </p:nvGrpSpPr>
          <p:grpSpPr>
            <a:xfrm>
              <a:off x="1839747" y="5528392"/>
              <a:ext cx="125898" cy="377693"/>
              <a:chOff x="8305800" y="4038600"/>
              <a:chExt cx="228600" cy="685800"/>
            </a:xfrm>
          </p:grpSpPr>
          <p:sp>
            <p:nvSpPr>
              <p:cNvPr id="78" name="Trapezoid 77">
                <a:extLst>
                  <a:ext uri="{FF2B5EF4-FFF2-40B4-BE49-F238E27FC236}">
                    <a16:creationId xmlns:a16="http://schemas.microsoft.com/office/drawing/2014/main" id="{E46D7832-F5C4-F957-F2B8-63170CA4BC25}"/>
                  </a:ext>
                </a:extLst>
              </p:cNvPr>
              <p:cNvSpPr/>
              <p:nvPr/>
            </p:nvSpPr>
            <p:spPr>
              <a:xfrm>
                <a:off x="8305800" y="4267200"/>
                <a:ext cx="228600" cy="457200"/>
              </a:xfrm>
              <a:prstGeom prst="trapezoid">
                <a:avLst/>
              </a:prstGeom>
              <a:solidFill>
                <a:srgbClr val="CDB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D747C5CA-5E96-CB06-8C5C-AFF276547D48}"/>
                  </a:ext>
                </a:extLst>
              </p:cNvPr>
              <p:cNvSpPr/>
              <p:nvPr/>
            </p:nvSpPr>
            <p:spPr>
              <a:xfrm>
                <a:off x="8305800" y="4038600"/>
                <a:ext cx="228600" cy="3048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361">
              <a:extLst>
                <a:ext uri="{FF2B5EF4-FFF2-40B4-BE49-F238E27FC236}">
                  <a16:creationId xmlns:a16="http://schemas.microsoft.com/office/drawing/2014/main" id="{F5898246-500A-C139-CBC4-5343B06A16F3}"/>
                </a:ext>
              </a:extLst>
            </p:cNvPr>
            <p:cNvGrpSpPr/>
            <p:nvPr/>
          </p:nvGrpSpPr>
          <p:grpSpPr>
            <a:xfrm>
              <a:off x="2144953" y="5513132"/>
              <a:ext cx="125898" cy="377693"/>
              <a:chOff x="8305800" y="4038600"/>
              <a:chExt cx="228600" cy="685800"/>
            </a:xfrm>
          </p:grpSpPr>
          <p:sp>
            <p:nvSpPr>
              <p:cNvPr id="76" name="Trapezoid 75">
                <a:extLst>
                  <a:ext uri="{FF2B5EF4-FFF2-40B4-BE49-F238E27FC236}">
                    <a16:creationId xmlns:a16="http://schemas.microsoft.com/office/drawing/2014/main" id="{BF12E137-2292-2DED-B341-0E57125F661C}"/>
                  </a:ext>
                </a:extLst>
              </p:cNvPr>
              <p:cNvSpPr/>
              <p:nvPr/>
            </p:nvSpPr>
            <p:spPr>
              <a:xfrm>
                <a:off x="8305800" y="4267200"/>
                <a:ext cx="228600" cy="457200"/>
              </a:xfrm>
              <a:prstGeom prst="trapezoid">
                <a:avLst/>
              </a:prstGeom>
              <a:solidFill>
                <a:srgbClr val="CDB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34A0AD52-68F7-1CCB-790B-8F5617532586}"/>
                  </a:ext>
                </a:extLst>
              </p:cNvPr>
              <p:cNvSpPr/>
              <p:nvPr/>
            </p:nvSpPr>
            <p:spPr>
              <a:xfrm>
                <a:off x="8305800" y="4038600"/>
                <a:ext cx="228600" cy="3048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364">
              <a:extLst>
                <a:ext uri="{FF2B5EF4-FFF2-40B4-BE49-F238E27FC236}">
                  <a16:creationId xmlns:a16="http://schemas.microsoft.com/office/drawing/2014/main" id="{20AABABF-5327-C358-EFC9-FDA338215E73}"/>
                </a:ext>
              </a:extLst>
            </p:cNvPr>
            <p:cNvGrpSpPr/>
            <p:nvPr/>
          </p:nvGrpSpPr>
          <p:grpSpPr>
            <a:xfrm>
              <a:off x="2469235" y="5528392"/>
              <a:ext cx="125898" cy="377693"/>
              <a:chOff x="8305800" y="4038600"/>
              <a:chExt cx="228600" cy="685800"/>
            </a:xfrm>
          </p:grpSpPr>
          <p:sp>
            <p:nvSpPr>
              <p:cNvPr id="74" name="Trapezoid 73">
                <a:extLst>
                  <a:ext uri="{FF2B5EF4-FFF2-40B4-BE49-F238E27FC236}">
                    <a16:creationId xmlns:a16="http://schemas.microsoft.com/office/drawing/2014/main" id="{5B2858F4-C227-17C1-667E-729A90B42E61}"/>
                  </a:ext>
                </a:extLst>
              </p:cNvPr>
              <p:cNvSpPr/>
              <p:nvPr/>
            </p:nvSpPr>
            <p:spPr>
              <a:xfrm>
                <a:off x="8305800" y="4267200"/>
                <a:ext cx="228600" cy="457200"/>
              </a:xfrm>
              <a:prstGeom prst="trapezoid">
                <a:avLst/>
              </a:prstGeom>
              <a:solidFill>
                <a:srgbClr val="CDB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AFFA0A11-0FBD-761F-B0AD-383EFD420FA9}"/>
                  </a:ext>
                </a:extLst>
              </p:cNvPr>
              <p:cNvSpPr/>
              <p:nvPr/>
            </p:nvSpPr>
            <p:spPr>
              <a:xfrm>
                <a:off x="8305800" y="4038600"/>
                <a:ext cx="228600" cy="3048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372">
              <a:extLst>
                <a:ext uri="{FF2B5EF4-FFF2-40B4-BE49-F238E27FC236}">
                  <a16:creationId xmlns:a16="http://schemas.microsoft.com/office/drawing/2014/main" id="{B2D4D5C5-7468-758F-7EF5-8774E2DDB807}"/>
                </a:ext>
              </a:extLst>
            </p:cNvPr>
            <p:cNvGrpSpPr/>
            <p:nvPr/>
          </p:nvGrpSpPr>
          <p:grpSpPr>
            <a:xfrm>
              <a:off x="1587952" y="4647108"/>
              <a:ext cx="1258977" cy="503591"/>
              <a:chOff x="7086600" y="228600"/>
              <a:chExt cx="2443018" cy="701964"/>
            </a:xfrm>
          </p:grpSpPr>
          <p:sp>
            <p:nvSpPr>
              <p:cNvPr id="69" name="Cross 68">
                <a:extLst>
                  <a:ext uri="{FF2B5EF4-FFF2-40B4-BE49-F238E27FC236}">
                    <a16:creationId xmlns:a16="http://schemas.microsoft.com/office/drawing/2014/main" id="{00FF203A-59B4-D16E-470A-0FEE476B9173}"/>
                  </a:ext>
                </a:extLst>
              </p:cNvPr>
              <p:cNvSpPr/>
              <p:nvPr/>
            </p:nvSpPr>
            <p:spPr>
              <a:xfrm>
                <a:off x="70866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ross 69">
                <a:extLst>
                  <a:ext uri="{FF2B5EF4-FFF2-40B4-BE49-F238E27FC236}">
                    <a16:creationId xmlns:a16="http://schemas.microsoft.com/office/drawing/2014/main" id="{FF244DF5-4563-8789-367A-0DBC2FCBADA7}"/>
                  </a:ext>
                </a:extLst>
              </p:cNvPr>
              <p:cNvSpPr/>
              <p:nvPr/>
            </p:nvSpPr>
            <p:spPr>
              <a:xfrm>
                <a:off x="75438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Cross 70">
                <a:extLst>
                  <a:ext uri="{FF2B5EF4-FFF2-40B4-BE49-F238E27FC236}">
                    <a16:creationId xmlns:a16="http://schemas.microsoft.com/office/drawing/2014/main" id="{DCDA074F-A642-0185-9938-91D2BDB803DD}"/>
                  </a:ext>
                </a:extLst>
              </p:cNvPr>
              <p:cNvSpPr/>
              <p:nvPr/>
            </p:nvSpPr>
            <p:spPr>
              <a:xfrm>
                <a:off x="80010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ross 71">
                <a:extLst>
                  <a:ext uri="{FF2B5EF4-FFF2-40B4-BE49-F238E27FC236}">
                    <a16:creationId xmlns:a16="http://schemas.microsoft.com/office/drawing/2014/main" id="{F903A81E-7962-5138-C310-6D4CEA0DE804}"/>
                  </a:ext>
                </a:extLst>
              </p:cNvPr>
              <p:cNvSpPr/>
              <p:nvPr/>
            </p:nvSpPr>
            <p:spPr>
              <a:xfrm>
                <a:off x="84582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ross 72">
                <a:extLst>
                  <a:ext uri="{FF2B5EF4-FFF2-40B4-BE49-F238E27FC236}">
                    <a16:creationId xmlns:a16="http://schemas.microsoft.com/office/drawing/2014/main" id="{B18666A0-783A-AD92-D939-A54AFDC7CC9B}"/>
                  </a:ext>
                </a:extLst>
              </p:cNvPr>
              <p:cNvSpPr/>
              <p:nvPr/>
            </p:nvSpPr>
            <p:spPr>
              <a:xfrm>
                <a:off x="8920018" y="397164"/>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Cloud 56">
              <a:extLst>
                <a:ext uri="{FF2B5EF4-FFF2-40B4-BE49-F238E27FC236}">
                  <a16:creationId xmlns:a16="http://schemas.microsoft.com/office/drawing/2014/main" id="{2EFB94B1-6BB1-1000-172E-984BB97918D9}"/>
                </a:ext>
              </a:extLst>
            </p:cNvPr>
            <p:cNvSpPr/>
            <p:nvPr/>
          </p:nvSpPr>
          <p:spPr>
            <a:xfrm>
              <a:off x="569010" y="492486"/>
              <a:ext cx="1018942" cy="1955161"/>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loud 57">
              <a:extLst>
                <a:ext uri="{FF2B5EF4-FFF2-40B4-BE49-F238E27FC236}">
                  <a16:creationId xmlns:a16="http://schemas.microsoft.com/office/drawing/2014/main" id="{78E4A420-B743-E3D5-9979-18D61AA0D5F9}"/>
                </a:ext>
              </a:extLst>
            </p:cNvPr>
            <p:cNvSpPr/>
            <p:nvPr/>
          </p:nvSpPr>
          <p:spPr>
            <a:xfrm rot="20313725">
              <a:off x="1766537" y="612312"/>
              <a:ext cx="1007181" cy="1856794"/>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D40FC51D-675D-6A81-7F5A-B084B9E8DD82}"/>
                </a:ext>
              </a:extLst>
            </p:cNvPr>
            <p:cNvSpPr/>
            <p:nvPr/>
          </p:nvSpPr>
          <p:spPr>
            <a:xfrm>
              <a:off x="864108" y="381962"/>
              <a:ext cx="1578694" cy="2360782"/>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178">
              <a:extLst>
                <a:ext uri="{FF2B5EF4-FFF2-40B4-BE49-F238E27FC236}">
                  <a16:creationId xmlns:a16="http://schemas.microsoft.com/office/drawing/2014/main" id="{F6639018-0C07-B3C2-357D-2D1E46AC1774}"/>
                </a:ext>
              </a:extLst>
            </p:cNvPr>
            <p:cNvSpPr/>
            <p:nvPr/>
          </p:nvSpPr>
          <p:spPr>
            <a:xfrm>
              <a:off x="580771" y="744281"/>
              <a:ext cx="2014362" cy="377693"/>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373">
              <a:extLst>
                <a:ext uri="{FF2B5EF4-FFF2-40B4-BE49-F238E27FC236}">
                  <a16:creationId xmlns:a16="http://schemas.microsoft.com/office/drawing/2014/main" id="{62691CAF-17B2-691E-9917-46ED35F1C0B8}"/>
                </a:ext>
              </a:extLst>
            </p:cNvPr>
            <p:cNvGrpSpPr/>
            <p:nvPr/>
          </p:nvGrpSpPr>
          <p:grpSpPr>
            <a:xfrm>
              <a:off x="580771" y="725207"/>
              <a:ext cx="2014362" cy="399865"/>
              <a:chOff x="7086600" y="228600"/>
              <a:chExt cx="2443018" cy="701964"/>
            </a:xfrm>
          </p:grpSpPr>
          <p:sp>
            <p:nvSpPr>
              <p:cNvPr id="62" name="Cross 61">
                <a:extLst>
                  <a:ext uri="{FF2B5EF4-FFF2-40B4-BE49-F238E27FC236}">
                    <a16:creationId xmlns:a16="http://schemas.microsoft.com/office/drawing/2014/main" id="{3D14B4B0-37F4-6B86-F08F-D81F2E20FAF8}"/>
                  </a:ext>
                </a:extLst>
              </p:cNvPr>
              <p:cNvSpPr/>
              <p:nvPr/>
            </p:nvSpPr>
            <p:spPr>
              <a:xfrm>
                <a:off x="70866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ross 62">
                <a:extLst>
                  <a:ext uri="{FF2B5EF4-FFF2-40B4-BE49-F238E27FC236}">
                    <a16:creationId xmlns:a16="http://schemas.microsoft.com/office/drawing/2014/main" id="{83CBB71F-D6FF-C77B-387C-185BB32A5FBF}"/>
                  </a:ext>
                </a:extLst>
              </p:cNvPr>
              <p:cNvSpPr/>
              <p:nvPr/>
            </p:nvSpPr>
            <p:spPr>
              <a:xfrm>
                <a:off x="75438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Cross 63">
                <a:extLst>
                  <a:ext uri="{FF2B5EF4-FFF2-40B4-BE49-F238E27FC236}">
                    <a16:creationId xmlns:a16="http://schemas.microsoft.com/office/drawing/2014/main" id="{42769A1B-F691-8AFE-EE8C-04D8E8F1C53E}"/>
                  </a:ext>
                </a:extLst>
              </p:cNvPr>
              <p:cNvSpPr/>
              <p:nvPr/>
            </p:nvSpPr>
            <p:spPr>
              <a:xfrm>
                <a:off x="80010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ross 64">
                <a:extLst>
                  <a:ext uri="{FF2B5EF4-FFF2-40B4-BE49-F238E27FC236}">
                    <a16:creationId xmlns:a16="http://schemas.microsoft.com/office/drawing/2014/main" id="{2A75CCBA-992F-6509-6AD3-B94F36CD9534}"/>
                  </a:ext>
                </a:extLst>
              </p:cNvPr>
              <p:cNvSpPr/>
              <p:nvPr/>
            </p:nvSpPr>
            <p:spPr>
              <a:xfrm>
                <a:off x="84582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ross 67">
                <a:extLst>
                  <a:ext uri="{FF2B5EF4-FFF2-40B4-BE49-F238E27FC236}">
                    <a16:creationId xmlns:a16="http://schemas.microsoft.com/office/drawing/2014/main" id="{FCF01F30-3E66-DB2C-0918-27763095131A}"/>
                  </a:ext>
                </a:extLst>
              </p:cNvPr>
              <p:cNvSpPr/>
              <p:nvPr/>
            </p:nvSpPr>
            <p:spPr>
              <a:xfrm>
                <a:off x="8920018" y="397164"/>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0" name="Group 89">
            <a:extLst>
              <a:ext uri="{FF2B5EF4-FFF2-40B4-BE49-F238E27FC236}">
                <a16:creationId xmlns:a16="http://schemas.microsoft.com/office/drawing/2014/main" id="{D0AFC81B-D873-7FCC-454D-72E65C17D925}"/>
              </a:ext>
            </a:extLst>
          </p:cNvPr>
          <p:cNvGrpSpPr/>
          <p:nvPr/>
        </p:nvGrpSpPr>
        <p:grpSpPr>
          <a:xfrm>
            <a:off x="4571220" y="3260419"/>
            <a:ext cx="1492470" cy="3205357"/>
            <a:chOff x="3048000" y="304800"/>
            <a:chExt cx="2667000" cy="5727879"/>
          </a:xfrm>
        </p:grpSpPr>
        <p:sp>
          <p:nvSpPr>
            <p:cNvPr id="92" name="Cloud 91">
              <a:extLst>
                <a:ext uri="{FF2B5EF4-FFF2-40B4-BE49-F238E27FC236}">
                  <a16:creationId xmlns:a16="http://schemas.microsoft.com/office/drawing/2014/main" id="{0B8760D1-7072-1CB2-A318-BE04E90F3490}"/>
                </a:ext>
              </a:extLst>
            </p:cNvPr>
            <p:cNvSpPr/>
            <p:nvPr/>
          </p:nvSpPr>
          <p:spPr>
            <a:xfrm rot="12034747" flipH="1">
              <a:off x="3370244" y="914268"/>
              <a:ext cx="892274" cy="1511573"/>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Cloud 92">
              <a:extLst>
                <a:ext uri="{FF2B5EF4-FFF2-40B4-BE49-F238E27FC236}">
                  <a16:creationId xmlns:a16="http://schemas.microsoft.com/office/drawing/2014/main" id="{F5DFF008-69D2-1A0E-6CE0-ED8C8869DB52}"/>
                </a:ext>
              </a:extLst>
            </p:cNvPr>
            <p:cNvSpPr/>
            <p:nvPr/>
          </p:nvSpPr>
          <p:spPr>
            <a:xfrm rot="10233287">
              <a:off x="4772477" y="886550"/>
              <a:ext cx="804600" cy="1534162"/>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C059532F-EB6A-84BC-5009-6198D05A29BE}"/>
                </a:ext>
              </a:extLst>
            </p:cNvPr>
            <p:cNvSpPr/>
            <p:nvPr/>
          </p:nvSpPr>
          <p:spPr>
            <a:xfrm>
              <a:off x="5167923" y="3685266"/>
              <a:ext cx="547077" cy="78869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3F732745-EAE0-D6EC-0846-BC069A3BD06F}"/>
                </a:ext>
              </a:extLst>
            </p:cNvPr>
            <p:cNvSpPr/>
            <p:nvPr/>
          </p:nvSpPr>
          <p:spPr>
            <a:xfrm>
              <a:off x="3048000" y="3526884"/>
              <a:ext cx="547077" cy="87479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4232567-0CF0-E520-A60B-1604DAEE926C}"/>
                </a:ext>
              </a:extLst>
            </p:cNvPr>
            <p:cNvSpPr/>
            <p:nvPr/>
          </p:nvSpPr>
          <p:spPr>
            <a:xfrm>
              <a:off x="3914775" y="5257800"/>
              <a:ext cx="533400" cy="774879"/>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526FB231-7DE4-4B9B-4C57-1C6CEB28E368}"/>
                </a:ext>
              </a:extLst>
            </p:cNvPr>
            <p:cNvSpPr/>
            <p:nvPr/>
          </p:nvSpPr>
          <p:spPr>
            <a:xfrm>
              <a:off x="4381500" y="5257800"/>
              <a:ext cx="533400" cy="774879"/>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135">
              <a:extLst>
                <a:ext uri="{FF2B5EF4-FFF2-40B4-BE49-F238E27FC236}">
                  <a16:creationId xmlns:a16="http://schemas.microsoft.com/office/drawing/2014/main" id="{8C5859B6-1F9F-4002-2BCC-451A24AB2349}"/>
                </a:ext>
              </a:extLst>
            </p:cNvPr>
            <p:cNvSpPr/>
            <p:nvPr/>
          </p:nvSpPr>
          <p:spPr>
            <a:xfrm rot="1996156">
              <a:off x="3231217" y="2524841"/>
              <a:ext cx="906285" cy="1630834"/>
            </a:xfrm>
            <a:prstGeom prst="trapezoid">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rapezoid 144">
              <a:extLst>
                <a:ext uri="{FF2B5EF4-FFF2-40B4-BE49-F238E27FC236}">
                  <a16:creationId xmlns:a16="http://schemas.microsoft.com/office/drawing/2014/main" id="{D7FEEB87-4604-1F73-C582-6F212296A03A}"/>
                </a:ext>
              </a:extLst>
            </p:cNvPr>
            <p:cNvSpPr/>
            <p:nvPr/>
          </p:nvSpPr>
          <p:spPr>
            <a:xfrm rot="2041752">
              <a:off x="3367306" y="2326499"/>
              <a:ext cx="900935" cy="1476149"/>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rapezoid 145">
              <a:extLst>
                <a:ext uri="{FF2B5EF4-FFF2-40B4-BE49-F238E27FC236}">
                  <a16:creationId xmlns:a16="http://schemas.microsoft.com/office/drawing/2014/main" id="{FF5243E2-E640-36B8-7C93-2451DC8695FD}"/>
                </a:ext>
              </a:extLst>
            </p:cNvPr>
            <p:cNvSpPr/>
            <p:nvPr/>
          </p:nvSpPr>
          <p:spPr>
            <a:xfrm rot="19870960">
              <a:off x="4725351" y="2529373"/>
              <a:ext cx="851274" cy="1630834"/>
            </a:xfrm>
            <a:prstGeom prst="trapezoid">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rapezoid 147">
              <a:extLst>
                <a:ext uri="{FF2B5EF4-FFF2-40B4-BE49-F238E27FC236}">
                  <a16:creationId xmlns:a16="http://schemas.microsoft.com/office/drawing/2014/main" id="{2B6F1E41-37D3-AC3D-EFC5-B824235D0D9B}"/>
                </a:ext>
              </a:extLst>
            </p:cNvPr>
            <p:cNvSpPr/>
            <p:nvPr/>
          </p:nvSpPr>
          <p:spPr>
            <a:xfrm rot="20036208">
              <a:off x="4552765" y="2360938"/>
              <a:ext cx="900935" cy="1476149"/>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rapezoid 150">
              <a:extLst>
                <a:ext uri="{FF2B5EF4-FFF2-40B4-BE49-F238E27FC236}">
                  <a16:creationId xmlns:a16="http://schemas.microsoft.com/office/drawing/2014/main" id="{AB3DC143-8E36-87FC-3E98-2B117A2C82C4}"/>
                </a:ext>
              </a:extLst>
            </p:cNvPr>
            <p:cNvSpPr/>
            <p:nvPr/>
          </p:nvSpPr>
          <p:spPr>
            <a:xfrm>
              <a:off x="3800231" y="2393801"/>
              <a:ext cx="1299308" cy="3271711"/>
            </a:xfrm>
            <a:prstGeom prst="trapezoid">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922D4B8A-F956-F59E-C7A3-402BD25A6008}"/>
                </a:ext>
              </a:extLst>
            </p:cNvPr>
            <p:cNvSpPr/>
            <p:nvPr/>
          </p:nvSpPr>
          <p:spPr>
            <a:xfrm>
              <a:off x="4160091" y="2135508"/>
              <a:ext cx="538107" cy="68878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153">
              <a:extLst>
                <a:ext uri="{FF2B5EF4-FFF2-40B4-BE49-F238E27FC236}">
                  <a16:creationId xmlns:a16="http://schemas.microsoft.com/office/drawing/2014/main" id="{5C7F2198-18AB-60AB-C302-587042C0C888}"/>
                </a:ext>
              </a:extLst>
            </p:cNvPr>
            <p:cNvSpPr/>
            <p:nvPr/>
          </p:nvSpPr>
          <p:spPr>
            <a:xfrm rot="21335299">
              <a:off x="4508937" y="2333518"/>
              <a:ext cx="627397" cy="3082732"/>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rapezoid 160">
              <a:extLst>
                <a:ext uri="{FF2B5EF4-FFF2-40B4-BE49-F238E27FC236}">
                  <a16:creationId xmlns:a16="http://schemas.microsoft.com/office/drawing/2014/main" id="{4294E494-28F3-CF1B-68C8-9B42985C00C7}"/>
                </a:ext>
              </a:extLst>
            </p:cNvPr>
            <p:cNvSpPr/>
            <p:nvPr/>
          </p:nvSpPr>
          <p:spPr>
            <a:xfrm rot="353417">
              <a:off x="3784915" y="2306711"/>
              <a:ext cx="627397" cy="3130956"/>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7C53D492-9A63-9A2F-B92D-2155B8811D7F}"/>
                </a:ext>
              </a:extLst>
            </p:cNvPr>
            <p:cNvSpPr/>
            <p:nvPr/>
          </p:nvSpPr>
          <p:spPr>
            <a:xfrm>
              <a:off x="3663462" y="735289"/>
              <a:ext cx="1641231" cy="174461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Diamond 178">
              <a:extLst>
                <a:ext uri="{FF2B5EF4-FFF2-40B4-BE49-F238E27FC236}">
                  <a16:creationId xmlns:a16="http://schemas.microsoft.com/office/drawing/2014/main" id="{EA583D31-6F5C-BF42-472A-807AB3A37C91}"/>
                </a:ext>
              </a:extLst>
            </p:cNvPr>
            <p:cNvSpPr/>
            <p:nvPr/>
          </p:nvSpPr>
          <p:spPr>
            <a:xfrm>
              <a:off x="4620846" y="3871275"/>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iamond 179">
              <a:extLst>
                <a:ext uri="{FF2B5EF4-FFF2-40B4-BE49-F238E27FC236}">
                  <a16:creationId xmlns:a16="http://schemas.microsoft.com/office/drawing/2014/main" id="{6FF5A629-6675-C914-9B95-1BFBC64E2BA2}"/>
                </a:ext>
              </a:extLst>
            </p:cNvPr>
            <p:cNvSpPr/>
            <p:nvPr/>
          </p:nvSpPr>
          <p:spPr>
            <a:xfrm>
              <a:off x="4073770" y="3871275"/>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09DE4B75-EB67-26EF-C63E-890866AC2791}"/>
                </a:ext>
              </a:extLst>
            </p:cNvPr>
            <p:cNvSpPr/>
            <p:nvPr/>
          </p:nvSpPr>
          <p:spPr>
            <a:xfrm>
              <a:off x="4327194" y="2736812"/>
              <a:ext cx="341923" cy="172195"/>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A9C717C4-AF3F-5FCA-7F7B-33C885613D69}"/>
                </a:ext>
              </a:extLst>
            </p:cNvPr>
            <p:cNvSpPr/>
            <p:nvPr/>
          </p:nvSpPr>
          <p:spPr>
            <a:xfrm>
              <a:off x="4307081" y="4008019"/>
              <a:ext cx="341923" cy="172195"/>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6" name="Group 50">
              <a:extLst>
                <a:ext uri="{FF2B5EF4-FFF2-40B4-BE49-F238E27FC236}">
                  <a16:creationId xmlns:a16="http://schemas.microsoft.com/office/drawing/2014/main" id="{41A2167C-9BE9-E314-56A5-EDEE3402C496}"/>
                </a:ext>
              </a:extLst>
            </p:cNvPr>
            <p:cNvGrpSpPr/>
            <p:nvPr/>
          </p:nvGrpSpPr>
          <p:grpSpPr>
            <a:xfrm>
              <a:off x="3731846" y="304800"/>
              <a:ext cx="1504462" cy="947074"/>
              <a:chOff x="4953000" y="1219200"/>
              <a:chExt cx="1676400" cy="838200"/>
            </a:xfrm>
          </p:grpSpPr>
          <p:sp>
            <p:nvSpPr>
              <p:cNvPr id="226" name="Rounded Rectangle 32">
                <a:extLst>
                  <a:ext uri="{FF2B5EF4-FFF2-40B4-BE49-F238E27FC236}">
                    <a16:creationId xmlns:a16="http://schemas.microsoft.com/office/drawing/2014/main" id="{6BF24602-837E-7AC0-2FC2-A35071B7A22C}"/>
                  </a:ext>
                </a:extLst>
              </p:cNvPr>
              <p:cNvSpPr/>
              <p:nvPr/>
            </p:nvSpPr>
            <p:spPr>
              <a:xfrm>
                <a:off x="4953000" y="1828800"/>
                <a:ext cx="1676400" cy="2286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Diamond 226">
                <a:extLst>
                  <a:ext uri="{FF2B5EF4-FFF2-40B4-BE49-F238E27FC236}">
                    <a16:creationId xmlns:a16="http://schemas.microsoft.com/office/drawing/2014/main" id="{84FA9C2F-A036-FE3E-4816-14EBC87ADFAB}"/>
                  </a:ext>
                </a:extLst>
              </p:cNvPr>
              <p:cNvSpPr/>
              <p:nvPr/>
            </p:nvSpPr>
            <p:spPr>
              <a:xfrm>
                <a:off x="5410200" y="1219200"/>
                <a:ext cx="762000" cy="685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a:extLst>
                  <a:ext uri="{FF2B5EF4-FFF2-40B4-BE49-F238E27FC236}">
                    <a16:creationId xmlns:a16="http://schemas.microsoft.com/office/drawing/2014/main" id="{DA9578B8-B1CB-F23B-6457-7DCEF0789517}"/>
                  </a:ext>
                </a:extLst>
              </p:cNvPr>
              <p:cNvSpPr/>
              <p:nvPr/>
            </p:nvSpPr>
            <p:spPr>
              <a:xfrm>
                <a:off x="6248400" y="1524000"/>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303CD234-3677-9F3B-5B70-2F5E3231CB49}"/>
                  </a:ext>
                </a:extLst>
              </p:cNvPr>
              <p:cNvSpPr/>
              <p:nvPr/>
            </p:nvSpPr>
            <p:spPr>
              <a:xfrm>
                <a:off x="4988859" y="1532965"/>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134">
              <a:extLst>
                <a:ext uri="{FF2B5EF4-FFF2-40B4-BE49-F238E27FC236}">
                  <a16:creationId xmlns:a16="http://schemas.microsoft.com/office/drawing/2014/main" id="{3B59D8A1-CFD8-5F17-7AFA-824D318BF508}"/>
                </a:ext>
              </a:extLst>
            </p:cNvPr>
            <p:cNvGrpSpPr/>
            <p:nvPr/>
          </p:nvGrpSpPr>
          <p:grpSpPr>
            <a:xfrm>
              <a:off x="3714750" y="914400"/>
              <a:ext cx="1466850" cy="457200"/>
              <a:chOff x="1143000" y="5778709"/>
              <a:chExt cx="4934266" cy="1079291"/>
            </a:xfrm>
          </p:grpSpPr>
          <p:sp>
            <p:nvSpPr>
              <p:cNvPr id="220" name="Quad Arrow 26">
                <a:extLst>
                  <a:ext uri="{FF2B5EF4-FFF2-40B4-BE49-F238E27FC236}">
                    <a16:creationId xmlns:a16="http://schemas.microsoft.com/office/drawing/2014/main" id="{CFEFE9EC-1891-C1E8-237A-1223F21B8815}"/>
                  </a:ext>
                </a:extLst>
              </p:cNvPr>
              <p:cNvSpPr/>
              <p:nvPr/>
            </p:nvSpPr>
            <p:spPr>
              <a:xfrm>
                <a:off x="1143000" y="5791200"/>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Quad Arrow 27">
                <a:extLst>
                  <a:ext uri="{FF2B5EF4-FFF2-40B4-BE49-F238E27FC236}">
                    <a16:creationId xmlns:a16="http://schemas.microsoft.com/office/drawing/2014/main" id="{264F4031-65FF-3422-FB15-80098DC5A167}"/>
                  </a:ext>
                </a:extLst>
              </p:cNvPr>
              <p:cNvSpPr/>
              <p:nvPr/>
            </p:nvSpPr>
            <p:spPr>
              <a:xfrm>
                <a:off x="1914994" y="5778709"/>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Quad Arrow 28">
                <a:extLst>
                  <a:ext uri="{FF2B5EF4-FFF2-40B4-BE49-F238E27FC236}">
                    <a16:creationId xmlns:a16="http://schemas.microsoft.com/office/drawing/2014/main" id="{3A047EF9-CA88-4EE9-8B33-6F4AB083DF3B}"/>
                  </a:ext>
                </a:extLst>
              </p:cNvPr>
              <p:cNvSpPr/>
              <p:nvPr/>
            </p:nvSpPr>
            <p:spPr>
              <a:xfrm>
                <a:off x="2726962" y="5781207"/>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Quad Arrow 29">
                <a:extLst>
                  <a:ext uri="{FF2B5EF4-FFF2-40B4-BE49-F238E27FC236}">
                    <a16:creationId xmlns:a16="http://schemas.microsoft.com/office/drawing/2014/main" id="{AFB41175-69A2-C9F9-4309-2179FF675F40}"/>
                  </a:ext>
                </a:extLst>
              </p:cNvPr>
              <p:cNvSpPr/>
              <p:nvPr/>
            </p:nvSpPr>
            <p:spPr>
              <a:xfrm>
                <a:off x="3538930" y="5783705"/>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Quad Arrow 30">
                <a:extLst>
                  <a:ext uri="{FF2B5EF4-FFF2-40B4-BE49-F238E27FC236}">
                    <a16:creationId xmlns:a16="http://schemas.microsoft.com/office/drawing/2014/main" id="{9369FD18-48FD-B46F-CED8-2E6146D26FCF}"/>
                  </a:ext>
                </a:extLst>
              </p:cNvPr>
              <p:cNvSpPr/>
              <p:nvPr/>
            </p:nvSpPr>
            <p:spPr>
              <a:xfrm>
                <a:off x="4350898" y="5786203"/>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Quad Arrow 31">
                <a:extLst>
                  <a:ext uri="{FF2B5EF4-FFF2-40B4-BE49-F238E27FC236}">
                    <a16:creationId xmlns:a16="http://schemas.microsoft.com/office/drawing/2014/main" id="{30CA2ACE-751A-0411-00AA-364452EEF764}"/>
                  </a:ext>
                </a:extLst>
              </p:cNvPr>
              <p:cNvSpPr/>
              <p:nvPr/>
            </p:nvSpPr>
            <p:spPr>
              <a:xfrm>
                <a:off x="5162866" y="5788701"/>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 name="Diamond 205">
              <a:extLst>
                <a:ext uri="{FF2B5EF4-FFF2-40B4-BE49-F238E27FC236}">
                  <a16:creationId xmlns:a16="http://schemas.microsoft.com/office/drawing/2014/main" id="{B8C6EA5A-0617-FBCE-FB31-0338E431BFE3}"/>
                </a:ext>
              </a:extLst>
            </p:cNvPr>
            <p:cNvSpPr/>
            <p:nvPr/>
          </p:nvSpPr>
          <p:spPr>
            <a:xfrm>
              <a:off x="4142154" y="2579810"/>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Diamond 206">
              <a:extLst>
                <a:ext uri="{FF2B5EF4-FFF2-40B4-BE49-F238E27FC236}">
                  <a16:creationId xmlns:a16="http://schemas.microsoft.com/office/drawing/2014/main" id="{FE7C8B35-A571-2EAB-5B9F-3A64547B3EFC}"/>
                </a:ext>
              </a:extLst>
            </p:cNvPr>
            <p:cNvSpPr/>
            <p:nvPr/>
          </p:nvSpPr>
          <p:spPr>
            <a:xfrm>
              <a:off x="4552462" y="2579810"/>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Quad Arrow 25">
              <a:extLst>
                <a:ext uri="{FF2B5EF4-FFF2-40B4-BE49-F238E27FC236}">
                  <a16:creationId xmlns:a16="http://schemas.microsoft.com/office/drawing/2014/main" id="{CACCDE83-0602-F716-4EFB-F93390DD6976}"/>
                </a:ext>
              </a:extLst>
            </p:cNvPr>
            <p:cNvSpPr/>
            <p:nvPr/>
          </p:nvSpPr>
          <p:spPr>
            <a:xfrm>
              <a:off x="4207239" y="384748"/>
              <a:ext cx="533400" cy="609600"/>
            </a:xfrm>
            <a:prstGeom prst="quadArrow">
              <a:avLst>
                <a:gd name="adj1" fmla="val 22500"/>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1">
            <a:extLst>
              <a:ext uri="{FF2B5EF4-FFF2-40B4-BE49-F238E27FC236}">
                <a16:creationId xmlns:a16="http://schemas.microsoft.com/office/drawing/2014/main" id="{13AEFEF0-EAF8-C222-61FB-F7310BD33A62}"/>
              </a:ext>
            </a:extLst>
          </p:cNvPr>
          <p:cNvGrpSpPr/>
          <p:nvPr/>
        </p:nvGrpSpPr>
        <p:grpSpPr>
          <a:xfrm>
            <a:off x="9044031" y="3528169"/>
            <a:ext cx="1203027" cy="2488583"/>
            <a:chOff x="2057400" y="1314380"/>
            <a:chExt cx="2099441" cy="4342906"/>
          </a:xfrm>
        </p:grpSpPr>
        <p:sp>
          <p:nvSpPr>
            <p:cNvPr id="349" name="Oval 2">
              <a:extLst>
                <a:ext uri="{FF2B5EF4-FFF2-40B4-BE49-F238E27FC236}">
                  <a16:creationId xmlns:a16="http://schemas.microsoft.com/office/drawing/2014/main" id="{23C1EE4D-BE83-1F6E-ECE7-CA89C4531EAA}"/>
                </a:ext>
              </a:extLst>
            </p:cNvPr>
            <p:cNvSpPr/>
            <p:nvPr/>
          </p:nvSpPr>
          <p:spPr>
            <a:xfrm rot="12296205" flipH="1">
              <a:off x="3103455" y="5276286"/>
              <a:ext cx="533400"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50" name="Oval 3">
              <a:extLst>
                <a:ext uri="{FF2B5EF4-FFF2-40B4-BE49-F238E27FC236}">
                  <a16:creationId xmlns:a16="http://schemas.microsoft.com/office/drawing/2014/main" id="{33B436ED-B35B-1A4E-B787-4573ABA98DE3}"/>
                </a:ext>
              </a:extLst>
            </p:cNvPr>
            <p:cNvSpPr/>
            <p:nvPr/>
          </p:nvSpPr>
          <p:spPr>
            <a:xfrm rot="20660369" flipH="1">
              <a:off x="2590800" y="5257800"/>
              <a:ext cx="533400"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51" name="Flowchart: Manual Operation 4">
              <a:extLst>
                <a:ext uri="{FF2B5EF4-FFF2-40B4-BE49-F238E27FC236}">
                  <a16:creationId xmlns:a16="http://schemas.microsoft.com/office/drawing/2014/main" id="{AFE1581A-9D43-E813-EBF6-40B850AF0FB3}"/>
                </a:ext>
              </a:extLst>
            </p:cNvPr>
            <p:cNvSpPr/>
            <p:nvPr/>
          </p:nvSpPr>
          <p:spPr>
            <a:xfrm rot="10800000">
              <a:off x="3124200" y="4038600"/>
              <a:ext cx="457200" cy="1371600"/>
            </a:xfrm>
            <a:prstGeom prst="flowChartManualOperat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lowchart: Manual Operation 5">
              <a:extLst>
                <a:ext uri="{FF2B5EF4-FFF2-40B4-BE49-F238E27FC236}">
                  <a16:creationId xmlns:a16="http://schemas.microsoft.com/office/drawing/2014/main" id="{E9AB57D5-6B1E-7418-E236-0462A0BD394F}"/>
                </a:ext>
              </a:extLst>
            </p:cNvPr>
            <p:cNvSpPr/>
            <p:nvPr/>
          </p:nvSpPr>
          <p:spPr>
            <a:xfrm rot="10800000">
              <a:off x="2667000" y="4038600"/>
              <a:ext cx="457200" cy="1371600"/>
            </a:xfrm>
            <a:prstGeom prst="flowChartManualOperat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6">
              <a:extLst>
                <a:ext uri="{FF2B5EF4-FFF2-40B4-BE49-F238E27FC236}">
                  <a16:creationId xmlns:a16="http://schemas.microsoft.com/office/drawing/2014/main" id="{3451D67F-EAB8-044E-3635-FD2D741097E4}"/>
                </a:ext>
              </a:extLst>
            </p:cNvPr>
            <p:cNvSpPr/>
            <p:nvPr/>
          </p:nvSpPr>
          <p:spPr>
            <a:xfrm>
              <a:off x="2057400" y="3733800"/>
              <a:ext cx="423041"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54" name="Oval 7">
              <a:extLst>
                <a:ext uri="{FF2B5EF4-FFF2-40B4-BE49-F238E27FC236}">
                  <a16:creationId xmlns:a16="http://schemas.microsoft.com/office/drawing/2014/main" id="{CC287A52-EB46-D85D-D095-FCD04AEAC46E}"/>
                </a:ext>
              </a:extLst>
            </p:cNvPr>
            <p:cNvSpPr/>
            <p:nvPr/>
          </p:nvSpPr>
          <p:spPr>
            <a:xfrm>
              <a:off x="3733800" y="3657600"/>
              <a:ext cx="423041"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55" name="Flowchart: Manual Operation 8">
              <a:extLst>
                <a:ext uri="{FF2B5EF4-FFF2-40B4-BE49-F238E27FC236}">
                  <a16:creationId xmlns:a16="http://schemas.microsoft.com/office/drawing/2014/main" id="{86E1E89F-3D29-F073-DFD6-6CBF975B6AE0}"/>
                </a:ext>
              </a:extLst>
            </p:cNvPr>
            <p:cNvSpPr/>
            <p:nvPr/>
          </p:nvSpPr>
          <p:spPr>
            <a:xfrm rot="12304159">
              <a:off x="2306019" y="2645924"/>
              <a:ext cx="548201" cy="1295400"/>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Flowchart: Manual Operation 9">
              <a:extLst>
                <a:ext uri="{FF2B5EF4-FFF2-40B4-BE49-F238E27FC236}">
                  <a16:creationId xmlns:a16="http://schemas.microsoft.com/office/drawing/2014/main" id="{F7925B09-5E98-3302-E6F5-A458358D1CFB}"/>
                </a:ext>
              </a:extLst>
            </p:cNvPr>
            <p:cNvSpPr/>
            <p:nvPr/>
          </p:nvSpPr>
          <p:spPr>
            <a:xfrm rot="9407679">
              <a:off x="3407610" y="2641803"/>
              <a:ext cx="548201" cy="1295400"/>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Flowchart: Manual Operation 10">
              <a:extLst>
                <a:ext uri="{FF2B5EF4-FFF2-40B4-BE49-F238E27FC236}">
                  <a16:creationId xmlns:a16="http://schemas.microsoft.com/office/drawing/2014/main" id="{35F471CC-6EFA-3A80-F65A-E7884B972E0E}"/>
                </a:ext>
              </a:extLst>
            </p:cNvPr>
            <p:cNvSpPr/>
            <p:nvPr/>
          </p:nvSpPr>
          <p:spPr>
            <a:xfrm rot="10800000">
              <a:off x="2590800" y="2743200"/>
              <a:ext cx="1066800" cy="1981200"/>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Isosceles Triangle 11">
              <a:extLst>
                <a:ext uri="{FF2B5EF4-FFF2-40B4-BE49-F238E27FC236}">
                  <a16:creationId xmlns:a16="http://schemas.microsoft.com/office/drawing/2014/main" id="{C64F2AD0-0C29-9C2A-89C7-0F92A58D2C54}"/>
                </a:ext>
              </a:extLst>
            </p:cNvPr>
            <p:cNvSpPr/>
            <p:nvPr/>
          </p:nvSpPr>
          <p:spPr>
            <a:xfrm rot="10800000">
              <a:off x="2895600" y="2667000"/>
              <a:ext cx="533400" cy="5334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Cross 12">
              <a:extLst>
                <a:ext uri="{FF2B5EF4-FFF2-40B4-BE49-F238E27FC236}">
                  <a16:creationId xmlns:a16="http://schemas.microsoft.com/office/drawing/2014/main" id="{363840C1-97D3-A2A3-9B3C-B2EA4573A671}"/>
                </a:ext>
              </a:extLst>
            </p:cNvPr>
            <p:cNvSpPr/>
            <p:nvPr/>
          </p:nvSpPr>
          <p:spPr>
            <a:xfrm rot="2093903">
              <a:off x="3289478" y="3371849"/>
              <a:ext cx="478083" cy="461669"/>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Pentagon 13">
              <a:extLst>
                <a:ext uri="{FF2B5EF4-FFF2-40B4-BE49-F238E27FC236}">
                  <a16:creationId xmlns:a16="http://schemas.microsoft.com/office/drawing/2014/main" id="{6FF208CF-BA8C-7A51-6ACD-3E420F513FDF}"/>
                </a:ext>
              </a:extLst>
            </p:cNvPr>
            <p:cNvSpPr/>
            <p:nvPr/>
          </p:nvSpPr>
          <p:spPr>
            <a:xfrm rot="7482643">
              <a:off x="2600183" y="4245200"/>
              <a:ext cx="952500" cy="15094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61" name="Rectangle 14">
              <a:extLst>
                <a:ext uri="{FF2B5EF4-FFF2-40B4-BE49-F238E27FC236}">
                  <a16:creationId xmlns:a16="http://schemas.microsoft.com/office/drawing/2014/main" id="{6739DB1F-2BBC-5F67-CE0C-50F1341F4988}"/>
                </a:ext>
              </a:extLst>
            </p:cNvPr>
            <p:cNvSpPr/>
            <p:nvPr/>
          </p:nvSpPr>
          <p:spPr>
            <a:xfrm>
              <a:off x="2667001" y="3733800"/>
              <a:ext cx="10668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62" name="Oval 17">
              <a:extLst>
                <a:ext uri="{FF2B5EF4-FFF2-40B4-BE49-F238E27FC236}">
                  <a16:creationId xmlns:a16="http://schemas.microsoft.com/office/drawing/2014/main" id="{81A22651-CB59-9C01-8231-C0616F4DF9AD}"/>
                </a:ext>
              </a:extLst>
            </p:cNvPr>
            <p:cNvSpPr/>
            <p:nvPr/>
          </p:nvSpPr>
          <p:spPr>
            <a:xfrm>
              <a:off x="2667000" y="1371600"/>
              <a:ext cx="914400" cy="1447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egular Pentagon 18">
              <a:extLst>
                <a:ext uri="{FF2B5EF4-FFF2-40B4-BE49-F238E27FC236}">
                  <a16:creationId xmlns:a16="http://schemas.microsoft.com/office/drawing/2014/main" id="{4F3DFF3F-B691-3129-8CB9-98A28C3B118C}"/>
                </a:ext>
              </a:extLst>
            </p:cNvPr>
            <p:cNvSpPr/>
            <p:nvPr/>
          </p:nvSpPr>
          <p:spPr>
            <a:xfrm rot="4209139">
              <a:off x="2375441" y="2593389"/>
              <a:ext cx="556163" cy="553458"/>
            </a:xfrm>
            <a:prstGeom prst="pentag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64" name="Regular Pentagon 19">
              <a:extLst>
                <a:ext uri="{FF2B5EF4-FFF2-40B4-BE49-F238E27FC236}">
                  <a16:creationId xmlns:a16="http://schemas.microsoft.com/office/drawing/2014/main" id="{CDC33868-13E0-D658-7650-FB4891701DB7}"/>
                </a:ext>
              </a:extLst>
            </p:cNvPr>
            <p:cNvSpPr/>
            <p:nvPr/>
          </p:nvSpPr>
          <p:spPr>
            <a:xfrm rot="5400000" flipH="1">
              <a:off x="3408079" y="2588621"/>
              <a:ext cx="571595" cy="529756"/>
            </a:xfrm>
            <a:prstGeom prst="pentag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65" name="Moon 20">
              <a:extLst>
                <a:ext uri="{FF2B5EF4-FFF2-40B4-BE49-F238E27FC236}">
                  <a16:creationId xmlns:a16="http://schemas.microsoft.com/office/drawing/2014/main" id="{5679AA39-4730-A3E4-B659-F4E3013F1F07}"/>
                </a:ext>
              </a:extLst>
            </p:cNvPr>
            <p:cNvSpPr/>
            <p:nvPr/>
          </p:nvSpPr>
          <p:spPr>
            <a:xfrm rot="10238857">
              <a:off x="3352800" y="1600200"/>
              <a:ext cx="457200" cy="914400"/>
            </a:xfrm>
            <a:prstGeom prst="moon">
              <a:avLst>
                <a:gd name="adj" fmla="val 875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Flowchart: Delay 21">
              <a:extLst>
                <a:ext uri="{FF2B5EF4-FFF2-40B4-BE49-F238E27FC236}">
                  <a16:creationId xmlns:a16="http://schemas.microsoft.com/office/drawing/2014/main" id="{2FF6BA68-D368-E463-89FA-808FDEF6BF99}"/>
                </a:ext>
              </a:extLst>
            </p:cNvPr>
            <p:cNvSpPr/>
            <p:nvPr/>
          </p:nvSpPr>
          <p:spPr>
            <a:xfrm rot="16031486">
              <a:off x="2779731" y="985391"/>
              <a:ext cx="470344" cy="1128322"/>
            </a:xfrm>
            <a:prstGeom prst="flowChartDelay">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Moon 22">
              <a:extLst>
                <a:ext uri="{FF2B5EF4-FFF2-40B4-BE49-F238E27FC236}">
                  <a16:creationId xmlns:a16="http://schemas.microsoft.com/office/drawing/2014/main" id="{F1D5D83F-1DC3-875C-2201-6AC9BC383D8E}"/>
                </a:ext>
              </a:extLst>
            </p:cNvPr>
            <p:cNvSpPr/>
            <p:nvPr/>
          </p:nvSpPr>
          <p:spPr>
            <a:xfrm rot="10649429" flipH="1">
              <a:off x="2382000" y="1685971"/>
              <a:ext cx="457200" cy="914400"/>
            </a:xfrm>
            <a:prstGeom prst="moon">
              <a:avLst>
                <a:gd name="adj" fmla="val 875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Rectangle 23">
              <a:extLst>
                <a:ext uri="{FF2B5EF4-FFF2-40B4-BE49-F238E27FC236}">
                  <a16:creationId xmlns:a16="http://schemas.microsoft.com/office/drawing/2014/main" id="{13423F76-B037-0037-5153-7C3B241930A6}"/>
                </a:ext>
              </a:extLst>
            </p:cNvPr>
            <p:cNvSpPr/>
            <p:nvPr/>
          </p:nvSpPr>
          <p:spPr>
            <a:xfrm>
              <a:off x="2438400" y="1600200"/>
              <a:ext cx="12192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233" name="Group 135">
            <a:extLst>
              <a:ext uri="{FF2B5EF4-FFF2-40B4-BE49-F238E27FC236}">
                <a16:creationId xmlns:a16="http://schemas.microsoft.com/office/drawing/2014/main" id="{C9669B87-DA47-BDE7-6403-5EB5C91D78EE}"/>
              </a:ext>
            </a:extLst>
          </p:cNvPr>
          <p:cNvGrpSpPr/>
          <p:nvPr/>
        </p:nvGrpSpPr>
        <p:grpSpPr>
          <a:xfrm>
            <a:off x="8358231" y="3432744"/>
            <a:ext cx="1065705" cy="2660208"/>
            <a:chOff x="2743200" y="381000"/>
            <a:chExt cx="1770534" cy="4419599"/>
          </a:xfrm>
        </p:grpSpPr>
        <p:sp>
          <p:nvSpPr>
            <p:cNvPr id="291" name="Oval 290">
              <a:extLst>
                <a:ext uri="{FF2B5EF4-FFF2-40B4-BE49-F238E27FC236}">
                  <a16:creationId xmlns:a16="http://schemas.microsoft.com/office/drawing/2014/main" id="{26FCBBCD-7992-9526-5164-3A53504467AC}"/>
                </a:ext>
              </a:extLst>
            </p:cNvPr>
            <p:cNvSpPr/>
            <p:nvPr/>
          </p:nvSpPr>
          <p:spPr>
            <a:xfrm rot="1909722" flipH="1">
              <a:off x="3131065" y="4170577"/>
              <a:ext cx="471466" cy="618796"/>
            </a:xfrm>
            <a:prstGeom prst="ellipse">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a:extLst>
                <a:ext uri="{FF2B5EF4-FFF2-40B4-BE49-F238E27FC236}">
                  <a16:creationId xmlns:a16="http://schemas.microsoft.com/office/drawing/2014/main" id="{876B7DF1-8C38-D499-3261-49EAFD56F34F}"/>
                </a:ext>
              </a:extLst>
            </p:cNvPr>
            <p:cNvSpPr/>
            <p:nvPr/>
          </p:nvSpPr>
          <p:spPr>
            <a:xfrm rot="20332950" flipH="1">
              <a:off x="3590649" y="4181803"/>
              <a:ext cx="471466" cy="618796"/>
            </a:xfrm>
            <a:prstGeom prst="ellipse">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Trapezoid 292">
              <a:extLst>
                <a:ext uri="{FF2B5EF4-FFF2-40B4-BE49-F238E27FC236}">
                  <a16:creationId xmlns:a16="http://schemas.microsoft.com/office/drawing/2014/main" id="{DD3B86E6-CED0-D953-3AA8-6A106F9665D8}"/>
                </a:ext>
              </a:extLst>
            </p:cNvPr>
            <p:cNvSpPr/>
            <p:nvPr/>
          </p:nvSpPr>
          <p:spPr>
            <a:xfrm flipH="1">
              <a:off x="2998714" y="3515978"/>
              <a:ext cx="1272357" cy="945470"/>
            </a:xfrm>
            <a:prstGeom prst="trapezoid">
              <a:avLst>
                <a:gd name="adj" fmla="val 1361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a:extLst>
                <a:ext uri="{FF2B5EF4-FFF2-40B4-BE49-F238E27FC236}">
                  <a16:creationId xmlns:a16="http://schemas.microsoft.com/office/drawing/2014/main" id="{0256963E-720D-ED51-5CBB-62B8E93F917F}"/>
                </a:ext>
              </a:extLst>
            </p:cNvPr>
            <p:cNvSpPr/>
            <p:nvPr/>
          </p:nvSpPr>
          <p:spPr>
            <a:xfrm flipH="1">
              <a:off x="2743200" y="2769623"/>
              <a:ext cx="338292" cy="51172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a:extLst>
                <a:ext uri="{FF2B5EF4-FFF2-40B4-BE49-F238E27FC236}">
                  <a16:creationId xmlns:a16="http://schemas.microsoft.com/office/drawing/2014/main" id="{F1DDA536-754C-E0DB-B8F9-AC87E4D8EEA3}"/>
                </a:ext>
              </a:extLst>
            </p:cNvPr>
            <p:cNvSpPr/>
            <p:nvPr/>
          </p:nvSpPr>
          <p:spPr>
            <a:xfrm flipH="1">
              <a:off x="4175442" y="2726492"/>
              <a:ext cx="338292" cy="51172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Trapezoid 295">
              <a:extLst>
                <a:ext uri="{FF2B5EF4-FFF2-40B4-BE49-F238E27FC236}">
                  <a16:creationId xmlns:a16="http://schemas.microsoft.com/office/drawing/2014/main" id="{98B6D1D6-7061-E82A-83CC-8C3935BE00F4}"/>
                </a:ext>
              </a:extLst>
            </p:cNvPr>
            <p:cNvSpPr/>
            <p:nvPr/>
          </p:nvSpPr>
          <p:spPr>
            <a:xfrm rot="1497809" flipH="1">
              <a:off x="2865051" y="1743328"/>
              <a:ext cx="583185" cy="1281922"/>
            </a:xfrm>
            <a:prstGeom prst="trapezoid">
              <a:avLst>
                <a:gd name="adj" fmla="val 34133"/>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Trapezoid 298">
              <a:extLst>
                <a:ext uri="{FF2B5EF4-FFF2-40B4-BE49-F238E27FC236}">
                  <a16:creationId xmlns:a16="http://schemas.microsoft.com/office/drawing/2014/main" id="{04DEEBCF-A74F-A7E7-9322-AFBEB7A6BD0E}"/>
                </a:ext>
              </a:extLst>
            </p:cNvPr>
            <p:cNvSpPr/>
            <p:nvPr/>
          </p:nvSpPr>
          <p:spPr>
            <a:xfrm rot="20272996" flipH="1">
              <a:off x="3818429" y="1724562"/>
              <a:ext cx="583185" cy="1281922"/>
            </a:xfrm>
            <a:prstGeom prst="trapezoid">
              <a:avLst>
                <a:gd name="adj" fmla="val 34133"/>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Trapezoid 300">
              <a:extLst>
                <a:ext uri="{FF2B5EF4-FFF2-40B4-BE49-F238E27FC236}">
                  <a16:creationId xmlns:a16="http://schemas.microsoft.com/office/drawing/2014/main" id="{9A6190ED-B7ED-9166-CDAC-2304A2901063}"/>
                </a:ext>
              </a:extLst>
            </p:cNvPr>
            <p:cNvSpPr/>
            <p:nvPr/>
          </p:nvSpPr>
          <p:spPr>
            <a:xfrm flipH="1">
              <a:off x="3010892" y="1768888"/>
              <a:ext cx="1256091" cy="2493514"/>
            </a:xfrm>
            <a:prstGeom prst="trapezoid">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2" name="Group 87">
              <a:extLst>
                <a:ext uri="{FF2B5EF4-FFF2-40B4-BE49-F238E27FC236}">
                  <a16:creationId xmlns:a16="http://schemas.microsoft.com/office/drawing/2014/main" id="{CCEC17BB-C4AC-AD2E-CE61-3785C4FA24B3}"/>
                </a:ext>
              </a:extLst>
            </p:cNvPr>
            <p:cNvGrpSpPr/>
            <p:nvPr/>
          </p:nvGrpSpPr>
          <p:grpSpPr>
            <a:xfrm flipH="1">
              <a:off x="2892684" y="381000"/>
              <a:ext cx="1431402" cy="1542608"/>
              <a:chOff x="3048000" y="381000"/>
              <a:chExt cx="1365913" cy="1219199"/>
            </a:xfrm>
          </p:grpSpPr>
          <p:sp>
            <p:nvSpPr>
              <p:cNvPr id="339" name="Oval 338">
                <a:extLst>
                  <a:ext uri="{FF2B5EF4-FFF2-40B4-BE49-F238E27FC236}">
                    <a16:creationId xmlns:a16="http://schemas.microsoft.com/office/drawing/2014/main" id="{59EFEB6C-A2E9-E36F-0547-4DDEDC53CC31}"/>
                  </a:ext>
                </a:extLst>
              </p:cNvPr>
              <p:cNvSpPr/>
              <p:nvPr/>
            </p:nvSpPr>
            <p:spPr>
              <a:xfrm>
                <a:off x="3276600" y="426397"/>
                <a:ext cx="872048" cy="117380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ectangle 68">
                <a:extLst>
                  <a:ext uri="{FF2B5EF4-FFF2-40B4-BE49-F238E27FC236}">
                    <a16:creationId xmlns:a16="http://schemas.microsoft.com/office/drawing/2014/main" id="{08DBBFA1-DEAE-689D-83BD-7621709E1158}"/>
                  </a:ext>
                </a:extLst>
              </p:cNvPr>
              <p:cNvSpPr/>
              <p:nvPr/>
            </p:nvSpPr>
            <p:spPr>
              <a:xfrm>
                <a:off x="3276600" y="838200"/>
                <a:ext cx="914400" cy="152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1" name="Group 42">
                <a:extLst>
                  <a:ext uri="{FF2B5EF4-FFF2-40B4-BE49-F238E27FC236}">
                    <a16:creationId xmlns:a16="http://schemas.microsoft.com/office/drawing/2014/main" id="{DC196D45-C97C-6EA0-4965-463E211D0BA9}"/>
                  </a:ext>
                </a:extLst>
              </p:cNvPr>
              <p:cNvGrpSpPr/>
              <p:nvPr/>
            </p:nvGrpSpPr>
            <p:grpSpPr>
              <a:xfrm>
                <a:off x="3048000" y="381000"/>
                <a:ext cx="1365913" cy="712342"/>
                <a:chOff x="5207746" y="545873"/>
                <a:chExt cx="1365913" cy="712342"/>
              </a:xfrm>
            </p:grpSpPr>
            <p:sp>
              <p:nvSpPr>
                <p:cNvPr id="342" name="Moon 70">
                  <a:extLst>
                    <a:ext uri="{FF2B5EF4-FFF2-40B4-BE49-F238E27FC236}">
                      <a16:creationId xmlns:a16="http://schemas.microsoft.com/office/drawing/2014/main" id="{66AE3D6C-3689-CBF6-B4C4-7DE1DB470821}"/>
                    </a:ext>
                  </a:extLst>
                </p:cNvPr>
                <p:cNvSpPr/>
                <p:nvPr/>
              </p:nvSpPr>
              <p:spPr>
                <a:xfrm rot="5101425">
                  <a:off x="5343502" y="698892"/>
                  <a:ext cx="340787" cy="612299"/>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Moon 342">
                  <a:extLst>
                    <a:ext uri="{FF2B5EF4-FFF2-40B4-BE49-F238E27FC236}">
                      <a16:creationId xmlns:a16="http://schemas.microsoft.com/office/drawing/2014/main" id="{FF5A19DE-3D8D-2013-C25D-2EC9AC79CF53}"/>
                    </a:ext>
                  </a:extLst>
                </p:cNvPr>
                <p:cNvSpPr/>
                <p:nvPr/>
              </p:nvSpPr>
              <p:spPr>
                <a:xfrm rot="8137030">
                  <a:off x="5442337" y="550775"/>
                  <a:ext cx="502055" cy="574852"/>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Moon 343">
                  <a:extLst>
                    <a:ext uri="{FF2B5EF4-FFF2-40B4-BE49-F238E27FC236}">
                      <a16:creationId xmlns:a16="http://schemas.microsoft.com/office/drawing/2014/main" id="{EEB6B0EE-B980-06E7-AD70-6D04F223FD1F}"/>
                    </a:ext>
                  </a:extLst>
                </p:cNvPr>
                <p:cNvSpPr/>
                <p:nvPr/>
              </p:nvSpPr>
              <p:spPr>
                <a:xfrm rot="3582768">
                  <a:off x="5642569" y="512276"/>
                  <a:ext cx="554415" cy="621609"/>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Moon 73">
                  <a:extLst>
                    <a:ext uri="{FF2B5EF4-FFF2-40B4-BE49-F238E27FC236}">
                      <a16:creationId xmlns:a16="http://schemas.microsoft.com/office/drawing/2014/main" id="{6F5A4209-3B37-9F15-6008-7A7288E6F140}"/>
                    </a:ext>
                  </a:extLst>
                </p:cNvPr>
                <p:cNvSpPr/>
                <p:nvPr/>
              </p:nvSpPr>
              <p:spPr>
                <a:xfrm rot="6344481">
                  <a:off x="5396085" y="585004"/>
                  <a:ext cx="389971" cy="582594"/>
                </a:xfrm>
                <a:prstGeom prst="moon">
                  <a:avLst>
                    <a:gd name="adj" fmla="val 2855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Moon 345">
                  <a:extLst>
                    <a:ext uri="{FF2B5EF4-FFF2-40B4-BE49-F238E27FC236}">
                      <a16:creationId xmlns:a16="http://schemas.microsoft.com/office/drawing/2014/main" id="{024F0595-F8BB-2E39-D7A1-6DC8A912D946}"/>
                    </a:ext>
                  </a:extLst>
                </p:cNvPr>
                <p:cNvSpPr/>
                <p:nvPr/>
              </p:nvSpPr>
              <p:spPr>
                <a:xfrm rot="3920893">
                  <a:off x="5906901" y="549266"/>
                  <a:ext cx="323182" cy="806470"/>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Moon 346">
                  <a:extLst>
                    <a:ext uri="{FF2B5EF4-FFF2-40B4-BE49-F238E27FC236}">
                      <a16:creationId xmlns:a16="http://schemas.microsoft.com/office/drawing/2014/main" id="{E1163C02-B03E-B00B-39DE-D47BC02E61ED}"/>
                    </a:ext>
                  </a:extLst>
                </p:cNvPr>
                <p:cNvSpPr/>
                <p:nvPr/>
              </p:nvSpPr>
              <p:spPr>
                <a:xfrm rot="6517680">
                  <a:off x="6034746" y="719302"/>
                  <a:ext cx="323182" cy="754644"/>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a:extLst>
                    <a:ext uri="{FF2B5EF4-FFF2-40B4-BE49-F238E27FC236}">
                      <a16:creationId xmlns:a16="http://schemas.microsoft.com/office/drawing/2014/main" id="{9730B650-19A9-0B75-4B05-2DAD30514699}"/>
                    </a:ext>
                  </a:extLst>
                </p:cNvPr>
                <p:cNvSpPr/>
                <p:nvPr/>
              </p:nvSpPr>
              <p:spPr>
                <a:xfrm>
                  <a:off x="5486400" y="685800"/>
                  <a:ext cx="685800" cy="3048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3" name="Group 228">
              <a:extLst>
                <a:ext uri="{FF2B5EF4-FFF2-40B4-BE49-F238E27FC236}">
                  <a16:creationId xmlns:a16="http://schemas.microsoft.com/office/drawing/2014/main" id="{A86D1830-B59A-4951-019D-10243848A747}"/>
                </a:ext>
              </a:extLst>
            </p:cNvPr>
            <p:cNvGrpSpPr/>
            <p:nvPr/>
          </p:nvGrpSpPr>
          <p:grpSpPr>
            <a:xfrm rot="17643422">
              <a:off x="3303370" y="2608877"/>
              <a:ext cx="593580" cy="1111274"/>
              <a:chOff x="4434043" y="4647053"/>
              <a:chExt cx="593580" cy="1111274"/>
            </a:xfrm>
          </p:grpSpPr>
          <p:sp>
            <p:nvSpPr>
              <p:cNvPr id="337" name="Cross 12">
                <a:extLst>
                  <a:ext uri="{FF2B5EF4-FFF2-40B4-BE49-F238E27FC236}">
                    <a16:creationId xmlns:a16="http://schemas.microsoft.com/office/drawing/2014/main" id="{2F6BEF28-410C-ECB2-A386-9D73C616B2CA}"/>
                  </a:ext>
                </a:extLst>
              </p:cNvPr>
              <p:cNvSpPr/>
              <p:nvPr/>
            </p:nvSpPr>
            <p:spPr>
              <a:xfrm rot="2093903">
                <a:off x="4601597" y="4647053"/>
                <a:ext cx="426026" cy="411400"/>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Pentagon 13">
                <a:extLst>
                  <a:ext uri="{FF2B5EF4-FFF2-40B4-BE49-F238E27FC236}">
                    <a16:creationId xmlns:a16="http://schemas.microsoft.com/office/drawing/2014/main" id="{02153F25-64A9-FF3F-5AF7-2013B5D280BD}"/>
                  </a:ext>
                </a:extLst>
              </p:cNvPr>
              <p:cNvSpPr/>
              <p:nvPr/>
            </p:nvSpPr>
            <p:spPr>
              <a:xfrm rot="7482643">
                <a:off x="4053800" y="5289784"/>
                <a:ext cx="848786" cy="88300"/>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
          <p:nvSpPr>
            <p:cNvPr id="304" name="Rectangle 303">
              <a:extLst>
                <a:ext uri="{FF2B5EF4-FFF2-40B4-BE49-F238E27FC236}">
                  <a16:creationId xmlns:a16="http://schemas.microsoft.com/office/drawing/2014/main" id="{413B6582-6D0D-5566-4ED1-7A296D33FEB1}"/>
                </a:ext>
              </a:extLst>
            </p:cNvPr>
            <p:cNvSpPr/>
            <p:nvPr/>
          </p:nvSpPr>
          <p:spPr>
            <a:xfrm flipH="1">
              <a:off x="3164545" y="3048000"/>
              <a:ext cx="990600" cy="152400"/>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5" name="Group 52">
              <a:extLst>
                <a:ext uri="{FF2B5EF4-FFF2-40B4-BE49-F238E27FC236}">
                  <a16:creationId xmlns:a16="http://schemas.microsoft.com/office/drawing/2014/main" id="{8919E548-A33F-7334-C345-799248CD7811}"/>
                </a:ext>
              </a:extLst>
            </p:cNvPr>
            <p:cNvGrpSpPr/>
            <p:nvPr/>
          </p:nvGrpSpPr>
          <p:grpSpPr>
            <a:xfrm flipH="1">
              <a:off x="3157759" y="1625039"/>
              <a:ext cx="901253" cy="1800390"/>
              <a:chOff x="5410200" y="838200"/>
              <a:chExt cx="2057400" cy="4038600"/>
            </a:xfrm>
            <a:solidFill>
              <a:srgbClr val="927B40"/>
            </a:solidFill>
          </p:grpSpPr>
          <p:sp>
            <p:nvSpPr>
              <p:cNvPr id="306" name="Trapezoid 50">
                <a:extLst>
                  <a:ext uri="{FF2B5EF4-FFF2-40B4-BE49-F238E27FC236}">
                    <a16:creationId xmlns:a16="http://schemas.microsoft.com/office/drawing/2014/main" id="{0B722069-F6D1-6AB9-6BEC-565B2CC1F273}"/>
                  </a:ext>
                </a:extLst>
              </p:cNvPr>
              <p:cNvSpPr/>
              <p:nvPr/>
            </p:nvSpPr>
            <p:spPr>
              <a:xfrm>
                <a:off x="5410200" y="1600200"/>
                <a:ext cx="914400" cy="32766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Trapezoid 316">
                <a:extLst>
                  <a:ext uri="{FF2B5EF4-FFF2-40B4-BE49-F238E27FC236}">
                    <a16:creationId xmlns:a16="http://schemas.microsoft.com/office/drawing/2014/main" id="{40FBA199-739A-4884-D1C3-E3A5A2F1AE7E}"/>
                  </a:ext>
                </a:extLst>
              </p:cNvPr>
              <p:cNvSpPr/>
              <p:nvPr/>
            </p:nvSpPr>
            <p:spPr>
              <a:xfrm>
                <a:off x="5562600" y="1752600"/>
                <a:ext cx="914400" cy="27432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8" name="Group 45">
                <a:extLst>
                  <a:ext uri="{FF2B5EF4-FFF2-40B4-BE49-F238E27FC236}">
                    <a16:creationId xmlns:a16="http://schemas.microsoft.com/office/drawing/2014/main" id="{BEEC80C6-C8C6-E611-9E46-933FCF80CE8E}"/>
                  </a:ext>
                </a:extLst>
              </p:cNvPr>
              <p:cNvGrpSpPr/>
              <p:nvPr/>
            </p:nvGrpSpPr>
            <p:grpSpPr>
              <a:xfrm>
                <a:off x="5486400" y="838200"/>
                <a:ext cx="1981200" cy="2070031"/>
                <a:chOff x="2624682" y="2226017"/>
                <a:chExt cx="1981200" cy="2070031"/>
              </a:xfrm>
              <a:grpFill/>
            </p:grpSpPr>
            <p:sp>
              <p:nvSpPr>
                <p:cNvPr id="333" name="Pie 151">
                  <a:extLst>
                    <a:ext uri="{FF2B5EF4-FFF2-40B4-BE49-F238E27FC236}">
                      <a16:creationId xmlns:a16="http://schemas.microsoft.com/office/drawing/2014/main" id="{49BE76B2-9ACB-1F3B-F1FC-35B6BFFABAEA}"/>
                    </a:ext>
                  </a:extLst>
                </p:cNvPr>
                <p:cNvSpPr/>
                <p:nvPr/>
              </p:nvSpPr>
              <p:spPr>
                <a:xfrm rot="18695073">
                  <a:off x="2580266" y="2270433"/>
                  <a:ext cx="2070031" cy="1981200"/>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34" name="Group 5">
                  <a:extLst>
                    <a:ext uri="{FF2B5EF4-FFF2-40B4-BE49-F238E27FC236}">
                      <a16:creationId xmlns:a16="http://schemas.microsoft.com/office/drawing/2014/main" id="{B19DE05A-B9E5-BCA7-CE9F-BB906A393A1C}"/>
                    </a:ext>
                  </a:extLst>
                </p:cNvPr>
                <p:cNvGrpSpPr/>
                <p:nvPr/>
              </p:nvGrpSpPr>
              <p:grpSpPr>
                <a:xfrm>
                  <a:off x="2743200" y="2438400"/>
                  <a:ext cx="1683225" cy="1529540"/>
                  <a:chOff x="2740938" y="2438400"/>
                  <a:chExt cx="1683225" cy="1529540"/>
                </a:xfrm>
                <a:grpFill/>
              </p:grpSpPr>
              <p:sp>
                <p:nvSpPr>
                  <p:cNvPr id="335" name="Moon 3">
                    <a:extLst>
                      <a:ext uri="{FF2B5EF4-FFF2-40B4-BE49-F238E27FC236}">
                        <a16:creationId xmlns:a16="http://schemas.microsoft.com/office/drawing/2014/main" id="{4DC9F6A1-BE34-7501-21BE-8FC2618701A5}"/>
                      </a:ext>
                    </a:extLst>
                  </p:cNvPr>
                  <p:cNvSpPr/>
                  <p:nvPr/>
                </p:nvSpPr>
                <p:spPr>
                  <a:xfrm rot="16200000">
                    <a:off x="2905503" y="2449280"/>
                    <a:ext cx="1354095" cy="1683225"/>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Moon 49">
                    <a:extLst>
                      <a:ext uri="{FF2B5EF4-FFF2-40B4-BE49-F238E27FC236}">
                        <a16:creationId xmlns:a16="http://schemas.microsoft.com/office/drawing/2014/main" id="{BC2980F2-34F5-7D1E-062C-F95CC5D56351}"/>
                      </a:ext>
                    </a:extLst>
                  </p:cNvPr>
                  <p:cNvSpPr/>
                  <p:nvPr/>
                </p:nvSpPr>
                <p:spPr>
                  <a:xfrm rot="16200000">
                    <a:off x="3009901" y="2171700"/>
                    <a:ext cx="1066800" cy="1600199"/>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34" name="Group 168">
            <a:extLst>
              <a:ext uri="{FF2B5EF4-FFF2-40B4-BE49-F238E27FC236}">
                <a16:creationId xmlns:a16="http://schemas.microsoft.com/office/drawing/2014/main" id="{D89AB5FC-509A-04EC-EB33-DF5990E149F9}"/>
              </a:ext>
            </a:extLst>
          </p:cNvPr>
          <p:cNvGrpSpPr/>
          <p:nvPr/>
        </p:nvGrpSpPr>
        <p:grpSpPr>
          <a:xfrm>
            <a:off x="9806031" y="3613982"/>
            <a:ext cx="1115959" cy="2402770"/>
            <a:chOff x="228600" y="381000"/>
            <a:chExt cx="2052669" cy="4419600"/>
          </a:xfrm>
        </p:grpSpPr>
        <p:sp>
          <p:nvSpPr>
            <p:cNvPr id="235" name="Oval 2">
              <a:extLst>
                <a:ext uri="{FF2B5EF4-FFF2-40B4-BE49-F238E27FC236}">
                  <a16:creationId xmlns:a16="http://schemas.microsoft.com/office/drawing/2014/main" id="{5050B8FC-5DD1-B581-FEA8-0951396390F8}"/>
                </a:ext>
              </a:extLst>
            </p:cNvPr>
            <p:cNvSpPr/>
            <p:nvPr/>
          </p:nvSpPr>
          <p:spPr>
            <a:xfrm rot="1267050">
              <a:off x="769253" y="4152621"/>
              <a:ext cx="439436" cy="647979"/>
            </a:xfrm>
            <a:prstGeom prst="ellipse">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a:extLst>
                <a:ext uri="{FF2B5EF4-FFF2-40B4-BE49-F238E27FC236}">
                  <a16:creationId xmlns:a16="http://schemas.microsoft.com/office/drawing/2014/main" id="{0C86937E-53EB-E8F8-4E49-01A1A1F625B4}"/>
                </a:ext>
              </a:extLst>
            </p:cNvPr>
            <p:cNvSpPr/>
            <p:nvPr/>
          </p:nvSpPr>
          <p:spPr>
            <a:xfrm rot="19394983">
              <a:off x="1208780" y="4113035"/>
              <a:ext cx="439436" cy="647979"/>
            </a:xfrm>
            <a:prstGeom prst="ellipse">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
              <a:extLst>
                <a:ext uri="{FF2B5EF4-FFF2-40B4-BE49-F238E27FC236}">
                  <a16:creationId xmlns:a16="http://schemas.microsoft.com/office/drawing/2014/main" id="{7A6B728F-C3DF-546F-9148-31A3FC036005}"/>
                </a:ext>
              </a:extLst>
            </p:cNvPr>
            <p:cNvSpPr/>
            <p:nvPr/>
          </p:nvSpPr>
          <p:spPr>
            <a:xfrm rot="20847300">
              <a:off x="1908646" y="2569552"/>
              <a:ext cx="372623" cy="57746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3">
              <a:extLst>
                <a:ext uri="{FF2B5EF4-FFF2-40B4-BE49-F238E27FC236}">
                  <a16:creationId xmlns:a16="http://schemas.microsoft.com/office/drawing/2014/main" id="{B8948238-14A2-9EE7-BFC6-316E64335523}"/>
                </a:ext>
              </a:extLst>
            </p:cNvPr>
            <p:cNvSpPr/>
            <p:nvPr/>
          </p:nvSpPr>
          <p:spPr>
            <a:xfrm>
              <a:off x="228600" y="2667000"/>
              <a:ext cx="372623" cy="57746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Trapezoid 4">
              <a:extLst>
                <a:ext uri="{FF2B5EF4-FFF2-40B4-BE49-F238E27FC236}">
                  <a16:creationId xmlns:a16="http://schemas.microsoft.com/office/drawing/2014/main" id="{A8ABD6C6-7E29-A59A-7895-BC2714313A7D}"/>
                </a:ext>
              </a:extLst>
            </p:cNvPr>
            <p:cNvSpPr/>
            <p:nvPr/>
          </p:nvSpPr>
          <p:spPr>
            <a:xfrm rot="19994659">
              <a:off x="1411682" y="1483594"/>
              <a:ext cx="642370" cy="1446609"/>
            </a:xfrm>
            <a:prstGeom prst="trapezoid">
              <a:avLst>
                <a:gd name="adj" fmla="val 34133"/>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Trapezoid 5">
              <a:extLst>
                <a:ext uri="{FF2B5EF4-FFF2-40B4-BE49-F238E27FC236}">
                  <a16:creationId xmlns:a16="http://schemas.microsoft.com/office/drawing/2014/main" id="{FFCDC09D-75FD-9CB8-2828-DE0DF486C8CC}"/>
                </a:ext>
              </a:extLst>
            </p:cNvPr>
            <p:cNvSpPr/>
            <p:nvPr/>
          </p:nvSpPr>
          <p:spPr>
            <a:xfrm rot="1327004">
              <a:off x="376784" y="1579493"/>
              <a:ext cx="642370" cy="1446609"/>
            </a:xfrm>
            <a:prstGeom prst="trapezoid">
              <a:avLst>
                <a:gd name="adj" fmla="val 34133"/>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Trapezoid 6">
              <a:extLst>
                <a:ext uri="{FF2B5EF4-FFF2-40B4-BE49-F238E27FC236}">
                  <a16:creationId xmlns:a16="http://schemas.microsoft.com/office/drawing/2014/main" id="{A4E99B08-E092-072F-C821-5366609BC8A3}"/>
                </a:ext>
              </a:extLst>
            </p:cNvPr>
            <p:cNvSpPr/>
            <p:nvPr/>
          </p:nvSpPr>
          <p:spPr>
            <a:xfrm>
              <a:off x="525079" y="1629513"/>
              <a:ext cx="1383567" cy="2813852"/>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Isosceles Triangle 7">
              <a:extLst>
                <a:ext uri="{FF2B5EF4-FFF2-40B4-BE49-F238E27FC236}">
                  <a16:creationId xmlns:a16="http://schemas.microsoft.com/office/drawing/2014/main" id="{EA6CDCE7-226B-723B-CBE4-28A23E30A464}"/>
                </a:ext>
              </a:extLst>
            </p:cNvPr>
            <p:cNvSpPr/>
            <p:nvPr/>
          </p:nvSpPr>
          <p:spPr>
            <a:xfrm rot="10800000">
              <a:off x="1019210" y="1629513"/>
              <a:ext cx="395305" cy="521084"/>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a:extLst>
                <a:ext uri="{FF2B5EF4-FFF2-40B4-BE49-F238E27FC236}">
                  <a16:creationId xmlns:a16="http://schemas.microsoft.com/office/drawing/2014/main" id="{612C0A6C-7A2A-6BFC-D3FA-060BADF25ED0}"/>
                </a:ext>
              </a:extLst>
            </p:cNvPr>
            <p:cNvSpPr/>
            <p:nvPr/>
          </p:nvSpPr>
          <p:spPr>
            <a:xfrm>
              <a:off x="772144" y="433108"/>
              <a:ext cx="889437" cy="136502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4" name="Group 16">
              <a:extLst>
                <a:ext uri="{FF2B5EF4-FFF2-40B4-BE49-F238E27FC236}">
                  <a16:creationId xmlns:a16="http://schemas.microsoft.com/office/drawing/2014/main" id="{20DE504E-D0DA-1F14-B2AC-D8488F360CAA}"/>
                </a:ext>
              </a:extLst>
            </p:cNvPr>
            <p:cNvGrpSpPr/>
            <p:nvPr/>
          </p:nvGrpSpPr>
          <p:grpSpPr>
            <a:xfrm rot="1082994">
              <a:off x="485768" y="491284"/>
              <a:ext cx="531842" cy="1166901"/>
              <a:chOff x="4726205" y="1077784"/>
              <a:chExt cx="1139391" cy="2436644"/>
            </a:xfrm>
          </p:grpSpPr>
          <p:sp>
            <p:nvSpPr>
              <p:cNvPr id="288" name="Double Wave 14">
                <a:extLst>
                  <a:ext uri="{FF2B5EF4-FFF2-40B4-BE49-F238E27FC236}">
                    <a16:creationId xmlns:a16="http://schemas.microsoft.com/office/drawing/2014/main" id="{341ACA21-B8C0-CC6F-99B3-859486CDD38E}"/>
                  </a:ext>
                </a:extLst>
              </p:cNvPr>
              <p:cNvSpPr/>
              <p:nvPr/>
            </p:nvSpPr>
            <p:spPr>
              <a:xfrm rot="16652822">
                <a:off x="3941885" y="1862104"/>
                <a:ext cx="2403230" cy="834589"/>
              </a:xfrm>
              <a:prstGeom prst="doubleWave">
                <a:avLst>
                  <a:gd name="adj1" fmla="val 12500"/>
                  <a:gd name="adj2" fmla="val -1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Double Wave 15">
                <a:extLst>
                  <a:ext uri="{FF2B5EF4-FFF2-40B4-BE49-F238E27FC236}">
                    <a16:creationId xmlns:a16="http://schemas.microsoft.com/office/drawing/2014/main" id="{66799A5F-DE6C-EC42-6CB5-1222FCA561BC}"/>
                  </a:ext>
                </a:extLst>
              </p:cNvPr>
              <p:cNvSpPr/>
              <p:nvPr/>
            </p:nvSpPr>
            <p:spPr>
              <a:xfrm rot="16047068">
                <a:off x="4246687" y="1895519"/>
                <a:ext cx="2403230" cy="834588"/>
              </a:xfrm>
              <a:prstGeom prst="doubleWave">
                <a:avLst>
                  <a:gd name="adj1" fmla="val 12500"/>
                  <a:gd name="adj2" fmla="val -62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18">
              <a:extLst>
                <a:ext uri="{FF2B5EF4-FFF2-40B4-BE49-F238E27FC236}">
                  <a16:creationId xmlns:a16="http://schemas.microsoft.com/office/drawing/2014/main" id="{093EF28E-3FCA-CB4A-B7C1-9309ED7DDDEB}"/>
                </a:ext>
              </a:extLst>
            </p:cNvPr>
            <p:cNvGrpSpPr/>
            <p:nvPr/>
          </p:nvGrpSpPr>
          <p:grpSpPr>
            <a:xfrm rot="20843967">
              <a:off x="1414513" y="433108"/>
              <a:ext cx="531841" cy="1364391"/>
              <a:chOff x="4726207" y="1077784"/>
              <a:chExt cx="1139389" cy="2436644"/>
            </a:xfrm>
          </p:grpSpPr>
          <p:sp>
            <p:nvSpPr>
              <p:cNvPr id="286" name="Double Wave 285">
                <a:extLst>
                  <a:ext uri="{FF2B5EF4-FFF2-40B4-BE49-F238E27FC236}">
                    <a16:creationId xmlns:a16="http://schemas.microsoft.com/office/drawing/2014/main" id="{B3636974-3853-91F6-2766-9AFD6811F80B}"/>
                  </a:ext>
                </a:extLst>
              </p:cNvPr>
              <p:cNvSpPr/>
              <p:nvPr/>
            </p:nvSpPr>
            <p:spPr>
              <a:xfrm rot="16652822">
                <a:off x="3941887" y="1862104"/>
                <a:ext cx="2403230" cy="834589"/>
              </a:xfrm>
              <a:prstGeom prst="doubleWave">
                <a:avLst>
                  <a:gd name="adj1" fmla="val 12500"/>
                  <a:gd name="adj2" fmla="val -1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Double Wave 286">
                <a:extLst>
                  <a:ext uri="{FF2B5EF4-FFF2-40B4-BE49-F238E27FC236}">
                    <a16:creationId xmlns:a16="http://schemas.microsoft.com/office/drawing/2014/main" id="{2A97BE72-D608-4F94-729E-E43F5727AE0E}"/>
                  </a:ext>
                </a:extLst>
              </p:cNvPr>
              <p:cNvSpPr/>
              <p:nvPr/>
            </p:nvSpPr>
            <p:spPr>
              <a:xfrm rot="16047068">
                <a:off x="4246687" y="1895519"/>
                <a:ext cx="2403230" cy="834588"/>
              </a:xfrm>
              <a:prstGeom prst="doubleWave">
                <a:avLst>
                  <a:gd name="adj1" fmla="val 12500"/>
                  <a:gd name="adj2" fmla="val -62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6" name="Double Wave 8">
              <a:extLst>
                <a:ext uri="{FF2B5EF4-FFF2-40B4-BE49-F238E27FC236}">
                  <a16:creationId xmlns:a16="http://schemas.microsoft.com/office/drawing/2014/main" id="{F259E5BE-1DC8-9B04-9158-B672548D5A28}"/>
                </a:ext>
              </a:extLst>
            </p:cNvPr>
            <p:cNvSpPr/>
            <p:nvPr/>
          </p:nvSpPr>
          <p:spPr>
            <a:xfrm rot="10558211">
              <a:off x="748498" y="517259"/>
              <a:ext cx="881102" cy="490499"/>
            </a:xfrm>
            <a:prstGeom prst="doubleWave">
              <a:avLst>
                <a:gd name="adj1" fmla="val 12500"/>
                <a:gd name="adj2" fmla="val -62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9">
              <a:extLst>
                <a:ext uri="{FF2B5EF4-FFF2-40B4-BE49-F238E27FC236}">
                  <a16:creationId xmlns:a16="http://schemas.microsoft.com/office/drawing/2014/main" id="{3F5F2107-CB0A-BA81-3487-89A80C6ABE38}"/>
                </a:ext>
              </a:extLst>
            </p:cNvPr>
            <p:cNvSpPr/>
            <p:nvPr/>
          </p:nvSpPr>
          <p:spPr>
            <a:xfrm>
              <a:off x="722731" y="381000"/>
              <a:ext cx="840023" cy="364759"/>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ounded Rectangle 182">
              <a:extLst>
                <a:ext uri="{FF2B5EF4-FFF2-40B4-BE49-F238E27FC236}">
                  <a16:creationId xmlns:a16="http://schemas.microsoft.com/office/drawing/2014/main" id="{9B4A6360-206B-6843-ED09-5CFED5A67719}"/>
                </a:ext>
              </a:extLst>
            </p:cNvPr>
            <p:cNvSpPr/>
            <p:nvPr/>
          </p:nvSpPr>
          <p:spPr>
            <a:xfrm>
              <a:off x="673318" y="641542"/>
              <a:ext cx="1087089" cy="260542"/>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9" name="Group 111">
              <a:extLst>
                <a:ext uri="{FF2B5EF4-FFF2-40B4-BE49-F238E27FC236}">
                  <a16:creationId xmlns:a16="http://schemas.microsoft.com/office/drawing/2014/main" id="{87D00A40-BABC-8A4D-D454-9A15AFEE40FC}"/>
                </a:ext>
              </a:extLst>
            </p:cNvPr>
            <p:cNvGrpSpPr/>
            <p:nvPr/>
          </p:nvGrpSpPr>
          <p:grpSpPr>
            <a:xfrm>
              <a:off x="609600" y="4191000"/>
              <a:ext cx="1246909" cy="228600"/>
              <a:chOff x="1295400" y="5181600"/>
              <a:chExt cx="3200400" cy="773545"/>
            </a:xfrm>
          </p:grpSpPr>
          <p:grpSp>
            <p:nvGrpSpPr>
              <p:cNvPr id="276" name="Group 105">
                <a:extLst>
                  <a:ext uri="{FF2B5EF4-FFF2-40B4-BE49-F238E27FC236}">
                    <a16:creationId xmlns:a16="http://schemas.microsoft.com/office/drawing/2014/main" id="{5B24C4F8-378A-CA87-F7E3-D438AC4D73C6}"/>
                  </a:ext>
                </a:extLst>
              </p:cNvPr>
              <p:cNvGrpSpPr/>
              <p:nvPr/>
            </p:nvGrpSpPr>
            <p:grpSpPr>
              <a:xfrm>
                <a:off x="1295400" y="5181600"/>
                <a:ext cx="1600200" cy="762000"/>
                <a:chOff x="1295400" y="5181600"/>
                <a:chExt cx="1600200" cy="762000"/>
              </a:xfrm>
            </p:grpSpPr>
            <p:sp>
              <p:nvSpPr>
                <p:cNvPr id="283" name="Lightning Bolt 282">
                  <a:extLst>
                    <a:ext uri="{FF2B5EF4-FFF2-40B4-BE49-F238E27FC236}">
                      <a16:creationId xmlns:a16="http://schemas.microsoft.com/office/drawing/2014/main" id="{25E8691E-F25D-C6C7-2F05-10B7C400146E}"/>
                    </a:ext>
                  </a:extLst>
                </p:cNvPr>
                <p:cNvSpPr/>
                <p:nvPr/>
              </p:nvSpPr>
              <p:spPr>
                <a:xfrm>
                  <a:off x="1295400" y="5181600"/>
                  <a:ext cx="838200" cy="762000"/>
                </a:xfrm>
                <a:prstGeom prst="lightningBol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Lightning Bolt 283">
                  <a:extLst>
                    <a:ext uri="{FF2B5EF4-FFF2-40B4-BE49-F238E27FC236}">
                      <a16:creationId xmlns:a16="http://schemas.microsoft.com/office/drawing/2014/main" id="{8C15D3DA-769E-06FF-8326-66B715992F38}"/>
                    </a:ext>
                  </a:extLst>
                </p:cNvPr>
                <p:cNvSpPr/>
                <p:nvPr/>
              </p:nvSpPr>
              <p:spPr>
                <a:xfrm flipH="1">
                  <a:off x="2057400" y="5181600"/>
                  <a:ext cx="838200" cy="762000"/>
                </a:xfrm>
                <a:prstGeom prst="lightningBol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Quad Arrow 213">
                  <a:extLst>
                    <a:ext uri="{FF2B5EF4-FFF2-40B4-BE49-F238E27FC236}">
                      <a16:creationId xmlns:a16="http://schemas.microsoft.com/office/drawing/2014/main" id="{8D759694-3F9C-C13A-0EDF-02482FFFD6FD}"/>
                    </a:ext>
                  </a:extLst>
                </p:cNvPr>
                <p:cNvSpPr/>
                <p:nvPr/>
              </p:nvSpPr>
              <p:spPr>
                <a:xfrm>
                  <a:off x="1828800" y="5181600"/>
                  <a:ext cx="533400" cy="457200"/>
                </a:xfrm>
                <a:prstGeom prst="quadArrow">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7" name="Group 106">
                <a:extLst>
                  <a:ext uri="{FF2B5EF4-FFF2-40B4-BE49-F238E27FC236}">
                    <a16:creationId xmlns:a16="http://schemas.microsoft.com/office/drawing/2014/main" id="{7C2EC0B6-AC46-C665-375C-67A4299AA1E9}"/>
                  </a:ext>
                </a:extLst>
              </p:cNvPr>
              <p:cNvGrpSpPr/>
              <p:nvPr/>
            </p:nvGrpSpPr>
            <p:grpSpPr>
              <a:xfrm>
                <a:off x="2895600" y="5181600"/>
                <a:ext cx="1600200" cy="762000"/>
                <a:chOff x="1295400" y="5181600"/>
                <a:chExt cx="1600200" cy="762000"/>
              </a:xfrm>
            </p:grpSpPr>
            <p:sp>
              <p:nvSpPr>
                <p:cNvPr id="279" name="Lightning Bolt 278">
                  <a:extLst>
                    <a:ext uri="{FF2B5EF4-FFF2-40B4-BE49-F238E27FC236}">
                      <a16:creationId xmlns:a16="http://schemas.microsoft.com/office/drawing/2014/main" id="{C8607CAD-7D94-E18B-3177-64F420B959C2}"/>
                    </a:ext>
                  </a:extLst>
                </p:cNvPr>
                <p:cNvSpPr/>
                <p:nvPr/>
              </p:nvSpPr>
              <p:spPr>
                <a:xfrm>
                  <a:off x="1295400" y="5181600"/>
                  <a:ext cx="838200" cy="762000"/>
                </a:xfrm>
                <a:prstGeom prst="lightningBol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Lightning Bolt 279">
                  <a:extLst>
                    <a:ext uri="{FF2B5EF4-FFF2-40B4-BE49-F238E27FC236}">
                      <a16:creationId xmlns:a16="http://schemas.microsoft.com/office/drawing/2014/main" id="{079EC91A-4B8E-B2ED-7BF7-197A8AD8F345}"/>
                    </a:ext>
                  </a:extLst>
                </p:cNvPr>
                <p:cNvSpPr/>
                <p:nvPr/>
              </p:nvSpPr>
              <p:spPr>
                <a:xfrm flipH="1">
                  <a:off x="2057399" y="5181600"/>
                  <a:ext cx="838201" cy="762000"/>
                </a:xfrm>
                <a:prstGeom prst="lightningBol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Quad Arrow 210">
                  <a:extLst>
                    <a:ext uri="{FF2B5EF4-FFF2-40B4-BE49-F238E27FC236}">
                      <a16:creationId xmlns:a16="http://schemas.microsoft.com/office/drawing/2014/main" id="{A8DBBEB7-EFC8-57CA-FA67-B53CD3482833}"/>
                    </a:ext>
                  </a:extLst>
                </p:cNvPr>
                <p:cNvSpPr/>
                <p:nvPr/>
              </p:nvSpPr>
              <p:spPr>
                <a:xfrm>
                  <a:off x="1828800" y="5181600"/>
                  <a:ext cx="533400" cy="457200"/>
                </a:xfrm>
                <a:prstGeom prst="quadArrow">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8" name="Quad Arrow 207">
                <a:extLst>
                  <a:ext uri="{FF2B5EF4-FFF2-40B4-BE49-F238E27FC236}">
                    <a16:creationId xmlns:a16="http://schemas.microsoft.com/office/drawing/2014/main" id="{0483FEE3-D88D-6B3C-78D3-48DE846C12BE}"/>
                  </a:ext>
                </a:extLst>
              </p:cNvPr>
              <p:cNvSpPr/>
              <p:nvPr/>
            </p:nvSpPr>
            <p:spPr>
              <a:xfrm>
                <a:off x="2650836" y="5497945"/>
                <a:ext cx="533400" cy="457200"/>
              </a:xfrm>
              <a:prstGeom prst="quadArrow">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113">
              <a:extLst>
                <a:ext uri="{FF2B5EF4-FFF2-40B4-BE49-F238E27FC236}">
                  <a16:creationId xmlns:a16="http://schemas.microsoft.com/office/drawing/2014/main" id="{9285B3D2-0F7D-927F-C1B8-086435176A15}"/>
                </a:ext>
              </a:extLst>
            </p:cNvPr>
            <p:cNvGrpSpPr/>
            <p:nvPr/>
          </p:nvGrpSpPr>
          <p:grpSpPr>
            <a:xfrm>
              <a:off x="616527" y="651164"/>
              <a:ext cx="1246909" cy="228600"/>
              <a:chOff x="1295400" y="5181600"/>
              <a:chExt cx="3200400" cy="773545"/>
            </a:xfrm>
          </p:grpSpPr>
          <p:grpSp>
            <p:nvGrpSpPr>
              <p:cNvPr id="263" name="Group 105">
                <a:extLst>
                  <a:ext uri="{FF2B5EF4-FFF2-40B4-BE49-F238E27FC236}">
                    <a16:creationId xmlns:a16="http://schemas.microsoft.com/office/drawing/2014/main" id="{5C3406B1-A4DF-DC68-5871-2E15D71D5095}"/>
                  </a:ext>
                </a:extLst>
              </p:cNvPr>
              <p:cNvGrpSpPr/>
              <p:nvPr/>
            </p:nvGrpSpPr>
            <p:grpSpPr>
              <a:xfrm>
                <a:off x="1295400" y="5181600"/>
                <a:ext cx="1600200" cy="762000"/>
                <a:chOff x="1295400" y="5181600"/>
                <a:chExt cx="1600200" cy="762000"/>
              </a:xfrm>
            </p:grpSpPr>
            <p:sp>
              <p:nvSpPr>
                <p:cNvPr id="270" name="Lightning Bolt 269">
                  <a:extLst>
                    <a:ext uri="{FF2B5EF4-FFF2-40B4-BE49-F238E27FC236}">
                      <a16:creationId xmlns:a16="http://schemas.microsoft.com/office/drawing/2014/main" id="{A1884191-8DA4-9BE6-0458-CC03BC37B4E6}"/>
                    </a:ext>
                  </a:extLst>
                </p:cNvPr>
                <p:cNvSpPr/>
                <p:nvPr/>
              </p:nvSpPr>
              <p:spPr>
                <a:xfrm>
                  <a:off x="1295400" y="5181600"/>
                  <a:ext cx="838200" cy="762000"/>
                </a:xfrm>
                <a:prstGeom prst="lightningBol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Lightning Bolt 272">
                  <a:extLst>
                    <a:ext uri="{FF2B5EF4-FFF2-40B4-BE49-F238E27FC236}">
                      <a16:creationId xmlns:a16="http://schemas.microsoft.com/office/drawing/2014/main" id="{BAE48ACD-FA5F-A38F-CCDC-3F6F543852E5}"/>
                    </a:ext>
                  </a:extLst>
                </p:cNvPr>
                <p:cNvSpPr/>
                <p:nvPr/>
              </p:nvSpPr>
              <p:spPr>
                <a:xfrm flipH="1">
                  <a:off x="2057400" y="5181600"/>
                  <a:ext cx="838200" cy="762000"/>
                </a:xfrm>
                <a:prstGeom prst="lightningBol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Quad Arrow 204">
                  <a:extLst>
                    <a:ext uri="{FF2B5EF4-FFF2-40B4-BE49-F238E27FC236}">
                      <a16:creationId xmlns:a16="http://schemas.microsoft.com/office/drawing/2014/main" id="{2EB5E019-BC4F-36E5-5CB7-F8671E80895C}"/>
                    </a:ext>
                  </a:extLst>
                </p:cNvPr>
                <p:cNvSpPr/>
                <p:nvPr/>
              </p:nvSpPr>
              <p:spPr>
                <a:xfrm>
                  <a:off x="1828800" y="5181600"/>
                  <a:ext cx="533400" cy="457200"/>
                </a:xfrm>
                <a:prstGeom prst="quadArrow">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5" name="Group 106">
                <a:extLst>
                  <a:ext uri="{FF2B5EF4-FFF2-40B4-BE49-F238E27FC236}">
                    <a16:creationId xmlns:a16="http://schemas.microsoft.com/office/drawing/2014/main" id="{4A517FEA-6E53-118E-760E-7482FCA1FE0D}"/>
                  </a:ext>
                </a:extLst>
              </p:cNvPr>
              <p:cNvGrpSpPr/>
              <p:nvPr/>
            </p:nvGrpSpPr>
            <p:grpSpPr>
              <a:xfrm>
                <a:off x="2895600" y="5181600"/>
                <a:ext cx="1600200" cy="762000"/>
                <a:chOff x="1295400" y="5181600"/>
                <a:chExt cx="1600200" cy="762000"/>
              </a:xfrm>
            </p:grpSpPr>
            <p:sp>
              <p:nvSpPr>
                <p:cNvPr id="267" name="Lightning Bolt 266">
                  <a:extLst>
                    <a:ext uri="{FF2B5EF4-FFF2-40B4-BE49-F238E27FC236}">
                      <a16:creationId xmlns:a16="http://schemas.microsoft.com/office/drawing/2014/main" id="{B720BB9F-D753-25BB-872A-94EFCB412D78}"/>
                    </a:ext>
                  </a:extLst>
                </p:cNvPr>
                <p:cNvSpPr/>
                <p:nvPr/>
              </p:nvSpPr>
              <p:spPr>
                <a:xfrm>
                  <a:off x="1295400" y="5181600"/>
                  <a:ext cx="838200" cy="762000"/>
                </a:xfrm>
                <a:prstGeom prst="lightningBol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Lightning Bolt 267">
                  <a:extLst>
                    <a:ext uri="{FF2B5EF4-FFF2-40B4-BE49-F238E27FC236}">
                      <a16:creationId xmlns:a16="http://schemas.microsoft.com/office/drawing/2014/main" id="{10294B68-C586-7EE8-11BA-6A6DB06B0207}"/>
                    </a:ext>
                  </a:extLst>
                </p:cNvPr>
                <p:cNvSpPr/>
                <p:nvPr/>
              </p:nvSpPr>
              <p:spPr>
                <a:xfrm flipH="1">
                  <a:off x="2057399" y="5181600"/>
                  <a:ext cx="838201" cy="762000"/>
                </a:xfrm>
                <a:prstGeom prst="lightningBol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Quad Arrow 201">
                  <a:extLst>
                    <a:ext uri="{FF2B5EF4-FFF2-40B4-BE49-F238E27FC236}">
                      <a16:creationId xmlns:a16="http://schemas.microsoft.com/office/drawing/2014/main" id="{C0C1F648-CEB5-044E-21FD-0FFC4757F6DF}"/>
                    </a:ext>
                  </a:extLst>
                </p:cNvPr>
                <p:cNvSpPr/>
                <p:nvPr/>
              </p:nvSpPr>
              <p:spPr>
                <a:xfrm>
                  <a:off x="1828800" y="5181600"/>
                  <a:ext cx="533400" cy="457200"/>
                </a:xfrm>
                <a:prstGeom prst="quadArrow">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6" name="Quad Arrow 198">
                <a:extLst>
                  <a:ext uri="{FF2B5EF4-FFF2-40B4-BE49-F238E27FC236}">
                    <a16:creationId xmlns:a16="http://schemas.microsoft.com/office/drawing/2014/main" id="{257477AA-63FD-E59C-F9BF-CB55D91AD48E}"/>
                  </a:ext>
                </a:extLst>
              </p:cNvPr>
              <p:cNvSpPr/>
              <p:nvPr/>
            </p:nvSpPr>
            <p:spPr>
              <a:xfrm>
                <a:off x="2650836" y="5497945"/>
                <a:ext cx="533400" cy="457200"/>
              </a:xfrm>
              <a:prstGeom prst="quadArrow">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234">
              <a:extLst>
                <a:ext uri="{FF2B5EF4-FFF2-40B4-BE49-F238E27FC236}">
                  <a16:creationId xmlns:a16="http://schemas.microsoft.com/office/drawing/2014/main" id="{1FC5A3CD-98A9-B167-7BD2-6E65944300B8}"/>
                </a:ext>
              </a:extLst>
            </p:cNvPr>
            <p:cNvGrpSpPr/>
            <p:nvPr/>
          </p:nvGrpSpPr>
          <p:grpSpPr>
            <a:xfrm rot="20158404">
              <a:off x="486669" y="2282176"/>
              <a:ext cx="571500" cy="1014967"/>
              <a:chOff x="4914900" y="5067300"/>
              <a:chExt cx="922482" cy="1638300"/>
            </a:xfrm>
          </p:grpSpPr>
          <p:sp>
            <p:nvSpPr>
              <p:cNvPr id="259" name="Trapezoid 258">
                <a:extLst>
                  <a:ext uri="{FF2B5EF4-FFF2-40B4-BE49-F238E27FC236}">
                    <a16:creationId xmlns:a16="http://schemas.microsoft.com/office/drawing/2014/main" id="{FFBCD197-538E-6A4B-26A9-95EDDE5CBEAA}"/>
                  </a:ext>
                </a:extLst>
              </p:cNvPr>
              <p:cNvSpPr/>
              <p:nvPr/>
            </p:nvSpPr>
            <p:spPr>
              <a:xfrm rot="5400000">
                <a:off x="4800600" y="5181600"/>
                <a:ext cx="990600" cy="762000"/>
              </a:xfrm>
              <a:prstGeom prst="trapezoi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ounded Rectangle 193">
                <a:extLst>
                  <a:ext uri="{FF2B5EF4-FFF2-40B4-BE49-F238E27FC236}">
                    <a16:creationId xmlns:a16="http://schemas.microsoft.com/office/drawing/2014/main" id="{511984D4-70F8-E1FF-3FBF-A407AEF77594}"/>
                  </a:ext>
                </a:extLst>
              </p:cNvPr>
              <p:cNvSpPr/>
              <p:nvPr/>
            </p:nvSpPr>
            <p:spPr>
              <a:xfrm>
                <a:off x="5638800" y="5181600"/>
                <a:ext cx="152400" cy="152400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Multiply 194">
                <a:extLst>
                  <a:ext uri="{FF2B5EF4-FFF2-40B4-BE49-F238E27FC236}">
                    <a16:creationId xmlns:a16="http://schemas.microsoft.com/office/drawing/2014/main" id="{E17999B4-6158-3489-9CDB-37B2375C3A06}"/>
                  </a:ext>
                </a:extLst>
              </p:cNvPr>
              <p:cNvSpPr/>
              <p:nvPr/>
            </p:nvSpPr>
            <p:spPr>
              <a:xfrm>
                <a:off x="5608782" y="5638800"/>
                <a:ext cx="228600" cy="304800"/>
              </a:xfrm>
              <a:prstGeom prst="mathMultiply">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Multiply 195">
                <a:extLst>
                  <a:ext uri="{FF2B5EF4-FFF2-40B4-BE49-F238E27FC236}">
                    <a16:creationId xmlns:a16="http://schemas.microsoft.com/office/drawing/2014/main" id="{5586BD8C-AB43-009C-2D8B-854E1700B852}"/>
                  </a:ext>
                </a:extLst>
              </p:cNvPr>
              <p:cNvSpPr/>
              <p:nvPr/>
            </p:nvSpPr>
            <p:spPr>
              <a:xfrm>
                <a:off x="5585692" y="5209309"/>
                <a:ext cx="228600" cy="304800"/>
              </a:xfrm>
              <a:prstGeom prst="mathMultiply">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2" name="Group 64">
              <a:extLst>
                <a:ext uri="{FF2B5EF4-FFF2-40B4-BE49-F238E27FC236}">
                  <a16:creationId xmlns:a16="http://schemas.microsoft.com/office/drawing/2014/main" id="{88970CD4-0F7C-651F-240D-3503126907D9}"/>
                </a:ext>
              </a:extLst>
            </p:cNvPr>
            <p:cNvGrpSpPr/>
            <p:nvPr/>
          </p:nvGrpSpPr>
          <p:grpSpPr>
            <a:xfrm flipH="1">
              <a:off x="685800" y="2819400"/>
              <a:ext cx="1185915" cy="1198493"/>
              <a:chOff x="7543801" y="3581401"/>
              <a:chExt cx="1066799" cy="1066800"/>
            </a:xfrm>
          </p:grpSpPr>
          <p:sp>
            <p:nvSpPr>
              <p:cNvPr id="253" name="Rounded Rectangle 187">
                <a:extLst>
                  <a:ext uri="{FF2B5EF4-FFF2-40B4-BE49-F238E27FC236}">
                    <a16:creationId xmlns:a16="http://schemas.microsoft.com/office/drawing/2014/main" id="{E3F0DBF9-3DF0-F8C1-3FD7-2D682403A520}"/>
                  </a:ext>
                </a:extLst>
              </p:cNvPr>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4" name="Group 162">
                <a:extLst>
                  <a:ext uri="{FF2B5EF4-FFF2-40B4-BE49-F238E27FC236}">
                    <a16:creationId xmlns:a16="http://schemas.microsoft.com/office/drawing/2014/main" id="{B6F7FB14-CCFD-2F49-2058-F30D7BF5C040}"/>
                  </a:ext>
                </a:extLst>
              </p:cNvPr>
              <p:cNvGrpSpPr/>
              <p:nvPr/>
            </p:nvGrpSpPr>
            <p:grpSpPr>
              <a:xfrm>
                <a:off x="7543801" y="3581401"/>
                <a:ext cx="457200" cy="1066800"/>
                <a:chOff x="6827799" y="4800600"/>
                <a:chExt cx="868401" cy="2043177"/>
              </a:xfrm>
              <a:solidFill>
                <a:srgbClr val="D98A33"/>
              </a:solidFill>
            </p:grpSpPr>
            <p:sp>
              <p:nvSpPr>
                <p:cNvPr id="256" name="Double Wave 255">
                  <a:extLst>
                    <a:ext uri="{FF2B5EF4-FFF2-40B4-BE49-F238E27FC236}">
                      <a16:creationId xmlns:a16="http://schemas.microsoft.com/office/drawing/2014/main" id="{07116CC3-05A3-0E10-489D-0FFF2C791A34}"/>
                    </a:ext>
                  </a:extLst>
                </p:cNvPr>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Double Wave 19">
                  <a:extLst>
                    <a:ext uri="{FF2B5EF4-FFF2-40B4-BE49-F238E27FC236}">
                      <a16:creationId xmlns:a16="http://schemas.microsoft.com/office/drawing/2014/main" id="{78670683-B670-4265-5925-05A2BA7C5715}"/>
                    </a:ext>
                  </a:extLst>
                </p:cNvPr>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ounded Rectangle 191">
                  <a:extLst>
                    <a:ext uri="{FF2B5EF4-FFF2-40B4-BE49-F238E27FC236}">
                      <a16:creationId xmlns:a16="http://schemas.microsoft.com/office/drawing/2014/main" id="{6550173E-DBCF-B2F3-55C7-053F9A5024B6}"/>
                    </a:ext>
                  </a:extLst>
                </p:cNvPr>
                <p:cNvSpPr/>
                <p:nvPr/>
              </p:nvSpPr>
              <p:spPr>
                <a:xfrm>
                  <a:off x="7010400" y="4800600"/>
                  <a:ext cx="685800" cy="609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63722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3507D1C1-B5B8-4721-B963-752F476081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24000" y="1"/>
            <a:ext cx="9144000" cy="769441"/>
          </a:xfrm>
          <a:prstGeom prst="rect">
            <a:avLst/>
          </a:prstGeom>
          <a:noFill/>
        </p:spPr>
        <p:txBody>
          <a:bodyPr wrap="square" rtlCol="0">
            <a:spAutoFit/>
          </a:bodyPr>
          <a:lstStyle/>
          <a:p>
            <a:pPr algn="ctr"/>
            <a:r>
              <a:rPr lang="en-US" sz="4400" dirty="0">
                <a:latin typeface="Lucida Calligraphy" pitchFamily="66" charset="0"/>
              </a:rPr>
              <a:t>Proclamation</a:t>
            </a:r>
          </a:p>
        </p:txBody>
      </p:sp>
      <p:sp>
        <p:nvSpPr>
          <p:cNvPr id="41" name="TextBox 40"/>
          <p:cNvSpPr txBox="1"/>
          <p:nvPr/>
        </p:nvSpPr>
        <p:spPr>
          <a:xfrm>
            <a:off x="170688" y="6550223"/>
            <a:ext cx="6248400" cy="307777"/>
          </a:xfrm>
          <a:prstGeom prst="rect">
            <a:avLst/>
          </a:prstGeom>
          <a:noFill/>
        </p:spPr>
        <p:txBody>
          <a:bodyPr wrap="square" rtlCol="0">
            <a:spAutoFit/>
          </a:bodyPr>
          <a:lstStyle/>
          <a:p>
            <a:r>
              <a:rPr lang="en-US" sz="1400" dirty="0"/>
              <a:t>Mosiah 7:17</a:t>
            </a:r>
          </a:p>
        </p:txBody>
      </p:sp>
      <p:grpSp>
        <p:nvGrpSpPr>
          <p:cNvPr id="6" name="Group 206"/>
          <p:cNvGrpSpPr/>
          <p:nvPr/>
        </p:nvGrpSpPr>
        <p:grpSpPr>
          <a:xfrm>
            <a:off x="4648200" y="1905000"/>
            <a:ext cx="3505200" cy="3200400"/>
            <a:chOff x="3124200" y="1905000"/>
            <a:chExt cx="3505200" cy="3200400"/>
          </a:xfrm>
          <a:solidFill>
            <a:srgbClr val="E1C397"/>
          </a:solidFill>
        </p:grpSpPr>
        <p:sp>
          <p:nvSpPr>
            <p:cNvPr id="198" name="Vertical Scroll 197"/>
            <p:cNvSpPr/>
            <p:nvPr/>
          </p:nvSpPr>
          <p:spPr>
            <a:xfrm>
              <a:off x="3124200" y="1905000"/>
              <a:ext cx="3505200" cy="3200400"/>
            </a:xfrm>
            <a:prstGeom prst="verticalScroll">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6" name="TextBox 205"/>
            <p:cNvSpPr txBox="1"/>
            <p:nvPr/>
          </p:nvSpPr>
          <p:spPr>
            <a:xfrm>
              <a:off x="3581400" y="2438400"/>
              <a:ext cx="2667000" cy="2585323"/>
            </a:xfrm>
            <a:prstGeom prst="rect">
              <a:avLst/>
            </a:prstGeom>
            <a:grpFill/>
          </p:spPr>
          <p:txBody>
            <a:bodyPr wrap="square" rtlCol="0">
              <a:spAutoFit/>
            </a:bodyPr>
            <a:lstStyle/>
            <a:p>
              <a:r>
                <a:rPr lang="en-US" dirty="0"/>
                <a:t>“And now, it came to pass on the morrow that king </a:t>
              </a:r>
              <a:r>
                <a:rPr lang="en-US" dirty="0" err="1"/>
                <a:t>Limhi</a:t>
              </a:r>
              <a:r>
                <a:rPr lang="en-US" dirty="0"/>
                <a:t> sent a proclamation among all his people, that thereby they might gather themselves together to the temple, to hear the words which he should speak unto them.”</a:t>
              </a:r>
            </a:p>
          </p:txBody>
        </p:sp>
      </p:grpSp>
      <p:grpSp>
        <p:nvGrpSpPr>
          <p:cNvPr id="7" name="Group 6">
            <a:extLst>
              <a:ext uri="{FF2B5EF4-FFF2-40B4-BE49-F238E27FC236}">
                <a16:creationId xmlns:a16="http://schemas.microsoft.com/office/drawing/2014/main" id="{C5173480-2E60-837D-24A5-54253E5F90F4}"/>
              </a:ext>
            </a:extLst>
          </p:cNvPr>
          <p:cNvGrpSpPr/>
          <p:nvPr/>
        </p:nvGrpSpPr>
        <p:grpSpPr>
          <a:xfrm>
            <a:off x="1700637" y="1098568"/>
            <a:ext cx="2385138" cy="5122528"/>
            <a:chOff x="3048000" y="304800"/>
            <a:chExt cx="2667000" cy="5727879"/>
          </a:xfrm>
        </p:grpSpPr>
        <p:sp>
          <p:nvSpPr>
            <p:cNvPr id="8" name="Cloud 7">
              <a:extLst>
                <a:ext uri="{FF2B5EF4-FFF2-40B4-BE49-F238E27FC236}">
                  <a16:creationId xmlns:a16="http://schemas.microsoft.com/office/drawing/2014/main" id="{C15498A7-1778-82FF-A89C-120AE31ADD88}"/>
                </a:ext>
              </a:extLst>
            </p:cNvPr>
            <p:cNvSpPr/>
            <p:nvPr/>
          </p:nvSpPr>
          <p:spPr>
            <a:xfrm rot="12034747" flipH="1">
              <a:off x="3370244" y="914268"/>
              <a:ext cx="892274" cy="1511573"/>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loud 8">
              <a:extLst>
                <a:ext uri="{FF2B5EF4-FFF2-40B4-BE49-F238E27FC236}">
                  <a16:creationId xmlns:a16="http://schemas.microsoft.com/office/drawing/2014/main" id="{1549FBAF-B0D7-1D05-23F4-D416BF6EAFAE}"/>
                </a:ext>
              </a:extLst>
            </p:cNvPr>
            <p:cNvSpPr/>
            <p:nvPr/>
          </p:nvSpPr>
          <p:spPr>
            <a:xfrm rot="10233287">
              <a:off x="4772477" y="886550"/>
              <a:ext cx="804600" cy="1534162"/>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794F707-991E-533A-2F11-199CB11760F9}"/>
                </a:ext>
              </a:extLst>
            </p:cNvPr>
            <p:cNvSpPr/>
            <p:nvPr/>
          </p:nvSpPr>
          <p:spPr>
            <a:xfrm>
              <a:off x="5167923" y="3685266"/>
              <a:ext cx="547077" cy="78869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CDBF6E5-9751-8182-4E55-E183663E8FC0}"/>
                </a:ext>
              </a:extLst>
            </p:cNvPr>
            <p:cNvSpPr/>
            <p:nvPr/>
          </p:nvSpPr>
          <p:spPr>
            <a:xfrm>
              <a:off x="3048000" y="3526884"/>
              <a:ext cx="547077" cy="87479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51A4FF9-00EA-27B5-AB0D-F9CAF349B719}"/>
                </a:ext>
              </a:extLst>
            </p:cNvPr>
            <p:cNvSpPr/>
            <p:nvPr/>
          </p:nvSpPr>
          <p:spPr>
            <a:xfrm>
              <a:off x="3914775" y="5257800"/>
              <a:ext cx="533400" cy="774879"/>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9B55253-70F1-FFC9-F268-03B3DD62D95F}"/>
                </a:ext>
              </a:extLst>
            </p:cNvPr>
            <p:cNvSpPr/>
            <p:nvPr/>
          </p:nvSpPr>
          <p:spPr>
            <a:xfrm>
              <a:off x="4381500" y="5257800"/>
              <a:ext cx="533400" cy="774879"/>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61A7F36A-3321-8AF6-E3FD-9DC4D2697977}"/>
                </a:ext>
              </a:extLst>
            </p:cNvPr>
            <p:cNvSpPr/>
            <p:nvPr/>
          </p:nvSpPr>
          <p:spPr>
            <a:xfrm rot="1996156">
              <a:off x="3231217" y="2524841"/>
              <a:ext cx="906285" cy="1630834"/>
            </a:xfrm>
            <a:prstGeom prst="trapezoid">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243434EC-9D37-2037-30D4-3071968F507B}"/>
                </a:ext>
              </a:extLst>
            </p:cNvPr>
            <p:cNvSpPr/>
            <p:nvPr/>
          </p:nvSpPr>
          <p:spPr>
            <a:xfrm rot="2041752">
              <a:off x="3367306" y="2326499"/>
              <a:ext cx="900935" cy="1476149"/>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5C2BC5DA-AF7E-FA6B-EDE9-76829BBD8E80}"/>
                </a:ext>
              </a:extLst>
            </p:cNvPr>
            <p:cNvSpPr/>
            <p:nvPr/>
          </p:nvSpPr>
          <p:spPr>
            <a:xfrm rot="19870960">
              <a:off x="4725351" y="2529373"/>
              <a:ext cx="851274" cy="1630834"/>
            </a:xfrm>
            <a:prstGeom prst="trapezoid">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a:extLst>
                <a:ext uri="{FF2B5EF4-FFF2-40B4-BE49-F238E27FC236}">
                  <a16:creationId xmlns:a16="http://schemas.microsoft.com/office/drawing/2014/main" id="{8874C2E2-0930-AFFD-0E5E-2A4595D62E77}"/>
                </a:ext>
              </a:extLst>
            </p:cNvPr>
            <p:cNvSpPr/>
            <p:nvPr/>
          </p:nvSpPr>
          <p:spPr>
            <a:xfrm rot="20036208">
              <a:off x="4552765" y="2360938"/>
              <a:ext cx="900935" cy="1476149"/>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a:extLst>
                <a:ext uri="{FF2B5EF4-FFF2-40B4-BE49-F238E27FC236}">
                  <a16:creationId xmlns:a16="http://schemas.microsoft.com/office/drawing/2014/main" id="{E73106B9-577E-472F-142D-68A01590987B}"/>
                </a:ext>
              </a:extLst>
            </p:cNvPr>
            <p:cNvSpPr/>
            <p:nvPr/>
          </p:nvSpPr>
          <p:spPr>
            <a:xfrm>
              <a:off x="3800231" y="2393801"/>
              <a:ext cx="1299308" cy="3271711"/>
            </a:xfrm>
            <a:prstGeom prst="trapezoid">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6063A8E-ECB5-C9D5-7838-9110E8E336EB}"/>
                </a:ext>
              </a:extLst>
            </p:cNvPr>
            <p:cNvSpPr/>
            <p:nvPr/>
          </p:nvSpPr>
          <p:spPr>
            <a:xfrm>
              <a:off x="4160091" y="2135508"/>
              <a:ext cx="538107" cy="68878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A300C66F-2989-7B81-DDDF-D6AD30C5444E}"/>
                </a:ext>
              </a:extLst>
            </p:cNvPr>
            <p:cNvSpPr/>
            <p:nvPr/>
          </p:nvSpPr>
          <p:spPr>
            <a:xfrm rot="21335299">
              <a:off x="4508937" y="2333518"/>
              <a:ext cx="627397" cy="3082732"/>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a:extLst>
                <a:ext uri="{FF2B5EF4-FFF2-40B4-BE49-F238E27FC236}">
                  <a16:creationId xmlns:a16="http://schemas.microsoft.com/office/drawing/2014/main" id="{164D3B36-7A8E-53FD-ABFB-A7FE13A3F8CA}"/>
                </a:ext>
              </a:extLst>
            </p:cNvPr>
            <p:cNvSpPr/>
            <p:nvPr/>
          </p:nvSpPr>
          <p:spPr>
            <a:xfrm rot="353417">
              <a:off x="3784915" y="2306711"/>
              <a:ext cx="627397" cy="3130956"/>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2E3129C-0DC1-FE03-6058-D2178F36087C}"/>
                </a:ext>
              </a:extLst>
            </p:cNvPr>
            <p:cNvSpPr/>
            <p:nvPr/>
          </p:nvSpPr>
          <p:spPr>
            <a:xfrm>
              <a:off x="3663462" y="735289"/>
              <a:ext cx="1641231" cy="174461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iamond 22">
              <a:extLst>
                <a:ext uri="{FF2B5EF4-FFF2-40B4-BE49-F238E27FC236}">
                  <a16:creationId xmlns:a16="http://schemas.microsoft.com/office/drawing/2014/main" id="{CBAF039E-DE95-A578-3CF7-078268892906}"/>
                </a:ext>
              </a:extLst>
            </p:cNvPr>
            <p:cNvSpPr/>
            <p:nvPr/>
          </p:nvSpPr>
          <p:spPr>
            <a:xfrm>
              <a:off x="4620846" y="3871275"/>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iamond 23">
              <a:extLst>
                <a:ext uri="{FF2B5EF4-FFF2-40B4-BE49-F238E27FC236}">
                  <a16:creationId xmlns:a16="http://schemas.microsoft.com/office/drawing/2014/main" id="{40051017-AA32-F24B-9001-76FDF665CD03}"/>
                </a:ext>
              </a:extLst>
            </p:cNvPr>
            <p:cNvSpPr/>
            <p:nvPr/>
          </p:nvSpPr>
          <p:spPr>
            <a:xfrm>
              <a:off x="4073770" y="3871275"/>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A03EF93-39C9-81A7-9940-ABAE3C635978}"/>
                </a:ext>
              </a:extLst>
            </p:cNvPr>
            <p:cNvSpPr/>
            <p:nvPr/>
          </p:nvSpPr>
          <p:spPr>
            <a:xfrm>
              <a:off x="4327194" y="2736812"/>
              <a:ext cx="341923" cy="172195"/>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4C69D7F-68CA-3C70-2D40-E639C8CE60AA}"/>
                </a:ext>
              </a:extLst>
            </p:cNvPr>
            <p:cNvSpPr/>
            <p:nvPr/>
          </p:nvSpPr>
          <p:spPr>
            <a:xfrm>
              <a:off x="4307081" y="4008019"/>
              <a:ext cx="341923" cy="172195"/>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50">
              <a:extLst>
                <a:ext uri="{FF2B5EF4-FFF2-40B4-BE49-F238E27FC236}">
                  <a16:creationId xmlns:a16="http://schemas.microsoft.com/office/drawing/2014/main" id="{4E9DEF28-4815-2FEC-D2A2-6E20A2DA33A9}"/>
                </a:ext>
              </a:extLst>
            </p:cNvPr>
            <p:cNvGrpSpPr/>
            <p:nvPr/>
          </p:nvGrpSpPr>
          <p:grpSpPr>
            <a:xfrm>
              <a:off x="3731846" y="304800"/>
              <a:ext cx="1504462" cy="947074"/>
              <a:chOff x="4953000" y="1219200"/>
              <a:chExt cx="1676400" cy="838200"/>
            </a:xfrm>
          </p:grpSpPr>
          <p:sp>
            <p:nvSpPr>
              <p:cNvPr id="38" name="Rounded Rectangle 32">
                <a:extLst>
                  <a:ext uri="{FF2B5EF4-FFF2-40B4-BE49-F238E27FC236}">
                    <a16:creationId xmlns:a16="http://schemas.microsoft.com/office/drawing/2014/main" id="{C99623F6-11DD-482B-D286-E3E755A0ECB1}"/>
                  </a:ext>
                </a:extLst>
              </p:cNvPr>
              <p:cNvSpPr/>
              <p:nvPr/>
            </p:nvSpPr>
            <p:spPr>
              <a:xfrm>
                <a:off x="4953000" y="1828800"/>
                <a:ext cx="1676400" cy="2286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a:extLst>
                  <a:ext uri="{FF2B5EF4-FFF2-40B4-BE49-F238E27FC236}">
                    <a16:creationId xmlns:a16="http://schemas.microsoft.com/office/drawing/2014/main" id="{3BBED18C-50F4-5C88-E3CA-4EA2F6AC6493}"/>
                  </a:ext>
                </a:extLst>
              </p:cNvPr>
              <p:cNvSpPr/>
              <p:nvPr/>
            </p:nvSpPr>
            <p:spPr>
              <a:xfrm>
                <a:off x="5410200" y="1219200"/>
                <a:ext cx="762000" cy="685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5E9D9D4F-3197-41FB-6B3B-78A1E9A74C14}"/>
                  </a:ext>
                </a:extLst>
              </p:cNvPr>
              <p:cNvSpPr/>
              <p:nvPr/>
            </p:nvSpPr>
            <p:spPr>
              <a:xfrm>
                <a:off x="6248400" y="1524000"/>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2B2F200-3639-F2A3-7F6D-488937863C39}"/>
                  </a:ext>
                </a:extLst>
              </p:cNvPr>
              <p:cNvSpPr/>
              <p:nvPr/>
            </p:nvSpPr>
            <p:spPr>
              <a:xfrm>
                <a:off x="4988859" y="1532965"/>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134">
              <a:extLst>
                <a:ext uri="{FF2B5EF4-FFF2-40B4-BE49-F238E27FC236}">
                  <a16:creationId xmlns:a16="http://schemas.microsoft.com/office/drawing/2014/main" id="{29814633-7FD3-68CB-64DB-839B69D70D01}"/>
                </a:ext>
              </a:extLst>
            </p:cNvPr>
            <p:cNvGrpSpPr/>
            <p:nvPr/>
          </p:nvGrpSpPr>
          <p:grpSpPr>
            <a:xfrm>
              <a:off x="3714750" y="914400"/>
              <a:ext cx="1466850" cy="457200"/>
              <a:chOff x="1143000" y="5778709"/>
              <a:chExt cx="4934266" cy="1079291"/>
            </a:xfrm>
          </p:grpSpPr>
          <p:sp>
            <p:nvSpPr>
              <p:cNvPr id="32" name="Quad Arrow 26">
                <a:extLst>
                  <a:ext uri="{FF2B5EF4-FFF2-40B4-BE49-F238E27FC236}">
                    <a16:creationId xmlns:a16="http://schemas.microsoft.com/office/drawing/2014/main" id="{08D3F74C-CDE9-745A-883C-5624FC0EE33F}"/>
                  </a:ext>
                </a:extLst>
              </p:cNvPr>
              <p:cNvSpPr/>
              <p:nvPr/>
            </p:nvSpPr>
            <p:spPr>
              <a:xfrm>
                <a:off x="1143000" y="5791200"/>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Quad Arrow 27">
                <a:extLst>
                  <a:ext uri="{FF2B5EF4-FFF2-40B4-BE49-F238E27FC236}">
                    <a16:creationId xmlns:a16="http://schemas.microsoft.com/office/drawing/2014/main" id="{96301B4F-E06E-B20E-F578-4090EA45268A}"/>
                  </a:ext>
                </a:extLst>
              </p:cNvPr>
              <p:cNvSpPr/>
              <p:nvPr/>
            </p:nvSpPr>
            <p:spPr>
              <a:xfrm>
                <a:off x="1914994" y="5778709"/>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Quad Arrow 28">
                <a:extLst>
                  <a:ext uri="{FF2B5EF4-FFF2-40B4-BE49-F238E27FC236}">
                    <a16:creationId xmlns:a16="http://schemas.microsoft.com/office/drawing/2014/main" id="{C61BA000-93AA-F056-08CB-D4592393CD56}"/>
                  </a:ext>
                </a:extLst>
              </p:cNvPr>
              <p:cNvSpPr/>
              <p:nvPr/>
            </p:nvSpPr>
            <p:spPr>
              <a:xfrm>
                <a:off x="2726962" y="5781207"/>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Quad Arrow 29">
                <a:extLst>
                  <a:ext uri="{FF2B5EF4-FFF2-40B4-BE49-F238E27FC236}">
                    <a16:creationId xmlns:a16="http://schemas.microsoft.com/office/drawing/2014/main" id="{E1CA197F-4675-4486-A209-359FFAA3B130}"/>
                  </a:ext>
                </a:extLst>
              </p:cNvPr>
              <p:cNvSpPr/>
              <p:nvPr/>
            </p:nvSpPr>
            <p:spPr>
              <a:xfrm>
                <a:off x="3538930" y="5783705"/>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Quad Arrow 30">
                <a:extLst>
                  <a:ext uri="{FF2B5EF4-FFF2-40B4-BE49-F238E27FC236}">
                    <a16:creationId xmlns:a16="http://schemas.microsoft.com/office/drawing/2014/main" id="{8307BDB9-8512-B460-FE4F-A3D6A14B2CC4}"/>
                  </a:ext>
                </a:extLst>
              </p:cNvPr>
              <p:cNvSpPr/>
              <p:nvPr/>
            </p:nvSpPr>
            <p:spPr>
              <a:xfrm>
                <a:off x="4350898" y="5786203"/>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Quad Arrow 31">
                <a:extLst>
                  <a:ext uri="{FF2B5EF4-FFF2-40B4-BE49-F238E27FC236}">
                    <a16:creationId xmlns:a16="http://schemas.microsoft.com/office/drawing/2014/main" id="{8F89AF7C-A885-EA3F-46ED-13EB57CB775C}"/>
                  </a:ext>
                </a:extLst>
              </p:cNvPr>
              <p:cNvSpPr/>
              <p:nvPr/>
            </p:nvSpPr>
            <p:spPr>
              <a:xfrm>
                <a:off x="5162866" y="5788701"/>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Diamond 28">
              <a:extLst>
                <a:ext uri="{FF2B5EF4-FFF2-40B4-BE49-F238E27FC236}">
                  <a16:creationId xmlns:a16="http://schemas.microsoft.com/office/drawing/2014/main" id="{DB6634AF-4A7A-8946-11A9-8E3A80D3A52E}"/>
                </a:ext>
              </a:extLst>
            </p:cNvPr>
            <p:cNvSpPr/>
            <p:nvPr/>
          </p:nvSpPr>
          <p:spPr>
            <a:xfrm>
              <a:off x="4142154" y="2579810"/>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29">
              <a:extLst>
                <a:ext uri="{FF2B5EF4-FFF2-40B4-BE49-F238E27FC236}">
                  <a16:creationId xmlns:a16="http://schemas.microsoft.com/office/drawing/2014/main" id="{18A2787F-DBD2-3D09-10B6-27A773091F1D}"/>
                </a:ext>
              </a:extLst>
            </p:cNvPr>
            <p:cNvSpPr/>
            <p:nvPr/>
          </p:nvSpPr>
          <p:spPr>
            <a:xfrm>
              <a:off x="4552462" y="2579810"/>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Quad Arrow 25">
              <a:extLst>
                <a:ext uri="{FF2B5EF4-FFF2-40B4-BE49-F238E27FC236}">
                  <a16:creationId xmlns:a16="http://schemas.microsoft.com/office/drawing/2014/main" id="{809A3C4C-C7EE-BFA4-1C7A-4319AC0CE03E}"/>
                </a:ext>
              </a:extLst>
            </p:cNvPr>
            <p:cNvSpPr/>
            <p:nvPr/>
          </p:nvSpPr>
          <p:spPr>
            <a:xfrm>
              <a:off x="4207239" y="384748"/>
              <a:ext cx="533400" cy="609600"/>
            </a:xfrm>
            <a:prstGeom prst="quadArrow">
              <a:avLst>
                <a:gd name="adj1" fmla="val 22500"/>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89929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95">
            <a:extLst>
              <a:ext uri="{FF2B5EF4-FFF2-40B4-BE49-F238E27FC236}">
                <a16:creationId xmlns:a16="http://schemas.microsoft.com/office/drawing/2014/main" id="{8AFC64D2-1AE1-432D-A9DD-09809B5D9F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24000" y="1"/>
            <a:ext cx="9144000" cy="769441"/>
          </a:xfrm>
          <a:prstGeom prst="rect">
            <a:avLst/>
          </a:prstGeom>
          <a:noFill/>
        </p:spPr>
        <p:txBody>
          <a:bodyPr wrap="square" rtlCol="0">
            <a:spAutoFit/>
          </a:bodyPr>
          <a:lstStyle/>
          <a:p>
            <a:pPr algn="ctr"/>
            <a:r>
              <a:rPr lang="en-US" sz="4400" dirty="0">
                <a:latin typeface="Lucida Calligraphy" pitchFamily="66" charset="0"/>
              </a:rPr>
              <a:t>King </a:t>
            </a:r>
            <a:r>
              <a:rPr lang="en-US" sz="4400" dirty="0" err="1">
                <a:latin typeface="Lucida Calligraphy" pitchFamily="66" charset="0"/>
              </a:rPr>
              <a:t>Limhi</a:t>
            </a:r>
            <a:r>
              <a:rPr lang="en-US" sz="4400" dirty="0">
                <a:latin typeface="Lucida Calligraphy" pitchFamily="66" charset="0"/>
              </a:rPr>
              <a:t> Speaks</a:t>
            </a:r>
          </a:p>
        </p:txBody>
      </p:sp>
      <p:sp>
        <p:nvSpPr>
          <p:cNvPr id="41" name="TextBox 40"/>
          <p:cNvSpPr txBox="1"/>
          <p:nvPr/>
        </p:nvSpPr>
        <p:spPr>
          <a:xfrm>
            <a:off x="124968" y="6550223"/>
            <a:ext cx="6248400" cy="307777"/>
          </a:xfrm>
          <a:prstGeom prst="rect">
            <a:avLst/>
          </a:prstGeom>
          <a:noFill/>
        </p:spPr>
        <p:txBody>
          <a:bodyPr wrap="square" rtlCol="0">
            <a:spAutoFit/>
          </a:bodyPr>
          <a:lstStyle/>
          <a:p>
            <a:r>
              <a:rPr lang="en-US" sz="1400" dirty="0"/>
              <a:t>Mosiah 7:18-25</a:t>
            </a:r>
          </a:p>
        </p:txBody>
      </p:sp>
      <p:grpSp>
        <p:nvGrpSpPr>
          <p:cNvPr id="4" name="Group 218"/>
          <p:cNvGrpSpPr/>
          <p:nvPr/>
        </p:nvGrpSpPr>
        <p:grpSpPr>
          <a:xfrm>
            <a:off x="5731710" y="2383536"/>
            <a:ext cx="3505200" cy="3962400"/>
            <a:chOff x="228600" y="152400"/>
            <a:chExt cx="6172200" cy="6629400"/>
          </a:xfrm>
        </p:grpSpPr>
        <p:sp>
          <p:nvSpPr>
            <p:cNvPr id="220" name="Rounded Rectangle 219"/>
            <p:cNvSpPr/>
            <p:nvPr/>
          </p:nvSpPr>
          <p:spPr>
            <a:xfrm>
              <a:off x="2667000" y="533400"/>
              <a:ext cx="1371600" cy="609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ounded Rectangle 220"/>
            <p:cNvSpPr/>
            <p:nvPr/>
          </p:nvSpPr>
          <p:spPr>
            <a:xfrm>
              <a:off x="2209800" y="990600"/>
              <a:ext cx="2286000" cy="609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ounded Rectangle 221"/>
            <p:cNvSpPr/>
            <p:nvPr/>
          </p:nvSpPr>
          <p:spPr>
            <a:xfrm>
              <a:off x="2133600" y="1600200"/>
              <a:ext cx="2438400" cy="1295400"/>
            </a:xfrm>
            <a:prstGeom prst="roundRect">
              <a:avLst>
                <a:gd name="adj" fmla="val 675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ounded Rectangle 222"/>
            <p:cNvSpPr/>
            <p:nvPr/>
          </p:nvSpPr>
          <p:spPr>
            <a:xfrm>
              <a:off x="2133600" y="2514600"/>
              <a:ext cx="2514600" cy="4572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ed Rectangle 223"/>
            <p:cNvSpPr/>
            <p:nvPr/>
          </p:nvSpPr>
          <p:spPr>
            <a:xfrm>
              <a:off x="1828800" y="2895600"/>
              <a:ext cx="3124200" cy="609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ounded Rectangle 224"/>
            <p:cNvSpPr/>
            <p:nvPr/>
          </p:nvSpPr>
          <p:spPr>
            <a:xfrm>
              <a:off x="3124200" y="1600200"/>
              <a:ext cx="609600" cy="914400"/>
            </a:xfrm>
            <a:prstGeom prst="roundRect">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ounded Rectangle 225"/>
            <p:cNvSpPr/>
            <p:nvPr/>
          </p:nvSpPr>
          <p:spPr>
            <a:xfrm>
              <a:off x="1524000" y="3505200"/>
              <a:ext cx="3733800" cy="609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ed Rectangle 226"/>
            <p:cNvSpPr/>
            <p:nvPr/>
          </p:nvSpPr>
          <p:spPr>
            <a:xfrm>
              <a:off x="1066800" y="4114800"/>
              <a:ext cx="4572000" cy="6858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227"/>
            <p:cNvSpPr/>
            <p:nvPr/>
          </p:nvSpPr>
          <p:spPr>
            <a:xfrm>
              <a:off x="685800" y="4800600"/>
              <a:ext cx="5334000" cy="8382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ounded Rectangle 228"/>
            <p:cNvSpPr/>
            <p:nvPr/>
          </p:nvSpPr>
          <p:spPr>
            <a:xfrm>
              <a:off x="228600" y="5638800"/>
              <a:ext cx="6172200" cy="9144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ounded Rectangle 229"/>
            <p:cNvSpPr/>
            <p:nvPr/>
          </p:nvSpPr>
          <p:spPr>
            <a:xfrm>
              <a:off x="2133600" y="1524000"/>
              <a:ext cx="2438400" cy="1524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Trapezoid 230"/>
            <p:cNvSpPr/>
            <p:nvPr/>
          </p:nvSpPr>
          <p:spPr>
            <a:xfrm>
              <a:off x="2362200" y="2514600"/>
              <a:ext cx="2209800" cy="4267200"/>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2" name="Straight Connector 231"/>
            <p:cNvCxnSpPr/>
            <p:nvPr/>
          </p:nvCxnSpPr>
          <p:spPr>
            <a:xfrm>
              <a:off x="2895600" y="25908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3124200" y="2971800"/>
              <a:ext cx="685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3124200" y="3124200"/>
              <a:ext cx="76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3048000" y="3276600"/>
              <a:ext cx="76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2971800" y="342900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2895600" y="63246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2895600" y="61722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2895600" y="60198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2895600" y="58674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2895600" y="57150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a:off x="2895600" y="55626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2895600" y="54102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a:off x="2895600" y="52578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2895600" y="51054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a:off x="2895600" y="49530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2895600" y="48006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2895600" y="46482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2895600" y="44958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2971800" y="4343400"/>
              <a:ext cx="990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2971800" y="4191000"/>
              <a:ext cx="990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a:off x="3048000" y="4038600"/>
              <a:ext cx="91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3048000" y="388620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2971800" y="3733800"/>
              <a:ext cx="91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2971800" y="358140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3048000" y="281940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3048000" y="266700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59" name="Rounded Rectangle 258"/>
            <p:cNvSpPr/>
            <p:nvPr/>
          </p:nvSpPr>
          <p:spPr>
            <a:xfrm>
              <a:off x="2133600" y="65532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ounded Rectangle 259"/>
            <p:cNvSpPr/>
            <p:nvPr/>
          </p:nvSpPr>
          <p:spPr>
            <a:xfrm>
              <a:off x="2514600" y="6553200"/>
              <a:ext cx="4572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ounded Rectangle 260"/>
            <p:cNvSpPr/>
            <p:nvPr/>
          </p:nvSpPr>
          <p:spPr>
            <a:xfrm>
              <a:off x="2133600" y="6400800"/>
              <a:ext cx="533400" cy="1524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ounded Rectangle 261"/>
            <p:cNvSpPr/>
            <p:nvPr/>
          </p:nvSpPr>
          <p:spPr>
            <a:xfrm>
              <a:off x="4267200" y="65532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ounded Rectangle 262"/>
            <p:cNvSpPr/>
            <p:nvPr/>
          </p:nvSpPr>
          <p:spPr>
            <a:xfrm>
              <a:off x="3886200" y="65532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ounded Rectangle 264"/>
            <p:cNvSpPr/>
            <p:nvPr/>
          </p:nvSpPr>
          <p:spPr>
            <a:xfrm>
              <a:off x="4114800" y="63246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ounded Rectangle 265"/>
            <p:cNvSpPr/>
            <p:nvPr/>
          </p:nvSpPr>
          <p:spPr>
            <a:xfrm>
              <a:off x="4495800" y="6324600"/>
              <a:ext cx="1524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ounded Rectangle 266"/>
            <p:cNvSpPr/>
            <p:nvPr/>
          </p:nvSpPr>
          <p:spPr>
            <a:xfrm>
              <a:off x="4267200" y="60960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ounded Rectangle 267"/>
            <p:cNvSpPr/>
            <p:nvPr/>
          </p:nvSpPr>
          <p:spPr>
            <a:xfrm>
              <a:off x="2133600" y="61722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95"/>
            <p:cNvGrpSpPr/>
            <p:nvPr/>
          </p:nvGrpSpPr>
          <p:grpSpPr>
            <a:xfrm>
              <a:off x="2743200" y="152400"/>
              <a:ext cx="1219200" cy="457200"/>
              <a:chOff x="457200" y="6858000"/>
              <a:chExt cx="685800" cy="1447800"/>
            </a:xfrm>
          </p:grpSpPr>
          <p:grpSp>
            <p:nvGrpSpPr>
              <p:cNvPr id="6" name="Group 92"/>
              <p:cNvGrpSpPr/>
              <p:nvPr/>
            </p:nvGrpSpPr>
            <p:grpSpPr>
              <a:xfrm>
                <a:off x="533400" y="6858000"/>
                <a:ext cx="533400" cy="1371600"/>
                <a:chOff x="1219200" y="6858000"/>
                <a:chExt cx="533400" cy="1371600"/>
              </a:xfrm>
            </p:grpSpPr>
            <p:sp>
              <p:nvSpPr>
                <p:cNvPr id="276" name="Rounded Rectangle 275"/>
                <p:cNvSpPr/>
                <p:nvPr/>
              </p:nvSpPr>
              <p:spPr>
                <a:xfrm>
                  <a:off x="1219200" y="7391400"/>
                  <a:ext cx="533400" cy="8382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1219200" y="6858000"/>
                  <a:ext cx="533400" cy="7620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a:off x="1219200" y="7162800"/>
                  <a:ext cx="533400" cy="762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5" name="Rounded Rectangle 274"/>
              <p:cNvSpPr/>
              <p:nvPr/>
            </p:nvSpPr>
            <p:spPr>
              <a:xfrm>
                <a:off x="457200" y="8077200"/>
                <a:ext cx="6858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6" name="TextBox 285"/>
          <p:cNvSpPr txBox="1"/>
          <p:nvPr/>
        </p:nvSpPr>
        <p:spPr>
          <a:xfrm>
            <a:off x="384048" y="1042417"/>
            <a:ext cx="5001768" cy="5078313"/>
          </a:xfrm>
          <a:prstGeom prst="rect">
            <a:avLst/>
          </a:prstGeom>
          <a:noFill/>
        </p:spPr>
        <p:txBody>
          <a:bodyPr wrap="square" rtlCol="0">
            <a:spAutoFit/>
          </a:bodyPr>
          <a:lstStyle/>
          <a:p>
            <a:r>
              <a:rPr lang="en-US" b="1" dirty="0"/>
              <a:t>Rejoice and trust in God</a:t>
            </a:r>
          </a:p>
          <a:p>
            <a:endParaRPr lang="en-US" b="1" dirty="0"/>
          </a:p>
          <a:p>
            <a:r>
              <a:rPr lang="en-US" b="1" dirty="0"/>
              <a:t>The same God of Abraham and Moses has brought our brothers out of Jerusalem</a:t>
            </a:r>
          </a:p>
          <a:p>
            <a:endParaRPr lang="en-US" b="1" dirty="0"/>
          </a:p>
          <a:p>
            <a:r>
              <a:rPr lang="en-US" b="1" dirty="0" err="1"/>
              <a:t>Zeniff</a:t>
            </a:r>
            <a:r>
              <a:rPr lang="en-US" b="1" dirty="0"/>
              <a:t>, being over zealous to inherit this land, entered into a treaty with King Laman and bringing us into bondage</a:t>
            </a:r>
          </a:p>
          <a:p>
            <a:endParaRPr lang="en-US" b="1" dirty="0"/>
          </a:p>
          <a:p>
            <a:r>
              <a:rPr lang="en-US" b="1" dirty="0"/>
              <a:t>That we pay taxes—tributes to King Laman</a:t>
            </a:r>
          </a:p>
          <a:p>
            <a:endParaRPr lang="en-US" b="1" dirty="0"/>
          </a:p>
          <a:p>
            <a:r>
              <a:rPr lang="en-US" b="1" dirty="0"/>
              <a:t>We have great reason to mourn</a:t>
            </a:r>
          </a:p>
          <a:p>
            <a:endParaRPr lang="en-US" b="1" dirty="0"/>
          </a:p>
          <a:p>
            <a:r>
              <a:rPr lang="en-US" b="1" dirty="0"/>
              <a:t>Many of our brethren have been slain</a:t>
            </a:r>
          </a:p>
          <a:p>
            <a:endParaRPr lang="en-US" b="1" dirty="0"/>
          </a:p>
          <a:p>
            <a:r>
              <a:rPr lang="en-US" b="1" dirty="0"/>
              <a:t>Our people have transgressed and suffered because of it and we have contention one with another</a:t>
            </a:r>
          </a:p>
        </p:txBody>
      </p:sp>
      <p:grpSp>
        <p:nvGrpSpPr>
          <p:cNvPr id="97" name="Group 3">
            <a:extLst>
              <a:ext uri="{FF2B5EF4-FFF2-40B4-BE49-F238E27FC236}">
                <a16:creationId xmlns:a16="http://schemas.microsoft.com/office/drawing/2014/main" id="{F3C9C6CC-330D-4789-AC74-5CE7E04C4424}"/>
              </a:ext>
            </a:extLst>
          </p:cNvPr>
          <p:cNvGrpSpPr/>
          <p:nvPr/>
        </p:nvGrpSpPr>
        <p:grpSpPr>
          <a:xfrm>
            <a:off x="9404364" y="3324307"/>
            <a:ext cx="2031972" cy="2301261"/>
            <a:chOff x="71718" y="1120588"/>
            <a:chExt cx="3070535" cy="4572000"/>
          </a:xfrm>
        </p:grpSpPr>
        <p:grpSp>
          <p:nvGrpSpPr>
            <p:cNvPr id="98" name="Group 13">
              <a:extLst>
                <a:ext uri="{FF2B5EF4-FFF2-40B4-BE49-F238E27FC236}">
                  <a16:creationId xmlns:a16="http://schemas.microsoft.com/office/drawing/2014/main" id="{03D5D15B-5BA2-46FC-ADCC-2CD69AFAFCA6}"/>
                </a:ext>
              </a:extLst>
            </p:cNvPr>
            <p:cNvGrpSpPr/>
            <p:nvPr/>
          </p:nvGrpSpPr>
          <p:grpSpPr>
            <a:xfrm>
              <a:off x="71718" y="1120588"/>
              <a:ext cx="3048000" cy="4572000"/>
              <a:chOff x="838200" y="1066800"/>
              <a:chExt cx="2438400" cy="3352800"/>
            </a:xfrm>
          </p:grpSpPr>
          <p:sp>
            <p:nvSpPr>
              <p:cNvPr id="100" name="Rounded Rectangle 61">
                <a:extLst>
                  <a:ext uri="{FF2B5EF4-FFF2-40B4-BE49-F238E27FC236}">
                    <a16:creationId xmlns:a16="http://schemas.microsoft.com/office/drawing/2014/main" id="{829A7010-D0C3-48D5-803D-95F08902F4C8}"/>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2">
                <a:extLst>
                  <a:ext uri="{FF2B5EF4-FFF2-40B4-BE49-F238E27FC236}">
                    <a16:creationId xmlns:a16="http://schemas.microsoft.com/office/drawing/2014/main" id="{2B8CA8E7-C7C2-4BC3-8B69-142F37F0D9AC}"/>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3">
                <a:extLst>
                  <a:ext uri="{FF2B5EF4-FFF2-40B4-BE49-F238E27FC236}">
                    <a16:creationId xmlns:a16="http://schemas.microsoft.com/office/drawing/2014/main" id="{F5FE4E61-B69B-4C37-B54E-0CB23AD5F52B}"/>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4">
                <a:extLst>
                  <a:ext uri="{FF2B5EF4-FFF2-40B4-BE49-F238E27FC236}">
                    <a16:creationId xmlns:a16="http://schemas.microsoft.com/office/drawing/2014/main" id="{A59A9414-1888-4726-88D6-55B283C4A348}"/>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onut 5">
                <a:extLst>
                  <a:ext uri="{FF2B5EF4-FFF2-40B4-BE49-F238E27FC236}">
                    <a16:creationId xmlns:a16="http://schemas.microsoft.com/office/drawing/2014/main" id="{3B42AB5D-02A5-4537-ACEA-3C950F3DD327}"/>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 name="Donut 6">
                <a:extLst>
                  <a:ext uri="{FF2B5EF4-FFF2-40B4-BE49-F238E27FC236}">
                    <a16:creationId xmlns:a16="http://schemas.microsoft.com/office/drawing/2014/main" id="{6E7E66DA-A7E1-46A0-A83F-996DCF701295}"/>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 name="Donut 7">
                <a:extLst>
                  <a:ext uri="{FF2B5EF4-FFF2-40B4-BE49-F238E27FC236}">
                    <a16:creationId xmlns:a16="http://schemas.microsoft.com/office/drawing/2014/main" id="{E0D67606-5C3F-4B5B-AEF4-F94485557314}"/>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7" name="Plaque 8">
                <a:extLst>
                  <a:ext uri="{FF2B5EF4-FFF2-40B4-BE49-F238E27FC236}">
                    <a16:creationId xmlns:a16="http://schemas.microsoft.com/office/drawing/2014/main" id="{B6FD3FE0-FF04-4F6B-AE19-39D50C778ECE}"/>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Plaque 9">
                <a:extLst>
                  <a:ext uri="{FF2B5EF4-FFF2-40B4-BE49-F238E27FC236}">
                    <a16:creationId xmlns:a16="http://schemas.microsoft.com/office/drawing/2014/main" id="{6A03F213-1677-49F5-A145-BC30B808A57D}"/>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Plaque 10">
                <a:extLst>
                  <a:ext uri="{FF2B5EF4-FFF2-40B4-BE49-F238E27FC236}">
                    <a16:creationId xmlns:a16="http://schemas.microsoft.com/office/drawing/2014/main" id="{CC572C36-BD7C-4ACC-B067-2438551B1897}"/>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TextBox 98">
              <a:extLst>
                <a:ext uri="{FF2B5EF4-FFF2-40B4-BE49-F238E27FC236}">
                  <a16:creationId xmlns:a16="http://schemas.microsoft.com/office/drawing/2014/main" id="{31F2DDDB-C1F9-4A12-A55F-DB2F8E76A103}"/>
                </a:ext>
              </a:extLst>
            </p:cNvPr>
            <p:cNvSpPr txBox="1"/>
            <p:nvPr/>
          </p:nvSpPr>
          <p:spPr>
            <a:xfrm>
              <a:off x="762598" y="1472183"/>
              <a:ext cx="2379655" cy="3607680"/>
            </a:xfrm>
            <a:prstGeom prst="rect">
              <a:avLst/>
            </a:prstGeom>
            <a:noFill/>
          </p:spPr>
          <p:txBody>
            <a:bodyPr wrap="square" rtlCol="0">
              <a:spAutoFit/>
            </a:bodyPr>
            <a:lstStyle/>
            <a:p>
              <a:pPr algn="ctr"/>
              <a:r>
                <a:rPr lang="en-US" b="1" dirty="0"/>
                <a:t>If we choose to sin, then we will experience bondage and sorrow</a:t>
              </a:r>
              <a:endParaRPr lang="en-US" sz="1600" b="1" dirty="0">
                <a:solidFill>
                  <a:schemeClr val="bg2">
                    <a:lumMod val="25000"/>
                  </a:schemeClr>
                </a:solidFill>
                <a:latin typeface="Tempus Sans ITC" pitchFamily="82" charset="0"/>
              </a:endParaRPr>
            </a:p>
          </p:txBody>
        </p:sp>
      </p:grpSp>
      <p:sp>
        <p:nvSpPr>
          <p:cNvPr id="10" name="Rectangle 9">
            <a:extLst>
              <a:ext uri="{FF2B5EF4-FFF2-40B4-BE49-F238E27FC236}">
                <a16:creationId xmlns:a16="http://schemas.microsoft.com/office/drawing/2014/main" id="{1C0229C0-4A26-4C5E-ACA5-C7BE27609034}"/>
              </a:ext>
            </a:extLst>
          </p:cNvPr>
          <p:cNvSpPr/>
          <p:nvPr/>
        </p:nvSpPr>
        <p:spPr>
          <a:xfrm>
            <a:off x="7658363" y="1159425"/>
            <a:ext cx="3852672" cy="923330"/>
          </a:xfrm>
          <a:prstGeom prst="rect">
            <a:avLst/>
          </a:prstGeom>
        </p:spPr>
        <p:txBody>
          <a:bodyPr wrap="square">
            <a:spAutoFit/>
          </a:bodyPr>
          <a:lstStyle/>
          <a:p>
            <a:r>
              <a:rPr lang="en-US" b="1" dirty="0">
                <a:latin typeface="Open Sans"/>
              </a:rPr>
              <a:t>W</a:t>
            </a:r>
            <a:r>
              <a:rPr lang="en-US" b="1" i="0" dirty="0">
                <a:effectLst/>
                <a:latin typeface="Open Sans"/>
              </a:rPr>
              <a:t>hat is the main reason why these Nephites had been brought into bondage?</a:t>
            </a:r>
            <a:endParaRPr lang="en-US" b="1" dirty="0"/>
          </a:p>
        </p:txBody>
      </p:sp>
      <p:grpSp>
        <p:nvGrpSpPr>
          <p:cNvPr id="11" name="Group 10">
            <a:extLst>
              <a:ext uri="{FF2B5EF4-FFF2-40B4-BE49-F238E27FC236}">
                <a16:creationId xmlns:a16="http://schemas.microsoft.com/office/drawing/2014/main" id="{9B4139FC-257E-243C-33C8-6B2507347710}"/>
              </a:ext>
            </a:extLst>
          </p:cNvPr>
          <p:cNvGrpSpPr/>
          <p:nvPr/>
        </p:nvGrpSpPr>
        <p:grpSpPr>
          <a:xfrm>
            <a:off x="5524652" y="3668093"/>
            <a:ext cx="1306138" cy="2805175"/>
            <a:chOff x="3048000" y="304800"/>
            <a:chExt cx="2667000" cy="5727879"/>
          </a:xfrm>
        </p:grpSpPr>
        <p:sp>
          <p:nvSpPr>
            <p:cNvPr id="12" name="Cloud 11">
              <a:extLst>
                <a:ext uri="{FF2B5EF4-FFF2-40B4-BE49-F238E27FC236}">
                  <a16:creationId xmlns:a16="http://schemas.microsoft.com/office/drawing/2014/main" id="{BCF83F89-322B-D39B-4C9A-BB6F10AA16A1}"/>
                </a:ext>
              </a:extLst>
            </p:cNvPr>
            <p:cNvSpPr/>
            <p:nvPr/>
          </p:nvSpPr>
          <p:spPr>
            <a:xfrm rot="12034747" flipH="1">
              <a:off x="3370244" y="914268"/>
              <a:ext cx="892274" cy="1511573"/>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loud 12">
              <a:extLst>
                <a:ext uri="{FF2B5EF4-FFF2-40B4-BE49-F238E27FC236}">
                  <a16:creationId xmlns:a16="http://schemas.microsoft.com/office/drawing/2014/main" id="{49ACA1E0-3114-A93E-EBFA-FCD07CC1479A}"/>
                </a:ext>
              </a:extLst>
            </p:cNvPr>
            <p:cNvSpPr/>
            <p:nvPr/>
          </p:nvSpPr>
          <p:spPr>
            <a:xfrm rot="10233287">
              <a:off x="4772477" y="886550"/>
              <a:ext cx="804600" cy="1534162"/>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B8F1DBD-017E-3C18-E555-A9E99BB55DD6}"/>
                </a:ext>
              </a:extLst>
            </p:cNvPr>
            <p:cNvSpPr/>
            <p:nvPr/>
          </p:nvSpPr>
          <p:spPr>
            <a:xfrm>
              <a:off x="5167923" y="3685266"/>
              <a:ext cx="547077" cy="78869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1608CEE-EA28-32EB-1543-F76C5D7919D2}"/>
                </a:ext>
              </a:extLst>
            </p:cNvPr>
            <p:cNvSpPr/>
            <p:nvPr/>
          </p:nvSpPr>
          <p:spPr>
            <a:xfrm>
              <a:off x="3048000" y="3526884"/>
              <a:ext cx="547077" cy="87479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23A47C1-9EB7-0718-5B8E-506D56CC07A2}"/>
                </a:ext>
              </a:extLst>
            </p:cNvPr>
            <p:cNvSpPr/>
            <p:nvPr/>
          </p:nvSpPr>
          <p:spPr>
            <a:xfrm>
              <a:off x="3914775" y="5257800"/>
              <a:ext cx="533400" cy="774879"/>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21C2B83-403F-2D92-4D83-9CF04E0372EA}"/>
                </a:ext>
              </a:extLst>
            </p:cNvPr>
            <p:cNvSpPr/>
            <p:nvPr/>
          </p:nvSpPr>
          <p:spPr>
            <a:xfrm>
              <a:off x="4381500" y="5257800"/>
              <a:ext cx="533400" cy="774879"/>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a:extLst>
                <a:ext uri="{FF2B5EF4-FFF2-40B4-BE49-F238E27FC236}">
                  <a16:creationId xmlns:a16="http://schemas.microsoft.com/office/drawing/2014/main" id="{884972E4-DCCE-71B5-7305-7D28F333A8CE}"/>
                </a:ext>
              </a:extLst>
            </p:cNvPr>
            <p:cNvSpPr/>
            <p:nvPr/>
          </p:nvSpPr>
          <p:spPr>
            <a:xfrm rot="1996156">
              <a:off x="3231217" y="2524841"/>
              <a:ext cx="906285" cy="1630834"/>
            </a:xfrm>
            <a:prstGeom prst="trapezoid">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66601C30-9B55-0BDB-98B8-B10BFF992A7E}"/>
                </a:ext>
              </a:extLst>
            </p:cNvPr>
            <p:cNvSpPr/>
            <p:nvPr/>
          </p:nvSpPr>
          <p:spPr>
            <a:xfrm rot="2041752">
              <a:off x="3367306" y="2326499"/>
              <a:ext cx="900935" cy="1476149"/>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15B0F5BC-A7E7-675F-1BE1-965697BE6A23}"/>
                </a:ext>
              </a:extLst>
            </p:cNvPr>
            <p:cNvSpPr/>
            <p:nvPr/>
          </p:nvSpPr>
          <p:spPr>
            <a:xfrm rot="19870960">
              <a:off x="4725351" y="2529373"/>
              <a:ext cx="851274" cy="1630834"/>
            </a:xfrm>
            <a:prstGeom prst="trapezoid">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a:extLst>
                <a:ext uri="{FF2B5EF4-FFF2-40B4-BE49-F238E27FC236}">
                  <a16:creationId xmlns:a16="http://schemas.microsoft.com/office/drawing/2014/main" id="{4A61A5A9-3CC7-0688-1726-9662C0B620FB}"/>
                </a:ext>
              </a:extLst>
            </p:cNvPr>
            <p:cNvSpPr/>
            <p:nvPr/>
          </p:nvSpPr>
          <p:spPr>
            <a:xfrm rot="20036208">
              <a:off x="4552765" y="2360938"/>
              <a:ext cx="900935" cy="1476149"/>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a:extLst>
                <a:ext uri="{FF2B5EF4-FFF2-40B4-BE49-F238E27FC236}">
                  <a16:creationId xmlns:a16="http://schemas.microsoft.com/office/drawing/2014/main" id="{7092DCED-630B-D102-2A2A-6820C43FB976}"/>
                </a:ext>
              </a:extLst>
            </p:cNvPr>
            <p:cNvSpPr/>
            <p:nvPr/>
          </p:nvSpPr>
          <p:spPr>
            <a:xfrm>
              <a:off x="3800231" y="2393801"/>
              <a:ext cx="1299308" cy="3271711"/>
            </a:xfrm>
            <a:prstGeom prst="trapezoid">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28C1EE4-0076-B545-08EC-856C13195641}"/>
                </a:ext>
              </a:extLst>
            </p:cNvPr>
            <p:cNvSpPr/>
            <p:nvPr/>
          </p:nvSpPr>
          <p:spPr>
            <a:xfrm>
              <a:off x="4160091" y="2135508"/>
              <a:ext cx="538107" cy="68878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EA6507B5-F85E-F17D-C01E-84CDABED3C93}"/>
                </a:ext>
              </a:extLst>
            </p:cNvPr>
            <p:cNvSpPr/>
            <p:nvPr/>
          </p:nvSpPr>
          <p:spPr>
            <a:xfrm rot="21335299">
              <a:off x="4508937" y="2333518"/>
              <a:ext cx="627397" cy="3082732"/>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a:extLst>
                <a:ext uri="{FF2B5EF4-FFF2-40B4-BE49-F238E27FC236}">
                  <a16:creationId xmlns:a16="http://schemas.microsoft.com/office/drawing/2014/main" id="{D397C0D7-7765-0489-79DC-170FC1106868}"/>
                </a:ext>
              </a:extLst>
            </p:cNvPr>
            <p:cNvSpPr/>
            <p:nvPr/>
          </p:nvSpPr>
          <p:spPr>
            <a:xfrm rot="353417">
              <a:off x="3784915" y="2306711"/>
              <a:ext cx="627397" cy="3130956"/>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759265F-8B99-73EE-F3B7-F6086DD20FA0}"/>
                </a:ext>
              </a:extLst>
            </p:cNvPr>
            <p:cNvSpPr/>
            <p:nvPr/>
          </p:nvSpPr>
          <p:spPr>
            <a:xfrm>
              <a:off x="3663462" y="735289"/>
              <a:ext cx="1641231" cy="174461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iamond 26">
              <a:extLst>
                <a:ext uri="{FF2B5EF4-FFF2-40B4-BE49-F238E27FC236}">
                  <a16:creationId xmlns:a16="http://schemas.microsoft.com/office/drawing/2014/main" id="{FF0B3DF1-651F-CA8C-04D8-091AEB3DA904}"/>
                </a:ext>
              </a:extLst>
            </p:cNvPr>
            <p:cNvSpPr/>
            <p:nvPr/>
          </p:nvSpPr>
          <p:spPr>
            <a:xfrm>
              <a:off x="4620846" y="3871275"/>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amond 27">
              <a:extLst>
                <a:ext uri="{FF2B5EF4-FFF2-40B4-BE49-F238E27FC236}">
                  <a16:creationId xmlns:a16="http://schemas.microsoft.com/office/drawing/2014/main" id="{68CEAD83-E237-14EB-78FC-C415AF723155}"/>
                </a:ext>
              </a:extLst>
            </p:cNvPr>
            <p:cNvSpPr/>
            <p:nvPr/>
          </p:nvSpPr>
          <p:spPr>
            <a:xfrm>
              <a:off x="4073770" y="3871275"/>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F4FCC58-ED34-28AB-FC0E-D2D1DB76FF6F}"/>
                </a:ext>
              </a:extLst>
            </p:cNvPr>
            <p:cNvSpPr/>
            <p:nvPr/>
          </p:nvSpPr>
          <p:spPr>
            <a:xfrm>
              <a:off x="4327194" y="2736812"/>
              <a:ext cx="341923" cy="172195"/>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72B024E-D038-3B4E-D889-4B8DBA2FCEA9}"/>
                </a:ext>
              </a:extLst>
            </p:cNvPr>
            <p:cNvSpPr/>
            <p:nvPr/>
          </p:nvSpPr>
          <p:spPr>
            <a:xfrm>
              <a:off x="4307081" y="4008019"/>
              <a:ext cx="341923" cy="172195"/>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50">
              <a:extLst>
                <a:ext uri="{FF2B5EF4-FFF2-40B4-BE49-F238E27FC236}">
                  <a16:creationId xmlns:a16="http://schemas.microsoft.com/office/drawing/2014/main" id="{6FC6DE69-D09C-DC75-31D7-7752B388FB31}"/>
                </a:ext>
              </a:extLst>
            </p:cNvPr>
            <p:cNvGrpSpPr/>
            <p:nvPr/>
          </p:nvGrpSpPr>
          <p:grpSpPr>
            <a:xfrm>
              <a:off x="3731846" y="304800"/>
              <a:ext cx="1504462" cy="947074"/>
              <a:chOff x="4953000" y="1219200"/>
              <a:chExt cx="1676400" cy="838200"/>
            </a:xfrm>
          </p:grpSpPr>
          <p:sp>
            <p:nvSpPr>
              <p:cNvPr id="43" name="Rounded Rectangle 32">
                <a:extLst>
                  <a:ext uri="{FF2B5EF4-FFF2-40B4-BE49-F238E27FC236}">
                    <a16:creationId xmlns:a16="http://schemas.microsoft.com/office/drawing/2014/main" id="{50444DE6-A893-70DB-A269-FEE2A3A399E1}"/>
                  </a:ext>
                </a:extLst>
              </p:cNvPr>
              <p:cNvSpPr/>
              <p:nvPr/>
            </p:nvSpPr>
            <p:spPr>
              <a:xfrm>
                <a:off x="4953000" y="1828800"/>
                <a:ext cx="1676400" cy="2286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a:extLst>
                  <a:ext uri="{FF2B5EF4-FFF2-40B4-BE49-F238E27FC236}">
                    <a16:creationId xmlns:a16="http://schemas.microsoft.com/office/drawing/2014/main" id="{806FE4C3-C79F-DB5A-FCCB-446143C586DC}"/>
                  </a:ext>
                </a:extLst>
              </p:cNvPr>
              <p:cNvSpPr/>
              <p:nvPr/>
            </p:nvSpPr>
            <p:spPr>
              <a:xfrm>
                <a:off x="5410200" y="1219200"/>
                <a:ext cx="762000" cy="685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1A88C316-CA9A-0C0D-4CBF-1F099595D22F}"/>
                  </a:ext>
                </a:extLst>
              </p:cNvPr>
              <p:cNvSpPr/>
              <p:nvPr/>
            </p:nvSpPr>
            <p:spPr>
              <a:xfrm>
                <a:off x="6248400" y="1524000"/>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CD7E0B0-7CD1-D659-AC79-8133FEED1D68}"/>
                  </a:ext>
                </a:extLst>
              </p:cNvPr>
              <p:cNvSpPr/>
              <p:nvPr/>
            </p:nvSpPr>
            <p:spPr>
              <a:xfrm>
                <a:off x="4988859" y="1532965"/>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34">
              <a:extLst>
                <a:ext uri="{FF2B5EF4-FFF2-40B4-BE49-F238E27FC236}">
                  <a16:creationId xmlns:a16="http://schemas.microsoft.com/office/drawing/2014/main" id="{6ECB65F4-559D-5C86-130A-5B5753AA8086}"/>
                </a:ext>
              </a:extLst>
            </p:cNvPr>
            <p:cNvGrpSpPr/>
            <p:nvPr/>
          </p:nvGrpSpPr>
          <p:grpSpPr>
            <a:xfrm>
              <a:off x="3714750" y="914400"/>
              <a:ext cx="1466850" cy="457200"/>
              <a:chOff x="1143000" y="5778709"/>
              <a:chExt cx="4934266" cy="1079291"/>
            </a:xfrm>
          </p:grpSpPr>
          <p:sp>
            <p:nvSpPr>
              <p:cNvPr id="36" name="Quad Arrow 26">
                <a:extLst>
                  <a:ext uri="{FF2B5EF4-FFF2-40B4-BE49-F238E27FC236}">
                    <a16:creationId xmlns:a16="http://schemas.microsoft.com/office/drawing/2014/main" id="{707123B9-1D48-D1AB-F7BE-7481EB65C621}"/>
                  </a:ext>
                </a:extLst>
              </p:cNvPr>
              <p:cNvSpPr/>
              <p:nvPr/>
            </p:nvSpPr>
            <p:spPr>
              <a:xfrm>
                <a:off x="1143000" y="5791200"/>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Quad Arrow 27">
                <a:extLst>
                  <a:ext uri="{FF2B5EF4-FFF2-40B4-BE49-F238E27FC236}">
                    <a16:creationId xmlns:a16="http://schemas.microsoft.com/office/drawing/2014/main" id="{2304AC44-382F-69FB-6A8C-9ECEBF5086A8}"/>
                  </a:ext>
                </a:extLst>
              </p:cNvPr>
              <p:cNvSpPr/>
              <p:nvPr/>
            </p:nvSpPr>
            <p:spPr>
              <a:xfrm>
                <a:off x="1914994" y="5778709"/>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Quad Arrow 28">
                <a:extLst>
                  <a:ext uri="{FF2B5EF4-FFF2-40B4-BE49-F238E27FC236}">
                    <a16:creationId xmlns:a16="http://schemas.microsoft.com/office/drawing/2014/main" id="{D7262618-C5A1-D3EC-D78F-1882E499789F}"/>
                  </a:ext>
                </a:extLst>
              </p:cNvPr>
              <p:cNvSpPr/>
              <p:nvPr/>
            </p:nvSpPr>
            <p:spPr>
              <a:xfrm>
                <a:off x="2726962" y="5781207"/>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Quad Arrow 29">
                <a:extLst>
                  <a:ext uri="{FF2B5EF4-FFF2-40B4-BE49-F238E27FC236}">
                    <a16:creationId xmlns:a16="http://schemas.microsoft.com/office/drawing/2014/main" id="{A5BCF21C-4DDF-79FB-F40E-2D28FBF4698B}"/>
                  </a:ext>
                </a:extLst>
              </p:cNvPr>
              <p:cNvSpPr/>
              <p:nvPr/>
            </p:nvSpPr>
            <p:spPr>
              <a:xfrm>
                <a:off x="3538930" y="5783705"/>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Quad Arrow 30">
                <a:extLst>
                  <a:ext uri="{FF2B5EF4-FFF2-40B4-BE49-F238E27FC236}">
                    <a16:creationId xmlns:a16="http://schemas.microsoft.com/office/drawing/2014/main" id="{941571A3-8712-A8B9-8708-299433C338A7}"/>
                  </a:ext>
                </a:extLst>
              </p:cNvPr>
              <p:cNvSpPr/>
              <p:nvPr/>
            </p:nvSpPr>
            <p:spPr>
              <a:xfrm>
                <a:off x="4350898" y="5786203"/>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Quad Arrow 31">
                <a:extLst>
                  <a:ext uri="{FF2B5EF4-FFF2-40B4-BE49-F238E27FC236}">
                    <a16:creationId xmlns:a16="http://schemas.microsoft.com/office/drawing/2014/main" id="{62591ED0-B92A-FE7A-4C56-E7B6771E47DA}"/>
                  </a:ext>
                </a:extLst>
              </p:cNvPr>
              <p:cNvSpPr/>
              <p:nvPr/>
            </p:nvSpPr>
            <p:spPr>
              <a:xfrm>
                <a:off x="5162866" y="5788701"/>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Diamond 32">
              <a:extLst>
                <a:ext uri="{FF2B5EF4-FFF2-40B4-BE49-F238E27FC236}">
                  <a16:creationId xmlns:a16="http://schemas.microsoft.com/office/drawing/2014/main" id="{0D41B36B-7AAB-7C24-9D70-69FF293F00AA}"/>
                </a:ext>
              </a:extLst>
            </p:cNvPr>
            <p:cNvSpPr/>
            <p:nvPr/>
          </p:nvSpPr>
          <p:spPr>
            <a:xfrm>
              <a:off x="4142154" y="2579810"/>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a:extLst>
                <a:ext uri="{FF2B5EF4-FFF2-40B4-BE49-F238E27FC236}">
                  <a16:creationId xmlns:a16="http://schemas.microsoft.com/office/drawing/2014/main" id="{4DCAA851-9DA7-8DEC-C595-E1AFC27D6F26}"/>
                </a:ext>
              </a:extLst>
            </p:cNvPr>
            <p:cNvSpPr/>
            <p:nvPr/>
          </p:nvSpPr>
          <p:spPr>
            <a:xfrm>
              <a:off x="4552462" y="2579810"/>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Quad Arrow 25">
              <a:extLst>
                <a:ext uri="{FF2B5EF4-FFF2-40B4-BE49-F238E27FC236}">
                  <a16:creationId xmlns:a16="http://schemas.microsoft.com/office/drawing/2014/main" id="{88ABB945-B4F1-C2A2-5D37-BE023B620C58}"/>
                </a:ext>
              </a:extLst>
            </p:cNvPr>
            <p:cNvSpPr/>
            <p:nvPr/>
          </p:nvSpPr>
          <p:spPr>
            <a:xfrm>
              <a:off x="4207239" y="384748"/>
              <a:ext cx="533400" cy="609600"/>
            </a:xfrm>
            <a:prstGeom prst="quadArrow">
              <a:avLst>
                <a:gd name="adj1" fmla="val 22500"/>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6726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Picture 120">
            <a:extLst>
              <a:ext uri="{FF2B5EF4-FFF2-40B4-BE49-F238E27FC236}">
                <a16:creationId xmlns:a16="http://schemas.microsoft.com/office/drawing/2014/main" id="{B1DE0D73-982E-41A3-B888-4DB017999B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24000" y="1"/>
            <a:ext cx="9144000" cy="769441"/>
          </a:xfrm>
          <a:prstGeom prst="rect">
            <a:avLst/>
          </a:prstGeom>
          <a:noFill/>
        </p:spPr>
        <p:txBody>
          <a:bodyPr wrap="square" rtlCol="0">
            <a:spAutoFit/>
          </a:bodyPr>
          <a:lstStyle/>
          <a:p>
            <a:pPr algn="ctr"/>
            <a:r>
              <a:rPr lang="en-US" sz="4400" dirty="0">
                <a:latin typeface="Lucida Calligraphy" pitchFamily="66" charset="0"/>
              </a:rPr>
              <a:t>Prophecy Has Been Fulfilled</a:t>
            </a:r>
          </a:p>
        </p:txBody>
      </p:sp>
      <p:sp>
        <p:nvSpPr>
          <p:cNvPr id="41" name="TextBox 40"/>
          <p:cNvSpPr txBox="1"/>
          <p:nvPr/>
        </p:nvSpPr>
        <p:spPr>
          <a:xfrm>
            <a:off x="88392" y="6477072"/>
            <a:ext cx="6248400" cy="307777"/>
          </a:xfrm>
          <a:prstGeom prst="rect">
            <a:avLst/>
          </a:prstGeom>
          <a:noFill/>
        </p:spPr>
        <p:txBody>
          <a:bodyPr wrap="square" rtlCol="0">
            <a:spAutoFit/>
          </a:bodyPr>
          <a:lstStyle/>
          <a:p>
            <a:r>
              <a:rPr lang="en-US" sz="1400" dirty="0"/>
              <a:t>Mosiah 7:26-28</a:t>
            </a:r>
          </a:p>
        </p:txBody>
      </p:sp>
      <p:grpSp>
        <p:nvGrpSpPr>
          <p:cNvPr id="4" name="Group 218"/>
          <p:cNvGrpSpPr/>
          <p:nvPr/>
        </p:nvGrpSpPr>
        <p:grpSpPr>
          <a:xfrm>
            <a:off x="1079938" y="2099442"/>
            <a:ext cx="3505200" cy="3962400"/>
            <a:chOff x="228600" y="152400"/>
            <a:chExt cx="6172200" cy="6629400"/>
          </a:xfrm>
        </p:grpSpPr>
        <p:sp>
          <p:nvSpPr>
            <p:cNvPr id="220" name="Rounded Rectangle 219"/>
            <p:cNvSpPr/>
            <p:nvPr/>
          </p:nvSpPr>
          <p:spPr>
            <a:xfrm>
              <a:off x="2667000" y="533400"/>
              <a:ext cx="1371600" cy="609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ounded Rectangle 220"/>
            <p:cNvSpPr/>
            <p:nvPr/>
          </p:nvSpPr>
          <p:spPr>
            <a:xfrm>
              <a:off x="2209800" y="990600"/>
              <a:ext cx="2286000" cy="609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ounded Rectangle 221"/>
            <p:cNvSpPr/>
            <p:nvPr/>
          </p:nvSpPr>
          <p:spPr>
            <a:xfrm>
              <a:off x="2133600" y="1600200"/>
              <a:ext cx="2438400" cy="1295400"/>
            </a:xfrm>
            <a:prstGeom prst="roundRect">
              <a:avLst>
                <a:gd name="adj" fmla="val 675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ounded Rectangle 222"/>
            <p:cNvSpPr/>
            <p:nvPr/>
          </p:nvSpPr>
          <p:spPr>
            <a:xfrm>
              <a:off x="2133600" y="2514600"/>
              <a:ext cx="2514600" cy="4572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ed Rectangle 223"/>
            <p:cNvSpPr/>
            <p:nvPr/>
          </p:nvSpPr>
          <p:spPr>
            <a:xfrm>
              <a:off x="1828800" y="2895600"/>
              <a:ext cx="3124200" cy="609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ounded Rectangle 224"/>
            <p:cNvSpPr/>
            <p:nvPr/>
          </p:nvSpPr>
          <p:spPr>
            <a:xfrm>
              <a:off x="3124200" y="1600200"/>
              <a:ext cx="609600" cy="914400"/>
            </a:xfrm>
            <a:prstGeom prst="roundRect">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ounded Rectangle 225"/>
            <p:cNvSpPr/>
            <p:nvPr/>
          </p:nvSpPr>
          <p:spPr>
            <a:xfrm>
              <a:off x="1524000" y="3505200"/>
              <a:ext cx="3733800" cy="609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ed Rectangle 226"/>
            <p:cNvSpPr/>
            <p:nvPr/>
          </p:nvSpPr>
          <p:spPr>
            <a:xfrm>
              <a:off x="1066800" y="4114800"/>
              <a:ext cx="4572000" cy="6858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227"/>
            <p:cNvSpPr/>
            <p:nvPr/>
          </p:nvSpPr>
          <p:spPr>
            <a:xfrm>
              <a:off x="685800" y="4800600"/>
              <a:ext cx="5334000" cy="8382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ounded Rectangle 228"/>
            <p:cNvSpPr/>
            <p:nvPr/>
          </p:nvSpPr>
          <p:spPr>
            <a:xfrm>
              <a:off x="228600" y="5638800"/>
              <a:ext cx="6172200" cy="9144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ounded Rectangle 229"/>
            <p:cNvSpPr/>
            <p:nvPr/>
          </p:nvSpPr>
          <p:spPr>
            <a:xfrm>
              <a:off x="2133600" y="1524000"/>
              <a:ext cx="2438400" cy="1524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Trapezoid 230"/>
            <p:cNvSpPr/>
            <p:nvPr/>
          </p:nvSpPr>
          <p:spPr>
            <a:xfrm>
              <a:off x="2362200" y="2514600"/>
              <a:ext cx="2209800" cy="4267200"/>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2" name="Straight Connector 231"/>
            <p:cNvCxnSpPr/>
            <p:nvPr/>
          </p:nvCxnSpPr>
          <p:spPr>
            <a:xfrm>
              <a:off x="2895600" y="25908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3124200" y="2971800"/>
              <a:ext cx="685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3124200" y="3124200"/>
              <a:ext cx="76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3048000" y="3276600"/>
              <a:ext cx="76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2971800" y="342900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2895600" y="63246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2895600" y="61722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2895600" y="60198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2895600" y="58674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2895600" y="57150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a:off x="2895600" y="55626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2895600" y="54102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a:off x="2895600" y="52578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2895600" y="51054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a:off x="2895600" y="49530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2895600" y="48006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2895600" y="46482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2895600" y="44958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2971800" y="4343400"/>
              <a:ext cx="990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2971800" y="4191000"/>
              <a:ext cx="990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a:off x="3048000" y="4038600"/>
              <a:ext cx="91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3048000" y="388620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2971800" y="3733800"/>
              <a:ext cx="91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2971800" y="358140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3048000" y="281940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3048000" y="266700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59" name="Rounded Rectangle 258"/>
            <p:cNvSpPr/>
            <p:nvPr/>
          </p:nvSpPr>
          <p:spPr>
            <a:xfrm>
              <a:off x="2133600" y="65532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ounded Rectangle 259"/>
            <p:cNvSpPr/>
            <p:nvPr/>
          </p:nvSpPr>
          <p:spPr>
            <a:xfrm>
              <a:off x="2514600" y="6553200"/>
              <a:ext cx="4572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ounded Rectangle 260"/>
            <p:cNvSpPr/>
            <p:nvPr/>
          </p:nvSpPr>
          <p:spPr>
            <a:xfrm>
              <a:off x="2133600" y="6400800"/>
              <a:ext cx="533400" cy="1524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ounded Rectangle 261"/>
            <p:cNvSpPr/>
            <p:nvPr/>
          </p:nvSpPr>
          <p:spPr>
            <a:xfrm>
              <a:off x="4267200" y="65532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ounded Rectangle 262"/>
            <p:cNvSpPr/>
            <p:nvPr/>
          </p:nvSpPr>
          <p:spPr>
            <a:xfrm>
              <a:off x="3886200" y="65532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ounded Rectangle 264"/>
            <p:cNvSpPr/>
            <p:nvPr/>
          </p:nvSpPr>
          <p:spPr>
            <a:xfrm>
              <a:off x="4114800" y="63246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ounded Rectangle 265"/>
            <p:cNvSpPr/>
            <p:nvPr/>
          </p:nvSpPr>
          <p:spPr>
            <a:xfrm>
              <a:off x="4495800" y="6324600"/>
              <a:ext cx="1524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ounded Rectangle 266"/>
            <p:cNvSpPr/>
            <p:nvPr/>
          </p:nvSpPr>
          <p:spPr>
            <a:xfrm>
              <a:off x="4267200" y="60960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ounded Rectangle 267"/>
            <p:cNvSpPr/>
            <p:nvPr/>
          </p:nvSpPr>
          <p:spPr>
            <a:xfrm>
              <a:off x="2133600" y="61722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95"/>
            <p:cNvGrpSpPr/>
            <p:nvPr/>
          </p:nvGrpSpPr>
          <p:grpSpPr>
            <a:xfrm>
              <a:off x="2743200" y="152400"/>
              <a:ext cx="1219200" cy="457200"/>
              <a:chOff x="457200" y="6858000"/>
              <a:chExt cx="685800" cy="1447800"/>
            </a:xfrm>
          </p:grpSpPr>
          <p:grpSp>
            <p:nvGrpSpPr>
              <p:cNvPr id="6" name="Group 92"/>
              <p:cNvGrpSpPr/>
              <p:nvPr/>
            </p:nvGrpSpPr>
            <p:grpSpPr>
              <a:xfrm>
                <a:off x="533400" y="6858000"/>
                <a:ext cx="533400" cy="1371600"/>
                <a:chOff x="1219200" y="6858000"/>
                <a:chExt cx="533400" cy="1371600"/>
              </a:xfrm>
            </p:grpSpPr>
            <p:sp>
              <p:nvSpPr>
                <p:cNvPr id="276" name="Rounded Rectangle 275"/>
                <p:cNvSpPr/>
                <p:nvPr/>
              </p:nvSpPr>
              <p:spPr>
                <a:xfrm>
                  <a:off x="1219200" y="7391400"/>
                  <a:ext cx="533400" cy="8382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1219200" y="6858000"/>
                  <a:ext cx="533400" cy="7620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a:off x="1219200" y="7162800"/>
                  <a:ext cx="533400" cy="762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5" name="Rounded Rectangle 274"/>
              <p:cNvSpPr/>
              <p:nvPr/>
            </p:nvSpPr>
            <p:spPr>
              <a:xfrm>
                <a:off x="457200" y="8077200"/>
                <a:ext cx="6858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6" name="TextBox 285"/>
          <p:cNvSpPr txBox="1"/>
          <p:nvPr/>
        </p:nvSpPr>
        <p:spPr>
          <a:xfrm>
            <a:off x="4477407" y="1066801"/>
            <a:ext cx="5809593" cy="2308324"/>
          </a:xfrm>
          <a:prstGeom prst="rect">
            <a:avLst/>
          </a:prstGeom>
          <a:noFill/>
        </p:spPr>
        <p:txBody>
          <a:bodyPr wrap="square" rtlCol="0">
            <a:spAutoFit/>
          </a:bodyPr>
          <a:lstStyle/>
          <a:p>
            <a:r>
              <a:rPr lang="en-US" b="1" dirty="0"/>
              <a:t>A Prophet has been slain—</a:t>
            </a:r>
            <a:r>
              <a:rPr lang="en-US" b="1" dirty="0" err="1"/>
              <a:t>Abinadi</a:t>
            </a:r>
            <a:r>
              <a:rPr lang="en-US" b="1" dirty="0"/>
              <a:t>—a chosen man of God</a:t>
            </a:r>
          </a:p>
          <a:p>
            <a:endParaRPr lang="en-US" b="1" dirty="0"/>
          </a:p>
          <a:p>
            <a:r>
              <a:rPr lang="en-US" b="1" dirty="0" err="1"/>
              <a:t>Abinadi</a:t>
            </a:r>
            <a:r>
              <a:rPr lang="en-US" b="1" dirty="0"/>
              <a:t> prophesied of  Christ—His mortal birth, and His atonement and that is why they burned </a:t>
            </a:r>
            <a:r>
              <a:rPr lang="en-US" b="1" dirty="0" err="1"/>
              <a:t>Abinadi</a:t>
            </a:r>
            <a:endParaRPr lang="en-US" b="1" dirty="0"/>
          </a:p>
          <a:p>
            <a:endParaRPr lang="en-US" b="1" dirty="0"/>
          </a:p>
          <a:p>
            <a:r>
              <a:rPr lang="en-US" b="1" dirty="0"/>
              <a:t>What is the main cause of us to be in bondage and suffer?</a:t>
            </a:r>
          </a:p>
          <a:p>
            <a:endParaRPr lang="en-US" b="1" dirty="0"/>
          </a:p>
          <a:p>
            <a:r>
              <a:rPr lang="en-US" b="1" dirty="0"/>
              <a:t>Our iniquities and sin</a:t>
            </a:r>
          </a:p>
        </p:txBody>
      </p:sp>
      <p:grpSp>
        <p:nvGrpSpPr>
          <p:cNvPr id="74" name="Group 73">
            <a:extLst>
              <a:ext uri="{FF2B5EF4-FFF2-40B4-BE49-F238E27FC236}">
                <a16:creationId xmlns:a16="http://schemas.microsoft.com/office/drawing/2014/main" id="{FFAA6213-E222-F2B2-F10F-C8B261B4049E}"/>
              </a:ext>
            </a:extLst>
          </p:cNvPr>
          <p:cNvGrpSpPr/>
          <p:nvPr/>
        </p:nvGrpSpPr>
        <p:grpSpPr>
          <a:xfrm>
            <a:off x="8458200" y="3581400"/>
            <a:ext cx="1295400" cy="2438400"/>
            <a:chOff x="8458200" y="3581400"/>
            <a:chExt cx="1295400" cy="2438400"/>
          </a:xfrm>
        </p:grpSpPr>
        <p:sp>
          <p:nvSpPr>
            <p:cNvPr id="119" name="Rounded Rectangle 118"/>
            <p:cNvSpPr/>
            <p:nvPr/>
          </p:nvSpPr>
          <p:spPr>
            <a:xfrm>
              <a:off x="8458200" y="3581400"/>
              <a:ext cx="1295400" cy="24384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9EBEE3DE-85CB-A103-D99D-E88940CF67A8}"/>
                </a:ext>
              </a:extLst>
            </p:cNvPr>
            <p:cNvGrpSpPr/>
            <p:nvPr/>
          </p:nvGrpSpPr>
          <p:grpSpPr>
            <a:xfrm>
              <a:off x="8674570" y="3586121"/>
              <a:ext cx="892938" cy="2336764"/>
              <a:chOff x="5867164" y="3216121"/>
              <a:chExt cx="1297484" cy="3395436"/>
            </a:xfrm>
          </p:grpSpPr>
          <p:sp>
            <p:nvSpPr>
              <p:cNvPr id="13" name="Cloud 12">
                <a:extLst>
                  <a:ext uri="{FF2B5EF4-FFF2-40B4-BE49-F238E27FC236}">
                    <a16:creationId xmlns:a16="http://schemas.microsoft.com/office/drawing/2014/main" id="{40B57D57-9C9B-661F-894D-CE7685C13668}"/>
                  </a:ext>
                </a:extLst>
              </p:cNvPr>
              <p:cNvSpPr/>
              <p:nvPr/>
            </p:nvSpPr>
            <p:spPr>
              <a:xfrm rot="20820648" flipH="1">
                <a:off x="6342510" y="3216121"/>
                <a:ext cx="752838" cy="1396336"/>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FE42C31-5423-A39C-8A04-0F5CC5FAA7DF}"/>
                  </a:ext>
                </a:extLst>
              </p:cNvPr>
              <p:cNvSpPr/>
              <p:nvPr/>
            </p:nvSpPr>
            <p:spPr>
              <a:xfrm rot="18441571">
                <a:off x="6708444" y="6180194"/>
                <a:ext cx="262494" cy="52344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4A58FD6-11AB-3BFE-2261-001EB8F36E6B}"/>
                  </a:ext>
                </a:extLst>
              </p:cNvPr>
              <p:cNvSpPr/>
              <p:nvPr/>
            </p:nvSpPr>
            <p:spPr>
              <a:xfrm rot="14031202">
                <a:off x="5998972" y="6192012"/>
                <a:ext cx="315644" cy="52344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15">
                <a:extLst>
                  <a:ext uri="{FF2B5EF4-FFF2-40B4-BE49-F238E27FC236}">
                    <a16:creationId xmlns:a16="http://schemas.microsoft.com/office/drawing/2014/main" id="{FC2EFC2A-920A-BCAA-F279-4A2D089619D0}"/>
                  </a:ext>
                </a:extLst>
              </p:cNvPr>
              <p:cNvSpPr/>
              <p:nvPr/>
            </p:nvSpPr>
            <p:spPr>
              <a:xfrm rot="10414038">
                <a:off x="6440541" y="5702090"/>
                <a:ext cx="681892" cy="714580"/>
              </a:xfrm>
              <a:prstGeom prst="flowChartManualOperati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16">
                <a:extLst>
                  <a:ext uri="{FF2B5EF4-FFF2-40B4-BE49-F238E27FC236}">
                    <a16:creationId xmlns:a16="http://schemas.microsoft.com/office/drawing/2014/main" id="{E3B36D8A-287C-FF1D-5F55-872C566C74E2}"/>
                  </a:ext>
                </a:extLst>
              </p:cNvPr>
              <p:cNvSpPr/>
              <p:nvPr/>
            </p:nvSpPr>
            <p:spPr>
              <a:xfrm rot="11285734">
                <a:off x="5894675" y="5707049"/>
                <a:ext cx="752314" cy="714580"/>
              </a:xfrm>
              <a:prstGeom prst="flowChartManualOperati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erge 17">
                <a:extLst>
                  <a:ext uri="{FF2B5EF4-FFF2-40B4-BE49-F238E27FC236}">
                    <a16:creationId xmlns:a16="http://schemas.microsoft.com/office/drawing/2014/main" id="{B238A41C-0A4D-4268-6B53-4FB32036FA8D}"/>
                  </a:ext>
                </a:extLst>
              </p:cNvPr>
              <p:cNvSpPr/>
              <p:nvPr/>
            </p:nvSpPr>
            <p:spPr>
              <a:xfrm rot="10800000">
                <a:off x="5963217" y="3343975"/>
                <a:ext cx="1091027" cy="2429573"/>
              </a:xfrm>
              <a:prstGeom prst="flowChartMerg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37">
                <a:extLst>
                  <a:ext uri="{FF2B5EF4-FFF2-40B4-BE49-F238E27FC236}">
                    <a16:creationId xmlns:a16="http://schemas.microsoft.com/office/drawing/2014/main" id="{D91448B7-98B1-26E7-3B5A-9D207A084333}"/>
                  </a:ext>
                </a:extLst>
              </p:cNvPr>
              <p:cNvSpPr/>
              <p:nvPr/>
            </p:nvSpPr>
            <p:spPr>
              <a:xfrm rot="19585485">
                <a:off x="6013528" y="4565163"/>
                <a:ext cx="248375" cy="786038"/>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38">
                <a:extLst>
                  <a:ext uri="{FF2B5EF4-FFF2-40B4-BE49-F238E27FC236}">
                    <a16:creationId xmlns:a16="http://schemas.microsoft.com/office/drawing/2014/main" id="{E43A037B-B00E-4838-4359-46D49ECAAA33}"/>
                  </a:ext>
                </a:extLst>
              </p:cNvPr>
              <p:cNvSpPr/>
              <p:nvPr/>
            </p:nvSpPr>
            <p:spPr>
              <a:xfrm rot="2014515" flipH="1">
                <a:off x="6763609" y="4636621"/>
                <a:ext cx="248375" cy="786038"/>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D39EB0AB-9F13-40D6-A28B-415230E2F1E6}"/>
                  </a:ext>
                </a:extLst>
              </p:cNvPr>
              <p:cNvSpPr/>
              <p:nvPr/>
            </p:nvSpPr>
            <p:spPr>
              <a:xfrm rot="779352">
                <a:off x="5867164" y="3274460"/>
                <a:ext cx="628652" cy="1311957"/>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erge 21">
                <a:extLst>
                  <a:ext uri="{FF2B5EF4-FFF2-40B4-BE49-F238E27FC236}">
                    <a16:creationId xmlns:a16="http://schemas.microsoft.com/office/drawing/2014/main" id="{1116B999-0296-C9F9-08AD-3A055C865F8A}"/>
                  </a:ext>
                </a:extLst>
              </p:cNvPr>
              <p:cNvSpPr/>
              <p:nvPr/>
            </p:nvSpPr>
            <p:spPr>
              <a:xfrm rot="9322467">
                <a:off x="6482756" y="4081884"/>
                <a:ext cx="681892" cy="936258"/>
              </a:xfrm>
              <a:prstGeom prst="flowChartMerg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erge 22">
                <a:extLst>
                  <a:ext uri="{FF2B5EF4-FFF2-40B4-BE49-F238E27FC236}">
                    <a16:creationId xmlns:a16="http://schemas.microsoft.com/office/drawing/2014/main" id="{D82D2BA7-EB6E-28A1-29DD-F64E5D92A823}"/>
                  </a:ext>
                </a:extLst>
              </p:cNvPr>
              <p:cNvSpPr/>
              <p:nvPr/>
            </p:nvSpPr>
            <p:spPr>
              <a:xfrm rot="12219041">
                <a:off x="5871124" y="4078510"/>
                <a:ext cx="681892" cy="857496"/>
              </a:xfrm>
              <a:prstGeom prst="flowChartMerg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nut 42">
                <a:extLst>
                  <a:ext uri="{FF2B5EF4-FFF2-40B4-BE49-F238E27FC236}">
                    <a16:creationId xmlns:a16="http://schemas.microsoft.com/office/drawing/2014/main" id="{9448545F-21CC-6015-0F47-A9C43C95AFA1}"/>
                  </a:ext>
                </a:extLst>
              </p:cNvPr>
              <p:cNvSpPr/>
              <p:nvPr/>
            </p:nvSpPr>
            <p:spPr>
              <a:xfrm rot="19332943">
                <a:off x="6140260" y="5231805"/>
                <a:ext cx="409135" cy="285832"/>
              </a:xfrm>
              <a:prstGeom prst="donu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Donut 43">
                <a:extLst>
                  <a:ext uri="{FF2B5EF4-FFF2-40B4-BE49-F238E27FC236}">
                    <a16:creationId xmlns:a16="http://schemas.microsoft.com/office/drawing/2014/main" id="{C58637C0-3F58-D5EE-05A3-68A8326247F5}"/>
                  </a:ext>
                </a:extLst>
              </p:cNvPr>
              <p:cNvSpPr/>
              <p:nvPr/>
            </p:nvSpPr>
            <p:spPr>
              <a:xfrm rot="3524746">
                <a:off x="6517078" y="5251461"/>
                <a:ext cx="428748" cy="272757"/>
              </a:xfrm>
              <a:prstGeom prst="donu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nut 44">
                <a:extLst>
                  <a:ext uri="{FF2B5EF4-FFF2-40B4-BE49-F238E27FC236}">
                    <a16:creationId xmlns:a16="http://schemas.microsoft.com/office/drawing/2014/main" id="{541FEC0B-CA74-6D1F-1AFE-5A7355A357E8}"/>
                  </a:ext>
                </a:extLst>
              </p:cNvPr>
              <p:cNvSpPr/>
              <p:nvPr/>
            </p:nvSpPr>
            <p:spPr>
              <a:xfrm rot="15211079">
                <a:off x="6055468" y="5526081"/>
                <a:ext cx="428748" cy="250572"/>
              </a:xfrm>
              <a:prstGeom prst="donu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nut 45">
                <a:extLst>
                  <a:ext uri="{FF2B5EF4-FFF2-40B4-BE49-F238E27FC236}">
                    <a16:creationId xmlns:a16="http://schemas.microsoft.com/office/drawing/2014/main" id="{8D2EDBA7-8516-732B-811D-FF32FB1DCA50}"/>
                  </a:ext>
                </a:extLst>
              </p:cNvPr>
              <p:cNvSpPr/>
              <p:nvPr/>
            </p:nvSpPr>
            <p:spPr>
              <a:xfrm rot="17267314">
                <a:off x="6540721" y="5533786"/>
                <a:ext cx="428748" cy="250572"/>
              </a:xfrm>
              <a:prstGeom prst="donu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onut 46">
                <a:extLst>
                  <a:ext uri="{FF2B5EF4-FFF2-40B4-BE49-F238E27FC236}">
                    <a16:creationId xmlns:a16="http://schemas.microsoft.com/office/drawing/2014/main" id="{D84C538B-4CC1-68AE-3320-395FDBF557C2}"/>
                  </a:ext>
                </a:extLst>
              </p:cNvPr>
              <p:cNvSpPr/>
              <p:nvPr/>
            </p:nvSpPr>
            <p:spPr>
              <a:xfrm rot="236354">
                <a:off x="6312286" y="5645049"/>
                <a:ext cx="409135" cy="262584"/>
              </a:xfrm>
              <a:prstGeom prst="donu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Oval 28">
                <a:extLst>
                  <a:ext uri="{FF2B5EF4-FFF2-40B4-BE49-F238E27FC236}">
                    <a16:creationId xmlns:a16="http://schemas.microsoft.com/office/drawing/2014/main" id="{FD8D8152-10C0-0775-745D-E817D1E7B7F1}"/>
                  </a:ext>
                </a:extLst>
              </p:cNvPr>
              <p:cNvSpPr/>
              <p:nvPr/>
            </p:nvSpPr>
            <p:spPr>
              <a:xfrm>
                <a:off x="6304162" y="5273342"/>
                <a:ext cx="204568" cy="35729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33275B9-B538-6DCE-D912-ACE459931645}"/>
                  </a:ext>
                </a:extLst>
              </p:cNvPr>
              <p:cNvSpPr/>
              <p:nvPr/>
            </p:nvSpPr>
            <p:spPr>
              <a:xfrm>
                <a:off x="6645108" y="5273342"/>
                <a:ext cx="204568" cy="35729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nut 49">
                <a:extLst>
                  <a:ext uri="{FF2B5EF4-FFF2-40B4-BE49-F238E27FC236}">
                    <a16:creationId xmlns:a16="http://schemas.microsoft.com/office/drawing/2014/main" id="{8F122BA8-5864-EB1C-8A2C-751CB44D35E4}"/>
                  </a:ext>
                </a:extLst>
              </p:cNvPr>
              <p:cNvSpPr/>
              <p:nvPr/>
            </p:nvSpPr>
            <p:spPr>
              <a:xfrm rot="974627">
                <a:off x="6375327" y="5113692"/>
                <a:ext cx="409135" cy="262584"/>
              </a:xfrm>
              <a:prstGeom prst="donu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lowchart: Merge 31">
                <a:extLst>
                  <a:ext uri="{FF2B5EF4-FFF2-40B4-BE49-F238E27FC236}">
                    <a16:creationId xmlns:a16="http://schemas.microsoft.com/office/drawing/2014/main" id="{767FD24F-280C-ED9A-9FCC-0D97010BE004}"/>
                  </a:ext>
                </a:extLst>
              </p:cNvPr>
              <p:cNvSpPr/>
              <p:nvPr/>
            </p:nvSpPr>
            <p:spPr>
              <a:xfrm>
                <a:off x="6348448" y="4058556"/>
                <a:ext cx="314084" cy="507510"/>
              </a:xfrm>
              <a:prstGeom prst="flowChartMerg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8811775C-044C-E634-085E-B9054DC167F2}"/>
                  </a:ext>
                </a:extLst>
              </p:cNvPr>
              <p:cNvSpPr/>
              <p:nvPr/>
            </p:nvSpPr>
            <p:spPr>
              <a:xfrm>
                <a:off x="6087497" y="3216660"/>
                <a:ext cx="818270" cy="100041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B1C26F51-A89A-D4D6-8C41-C1A221879EA2}"/>
                  </a:ext>
                </a:extLst>
              </p:cNvPr>
              <p:cNvGrpSpPr/>
              <p:nvPr/>
            </p:nvGrpSpPr>
            <p:grpSpPr>
              <a:xfrm>
                <a:off x="6019800" y="5334000"/>
                <a:ext cx="306744" cy="362515"/>
                <a:chOff x="3505200" y="3276600"/>
                <a:chExt cx="838200" cy="990600"/>
              </a:xfrm>
            </p:grpSpPr>
            <p:sp>
              <p:nvSpPr>
                <p:cNvPr id="35" name="Block Arc 47">
                  <a:extLst>
                    <a:ext uri="{FF2B5EF4-FFF2-40B4-BE49-F238E27FC236}">
                      <a16:creationId xmlns:a16="http://schemas.microsoft.com/office/drawing/2014/main" id="{11844AEE-753F-508D-9B8F-2BEA1A617D41}"/>
                    </a:ext>
                  </a:extLst>
                </p:cNvPr>
                <p:cNvSpPr/>
                <p:nvPr/>
              </p:nvSpPr>
              <p:spPr>
                <a:xfrm>
                  <a:off x="3580856" y="3276600"/>
                  <a:ext cx="686888" cy="381000"/>
                </a:xfrm>
                <a:custGeom>
                  <a:avLst/>
                  <a:gdLst>
                    <a:gd name="connsiteX0" fmla="*/ 0 w 685800"/>
                    <a:gd name="connsiteY0" fmla="*/ 533400 h 1066800"/>
                    <a:gd name="connsiteX1" fmla="*/ 342900 w 685800"/>
                    <a:gd name="connsiteY1" fmla="*/ 0 h 1066800"/>
                    <a:gd name="connsiteX2" fmla="*/ 685800 w 685800"/>
                    <a:gd name="connsiteY2" fmla="*/ 533400 h 1066800"/>
                    <a:gd name="connsiteX3" fmla="*/ 540479 w 685800"/>
                    <a:gd name="connsiteY3" fmla="*/ 533400 h 1066800"/>
                    <a:gd name="connsiteX4" fmla="*/ 342900 w 685800"/>
                    <a:gd name="connsiteY4" fmla="*/ 145321 h 1066800"/>
                    <a:gd name="connsiteX5" fmla="*/ 145321 w 685800"/>
                    <a:gd name="connsiteY5" fmla="*/ 533400 h 1066800"/>
                    <a:gd name="connsiteX6" fmla="*/ 0 w 685800"/>
                    <a:gd name="connsiteY6" fmla="*/ 533400 h 1066800"/>
                    <a:gd name="connsiteX0" fmla="*/ 0 w 685800"/>
                    <a:gd name="connsiteY0" fmla="*/ 537861 h 537861"/>
                    <a:gd name="connsiteX1" fmla="*/ 342900 w 685800"/>
                    <a:gd name="connsiteY1" fmla="*/ 4461 h 537861"/>
                    <a:gd name="connsiteX2" fmla="*/ 685800 w 685800"/>
                    <a:gd name="connsiteY2" fmla="*/ 537861 h 537861"/>
                    <a:gd name="connsiteX3" fmla="*/ 540479 w 685800"/>
                    <a:gd name="connsiteY3" fmla="*/ 537861 h 537861"/>
                    <a:gd name="connsiteX4" fmla="*/ 342900 w 685800"/>
                    <a:gd name="connsiteY4" fmla="*/ 149782 h 537861"/>
                    <a:gd name="connsiteX5" fmla="*/ 145321 w 685800"/>
                    <a:gd name="connsiteY5" fmla="*/ 537861 h 537861"/>
                    <a:gd name="connsiteX6" fmla="*/ 0 w 685800"/>
                    <a:gd name="connsiteY6" fmla="*/ 537861 h 537861"/>
                    <a:gd name="connsiteX0" fmla="*/ 0 w 685800"/>
                    <a:gd name="connsiteY0" fmla="*/ 533624 h 533624"/>
                    <a:gd name="connsiteX1" fmla="*/ 342900 w 685800"/>
                    <a:gd name="connsiteY1" fmla="*/ 224 h 533624"/>
                    <a:gd name="connsiteX2" fmla="*/ 685800 w 685800"/>
                    <a:gd name="connsiteY2" fmla="*/ 533624 h 533624"/>
                    <a:gd name="connsiteX3" fmla="*/ 540479 w 685800"/>
                    <a:gd name="connsiteY3" fmla="*/ 533624 h 533624"/>
                    <a:gd name="connsiteX4" fmla="*/ 342900 w 685800"/>
                    <a:gd name="connsiteY4" fmla="*/ 145545 h 533624"/>
                    <a:gd name="connsiteX5" fmla="*/ 145321 w 685800"/>
                    <a:gd name="connsiteY5" fmla="*/ 533624 h 533624"/>
                    <a:gd name="connsiteX6" fmla="*/ 0 w 685800"/>
                    <a:gd name="connsiteY6" fmla="*/ 533624 h 533624"/>
                    <a:gd name="connsiteX0" fmla="*/ 544 w 686888"/>
                    <a:gd name="connsiteY0" fmla="*/ 533624 h 533624"/>
                    <a:gd name="connsiteX1" fmla="*/ 343444 w 686888"/>
                    <a:gd name="connsiteY1" fmla="*/ 224 h 533624"/>
                    <a:gd name="connsiteX2" fmla="*/ 686344 w 686888"/>
                    <a:gd name="connsiteY2" fmla="*/ 533624 h 533624"/>
                    <a:gd name="connsiteX3" fmla="*/ 541023 w 686888"/>
                    <a:gd name="connsiteY3" fmla="*/ 533624 h 533624"/>
                    <a:gd name="connsiteX4" fmla="*/ 343444 w 686888"/>
                    <a:gd name="connsiteY4" fmla="*/ 145545 h 533624"/>
                    <a:gd name="connsiteX5" fmla="*/ 145865 w 686888"/>
                    <a:gd name="connsiteY5" fmla="*/ 533624 h 533624"/>
                    <a:gd name="connsiteX6" fmla="*/ 544 w 686888"/>
                    <a:gd name="connsiteY6" fmla="*/ 533624 h 533624"/>
                    <a:gd name="connsiteX0" fmla="*/ 544 w 686888"/>
                    <a:gd name="connsiteY0" fmla="*/ 533624 h 533624"/>
                    <a:gd name="connsiteX1" fmla="*/ 343444 w 686888"/>
                    <a:gd name="connsiteY1" fmla="*/ 224 h 533624"/>
                    <a:gd name="connsiteX2" fmla="*/ 686344 w 686888"/>
                    <a:gd name="connsiteY2" fmla="*/ 533624 h 533624"/>
                    <a:gd name="connsiteX3" fmla="*/ 541023 w 686888"/>
                    <a:gd name="connsiteY3" fmla="*/ 533624 h 533624"/>
                    <a:gd name="connsiteX4" fmla="*/ 343444 w 686888"/>
                    <a:gd name="connsiteY4" fmla="*/ 145545 h 533624"/>
                    <a:gd name="connsiteX5" fmla="*/ 180699 w 686888"/>
                    <a:gd name="connsiteY5" fmla="*/ 533624 h 533624"/>
                    <a:gd name="connsiteX6" fmla="*/ 544 w 686888"/>
                    <a:gd name="connsiteY6" fmla="*/ 533624 h 533624"/>
                    <a:gd name="connsiteX0" fmla="*/ 544 w 686888"/>
                    <a:gd name="connsiteY0" fmla="*/ 533624 h 533624"/>
                    <a:gd name="connsiteX1" fmla="*/ 343444 w 686888"/>
                    <a:gd name="connsiteY1" fmla="*/ 224 h 533624"/>
                    <a:gd name="connsiteX2" fmla="*/ 686344 w 686888"/>
                    <a:gd name="connsiteY2" fmla="*/ 533624 h 533624"/>
                    <a:gd name="connsiteX3" fmla="*/ 506189 w 686888"/>
                    <a:gd name="connsiteY3" fmla="*/ 524916 h 533624"/>
                    <a:gd name="connsiteX4" fmla="*/ 343444 w 686888"/>
                    <a:gd name="connsiteY4" fmla="*/ 145545 h 533624"/>
                    <a:gd name="connsiteX5" fmla="*/ 180699 w 686888"/>
                    <a:gd name="connsiteY5" fmla="*/ 533624 h 533624"/>
                    <a:gd name="connsiteX6" fmla="*/ 544 w 686888"/>
                    <a:gd name="connsiteY6" fmla="*/ 533624 h 533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888" h="533624">
                      <a:moveTo>
                        <a:pt x="544" y="533624"/>
                      </a:moveTo>
                      <a:cubicBezTo>
                        <a:pt x="544" y="239035"/>
                        <a:pt x="-28815" y="-8485"/>
                        <a:pt x="343444" y="224"/>
                      </a:cubicBezTo>
                      <a:cubicBezTo>
                        <a:pt x="715703" y="8933"/>
                        <a:pt x="686344" y="239035"/>
                        <a:pt x="686344" y="533624"/>
                      </a:cubicBezTo>
                      <a:lnTo>
                        <a:pt x="506189" y="524916"/>
                      </a:lnTo>
                      <a:cubicBezTo>
                        <a:pt x="506189" y="310586"/>
                        <a:pt x="452564" y="145545"/>
                        <a:pt x="343444" y="145545"/>
                      </a:cubicBezTo>
                      <a:cubicBezTo>
                        <a:pt x="234324" y="145545"/>
                        <a:pt x="180699" y="319294"/>
                        <a:pt x="180699" y="533624"/>
                      </a:cubicBezTo>
                      <a:lnTo>
                        <a:pt x="544" y="533624"/>
                      </a:lnTo>
                      <a:close/>
                    </a:path>
                  </a:pathLst>
                </a:cu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Flowchart: Delay 35">
                  <a:extLst>
                    <a:ext uri="{FF2B5EF4-FFF2-40B4-BE49-F238E27FC236}">
                      <a16:creationId xmlns:a16="http://schemas.microsoft.com/office/drawing/2014/main" id="{A3A6E89F-1DB9-A3EC-C68F-65A60025E68D}"/>
                    </a:ext>
                  </a:extLst>
                </p:cNvPr>
                <p:cNvSpPr/>
                <p:nvPr/>
              </p:nvSpPr>
              <p:spPr>
                <a:xfrm rot="5400000">
                  <a:off x="3619500" y="3543300"/>
                  <a:ext cx="609600" cy="838200"/>
                </a:xfrm>
                <a:prstGeom prst="flowChartDelay">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86">
                  <a:extLst>
                    <a:ext uri="{FF2B5EF4-FFF2-40B4-BE49-F238E27FC236}">
                      <a16:creationId xmlns:a16="http://schemas.microsoft.com/office/drawing/2014/main" id="{C1C7F9EB-5F9A-8A93-EC92-DF256A33B634}"/>
                    </a:ext>
                  </a:extLst>
                </p:cNvPr>
                <p:cNvSpPr/>
                <p:nvPr/>
              </p:nvSpPr>
              <p:spPr>
                <a:xfrm>
                  <a:off x="3842657" y="3786051"/>
                  <a:ext cx="152400" cy="304800"/>
                </a:xfrm>
                <a:custGeom>
                  <a:avLst/>
                  <a:gdLst>
                    <a:gd name="connsiteX0" fmla="*/ 114300 w 228600"/>
                    <a:gd name="connsiteY0" fmla="*/ 0 h 457200"/>
                    <a:gd name="connsiteX1" fmla="*/ 228600 w 228600"/>
                    <a:gd name="connsiteY1" fmla="*/ 114300 h 457200"/>
                    <a:gd name="connsiteX2" fmla="*/ 195123 w 228600"/>
                    <a:gd name="connsiteY2" fmla="*/ 195122 h 457200"/>
                    <a:gd name="connsiteX3" fmla="*/ 181218 w 228600"/>
                    <a:gd name="connsiteY3" fmla="*/ 204497 h 457200"/>
                    <a:gd name="connsiteX4" fmla="*/ 228600 w 228600"/>
                    <a:gd name="connsiteY4" fmla="*/ 457200 h 457200"/>
                    <a:gd name="connsiteX5" fmla="*/ 0 w 228600"/>
                    <a:gd name="connsiteY5" fmla="*/ 457200 h 457200"/>
                    <a:gd name="connsiteX6" fmla="*/ 47382 w 228600"/>
                    <a:gd name="connsiteY6" fmla="*/ 204497 h 457200"/>
                    <a:gd name="connsiteX7" fmla="*/ 33478 w 228600"/>
                    <a:gd name="connsiteY7" fmla="*/ 195122 h 457200"/>
                    <a:gd name="connsiteX8" fmla="*/ 0 w 228600"/>
                    <a:gd name="connsiteY8" fmla="*/ 114300 h 457200"/>
                    <a:gd name="connsiteX9" fmla="*/ 114300 w 228600"/>
                    <a:gd name="connsiteY9"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 h="457200">
                      <a:moveTo>
                        <a:pt x="114300" y="0"/>
                      </a:moveTo>
                      <a:cubicBezTo>
                        <a:pt x="177426" y="0"/>
                        <a:pt x="228600" y="51174"/>
                        <a:pt x="228600" y="114300"/>
                      </a:cubicBezTo>
                      <a:cubicBezTo>
                        <a:pt x="228600" y="145863"/>
                        <a:pt x="215807" y="174438"/>
                        <a:pt x="195123" y="195122"/>
                      </a:cubicBezTo>
                      <a:lnTo>
                        <a:pt x="181218" y="204497"/>
                      </a:lnTo>
                      <a:lnTo>
                        <a:pt x="228600" y="457200"/>
                      </a:lnTo>
                      <a:lnTo>
                        <a:pt x="0" y="457200"/>
                      </a:lnTo>
                      <a:lnTo>
                        <a:pt x="47382" y="204497"/>
                      </a:lnTo>
                      <a:lnTo>
                        <a:pt x="33478" y="195122"/>
                      </a:lnTo>
                      <a:cubicBezTo>
                        <a:pt x="12794" y="174438"/>
                        <a:pt x="0" y="145863"/>
                        <a:pt x="0" y="114300"/>
                      </a:cubicBezTo>
                      <a:cubicBezTo>
                        <a:pt x="0" y="51174"/>
                        <a:pt x="51174" y="0"/>
                        <a:pt x="114300" y="0"/>
                      </a:cubicBezTo>
                      <a:close/>
                    </a:path>
                  </a:pathLst>
                </a:cu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8" name="Group 37">
            <a:extLst>
              <a:ext uri="{FF2B5EF4-FFF2-40B4-BE49-F238E27FC236}">
                <a16:creationId xmlns:a16="http://schemas.microsoft.com/office/drawing/2014/main" id="{5970C1D7-292C-AB5C-77CB-26AFF7405E0D}"/>
              </a:ext>
            </a:extLst>
          </p:cNvPr>
          <p:cNvGrpSpPr/>
          <p:nvPr/>
        </p:nvGrpSpPr>
        <p:grpSpPr>
          <a:xfrm>
            <a:off x="611098" y="3042555"/>
            <a:ext cx="1539277" cy="3305884"/>
            <a:chOff x="3048000" y="304800"/>
            <a:chExt cx="2667000" cy="5727879"/>
          </a:xfrm>
        </p:grpSpPr>
        <p:sp>
          <p:nvSpPr>
            <p:cNvPr id="39" name="Cloud 38">
              <a:extLst>
                <a:ext uri="{FF2B5EF4-FFF2-40B4-BE49-F238E27FC236}">
                  <a16:creationId xmlns:a16="http://schemas.microsoft.com/office/drawing/2014/main" id="{516F7544-5FEC-28FA-B31D-79987B22BE94}"/>
                </a:ext>
              </a:extLst>
            </p:cNvPr>
            <p:cNvSpPr/>
            <p:nvPr/>
          </p:nvSpPr>
          <p:spPr>
            <a:xfrm rot="12034747" flipH="1">
              <a:off x="3370244" y="914268"/>
              <a:ext cx="892274" cy="1511573"/>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Cloud 39">
              <a:extLst>
                <a:ext uri="{FF2B5EF4-FFF2-40B4-BE49-F238E27FC236}">
                  <a16:creationId xmlns:a16="http://schemas.microsoft.com/office/drawing/2014/main" id="{F9F216C2-ADB1-C78F-604E-48804479AF64}"/>
                </a:ext>
              </a:extLst>
            </p:cNvPr>
            <p:cNvSpPr/>
            <p:nvPr/>
          </p:nvSpPr>
          <p:spPr>
            <a:xfrm rot="10233287">
              <a:off x="4772477" y="886550"/>
              <a:ext cx="804600" cy="1534162"/>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61681EF-70EA-EC01-F894-A2D0BC458247}"/>
                </a:ext>
              </a:extLst>
            </p:cNvPr>
            <p:cNvSpPr/>
            <p:nvPr/>
          </p:nvSpPr>
          <p:spPr>
            <a:xfrm>
              <a:off x="5167923" y="3685266"/>
              <a:ext cx="547077" cy="78869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92DA2A-7BC8-0F58-1E5E-BCC91BD3DBD1}"/>
                </a:ext>
              </a:extLst>
            </p:cNvPr>
            <p:cNvSpPr/>
            <p:nvPr/>
          </p:nvSpPr>
          <p:spPr>
            <a:xfrm>
              <a:off x="3048000" y="3526884"/>
              <a:ext cx="547077" cy="87479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45671854-F3B5-6A6F-4D30-3438E0C99ED6}"/>
                </a:ext>
              </a:extLst>
            </p:cNvPr>
            <p:cNvSpPr/>
            <p:nvPr/>
          </p:nvSpPr>
          <p:spPr>
            <a:xfrm>
              <a:off x="3914775" y="5257800"/>
              <a:ext cx="533400" cy="774879"/>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463A999-A357-EB2C-B8B2-A169AFD6E15E}"/>
                </a:ext>
              </a:extLst>
            </p:cNvPr>
            <p:cNvSpPr/>
            <p:nvPr/>
          </p:nvSpPr>
          <p:spPr>
            <a:xfrm>
              <a:off x="4381500" y="5257800"/>
              <a:ext cx="533400" cy="774879"/>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a:extLst>
                <a:ext uri="{FF2B5EF4-FFF2-40B4-BE49-F238E27FC236}">
                  <a16:creationId xmlns:a16="http://schemas.microsoft.com/office/drawing/2014/main" id="{E565B5AF-69B0-5982-BCC1-729E0B1F3660}"/>
                </a:ext>
              </a:extLst>
            </p:cNvPr>
            <p:cNvSpPr/>
            <p:nvPr/>
          </p:nvSpPr>
          <p:spPr>
            <a:xfrm rot="1996156">
              <a:off x="3231217" y="2524841"/>
              <a:ext cx="906285" cy="1630834"/>
            </a:xfrm>
            <a:prstGeom prst="trapezoid">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a:extLst>
                <a:ext uri="{FF2B5EF4-FFF2-40B4-BE49-F238E27FC236}">
                  <a16:creationId xmlns:a16="http://schemas.microsoft.com/office/drawing/2014/main" id="{599E47F5-BA0C-971D-B126-2B587C59DC2B}"/>
                </a:ext>
              </a:extLst>
            </p:cNvPr>
            <p:cNvSpPr/>
            <p:nvPr/>
          </p:nvSpPr>
          <p:spPr>
            <a:xfrm rot="2041752">
              <a:off x="3367306" y="2326499"/>
              <a:ext cx="900935" cy="1476149"/>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a:extLst>
                <a:ext uri="{FF2B5EF4-FFF2-40B4-BE49-F238E27FC236}">
                  <a16:creationId xmlns:a16="http://schemas.microsoft.com/office/drawing/2014/main" id="{A596E7D0-E135-5556-D465-7736F0D6234B}"/>
                </a:ext>
              </a:extLst>
            </p:cNvPr>
            <p:cNvSpPr/>
            <p:nvPr/>
          </p:nvSpPr>
          <p:spPr>
            <a:xfrm rot="19870960">
              <a:off x="4725351" y="2529373"/>
              <a:ext cx="851274" cy="1630834"/>
            </a:xfrm>
            <a:prstGeom prst="trapezoid">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a:extLst>
                <a:ext uri="{FF2B5EF4-FFF2-40B4-BE49-F238E27FC236}">
                  <a16:creationId xmlns:a16="http://schemas.microsoft.com/office/drawing/2014/main" id="{6A599EFF-97C3-F3C6-F460-88B1AC52EB69}"/>
                </a:ext>
              </a:extLst>
            </p:cNvPr>
            <p:cNvSpPr/>
            <p:nvPr/>
          </p:nvSpPr>
          <p:spPr>
            <a:xfrm rot="20036208">
              <a:off x="4552765" y="2360938"/>
              <a:ext cx="900935" cy="1476149"/>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a:extLst>
                <a:ext uri="{FF2B5EF4-FFF2-40B4-BE49-F238E27FC236}">
                  <a16:creationId xmlns:a16="http://schemas.microsoft.com/office/drawing/2014/main" id="{874F779D-14DC-BBE7-C475-C727F9D657C0}"/>
                </a:ext>
              </a:extLst>
            </p:cNvPr>
            <p:cNvSpPr/>
            <p:nvPr/>
          </p:nvSpPr>
          <p:spPr>
            <a:xfrm>
              <a:off x="3800231" y="2393801"/>
              <a:ext cx="1299308" cy="3271711"/>
            </a:xfrm>
            <a:prstGeom prst="trapezoid">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9068A34F-F9CF-141D-DDFB-A5A406B65B64}"/>
                </a:ext>
              </a:extLst>
            </p:cNvPr>
            <p:cNvSpPr/>
            <p:nvPr/>
          </p:nvSpPr>
          <p:spPr>
            <a:xfrm>
              <a:off x="4160091" y="2135508"/>
              <a:ext cx="538107" cy="68878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a:extLst>
                <a:ext uri="{FF2B5EF4-FFF2-40B4-BE49-F238E27FC236}">
                  <a16:creationId xmlns:a16="http://schemas.microsoft.com/office/drawing/2014/main" id="{7AD8765F-4228-64B0-4BD1-A96D52A6723A}"/>
                </a:ext>
              </a:extLst>
            </p:cNvPr>
            <p:cNvSpPr/>
            <p:nvPr/>
          </p:nvSpPr>
          <p:spPr>
            <a:xfrm rot="21335299">
              <a:off x="4508937" y="2333518"/>
              <a:ext cx="627397" cy="3082732"/>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a:extLst>
                <a:ext uri="{FF2B5EF4-FFF2-40B4-BE49-F238E27FC236}">
                  <a16:creationId xmlns:a16="http://schemas.microsoft.com/office/drawing/2014/main" id="{E7A2AD48-9C77-39F0-6CA5-F9AA04D57A30}"/>
                </a:ext>
              </a:extLst>
            </p:cNvPr>
            <p:cNvSpPr/>
            <p:nvPr/>
          </p:nvSpPr>
          <p:spPr>
            <a:xfrm rot="353417">
              <a:off x="3784915" y="2306711"/>
              <a:ext cx="627397" cy="3130956"/>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2B493B09-4B44-C4D2-1350-9AA1744416E7}"/>
                </a:ext>
              </a:extLst>
            </p:cNvPr>
            <p:cNvSpPr/>
            <p:nvPr/>
          </p:nvSpPr>
          <p:spPr>
            <a:xfrm>
              <a:off x="3663462" y="735289"/>
              <a:ext cx="1641231" cy="174461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a:extLst>
                <a:ext uri="{FF2B5EF4-FFF2-40B4-BE49-F238E27FC236}">
                  <a16:creationId xmlns:a16="http://schemas.microsoft.com/office/drawing/2014/main" id="{4792D8B0-D183-8EE5-2B7B-527E12B52805}"/>
                </a:ext>
              </a:extLst>
            </p:cNvPr>
            <p:cNvSpPr/>
            <p:nvPr/>
          </p:nvSpPr>
          <p:spPr>
            <a:xfrm>
              <a:off x="4620846" y="3871275"/>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a:extLst>
                <a:ext uri="{FF2B5EF4-FFF2-40B4-BE49-F238E27FC236}">
                  <a16:creationId xmlns:a16="http://schemas.microsoft.com/office/drawing/2014/main" id="{21F97C4C-D20C-2744-18AB-39235A01DE9C}"/>
                </a:ext>
              </a:extLst>
            </p:cNvPr>
            <p:cNvSpPr/>
            <p:nvPr/>
          </p:nvSpPr>
          <p:spPr>
            <a:xfrm>
              <a:off x="4073770" y="3871275"/>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77316253-F0B4-05F6-D733-0D4837A665E3}"/>
                </a:ext>
              </a:extLst>
            </p:cNvPr>
            <p:cNvSpPr/>
            <p:nvPr/>
          </p:nvSpPr>
          <p:spPr>
            <a:xfrm>
              <a:off x="4327194" y="2736812"/>
              <a:ext cx="341923" cy="172195"/>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8B18FFF2-B5D9-D5FF-081F-8DAEEEC3B7B7}"/>
                </a:ext>
              </a:extLst>
            </p:cNvPr>
            <p:cNvSpPr/>
            <p:nvPr/>
          </p:nvSpPr>
          <p:spPr>
            <a:xfrm>
              <a:off x="4307081" y="4008019"/>
              <a:ext cx="341923" cy="172195"/>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0">
              <a:extLst>
                <a:ext uri="{FF2B5EF4-FFF2-40B4-BE49-F238E27FC236}">
                  <a16:creationId xmlns:a16="http://schemas.microsoft.com/office/drawing/2014/main" id="{DD94EB7B-A7E2-BC6E-E707-BB15C2832596}"/>
                </a:ext>
              </a:extLst>
            </p:cNvPr>
            <p:cNvGrpSpPr/>
            <p:nvPr/>
          </p:nvGrpSpPr>
          <p:grpSpPr>
            <a:xfrm>
              <a:off x="3731846" y="304800"/>
              <a:ext cx="1504462" cy="947074"/>
              <a:chOff x="4953000" y="1219200"/>
              <a:chExt cx="1676400" cy="838200"/>
            </a:xfrm>
          </p:grpSpPr>
          <p:sp>
            <p:nvSpPr>
              <p:cNvPr id="70" name="Rounded Rectangle 32">
                <a:extLst>
                  <a:ext uri="{FF2B5EF4-FFF2-40B4-BE49-F238E27FC236}">
                    <a16:creationId xmlns:a16="http://schemas.microsoft.com/office/drawing/2014/main" id="{DF534793-43B7-7EFF-7D82-F7A752539A94}"/>
                  </a:ext>
                </a:extLst>
              </p:cNvPr>
              <p:cNvSpPr/>
              <p:nvPr/>
            </p:nvSpPr>
            <p:spPr>
              <a:xfrm>
                <a:off x="4953000" y="1828800"/>
                <a:ext cx="1676400" cy="2286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a:extLst>
                  <a:ext uri="{FF2B5EF4-FFF2-40B4-BE49-F238E27FC236}">
                    <a16:creationId xmlns:a16="http://schemas.microsoft.com/office/drawing/2014/main" id="{3ADC4363-D715-7064-5EFD-908F683E0BA2}"/>
                  </a:ext>
                </a:extLst>
              </p:cNvPr>
              <p:cNvSpPr/>
              <p:nvPr/>
            </p:nvSpPr>
            <p:spPr>
              <a:xfrm>
                <a:off x="5410200" y="1219200"/>
                <a:ext cx="762000" cy="685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7238B604-7803-4550-3F68-7D6CDB00B9E1}"/>
                  </a:ext>
                </a:extLst>
              </p:cNvPr>
              <p:cNvSpPr/>
              <p:nvPr/>
            </p:nvSpPr>
            <p:spPr>
              <a:xfrm>
                <a:off x="6248400" y="1524000"/>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705F205-6D96-2F02-DDAC-ADFE6AFCE450}"/>
                  </a:ext>
                </a:extLst>
              </p:cNvPr>
              <p:cNvSpPr/>
              <p:nvPr/>
            </p:nvSpPr>
            <p:spPr>
              <a:xfrm>
                <a:off x="4988859" y="1532965"/>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134">
              <a:extLst>
                <a:ext uri="{FF2B5EF4-FFF2-40B4-BE49-F238E27FC236}">
                  <a16:creationId xmlns:a16="http://schemas.microsoft.com/office/drawing/2014/main" id="{16A591CB-C4ED-1ED2-C44C-ED2C46164E72}"/>
                </a:ext>
              </a:extLst>
            </p:cNvPr>
            <p:cNvGrpSpPr/>
            <p:nvPr/>
          </p:nvGrpSpPr>
          <p:grpSpPr>
            <a:xfrm>
              <a:off x="3714750" y="914400"/>
              <a:ext cx="1466850" cy="457200"/>
              <a:chOff x="1143000" y="5778709"/>
              <a:chExt cx="4934266" cy="1079291"/>
            </a:xfrm>
          </p:grpSpPr>
          <p:sp>
            <p:nvSpPr>
              <p:cNvPr id="64" name="Quad Arrow 26">
                <a:extLst>
                  <a:ext uri="{FF2B5EF4-FFF2-40B4-BE49-F238E27FC236}">
                    <a16:creationId xmlns:a16="http://schemas.microsoft.com/office/drawing/2014/main" id="{E374B6B2-9998-1120-D344-314C06B21EB3}"/>
                  </a:ext>
                </a:extLst>
              </p:cNvPr>
              <p:cNvSpPr/>
              <p:nvPr/>
            </p:nvSpPr>
            <p:spPr>
              <a:xfrm>
                <a:off x="1143000" y="5791200"/>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Quad Arrow 27">
                <a:extLst>
                  <a:ext uri="{FF2B5EF4-FFF2-40B4-BE49-F238E27FC236}">
                    <a16:creationId xmlns:a16="http://schemas.microsoft.com/office/drawing/2014/main" id="{427FEDDA-D587-A5A9-A148-0937EEEB9949}"/>
                  </a:ext>
                </a:extLst>
              </p:cNvPr>
              <p:cNvSpPr/>
              <p:nvPr/>
            </p:nvSpPr>
            <p:spPr>
              <a:xfrm>
                <a:off x="1914994" y="5778709"/>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Quad Arrow 28">
                <a:extLst>
                  <a:ext uri="{FF2B5EF4-FFF2-40B4-BE49-F238E27FC236}">
                    <a16:creationId xmlns:a16="http://schemas.microsoft.com/office/drawing/2014/main" id="{0D73E9C7-56B0-36F1-7B22-A1CD796BAC77}"/>
                  </a:ext>
                </a:extLst>
              </p:cNvPr>
              <p:cNvSpPr/>
              <p:nvPr/>
            </p:nvSpPr>
            <p:spPr>
              <a:xfrm>
                <a:off x="2726962" y="5781207"/>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Quad Arrow 29">
                <a:extLst>
                  <a:ext uri="{FF2B5EF4-FFF2-40B4-BE49-F238E27FC236}">
                    <a16:creationId xmlns:a16="http://schemas.microsoft.com/office/drawing/2014/main" id="{FED52B87-9C77-4BC9-9B66-303FE88B4798}"/>
                  </a:ext>
                </a:extLst>
              </p:cNvPr>
              <p:cNvSpPr/>
              <p:nvPr/>
            </p:nvSpPr>
            <p:spPr>
              <a:xfrm>
                <a:off x="3538930" y="5783705"/>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Quad Arrow 30">
                <a:extLst>
                  <a:ext uri="{FF2B5EF4-FFF2-40B4-BE49-F238E27FC236}">
                    <a16:creationId xmlns:a16="http://schemas.microsoft.com/office/drawing/2014/main" id="{4786F46D-6840-811C-744C-9D239675191F}"/>
                  </a:ext>
                </a:extLst>
              </p:cNvPr>
              <p:cNvSpPr/>
              <p:nvPr/>
            </p:nvSpPr>
            <p:spPr>
              <a:xfrm>
                <a:off x="4350898" y="5786203"/>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Quad Arrow 31">
                <a:extLst>
                  <a:ext uri="{FF2B5EF4-FFF2-40B4-BE49-F238E27FC236}">
                    <a16:creationId xmlns:a16="http://schemas.microsoft.com/office/drawing/2014/main" id="{AD53EB8F-7DB7-8FAB-030B-65FB3136D3AB}"/>
                  </a:ext>
                </a:extLst>
              </p:cNvPr>
              <p:cNvSpPr/>
              <p:nvPr/>
            </p:nvSpPr>
            <p:spPr>
              <a:xfrm>
                <a:off x="5162866" y="5788701"/>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Diamond 60">
              <a:extLst>
                <a:ext uri="{FF2B5EF4-FFF2-40B4-BE49-F238E27FC236}">
                  <a16:creationId xmlns:a16="http://schemas.microsoft.com/office/drawing/2014/main" id="{57615779-883E-E8D1-6AB1-3643153E9B9C}"/>
                </a:ext>
              </a:extLst>
            </p:cNvPr>
            <p:cNvSpPr/>
            <p:nvPr/>
          </p:nvSpPr>
          <p:spPr>
            <a:xfrm>
              <a:off x="4142154" y="2579810"/>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a:extLst>
                <a:ext uri="{FF2B5EF4-FFF2-40B4-BE49-F238E27FC236}">
                  <a16:creationId xmlns:a16="http://schemas.microsoft.com/office/drawing/2014/main" id="{61A5E3A8-F9A2-E124-1955-84152E85F551}"/>
                </a:ext>
              </a:extLst>
            </p:cNvPr>
            <p:cNvSpPr/>
            <p:nvPr/>
          </p:nvSpPr>
          <p:spPr>
            <a:xfrm>
              <a:off x="4552462" y="2579810"/>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Quad Arrow 25">
              <a:extLst>
                <a:ext uri="{FF2B5EF4-FFF2-40B4-BE49-F238E27FC236}">
                  <a16:creationId xmlns:a16="http://schemas.microsoft.com/office/drawing/2014/main" id="{342FC221-A59A-FE9C-56D6-3FD9FC64B7C2}"/>
                </a:ext>
              </a:extLst>
            </p:cNvPr>
            <p:cNvSpPr/>
            <p:nvPr/>
          </p:nvSpPr>
          <p:spPr>
            <a:xfrm>
              <a:off x="4207239" y="384748"/>
              <a:ext cx="533400" cy="609600"/>
            </a:xfrm>
            <a:prstGeom prst="quadArrow">
              <a:avLst>
                <a:gd name="adj1" fmla="val 22500"/>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9518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306E4C3D-A4D1-4C5E-B93C-FF908BE58C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24000" y="1"/>
            <a:ext cx="9144000" cy="769441"/>
          </a:xfrm>
          <a:prstGeom prst="rect">
            <a:avLst/>
          </a:prstGeom>
          <a:noFill/>
        </p:spPr>
        <p:txBody>
          <a:bodyPr wrap="square" rtlCol="0">
            <a:spAutoFit/>
          </a:bodyPr>
          <a:lstStyle/>
          <a:p>
            <a:pPr algn="ctr"/>
            <a:r>
              <a:rPr lang="en-US" sz="4400" dirty="0">
                <a:latin typeface="Lucida Calligraphy" pitchFamily="66" charset="0"/>
              </a:rPr>
              <a:t>The Law of the Harvest</a:t>
            </a:r>
          </a:p>
        </p:txBody>
      </p:sp>
      <p:sp>
        <p:nvSpPr>
          <p:cNvPr id="41" name="TextBox 40"/>
          <p:cNvSpPr txBox="1"/>
          <p:nvPr/>
        </p:nvSpPr>
        <p:spPr>
          <a:xfrm>
            <a:off x="97536" y="6550223"/>
            <a:ext cx="6248400" cy="307777"/>
          </a:xfrm>
          <a:prstGeom prst="rect">
            <a:avLst/>
          </a:prstGeom>
          <a:noFill/>
        </p:spPr>
        <p:txBody>
          <a:bodyPr wrap="square" rtlCol="0">
            <a:spAutoFit/>
          </a:bodyPr>
          <a:lstStyle/>
          <a:p>
            <a:r>
              <a:rPr lang="en-US" sz="1400" dirty="0"/>
              <a:t>Mosiah 7:29-33</a:t>
            </a:r>
          </a:p>
        </p:txBody>
      </p:sp>
      <p:sp>
        <p:nvSpPr>
          <p:cNvPr id="286" name="TextBox 285"/>
          <p:cNvSpPr txBox="1"/>
          <p:nvPr/>
        </p:nvSpPr>
        <p:spPr>
          <a:xfrm>
            <a:off x="1114097" y="794371"/>
            <a:ext cx="9995338" cy="2215991"/>
          </a:xfrm>
          <a:prstGeom prst="rect">
            <a:avLst/>
          </a:prstGeom>
          <a:noFill/>
        </p:spPr>
        <p:txBody>
          <a:bodyPr wrap="square" rtlCol="0">
            <a:spAutoFit/>
          </a:bodyPr>
          <a:lstStyle/>
          <a:p>
            <a:pPr fontAlgn="base"/>
            <a:r>
              <a:rPr lang="en-US" sz="2400" b="1" dirty="0"/>
              <a:t>“Who am I that made man, </a:t>
            </a:r>
            <a:r>
              <a:rPr lang="en-US" sz="2400" b="1" dirty="0" err="1"/>
              <a:t>saith</a:t>
            </a:r>
            <a:r>
              <a:rPr lang="en-US" sz="2400" b="1" dirty="0"/>
              <a:t> the Lord, that will hold him guiltless that obeys not my commandments?</a:t>
            </a:r>
          </a:p>
          <a:p>
            <a:pPr fontAlgn="base"/>
            <a:endParaRPr lang="en-US" sz="2400" b="1" dirty="0"/>
          </a:p>
          <a:p>
            <a:pPr fontAlgn="base"/>
            <a:r>
              <a:rPr lang="en-US" sz="2400" b="1" dirty="0"/>
              <a:t>Who am I, </a:t>
            </a:r>
            <a:r>
              <a:rPr lang="en-US" sz="2400" b="1" dirty="0" err="1"/>
              <a:t>saith</a:t>
            </a:r>
            <a:r>
              <a:rPr lang="en-US" sz="2400" b="1" dirty="0"/>
              <a:t> the Lord, that have promised and have not fulfilled?</a:t>
            </a:r>
          </a:p>
          <a:p>
            <a:pPr fontAlgn="base"/>
            <a:r>
              <a:rPr lang="en-US" sz="2400" b="1" dirty="0"/>
              <a:t>I command and men obey not; I revoke and they receive not the blessing.”</a:t>
            </a:r>
          </a:p>
          <a:p>
            <a:pPr fontAlgn="base"/>
            <a:r>
              <a:rPr lang="en-US" b="1" dirty="0"/>
              <a:t>D&amp;C 58:30-32</a:t>
            </a:r>
          </a:p>
        </p:txBody>
      </p:sp>
      <p:sp>
        <p:nvSpPr>
          <p:cNvPr id="96" name="Rectangle 95"/>
          <p:cNvSpPr/>
          <p:nvPr/>
        </p:nvSpPr>
        <p:spPr>
          <a:xfrm>
            <a:off x="4913271" y="4749941"/>
            <a:ext cx="4572000" cy="1569660"/>
          </a:xfrm>
          <a:prstGeom prst="rect">
            <a:avLst/>
          </a:prstGeom>
        </p:spPr>
        <p:txBody>
          <a:bodyPr>
            <a:spAutoFit/>
          </a:bodyPr>
          <a:lstStyle/>
          <a:p>
            <a:pPr fontAlgn="base"/>
            <a:r>
              <a:rPr lang="en-US" sz="2400" b="1" i="1" dirty="0"/>
              <a:t>Reap the chaff</a:t>
            </a:r>
            <a:r>
              <a:rPr lang="en-US" sz="2400" b="1" dirty="0"/>
              <a:t> -- the leftover debris after the grain has been separated from wheat stalks—to get something useless</a:t>
            </a:r>
          </a:p>
        </p:txBody>
      </p:sp>
      <p:sp>
        <p:nvSpPr>
          <p:cNvPr id="97" name="TextBox 96"/>
          <p:cNvSpPr txBox="1"/>
          <p:nvPr/>
        </p:nvSpPr>
        <p:spPr>
          <a:xfrm>
            <a:off x="2703576" y="3553969"/>
            <a:ext cx="5185782" cy="830997"/>
          </a:xfrm>
          <a:prstGeom prst="rect">
            <a:avLst/>
          </a:prstGeom>
          <a:noFill/>
        </p:spPr>
        <p:txBody>
          <a:bodyPr wrap="square" rtlCol="0">
            <a:spAutoFit/>
          </a:bodyPr>
          <a:lstStyle/>
          <a:p>
            <a:pPr fontAlgn="base"/>
            <a:r>
              <a:rPr lang="en-US" sz="2400" b="1" dirty="0"/>
              <a:t>There is a connection between people’s sins and people’s sorrow</a:t>
            </a:r>
          </a:p>
        </p:txBody>
      </p:sp>
      <p:grpSp>
        <p:nvGrpSpPr>
          <p:cNvPr id="2" name="Group 107"/>
          <p:cNvGrpSpPr/>
          <p:nvPr/>
        </p:nvGrpSpPr>
        <p:grpSpPr>
          <a:xfrm>
            <a:off x="1362457" y="4160521"/>
            <a:ext cx="1192477" cy="2235959"/>
            <a:chOff x="7610042" y="1124339"/>
            <a:chExt cx="2183077" cy="4674359"/>
          </a:xfrm>
        </p:grpSpPr>
        <p:grpSp>
          <p:nvGrpSpPr>
            <p:cNvPr id="4" name="Group 58"/>
            <p:cNvGrpSpPr/>
            <p:nvPr/>
          </p:nvGrpSpPr>
          <p:grpSpPr>
            <a:xfrm rot="19650881">
              <a:off x="7610042" y="1912498"/>
              <a:ext cx="560711" cy="1828800"/>
              <a:chOff x="6765584" y="990600"/>
              <a:chExt cx="1083016" cy="3532339"/>
            </a:xfrm>
          </p:grpSpPr>
          <p:sp>
            <p:nvSpPr>
              <p:cNvPr id="149" name="Moon 148"/>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149"/>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oon 151"/>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152"/>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Moon 99"/>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59"/>
            <p:cNvGrpSpPr/>
            <p:nvPr/>
          </p:nvGrpSpPr>
          <p:grpSpPr>
            <a:xfrm rot="19650881">
              <a:off x="7610043" y="2598297"/>
              <a:ext cx="560711" cy="1828800"/>
              <a:chOff x="6765584" y="990600"/>
              <a:chExt cx="1083016" cy="3532339"/>
            </a:xfrm>
          </p:grpSpPr>
          <p:sp>
            <p:nvSpPr>
              <p:cNvPr id="144" name="Moon 143"/>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144"/>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45"/>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146"/>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147"/>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65"/>
            <p:cNvGrpSpPr/>
            <p:nvPr/>
          </p:nvGrpSpPr>
          <p:grpSpPr>
            <a:xfrm rot="19650881">
              <a:off x="7610042" y="3360298"/>
              <a:ext cx="560711" cy="1828800"/>
              <a:chOff x="6765584" y="990600"/>
              <a:chExt cx="1083016" cy="3532339"/>
            </a:xfrm>
          </p:grpSpPr>
          <p:sp>
            <p:nvSpPr>
              <p:cNvPr id="139" name="Moon 138"/>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oon 139"/>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oon 140"/>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Moon 141"/>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142"/>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71"/>
            <p:cNvGrpSpPr/>
            <p:nvPr/>
          </p:nvGrpSpPr>
          <p:grpSpPr>
            <a:xfrm rot="928600">
              <a:off x="8349452" y="1870455"/>
              <a:ext cx="560711" cy="1828800"/>
              <a:chOff x="6765584" y="990600"/>
              <a:chExt cx="1083016" cy="3532339"/>
            </a:xfrm>
          </p:grpSpPr>
          <p:sp>
            <p:nvSpPr>
              <p:cNvPr id="134" name="Moon 133"/>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oon 134"/>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7"/>
            <p:cNvGrpSpPr/>
            <p:nvPr/>
          </p:nvGrpSpPr>
          <p:grpSpPr>
            <a:xfrm rot="2972959">
              <a:off x="8598363" y="2330596"/>
              <a:ext cx="560711" cy="1828800"/>
              <a:chOff x="6765584" y="990600"/>
              <a:chExt cx="1083016" cy="3532339"/>
            </a:xfrm>
          </p:grpSpPr>
          <p:sp>
            <p:nvSpPr>
              <p:cNvPr id="129" name="Moon 128"/>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3"/>
            <p:cNvGrpSpPr/>
            <p:nvPr/>
          </p:nvGrpSpPr>
          <p:grpSpPr>
            <a:xfrm rot="21057775">
              <a:off x="7936516" y="1124339"/>
              <a:ext cx="560711" cy="2493875"/>
              <a:chOff x="6765584" y="990600"/>
              <a:chExt cx="1083016" cy="3532339"/>
            </a:xfrm>
          </p:grpSpPr>
          <p:sp>
            <p:nvSpPr>
              <p:cNvPr id="124" name="Moon 123"/>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Moon 124"/>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Moon 125"/>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Moon 126"/>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27"/>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89"/>
            <p:cNvGrpSpPr/>
            <p:nvPr/>
          </p:nvGrpSpPr>
          <p:grpSpPr>
            <a:xfrm rot="1547556">
              <a:off x="8354077" y="3318090"/>
              <a:ext cx="560711" cy="1828800"/>
              <a:chOff x="6765584" y="990600"/>
              <a:chExt cx="1083016" cy="3532339"/>
            </a:xfrm>
          </p:grpSpPr>
          <p:sp>
            <p:nvSpPr>
              <p:cNvPr id="119" name="Moon 118"/>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oon 119"/>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oon 120"/>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Moon 121"/>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95"/>
            <p:cNvGrpSpPr/>
            <p:nvPr/>
          </p:nvGrpSpPr>
          <p:grpSpPr>
            <a:xfrm rot="19650881">
              <a:off x="7610042" y="3969898"/>
              <a:ext cx="560711" cy="1828800"/>
              <a:chOff x="6765584" y="990600"/>
              <a:chExt cx="1083016" cy="3532339"/>
            </a:xfrm>
          </p:grpSpPr>
          <p:sp>
            <p:nvSpPr>
              <p:cNvPr id="114" name="Moon 113"/>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oon 114"/>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oon 115"/>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oon 116"/>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oon 117"/>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01"/>
            <p:cNvGrpSpPr/>
            <p:nvPr/>
          </p:nvGrpSpPr>
          <p:grpSpPr>
            <a:xfrm rot="1949119" flipH="1">
              <a:off x="8372043" y="3969897"/>
              <a:ext cx="560711" cy="1828800"/>
              <a:chOff x="6765584" y="990600"/>
              <a:chExt cx="1083016" cy="3532339"/>
            </a:xfrm>
          </p:grpSpPr>
          <p:sp>
            <p:nvSpPr>
              <p:cNvPr id="109" name="Moon 108"/>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11"/>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oon 112"/>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83"/>
          <p:cNvGrpSpPr/>
          <p:nvPr/>
        </p:nvGrpSpPr>
        <p:grpSpPr>
          <a:xfrm rot="17297628">
            <a:off x="9774146" y="5410155"/>
            <a:ext cx="443282" cy="1382250"/>
            <a:chOff x="6765584" y="990600"/>
            <a:chExt cx="1083016" cy="3532339"/>
          </a:xfrm>
        </p:grpSpPr>
        <p:sp>
          <p:nvSpPr>
            <p:cNvPr id="155" name="Moon 15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oon 155"/>
            <p:cNvSpPr/>
            <p:nvPr/>
          </p:nvSpPr>
          <p:spPr>
            <a:xfrm rot="620681">
              <a:off x="7162800" y="1066800"/>
              <a:ext cx="533400" cy="2438400"/>
            </a:xfrm>
            <a:prstGeom prst="moon">
              <a:avLst>
                <a:gd name="adj" fmla="val 87500"/>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oon 156"/>
            <p:cNvSpPr/>
            <p:nvPr/>
          </p:nvSpPr>
          <p:spPr>
            <a:xfrm rot="21005458">
              <a:off x="6765584" y="1170138"/>
              <a:ext cx="533400" cy="2514600"/>
            </a:xfrm>
            <a:prstGeom prst="moon">
              <a:avLst>
                <a:gd name="adj" fmla="val 87500"/>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oon 157"/>
            <p:cNvSpPr/>
            <p:nvPr/>
          </p:nvSpPr>
          <p:spPr>
            <a:xfrm rot="20597297">
              <a:off x="6841783" y="2008339"/>
              <a:ext cx="533400" cy="2514600"/>
            </a:xfrm>
            <a:prstGeom prst="moon">
              <a:avLst>
                <a:gd name="adj" fmla="val 87500"/>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15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56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C58E4D94-C34C-440E-85B6-0603E1B268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24000" y="1"/>
            <a:ext cx="9144000" cy="769441"/>
          </a:xfrm>
          <a:prstGeom prst="rect">
            <a:avLst/>
          </a:prstGeom>
          <a:noFill/>
        </p:spPr>
        <p:txBody>
          <a:bodyPr wrap="square" rtlCol="0">
            <a:spAutoFit/>
          </a:bodyPr>
          <a:lstStyle/>
          <a:p>
            <a:pPr algn="ctr"/>
            <a:r>
              <a:rPr lang="en-US" sz="4400" dirty="0">
                <a:latin typeface="Lucida Calligraphy" pitchFamily="66" charset="0"/>
              </a:rPr>
              <a:t>Winds of the East</a:t>
            </a:r>
          </a:p>
        </p:txBody>
      </p:sp>
      <p:sp>
        <p:nvSpPr>
          <p:cNvPr id="41" name="TextBox 40"/>
          <p:cNvSpPr txBox="1"/>
          <p:nvPr/>
        </p:nvSpPr>
        <p:spPr>
          <a:xfrm>
            <a:off x="115824" y="6550223"/>
            <a:ext cx="6248400" cy="307777"/>
          </a:xfrm>
          <a:prstGeom prst="rect">
            <a:avLst/>
          </a:prstGeom>
          <a:noFill/>
        </p:spPr>
        <p:txBody>
          <a:bodyPr wrap="square" rtlCol="0">
            <a:spAutoFit/>
          </a:bodyPr>
          <a:lstStyle/>
          <a:p>
            <a:r>
              <a:rPr lang="en-US" sz="1400" dirty="0"/>
              <a:t>Mosiah 7:29-33</a:t>
            </a:r>
          </a:p>
        </p:txBody>
      </p:sp>
      <p:sp>
        <p:nvSpPr>
          <p:cNvPr id="96" name="Rectangle 95"/>
          <p:cNvSpPr/>
          <p:nvPr/>
        </p:nvSpPr>
        <p:spPr>
          <a:xfrm>
            <a:off x="6324600" y="3581400"/>
            <a:ext cx="4114800" cy="1754326"/>
          </a:xfrm>
          <a:prstGeom prst="rect">
            <a:avLst/>
          </a:prstGeom>
        </p:spPr>
        <p:txBody>
          <a:bodyPr wrap="square">
            <a:spAutoFit/>
          </a:bodyPr>
          <a:lstStyle/>
          <a:p>
            <a:pPr algn="ctr" fontAlgn="base"/>
            <a:r>
              <a:rPr lang="en-US" sz="2400" dirty="0">
                <a:solidFill>
                  <a:srgbClr val="FFFF00"/>
                </a:solidFill>
              </a:rPr>
              <a:t>How can recognizing the consequences of our sins be helpful to us?</a:t>
            </a:r>
          </a:p>
          <a:p>
            <a:pPr fontAlgn="base"/>
            <a:endParaRPr lang="en-US" dirty="0"/>
          </a:p>
          <a:p>
            <a:pPr fontAlgn="base"/>
            <a:endParaRPr lang="en-US" dirty="0"/>
          </a:p>
        </p:txBody>
      </p:sp>
      <p:sp>
        <p:nvSpPr>
          <p:cNvPr id="97" name="TextBox 96"/>
          <p:cNvSpPr txBox="1"/>
          <p:nvPr/>
        </p:nvSpPr>
        <p:spPr>
          <a:xfrm>
            <a:off x="509663" y="739187"/>
            <a:ext cx="4648200" cy="5293757"/>
          </a:xfrm>
          <a:prstGeom prst="rect">
            <a:avLst/>
          </a:prstGeom>
          <a:noFill/>
        </p:spPr>
        <p:txBody>
          <a:bodyPr wrap="square" rtlCol="0">
            <a:spAutoFit/>
          </a:bodyPr>
          <a:lstStyle/>
          <a:p>
            <a:pPr fontAlgn="base"/>
            <a:r>
              <a:rPr lang="en-US" b="1" dirty="0"/>
              <a:t>An Old World cultural symbol. The people of the Bible recognized the existence of four prevailing winds as issuing, broadly speaking, from the four cardinal points: north, south, east and west.</a:t>
            </a:r>
          </a:p>
          <a:p>
            <a:pPr fontAlgn="base"/>
            <a:endParaRPr lang="en-US" b="1" dirty="0"/>
          </a:p>
          <a:p>
            <a:pPr fontAlgn="base"/>
            <a:r>
              <a:rPr lang="en-US" b="1" dirty="0"/>
              <a:t>Four winds = four quarters of the earth</a:t>
            </a:r>
          </a:p>
          <a:p>
            <a:pPr fontAlgn="base"/>
            <a:r>
              <a:rPr lang="en-US" b="1" dirty="0"/>
              <a:t>Ezekiel 37:9, Daniel 8:8, Zechariah 2:6, Matthew 24:31</a:t>
            </a:r>
          </a:p>
          <a:p>
            <a:pPr fontAlgn="base"/>
            <a:endParaRPr lang="en-US" b="1" dirty="0"/>
          </a:p>
          <a:p>
            <a:pPr fontAlgn="base"/>
            <a:r>
              <a:rPr lang="en-US" b="1" dirty="0"/>
              <a:t>The north is cold</a:t>
            </a:r>
          </a:p>
          <a:p>
            <a:pPr fontAlgn="base"/>
            <a:r>
              <a:rPr lang="en-US" b="1" dirty="0"/>
              <a:t>The west is moist from the Mediterranean Sea</a:t>
            </a:r>
          </a:p>
          <a:p>
            <a:pPr fontAlgn="base"/>
            <a:r>
              <a:rPr lang="en-US" b="1" dirty="0"/>
              <a:t>The south, warm</a:t>
            </a:r>
          </a:p>
          <a:p>
            <a:pPr fontAlgn="base"/>
            <a:r>
              <a:rPr lang="en-US" b="1" dirty="0"/>
              <a:t>The east, which crosses the sandy wastes of the Arabian Desert before reaching Palestine can be violent and destructive…the wind of the wilderness </a:t>
            </a:r>
          </a:p>
          <a:p>
            <a:pPr fontAlgn="base"/>
            <a:r>
              <a:rPr lang="en-US" b="1" dirty="0"/>
              <a:t>Job 1:19, Psalm 78:26</a:t>
            </a:r>
          </a:p>
          <a:p>
            <a:pPr fontAlgn="base"/>
            <a:r>
              <a:rPr lang="en-US" sz="1400" b="1" dirty="0"/>
              <a:t>JFM and RLM</a:t>
            </a:r>
          </a:p>
        </p:txBody>
      </p:sp>
      <p:sp>
        <p:nvSpPr>
          <p:cNvPr id="71" name="Oval 70"/>
          <p:cNvSpPr/>
          <p:nvPr/>
        </p:nvSpPr>
        <p:spPr>
          <a:xfrm>
            <a:off x="7239000" y="990600"/>
            <a:ext cx="1828800" cy="1828800"/>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onut 71"/>
          <p:cNvSpPr/>
          <p:nvPr/>
        </p:nvSpPr>
        <p:spPr>
          <a:xfrm>
            <a:off x="7086600" y="838200"/>
            <a:ext cx="2057400" cy="2133600"/>
          </a:xfrm>
          <a:prstGeom prst="donut">
            <a:avLst>
              <a:gd name="adj" fmla="val 12049"/>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4-Point Star 72"/>
          <p:cNvSpPr/>
          <p:nvPr/>
        </p:nvSpPr>
        <p:spPr>
          <a:xfrm rot="8011664">
            <a:off x="7470966" y="1259558"/>
            <a:ext cx="1300107" cy="1300107"/>
          </a:xfrm>
          <a:prstGeom prst="star4">
            <a:avLst>
              <a:gd name="adj" fmla="val 8428"/>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4-Point Star 73"/>
          <p:cNvSpPr/>
          <p:nvPr/>
        </p:nvSpPr>
        <p:spPr>
          <a:xfrm>
            <a:off x="7162800" y="914400"/>
            <a:ext cx="1905000" cy="1981200"/>
          </a:xfrm>
          <a:prstGeom prst="star4">
            <a:avLst>
              <a:gd name="adj" fmla="val 8428"/>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8765779" y="1668159"/>
            <a:ext cx="533400" cy="400110"/>
          </a:xfrm>
          <a:prstGeom prst="rect">
            <a:avLst/>
          </a:prstGeom>
          <a:noFill/>
        </p:spPr>
        <p:txBody>
          <a:bodyPr wrap="square" rtlCol="0">
            <a:spAutoFit/>
          </a:bodyPr>
          <a:lstStyle/>
          <a:p>
            <a:pPr algn="ctr"/>
            <a:r>
              <a:rPr lang="en-US" sz="2000" b="1" dirty="0">
                <a:solidFill>
                  <a:schemeClr val="bg1"/>
                </a:solidFill>
                <a:latin typeface="Abadi" panose="020B0604020104020204" pitchFamily="34" charset="0"/>
              </a:rPr>
              <a:t>E</a:t>
            </a:r>
          </a:p>
        </p:txBody>
      </p:sp>
      <p:sp>
        <p:nvSpPr>
          <p:cNvPr id="76" name="6-Point Star 75"/>
          <p:cNvSpPr/>
          <p:nvPr/>
        </p:nvSpPr>
        <p:spPr>
          <a:xfrm>
            <a:off x="7924800" y="1676400"/>
            <a:ext cx="381000" cy="457200"/>
          </a:xfrm>
          <a:prstGeom prst="star6">
            <a:avLst>
              <a:gd name="adj" fmla="val 13574"/>
              <a:gd name="hf" fmla="val 11547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76"/>
          <p:cNvGrpSpPr/>
          <p:nvPr/>
        </p:nvGrpSpPr>
        <p:grpSpPr>
          <a:xfrm>
            <a:off x="6705600" y="5105400"/>
            <a:ext cx="3149600" cy="1585574"/>
            <a:chOff x="965200" y="2286002"/>
            <a:chExt cx="7264400" cy="2743198"/>
          </a:xfrm>
        </p:grpSpPr>
        <p:grpSp>
          <p:nvGrpSpPr>
            <p:cNvPr id="5" name="Group 18"/>
            <p:cNvGrpSpPr/>
            <p:nvPr/>
          </p:nvGrpSpPr>
          <p:grpSpPr>
            <a:xfrm>
              <a:off x="965200" y="2286002"/>
              <a:ext cx="7264400" cy="2743198"/>
              <a:chOff x="965200" y="2286002"/>
              <a:chExt cx="7327900" cy="2743198"/>
            </a:xfrm>
          </p:grpSpPr>
          <p:sp>
            <p:nvSpPr>
              <p:cNvPr id="80" name="Rectangle 79"/>
              <p:cNvSpPr/>
              <p:nvPr/>
            </p:nvSpPr>
            <p:spPr>
              <a:xfrm>
                <a:off x="990600" y="2286002"/>
                <a:ext cx="7302500" cy="2466241"/>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81" idx="1"/>
                <a:endCxn id="81"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79" name="TextBox 78"/>
            <p:cNvSpPr txBox="1"/>
            <p:nvPr/>
          </p:nvSpPr>
          <p:spPr>
            <a:xfrm>
              <a:off x="1140952" y="2417835"/>
              <a:ext cx="6151306" cy="2076686"/>
            </a:xfrm>
            <a:prstGeom prst="rect">
              <a:avLst/>
            </a:prstGeom>
            <a:noFill/>
          </p:spPr>
          <p:txBody>
            <a:bodyPr wrap="square" rtlCol="0">
              <a:spAutoFit/>
            </a:bodyPr>
            <a:lstStyle/>
            <a:p>
              <a:pPr algn="just"/>
              <a:r>
                <a:rPr lang="en-US" dirty="0">
                  <a:solidFill>
                    <a:schemeClr val="bg1"/>
                  </a:solidFill>
                </a:rPr>
                <a:t>Recognizing and feeling sorrow for our sins can lead us to turn to the Lord for deliverance</a:t>
              </a:r>
            </a:p>
          </p:txBody>
        </p:sp>
      </p:grpSp>
      <p:sp>
        <p:nvSpPr>
          <p:cNvPr id="23" name="TextBox 22">
            <a:extLst>
              <a:ext uri="{FF2B5EF4-FFF2-40B4-BE49-F238E27FC236}">
                <a16:creationId xmlns:a16="http://schemas.microsoft.com/office/drawing/2014/main" id="{0D8E1F37-E38D-4342-BE8E-9EDC2EAE7623}"/>
              </a:ext>
            </a:extLst>
          </p:cNvPr>
          <p:cNvSpPr txBox="1"/>
          <p:nvPr/>
        </p:nvSpPr>
        <p:spPr>
          <a:xfrm>
            <a:off x="7877655" y="759014"/>
            <a:ext cx="533400" cy="400110"/>
          </a:xfrm>
          <a:prstGeom prst="rect">
            <a:avLst/>
          </a:prstGeom>
          <a:noFill/>
        </p:spPr>
        <p:txBody>
          <a:bodyPr wrap="square" rtlCol="0">
            <a:spAutoFit/>
          </a:bodyPr>
          <a:lstStyle/>
          <a:p>
            <a:pPr algn="ctr"/>
            <a:r>
              <a:rPr lang="en-US" sz="2000" b="1" dirty="0">
                <a:solidFill>
                  <a:schemeClr val="bg1"/>
                </a:solidFill>
                <a:latin typeface="Abadi" panose="020B0604020104020204" pitchFamily="34" charset="0"/>
              </a:rPr>
              <a:t>N</a:t>
            </a:r>
          </a:p>
        </p:txBody>
      </p:sp>
      <p:sp>
        <p:nvSpPr>
          <p:cNvPr id="24" name="TextBox 23">
            <a:extLst>
              <a:ext uri="{FF2B5EF4-FFF2-40B4-BE49-F238E27FC236}">
                <a16:creationId xmlns:a16="http://schemas.microsoft.com/office/drawing/2014/main" id="{3C6F82AA-2ED7-417D-B6EF-E189AC58745C}"/>
              </a:ext>
            </a:extLst>
          </p:cNvPr>
          <p:cNvSpPr txBox="1"/>
          <p:nvPr/>
        </p:nvSpPr>
        <p:spPr>
          <a:xfrm>
            <a:off x="7867145" y="2619345"/>
            <a:ext cx="533400" cy="400110"/>
          </a:xfrm>
          <a:prstGeom prst="rect">
            <a:avLst/>
          </a:prstGeom>
          <a:noFill/>
        </p:spPr>
        <p:txBody>
          <a:bodyPr wrap="square" rtlCol="0">
            <a:spAutoFit/>
          </a:bodyPr>
          <a:lstStyle/>
          <a:p>
            <a:pPr algn="ctr"/>
            <a:r>
              <a:rPr lang="en-US" sz="2000" b="1" dirty="0">
                <a:solidFill>
                  <a:schemeClr val="bg1"/>
                </a:solidFill>
                <a:latin typeface="Abadi" panose="020B0604020104020204" pitchFamily="34" charset="0"/>
              </a:rPr>
              <a:t>S</a:t>
            </a:r>
          </a:p>
        </p:txBody>
      </p:sp>
      <p:sp>
        <p:nvSpPr>
          <p:cNvPr id="25" name="TextBox 24">
            <a:extLst>
              <a:ext uri="{FF2B5EF4-FFF2-40B4-BE49-F238E27FC236}">
                <a16:creationId xmlns:a16="http://schemas.microsoft.com/office/drawing/2014/main" id="{35CA1EFA-6AC6-4B73-8211-B0A48CA4AD14}"/>
              </a:ext>
            </a:extLst>
          </p:cNvPr>
          <p:cNvSpPr txBox="1"/>
          <p:nvPr/>
        </p:nvSpPr>
        <p:spPr>
          <a:xfrm>
            <a:off x="6963255" y="1683924"/>
            <a:ext cx="533400" cy="400110"/>
          </a:xfrm>
          <a:prstGeom prst="rect">
            <a:avLst/>
          </a:prstGeom>
          <a:noFill/>
        </p:spPr>
        <p:txBody>
          <a:bodyPr wrap="square" rtlCol="0">
            <a:spAutoFit/>
          </a:bodyPr>
          <a:lstStyle/>
          <a:p>
            <a:pPr algn="ctr"/>
            <a:r>
              <a:rPr lang="en-US" sz="2000" b="1" dirty="0">
                <a:solidFill>
                  <a:schemeClr val="bg1"/>
                </a:solidFill>
                <a:latin typeface="Abadi" panose="020B0604020104020204" pitchFamily="34" charset="0"/>
              </a:rPr>
              <a:t>W</a:t>
            </a:r>
          </a:p>
        </p:txBody>
      </p:sp>
    </p:spTree>
    <p:extLst>
      <p:ext uri="{BB962C8B-B14F-4D97-AF65-F5344CB8AC3E}">
        <p14:creationId xmlns:p14="http://schemas.microsoft.com/office/powerpoint/2010/main" val="34498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7">
                                            <p:txEl>
                                              <p:pRg st="5" end="5"/>
                                            </p:txEl>
                                          </p:spTgt>
                                        </p:tgtEl>
                                        <p:attrNameLst>
                                          <p:attrName>style.visibility</p:attrName>
                                        </p:attrNameLst>
                                      </p:cBhvr>
                                      <p:to>
                                        <p:strVal val="visible"/>
                                      </p:to>
                                    </p:se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7">
                                            <p:txEl>
                                              <p:pRg st="6" end="6"/>
                                            </p:txEl>
                                          </p:spTgt>
                                        </p:tgtEl>
                                        <p:attrNameLst>
                                          <p:attrName>style.visibility</p:attrName>
                                        </p:attrNameLst>
                                      </p:cBhvr>
                                      <p:to>
                                        <p:strVal val="visible"/>
                                      </p:to>
                                    </p:se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7">
                                            <p:txEl>
                                              <p:pRg st="7" end="7"/>
                                            </p:txEl>
                                          </p:spTgt>
                                        </p:tgtEl>
                                        <p:attrNameLst>
                                          <p:attrName>style.visibility</p:attrName>
                                        </p:attrNameLst>
                                      </p:cBhvr>
                                      <p:to>
                                        <p:strVal val="visible"/>
                                      </p:to>
                                    </p:se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97">
                                            <p:txEl>
                                              <p:pRg st="8" end="8"/>
                                            </p:txEl>
                                          </p:spTgt>
                                        </p:tgtEl>
                                        <p:attrNameLst>
                                          <p:attrName>style.visibility</p:attrName>
                                        </p:attrNameLst>
                                      </p:cBhvr>
                                      <p:to>
                                        <p:strVal val="visible"/>
                                      </p:to>
                                    </p:set>
                                  </p:childTnLst>
                                </p:cTn>
                              </p:par>
                              <p:par>
                                <p:cTn id="34" presetID="10" presetClass="entr" presetSubtype="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fade">
                                      <p:cBhvr>
                                        <p:cTn id="36" dur="500"/>
                                        <p:tgtEl>
                                          <p:spTgt spid="75"/>
                                        </p:tgtEl>
                                      </p:cBhvr>
                                    </p:animEffect>
                                  </p:childTnLst>
                                </p:cTn>
                              </p:par>
                              <p:par>
                                <p:cTn id="37" presetID="1" presetClass="entr" presetSubtype="0" fill="hold" nodeType="withEffect">
                                  <p:stCondLst>
                                    <p:cond delay="0"/>
                                  </p:stCondLst>
                                  <p:childTnLst>
                                    <p:set>
                                      <p:cBhvr>
                                        <p:cTn id="38" dur="1" fill="hold">
                                          <p:stCondLst>
                                            <p:cond delay="0"/>
                                          </p:stCondLst>
                                        </p:cTn>
                                        <p:tgtEl>
                                          <p:spTgt spid="97">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7">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6">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23"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C58E4D94-C34C-440E-85B6-0603E1B268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24000" y="1"/>
            <a:ext cx="9144000" cy="769441"/>
          </a:xfrm>
          <a:prstGeom prst="rect">
            <a:avLst/>
          </a:prstGeom>
          <a:noFill/>
        </p:spPr>
        <p:txBody>
          <a:bodyPr wrap="square" rtlCol="0">
            <a:spAutoFit/>
          </a:bodyPr>
          <a:lstStyle/>
          <a:p>
            <a:pPr algn="ctr"/>
            <a:r>
              <a:rPr lang="en-US" sz="4400" dirty="0">
                <a:latin typeface="Lucida Calligraphy" pitchFamily="66" charset="0"/>
              </a:rPr>
              <a:t>Delivered From Bondage</a:t>
            </a:r>
          </a:p>
        </p:txBody>
      </p:sp>
      <p:sp>
        <p:nvSpPr>
          <p:cNvPr id="41" name="TextBox 40"/>
          <p:cNvSpPr txBox="1"/>
          <p:nvPr/>
        </p:nvSpPr>
        <p:spPr>
          <a:xfrm>
            <a:off x="115824" y="6550223"/>
            <a:ext cx="6248400" cy="307777"/>
          </a:xfrm>
          <a:prstGeom prst="rect">
            <a:avLst/>
          </a:prstGeom>
          <a:noFill/>
        </p:spPr>
        <p:txBody>
          <a:bodyPr wrap="square" rtlCol="0">
            <a:spAutoFit/>
          </a:bodyPr>
          <a:lstStyle/>
          <a:p>
            <a:r>
              <a:rPr lang="en-US" sz="1400" dirty="0"/>
              <a:t>Mosiah 7:33</a:t>
            </a:r>
          </a:p>
        </p:txBody>
      </p:sp>
      <p:sp>
        <p:nvSpPr>
          <p:cNvPr id="97" name="TextBox 96"/>
          <p:cNvSpPr txBox="1"/>
          <p:nvPr/>
        </p:nvSpPr>
        <p:spPr>
          <a:xfrm>
            <a:off x="3015119" y="2247947"/>
            <a:ext cx="4648200" cy="2062103"/>
          </a:xfrm>
          <a:prstGeom prst="rect">
            <a:avLst/>
          </a:prstGeom>
          <a:noFill/>
        </p:spPr>
        <p:txBody>
          <a:bodyPr wrap="square" rtlCol="0">
            <a:spAutoFit/>
          </a:bodyPr>
          <a:lstStyle/>
          <a:p>
            <a:pPr fontAlgn="base"/>
            <a:r>
              <a:rPr lang="en-US" sz="3200" b="1" dirty="0"/>
              <a:t>What did </a:t>
            </a:r>
            <a:r>
              <a:rPr lang="en-US" sz="3200" b="1" dirty="0" err="1"/>
              <a:t>Limhi</a:t>
            </a:r>
            <a:r>
              <a:rPr lang="en-US" sz="3200" b="1" dirty="0"/>
              <a:t> exhort his people to do in order to be delivered from bondage?</a:t>
            </a:r>
          </a:p>
        </p:txBody>
      </p:sp>
      <p:grpSp>
        <p:nvGrpSpPr>
          <p:cNvPr id="23" name="Group 3">
            <a:extLst>
              <a:ext uri="{FF2B5EF4-FFF2-40B4-BE49-F238E27FC236}">
                <a16:creationId xmlns:a16="http://schemas.microsoft.com/office/drawing/2014/main" id="{76D9043D-182E-4A20-9A50-20D2EA14F86D}"/>
              </a:ext>
            </a:extLst>
          </p:cNvPr>
          <p:cNvGrpSpPr/>
          <p:nvPr/>
        </p:nvGrpSpPr>
        <p:grpSpPr>
          <a:xfrm>
            <a:off x="8193024" y="2167129"/>
            <a:ext cx="2824902" cy="3127247"/>
            <a:chOff x="71718" y="1120588"/>
            <a:chExt cx="3048000" cy="4572000"/>
          </a:xfrm>
        </p:grpSpPr>
        <p:grpSp>
          <p:nvGrpSpPr>
            <p:cNvPr id="24" name="Group 13">
              <a:extLst>
                <a:ext uri="{FF2B5EF4-FFF2-40B4-BE49-F238E27FC236}">
                  <a16:creationId xmlns:a16="http://schemas.microsoft.com/office/drawing/2014/main" id="{8AFE6B97-CE22-4D0A-8EBE-205908D0BDD2}"/>
                </a:ext>
              </a:extLst>
            </p:cNvPr>
            <p:cNvGrpSpPr/>
            <p:nvPr/>
          </p:nvGrpSpPr>
          <p:grpSpPr>
            <a:xfrm>
              <a:off x="71718" y="1120588"/>
              <a:ext cx="3048000" cy="4572000"/>
              <a:chOff x="838200" y="1066800"/>
              <a:chExt cx="2438400" cy="3352800"/>
            </a:xfrm>
          </p:grpSpPr>
          <p:sp>
            <p:nvSpPr>
              <p:cNvPr id="26" name="Rounded Rectangle 61">
                <a:extLst>
                  <a:ext uri="{FF2B5EF4-FFF2-40B4-BE49-F238E27FC236}">
                    <a16:creationId xmlns:a16="http://schemas.microsoft.com/office/drawing/2014/main" id="{D2EC7CB5-A67F-4D5E-9457-3368ACDFDDB2}"/>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
                <a:extLst>
                  <a:ext uri="{FF2B5EF4-FFF2-40B4-BE49-F238E27FC236}">
                    <a16:creationId xmlns:a16="http://schemas.microsoft.com/office/drawing/2014/main" id="{43374B98-3F35-4C37-A129-6E4413B0A8E6}"/>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3">
                <a:extLst>
                  <a:ext uri="{FF2B5EF4-FFF2-40B4-BE49-F238E27FC236}">
                    <a16:creationId xmlns:a16="http://schemas.microsoft.com/office/drawing/2014/main" id="{341B0ACB-4E96-4946-B694-498A09E73DAD}"/>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4">
                <a:extLst>
                  <a:ext uri="{FF2B5EF4-FFF2-40B4-BE49-F238E27FC236}">
                    <a16:creationId xmlns:a16="http://schemas.microsoft.com/office/drawing/2014/main" id="{56DA2727-86BA-4012-8FB1-4C4227E62210}"/>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nut 5">
                <a:extLst>
                  <a:ext uri="{FF2B5EF4-FFF2-40B4-BE49-F238E27FC236}">
                    <a16:creationId xmlns:a16="http://schemas.microsoft.com/office/drawing/2014/main" id="{AA092497-3698-4B8B-973B-DDB34CF8FCA3}"/>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Donut 6">
                <a:extLst>
                  <a:ext uri="{FF2B5EF4-FFF2-40B4-BE49-F238E27FC236}">
                    <a16:creationId xmlns:a16="http://schemas.microsoft.com/office/drawing/2014/main" id="{7C0FA229-337F-46A0-A01E-1A809D2DF0A2}"/>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Donut 7">
                <a:extLst>
                  <a:ext uri="{FF2B5EF4-FFF2-40B4-BE49-F238E27FC236}">
                    <a16:creationId xmlns:a16="http://schemas.microsoft.com/office/drawing/2014/main" id="{B482018D-C78C-496D-B65D-48B39E6FDDC8}"/>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Plaque 8">
                <a:extLst>
                  <a:ext uri="{FF2B5EF4-FFF2-40B4-BE49-F238E27FC236}">
                    <a16:creationId xmlns:a16="http://schemas.microsoft.com/office/drawing/2014/main" id="{D246BBA6-EC8D-49B9-9FE6-E58B9E173431}"/>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laque 9">
                <a:extLst>
                  <a:ext uri="{FF2B5EF4-FFF2-40B4-BE49-F238E27FC236}">
                    <a16:creationId xmlns:a16="http://schemas.microsoft.com/office/drawing/2014/main" id="{B2AF1FC9-CE45-457E-9B3E-180F3B7AE7F9}"/>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laque 10">
                <a:extLst>
                  <a:ext uri="{FF2B5EF4-FFF2-40B4-BE49-F238E27FC236}">
                    <a16:creationId xmlns:a16="http://schemas.microsoft.com/office/drawing/2014/main" id="{D88210C9-78F8-4D54-81F5-F90F13CCF8DD}"/>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7CDE12C9-283E-47FC-8A9B-3BADEA875227}"/>
                </a:ext>
              </a:extLst>
            </p:cNvPr>
            <p:cNvSpPr txBox="1"/>
            <p:nvPr/>
          </p:nvSpPr>
          <p:spPr>
            <a:xfrm>
              <a:off x="762598" y="1254182"/>
              <a:ext cx="2180170" cy="4217689"/>
            </a:xfrm>
            <a:prstGeom prst="rect">
              <a:avLst/>
            </a:prstGeom>
            <a:noFill/>
          </p:spPr>
          <p:txBody>
            <a:bodyPr wrap="square" rtlCol="0">
              <a:spAutoFit/>
            </a:bodyPr>
            <a:lstStyle/>
            <a:p>
              <a:pPr algn="ctr"/>
              <a:r>
                <a:rPr lang="en-US" b="1" dirty="0"/>
                <a:t>If we turn to the Lord with full purpose of heart, trust in Him, and serve Him with all diligence of mind, then He will deliver us from the bondage of sin</a:t>
              </a:r>
              <a:endParaRPr lang="en-US" sz="1600" b="1" dirty="0">
                <a:solidFill>
                  <a:schemeClr val="bg2">
                    <a:lumMod val="25000"/>
                  </a:schemeClr>
                </a:solidFill>
                <a:latin typeface="Tempus Sans ITC" pitchFamily="82" charset="0"/>
              </a:endParaRPr>
            </a:p>
          </p:txBody>
        </p:sp>
      </p:grpSp>
      <p:grpSp>
        <p:nvGrpSpPr>
          <p:cNvPr id="2" name="Group 1">
            <a:extLst>
              <a:ext uri="{FF2B5EF4-FFF2-40B4-BE49-F238E27FC236}">
                <a16:creationId xmlns:a16="http://schemas.microsoft.com/office/drawing/2014/main" id="{C9C86874-22B3-B6D9-10CF-B65E53E05C5B}"/>
              </a:ext>
            </a:extLst>
          </p:cNvPr>
          <p:cNvGrpSpPr/>
          <p:nvPr/>
        </p:nvGrpSpPr>
        <p:grpSpPr>
          <a:xfrm>
            <a:off x="849631" y="1642464"/>
            <a:ext cx="1679940" cy="3607985"/>
            <a:chOff x="3048000" y="304800"/>
            <a:chExt cx="2667000" cy="5727879"/>
          </a:xfrm>
        </p:grpSpPr>
        <p:sp>
          <p:nvSpPr>
            <p:cNvPr id="4" name="Cloud 3">
              <a:extLst>
                <a:ext uri="{FF2B5EF4-FFF2-40B4-BE49-F238E27FC236}">
                  <a16:creationId xmlns:a16="http://schemas.microsoft.com/office/drawing/2014/main" id="{D9858968-77F3-0837-D453-D651EE8B4C4E}"/>
                </a:ext>
              </a:extLst>
            </p:cNvPr>
            <p:cNvSpPr/>
            <p:nvPr/>
          </p:nvSpPr>
          <p:spPr>
            <a:xfrm rot="12034747" flipH="1">
              <a:off x="3370244" y="914268"/>
              <a:ext cx="892274" cy="1511573"/>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loud 4">
              <a:extLst>
                <a:ext uri="{FF2B5EF4-FFF2-40B4-BE49-F238E27FC236}">
                  <a16:creationId xmlns:a16="http://schemas.microsoft.com/office/drawing/2014/main" id="{49ABB55A-D1BD-7885-ACD6-97F1AB35334C}"/>
                </a:ext>
              </a:extLst>
            </p:cNvPr>
            <p:cNvSpPr/>
            <p:nvPr/>
          </p:nvSpPr>
          <p:spPr>
            <a:xfrm rot="10233287">
              <a:off x="4772477" y="886550"/>
              <a:ext cx="804600" cy="1534162"/>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48F74A2-9A60-F0D1-A4DC-371DC57E80ED}"/>
                </a:ext>
              </a:extLst>
            </p:cNvPr>
            <p:cNvSpPr/>
            <p:nvPr/>
          </p:nvSpPr>
          <p:spPr>
            <a:xfrm>
              <a:off x="5167923" y="3685266"/>
              <a:ext cx="547077" cy="78869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31CD140-A601-FF50-4317-45CD99AB89C3}"/>
                </a:ext>
              </a:extLst>
            </p:cNvPr>
            <p:cNvSpPr/>
            <p:nvPr/>
          </p:nvSpPr>
          <p:spPr>
            <a:xfrm>
              <a:off x="3048000" y="3526884"/>
              <a:ext cx="547077" cy="87479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EC6C3A2-AE65-6320-5992-E4DFB18C71E2}"/>
                </a:ext>
              </a:extLst>
            </p:cNvPr>
            <p:cNvSpPr/>
            <p:nvPr/>
          </p:nvSpPr>
          <p:spPr>
            <a:xfrm>
              <a:off x="3914775" y="5257800"/>
              <a:ext cx="533400" cy="774879"/>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702B082-0739-D919-BD88-9F634F9F87DE}"/>
                </a:ext>
              </a:extLst>
            </p:cNvPr>
            <p:cNvSpPr/>
            <p:nvPr/>
          </p:nvSpPr>
          <p:spPr>
            <a:xfrm>
              <a:off x="4381500" y="5257800"/>
              <a:ext cx="533400" cy="774879"/>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a:extLst>
                <a:ext uri="{FF2B5EF4-FFF2-40B4-BE49-F238E27FC236}">
                  <a16:creationId xmlns:a16="http://schemas.microsoft.com/office/drawing/2014/main" id="{71202207-4AB0-530D-541E-57361C176233}"/>
                </a:ext>
              </a:extLst>
            </p:cNvPr>
            <p:cNvSpPr/>
            <p:nvPr/>
          </p:nvSpPr>
          <p:spPr>
            <a:xfrm rot="1996156">
              <a:off x="3231217" y="2524841"/>
              <a:ext cx="906285" cy="1630834"/>
            </a:xfrm>
            <a:prstGeom prst="trapezoid">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54381390-20BA-04B3-55E3-997DC36F3D26}"/>
                </a:ext>
              </a:extLst>
            </p:cNvPr>
            <p:cNvSpPr/>
            <p:nvPr/>
          </p:nvSpPr>
          <p:spPr>
            <a:xfrm rot="2041752">
              <a:off x="3367306" y="2326499"/>
              <a:ext cx="900935" cy="1476149"/>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52C88B7A-B3FB-45D8-D378-5304775B51E5}"/>
                </a:ext>
              </a:extLst>
            </p:cNvPr>
            <p:cNvSpPr/>
            <p:nvPr/>
          </p:nvSpPr>
          <p:spPr>
            <a:xfrm rot="19870960">
              <a:off x="4725351" y="2529373"/>
              <a:ext cx="851274" cy="1630834"/>
            </a:xfrm>
            <a:prstGeom prst="trapezoid">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EE329ACF-F2C4-E22F-B3E1-4EB37CAF9FE2}"/>
                </a:ext>
              </a:extLst>
            </p:cNvPr>
            <p:cNvSpPr/>
            <p:nvPr/>
          </p:nvSpPr>
          <p:spPr>
            <a:xfrm rot="20036208">
              <a:off x="4552765" y="2360938"/>
              <a:ext cx="900935" cy="1476149"/>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A0B0FD41-EE29-E44F-F34D-BE8B59253C9D}"/>
                </a:ext>
              </a:extLst>
            </p:cNvPr>
            <p:cNvSpPr/>
            <p:nvPr/>
          </p:nvSpPr>
          <p:spPr>
            <a:xfrm>
              <a:off x="3800231" y="2393801"/>
              <a:ext cx="1299308" cy="3271711"/>
            </a:xfrm>
            <a:prstGeom prst="trapezoid">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A0ACD95-CCD7-416B-A89F-045F0531BC46}"/>
                </a:ext>
              </a:extLst>
            </p:cNvPr>
            <p:cNvSpPr/>
            <p:nvPr/>
          </p:nvSpPr>
          <p:spPr>
            <a:xfrm>
              <a:off x="4160091" y="2135508"/>
              <a:ext cx="538107" cy="68878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2B39969B-2652-456A-4B3F-95AE789060C7}"/>
                </a:ext>
              </a:extLst>
            </p:cNvPr>
            <p:cNvSpPr/>
            <p:nvPr/>
          </p:nvSpPr>
          <p:spPr>
            <a:xfrm rot="21335299">
              <a:off x="4508937" y="2333518"/>
              <a:ext cx="627397" cy="3082732"/>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a:extLst>
                <a:ext uri="{FF2B5EF4-FFF2-40B4-BE49-F238E27FC236}">
                  <a16:creationId xmlns:a16="http://schemas.microsoft.com/office/drawing/2014/main" id="{5F72892B-CFB8-E5C0-F642-71F669950A96}"/>
                </a:ext>
              </a:extLst>
            </p:cNvPr>
            <p:cNvSpPr/>
            <p:nvPr/>
          </p:nvSpPr>
          <p:spPr>
            <a:xfrm rot="353417">
              <a:off x="3784915" y="2306711"/>
              <a:ext cx="627397" cy="3130956"/>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47F667D-D7DB-7A33-F5B6-31D4FE33CCDD}"/>
                </a:ext>
              </a:extLst>
            </p:cNvPr>
            <p:cNvSpPr/>
            <p:nvPr/>
          </p:nvSpPr>
          <p:spPr>
            <a:xfrm>
              <a:off x="3663462" y="735289"/>
              <a:ext cx="1641231" cy="174461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mond 18">
              <a:extLst>
                <a:ext uri="{FF2B5EF4-FFF2-40B4-BE49-F238E27FC236}">
                  <a16:creationId xmlns:a16="http://schemas.microsoft.com/office/drawing/2014/main" id="{5CEC623D-04BF-B7DB-8E0E-DBE97344055C}"/>
                </a:ext>
              </a:extLst>
            </p:cNvPr>
            <p:cNvSpPr/>
            <p:nvPr/>
          </p:nvSpPr>
          <p:spPr>
            <a:xfrm>
              <a:off x="4620846" y="3871275"/>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iamond 19">
              <a:extLst>
                <a:ext uri="{FF2B5EF4-FFF2-40B4-BE49-F238E27FC236}">
                  <a16:creationId xmlns:a16="http://schemas.microsoft.com/office/drawing/2014/main" id="{257348DB-EF9B-E648-C601-401418B8AC78}"/>
                </a:ext>
              </a:extLst>
            </p:cNvPr>
            <p:cNvSpPr/>
            <p:nvPr/>
          </p:nvSpPr>
          <p:spPr>
            <a:xfrm>
              <a:off x="4073770" y="3871275"/>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F8080A2-6C71-E1BE-6B3E-18C229D5A548}"/>
                </a:ext>
              </a:extLst>
            </p:cNvPr>
            <p:cNvSpPr/>
            <p:nvPr/>
          </p:nvSpPr>
          <p:spPr>
            <a:xfrm>
              <a:off x="4327194" y="2736812"/>
              <a:ext cx="341923" cy="172195"/>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F9DE90A1-3593-7B9E-39BA-A34DE914826D}"/>
                </a:ext>
              </a:extLst>
            </p:cNvPr>
            <p:cNvSpPr/>
            <p:nvPr/>
          </p:nvSpPr>
          <p:spPr>
            <a:xfrm>
              <a:off x="4307081" y="4008019"/>
              <a:ext cx="341923" cy="172195"/>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50">
              <a:extLst>
                <a:ext uri="{FF2B5EF4-FFF2-40B4-BE49-F238E27FC236}">
                  <a16:creationId xmlns:a16="http://schemas.microsoft.com/office/drawing/2014/main" id="{DEE8C48B-DF06-0C57-879E-303847805BF7}"/>
                </a:ext>
              </a:extLst>
            </p:cNvPr>
            <p:cNvGrpSpPr/>
            <p:nvPr/>
          </p:nvGrpSpPr>
          <p:grpSpPr>
            <a:xfrm>
              <a:off x="3731846" y="304800"/>
              <a:ext cx="1504462" cy="947074"/>
              <a:chOff x="4953000" y="1219200"/>
              <a:chExt cx="1676400" cy="838200"/>
            </a:xfrm>
          </p:grpSpPr>
          <p:sp>
            <p:nvSpPr>
              <p:cNvPr id="84" name="Rounded Rectangle 32">
                <a:extLst>
                  <a:ext uri="{FF2B5EF4-FFF2-40B4-BE49-F238E27FC236}">
                    <a16:creationId xmlns:a16="http://schemas.microsoft.com/office/drawing/2014/main" id="{83E63AE3-546C-0709-082F-849B0AFEC791}"/>
                  </a:ext>
                </a:extLst>
              </p:cNvPr>
              <p:cNvSpPr/>
              <p:nvPr/>
            </p:nvSpPr>
            <p:spPr>
              <a:xfrm>
                <a:off x="4953000" y="1828800"/>
                <a:ext cx="1676400" cy="2286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a:extLst>
                  <a:ext uri="{FF2B5EF4-FFF2-40B4-BE49-F238E27FC236}">
                    <a16:creationId xmlns:a16="http://schemas.microsoft.com/office/drawing/2014/main" id="{9A660D60-4915-1004-853F-9C6BC42C390C}"/>
                  </a:ext>
                </a:extLst>
              </p:cNvPr>
              <p:cNvSpPr/>
              <p:nvPr/>
            </p:nvSpPr>
            <p:spPr>
              <a:xfrm>
                <a:off x="5410200" y="1219200"/>
                <a:ext cx="762000" cy="685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5CBD0A3-6676-AFAE-3BEC-106744FA8B75}"/>
                  </a:ext>
                </a:extLst>
              </p:cNvPr>
              <p:cNvSpPr/>
              <p:nvPr/>
            </p:nvSpPr>
            <p:spPr>
              <a:xfrm>
                <a:off x="6248400" y="1524000"/>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5FFB1361-0408-BC23-26C4-1751E873F569}"/>
                  </a:ext>
                </a:extLst>
              </p:cNvPr>
              <p:cNvSpPr/>
              <p:nvPr/>
            </p:nvSpPr>
            <p:spPr>
              <a:xfrm>
                <a:off x="4988859" y="1532965"/>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134">
              <a:extLst>
                <a:ext uri="{FF2B5EF4-FFF2-40B4-BE49-F238E27FC236}">
                  <a16:creationId xmlns:a16="http://schemas.microsoft.com/office/drawing/2014/main" id="{4495135A-BC2C-A160-E79C-D78FF49701CE}"/>
                </a:ext>
              </a:extLst>
            </p:cNvPr>
            <p:cNvGrpSpPr/>
            <p:nvPr/>
          </p:nvGrpSpPr>
          <p:grpSpPr>
            <a:xfrm>
              <a:off x="3714750" y="914400"/>
              <a:ext cx="1466850" cy="457200"/>
              <a:chOff x="1143000" y="5778709"/>
              <a:chExt cx="4934266" cy="1079291"/>
            </a:xfrm>
          </p:grpSpPr>
          <p:sp>
            <p:nvSpPr>
              <p:cNvPr id="78" name="Quad Arrow 26">
                <a:extLst>
                  <a:ext uri="{FF2B5EF4-FFF2-40B4-BE49-F238E27FC236}">
                    <a16:creationId xmlns:a16="http://schemas.microsoft.com/office/drawing/2014/main" id="{356A8793-792C-E7E3-3ADB-C1936F50BEC2}"/>
                  </a:ext>
                </a:extLst>
              </p:cNvPr>
              <p:cNvSpPr/>
              <p:nvPr/>
            </p:nvSpPr>
            <p:spPr>
              <a:xfrm>
                <a:off x="1143000" y="5791200"/>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Quad Arrow 27">
                <a:extLst>
                  <a:ext uri="{FF2B5EF4-FFF2-40B4-BE49-F238E27FC236}">
                    <a16:creationId xmlns:a16="http://schemas.microsoft.com/office/drawing/2014/main" id="{B1E46BB6-0A5E-0F59-9B1B-10C6CBC713D5}"/>
                  </a:ext>
                </a:extLst>
              </p:cNvPr>
              <p:cNvSpPr/>
              <p:nvPr/>
            </p:nvSpPr>
            <p:spPr>
              <a:xfrm>
                <a:off x="1914994" y="5778709"/>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Quad Arrow 28">
                <a:extLst>
                  <a:ext uri="{FF2B5EF4-FFF2-40B4-BE49-F238E27FC236}">
                    <a16:creationId xmlns:a16="http://schemas.microsoft.com/office/drawing/2014/main" id="{5D4A2D94-8414-5148-3218-6426A52FD4F3}"/>
                  </a:ext>
                </a:extLst>
              </p:cNvPr>
              <p:cNvSpPr/>
              <p:nvPr/>
            </p:nvSpPr>
            <p:spPr>
              <a:xfrm>
                <a:off x="2726962" y="5781207"/>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Quad Arrow 29">
                <a:extLst>
                  <a:ext uri="{FF2B5EF4-FFF2-40B4-BE49-F238E27FC236}">
                    <a16:creationId xmlns:a16="http://schemas.microsoft.com/office/drawing/2014/main" id="{3A5A10E9-E19F-FA9F-9484-C06E17A1FB61}"/>
                  </a:ext>
                </a:extLst>
              </p:cNvPr>
              <p:cNvSpPr/>
              <p:nvPr/>
            </p:nvSpPr>
            <p:spPr>
              <a:xfrm>
                <a:off x="3538930" y="5783705"/>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Quad Arrow 30">
                <a:extLst>
                  <a:ext uri="{FF2B5EF4-FFF2-40B4-BE49-F238E27FC236}">
                    <a16:creationId xmlns:a16="http://schemas.microsoft.com/office/drawing/2014/main" id="{914E951C-BE2D-288C-D42C-C99503C7C791}"/>
                  </a:ext>
                </a:extLst>
              </p:cNvPr>
              <p:cNvSpPr/>
              <p:nvPr/>
            </p:nvSpPr>
            <p:spPr>
              <a:xfrm>
                <a:off x="4350898" y="5786203"/>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Quad Arrow 31">
                <a:extLst>
                  <a:ext uri="{FF2B5EF4-FFF2-40B4-BE49-F238E27FC236}">
                    <a16:creationId xmlns:a16="http://schemas.microsoft.com/office/drawing/2014/main" id="{41BBC6D4-3346-D790-95F1-0E6FA4BD2B0E}"/>
                  </a:ext>
                </a:extLst>
              </p:cNvPr>
              <p:cNvSpPr/>
              <p:nvPr/>
            </p:nvSpPr>
            <p:spPr>
              <a:xfrm>
                <a:off x="5162866" y="5788701"/>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Diamond 73">
              <a:extLst>
                <a:ext uri="{FF2B5EF4-FFF2-40B4-BE49-F238E27FC236}">
                  <a16:creationId xmlns:a16="http://schemas.microsoft.com/office/drawing/2014/main" id="{0FF33823-355F-ABFB-AC4A-142CB3D4D86E}"/>
                </a:ext>
              </a:extLst>
            </p:cNvPr>
            <p:cNvSpPr/>
            <p:nvPr/>
          </p:nvSpPr>
          <p:spPr>
            <a:xfrm>
              <a:off x="4142154" y="2579810"/>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a:extLst>
                <a:ext uri="{FF2B5EF4-FFF2-40B4-BE49-F238E27FC236}">
                  <a16:creationId xmlns:a16="http://schemas.microsoft.com/office/drawing/2014/main" id="{38198175-0279-8E83-AE4C-08923C2E223C}"/>
                </a:ext>
              </a:extLst>
            </p:cNvPr>
            <p:cNvSpPr/>
            <p:nvPr/>
          </p:nvSpPr>
          <p:spPr>
            <a:xfrm>
              <a:off x="4552462" y="2579810"/>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Quad Arrow 25">
              <a:extLst>
                <a:ext uri="{FF2B5EF4-FFF2-40B4-BE49-F238E27FC236}">
                  <a16:creationId xmlns:a16="http://schemas.microsoft.com/office/drawing/2014/main" id="{832ECDCE-15A3-CBD0-6396-1F7D7EFFC2A5}"/>
                </a:ext>
              </a:extLst>
            </p:cNvPr>
            <p:cNvSpPr/>
            <p:nvPr/>
          </p:nvSpPr>
          <p:spPr>
            <a:xfrm>
              <a:off x="4207239" y="384748"/>
              <a:ext cx="533400" cy="609600"/>
            </a:xfrm>
            <a:prstGeom prst="quadArrow">
              <a:avLst>
                <a:gd name="adj1" fmla="val 22500"/>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0183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 name="Picture 512">
            <a:extLst>
              <a:ext uri="{FF2B5EF4-FFF2-40B4-BE49-F238E27FC236}">
                <a16:creationId xmlns:a16="http://schemas.microsoft.com/office/drawing/2014/main" id="{70BA026D-3F0F-4D7B-8AC3-6C02A5683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24000" y="1"/>
            <a:ext cx="9144000" cy="769441"/>
          </a:xfrm>
          <a:prstGeom prst="rect">
            <a:avLst/>
          </a:prstGeom>
          <a:noFill/>
        </p:spPr>
        <p:txBody>
          <a:bodyPr wrap="square" rtlCol="0">
            <a:spAutoFit/>
          </a:bodyPr>
          <a:lstStyle/>
          <a:p>
            <a:pPr algn="ctr"/>
            <a:r>
              <a:rPr lang="en-US" sz="4400" dirty="0">
                <a:latin typeface="Lucida Calligraphy" pitchFamily="66" charset="0"/>
              </a:rPr>
              <a:t>24 Gold Plates</a:t>
            </a:r>
          </a:p>
        </p:txBody>
      </p:sp>
      <p:sp>
        <p:nvSpPr>
          <p:cNvPr id="41" name="TextBox 40"/>
          <p:cNvSpPr txBox="1"/>
          <p:nvPr/>
        </p:nvSpPr>
        <p:spPr>
          <a:xfrm>
            <a:off x="134112" y="6550223"/>
            <a:ext cx="6248400" cy="307777"/>
          </a:xfrm>
          <a:prstGeom prst="rect">
            <a:avLst/>
          </a:prstGeom>
          <a:noFill/>
        </p:spPr>
        <p:txBody>
          <a:bodyPr wrap="square" rtlCol="0">
            <a:spAutoFit/>
          </a:bodyPr>
          <a:lstStyle/>
          <a:p>
            <a:r>
              <a:rPr lang="en-US" sz="1400" dirty="0"/>
              <a:t>Mosiah 8:5-10</a:t>
            </a:r>
          </a:p>
        </p:txBody>
      </p:sp>
      <p:sp>
        <p:nvSpPr>
          <p:cNvPr id="286" name="TextBox 285"/>
          <p:cNvSpPr txBox="1"/>
          <p:nvPr/>
        </p:nvSpPr>
        <p:spPr>
          <a:xfrm>
            <a:off x="1198179" y="914401"/>
            <a:ext cx="3678621" cy="923330"/>
          </a:xfrm>
          <a:prstGeom prst="rect">
            <a:avLst/>
          </a:prstGeom>
          <a:noFill/>
        </p:spPr>
        <p:txBody>
          <a:bodyPr wrap="square" rtlCol="0">
            <a:spAutoFit/>
          </a:bodyPr>
          <a:lstStyle/>
          <a:p>
            <a:pPr fontAlgn="base"/>
            <a:r>
              <a:rPr lang="en-US" b="1" dirty="0"/>
              <a:t>“</a:t>
            </a:r>
            <a:r>
              <a:rPr lang="en-US" b="1" dirty="0" err="1"/>
              <a:t>Limhi</a:t>
            </a:r>
            <a:r>
              <a:rPr lang="en-US" b="1" dirty="0"/>
              <a:t> had sent an expedition to get help from </a:t>
            </a:r>
            <a:r>
              <a:rPr lang="en-US" b="1" dirty="0" err="1"/>
              <a:t>Zarahemla</a:t>
            </a:r>
            <a:r>
              <a:rPr lang="en-US" b="1" dirty="0"/>
              <a:t> sometime before </a:t>
            </a:r>
            <a:r>
              <a:rPr lang="en-US" b="1" dirty="0" err="1"/>
              <a:t>Ammon’s</a:t>
            </a:r>
            <a:r>
              <a:rPr lang="en-US" b="1" dirty="0"/>
              <a:t> arrival. </a:t>
            </a:r>
          </a:p>
        </p:txBody>
      </p:sp>
      <p:sp>
        <p:nvSpPr>
          <p:cNvPr id="96" name="Rectangle 95"/>
          <p:cNvSpPr/>
          <p:nvPr/>
        </p:nvSpPr>
        <p:spPr>
          <a:xfrm>
            <a:off x="4362403" y="4861034"/>
            <a:ext cx="7367142" cy="1323439"/>
          </a:xfrm>
          <a:prstGeom prst="rect">
            <a:avLst/>
          </a:prstGeom>
        </p:spPr>
        <p:txBody>
          <a:bodyPr wrap="square">
            <a:spAutoFit/>
          </a:bodyPr>
          <a:lstStyle/>
          <a:p>
            <a:pPr fontAlgn="base"/>
            <a:r>
              <a:rPr lang="en-US" sz="2000" b="1" dirty="0"/>
              <a:t>There they discovered 24 gold plates with engravings on them. The ruins discovered by </a:t>
            </a:r>
            <a:r>
              <a:rPr lang="en-US" sz="2000" b="1" dirty="0" err="1"/>
              <a:t>Limhi’s</a:t>
            </a:r>
            <a:r>
              <a:rPr lang="en-US" sz="2000" b="1" dirty="0"/>
              <a:t> people were all that remained of the </a:t>
            </a:r>
            <a:r>
              <a:rPr lang="en-US" sz="2000" b="1" dirty="0" err="1"/>
              <a:t>Jaredite</a:t>
            </a:r>
            <a:r>
              <a:rPr lang="en-US" sz="2000" b="1" dirty="0"/>
              <a:t> civilization. A record of the Jaredites, taken from the 24 gold plates, is included in the Book of Mormon as the Book of Ether</a:t>
            </a:r>
          </a:p>
        </p:txBody>
      </p:sp>
      <p:sp>
        <p:nvSpPr>
          <p:cNvPr id="97" name="TextBox 96"/>
          <p:cNvSpPr txBox="1"/>
          <p:nvPr/>
        </p:nvSpPr>
        <p:spPr>
          <a:xfrm>
            <a:off x="6751430" y="685800"/>
            <a:ext cx="3764170" cy="1200329"/>
          </a:xfrm>
          <a:prstGeom prst="rect">
            <a:avLst/>
          </a:prstGeom>
          <a:noFill/>
        </p:spPr>
        <p:txBody>
          <a:bodyPr wrap="square" rtlCol="0">
            <a:spAutoFit/>
          </a:bodyPr>
          <a:lstStyle/>
          <a:p>
            <a:pPr fontAlgn="base"/>
            <a:r>
              <a:rPr lang="en-US" b="1" dirty="0"/>
              <a:t>The group wandered in the wilderness, and instead of finding </a:t>
            </a:r>
            <a:r>
              <a:rPr lang="en-US" b="1" dirty="0" err="1"/>
              <a:t>Zarahemla</a:t>
            </a:r>
            <a:r>
              <a:rPr lang="en-US" b="1" dirty="0"/>
              <a:t>, they found the remains of a destroyed civilization.</a:t>
            </a:r>
          </a:p>
        </p:txBody>
      </p:sp>
      <p:grpSp>
        <p:nvGrpSpPr>
          <p:cNvPr id="2" name="Group 275"/>
          <p:cNvGrpSpPr/>
          <p:nvPr/>
        </p:nvGrpSpPr>
        <p:grpSpPr>
          <a:xfrm>
            <a:off x="3084669" y="2749214"/>
            <a:ext cx="2047846" cy="1191445"/>
            <a:chOff x="1560669" y="2749213"/>
            <a:chExt cx="2047846" cy="1191445"/>
          </a:xfrm>
        </p:grpSpPr>
        <p:grpSp>
          <p:nvGrpSpPr>
            <p:cNvPr id="4" name="Group 14"/>
            <p:cNvGrpSpPr/>
            <p:nvPr/>
          </p:nvGrpSpPr>
          <p:grpSpPr>
            <a:xfrm rot="18903990">
              <a:off x="1560669" y="2749213"/>
              <a:ext cx="715856" cy="1021124"/>
              <a:chOff x="5861535" y="315726"/>
              <a:chExt cx="1078476" cy="998095"/>
            </a:xfrm>
          </p:grpSpPr>
          <p:sp>
            <p:nvSpPr>
              <p:cNvPr id="272" name="Hexagon 10"/>
              <p:cNvSpPr/>
              <p:nvPr/>
            </p:nvSpPr>
            <p:spPr>
              <a:xfrm>
                <a:off x="5861535" y="315726"/>
                <a:ext cx="1078476" cy="998095"/>
              </a:xfrm>
              <a:prstGeom prst="hexagon">
                <a:avLst/>
              </a:prstGeom>
              <a:solidFill>
                <a:srgbClr val="9B442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Chevron 11"/>
              <p:cNvSpPr/>
              <p:nvPr/>
            </p:nvSpPr>
            <p:spPr>
              <a:xfrm>
                <a:off x="6400800" y="457200"/>
                <a:ext cx="457200" cy="762000"/>
              </a:xfrm>
              <a:prstGeom prst="chevr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4" name="Chevron 12"/>
              <p:cNvSpPr/>
              <p:nvPr/>
            </p:nvSpPr>
            <p:spPr>
              <a:xfrm flipH="1">
                <a:off x="5943600" y="457200"/>
                <a:ext cx="457200" cy="762000"/>
              </a:xfrm>
              <a:prstGeom prst="chevron">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5" name="Oval 13"/>
              <p:cNvSpPr/>
              <p:nvPr/>
            </p:nvSpPr>
            <p:spPr>
              <a:xfrm>
                <a:off x="6248398" y="665831"/>
                <a:ext cx="304800" cy="381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269"/>
            <p:cNvGrpSpPr/>
            <p:nvPr/>
          </p:nvGrpSpPr>
          <p:grpSpPr>
            <a:xfrm rot="401049">
              <a:off x="1600200" y="2819400"/>
              <a:ext cx="2008315" cy="1121258"/>
              <a:chOff x="2819400" y="2743200"/>
              <a:chExt cx="1703515" cy="1121258"/>
            </a:xfrm>
          </p:grpSpPr>
          <p:grpSp>
            <p:nvGrpSpPr>
              <p:cNvPr id="6" name="Group 16"/>
              <p:cNvGrpSpPr/>
              <p:nvPr/>
            </p:nvGrpSpPr>
            <p:grpSpPr>
              <a:xfrm>
                <a:off x="3886200" y="2743200"/>
                <a:ext cx="636715" cy="836911"/>
                <a:chOff x="914400" y="1143000"/>
                <a:chExt cx="4572000" cy="6553200"/>
              </a:xfrm>
            </p:grpSpPr>
            <p:grpSp>
              <p:nvGrpSpPr>
                <p:cNvPr id="7" name="Group 1"/>
                <p:cNvGrpSpPr/>
                <p:nvPr/>
              </p:nvGrpSpPr>
              <p:grpSpPr>
                <a:xfrm>
                  <a:off x="914400" y="1143000"/>
                  <a:ext cx="4572000" cy="6553200"/>
                  <a:chOff x="838200" y="1371600"/>
                  <a:chExt cx="1524000" cy="1752600"/>
                </a:xfrm>
              </p:grpSpPr>
              <p:sp>
                <p:nvSpPr>
                  <p:cNvPr id="264" name="Rounded Rectangle 2"/>
                  <p:cNvSpPr/>
                  <p:nvPr/>
                </p:nvSpPr>
                <p:spPr>
                  <a:xfrm>
                    <a:off x="990600" y="1447800"/>
                    <a:ext cx="1219200" cy="1676400"/>
                  </a:xfrm>
                  <a:prstGeom prst="roundRect">
                    <a:avLst/>
                  </a:prstGeom>
                  <a:solidFill>
                    <a:srgbClr val="FFC000"/>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ounded Rectangle 3"/>
                  <p:cNvSpPr/>
                  <p:nvPr/>
                </p:nvSpPr>
                <p:spPr>
                  <a:xfrm>
                    <a:off x="1066800" y="1447800"/>
                    <a:ext cx="1219200" cy="1676400"/>
                  </a:xfrm>
                  <a:prstGeom prst="roundRect">
                    <a:avLst/>
                  </a:prstGeom>
                  <a:solidFill>
                    <a:srgbClr val="FFC000"/>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ounded Rectangle 4"/>
                  <p:cNvSpPr/>
                  <p:nvPr/>
                </p:nvSpPr>
                <p:spPr>
                  <a:xfrm>
                    <a:off x="1143000" y="1371600"/>
                    <a:ext cx="1219200" cy="1676400"/>
                  </a:xfrm>
                  <a:prstGeom prst="roundRect">
                    <a:avLst/>
                  </a:prstGeom>
                  <a:solidFill>
                    <a:srgbClr val="FFC000"/>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Donut 5"/>
                  <p:cNvSpPr/>
                  <p:nvPr/>
                </p:nvSpPr>
                <p:spPr>
                  <a:xfrm>
                    <a:off x="838200" y="2057400"/>
                    <a:ext cx="533400" cy="304800"/>
                  </a:xfrm>
                  <a:prstGeom prst="donut">
                    <a:avLst/>
                  </a:prstGeom>
                  <a:solidFill>
                    <a:srgbClr val="FFC000"/>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8" name="Donut 6"/>
                  <p:cNvSpPr/>
                  <p:nvPr/>
                </p:nvSpPr>
                <p:spPr>
                  <a:xfrm>
                    <a:off x="838200" y="2438400"/>
                    <a:ext cx="533400" cy="304800"/>
                  </a:xfrm>
                  <a:prstGeom prst="donut">
                    <a:avLst/>
                  </a:prstGeom>
                  <a:solidFill>
                    <a:srgbClr val="FFC000"/>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9" name="Donut 7"/>
                  <p:cNvSpPr/>
                  <p:nvPr/>
                </p:nvSpPr>
                <p:spPr>
                  <a:xfrm>
                    <a:off x="838200" y="1676400"/>
                    <a:ext cx="533400" cy="304800"/>
                  </a:xfrm>
                  <a:prstGeom prst="donut">
                    <a:avLst/>
                  </a:prstGeom>
                  <a:solidFill>
                    <a:srgbClr val="FFC000"/>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60" name="Frame 12"/>
                <p:cNvSpPr/>
                <p:nvPr/>
              </p:nvSpPr>
              <p:spPr>
                <a:xfrm>
                  <a:off x="1219200" y="2438400"/>
                  <a:ext cx="914400" cy="838200"/>
                </a:xfrm>
                <a:prstGeom prst="frame">
                  <a:avLst>
                    <a:gd name="adj1" fmla="val 21057"/>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1" name="Frame 260"/>
                <p:cNvSpPr/>
                <p:nvPr/>
              </p:nvSpPr>
              <p:spPr>
                <a:xfrm>
                  <a:off x="1219200" y="3886200"/>
                  <a:ext cx="914400" cy="838200"/>
                </a:xfrm>
                <a:prstGeom prst="frame">
                  <a:avLst>
                    <a:gd name="adj1" fmla="val 21057"/>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2" name="Frame 261"/>
                <p:cNvSpPr/>
                <p:nvPr/>
              </p:nvSpPr>
              <p:spPr>
                <a:xfrm>
                  <a:off x="1219200" y="5257800"/>
                  <a:ext cx="914400" cy="838200"/>
                </a:xfrm>
                <a:prstGeom prst="frame">
                  <a:avLst>
                    <a:gd name="adj1" fmla="val 21057"/>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 name="Group 232"/>
              <p:cNvGrpSpPr/>
              <p:nvPr/>
            </p:nvGrpSpPr>
            <p:grpSpPr>
              <a:xfrm>
                <a:off x="2819400" y="3124200"/>
                <a:ext cx="1697785" cy="740258"/>
                <a:chOff x="3362589" y="4257446"/>
                <a:chExt cx="4593383" cy="2002778"/>
              </a:xfrm>
            </p:grpSpPr>
            <p:sp>
              <p:nvSpPr>
                <p:cNvPr id="234" name="Rounded Rectangle 233"/>
                <p:cNvSpPr/>
                <p:nvPr/>
              </p:nvSpPr>
              <p:spPr>
                <a:xfrm>
                  <a:off x="3429000" y="4648200"/>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ounded Rectangle 234"/>
                <p:cNvSpPr/>
                <p:nvPr/>
              </p:nvSpPr>
              <p:spPr>
                <a:xfrm rot="19108113">
                  <a:off x="4191000" y="4267200"/>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ounded Rectangle 235"/>
                <p:cNvSpPr/>
                <p:nvPr/>
              </p:nvSpPr>
              <p:spPr>
                <a:xfrm rot="21226551">
                  <a:off x="4434994" y="4613504"/>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ounded Rectangle 236"/>
                <p:cNvSpPr/>
                <p:nvPr/>
              </p:nvSpPr>
              <p:spPr>
                <a:xfrm rot="20787913">
                  <a:off x="4962791" y="46382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ounded Rectangle 237"/>
                <p:cNvSpPr/>
                <p:nvPr/>
              </p:nvSpPr>
              <p:spPr>
                <a:xfrm rot="13758427">
                  <a:off x="5572389" y="44858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ounded Rectangle 238"/>
                <p:cNvSpPr/>
                <p:nvPr/>
              </p:nvSpPr>
              <p:spPr>
                <a:xfrm rot="673125">
                  <a:off x="6120284" y="4568884"/>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ounded Rectangle 239"/>
                <p:cNvSpPr/>
                <p:nvPr/>
              </p:nvSpPr>
              <p:spPr>
                <a:xfrm rot="20724133">
                  <a:off x="6639189" y="4562051"/>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ounded Rectangle 240"/>
                <p:cNvSpPr/>
                <p:nvPr/>
              </p:nvSpPr>
              <p:spPr>
                <a:xfrm rot="19108113">
                  <a:off x="7096390" y="50192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ounded Rectangle 241"/>
                <p:cNvSpPr/>
                <p:nvPr/>
              </p:nvSpPr>
              <p:spPr>
                <a:xfrm rot="20489289">
                  <a:off x="4353190" y="56288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ounded Rectangle 242"/>
                <p:cNvSpPr/>
                <p:nvPr/>
              </p:nvSpPr>
              <p:spPr>
                <a:xfrm>
                  <a:off x="3819789" y="59336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ounded Rectangle 243"/>
                <p:cNvSpPr/>
                <p:nvPr/>
              </p:nvSpPr>
              <p:spPr>
                <a:xfrm rot="19108113">
                  <a:off x="3362589" y="54764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ounded Rectangle 244"/>
                <p:cNvSpPr/>
                <p:nvPr/>
              </p:nvSpPr>
              <p:spPr>
                <a:xfrm rot="19997252">
                  <a:off x="5115189" y="57050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ounded Rectangle 245"/>
                <p:cNvSpPr/>
                <p:nvPr/>
              </p:nvSpPr>
              <p:spPr>
                <a:xfrm rot="1261796">
                  <a:off x="5496189" y="55526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ounded Rectangle 246"/>
                <p:cNvSpPr/>
                <p:nvPr/>
              </p:nvSpPr>
              <p:spPr>
                <a:xfrm>
                  <a:off x="6258191" y="5324053"/>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ounded Rectangle 247"/>
                <p:cNvSpPr/>
                <p:nvPr/>
              </p:nvSpPr>
              <p:spPr>
                <a:xfrm>
                  <a:off x="5029200" y="5181600"/>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ounded Rectangle 248"/>
                <p:cNvSpPr/>
                <p:nvPr/>
              </p:nvSpPr>
              <p:spPr>
                <a:xfrm rot="20595127">
                  <a:off x="3362589" y="50954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ounded Rectangle 249"/>
                <p:cNvSpPr/>
                <p:nvPr/>
              </p:nvSpPr>
              <p:spPr>
                <a:xfrm rot="20534188">
                  <a:off x="4526942" y="4988515"/>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ounded Rectangle 250"/>
                <p:cNvSpPr/>
                <p:nvPr/>
              </p:nvSpPr>
              <p:spPr>
                <a:xfrm rot="2729544">
                  <a:off x="5953390" y="50954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ounded Rectangle 251"/>
                <p:cNvSpPr/>
                <p:nvPr/>
              </p:nvSpPr>
              <p:spPr>
                <a:xfrm rot="358400">
                  <a:off x="3520065" y="5907275"/>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ounded Rectangle 252"/>
                <p:cNvSpPr/>
                <p:nvPr/>
              </p:nvSpPr>
              <p:spPr>
                <a:xfrm rot="21367672">
                  <a:off x="6943990" y="5476451"/>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ounded Rectangle 253"/>
                <p:cNvSpPr/>
                <p:nvPr/>
              </p:nvSpPr>
              <p:spPr>
                <a:xfrm rot="19108113">
                  <a:off x="6029589" y="56288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ounded Rectangle 254"/>
                <p:cNvSpPr/>
                <p:nvPr/>
              </p:nvSpPr>
              <p:spPr>
                <a:xfrm>
                  <a:off x="7172589" y="44858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6" name="Group 230"/>
          <p:cNvGrpSpPr/>
          <p:nvPr/>
        </p:nvGrpSpPr>
        <p:grpSpPr>
          <a:xfrm>
            <a:off x="1676401" y="3797385"/>
            <a:ext cx="2406621" cy="2518483"/>
            <a:chOff x="304800" y="3352800"/>
            <a:chExt cx="2394565" cy="2505867"/>
          </a:xfrm>
        </p:grpSpPr>
        <p:grpSp>
          <p:nvGrpSpPr>
            <p:cNvPr id="47" name="Group 69"/>
            <p:cNvGrpSpPr/>
            <p:nvPr/>
          </p:nvGrpSpPr>
          <p:grpSpPr>
            <a:xfrm flipH="1">
              <a:off x="762000" y="3352800"/>
              <a:ext cx="946765" cy="2209800"/>
              <a:chOff x="304800" y="457200"/>
              <a:chExt cx="2268971" cy="5295900"/>
            </a:xfrm>
          </p:grpSpPr>
          <p:sp>
            <p:nvSpPr>
              <p:cNvPr id="71" name="Oval 2"/>
              <p:cNvSpPr/>
              <p:nvPr/>
            </p:nvSpPr>
            <p:spPr>
              <a:xfrm rot="12296205" flipH="1">
                <a:off x="1557394" y="5364457"/>
                <a:ext cx="476614" cy="3810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72" name="Oval 3"/>
              <p:cNvSpPr/>
              <p:nvPr/>
            </p:nvSpPr>
            <p:spPr>
              <a:xfrm rot="20660369" flipH="1">
                <a:off x="1110093" y="5335602"/>
                <a:ext cx="437957" cy="3810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73" name="Flowchart: Manual Operation 4"/>
              <p:cNvSpPr/>
              <p:nvPr/>
            </p:nvSpPr>
            <p:spPr>
              <a:xfrm rot="10800000">
                <a:off x="1541130" y="4114800"/>
                <a:ext cx="457200" cy="1371600"/>
              </a:xfrm>
              <a:prstGeom prst="flowChartManualOperation">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lowchart: Manual Operation 5"/>
              <p:cNvSpPr/>
              <p:nvPr/>
            </p:nvSpPr>
            <p:spPr>
              <a:xfrm rot="10800000">
                <a:off x="1083930" y="4114800"/>
                <a:ext cx="516270" cy="1371600"/>
              </a:xfrm>
              <a:prstGeom prst="flowChartManualOperation">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6"/>
              <p:cNvSpPr/>
              <p:nvPr/>
            </p:nvSpPr>
            <p:spPr>
              <a:xfrm>
                <a:off x="474330" y="3810000"/>
                <a:ext cx="423041" cy="3810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76" name="Oval 7"/>
              <p:cNvSpPr/>
              <p:nvPr/>
            </p:nvSpPr>
            <p:spPr>
              <a:xfrm>
                <a:off x="2150730" y="3733800"/>
                <a:ext cx="423041" cy="3810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77" name="Flowchart: Manual Operation 8"/>
              <p:cNvSpPr/>
              <p:nvPr/>
            </p:nvSpPr>
            <p:spPr>
              <a:xfrm rot="12304159">
                <a:off x="782018" y="2645925"/>
                <a:ext cx="548201" cy="1295400"/>
              </a:xfrm>
              <a:prstGeom prst="flowChartManualOperation">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Manual Operation 9"/>
              <p:cNvSpPr/>
              <p:nvPr/>
            </p:nvSpPr>
            <p:spPr>
              <a:xfrm rot="9407679">
                <a:off x="1757037" y="2646402"/>
                <a:ext cx="548201" cy="1295400"/>
              </a:xfrm>
              <a:prstGeom prst="flowChartManualOperation">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Manual Operation 10"/>
              <p:cNvSpPr/>
              <p:nvPr/>
            </p:nvSpPr>
            <p:spPr>
              <a:xfrm rot="10800000">
                <a:off x="1007730" y="2667000"/>
                <a:ext cx="1066800" cy="2133600"/>
              </a:xfrm>
              <a:prstGeom prst="flowChartManualOperation">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11"/>
              <p:cNvSpPr/>
              <p:nvPr/>
            </p:nvSpPr>
            <p:spPr>
              <a:xfrm rot="10800000">
                <a:off x="1312530" y="2743200"/>
                <a:ext cx="533400" cy="533400"/>
              </a:xfrm>
              <a:prstGeom prst="triangl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Cross 12"/>
              <p:cNvSpPr/>
              <p:nvPr/>
            </p:nvSpPr>
            <p:spPr>
              <a:xfrm rot="2093903">
                <a:off x="1706408" y="3448049"/>
                <a:ext cx="478083" cy="461669"/>
              </a:xfrm>
              <a:prstGeom prst="plus">
                <a:avLst>
                  <a:gd name="adj" fmla="val 39769"/>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Pentagon 13"/>
              <p:cNvSpPr/>
              <p:nvPr/>
            </p:nvSpPr>
            <p:spPr>
              <a:xfrm rot="7482643">
                <a:off x="1017113" y="4321400"/>
                <a:ext cx="952500" cy="150943"/>
              </a:xfrm>
              <a:prstGeom prst="homePlate">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83" name="Rectangle 14"/>
              <p:cNvSpPr/>
              <p:nvPr/>
            </p:nvSpPr>
            <p:spPr>
              <a:xfrm>
                <a:off x="1083931" y="3810000"/>
                <a:ext cx="973469" cy="304800"/>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84" name="Pentagon 15"/>
              <p:cNvSpPr/>
              <p:nvPr/>
            </p:nvSpPr>
            <p:spPr>
              <a:xfrm rot="16200000">
                <a:off x="-1983118" y="3067050"/>
                <a:ext cx="5295900" cy="76200"/>
              </a:xfrm>
              <a:prstGeom prst="homePlate">
                <a:avLst>
                  <a:gd name="adj" fmla="val 90910"/>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16"/>
              <p:cNvSpPr/>
              <p:nvPr/>
            </p:nvSpPr>
            <p:spPr>
              <a:xfrm>
                <a:off x="626730" y="3810000"/>
                <a:ext cx="181303" cy="304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86" name="Oval 17"/>
              <p:cNvSpPr/>
              <p:nvPr/>
            </p:nvSpPr>
            <p:spPr>
              <a:xfrm>
                <a:off x="1083930" y="1524000"/>
                <a:ext cx="914400" cy="13716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20"/>
              <p:cNvSpPr/>
              <p:nvPr/>
            </p:nvSpPr>
            <p:spPr>
              <a:xfrm rot="10238857">
                <a:off x="1769730" y="1676400"/>
                <a:ext cx="457200" cy="914400"/>
              </a:xfrm>
              <a:prstGeom prst="moon">
                <a:avLst>
                  <a:gd name="adj" fmla="val 875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lowchart: Delay 21"/>
              <p:cNvSpPr/>
              <p:nvPr/>
            </p:nvSpPr>
            <p:spPr>
              <a:xfrm rot="16200000">
                <a:off x="1247281" y="1092948"/>
                <a:ext cx="470344" cy="1174197"/>
              </a:xfrm>
              <a:prstGeom prst="flowChartDelay">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22"/>
              <p:cNvSpPr/>
              <p:nvPr/>
            </p:nvSpPr>
            <p:spPr>
              <a:xfrm rot="10649429" flipH="1">
                <a:off x="798930" y="1762171"/>
                <a:ext cx="457200" cy="914400"/>
              </a:xfrm>
              <a:prstGeom prst="moon">
                <a:avLst>
                  <a:gd name="adj" fmla="val 875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23"/>
              <p:cNvSpPr/>
              <p:nvPr/>
            </p:nvSpPr>
            <p:spPr>
              <a:xfrm>
                <a:off x="855330" y="1676400"/>
                <a:ext cx="1219200" cy="304800"/>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91" name="Flowchart: Decision 24"/>
              <p:cNvSpPr/>
              <p:nvPr/>
            </p:nvSpPr>
            <p:spPr>
              <a:xfrm rot="18232967">
                <a:off x="11495" y="977249"/>
                <a:ext cx="833999" cy="247389"/>
              </a:xfrm>
              <a:prstGeom prst="flowChartDecisi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103"/>
              <p:cNvGrpSpPr/>
              <p:nvPr/>
            </p:nvGrpSpPr>
            <p:grpSpPr>
              <a:xfrm>
                <a:off x="838200" y="1676400"/>
                <a:ext cx="1286164" cy="304800"/>
                <a:chOff x="457200" y="1600200"/>
                <a:chExt cx="8229600" cy="1752600"/>
              </a:xfrm>
              <a:noFill/>
            </p:grpSpPr>
            <p:sp>
              <p:nvSpPr>
                <p:cNvPr id="93" name="Plaque 92"/>
                <p:cNvSpPr/>
                <p:nvPr/>
              </p:nvSpPr>
              <p:spPr>
                <a:xfrm>
                  <a:off x="457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Plaque 93"/>
                <p:cNvSpPr/>
                <p:nvPr/>
              </p:nvSpPr>
              <p:spPr>
                <a:xfrm>
                  <a:off x="1295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Plaque 94"/>
                <p:cNvSpPr/>
                <p:nvPr/>
              </p:nvSpPr>
              <p:spPr>
                <a:xfrm>
                  <a:off x="2362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Plaque 97"/>
                <p:cNvSpPr/>
                <p:nvPr/>
              </p:nvSpPr>
              <p:spPr>
                <a:xfrm>
                  <a:off x="34290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Plaque 98"/>
                <p:cNvSpPr/>
                <p:nvPr/>
              </p:nvSpPr>
              <p:spPr>
                <a:xfrm>
                  <a:off x="44958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Plaque 100"/>
                <p:cNvSpPr/>
                <p:nvPr/>
              </p:nvSpPr>
              <p:spPr>
                <a:xfrm>
                  <a:off x="55626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Plaque 101"/>
                <p:cNvSpPr/>
                <p:nvPr/>
              </p:nvSpPr>
              <p:spPr>
                <a:xfrm>
                  <a:off x="6629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102"/>
            <p:cNvGrpSpPr/>
            <p:nvPr/>
          </p:nvGrpSpPr>
          <p:grpSpPr>
            <a:xfrm flipH="1">
              <a:off x="304800" y="4038600"/>
              <a:ext cx="876026" cy="1820067"/>
              <a:chOff x="2607930" y="1219200"/>
              <a:chExt cx="2099441" cy="4361885"/>
            </a:xfrm>
          </p:grpSpPr>
          <p:sp>
            <p:nvSpPr>
              <p:cNvPr id="104" name="Oval 103"/>
              <p:cNvSpPr/>
              <p:nvPr/>
            </p:nvSpPr>
            <p:spPr>
              <a:xfrm rot="12296205" flipH="1">
                <a:off x="3636854" y="5200085"/>
                <a:ext cx="533400" cy="3810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05" name="Oval 104"/>
              <p:cNvSpPr/>
              <p:nvPr/>
            </p:nvSpPr>
            <p:spPr>
              <a:xfrm rot="20660369" flipH="1">
                <a:off x="3241922" y="5170320"/>
                <a:ext cx="533400" cy="3810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06" name="Flowchart: Manual Operation 105"/>
              <p:cNvSpPr/>
              <p:nvPr/>
            </p:nvSpPr>
            <p:spPr>
              <a:xfrm rot="10800000">
                <a:off x="3674730" y="3962400"/>
                <a:ext cx="457200" cy="1371600"/>
              </a:xfrm>
              <a:prstGeom prst="flowChartManualOperation">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lowchart: Manual Operation 106"/>
              <p:cNvSpPr/>
              <p:nvPr/>
            </p:nvSpPr>
            <p:spPr>
              <a:xfrm rot="10800000">
                <a:off x="3217530" y="3962400"/>
                <a:ext cx="592470" cy="1371600"/>
              </a:xfrm>
              <a:prstGeom prst="flowChartManualOperation">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2607930" y="3657600"/>
                <a:ext cx="423041" cy="3810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54" name="Oval 153"/>
              <p:cNvSpPr/>
              <p:nvPr/>
            </p:nvSpPr>
            <p:spPr>
              <a:xfrm>
                <a:off x="4284330" y="3581400"/>
                <a:ext cx="423041" cy="3810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60" name="Flowchart: Manual Operation 159"/>
              <p:cNvSpPr/>
              <p:nvPr/>
            </p:nvSpPr>
            <p:spPr>
              <a:xfrm rot="12653049">
                <a:off x="2904501" y="2396130"/>
                <a:ext cx="548201" cy="1482240"/>
              </a:xfrm>
              <a:prstGeom prst="flowChartManualOperati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lowchart: Manual Operation 160"/>
              <p:cNvSpPr/>
              <p:nvPr/>
            </p:nvSpPr>
            <p:spPr>
              <a:xfrm rot="9116100">
                <a:off x="3927171" y="2441695"/>
                <a:ext cx="548201" cy="1427048"/>
              </a:xfrm>
              <a:prstGeom prst="flowChartManualOperati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lowchart: Manual Operation 161"/>
              <p:cNvSpPr/>
              <p:nvPr/>
            </p:nvSpPr>
            <p:spPr>
              <a:xfrm rot="10800000">
                <a:off x="3141330" y="2438400"/>
                <a:ext cx="1066800" cy="2209800"/>
              </a:xfrm>
              <a:prstGeom prst="flowChartManualOperati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Isosceles Triangle 162"/>
              <p:cNvSpPr/>
              <p:nvPr/>
            </p:nvSpPr>
            <p:spPr>
              <a:xfrm rot="10800000">
                <a:off x="3429000" y="2514600"/>
                <a:ext cx="533400" cy="533400"/>
              </a:xfrm>
              <a:prstGeom prst="triangl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112"/>
              <p:cNvGrpSpPr/>
              <p:nvPr/>
            </p:nvGrpSpPr>
            <p:grpSpPr>
              <a:xfrm rot="17772307">
                <a:off x="3397060" y="3146415"/>
                <a:ext cx="766600" cy="1425073"/>
                <a:chOff x="3551491" y="3295649"/>
                <a:chExt cx="766600" cy="1425073"/>
              </a:xfrm>
            </p:grpSpPr>
            <p:sp>
              <p:nvSpPr>
                <p:cNvPr id="174" name="Cross 173"/>
                <p:cNvSpPr/>
                <p:nvPr/>
              </p:nvSpPr>
              <p:spPr>
                <a:xfrm rot="2093903">
                  <a:off x="3840008" y="3295649"/>
                  <a:ext cx="478083" cy="461669"/>
                </a:xfrm>
                <a:prstGeom prst="plus">
                  <a:avLst>
                    <a:gd name="adj" fmla="val 39769"/>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Pentagon 174"/>
                <p:cNvSpPr/>
                <p:nvPr/>
              </p:nvSpPr>
              <p:spPr>
                <a:xfrm rot="7482643">
                  <a:off x="3150713" y="4169000"/>
                  <a:ext cx="952500" cy="150943"/>
                </a:xfrm>
                <a:prstGeom prst="homePlate">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
            <p:nvSpPr>
              <p:cNvPr id="165" name="Rectangle 164"/>
              <p:cNvSpPr/>
              <p:nvPr/>
            </p:nvSpPr>
            <p:spPr>
              <a:xfrm>
                <a:off x="3217532" y="3657600"/>
                <a:ext cx="929596" cy="304800"/>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66" name="Oval 165"/>
              <p:cNvSpPr/>
              <p:nvPr/>
            </p:nvSpPr>
            <p:spPr>
              <a:xfrm>
                <a:off x="3217530" y="1295400"/>
                <a:ext cx="914400" cy="14478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Cloud 166"/>
              <p:cNvSpPr/>
              <p:nvPr/>
            </p:nvSpPr>
            <p:spPr>
              <a:xfrm rot="17650418">
                <a:off x="2802975" y="1508002"/>
                <a:ext cx="762000" cy="457200"/>
              </a:xfrm>
              <a:prstGeom prst="clou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Cloud 167"/>
              <p:cNvSpPr/>
              <p:nvPr/>
            </p:nvSpPr>
            <p:spPr>
              <a:xfrm rot="4179572">
                <a:off x="3699580" y="1503503"/>
                <a:ext cx="762000" cy="457200"/>
              </a:xfrm>
              <a:prstGeom prst="clou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a:off x="2971800" y="1524000"/>
                <a:ext cx="1295400" cy="228600"/>
              </a:xfrm>
              <a:prstGeom prst="rect">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70" name="Cloud 169"/>
              <p:cNvSpPr/>
              <p:nvPr/>
            </p:nvSpPr>
            <p:spPr>
              <a:xfrm>
                <a:off x="3276600" y="1219200"/>
                <a:ext cx="762000" cy="457200"/>
              </a:xfrm>
              <a:prstGeom prst="clou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115"/>
              <p:cNvGrpSpPr/>
              <p:nvPr/>
            </p:nvGrpSpPr>
            <p:grpSpPr>
              <a:xfrm>
                <a:off x="2895600" y="1524000"/>
                <a:ext cx="228600" cy="381000"/>
                <a:chOff x="2286000" y="381000"/>
                <a:chExt cx="457200" cy="762000"/>
              </a:xfrm>
            </p:grpSpPr>
            <p:sp>
              <p:nvSpPr>
                <p:cNvPr id="172" name="Trapezoid 171"/>
                <p:cNvSpPr/>
                <p:nvPr/>
              </p:nvSpPr>
              <p:spPr>
                <a:xfrm>
                  <a:off x="2286000" y="685800"/>
                  <a:ext cx="457200" cy="457200"/>
                </a:xfrm>
                <a:prstGeom prst="trapezoid">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2286000" y="381000"/>
                  <a:ext cx="457200" cy="381000"/>
                </a:xfrm>
                <a:prstGeom prst="ellipse">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175"/>
            <p:cNvGrpSpPr/>
            <p:nvPr/>
          </p:nvGrpSpPr>
          <p:grpSpPr>
            <a:xfrm flipH="1">
              <a:off x="1219200" y="4038600"/>
              <a:ext cx="762000" cy="1813682"/>
              <a:chOff x="4953000" y="1219200"/>
              <a:chExt cx="1947041" cy="4346582"/>
            </a:xfrm>
          </p:grpSpPr>
          <p:sp>
            <p:nvSpPr>
              <p:cNvPr id="177" name="Oval 176"/>
              <p:cNvSpPr/>
              <p:nvPr/>
            </p:nvSpPr>
            <p:spPr>
              <a:xfrm rot="12296205" flipH="1">
                <a:off x="6002438" y="5184782"/>
                <a:ext cx="460803" cy="3810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78" name="Oval 177"/>
              <p:cNvSpPr/>
              <p:nvPr/>
            </p:nvSpPr>
            <p:spPr>
              <a:xfrm rot="20660369" flipH="1">
                <a:off x="5529312" y="5180425"/>
                <a:ext cx="458526" cy="3810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79" name="Flowchart: Manual Operation 178"/>
              <p:cNvSpPr/>
              <p:nvPr/>
            </p:nvSpPr>
            <p:spPr>
              <a:xfrm rot="10800000">
                <a:off x="5960730" y="3964256"/>
                <a:ext cx="457200" cy="1371600"/>
              </a:xfrm>
              <a:prstGeom prst="flowChartManualOperation">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lowchart: Manual Operation 179"/>
              <p:cNvSpPr/>
              <p:nvPr/>
            </p:nvSpPr>
            <p:spPr>
              <a:xfrm rot="10800000">
                <a:off x="5503530" y="3964256"/>
                <a:ext cx="516270" cy="1371600"/>
              </a:xfrm>
              <a:prstGeom prst="flowChartManualOperation">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4953000" y="3657600"/>
                <a:ext cx="423041" cy="3810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82" name="Oval 181"/>
              <p:cNvSpPr/>
              <p:nvPr/>
            </p:nvSpPr>
            <p:spPr>
              <a:xfrm>
                <a:off x="6477000" y="3581400"/>
                <a:ext cx="423041" cy="3810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83" name="Flowchart: Manual Operation 182"/>
              <p:cNvSpPr/>
              <p:nvPr/>
            </p:nvSpPr>
            <p:spPr>
              <a:xfrm rot="12304159">
                <a:off x="5218626" y="2489743"/>
                <a:ext cx="548201" cy="1375677"/>
              </a:xfrm>
              <a:prstGeom prst="flowChartManualOperation">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lowchart: Manual Operation 183"/>
              <p:cNvSpPr/>
              <p:nvPr/>
            </p:nvSpPr>
            <p:spPr>
              <a:xfrm rot="9407679">
                <a:off x="6132462" y="2411228"/>
                <a:ext cx="548201" cy="1457957"/>
              </a:xfrm>
              <a:prstGeom prst="flowChartManualOperation">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lowchart: Manual Operation 184"/>
              <p:cNvSpPr/>
              <p:nvPr/>
            </p:nvSpPr>
            <p:spPr>
              <a:xfrm rot="10800000">
                <a:off x="5427330" y="2438400"/>
                <a:ext cx="1066800" cy="2211656"/>
              </a:xfrm>
              <a:prstGeom prst="flowChartManualOperation">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Isosceles Triangle 42"/>
              <p:cNvSpPr/>
              <p:nvPr/>
            </p:nvSpPr>
            <p:spPr>
              <a:xfrm rot="10800000">
                <a:off x="5715000" y="2514600"/>
                <a:ext cx="533400" cy="533400"/>
              </a:xfrm>
              <a:prstGeom prst="triangl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Cross 186"/>
              <p:cNvSpPr/>
              <p:nvPr/>
            </p:nvSpPr>
            <p:spPr>
              <a:xfrm rot="2093903">
                <a:off x="6126008" y="3297505"/>
                <a:ext cx="478083" cy="461669"/>
              </a:xfrm>
              <a:prstGeom prst="plus">
                <a:avLst>
                  <a:gd name="adj" fmla="val 39769"/>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Pentagon 187"/>
              <p:cNvSpPr/>
              <p:nvPr/>
            </p:nvSpPr>
            <p:spPr>
              <a:xfrm rot="7482643">
                <a:off x="5436713" y="4170856"/>
                <a:ext cx="952500" cy="150943"/>
              </a:xfrm>
              <a:prstGeom prst="homePlate">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89" name="Rectangle 188"/>
              <p:cNvSpPr/>
              <p:nvPr/>
            </p:nvSpPr>
            <p:spPr>
              <a:xfrm>
                <a:off x="5486400" y="3659456"/>
                <a:ext cx="973469" cy="304800"/>
              </a:xfrm>
              <a:prstGeom prst="rect">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90" name="Oval 189"/>
              <p:cNvSpPr/>
              <p:nvPr/>
            </p:nvSpPr>
            <p:spPr>
              <a:xfrm>
                <a:off x="5503530" y="1373456"/>
                <a:ext cx="914400" cy="13716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lowchart: Punched Tape 190"/>
              <p:cNvSpPr/>
              <p:nvPr/>
            </p:nvSpPr>
            <p:spPr>
              <a:xfrm rot="4517940">
                <a:off x="5961114" y="1851283"/>
                <a:ext cx="914400" cy="488708"/>
              </a:xfrm>
              <a:prstGeom prst="flowChartPunchedTap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lowchart: Punched Tape 191"/>
              <p:cNvSpPr/>
              <p:nvPr/>
            </p:nvSpPr>
            <p:spPr>
              <a:xfrm rot="17207325" flipH="1">
                <a:off x="4996245" y="1941987"/>
                <a:ext cx="914400" cy="519510"/>
              </a:xfrm>
              <a:prstGeom prst="flowChartPunchedTap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5410200" y="1219200"/>
                <a:ext cx="1066800" cy="609600"/>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ounded Rectangle 193"/>
              <p:cNvSpPr/>
              <p:nvPr/>
            </p:nvSpPr>
            <p:spPr>
              <a:xfrm>
                <a:off x="5410200" y="1602056"/>
                <a:ext cx="1066800" cy="228600"/>
              </a:xfrm>
              <a:prstGeom prst="roundRect">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194"/>
            <p:cNvGrpSpPr/>
            <p:nvPr/>
          </p:nvGrpSpPr>
          <p:grpSpPr>
            <a:xfrm flipH="1">
              <a:off x="1752600" y="3581400"/>
              <a:ext cx="946765" cy="2209800"/>
              <a:chOff x="6875029" y="228600"/>
              <a:chExt cx="2268971" cy="5295900"/>
            </a:xfrm>
          </p:grpSpPr>
          <p:grpSp>
            <p:nvGrpSpPr>
              <p:cNvPr id="54" name="Group 75"/>
              <p:cNvGrpSpPr/>
              <p:nvPr/>
            </p:nvGrpSpPr>
            <p:grpSpPr>
              <a:xfrm>
                <a:off x="6875029" y="228600"/>
                <a:ext cx="2268971" cy="5295900"/>
                <a:chOff x="7086600" y="228600"/>
                <a:chExt cx="2268971" cy="5295900"/>
              </a:xfrm>
            </p:grpSpPr>
            <p:sp>
              <p:nvSpPr>
                <p:cNvPr id="206" name="Cloud 205"/>
                <p:cNvSpPr/>
                <p:nvPr/>
              </p:nvSpPr>
              <p:spPr>
                <a:xfrm rot="368239">
                  <a:off x="7558016" y="2131618"/>
                  <a:ext cx="1420971" cy="607651"/>
                </a:xfrm>
                <a:prstGeom prst="cloud">
                  <a:avLst/>
                </a:prstGeom>
                <a:solidFill>
                  <a:srgbClr val="7B52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rot="12296205" flipH="1">
                  <a:off x="8302185" y="5123886"/>
                  <a:ext cx="533400" cy="3810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08" name="Oval 207"/>
                <p:cNvSpPr/>
                <p:nvPr/>
              </p:nvSpPr>
              <p:spPr>
                <a:xfrm rot="20660369" flipH="1">
                  <a:off x="7789530" y="5105400"/>
                  <a:ext cx="533400" cy="3810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09" name="Flowchart: Manual Operation 208"/>
                <p:cNvSpPr/>
                <p:nvPr/>
              </p:nvSpPr>
              <p:spPr>
                <a:xfrm rot="10800000">
                  <a:off x="8322930" y="3886200"/>
                  <a:ext cx="457200" cy="1371600"/>
                </a:xfrm>
                <a:prstGeom prst="flowChartManualOperation">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lowchart: Manual Operation 209"/>
                <p:cNvSpPr/>
                <p:nvPr/>
              </p:nvSpPr>
              <p:spPr>
                <a:xfrm rot="10800000">
                  <a:off x="7865729" y="3886200"/>
                  <a:ext cx="575441" cy="1371600"/>
                </a:xfrm>
                <a:prstGeom prst="flowChartManualOperation">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7256130" y="3581400"/>
                  <a:ext cx="423041" cy="3810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12" name="Oval 211"/>
                <p:cNvSpPr/>
                <p:nvPr/>
              </p:nvSpPr>
              <p:spPr>
                <a:xfrm>
                  <a:off x="8932530" y="3505200"/>
                  <a:ext cx="423041" cy="3810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13" name="Flowchart: Manual Operation 212"/>
                <p:cNvSpPr/>
                <p:nvPr/>
              </p:nvSpPr>
              <p:spPr>
                <a:xfrm rot="12304159">
                  <a:off x="7504749" y="2493524"/>
                  <a:ext cx="548201" cy="1295400"/>
                </a:xfrm>
                <a:prstGeom prst="flowChartManualOperation">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lowchart: Manual Operation 213"/>
                <p:cNvSpPr/>
                <p:nvPr/>
              </p:nvSpPr>
              <p:spPr>
                <a:xfrm rot="9066092">
                  <a:off x="8606340" y="2489403"/>
                  <a:ext cx="548201" cy="1295400"/>
                </a:xfrm>
                <a:prstGeom prst="flowChartManualOperation">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lowchart: Manual Operation 214"/>
                <p:cNvSpPr/>
                <p:nvPr/>
              </p:nvSpPr>
              <p:spPr>
                <a:xfrm rot="10800000">
                  <a:off x="7789530" y="2590800"/>
                  <a:ext cx="1066800" cy="1981200"/>
                </a:xfrm>
                <a:prstGeom prst="flowChartManualOperation">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Isosceles Triangle 215"/>
                <p:cNvSpPr/>
                <p:nvPr/>
              </p:nvSpPr>
              <p:spPr>
                <a:xfrm rot="10800000">
                  <a:off x="8094330" y="2514600"/>
                  <a:ext cx="533400" cy="533400"/>
                </a:xfrm>
                <a:prstGeom prst="triangl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Pentagon 216"/>
                <p:cNvSpPr/>
                <p:nvPr/>
              </p:nvSpPr>
              <p:spPr>
                <a:xfrm rot="16200000">
                  <a:off x="4798682" y="2838450"/>
                  <a:ext cx="5295900" cy="76200"/>
                </a:xfrm>
                <a:prstGeom prst="homePlate">
                  <a:avLst>
                    <a:gd name="adj" fmla="val 90910"/>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7408530" y="3581400"/>
                  <a:ext cx="181303" cy="3048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19" name="Flowchart: Decision 218"/>
                <p:cNvSpPr/>
                <p:nvPr/>
              </p:nvSpPr>
              <p:spPr>
                <a:xfrm rot="18232967">
                  <a:off x="6793295" y="748649"/>
                  <a:ext cx="833999" cy="247389"/>
                </a:xfrm>
                <a:prstGeom prst="flowChartDecisi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rot="3829260">
                  <a:off x="7307739" y="3230569"/>
                  <a:ext cx="2003032" cy="381558"/>
                </a:xfrm>
                <a:prstGeom prst="rect">
                  <a:avLst/>
                </a:prstGeom>
                <a:solidFill>
                  <a:srgbClr val="ECF2A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Cross 220"/>
                <p:cNvSpPr/>
                <p:nvPr/>
              </p:nvSpPr>
              <p:spPr>
                <a:xfrm rot="2093903">
                  <a:off x="8488208" y="3219449"/>
                  <a:ext cx="478083" cy="461669"/>
                </a:xfrm>
                <a:prstGeom prst="plus">
                  <a:avLst>
                    <a:gd name="adj" fmla="val 39769"/>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Pentagon 221"/>
                <p:cNvSpPr/>
                <p:nvPr/>
              </p:nvSpPr>
              <p:spPr>
                <a:xfrm rot="7482643">
                  <a:off x="7798913" y="4092800"/>
                  <a:ext cx="952500" cy="150943"/>
                </a:xfrm>
                <a:prstGeom prst="homePlate">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23" name="Rectangle 23"/>
                <p:cNvSpPr/>
                <p:nvPr/>
              </p:nvSpPr>
              <p:spPr>
                <a:xfrm>
                  <a:off x="7865731" y="3581400"/>
                  <a:ext cx="1066800" cy="304800"/>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24" name="Oval 223"/>
                <p:cNvSpPr/>
                <p:nvPr/>
              </p:nvSpPr>
              <p:spPr>
                <a:xfrm>
                  <a:off x="7865730" y="1219200"/>
                  <a:ext cx="914400" cy="14478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Cloud 224"/>
                <p:cNvSpPr/>
                <p:nvPr/>
              </p:nvSpPr>
              <p:spPr>
                <a:xfrm rot="6999720">
                  <a:off x="7251567" y="1658973"/>
                  <a:ext cx="1277129" cy="474875"/>
                </a:xfrm>
                <a:prstGeom prst="cloud">
                  <a:avLst/>
                </a:prstGeom>
                <a:solidFill>
                  <a:srgbClr val="7B52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Cloud 225"/>
                <p:cNvSpPr/>
                <p:nvPr/>
              </p:nvSpPr>
              <p:spPr>
                <a:xfrm rot="4583596">
                  <a:off x="8124435" y="1636178"/>
                  <a:ext cx="1277129" cy="474875"/>
                </a:xfrm>
                <a:prstGeom prst="cloud">
                  <a:avLst/>
                </a:prstGeom>
                <a:solidFill>
                  <a:srgbClr val="7B52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ed Rectangle 226"/>
                <p:cNvSpPr/>
                <p:nvPr/>
              </p:nvSpPr>
              <p:spPr>
                <a:xfrm>
                  <a:off x="7772400" y="1447800"/>
                  <a:ext cx="1143000" cy="228600"/>
                </a:xfrm>
                <a:prstGeom prst="roundRect">
                  <a:avLst>
                    <a:gd name="adj" fmla="val 50000"/>
                  </a:avLst>
                </a:prstGeom>
                <a:solidFill>
                  <a:srgbClr val="ECF2A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Cloud 227"/>
                <p:cNvSpPr/>
                <p:nvPr/>
              </p:nvSpPr>
              <p:spPr>
                <a:xfrm>
                  <a:off x="7924800" y="1143000"/>
                  <a:ext cx="914400" cy="533400"/>
                </a:xfrm>
                <a:prstGeom prst="cloud">
                  <a:avLst/>
                </a:prstGeom>
                <a:solidFill>
                  <a:srgbClr val="7B52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121"/>
              <p:cNvGrpSpPr/>
              <p:nvPr/>
            </p:nvGrpSpPr>
            <p:grpSpPr>
              <a:xfrm>
                <a:off x="8305800" y="4267200"/>
                <a:ext cx="152400" cy="381000"/>
                <a:chOff x="7696200" y="5791200"/>
                <a:chExt cx="228600" cy="381000"/>
              </a:xfrm>
            </p:grpSpPr>
            <p:sp>
              <p:nvSpPr>
                <p:cNvPr id="204" name="Trapezoid 203"/>
                <p:cNvSpPr/>
                <p:nvPr/>
              </p:nvSpPr>
              <p:spPr>
                <a:xfrm>
                  <a:off x="7696200" y="5943600"/>
                  <a:ext cx="228600" cy="228600"/>
                </a:xfrm>
                <a:prstGeom prst="trapezoid">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7696200" y="5791200"/>
                  <a:ext cx="228600" cy="190500"/>
                </a:xfrm>
                <a:prstGeom prst="ellipse">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122"/>
              <p:cNvGrpSpPr/>
              <p:nvPr/>
            </p:nvGrpSpPr>
            <p:grpSpPr>
              <a:xfrm>
                <a:off x="8458200" y="4191000"/>
                <a:ext cx="152400" cy="381000"/>
                <a:chOff x="7696200" y="5791200"/>
                <a:chExt cx="228600" cy="381000"/>
              </a:xfrm>
            </p:grpSpPr>
            <p:sp>
              <p:nvSpPr>
                <p:cNvPr id="202" name="Trapezoid 201"/>
                <p:cNvSpPr/>
                <p:nvPr/>
              </p:nvSpPr>
              <p:spPr>
                <a:xfrm>
                  <a:off x="7696200" y="5943600"/>
                  <a:ext cx="228600" cy="228600"/>
                </a:xfrm>
                <a:prstGeom prst="trapezoid">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7696200" y="5791200"/>
                  <a:ext cx="228600" cy="190500"/>
                </a:xfrm>
                <a:prstGeom prst="ellipse">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125"/>
              <p:cNvGrpSpPr/>
              <p:nvPr/>
            </p:nvGrpSpPr>
            <p:grpSpPr>
              <a:xfrm rot="20208952">
                <a:off x="8595152" y="4133846"/>
                <a:ext cx="167099" cy="342908"/>
                <a:chOff x="7696200" y="5791200"/>
                <a:chExt cx="228600" cy="381000"/>
              </a:xfrm>
            </p:grpSpPr>
            <p:sp>
              <p:nvSpPr>
                <p:cNvPr id="200" name="Trapezoid 199"/>
                <p:cNvSpPr/>
                <p:nvPr/>
              </p:nvSpPr>
              <p:spPr>
                <a:xfrm>
                  <a:off x="7696200" y="5943600"/>
                  <a:ext cx="228600" cy="228600"/>
                </a:xfrm>
                <a:prstGeom prst="trapezoid">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7696200" y="5791200"/>
                  <a:ext cx="228600" cy="190500"/>
                </a:xfrm>
                <a:prstGeom prst="ellipse">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8" name="Group 57">
            <a:extLst>
              <a:ext uri="{FF2B5EF4-FFF2-40B4-BE49-F238E27FC236}">
                <a16:creationId xmlns:a16="http://schemas.microsoft.com/office/drawing/2014/main" id="{9CB48FD9-50DC-BE29-4077-D84CFBCDF975}"/>
              </a:ext>
            </a:extLst>
          </p:cNvPr>
          <p:cNvGrpSpPr/>
          <p:nvPr/>
        </p:nvGrpSpPr>
        <p:grpSpPr>
          <a:xfrm>
            <a:off x="7662617" y="2492317"/>
            <a:ext cx="1673735" cy="1075522"/>
            <a:chOff x="3480816" y="1417320"/>
            <a:chExt cx="4105975" cy="2871216"/>
          </a:xfrm>
          <a:solidFill>
            <a:schemeClr val="accent6">
              <a:lumMod val="50000"/>
            </a:schemeClr>
          </a:solidFill>
        </p:grpSpPr>
        <p:grpSp>
          <p:nvGrpSpPr>
            <p:cNvPr id="59" name="Group 58">
              <a:extLst>
                <a:ext uri="{FF2B5EF4-FFF2-40B4-BE49-F238E27FC236}">
                  <a16:creationId xmlns:a16="http://schemas.microsoft.com/office/drawing/2014/main" id="{BA0451A6-BDDE-240B-1B2F-BA9F102513D1}"/>
                </a:ext>
              </a:extLst>
            </p:cNvPr>
            <p:cNvGrpSpPr/>
            <p:nvPr/>
          </p:nvGrpSpPr>
          <p:grpSpPr>
            <a:xfrm>
              <a:off x="4489705" y="1779294"/>
              <a:ext cx="1630864" cy="1887450"/>
              <a:chOff x="7653422" y="1435608"/>
              <a:chExt cx="2769586" cy="3757446"/>
            </a:xfrm>
            <a:grpFill/>
          </p:grpSpPr>
          <p:sp>
            <p:nvSpPr>
              <p:cNvPr id="453" name="Rectangle 2">
                <a:extLst>
                  <a:ext uri="{FF2B5EF4-FFF2-40B4-BE49-F238E27FC236}">
                    <a16:creationId xmlns:a16="http://schemas.microsoft.com/office/drawing/2014/main" id="{0CF0CA03-94F5-BC03-A93D-13091BA86010}"/>
                  </a:ext>
                </a:extLst>
              </p:cNvPr>
              <p:cNvSpPr/>
              <p:nvPr/>
            </p:nvSpPr>
            <p:spPr>
              <a:xfrm>
                <a:off x="8910733" y="3730751"/>
                <a:ext cx="289922" cy="1462303"/>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Freeform: Shape 472">
                <a:extLst>
                  <a:ext uri="{FF2B5EF4-FFF2-40B4-BE49-F238E27FC236}">
                    <a16:creationId xmlns:a16="http://schemas.microsoft.com/office/drawing/2014/main" id="{707B8DC9-DD45-0A20-9F52-3CA8087D836D}"/>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0" name="Group 59">
              <a:extLst>
                <a:ext uri="{FF2B5EF4-FFF2-40B4-BE49-F238E27FC236}">
                  <a16:creationId xmlns:a16="http://schemas.microsoft.com/office/drawing/2014/main" id="{99EAD226-32EB-92B2-BFF7-DBEE661A9897}"/>
                </a:ext>
              </a:extLst>
            </p:cNvPr>
            <p:cNvGrpSpPr/>
            <p:nvPr/>
          </p:nvGrpSpPr>
          <p:grpSpPr>
            <a:xfrm>
              <a:off x="5218177" y="1636776"/>
              <a:ext cx="1822482" cy="2109216"/>
              <a:chOff x="7653422" y="1435608"/>
              <a:chExt cx="2769586" cy="3757446"/>
            </a:xfrm>
            <a:grpFill/>
          </p:grpSpPr>
          <p:sp>
            <p:nvSpPr>
              <p:cNvPr id="451" name="Rectangle 2">
                <a:extLst>
                  <a:ext uri="{FF2B5EF4-FFF2-40B4-BE49-F238E27FC236}">
                    <a16:creationId xmlns:a16="http://schemas.microsoft.com/office/drawing/2014/main" id="{7E59A7B5-945F-1DCC-6EF0-9BE426610F80}"/>
                  </a:ext>
                </a:extLst>
              </p:cNvPr>
              <p:cNvSpPr/>
              <p:nvPr/>
            </p:nvSpPr>
            <p:spPr>
              <a:xfrm>
                <a:off x="8910733" y="3730751"/>
                <a:ext cx="289922" cy="146230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Freeform: Shape 451">
                <a:extLst>
                  <a:ext uri="{FF2B5EF4-FFF2-40B4-BE49-F238E27FC236}">
                    <a16:creationId xmlns:a16="http://schemas.microsoft.com/office/drawing/2014/main" id="{555FBAA8-FF1A-874B-6ADA-392E3BA6FBF9}"/>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1" name="Group 60">
              <a:extLst>
                <a:ext uri="{FF2B5EF4-FFF2-40B4-BE49-F238E27FC236}">
                  <a16:creationId xmlns:a16="http://schemas.microsoft.com/office/drawing/2014/main" id="{550F22B8-DD7F-BCCB-DE17-ACE6FA6E0A24}"/>
                </a:ext>
              </a:extLst>
            </p:cNvPr>
            <p:cNvGrpSpPr/>
            <p:nvPr/>
          </p:nvGrpSpPr>
          <p:grpSpPr>
            <a:xfrm>
              <a:off x="3480816" y="1417320"/>
              <a:ext cx="2162223" cy="2502408"/>
              <a:chOff x="7653422" y="1435608"/>
              <a:chExt cx="2769586" cy="3757446"/>
            </a:xfrm>
            <a:grpFill/>
          </p:grpSpPr>
          <p:sp>
            <p:nvSpPr>
              <p:cNvPr id="449" name="Rectangle 2">
                <a:extLst>
                  <a:ext uri="{FF2B5EF4-FFF2-40B4-BE49-F238E27FC236}">
                    <a16:creationId xmlns:a16="http://schemas.microsoft.com/office/drawing/2014/main" id="{DF5B3FF2-E44D-6CD6-C5FA-39CE03C9ADBD}"/>
                  </a:ext>
                </a:extLst>
              </p:cNvPr>
              <p:cNvSpPr/>
              <p:nvPr/>
            </p:nvSpPr>
            <p:spPr>
              <a:xfrm>
                <a:off x="8910733" y="3730751"/>
                <a:ext cx="289922" cy="1462303"/>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Freeform: Shape 449">
                <a:extLst>
                  <a:ext uri="{FF2B5EF4-FFF2-40B4-BE49-F238E27FC236}">
                    <a16:creationId xmlns:a16="http://schemas.microsoft.com/office/drawing/2014/main" id="{10D6C8FA-6CB4-FEEF-98A3-A387DC14A33A}"/>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84B837C8-8CAB-B782-6B87-354DFDD751F9}"/>
                </a:ext>
              </a:extLst>
            </p:cNvPr>
            <p:cNvGrpSpPr/>
            <p:nvPr/>
          </p:nvGrpSpPr>
          <p:grpSpPr>
            <a:xfrm>
              <a:off x="5394961" y="1751862"/>
              <a:ext cx="2191830" cy="2536674"/>
              <a:chOff x="7653422" y="1435608"/>
              <a:chExt cx="2769586" cy="3757446"/>
            </a:xfrm>
            <a:grpFill/>
          </p:grpSpPr>
          <p:sp>
            <p:nvSpPr>
              <p:cNvPr id="63" name="Rectangle 2">
                <a:extLst>
                  <a:ext uri="{FF2B5EF4-FFF2-40B4-BE49-F238E27FC236}">
                    <a16:creationId xmlns:a16="http://schemas.microsoft.com/office/drawing/2014/main" id="{DB472C55-4C59-839C-D8DF-2CD13EC6670A}"/>
                  </a:ext>
                </a:extLst>
              </p:cNvPr>
              <p:cNvSpPr/>
              <p:nvPr/>
            </p:nvSpPr>
            <p:spPr>
              <a:xfrm>
                <a:off x="8910733" y="3730751"/>
                <a:ext cx="289922" cy="1462303"/>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8" name="Freeform: Shape 447">
                <a:extLst>
                  <a:ext uri="{FF2B5EF4-FFF2-40B4-BE49-F238E27FC236}">
                    <a16:creationId xmlns:a16="http://schemas.microsoft.com/office/drawing/2014/main" id="{46C31F8B-4E55-71FD-68FE-BB305AED858C}"/>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493" name="Group 492">
            <a:extLst>
              <a:ext uri="{FF2B5EF4-FFF2-40B4-BE49-F238E27FC236}">
                <a16:creationId xmlns:a16="http://schemas.microsoft.com/office/drawing/2014/main" id="{D69D5188-915D-5ADC-E628-CEAAF7869BB9}"/>
              </a:ext>
            </a:extLst>
          </p:cNvPr>
          <p:cNvGrpSpPr/>
          <p:nvPr/>
        </p:nvGrpSpPr>
        <p:grpSpPr>
          <a:xfrm>
            <a:off x="6140474" y="3503246"/>
            <a:ext cx="1871864" cy="1308953"/>
            <a:chOff x="3480816" y="1417320"/>
            <a:chExt cx="4105975" cy="2871216"/>
          </a:xfrm>
          <a:solidFill>
            <a:schemeClr val="accent6">
              <a:lumMod val="50000"/>
            </a:schemeClr>
          </a:solidFill>
        </p:grpSpPr>
        <p:grpSp>
          <p:nvGrpSpPr>
            <p:cNvPr id="533" name="Group 532">
              <a:extLst>
                <a:ext uri="{FF2B5EF4-FFF2-40B4-BE49-F238E27FC236}">
                  <a16:creationId xmlns:a16="http://schemas.microsoft.com/office/drawing/2014/main" id="{3015EEF6-362E-C009-FC1E-DECE4B9225F3}"/>
                </a:ext>
              </a:extLst>
            </p:cNvPr>
            <p:cNvGrpSpPr/>
            <p:nvPr/>
          </p:nvGrpSpPr>
          <p:grpSpPr>
            <a:xfrm>
              <a:off x="4489705" y="1779294"/>
              <a:ext cx="1630864" cy="1887450"/>
              <a:chOff x="7653422" y="1435608"/>
              <a:chExt cx="2769586" cy="3757446"/>
            </a:xfrm>
            <a:grpFill/>
          </p:grpSpPr>
          <p:sp>
            <p:nvSpPr>
              <p:cNvPr id="67" name="Rectangle 2">
                <a:extLst>
                  <a:ext uri="{FF2B5EF4-FFF2-40B4-BE49-F238E27FC236}">
                    <a16:creationId xmlns:a16="http://schemas.microsoft.com/office/drawing/2014/main" id="{B82FAD38-EAA6-C3B8-4F40-0E06FEE837ED}"/>
                  </a:ext>
                </a:extLst>
              </p:cNvPr>
              <p:cNvSpPr/>
              <p:nvPr/>
            </p:nvSpPr>
            <p:spPr>
              <a:xfrm>
                <a:off x="8910733" y="3730751"/>
                <a:ext cx="289922" cy="1462303"/>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A02BF4-3C5C-969E-6C1F-40F8C6283B8C}"/>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4" name="Group 533">
              <a:extLst>
                <a:ext uri="{FF2B5EF4-FFF2-40B4-BE49-F238E27FC236}">
                  <a16:creationId xmlns:a16="http://schemas.microsoft.com/office/drawing/2014/main" id="{F19AD8D5-2E2C-D59B-3D14-3FD8DBCE4E18}"/>
                </a:ext>
              </a:extLst>
            </p:cNvPr>
            <p:cNvGrpSpPr/>
            <p:nvPr/>
          </p:nvGrpSpPr>
          <p:grpSpPr>
            <a:xfrm>
              <a:off x="5218177" y="1636776"/>
              <a:ext cx="1822482" cy="2109216"/>
              <a:chOff x="7653422" y="1435608"/>
              <a:chExt cx="2769586" cy="3757446"/>
            </a:xfrm>
            <a:grpFill/>
          </p:grpSpPr>
          <p:sp>
            <p:nvSpPr>
              <p:cNvPr id="65" name="Rectangle 2">
                <a:extLst>
                  <a:ext uri="{FF2B5EF4-FFF2-40B4-BE49-F238E27FC236}">
                    <a16:creationId xmlns:a16="http://schemas.microsoft.com/office/drawing/2014/main" id="{38C1C00E-2438-8668-507D-F2D8F67B43AB}"/>
                  </a:ext>
                </a:extLst>
              </p:cNvPr>
              <p:cNvSpPr/>
              <p:nvPr/>
            </p:nvSpPr>
            <p:spPr>
              <a:xfrm>
                <a:off x="8910733" y="3730751"/>
                <a:ext cx="289922" cy="146230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2593984-6E77-1E29-6771-3B723F765BEE}"/>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5" name="Group 534">
              <a:extLst>
                <a:ext uri="{FF2B5EF4-FFF2-40B4-BE49-F238E27FC236}">
                  <a16:creationId xmlns:a16="http://schemas.microsoft.com/office/drawing/2014/main" id="{2DC871A4-69B8-F15B-0E10-DF40C1E6E5AB}"/>
                </a:ext>
              </a:extLst>
            </p:cNvPr>
            <p:cNvGrpSpPr/>
            <p:nvPr/>
          </p:nvGrpSpPr>
          <p:grpSpPr>
            <a:xfrm>
              <a:off x="3480816" y="1417320"/>
              <a:ext cx="2162223" cy="2502408"/>
              <a:chOff x="7653422" y="1435608"/>
              <a:chExt cx="2769586" cy="3757446"/>
            </a:xfrm>
            <a:grpFill/>
          </p:grpSpPr>
          <p:sp>
            <p:nvSpPr>
              <p:cNvPr id="558" name="Rectangle 2">
                <a:extLst>
                  <a:ext uri="{FF2B5EF4-FFF2-40B4-BE49-F238E27FC236}">
                    <a16:creationId xmlns:a16="http://schemas.microsoft.com/office/drawing/2014/main" id="{3813FEE8-9C1A-C7C9-D828-3A394FA9E12C}"/>
                  </a:ext>
                </a:extLst>
              </p:cNvPr>
              <p:cNvSpPr/>
              <p:nvPr/>
            </p:nvSpPr>
            <p:spPr>
              <a:xfrm>
                <a:off x="8910733" y="3730751"/>
                <a:ext cx="289922" cy="1462303"/>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63154C8F-637A-B58B-F5C0-F52E19BFE5AE}"/>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6" name="Group 535">
              <a:extLst>
                <a:ext uri="{FF2B5EF4-FFF2-40B4-BE49-F238E27FC236}">
                  <a16:creationId xmlns:a16="http://schemas.microsoft.com/office/drawing/2014/main" id="{86D75998-4240-96C2-F510-A6393B80493A}"/>
                </a:ext>
              </a:extLst>
            </p:cNvPr>
            <p:cNvGrpSpPr/>
            <p:nvPr/>
          </p:nvGrpSpPr>
          <p:grpSpPr>
            <a:xfrm>
              <a:off x="5394961" y="1751862"/>
              <a:ext cx="2191830" cy="2536674"/>
              <a:chOff x="7653422" y="1435608"/>
              <a:chExt cx="2769586" cy="3757446"/>
            </a:xfrm>
            <a:grpFill/>
          </p:grpSpPr>
          <p:sp>
            <p:nvSpPr>
              <p:cNvPr id="537" name="Rectangle 2">
                <a:extLst>
                  <a:ext uri="{FF2B5EF4-FFF2-40B4-BE49-F238E27FC236}">
                    <a16:creationId xmlns:a16="http://schemas.microsoft.com/office/drawing/2014/main" id="{D35E2F72-2106-6F00-957E-0743C580A876}"/>
                  </a:ext>
                </a:extLst>
              </p:cNvPr>
              <p:cNvSpPr/>
              <p:nvPr/>
            </p:nvSpPr>
            <p:spPr>
              <a:xfrm>
                <a:off x="8910733" y="3730751"/>
                <a:ext cx="289922" cy="1462303"/>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8" name="Freeform: Shape 537">
                <a:extLst>
                  <a:ext uri="{FF2B5EF4-FFF2-40B4-BE49-F238E27FC236}">
                    <a16:creationId xmlns:a16="http://schemas.microsoft.com/office/drawing/2014/main" id="{E62FA01C-423A-3612-E24A-BF47AA7B7C3F}"/>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69" name="Group 68">
            <a:extLst>
              <a:ext uri="{FF2B5EF4-FFF2-40B4-BE49-F238E27FC236}">
                <a16:creationId xmlns:a16="http://schemas.microsoft.com/office/drawing/2014/main" id="{E8749ABB-7015-7E54-BEBA-05C7F3DFF670}"/>
              </a:ext>
            </a:extLst>
          </p:cNvPr>
          <p:cNvGrpSpPr/>
          <p:nvPr/>
        </p:nvGrpSpPr>
        <p:grpSpPr>
          <a:xfrm>
            <a:off x="8790745" y="3643580"/>
            <a:ext cx="1871864" cy="1308953"/>
            <a:chOff x="3480816" y="1417320"/>
            <a:chExt cx="4105975" cy="2871216"/>
          </a:xfrm>
          <a:solidFill>
            <a:schemeClr val="accent6">
              <a:lumMod val="50000"/>
            </a:schemeClr>
          </a:solidFill>
        </p:grpSpPr>
        <p:grpSp>
          <p:nvGrpSpPr>
            <p:cNvPr id="70" name="Group 69">
              <a:extLst>
                <a:ext uri="{FF2B5EF4-FFF2-40B4-BE49-F238E27FC236}">
                  <a16:creationId xmlns:a16="http://schemas.microsoft.com/office/drawing/2014/main" id="{7EF6BB5E-2AB3-C978-7B90-1745F8BDC72A}"/>
                </a:ext>
              </a:extLst>
            </p:cNvPr>
            <p:cNvGrpSpPr/>
            <p:nvPr/>
          </p:nvGrpSpPr>
          <p:grpSpPr>
            <a:xfrm>
              <a:off x="4489705" y="1779294"/>
              <a:ext cx="1630864" cy="1887450"/>
              <a:chOff x="7653422" y="1435608"/>
              <a:chExt cx="2769586" cy="3757446"/>
            </a:xfrm>
            <a:grpFill/>
          </p:grpSpPr>
          <p:sp>
            <p:nvSpPr>
              <p:cNvPr id="115" name="Rectangle 2">
                <a:extLst>
                  <a:ext uri="{FF2B5EF4-FFF2-40B4-BE49-F238E27FC236}">
                    <a16:creationId xmlns:a16="http://schemas.microsoft.com/office/drawing/2014/main" id="{3C15E35E-FF0E-C111-F970-73EE167792CE}"/>
                  </a:ext>
                </a:extLst>
              </p:cNvPr>
              <p:cNvSpPr/>
              <p:nvPr/>
            </p:nvSpPr>
            <p:spPr>
              <a:xfrm>
                <a:off x="8910733" y="3730751"/>
                <a:ext cx="289922" cy="1462303"/>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387B2FFC-8899-5447-E877-98E85B9C5400}"/>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92" name="Group 91">
              <a:extLst>
                <a:ext uri="{FF2B5EF4-FFF2-40B4-BE49-F238E27FC236}">
                  <a16:creationId xmlns:a16="http://schemas.microsoft.com/office/drawing/2014/main" id="{A83435E5-0349-4AAD-070E-6E76B6FC992C}"/>
                </a:ext>
              </a:extLst>
            </p:cNvPr>
            <p:cNvGrpSpPr/>
            <p:nvPr/>
          </p:nvGrpSpPr>
          <p:grpSpPr>
            <a:xfrm>
              <a:off x="5218177" y="1636776"/>
              <a:ext cx="1822482" cy="2109216"/>
              <a:chOff x="7653422" y="1435608"/>
              <a:chExt cx="2769586" cy="3757446"/>
            </a:xfrm>
            <a:grpFill/>
          </p:grpSpPr>
          <p:sp>
            <p:nvSpPr>
              <p:cNvPr id="113" name="Rectangle 2">
                <a:extLst>
                  <a:ext uri="{FF2B5EF4-FFF2-40B4-BE49-F238E27FC236}">
                    <a16:creationId xmlns:a16="http://schemas.microsoft.com/office/drawing/2014/main" id="{819B34D7-1BBB-1FB1-3FB3-DFBF00BB01C0}"/>
                  </a:ext>
                </a:extLst>
              </p:cNvPr>
              <p:cNvSpPr/>
              <p:nvPr/>
            </p:nvSpPr>
            <p:spPr>
              <a:xfrm>
                <a:off x="8910733" y="3730751"/>
                <a:ext cx="289922" cy="146230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96C01468-5635-087B-A87D-AA39CF8A76DD}"/>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0" name="Group 99">
              <a:extLst>
                <a:ext uri="{FF2B5EF4-FFF2-40B4-BE49-F238E27FC236}">
                  <a16:creationId xmlns:a16="http://schemas.microsoft.com/office/drawing/2014/main" id="{4B9ADF9D-3DA9-45B8-33AF-62695F29EB58}"/>
                </a:ext>
              </a:extLst>
            </p:cNvPr>
            <p:cNvGrpSpPr/>
            <p:nvPr/>
          </p:nvGrpSpPr>
          <p:grpSpPr>
            <a:xfrm>
              <a:off x="3480816" y="1417320"/>
              <a:ext cx="2162223" cy="2502408"/>
              <a:chOff x="7653422" y="1435608"/>
              <a:chExt cx="2769586" cy="3757446"/>
            </a:xfrm>
            <a:grpFill/>
          </p:grpSpPr>
          <p:sp>
            <p:nvSpPr>
              <p:cNvPr id="111" name="Rectangle 2">
                <a:extLst>
                  <a:ext uri="{FF2B5EF4-FFF2-40B4-BE49-F238E27FC236}">
                    <a16:creationId xmlns:a16="http://schemas.microsoft.com/office/drawing/2014/main" id="{D74646F8-076B-EBB1-7FDF-123CC17B9B1E}"/>
                  </a:ext>
                </a:extLst>
              </p:cNvPr>
              <p:cNvSpPr/>
              <p:nvPr/>
            </p:nvSpPr>
            <p:spPr>
              <a:xfrm>
                <a:off x="8910733" y="3730751"/>
                <a:ext cx="289922" cy="1462303"/>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D97AACD-13CE-289D-6A05-D763B4843439}"/>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3" name="Group 102">
              <a:extLst>
                <a:ext uri="{FF2B5EF4-FFF2-40B4-BE49-F238E27FC236}">
                  <a16:creationId xmlns:a16="http://schemas.microsoft.com/office/drawing/2014/main" id="{859CB011-3CC9-74A6-FEDE-497868E50D12}"/>
                </a:ext>
              </a:extLst>
            </p:cNvPr>
            <p:cNvGrpSpPr/>
            <p:nvPr/>
          </p:nvGrpSpPr>
          <p:grpSpPr>
            <a:xfrm>
              <a:off x="5394961" y="1751862"/>
              <a:ext cx="2191830" cy="2536674"/>
              <a:chOff x="7653422" y="1435608"/>
              <a:chExt cx="2769586" cy="3757446"/>
            </a:xfrm>
            <a:grpFill/>
          </p:grpSpPr>
          <p:sp>
            <p:nvSpPr>
              <p:cNvPr id="109" name="Rectangle 2">
                <a:extLst>
                  <a:ext uri="{FF2B5EF4-FFF2-40B4-BE49-F238E27FC236}">
                    <a16:creationId xmlns:a16="http://schemas.microsoft.com/office/drawing/2014/main" id="{424BE04D-DDBE-2070-23D8-EA3AA4F3DCB2}"/>
                  </a:ext>
                </a:extLst>
              </p:cNvPr>
              <p:cNvSpPr/>
              <p:nvPr/>
            </p:nvSpPr>
            <p:spPr>
              <a:xfrm>
                <a:off x="8910733" y="3730751"/>
                <a:ext cx="289922" cy="1462303"/>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Freeform: Shape 109">
                <a:extLst>
                  <a:ext uri="{FF2B5EF4-FFF2-40B4-BE49-F238E27FC236}">
                    <a16:creationId xmlns:a16="http://schemas.microsoft.com/office/drawing/2014/main" id="{144C8AB1-888A-D91F-53F5-C7C461E98E28}"/>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117" name="Group 116">
            <a:extLst>
              <a:ext uri="{FF2B5EF4-FFF2-40B4-BE49-F238E27FC236}">
                <a16:creationId xmlns:a16="http://schemas.microsoft.com/office/drawing/2014/main" id="{A9618F6A-ED57-9CD9-6821-16D27DB4A4CD}"/>
              </a:ext>
            </a:extLst>
          </p:cNvPr>
          <p:cNvGrpSpPr/>
          <p:nvPr/>
        </p:nvGrpSpPr>
        <p:grpSpPr>
          <a:xfrm>
            <a:off x="4767351" y="855658"/>
            <a:ext cx="1871864" cy="1308953"/>
            <a:chOff x="3480816" y="1417320"/>
            <a:chExt cx="4105975" cy="2871216"/>
          </a:xfrm>
          <a:solidFill>
            <a:schemeClr val="accent6">
              <a:lumMod val="50000"/>
            </a:schemeClr>
          </a:solidFill>
        </p:grpSpPr>
        <p:grpSp>
          <p:nvGrpSpPr>
            <p:cNvPr id="118" name="Group 117">
              <a:extLst>
                <a:ext uri="{FF2B5EF4-FFF2-40B4-BE49-F238E27FC236}">
                  <a16:creationId xmlns:a16="http://schemas.microsoft.com/office/drawing/2014/main" id="{6A4D0201-D7F8-5A0D-26C5-A55C2DAC48FF}"/>
                </a:ext>
              </a:extLst>
            </p:cNvPr>
            <p:cNvGrpSpPr/>
            <p:nvPr/>
          </p:nvGrpSpPr>
          <p:grpSpPr>
            <a:xfrm>
              <a:off x="4489705" y="1779294"/>
              <a:ext cx="1630864" cy="1887450"/>
              <a:chOff x="7653422" y="1435608"/>
              <a:chExt cx="2769586" cy="3757446"/>
            </a:xfrm>
            <a:grpFill/>
          </p:grpSpPr>
          <p:sp>
            <p:nvSpPr>
              <p:cNvPr id="578" name="Rectangle 2">
                <a:extLst>
                  <a:ext uri="{FF2B5EF4-FFF2-40B4-BE49-F238E27FC236}">
                    <a16:creationId xmlns:a16="http://schemas.microsoft.com/office/drawing/2014/main" id="{F1FBC288-4D72-B3E1-052E-701C84769454}"/>
                  </a:ext>
                </a:extLst>
              </p:cNvPr>
              <p:cNvSpPr/>
              <p:nvPr/>
            </p:nvSpPr>
            <p:spPr>
              <a:xfrm>
                <a:off x="8910733" y="3730751"/>
                <a:ext cx="289922" cy="1462303"/>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Freeform: Shape 597">
                <a:extLst>
                  <a:ext uri="{FF2B5EF4-FFF2-40B4-BE49-F238E27FC236}">
                    <a16:creationId xmlns:a16="http://schemas.microsoft.com/office/drawing/2014/main" id="{01578EA9-EDD7-8F2E-17F7-B3B97E3DF31F}"/>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19" name="Group 118">
              <a:extLst>
                <a:ext uri="{FF2B5EF4-FFF2-40B4-BE49-F238E27FC236}">
                  <a16:creationId xmlns:a16="http://schemas.microsoft.com/office/drawing/2014/main" id="{550AE069-F7E1-81B0-9FA0-4F56A4B1EAA4}"/>
                </a:ext>
              </a:extLst>
            </p:cNvPr>
            <p:cNvGrpSpPr/>
            <p:nvPr/>
          </p:nvGrpSpPr>
          <p:grpSpPr>
            <a:xfrm>
              <a:off x="5218177" y="1636776"/>
              <a:ext cx="1822482" cy="2109216"/>
              <a:chOff x="7653422" y="1435608"/>
              <a:chExt cx="2769586" cy="3757446"/>
            </a:xfrm>
            <a:grpFill/>
          </p:grpSpPr>
          <p:sp>
            <p:nvSpPr>
              <p:cNvPr id="126" name="Rectangle 2">
                <a:extLst>
                  <a:ext uri="{FF2B5EF4-FFF2-40B4-BE49-F238E27FC236}">
                    <a16:creationId xmlns:a16="http://schemas.microsoft.com/office/drawing/2014/main" id="{42BCF455-3BB1-51F5-3CCA-9464A2661128}"/>
                  </a:ext>
                </a:extLst>
              </p:cNvPr>
              <p:cNvSpPr/>
              <p:nvPr/>
            </p:nvSpPr>
            <p:spPr>
              <a:xfrm>
                <a:off x="8910733" y="3730751"/>
                <a:ext cx="289922" cy="146230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917365C-A154-366B-98E1-5DC4C2EA1063}"/>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0" name="Group 119">
              <a:extLst>
                <a:ext uri="{FF2B5EF4-FFF2-40B4-BE49-F238E27FC236}">
                  <a16:creationId xmlns:a16="http://schemas.microsoft.com/office/drawing/2014/main" id="{8373E08B-98E0-16B5-5A4E-72F6A80D6A6B}"/>
                </a:ext>
              </a:extLst>
            </p:cNvPr>
            <p:cNvGrpSpPr/>
            <p:nvPr/>
          </p:nvGrpSpPr>
          <p:grpSpPr>
            <a:xfrm>
              <a:off x="3480816" y="1417320"/>
              <a:ext cx="2162223" cy="2502408"/>
              <a:chOff x="7653422" y="1435608"/>
              <a:chExt cx="2769586" cy="3757446"/>
            </a:xfrm>
            <a:grpFill/>
          </p:grpSpPr>
          <p:sp>
            <p:nvSpPr>
              <p:cNvPr id="124" name="Rectangle 2">
                <a:extLst>
                  <a:ext uri="{FF2B5EF4-FFF2-40B4-BE49-F238E27FC236}">
                    <a16:creationId xmlns:a16="http://schemas.microsoft.com/office/drawing/2014/main" id="{FDC3B62A-FDF0-1A07-E6B8-CFB60601ED66}"/>
                  </a:ext>
                </a:extLst>
              </p:cNvPr>
              <p:cNvSpPr/>
              <p:nvPr/>
            </p:nvSpPr>
            <p:spPr>
              <a:xfrm>
                <a:off x="8910733" y="3730751"/>
                <a:ext cx="289922" cy="1462303"/>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28E49305-F6AA-AB75-E0FA-089C2C82D851}"/>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1" name="Group 120">
              <a:extLst>
                <a:ext uri="{FF2B5EF4-FFF2-40B4-BE49-F238E27FC236}">
                  <a16:creationId xmlns:a16="http://schemas.microsoft.com/office/drawing/2014/main" id="{ADF50231-3336-F535-F18B-2B011308F468}"/>
                </a:ext>
              </a:extLst>
            </p:cNvPr>
            <p:cNvGrpSpPr/>
            <p:nvPr/>
          </p:nvGrpSpPr>
          <p:grpSpPr>
            <a:xfrm>
              <a:off x="5394961" y="1751862"/>
              <a:ext cx="2191830" cy="2536674"/>
              <a:chOff x="7653422" y="1435608"/>
              <a:chExt cx="2769586" cy="3757446"/>
            </a:xfrm>
            <a:grpFill/>
          </p:grpSpPr>
          <p:sp>
            <p:nvSpPr>
              <p:cNvPr id="122" name="Rectangle 2">
                <a:extLst>
                  <a:ext uri="{FF2B5EF4-FFF2-40B4-BE49-F238E27FC236}">
                    <a16:creationId xmlns:a16="http://schemas.microsoft.com/office/drawing/2014/main" id="{DB12D6A6-7880-112B-0563-8B13D3E2ED36}"/>
                  </a:ext>
                </a:extLst>
              </p:cNvPr>
              <p:cNvSpPr/>
              <p:nvPr/>
            </p:nvSpPr>
            <p:spPr>
              <a:xfrm>
                <a:off x="8910733" y="3730751"/>
                <a:ext cx="289922" cy="1462303"/>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Freeform: Shape 122">
                <a:extLst>
                  <a:ext uri="{FF2B5EF4-FFF2-40B4-BE49-F238E27FC236}">
                    <a16:creationId xmlns:a16="http://schemas.microsoft.com/office/drawing/2014/main" id="{CB4BDD6D-BE2A-D61D-4284-D41B6A75C9F0}"/>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Tree>
    <p:extLst>
      <p:ext uri="{BB962C8B-B14F-4D97-AF65-F5344CB8AC3E}">
        <p14:creationId xmlns:p14="http://schemas.microsoft.com/office/powerpoint/2010/main" val="19567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animEffect transition="in" filter="wipe(down)">
                                      <p:cBhvr>
                                        <p:cTn id="9" dur="580">
                                          <p:stCondLst>
                                            <p:cond delay="0"/>
                                          </p:stCondLst>
                                        </p:cTn>
                                        <p:tgtEl>
                                          <p:spTgt spid="46"/>
                                        </p:tgtEl>
                                      </p:cBhvr>
                                    </p:animEffect>
                                    <p:anim calcmode="lin" valueType="num">
                                      <p:cBhvr>
                                        <p:cTn id="10"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5" dur="26">
                                          <p:stCondLst>
                                            <p:cond delay="650"/>
                                          </p:stCondLst>
                                        </p:cTn>
                                        <p:tgtEl>
                                          <p:spTgt spid="46"/>
                                        </p:tgtEl>
                                      </p:cBhvr>
                                      <p:to x="100000" y="60000"/>
                                    </p:animScale>
                                    <p:animScale>
                                      <p:cBhvr>
                                        <p:cTn id="16" dur="166" decel="50000">
                                          <p:stCondLst>
                                            <p:cond delay="676"/>
                                          </p:stCondLst>
                                        </p:cTn>
                                        <p:tgtEl>
                                          <p:spTgt spid="46"/>
                                        </p:tgtEl>
                                      </p:cBhvr>
                                      <p:to x="100000" y="100000"/>
                                    </p:animScale>
                                    <p:animScale>
                                      <p:cBhvr>
                                        <p:cTn id="17" dur="26">
                                          <p:stCondLst>
                                            <p:cond delay="1312"/>
                                          </p:stCondLst>
                                        </p:cTn>
                                        <p:tgtEl>
                                          <p:spTgt spid="46"/>
                                        </p:tgtEl>
                                      </p:cBhvr>
                                      <p:to x="100000" y="80000"/>
                                    </p:animScale>
                                    <p:animScale>
                                      <p:cBhvr>
                                        <p:cTn id="18" dur="166" decel="50000">
                                          <p:stCondLst>
                                            <p:cond delay="1338"/>
                                          </p:stCondLst>
                                        </p:cTn>
                                        <p:tgtEl>
                                          <p:spTgt spid="46"/>
                                        </p:tgtEl>
                                      </p:cBhvr>
                                      <p:to x="100000" y="100000"/>
                                    </p:animScale>
                                    <p:animScale>
                                      <p:cBhvr>
                                        <p:cTn id="19" dur="26">
                                          <p:stCondLst>
                                            <p:cond delay="1642"/>
                                          </p:stCondLst>
                                        </p:cTn>
                                        <p:tgtEl>
                                          <p:spTgt spid="46"/>
                                        </p:tgtEl>
                                      </p:cBhvr>
                                      <p:to x="100000" y="90000"/>
                                    </p:animScale>
                                    <p:animScale>
                                      <p:cBhvr>
                                        <p:cTn id="20" dur="166" decel="50000">
                                          <p:stCondLst>
                                            <p:cond delay="1668"/>
                                          </p:stCondLst>
                                        </p:cTn>
                                        <p:tgtEl>
                                          <p:spTgt spid="46"/>
                                        </p:tgtEl>
                                      </p:cBhvr>
                                      <p:to x="100000" y="100000"/>
                                    </p:animScale>
                                    <p:animScale>
                                      <p:cBhvr>
                                        <p:cTn id="21" dur="26">
                                          <p:stCondLst>
                                            <p:cond delay="1808"/>
                                          </p:stCondLst>
                                        </p:cTn>
                                        <p:tgtEl>
                                          <p:spTgt spid="46"/>
                                        </p:tgtEl>
                                      </p:cBhvr>
                                      <p:to x="100000" y="95000"/>
                                    </p:animScale>
                                    <p:animScale>
                                      <p:cBhvr>
                                        <p:cTn id="22" dur="166" decel="50000">
                                          <p:stCondLst>
                                            <p:cond delay="1834"/>
                                          </p:stCondLst>
                                        </p:cTn>
                                        <p:tgtEl>
                                          <p:spTgt spid="46"/>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7"/>
                                        </p:tgtEl>
                                        <p:attrNameLst>
                                          <p:attrName>style.visibility</p:attrName>
                                        </p:attrNameLst>
                                      </p:cBhvr>
                                      <p:to>
                                        <p:strVal val="visible"/>
                                      </p:to>
                                    </p:set>
                                  </p:childTnLst>
                                </p:cTn>
                              </p:par>
                              <p:par>
                                <p:cTn id="27" presetID="0" presetClass="path" presetSubtype="0" accel="50000" decel="50000" fill="hold" nodeType="withEffect">
                                  <p:stCondLst>
                                    <p:cond delay="0"/>
                                  </p:stCondLst>
                                  <p:childTnLst>
                                    <p:animMotion origin="layout" path="M 2.08333E-6 1.48148E-6 C 0.00469 -0.0007 0.0125 -0.0007 0.01719 -0.00417 C 0.02565 -0.01042 0.03242 -0.02292 0.04127 -0.02708 C 0.04427 -0.03195 0.04674 -0.03565 0.05052 -0.03912 C 0.05299 -0.04398 0.05482 -0.04792 0.05846 -0.05116 C 0.06159 -0.06366 0.05664 -0.04491 0.0625 -0.06065 C 0.06523 -0.06829 0.06719 -0.07801 0.06862 -0.08634 C 0.0681 -0.10417 0.07096 -0.1132 0.06458 -0.12523 C 0.06315 -0.13241 0.06133 -0.1375 0.05664 -0.14144 C 0.05586 -0.14283 0.05508 -0.14421 0.05456 -0.1456 C 0.05403 -0.14676 0.05403 -0.14838 0.05351 -0.14954 C 0.04961 -0.15718 0.04049 -0.16806 0.03437 -0.17361 C 0.0319 -0.17824 0.03086 -0.18241 0.02721 -0.18565 C 0.02252 -0.19514 0.01666 -0.20324 0.01211 -0.21296 C 0.01002 -0.22384 0.00729 -0.2338 0.00612 -0.24491 C 0.00638 -0.25533 0.00625 -0.26574 0.0069 -0.27593 C 0.00768 -0.28565 0.01198 -0.28773 0.01406 -0.29607 C 0.01549 -0.30139 0.01666 -0.30371 0.02018 -0.30695 C 0.02291 -0.31204 0.02565 -0.31829 0.03021 -0.32037 C 0.04206 -0.33519 0.05677 -0.33171 0.07278 -0.33241 C 0.08789 -0.33287 0.10299 -0.33333 0.1181 -0.3338 C 0.12409 -0.33588 0.12929 -0.33982 0.13528 -0.3419 C 0.14179 -0.34769 0.14635 -0.35278 0.15143 -0.36088 C 0.15416 -0.36528 0.1595 -0.37431 0.1595 -0.37408 C 0.16198 -0.3838 0.1651 -0.39306 0.16966 -0.40116 C 0.17135 -0.40833 0.17396 -0.41597 0.17877 -0.42014 C 0.18489 -0.43218 0.19466 -0.43889 0.20508 -0.44283 C 0.21054 -0.44792 0.21185 -0.44908 0.21784 -0.45093 C 0.22695 -0.45903 0.23398 -0.45463 0.24635 -0.45371 C 0.25403 -0.45023 0.25898 -0.44954 0.26771 -0.44838 C 0.29114 -0.4419 0.28698 -0.44583 0.32916 -0.44699 C 0.33659 -0.45023 0.34466 -0.44954 0.35247 -0.45093 C 0.36107 -0.45486 0.37135 -0.45463 0.38034 -0.45648 C 0.40794 -0.46227 0.43541 -0.46366 0.46354 -0.46574 C 0.46627 -0.46528 0.46875 -0.46597 0.47135 -0.46458 C 0.47304 -0.46366 0.47396 -0.45648 0.47435 -0.45509 C 0.47656 -0.4456 0.47513 -0.44861 0.47969 -0.44283 C 0.48242 -0.43218 0.49622 -0.42408 0.50377 -0.4213 C 0.51706 -0.40903 0.5319 -0.40278 0.547 -0.39583 C 0.55364 -0.38935 0.56094 -0.38634 0.56732 -0.38102 C 0.57044 -0.37477 0.57357 -0.36875 0.57773 -0.36343 C 0.57956 -0.35833 0.58021 -0.35347 0.58268 -0.34861 C 0.58372 -0.34283 0.58554 -0.33125 0.58554 -0.33102 C 0.58528 -0.32546 0.58541 -0.31945 0.5845 -0.31366 C 0.58346 -0.30556 0.57044 -0.29074 0.56419 -0.28681 C 0.55247 -0.26968 0.53607 -0.26019 0.51914 -0.2544 C 0.5151 -0.25162 0.51198 -0.25023 0.50768 -0.24908 C 0.50221 -0.24375 0.49323 -0.24259 0.48685 -0.24097 C 0.48086 -0.23958 0.47513 -0.23658 0.46927 -0.23542 C 0.45573 -0.23264 0.43906 -0.23333 0.42721 -0.23287 C 0.42409 -0.23241 0.41771 -0.23148 0.41771 -0.23125 " pathEditMode="relative" rAng="0" ptsTypes="AAAAAAAAAAAAAAAAAAAAAAAAAAAAAAAAAAAAAAAAAAAAAAAAAAA">
                                      <p:cBhvr>
                                        <p:cTn id="28" dur="3000" fill="hold"/>
                                        <p:tgtEl>
                                          <p:spTgt spid="46"/>
                                        </p:tgtEl>
                                        <p:attrNameLst>
                                          <p:attrName>ppt_x</p:attrName>
                                          <p:attrName>ppt_y</p:attrName>
                                        </p:attrNameLst>
                                      </p:cBhvr>
                                      <p:rCtr x="29271" y="-23287"/>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6"/>
                                        </p:tgtEl>
                                        <p:attrNameLst>
                                          <p:attrName>style.visibility</p:attrName>
                                        </p:attrNameLst>
                                      </p:cBhvr>
                                      <p:to>
                                        <p:strVal val="visible"/>
                                      </p:to>
                                    </p:set>
                                  </p:childTnLst>
                                </p:cTn>
                              </p:par>
                              <p:par>
                                <p:cTn id="33" presetID="10"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2000"/>
                                        <p:tgtEl>
                                          <p:spTgt spid="2"/>
                                        </p:tgtEl>
                                      </p:cBhvr>
                                    </p:animEffect>
                                  </p:childTnLst>
                                </p:cTn>
                              </p:par>
                              <p:par>
                                <p:cTn id="36" presetID="10" presetClass="exit" presetSubtype="0" fill="hold" nodeType="withEffect">
                                  <p:stCondLst>
                                    <p:cond delay="0"/>
                                  </p:stCondLst>
                                  <p:childTnLst>
                                    <p:animEffect transition="out" filter="fade">
                                      <p:cBhvr>
                                        <p:cTn id="37" dur="500"/>
                                        <p:tgtEl>
                                          <p:spTgt spid="69"/>
                                        </p:tgtEl>
                                      </p:cBhvr>
                                    </p:animEffect>
                                    <p:set>
                                      <p:cBhvr>
                                        <p:cTn id="38" dur="1" fill="hold">
                                          <p:stCondLst>
                                            <p:cond delay="499"/>
                                          </p:stCondLst>
                                        </p:cTn>
                                        <p:tgtEl>
                                          <p:spTgt spid="69"/>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493"/>
                                        </p:tgtEl>
                                      </p:cBhvr>
                                    </p:animEffect>
                                    <p:set>
                                      <p:cBhvr>
                                        <p:cTn id="41" dur="1" fill="hold">
                                          <p:stCondLst>
                                            <p:cond delay="499"/>
                                          </p:stCondLst>
                                        </p:cTn>
                                        <p:tgtEl>
                                          <p:spTgt spid="493"/>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58"/>
                                        </p:tgtEl>
                                      </p:cBhvr>
                                    </p:animEffect>
                                    <p:set>
                                      <p:cBhvr>
                                        <p:cTn id="44" dur="1" fill="hold">
                                          <p:stCondLst>
                                            <p:cond delay="499"/>
                                          </p:stCondLst>
                                        </p:cTn>
                                        <p:tgtEl>
                                          <p:spTgt spid="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 grpId="0"/>
      <p:bldP spid="96" grpId="0"/>
      <p:bldP spid="9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Picture 144">
            <a:extLst>
              <a:ext uri="{FF2B5EF4-FFF2-40B4-BE49-F238E27FC236}">
                <a16:creationId xmlns:a16="http://schemas.microsoft.com/office/drawing/2014/main" id="{9CA38F18-18C4-4262-BF79-511284869F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24000" y="1"/>
            <a:ext cx="9144000" cy="769441"/>
          </a:xfrm>
          <a:prstGeom prst="rect">
            <a:avLst/>
          </a:prstGeom>
          <a:noFill/>
        </p:spPr>
        <p:txBody>
          <a:bodyPr wrap="square" rtlCol="0">
            <a:spAutoFit/>
          </a:bodyPr>
          <a:lstStyle/>
          <a:p>
            <a:pPr algn="ctr"/>
            <a:r>
              <a:rPr lang="en-US" sz="4400" dirty="0">
                <a:latin typeface="Lucida Calligraphy" pitchFamily="66" charset="0"/>
              </a:rPr>
              <a:t>Understanding</a:t>
            </a:r>
          </a:p>
        </p:txBody>
      </p:sp>
      <p:sp>
        <p:nvSpPr>
          <p:cNvPr id="41" name="TextBox 40"/>
          <p:cNvSpPr txBox="1"/>
          <p:nvPr/>
        </p:nvSpPr>
        <p:spPr>
          <a:xfrm>
            <a:off x="143256" y="6550223"/>
            <a:ext cx="6248400" cy="307777"/>
          </a:xfrm>
          <a:prstGeom prst="rect">
            <a:avLst/>
          </a:prstGeom>
          <a:noFill/>
        </p:spPr>
        <p:txBody>
          <a:bodyPr wrap="square" rtlCol="0">
            <a:spAutoFit/>
          </a:bodyPr>
          <a:lstStyle/>
          <a:p>
            <a:r>
              <a:rPr lang="en-US" sz="1400" dirty="0"/>
              <a:t>Mosiah 8:11-12</a:t>
            </a:r>
          </a:p>
        </p:txBody>
      </p:sp>
      <p:grpSp>
        <p:nvGrpSpPr>
          <p:cNvPr id="2" name="Group 16"/>
          <p:cNvGrpSpPr/>
          <p:nvPr/>
        </p:nvGrpSpPr>
        <p:grpSpPr>
          <a:xfrm>
            <a:off x="5181600" y="3886200"/>
            <a:ext cx="1447800" cy="1828800"/>
            <a:chOff x="914400" y="1143000"/>
            <a:chExt cx="4572000" cy="6553200"/>
          </a:xfrm>
        </p:grpSpPr>
        <p:grpSp>
          <p:nvGrpSpPr>
            <p:cNvPr id="4" name="Group 1"/>
            <p:cNvGrpSpPr/>
            <p:nvPr/>
          </p:nvGrpSpPr>
          <p:grpSpPr>
            <a:xfrm>
              <a:off x="914400" y="1143000"/>
              <a:ext cx="4572000" cy="6553200"/>
              <a:chOff x="838200" y="1371600"/>
              <a:chExt cx="1524000" cy="1752600"/>
            </a:xfrm>
          </p:grpSpPr>
          <p:sp>
            <p:nvSpPr>
              <p:cNvPr id="264" name="Rounded Rectangle 2"/>
              <p:cNvSpPr/>
              <p:nvPr/>
            </p:nvSpPr>
            <p:spPr>
              <a:xfrm>
                <a:off x="990600" y="1447800"/>
                <a:ext cx="1219200" cy="1676400"/>
              </a:xfrm>
              <a:prstGeom prst="roundRect">
                <a:avLst/>
              </a:prstGeom>
              <a:solidFill>
                <a:srgbClr val="FFC000"/>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ounded Rectangle 3"/>
              <p:cNvSpPr/>
              <p:nvPr/>
            </p:nvSpPr>
            <p:spPr>
              <a:xfrm>
                <a:off x="1066800" y="1447800"/>
                <a:ext cx="1219200" cy="1676400"/>
              </a:xfrm>
              <a:prstGeom prst="roundRect">
                <a:avLst/>
              </a:prstGeom>
              <a:solidFill>
                <a:srgbClr val="FFC000"/>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ounded Rectangle 4"/>
              <p:cNvSpPr/>
              <p:nvPr/>
            </p:nvSpPr>
            <p:spPr>
              <a:xfrm>
                <a:off x="1143000" y="1371600"/>
                <a:ext cx="1219200" cy="1676400"/>
              </a:xfrm>
              <a:prstGeom prst="roundRect">
                <a:avLst/>
              </a:prstGeom>
              <a:solidFill>
                <a:srgbClr val="FFC000"/>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Donut 5"/>
              <p:cNvSpPr/>
              <p:nvPr/>
            </p:nvSpPr>
            <p:spPr>
              <a:xfrm>
                <a:off x="838200" y="2057400"/>
                <a:ext cx="533400" cy="304800"/>
              </a:xfrm>
              <a:prstGeom prst="donut">
                <a:avLst/>
              </a:prstGeom>
              <a:solidFill>
                <a:srgbClr val="FFC000"/>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8" name="Donut 6"/>
              <p:cNvSpPr/>
              <p:nvPr/>
            </p:nvSpPr>
            <p:spPr>
              <a:xfrm>
                <a:off x="838200" y="2438400"/>
                <a:ext cx="533400" cy="304800"/>
              </a:xfrm>
              <a:prstGeom prst="donut">
                <a:avLst/>
              </a:prstGeom>
              <a:solidFill>
                <a:srgbClr val="FFC000"/>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9" name="Donut 7"/>
              <p:cNvSpPr/>
              <p:nvPr/>
            </p:nvSpPr>
            <p:spPr>
              <a:xfrm>
                <a:off x="838200" y="1676400"/>
                <a:ext cx="533400" cy="304800"/>
              </a:xfrm>
              <a:prstGeom prst="donut">
                <a:avLst/>
              </a:prstGeom>
              <a:solidFill>
                <a:srgbClr val="FFC000"/>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60" name="Frame 12"/>
            <p:cNvSpPr/>
            <p:nvPr/>
          </p:nvSpPr>
          <p:spPr>
            <a:xfrm>
              <a:off x="1219200" y="2438400"/>
              <a:ext cx="914400" cy="838200"/>
            </a:xfrm>
            <a:prstGeom prst="frame">
              <a:avLst>
                <a:gd name="adj1" fmla="val 21057"/>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1" name="Frame 260"/>
            <p:cNvSpPr/>
            <p:nvPr/>
          </p:nvSpPr>
          <p:spPr>
            <a:xfrm>
              <a:off x="1219200" y="3886200"/>
              <a:ext cx="914400" cy="838200"/>
            </a:xfrm>
            <a:prstGeom prst="frame">
              <a:avLst>
                <a:gd name="adj1" fmla="val 21057"/>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2" name="Frame 261"/>
            <p:cNvSpPr/>
            <p:nvPr/>
          </p:nvSpPr>
          <p:spPr>
            <a:xfrm>
              <a:off x="1219200" y="5257800"/>
              <a:ext cx="914400" cy="838200"/>
            </a:xfrm>
            <a:prstGeom prst="frame">
              <a:avLst>
                <a:gd name="adj1" fmla="val 21057"/>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321"/>
          <p:cNvGrpSpPr/>
          <p:nvPr/>
        </p:nvGrpSpPr>
        <p:grpSpPr>
          <a:xfrm>
            <a:off x="1828800" y="1828800"/>
            <a:ext cx="1905000" cy="1219200"/>
            <a:chOff x="818071" y="606287"/>
            <a:chExt cx="5105400" cy="2286000"/>
          </a:xfrm>
        </p:grpSpPr>
        <p:sp>
          <p:nvSpPr>
            <p:cNvPr id="323" name="Rounded Rectangular Callout 322"/>
            <p:cNvSpPr/>
            <p:nvPr/>
          </p:nvSpPr>
          <p:spPr>
            <a:xfrm>
              <a:off x="818071" y="606287"/>
              <a:ext cx="5105400" cy="2286000"/>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p:cNvSpPr/>
            <p:nvPr/>
          </p:nvSpPr>
          <p:spPr>
            <a:xfrm>
              <a:off x="1147451" y="606287"/>
              <a:ext cx="4572000" cy="2250617"/>
            </a:xfrm>
            <a:prstGeom prst="rect">
              <a:avLst/>
            </a:prstGeom>
          </p:spPr>
          <p:txBody>
            <a:bodyPr>
              <a:spAutoFit/>
            </a:bodyPr>
            <a:lstStyle/>
            <a:p>
              <a:r>
                <a:rPr lang="en-US" dirty="0"/>
                <a:t>Do you know of anyone that can translate these plates?</a:t>
              </a:r>
            </a:p>
          </p:txBody>
        </p:sp>
      </p:grpSp>
      <p:grpSp>
        <p:nvGrpSpPr>
          <p:cNvPr id="16" name="Group 324"/>
          <p:cNvGrpSpPr/>
          <p:nvPr/>
        </p:nvGrpSpPr>
        <p:grpSpPr>
          <a:xfrm>
            <a:off x="5486400" y="1371600"/>
            <a:ext cx="4038600" cy="1752600"/>
            <a:chOff x="914400" y="1447800"/>
            <a:chExt cx="5105400" cy="2286000"/>
          </a:xfrm>
        </p:grpSpPr>
        <p:sp>
          <p:nvSpPr>
            <p:cNvPr id="326" name="Rounded Rectangular Callout 325"/>
            <p:cNvSpPr/>
            <p:nvPr/>
          </p:nvSpPr>
          <p:spPr>
            <a:xfrm>
              <a:off x="914400" y="1447800"/>
              <a:ext cx="5105400" cy="2286000"/>
            </a:xfrm>
            <a:prstGeom prst="wedgeRoundRectCallout">
              <a:avLst>
                <a:gd name="adj1" fmla="val -11456"/>
                <a:gd name="adj2" fmla="val 6144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ectangle 326"/>
            <p:cNvSpPr/>
            <p:nvPr/>
          </p:nvSpPr>
          <p:spPr>
            <a:xfrm>
              <a:off x="1219199" y="1600200"/>
              <a:ext cx="4572000" cy="1926950"/>
            </a:xfrm>
            <a:prstGeom prst="rect">
              <a:avLst/>
            </a:prstGeom>
          </p:spPr>
          <p:txBody>
            <a:bodyPr>
              <a:spAutoFit/>
            </a:bodyPr>
            <a:lstStyle/>
            <a:p>
              <a:r>
                <a:rPr lang="en-US" dirty="0"/>
                <a:t>Yes, in the Land of </a:t>
              </a:r>
              <a:r>
                <a:rPr lang="en-US" dirty="0" err="1"/>
                <a:t>Zarahemla</a:t>
              </a:r>
              <a:r>
                <a:rPr lang="en-US" dirty="0"/>
                <a:t> there is our king who can translate the records. He can translate all records that are ancient, this is his gift from God.  He is a seer.</a:t>
              </a:r>
            </a:p>
          </p:txBody>
        </p:sp>
      </p:grpSp>
      <p:grpSp>
        <p:nvGrpSpPr>
          <p:cNvPr id="17" name="Group 16">
            <a:extLst>
              <a:ext uri="{FF2B5EF4-FFF2-40B4-BE49-F238E27FC236}">
                <a16:creationId xmlns:a16="http://schemas.microsoft.com/office/drawing/2014/main" id="{87CD1FC0-4C95-57CC-A35A-71C8F97917F8}"/>
              </a:ext>
            </a:extLst>
          </p:cNvPr>
          <p:cNvGrpSpPr/>
          <p:nvPr/>
        </p:nvGrpSpPr>
        <p:grpSpPr>
          <a:xfrm>
            <a:off x="6990846" y="3273333"/>
            <a:ext cx="1421247" cy="3528667"/>
            <a:chOff x="454873" y="381962"/>
            <a:chExt cx="2517953" cy="6251564"/>
          </a:xfrm>
        </p:grpSpPr>
        <p:sp>
          <p:nvSpPr>
            <p:cNvPr id="18" name="Oval 17">
              <a:extLst>
                <a:ext uri="{FF2B5EF4-FFF2-40B4-BE49-F238E27FC236}">
                  <a16:creationId xmlns:a16="http://schemas.microsoft.com/office/drawing/2014/main" id="{CA3DBAE4-C627-AAA9-148B-B7AD27797A77}"/>
                </a:ext>
              </a:extLst>
            </p:cNvPr>
            <p:cNvSpPr/>
            <p:nvPr/>
          </p:nvSpPr>
          <p:spPr>
            <a:xfrm rot="4271122">
              <a:off x="949208" y="5770001"/>
              <a:ext cx="707912" cy="1019137"/>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D23D1ED-63FB-0CA5-DED3-16AC9AA2121F}"/>
                </a:ext>
              </a:extLst>
            </p:cNvPr>
            <p:cNvSpPr/>
            <p:nvPr/>
          </p:nvSpPr>
          <p:spPr>
            <a:xfrm rot="4663168">
              <a:off x="1795681" y="5865040"/>
              <a:ext cx="605525" cy="913085"/>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0AC1BD2B-C831-4A40-33F0-85F1B34B22DB}"/>
                </a:ext>
              </a:extLst>
            </p:cNvPr>
            <p:cNvSpPr/>
            <p:nvPr/>
          </p:nvSpPr>
          <p:spPr>
            <a:xfrm>
              <a:off x="454873" y="3639927"/>
              <a:ext cx="2517953" cy="2643850"/>
            </a:xfrm>
            <a:prstGeom prst="trapezoid">
              <a:avLst>
                <a:gd name="adj" fmla="val 2912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03A819B-EF5C-4D24-588B-C15F89980E4A}"/>
                </a:ext>
              </a:extLst>
            </p:cNvPr>
            <p:cNvSpPr/>
            <p:nvPr/>
          </p:nvSpPr>
          <p:spPr>
            <a:xfrm>
              <a:off x="475192" y="3820261"/>
              <a:ext cx="707912" cy="1019135"/>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61FCA71-B89D-1955-FC8D-FA6CB68EED54}"/>
                </a:ext>
              </a:extLst>
            </p:cNvPr>
            <p:cNvSpPr/>
            <p:nvPr/>
          </p:nvSpPr>
          <p:spPr>
            <a:xfrm>
              <a:off x="2091542" y="3891722"/>
              <a:ext cx="707912" cy="1019135"/>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a:extLst>
                <a:ext uri="{FF2B5EF4-FFF2-40B4-BE49-F238E27FC236}">
                  <a16:creationId xmlns:a16="http://schemas.microsoft.com/office/drawing/2014/main" id="{EBD387D3-0243-635E-67C5-5F7D41CCE112}"/>
                </a:ext>
              </a:extLst>
            </p:cNvPr>
            <p:cNvSpPr/>
            <p:nvPr/>
          </p:nvSpPr>
          <p:spPr>
            <a:xfrm rot="20411805">
              <a:off x="1780377" y="2486934"/>
              <a:ext cx="983659" cy="2050871"/>
            </a:xfrm>
            <a:prstGeom prst="trapezoid">
              <a:avLst>
                <a:gd name="adj" fmla="val 37545"/>
              </a:avLst>
            </a:prstGeom>
            <a:solidFill>
              <a:srgbClr val="CCA9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6579A1F2-458F-0ACC-EC25-84B0D60CF1B3}"/>
                </a:ext>
              </a:extLst>
            </p:cNvPr>
            <p:cNvSpPr/>
            <p:nvPr/>
          </p:nvSpPr>
          <p:spPr>
            <a:xfrm rot="1535346">
              <a:off x="511314" y="2629752"/>
              <a:ext cx="888457" cy="1782501"/>
            </a:xfrm>
            <a:prstGeom prst="trapezoid">
              <a:avLst>
                <a:gd name="adj" fmla="val 30890"/>
              </a:avLst>
            </a:prstGeom>
            <a:solidFill>
              <a:srgbClr val="CCA9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apezoid 24">
              <a:extLst>
                <a:ext uri="{FF2B5EF4-FFF2-40B4-BE49-F238E27FC236}">
                  <a16:creationId xmlns:a16="http://schemas.microsoft.com/office/drawing/2014/main" id="{7193DA55-35C6-A91E-BA2F-94BD7724A4F8}"/>
                </a:ext>
              </a:extLst>
            </p:cNvPr>
            <p:cNvSpPr/>
            <p:nvPr/>
          </p:nvSpPr>
          <p:spPr>
            <a:xfrm>
              <a:off x="706667" y="2506848"/>
              <a:ext cx="1888466" cy="2643850"/>
            </a:xfrm>
            <a:prstGeom prst="trapezoid">
              <a:avLst>
                <a:gd name="adj" fmla="val 29129"/>
              </a:avLst>
            </a:prstGeom>
            <a:solidFill>
              <a:srgbClr val="CCA9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79">
              <a:extLst>
                <a:ext uri="{FF2B5EF4-FFF2-40B4-BE49-F238E27FC236}">
                  <a16:creationId xmlns:a16="http://schemas.microsoft.com/office/drawing/2014/main" id="{8DE5F636-3822-8865-45CA-C66496A00493}"/>
                </a:ext>
              </a:extLst>
            </p:cNvPr>
            <p:cNvSpPr/>
            <p:nvPr/>
          </p:nvSpPr>
          <p:spPr>
            <a:xfrm rot="19959794">
              <a:off x="1417551" y="2683430"/>
              <a:ext cx="395279" cy="2643850"/>
            </a:xfrm>
            <a:prstGeom prst="roundRect">
              <a:avLst/>
            </a:prstGeom>
            <a:solidFill>
              <a:srgbClr val="CDB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5">
              <a:extLst>
                <a:ext uri="{FF2B5EF4-FFF2-40B4-BE49-F238E27FC236}">
                  <a16:creationId xmlns:a16="http://schemas.microsoft.com/office/drawing/2014/main" id="{391028F4-DEEB-2ADE-BF1B-52831A2AF2E2}"/>
                </a:ext>
              </a:extLst>
            </p:cNvPr>
            <p:cNvGrpSpPr/>
            <p:nvPr/>
          </p:nvGrpSpPr>
          <p:grpSpPr>
            <a:xfrm rot="173469">
              <a:off x="1103157" y="2449019"/>
              <a:ext cx="1007791" cy="1144722"/>
              <a:chOff x="3020379" y="2382032"/>
              <a:chExt cx="1108716" cy="1417044"/>
            </a:xfrm>
          </p:grpSpPr>
          <p:sp>
            <p:nvSpPr>
              <p:cNvPr id="55" name="Moon 3">
                <a:extLst>
                  <a:ext uri="{FF2B5EF4-FFF2-40B4-BE49-F238E27FC236}">
                    <a16:creationId xmlns:a16="http://schemas.microsoft.com/office/drawing/2014/main" id="{F0194D73-A045-3F60-A342-5CACE9054D5E}"/>
                  </a:ext>
                </a:extLst>
              </p:cNvPr>
              <p:cNvSpPr/>
              <p:nvPr/>
            </p:nvSpPr>
            <p:spPr>
              <a:xfrm rot="16200000">
                <a:off x="2911096" y="2581077"/>
                <a:ext cx="1327282" cy="1108716"/>
              </a:xfrm>
              <a:prstGeom prst="moon">
                <a:avLst>
                  <a:gd name="adj" fmla="val 67712"/>
                </a:avLst>
              </a:prstGeom>
              <a:solidFill>
                <a:srgbClr val="9A4C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a:extLst>
                  <a:ext uri="{FF2B5EF4-FFF2-40B4-BE49-F238E27FC236}">
                    <a16:creationId xmlns:a16="http://schemas.microsoft.com/office/drawing/2014/main" id="{02868B10-B9C7-7F7A-E976-7F6A8094490D}"/>
                  </a:ext>
                </a:extLst>
              </p:cNvPr>
              <p:cNvSpPr/>
              <p:nvPr/>
            </p:nvSpPr>
            <p:spPr>
              <a:xfrm rot="16200000">
                <a:off x="2997708" y="2407134"/>
                <a:ext cx="1142810" cy="1092605"/>
              </a:xfrm>
              <a:prstGeom prst="moon">
                <a:avLst>
                  <a:gd name="adj" fmla="val 67712"/>
                </a:avLst>
              </a:prstGeom>
              <a:solidFill>
                <a:srgbClr val="9A4C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ounded Rectangle 181">
              <a:extLst>
                <a:ext uri="{FF2B5EF4-FFF2-40B4-BE49-F238E27FC236}">
                  <a16:creationId xmlns:a16="http://schemas.microsoft.com/office/drawing/2014/main" id="{866467CE-E761-09C9-F0E5-15C4A610FE1D}"/>
                </a:ext>
              </a:extLst>
            </p:cNvPr>
            <p:cNvSpPr/>
            <p:nvPr/>
          </p:nvSpPr>
          <p:spPr>
            <a:xfrm>
              <a:off x="1713850" y="4521210"/>
              <a:ext cx="1007181" cy="1133079"/>
            </a:xfrm>
            <a:prstGeom prst="roundRect">
              <a:avLst/>
            </a:prstGeom>
            <a:solidFill>
              <a:srgbClr val="CDB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360">
              <a:extLst>
                <a:ext uri="{FF2B5EF4-FFF2-40B4-BE49-F238E27FC236}">
                  <a16:creationId xmlns:a16="http://schemas.microsoft.com/office/drawing/2014/main" id="{CFA6FB73-FD3E-332C-532A-AE660C7105B5}"/>
                </a:ext>
              </a:extLst>
            </p:cNvPr>
            <p:cNvGrpSpPr/>
            <p:nvPr/>
          </p:nvGrpSpPr>
          <p:grpSpPr>
            <a:xfrm>
              <a:off x="1839747" y="5528392"/>
              <a:ext cx="125898" cy="377693"/>
              <a:chOff x="8305800" y="4038600"/>
              <a:chExt cx="228600" cy="685800"/>
            </a:xfrm>
          </p:grpSpPr>
          <p:sp>
            <p:nvSpPr>
              <p:cNvPr id="53" name="Trapezoid 52">
                <a:extLst>
                  <a:ext uri="{FF2B5EF4-FFF2-40B4-BE49-F238E27FC236}">
                    <a16:creationId xmlns:a16="http://schemas.microsoft.com/office/drawing/2014/main" id="{FDC94169-184B-6FB6-EB24-0776119AACF0}"/>
                  </a:ext>
                </a:extLst>
              </p:cNvPr>
              <p:cNvSpPr/>
              <p:nvPr/>
            </p:nvSpPr>
            <p:spPr>
              <a:xfrm>
                <a:off x="8305800" y="4267200"/>
                <a:ext cx="228600" cy="457200"/>
              </a:xfrm>
              <a:prstGeom prst="trapezoid">
                <a:avLst/>
              </a:prstGeom>
              <a:solidFill>
                <a:srgbClr val="CDB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7C482EE-AE5B-766C-B4A6-542F13F8F742}"/>
                  </a:ext>
                </a:extLst>
              </p:cNvPr>
              <p:cNvSpPr/>
              <p:nvPr/>
            </p:nvSpPr>
            <p:spPr>
              <a:xfrm>
                <a:off x="8305800" y="4038600"/>
                <a:ext cx="228600" cy="3048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361">
              <a:extLst>
                <a:ext uri="{FF2B5EF4-FFF2-40B4-BE49-F238E27FC236}">
                  <a16:creationId xmlns:a16="http://schemas.microsoft.com/office/drawing/2014/main" id="{99240979-7461-8762-73FB-0437627A5820}"/>
                </a:ext>
              </a:extLst>
            </p:cNvPr>
            <p:cNvGrpSpPr/>
            <p:nvPr/>
          </p:nvGrpSpPr>
          <p:grpSpPr>
            <a:xfrm>
              <a:off x="2144953" y="5513132"/>
              <a:ext cx="125898" cy="377693"/>
              <a:chOff x="8305800" y="4038600"/>
              <a:chExt cx="228600" cy="685800"/>
            </a:xfrm>
          </p:grpSpPr>
          <p:sp>
            <p:nvSpPr>
              <p:cNvPr id="51" name="Trapezoid 50">
                <a:extLst>
                  <a:ext uri="{FF2B5EF4-FFF2-40B4-BE49-F238E27FC236}">
                    <a16:creationId xmlns:a16="http://schemas.microsoft.com/office/drawing/2014/main" id="{A5565CB7-2CD0-C5AA-0371-18B3445F6F5A}"/>
                  </a:ext>
                </a:extLst>
              </p:cNvPr>
              <p:cNvSpPr/>
              <p:nvPr/>
            </p:nvSpPr>
            <p:spPr>
              <a:xfrm>
                <a:off x="8305800" y="4267200"/>
                <a:ext cx="228600" cy="457200"/>
              </a:xfrm>
              <a:prstGeom prst="trapezoid">
                <a:avLst/>
              </a:prstGeom>
              <a:solidFill>
                <a:srgbClr val="CDB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375C596C-275F-AF63-F625-1FBF951D8C2E}"/>
                  </a:ext>
                </a:extLst>
              </p:cNvPr>
              <p:cNvSpPr/>
              <p:nvPr/>
            </p:nvSpPr>
            <p:spPr>
              <a:xfrm>
                <a:off x="8305800" y="4038600"/>
                <a:ext cx="228600" cy="3048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64">
              <a:extLst>
                <a:ext uri="{FF2B5EF4-FFF2-40B4-BE49-F238E27FC236}">
                  <a16:creationId xmlns:a16="http://schemas.microsoft.com/office/drawing/2014/main" id="{4B1CA0B3-E887-AF3D-8D0C-B9E80EC201AB}"/>
                </a:ext>
              </a:extLst>
            </p:cNvPr>
            <p:cNvGrpSpPr/>
            <p:nvPr/>
          </p:nvGrpSpPr>
          <p:grpSpPr>
            <a:xfrm>
              <a:off x="2469235" y="5528392"/>
              <a:ext cx="125898" cy="377693"/>
              <a:chOff x="8305800" y="4038600"/>
              <a:chExt cx="228600" cy="685800"/>
            </a:xfrm>
          </p:grpSpPr>
          <p:sp>
            <p:nvSpPr>
              <p:cNvPr id="49" name="Trapezoid 48">
                <a:extLst>
                  <a:ext uri="{FF2B5EF4-FFF2-40B4-BE49-F238E27FC236}">
                    <a16:creationId xmlns:a16="http://schemas.microsoft.com/office/drawing/2014/main" id="{E7C18F5C-7B04-6E15-28D3-E9E193A5E074}"/>
                  </a:ext>
                </a:extLst>
              </p:cNvPr>
              <p:cNvSpPr/>
              <p:nvPr/>
            </p:nvSpPr>
            <p:spPr>
              <a:xfrm>
                <a:off x="8305800" y="4267200"/>
                <a:ext cx="228600" cy="457200"/>
              </a:xfrm>
              <a:prstGeom prst="trapezoid">
                <a:avLst/>
              </a:prstGeom>
              <a:solidFill>
                <a:srgbClr val="CDB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95939C12-F063-6AFB-044B-5C4381C7CA71}"/>
                  </a:ext>
                </a:extLst>
              </p:cNvPr>
              <p:cNvSpPr/>
              <p:nvPr/>
            </p:nvSpPr>
            <p:spPr>
              <a:xfrm>
                <a:off x="8305800" y="4038600"/>
                <a:ext cx="228600" cy="3048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72">
              <a:extLst>
                <a:ext uri="{FF2B5EF4-FFF2-40B4-BE49-F238E27FC236}">
                  <a16:creationId xmlns:a16="http://schemas.microsoft.com/office/drawing/2014/main" id="{48A8BFE4-6E36-F57A-D1FF-ACEE5521CEA8}"/>
                </a:ext>
              </a:extLst>
            </p:cNvPr>
            <p:cNvGrpSpPr/>
            <p:nvPr/>
          </p:nvGrpSpPr>
          <p:grpSpPr>
            <a:xfrm>
              <a:off x="1587952" y="4647108"/>
              <a:ext cx="1258977" cy="503591"/>
              <a:chOff x="7086600" y="228600"/>
              <a:chExt cx="2443018" cy="701964"/>
            </a:xfrm>
          </p:grpSpPr>
          <p:sp>
            <p:nvSpPr>
              <p:cNvPr id="44" name="Cross 43">
                <a:extLst>
                  <a:ext uri="{FF2B5EF4-FFF2-40B4-BE49-F238E27FC236}">
                    <a16:creationId xmlns:a16="http://schemas.microsoft.com/office/drawing/2014/main" id="{AC5790DB-0552-9617-41A4-0F96EA11C921}"/>
                  </a:ext>
                </a:extLst>
              </p:cNvPr>
              <p:cNvSpPr/>
              <p:nvPr/>
            </p:nvSpPr>
            <p:spPr>
              <a:xfrm>
                <a:off x="70866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ross 44">
                <a:extLst>
                  <a:ext uri="{FF2B5EF4-FFF2-40B4-BE49-F238E27FC236}">
                    <a16:creationId xmlns:a16="http://schemas.microsoft.com/office/drawing/2014/main" id="{6B9DF1A0-4345-49CB-1D58-781A368F6982}"/>
                  </a:ext>
                </a:extLst>
              </p:cNvPr>
              <p:cNvSpPr/>
              <p:nvPr/>
            </p:nvSpPr>
            <p:spPr>
              <a:xfrm>
                <a:off x="75438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ross 45">
                <a:extLst>
                  <a:ext uri="{FF2B5EF4-FFF2-40B4-BE49-F238E27FC236}">
                    <a16:creationId xmlns:a16="http://schemas.microsoft.com/office/drawing/2014/main" id="{B4A5AAD3-67F7-85EC-14D0-148D91F03847}"/>
                  </a:ext>
                </a:extLst>
              </p:cNvPr>
              <p:cNvSpPr/>
              <p:nvPr/>
            </p:nvSpPr>
            <p:spPr>
              <a:xfrm>
                <a:off x="80010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ross 46">
                <a:extLst>
                  <a:ext uri="{FF2B5EF4-FFF2-40B4-BE49-F238E27FC236}">
                    <a16:creationId xmlns:a16="http://schemas.microsoft.com/office/drawing/2014/main" id="{753DBB50-632C-EE15-B10E-7D5582674D85}"/>
                  </a:ext>
                </a:extLst>
              </p:cNvPr>
              <p:cNvSpPr/>
              <p:nvPr/>
            </p:nvSpPr>
            <p:spPr>
              <a:xfrm>
                <a:off x="84582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ross 47">
                <a:extLst>
                  <a:ext uri="{FF2B5EF4-FFF2-40B4-BE49-F238E27FC236}">
                    <a16:creationId xmlns:a16="http://schemas.microsoft.com/office/drawing/2014/main" id="{3C0B4408-3FC9-12B2-B73C-32F79D5BD7B3}"/>
                  </a:ext>
                </a:extLst>
              </p:cNvPr>
              <p:cNvSpPr/>
              <p:nvPr/>
            </p:nvSpPr>
            <p:spPr>
              <a:xfrm>
                <a:off x="8920018" y="397164"/>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Cloud 32">
              <a:extLst>
                <a:ext uri="{FF2B5EF4-FFF2-40B4-BE49-F238E27FC236}">
                  <a16:creationId xmlns:a16="http://schemas.microsoft.com/office/drawing/2014/main" id="{CB810F17-4FD8-54B4-545D-5C951991675C}"/>
                </a:ext>
              </a:extLst>
            </p:cNvPr>
            <p:cNvSpPr/>
            <p:nvPr/>
          </p:nvSpPr>
          <p:spPr>
            <a:xfrm>
              <a:off x="569010" y="492486"/>
              <a:ext cx="1018942" cy="1955161"/>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loud 33">
              <a:extLst>
                <a:ext uri="{FF2B5EF4-FFF2-40B4-BE49-F238E27FC236}">
                  <a16:creationId xmlns:a16="http://schemas.microsoft.com/office/drawing/2014/main" id="{63684722-5F1A-F50E-B8BF-B8746D78B4F7}"/>
                </a:ext>
              </a:extLst>
            </p:cNvPr>
            <p:cNvSpPr/>
            <p:nvPr/>
          </p:nvSpPr>
          <p:spPr>
            <a:xfrm rot="20313725">
              <a:off x="1766537" y="612312"/>
              <a:ext cx="1007181" cy="1856794"/>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5FA42699-7227-8E65-08C8-541794629CFD}"/>
                </a:ext>
              </a:extLst>
            </p:cNvPr>
            <p:cNvSpPr/>
            <p:nvPr/>
          </p:nvSpPr>
          <p:spPr>
            <a:xfrm>
              <a:off x="864108" y="381962"/>
              <a:ext cx="1578694" cy="2360782"/>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178">
              <a:extLst>
                <a:ext uri="{FF2B5EF4-FFF2-40B4-BE49-F238E27FC236}">
                  <a16:creationId xmlns:a16="http://schemas.microsoft.com/office/drawing/2014/main" id="{371B0E13-C115-89AD-BA55-D02A736EE44D}"/>
                </a:ext>
              </a:extLst>
            </p:cNvPr>
            <p:cNvSpPr/>
            <p:nvPr/>
          </p:nvSpPr>
          <p:spPr>
            <a:xfrm>
              <a:off x="580771" y="744281"/>
              <a:ext cx="2014362" cy="377693"/>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73">
              <a:extLst>
                <a:ext uri="{FF2B5EF4-FFF2-40B4-BE49-F238E27FC236}">
                  <a16:creationId xmlns:a16="http://schemas.microsoft.com/office/drawing/2014/main" id="{F41295C4-75FD-DF6A-996F-8A59F2943542}"/>
                </a:ext>
              </a:extLst>
            </p:cNvPr>
            <p:cNvGrpSpPr/>
            <p:nvPr/>
          </p:nvGrpSpPr>
          <p:grpSpPr>
            <a:xfrm>
              <a:off x="580771" y="725207"/>
              <a:ext cx="2014362" cy="399865"/>
              <a:chOff x="7086600" y="228600"/>
              <a:chExt cx="2443018" cy="701964"/>
            </a:xfrm>
          </p:grpSpPr>
          <p:sp>
            <p:nvSpPr>
              <p:cNvPr id="38" name="Cross 37">
                <a:extLst>
                  <a:ext uri="{FF2B5EF4-FFF2-40B4-BE49-F238E27FC236}">
                    <a16:creationId xmlns:a16="http://schemas.microsoft.com/office/drawing/2014/main" id="{0070E466-51FA-5A93-C17C-3C9707B95ACA}"/>
                  </a:ext>
                </a:extLst>
              </p:cNvPr>
              <p:cNvSpPr/>
              <p:nvPr/>
            </p:nvSpPr>
            <p:spPr>
              <a:xfrm>
                <a:off x="70866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ross 38">
                <a:extLst>
                  <a:ext uri="{FF2B5EF4-FFF2-40B4-BE49-F238E27FC236}">
                    <a16:creationId xmlns:a16="http://schemas.microsoft.com/office/drawing/2014/main" id="{9D7866F2-4100-DDA1-FBF8-46F20B3837BA}"/>
                  </a:ext>
                </a:extLst>
              </p:cNvPr>
              <p:cNvSpPr/>
              <p:nvPr/>
            </p:nvSpPr>
            <p:spPr>
              <a:xfrm>
                <a:off x="75438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ross 39">
                <a:extLst>
                  <a:ext uri="{FF2B5EF4-FFF2-40B4-BE49-F238E27FC236}">
                    <a16:creationId xmlns:a16="http://schemas.microsoft.com/office/drawing/2014/main" id="{215BF739-270C-40D3-0E30-AB35FB4259C8}"/>
                  </a:ext>
                </a:extLst>
              </p:cNvPr>
              <p:cNvSpPr/>
              <p:nvPr/>
            </p:nvSpPr>
            <p:spPr>
              <a:xfrm>
                <a:off x="80010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ross 41">
                <a:extLst>
                  <a:ext uri="{FF2B5EF4-FFF2-40B4-BE49-F238E27FC236}">
                    <a16:creationId xmlns:a16="http://schemas.microsoft.com/office/drawing/2014/main" id="{A480ED36-9ACD-F343-BFB2-E9D7F7D5D4E0}"/>
                  </a:ext>
                </a:extLst>
              </p:cNvPr>
              <p:cNvSpPr/>
              <p:nvPr/>
            </p:nvSpPr>
            <p:spPr>
              <a:xfrm>
                <a:off x="84582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ross 42">
                <a:extLst>
                  <a:ext uri="{FF2B5EF4-FFF2-40B4-BE49-F238E27FC236}">
                    <a16:creationId xmlns:a16="http://schemas.microsoft.com/office/drawing/2014/main" id="{51ED50F9-178E-1F2E-788F-CB7544723B07}"/>
                  </a:ext>
                </a:extLst>
              </p:cNvPr>
              <p:cNvSpPr/>
              <p:nvPr/>
            </p:nvSpPr>
            <p:spPr>
              <a:xfrm>
                <a:off x="8920018" y="397164"/>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7" name="Group 56">
            <a:extLst>
              <a:ext uri="{FF2B5EF4-FFF2-40B4-BE49-F238E27FC236}">
                <a16:creationId xmlns:a16="http://schemas.microsoft.com/office/drawing/2014/main" id="{E7EDEA73-5830-1E1D-37B1-FEBBFE198D86}"/>
              </a:ext>
            </a:extLst>
          </p:cNvPr>
          <p:cNvGrpSpPr/>
          <p:nvPr/>
        </p:nvGrpSpPr>
        <p:grpSpPr>
          <a:xfrm>
            <a:off x="2220549" y="2930978"/>
            <a:ext cx="1778079" cy="3818756"/>
            <a:chOff x="3048000" y="304800"/>
            <a:chExt cx="2667000" cy="5727879"/>
          </a:xfrm>
        </p:grpSpPr>
        <p:sp>
          <p:nvSpPr>
            <p:cNvPr id="58" name="Cloud 57">
              <a:extLst>
                <a:ext uri="{FF2B5EF4-FFF2-40B4-BE49-F238E27FC236}">
                  <a16:creationId xmlns:a16="http://schemas.microsoft.com/office/drawing/2014/main" id="{18601D09-739A-F785-0E40-131D566FE51C}"/>
                </a:ext>
              </a:extLst>
            </p:cNvPr>
            <p:cNvSpPr/>
            <p:nvPr/>
          </p:nvSpPr>
          <p:spPr>
            <a:xfrm rot="12034747" flipH="1">
              <a:off x="3370244" y="914268"/>
              <a:ext cx="892274" cy="1511573"/>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Cloud 58">
              <a:extLst>
                <a:ext uri="{FF2B5EF4-FFF2-40B4-BE49-F238E27FC236}">
                  <a16:creationId xmlns:a16="http://schemas.microsoft.com/office/drawing/2014/main" id="{E739B7F1-946F-0E54-E93D-D3966180B33E}"/>
                </a:ext>
              </a:extLst>
            </p:cNvPr>
            <p:cNvSpPr/>
            <p:nvPr/>
          </p:nvSpPr>
          <p:spPr>
            <a:xfrm rot="10233287">
              <a:off x="4772477" y="886550"/>
              <a:ext cx="804600" cy="1534162"/>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0EFCD101-3798-758D-542B-156697AC836A}"/>
                </a:ext>
              </a:extLst>
            </p:cNvPr>
            <p:cNvSpPr/>
            <p:nvPr/>
          </p:nvSpPr>
          <p:spPr>
            <a:xfrm>
              <a:off x="5167923" y="3685266"/>
              <a:ext cx="547077" cy="78869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3D5CB394-7D1B-2380-1900-C01123C73F16}"/>
                </a:ext>
              </a:extLst>
            </p:cNvPr>
            <p:cNvSpPr/>
            <p:nvPr/>
          </p:nvSpPr>
          <p:spPr>
            <a:xfrm>
              <a:off x="3048000" y="3526884"/>
              <a:ext cx="547077" cy="87479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24501958-ADE0-E1F9-004D-44825D413D80}"/>
                </a:ext>
              </a:extLst>
            </p:cNvPr>
            <p:cNvSpPr/>
            <p:nvPr/>
          </p:nvSpPr>
          <p:spPr>
            <a:xfrm>
              <a:off x="3914775" y="5257800"/>
              <a:ext cx="533400" cy="774879"/>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4DA16569-48F2-3830-54D2-947CABD0B9F7}"/>
                </a:ext>
              </a:extLst>
            </p:cNvPr>
            <p:cNvSpPr/>
            <p:nvPr/>
          </p:nvSpPr>
          <p:spPr>
            <a:xfrm>
              <a:off x="4381500" y="5257800"/>
              <a:ext cx="533400" cy="774879"/>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a:extLst>
                <a:ext uri="{FF2B5EF4-FFF2-40B4-BE49-F238E27FC236}">
                  <a16:creationId xmlns:a16="http://schemas.microsoft.com/office/drawing/2014/main" id="{B6B0FC78-B674-F917-8760-41CF5965A954}"/>
                </a:ext>
              </a:extLst>
            </p:cNvPr>
            <p:cNvSpPr/>
            <p:nvPr/>
          </p:nvSpPr>
          <p:spPr>
            <a:xfrm rot="1996156">
              <a:off x="3231217" y="2524841"/>
              <a:ext cx="906285" cy="1630834"/>
            </a:xfrm>
            <a:prstGeom prst="trapezoid">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a:extLst>
                <a:ext uri="{FF2B5EF4-FFF2-40B4-BE49-F238E27FC236}">
                  <a16:creationId xmlns:a16="http://schemas.microsoft.com/office/drawing/2014/main" id="{4877081B-330B-189E-68CB-8347323C9A1E}"/>
                </a:ext>
              </a:extLst>
            </p:cNvPr>
            <p:cNvSpPr/>
            <p:nvPr/>
          </p:nvSpPr>
          <p:spPr>
            <a:xfrm rot="2041752">
              <a:off x="3367306" y="2326499"/>
              <a:ext cx="900935" cy="1476149"/>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a:extLst>
                <a:ext uri="{FF2B5EF4-FFF2-40B4-BE49-F238E27FC236}">
                  <a16:creationId xmlns:a16="http://schemas.microsoft.com/office/drawing/2014/main" id="{D14E4E7A-4787-2406-C08E-41883D59B9F7}"/>
                </a:ext>
              </a:extLst>
            </p:cNvPr>
            <p:cNvSpPr/>
            <p:nvPr/>
          </p:nvSpPr>
          <p:spPr>
            <a:xfrm rot="19870960">
              <a:off x="4725351" y="2529373"/>
              <a:ext cx="851274" cy="1630834"/>
            </a:xfrm>
            <a:prstGeom prst="trapezoid">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a:extLst>
                <a:ext uri="{FF2B5EF4-FFF2-40B4-BE49-F238E27FC236}">
                  <a16:creationId xmlns:a16="http://schemas.microsoft.com/office/drawing/2014/main" id="{01CE4C4C-F51D-53B1-563D-A630021C4F29}"/>
                </a:ext>
              </a:extLst>
            </p:cNvPr>
            <p:cNvSpPr/>
            <p:nvPr/>
          </p:nvSpPr>
          <p:spPr>
            <a:xfrm rot="20036208">
              <a:off x="4552765" y="2360938"/>
              <a:ext cx="900935" cy="1476149"/>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a:extLst>
                <a:ext uri="{FF2B5EF4-FFF2-40B4-BE49-F238E27FC236}">
                  <a16:creationId xmlns:a16="http://schemas.microsoft.com/office/drawing/2014/main" id="{316C5A4E-A573-45DD-158D-82E29A6C9166}"/>
                </a:ext>
              </a:extLst>
            </p:cNvPr>
            <p:cNvSpPr/>
            <p:nvPr/>
          </p:nvSpPr>
          <p:spPr>
            <a:xfrm>
              <a:off x="3800231" y="2393801"/>
              <a:ext cx="1299308" cy="3271711"/>
            </a:xfrm>
            <a:prstGeom prst="trapezoid">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D6DFA44C-79B5-8270-5437-055D77FFAA1B}"/>
                </a:ext>
              </a:extLst>
            </p:cNvPr>
            <p:cNvSpPr/>
            <p:nvPr/>
          </p:nvSpPr>
          <p:spPr>
            <a:xfrm>
              <a:off x="4160091" y="2135508"/>
              <a:ext cx="538107" cy="68878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a:extLst>
                <a:ext uri="{FF2B5EF4-FFF2-40B4-BE49-F238E27FC236}">
                  <a16:creationId xmlns:a16="http://schemas.microsoft.com/office/drawing/2014/main" id="{FABAFE3E-056D-CBD9-EEF1-CEE52F82EC96}"/>
                </a:ext>
              </a:extLst>
            </p:cNvPr>
            <p:cNvSpPr/>
            <p:nvPr/>
          </p:nvSpPr>
          <p:spPr>
            <a:xfrm rot="21335299">
              <a:off x="4508937" y="2333518"/>
              <a:ext cx="627397" cy="3082732"/>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a:extLst>
                <a:ext uri="{FF2B5EF4-FFF2-40B4-BE49-F238E27FC236}">
                  <a16:creationId xmlns:a16="http://schemas.microsoft.com/office/drawing/2014/main" id="{77693E62-4376-6CF5-2FBC-AA68CC9C7F43}"/>
                </a:ext>
              </a:extLst>
            </p:cNvPr>
            <p:cNvSpPr/>
            <p:nvPr/>
          </p:nvSpPr>
          <p:spPr>
            <a:xfrm rot="353417">
              <a:off x="3784915" y="2306711"/>
              <a:ext cx="627397" cy="3130956"/>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F62667C1-D91A-0CCA-E8BC-F1FE23266D7B}"/>
                </a:ext>
              </a:extLst>
            </p:cNvPr>
            <p:cNvSpPr/>
            <p:nvPr/>
          </p:nvSpPr>
          <p:spPr>
            <a:xfrm>
              <a:off x="3663462" y="735289"/>
              <a:ext cx="1641231" cy="174461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a:extLst>
                <a:ext uri="{FF2B5EF4-FFF2-40B4-BE49-F238E27FC236}">
                  <a16:creationId xmlns:a16="http://schemas.microsoft.com/office/drawing/2014/main" id="{6AA9A264-3D1C-6D1B-47B9-C0C71D7113D2}"/>
                </a:ext>
              </a:extLst>
            </p:cNvPr>
            <p:cNvSpPr/>
            <p:nvPr/>
          </p:nvSpPr>
          <p:spPr>
            <a:xfrm>
              <a:off x="4620846" y="3871275"/>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a:extLst>
                <a:ext uri="{FF2B5EF4-FFF2-40B4-BE49-F238E27FC236}">
                  <a16:creationId xmlns:a16="http://schemas.microsoft.com/office/drawing/2014/main" id="{59968A76-9EF9-86F0-7918-DBB232288A32}"/>
                </a:ext>
              </a:extLst>
            </p:cNvPr>
            <p:cNvSpPr/>
            <p:nvPr/>
          </p:nvSpPr>
          <p:spPr>
            <a:xfrm>
              <a:off x="4073770" y="3871275"/>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D192B525-562C-5691-6C7F-D1221517AF74}"/>
                </a:ext>
              </a:extLst>
            </p:cNvPr>
            <p:cNvSpPr/>
            <p:nvPr/>
          </p:nvSpPr>
          <p:spPr>
            <a:xfrm>
              <a:off x="4327194" y="2736812"/>
              <a:ext cx="341923" cy="172195"/>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67B95BD7-5E12-8A91-BCDB-C8CCEF0CC76A}"/>
                </a:ext>
              </a:extLst>
            </p:cNvPr>
            <p:cNvSpPr/>
            <p:nvPr/>
          </p:nvSpPr>
          <p:spPr>
            <a:xfrm>
              <a:off x="4307081" y="4008019"/>
              <a:ext cx="341923" cy="172195"/>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50">
              <a:extLst>
                <a:ext uri="{FF2B5EF4-FFF2-40B4-BE49-F238E27FC236}">
                  <a16:creationId xmlns:a16="http://schemas.microsoft.com/office/drawing/2014/main" id="{1FE8C708-A7AF-3B39-B112-EA839042B51F}"/>
                </a:ext>
              </a:extLst>
            </p:cNvPr>
            <p:cNvGrpSpPr/>
            <p:nvPr/>
          </p:nvGrpSpPr>
          <p:grpSpPr>
            <a:xfrm>
              <a:off x="3731846" y="304800"/>
              <a:ext cx="1504462" cy="947074"/>
              <a:chOff x="4953000" y="1219200"/>
              <a:chExt cx="1676400" cy="838200"/>
            </a:xfrm>
          </p:grpSpPr>
          <p:sp>
            <p:nvSpPr>
              <p:cNvPr id="88" name="Rounded Rectangle 32">
                <a:extLst>
                  <a:ext uri="{FF2B5EF4-FFF2-40B4-BE49-F238E27FC236}">
                    <a16:creationId xmlns:a16="http://schemas.microsoft.com/office/drawing/2014/main" id="{972CF00A-2C99-EAED-656C-2BF9A17C5420}"/>
                  </a:ext>
                </a:extLst>
              </p:cNvPr>
              <p:cNvSpPr/>
              <p:nvPr/>
            </p:nvSpPr>
            <p:spPr>
              <a:xfrm>
                <a:off x="4953000" y="1828800"/>
                <a:ext cx="1676400" cy="2286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a:extLst>
                  <a:ext uri="{FF2B5EF4-FFF2-40B4-BE49-F238E27FC236}">
                    <a16:creationId xmlns:a16="http://schemas.microsoft.com/office/drawing/2014/main" id="{F5CAE62B-BA1A-A8EE-9896-30E23C593F6E}"/>
                  </a:ext>
                </a:extLst>
              </p:cNvPr>
              <p:cNvSpPr/>
              <p:nvPr/>
            </p:nvSpPr>
            <p:spPr>
              <a:xfrm>
                <a:off x="5410200" y="1219200"/>
                <a:ext cx="762000" cy="685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FBA1AA92-D0FE-229B-E4CD-B0625DA93FB8}"/>
                  </a:ext>
                </a:extLst>
              </p:cNvPr>
              <p:cNvSpPr/>
              <p:nvPr/>
            </p:nvSpPr>
            <p:spPr>
              <a:xfrm>
                <a:off x="6248400" y="1524000"/>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F82A51CA-7758-0AE4-8B86-67C8732231FE}"/>
                  </a:ext>
                </a:extLst>
              </p:cNvPr>
              <p:cNvSpPr/>
              <p:nvPr/>
            </p:nvSpPr>
            <p:spPr>
              <a:xfrm>
                <a:off x="4988859" y="1532965"/>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134">
              <a:extLst>
                <a:ext uri="{FF2B5EF4-FFF2-40B4-BE49-F238E27FC236}">
                  <a16:creationId xmlns:a16="http://schemas.microsoft.com/office/drawing/2014/main" id="{F6DBB593-C66B-B002-3FE4-148E15EB2EED}"/>
                </a:ext>
              </a:extLst>
            </p:cNvPr>
            <p:cNvGrpSpPr/>
            <p:nvPr/>
          </p:nvGrpSpPr>
          <p:grpSpPr>
            <a:xfrm>
              <a:off x="3714750" y="914400"/>
              <a:ext cx="1466850" cy="457200"/>
              <a:chOff x="1143000" y="5778709"/>
              <a:chExt cx="4934266" cy="1079291"/>
            </a:xfrm>
          </p:grpSpPr>
          <p:sp>
            <p:nvSpPr>
              <p:cNvPr id="82" name="Quad Arrow 26">
                <a:extLst>
                  <a:ext uri="{FF2B5EF4-FFF2-40B4-BE49-F238E27FC236}">
                    <a16:creationId xmlns:a16="http://schemas.microsoft.com/office/drawing/2014/main" id="{1852C9DD-D14A-A2E0-35CE-549002E1D38D}"/>
                  </a:ext>
                </a:extLst>
              </p:cNvPr>
              <p:cNvSpPr/>
              <p:nvPr/>
            </p:nvSpPr>
            <p:spPr>
              <a:xfrm>
                <a:off x="1143000" y="5791200"/>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Quad Arrow 27">
                <a:extLst>
                  <a:ext uri="{FF2B5EF4-FFF2-40B4-BE49-F238E27FC236}">
                    <a16:creationId xmlns:a16="http://schemas.microsoft.com/office/drawing/2014/main" id="{75179549-FC54-465D-91DF-7D2C5C197AD1}"/>
                  </a:ext>
                </a:extLst>
              </p:cNvPr>
              <p:cNvSpPr/>
              <p:nvPr/>
            </p:nvSpPr>
            <p:spPr>
              <a:xfrm>
                <a:off x="1914994" y="5778709"/>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Quad Arrow 28">
                <a:extLst>
                  <a:ext uri="{FF2B5EF4-FFF2-40B4-BE49-F238E27FC236}">
                    <a16:creationId xmlns:a16="http://schemas.microsoft.com/office/drawing/2014/main" id="{C858B02E-341C-B501-568D-5E38ACB64DC7}"/>
                  </a:ext>
                </a:extLst>
              </p:cNvPr>
              <p:cNvSpPr/>
              <p:nvPr/>
            </p:nvSpPr>
            <p:spPr>
              <a:xfrm>
                <a:off x="2726962" y="5781207"/>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Quad Arrow 29">
                <a:extLst>
                  <a:ext uri="{FF2B5EF4-FFF2-40B4-BE49-F238E27FC236}">
                    <a16:creationId xmlns:a16="http://schemas.microsoft.com/office/drawing/2014/main" id="{5A9E58C9-3579-AE82-B7ED-C8CD8794AFCF}"/>
                  </a:ext>
                </a:extLst>
              </p:cNvPr>
              <p:cNvSpPr/>
              <p:nvPr/>
            </p:nvSpPr>
            <p:spPr>
              <a:xfrm>
                <a:off x="3538930" y="5783705"/>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Quad Arrow 30">
                <a:extLst>
                  <a:ext uri="{FF2B5EF4-FFF2-40B4-BE49-F238E27FC236}">
                    <a16:creationId xmlns:a16="http://schemas.microsoft.com/office/drawing/2014/main" id="{F84ABC9C-C07C-9211-C372-DC79680EB28D}"/>
                  </a:ext>
                </a:extLst>
              </p:cNvPr>
              <p:cNvSpPr/>
              <p:nvPr/>
            </p:nvSpPr>
            <p:spPr>
              <a:xfrm>
                <a:off x="4350898" y="5786203"/>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Quad Arrow 31">
                <a:extLst>
                  <a:ext uri="{FF2B5EF4-FFF2-40B4-BE49-F238E27FC236}">
                    <a16:creationId xmlns:a16="http://schemas.microsoft.com/office/drawing/2014/main" id="{F904CACB-FFF1-32BB-A497-2A1F3CA671D1}"/>
                  </a:ext>
                </a:extLst>
              </p:cNvPr>
              <p:cNvSpPr/>
              <p:nvPr/>
            </p:nvSpPr>
            <p:spPr>
              <a:xfrm>
                <a:off x="5162866" y="5788701"/>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Diamond 78">
              <a:extLst>
                <a:ext uri="{FF2B5EF4-FFF2-40B4-BE49-F238E27FC236}">
                  <a16:creationId xmlns:a16="http://schemas.microsoft.com/office/drawing/2014/main" id="{B2DFE9AB-88B7-919B-0E07-3D479FA1B8AD}"/>
                </a:ext>
              </a:extLst>
            </p:cNvPr>
            <p:cNvSpPr/>
            <p:nvPr/>
          </p:nvSpPr>
          <p:spPr>
            <a:xfrm>
              <a:off x="4142154" y="2579810"/>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a:extLst>
                <a:ext uri="{FF2B5EF4-FFF2-40B4-BE49-F238E27FC236}">
                  <a16:creationId xmlns:a16="http://schemas.microsoft.com/office/drawing/2014/main" id="{F40E18FC-448B-E212-736D-EC0D27704AED}"/>
                </a:ext>
              </a:extLst>
            </p:cNvPr>
            <p:cNvSpPr/>
            <p:nvPr/>
          </p:nvSpPr>
          <p:spPr>
            <a:xfrm>
              <a:off x="4552462" y="2579810"/>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Quad Arrow 25">
              <a:extLst>
                <a:ext uri="{FF2B5EF4-FFF2-40B4-BE49-F238E27FC236}">
                  <a16:creationId xmlns:a16="http://schemas.microsoft.com/office/drawing/2014/main" id="{22A4A7C6-3880-B5A2-D69E-DB39E4885439}"/>
                </a:ext>
              </a:extLst>
            </p:cNvPr>
            <p:cNvSpPr/>
            <p:nvPr/>
          </p:nvSpPr>
          <p:spPr>
            <a:xfrm>
              <a:off x="4207239" y="384748"/>
              <a:ext cx="533400" cy="609600"/>
            </a:xfrm>
            <a:prstGeom prst="quadArrow">
              <a:avLst>
                <a:gd name="adj1" fmla="val 22500"/>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8055098E-7185-9405-B352-FC36172E926F}"/>
              </a:ext>
            </a:extLst>
          </p:cNvPr>
          <p:cNvGrpSpPr/>
          <p:nvPr/>
        </p:nvGrpSpPr>
        <p:grpSpPr>
          <a:xfrm>
            <a:off x="9220200" y="0"/>
            <a:ext cx="1447800" cy="1524000"/>
            <a:chOff x="9220200" y="0"/>
            <a:chExt cx="1447800" cy="1524000"/>
          </a:xfrm>
        </p:grpSpPr>
        <p:sp>
          <p:nvSpPr>
            <p:cNvPr id="143" name="Cloud 142"/>
            <p:cNvSpPr/>
            <p:nvPr/>
          </p:nvSpPr>
          <p:spPr>
            <a:xfrm>
              <a:off x="9220200" y="0"/>
              <a:ext cx="1447800" cy="15240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a:extLst>
                <a:ext uri="{FF2B5EF4-FFF2-40B4-BE49-F238E27FC236}">
                  <a16:creationId xmlns:a16="http://schemas.microsoft.com/office/drawing/2014/main" id="{803D4AA1-FF2D-9B1D-1067-37EF5577BAC7}"/>
                </a:ext>
              </a:extLst>
            </p:cNvPr>
            <p:cNvGrpSpPr/>
            <p:nvPr/>
          </p:nvGrpSpPr>
          <p:grpSpPr>
            <a:xfrm>
              <a:off x="9669104" y="146185"/>
              <a:ext cx="549991" cy="1170063"/>
              <a:chOff x="4495800" y="457200"/>
              <a:chExt cx="1219200" cy="2642171"/>
            </a:xfrm>
          </p:grpSpPr>
          <p:grpSp>
            <p:nvGrpSpPr>
              <p:cNvPr id="93" name="Group 53">
                <a:extLst>
                  <a:ext uri="{FF2B5EF4-FFF2-40B4-BE49-F238E27FC236}">
                    <a16:creationId xmlns:a16="http://schemas.microsoft.com/office/drawing/2014/main" id="{4A3FFA25-1CD6-5931-6271-38C6DDFCB2F4}"/>
                  </a:ext>
                </a:extLst>
              </p:cNvPr>
              <p:cNvGrpSpPr/>
              <p:nvPr/>
            </p:nvGrpSpPr>
            <p:grpSpPr>
              <a:xfrm>
                <a:off x="4495800" y="609600"/>
                <a:ext cx="1219200" cy="2489771"/>
                <a:chOff x="3276600" y="786829"/>
                <a:chExt cx="1219200" cy="2489771"/>
              </a:xfrm>
            </p:grpSpPr>
            <p:sp>
              <p:nvSpPr>
                <p:cNvPr id="149" name="Cloud 2">
                  <a:extLst>
                    <a:ext uri="{FF2B5EF4-FFF2-40B4-BE49-F238E27FC236}">
                      <a16:creationId xmlns:a16="http://schemas.microsoft.com/office/drawing/2014/main" id="{E92FDA60-B31B-F3C4-432D-7C31201C1160}"/>
                    </a:ext>
                  </a:extLst>
                </p:cNvPr>
                <p:cNvSpPr/>
                <p:nvPr/>
              </p:nvSpPr>
              <p:spPr>
                <a:xfrm rot="1518698" flipH="1">
                  <a:off x="3438312" y="836066"/>
                  <a:ext cx="407897" cy="890154"/>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Cloud 3">
                  <a:extLst>
                    <a:ext uri="{FF2B5EF4-FFF2-40B4-BE49-F238E27FC236}">
                      <a16:creationId xmlns:a16="http://schemas.microsoft.com/office/drawing/2014/main" id="{3F66ED92-7C64-ECE4-AB97-DDB032A4F191}"/>
                    </a:ext>
                  </a:extLst>
                </p:cNvPr>
                <p:cNvSpPr/>
                <p:nvPr/>
              </p:nvSpPr>
              <p:spPr>
                <a:xfrm rot="20659987">
                  <a:off x="4018852" y="853664"/>
                  <a:ext cx="361746" cy="868718"/>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4">
                  <a:extLst>
                    <a:ext uri="{FF2B5EF4-FFF2-40B4-BE49-F238E27FC236}">
                      <a16:creationId xmlns:a16="http://schemas.microsoft.com/office/drawing/2014/main" id="{23573E41-5AED-E0AF-6781-AC98E0FC7A99}"/>
                    </a:ext>
                  </a:extLst>
                </p:cNvPr>
                <p:cNvSpPr/>
                <p:nvPr/>
              </p:nvSpPr>
              <p:spPr>
                <a:xfrm>
                  <a:off x="4245708" y="2166393"/>
                  <a:ext cx="250092" cy="36321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5">
                  <a:extLst>
                    <a:ext uri="{FF2B5EF4-FFF2-40B4-BE49-F238E27FC236}">
                      <a16:creationId xmlns:a16="http://schemas.microsoft.com/office/drawing/2014/main" id="{5E6E3FA8-F5CC-1F5D-BB79-00427231459D}"/>
                    </a:ext>
                  </a:extLst>
                </p:cNvPr>
                <p:cNvSpPr/>
                <p:nvPr/>
              </p:nvSpPr>
              <p:spPr>
                <a:xfrm>
                  <a:off x="3276600" y="2093454"/>
                  <a:ext cx="250092" cy="40286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6">
                  <a:extLst>
                    <a:ext uri="{FF2B5EF4-FFF2-40B4-BE49-F238E27FC236}">
                      <a16:creationId xmlns:a16="http://schemas.microsoft.com/office/drawing/2014/main" id="{53ED564E-B196-E997-D356-B4851A959EC9}"/>
                    </a:ext>
                  </a:extLst>
                </p:cNvPr>
                <p:cNvSpPr/>
                <p:nvPr/>
              </p:nvSpPr>
              <p:spPr>
                <a:xfrm>
                  <a:off x="3651738" y="2919748"/>
                  <a:ext cx="312615" cy="356852"/>
                </a:xfrm>
                <a:prstGeom prst="ellipse">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7">
                  <a:extLst>
                    <a:ext uri="{FF2B5EF4-FFF2-40B4-BE49-F238E27FC236}">
                      <a16:creationId xmlns:a16="http://schemas.microsoft.com/office/drawing/2014/main" id="{F2C29DFF-1476-E3FC-CCFE-66735C8E5EA4}"/>
                    </a:ext>
                  </a:extLst>
                </p:cNvPr>
                <p:cNvSpPr/>
                <p:nvPr/>
              </p:nvSpPr>
              <p:spPr>
                <a:xfrm>
                  <a:off x="3870569" y="2919748"/>
                  <a:ext cx="312615" cy="356852"/>
                </a:xfrm>
                <a:prstGeom prst="ellipse">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rapezoid 8">
                  <a:extLst>
                    <a:ext uri="{FF2B5EF4-FFF2-40B4-BE49-F238E27FC236}">
                      <a16:creationId xmlns:a16="http://schemas.microsoft.com/office/drawing/2014/main" id="{7BDEC901-8250-DCEA-0B0C-CBC0AF06ED28}"/>
                    </a:ext>
                  </a:extLst>
                </p:cNvPr>
                <p:cNvSpPr/>
                <p:nvPr/>
              </p:nvSpPr>
              <p:spPr>
                <a:xfrm rot="1996156">
                  <a:off x="3360356" y="1631987"/>
                  <a:ext cx="414302" cy="751042"/>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rapezoid 9">
                  <a:extLst>
                    <a:ext uri="{FF2B5EF4-FFF2-40B4-BE49-F238E27FC236}">
                      <a16:creationId xmlns:a16="http://schemas.microsoft.com/office/drawing/2014/main" id="{31A84437-716D-BB0E-6CB3-D11B151D48C9}"/>
                    </a:ext>
                  </a:extLst>
                </p:cNvPr>
                <p:cNvSpPr/>
                <p:nvPr/>
              </p:nvSpPr>
              <p:spPr>
                <a:xfrm rot="2041752">
                  <a:off x="3422568" y="1540645"/>
                  <a:ext cx="411856" cy="679805"/>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0">
                  <a:extLst>
                    <a:ext uri="{FF2B5EF4-FFF2-40B4-BE49-F238E27FC236}">
                      <a16:creationId xmlns:a16="http://schemas.microsoft.com/office/drawing/2014/main" id="{27A2E60F-747D-7685-E4E4-355D301384FA}"/>
                    </a:ext>
                  </a:extLst>
                </p:cNvPr>
                <p:cNvSpPr/>
                <p:nvPr/>
              </p:nvSpPr>
              <p:spPr>
                <a:xfrm rot="19870960">
                  <a:off x="4043389" y="1634074"/>
                  <a:ext cx="389154" cy="751042"/>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1">
                  <a:extLst>
                    <a:ext uri="{FF2B5EF4-FFF2-40B4-BE49-F238E27FC236}">
                      <a16:creationId xmlns:a16="http://schemas.microsoft.com/office/drawing/2014/main" id="{D70F5C9D-6512-08D8-3B53-A17F63C7B13A}"/>
                    </a:ext>
                  </a:extLst>
                </p:cNvPr>
                <p:cNvSpPr/>
                <p:nvPr/>
              </p:nvSpPr>
              <p:spPr>
                <a:xfrm rot="20036208">
                  <a:off x="3967373" y="1552069"/>
                  <a:ext cx="411856" cy="679805"/>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rapezoid 12">
                  <a:extLst>
                    <a:ext uri="{FF2B5EF4-FFF2-40B4-BE49-F238E27FC236}">
                      <a16:creationId xmlns:a16="http://schemas.microsoft.com/office/drawing/2014/main" id="{69AE3514-38FD-F17A-2FEE-11D3DDD5370B}"/>
                    </a:ext>
                  </a:extLst>
                </p:cNvPr>
                <p:cNvSpPr/>
                <p:nvPr/>
              </p:nvSpPr>
              <p:spPr>
                <a:xfrm>
                  <a:off x="3620477" y="1571640"/>
                  <a:ext cx="593969" cy="1506709"/>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3">
                  <a:extLst>
                    <a:ext uri="{FF2B5EF4-FFF2-40B4-BE49-F238E27FC236}">
                      <a16:creationId xmlns:a16="http://schemas.microsoft.com/office/drawing/2014/main" id="{C2381286-EE4B-3ACB-B3F2-460F379B6C45}"/>
                    </a:ext>
                  </a:extLst>
                </p:cNvPr>
                <p:cNvSpPr/>
                <p:nvPr/>
              </p:nvSpPr>
              <p:spPr>
                <a:xfrm>
                  <a:off x="3784984" y="1452689"/>
                  <a:ext cx="245992" cy="31720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4">
                  <a:extLst>
                    <a:ext uri="{FF2B5EF4-FFF2-40B4-BE49-F238E27FC236}">
                      <a16:creationId xmlns:a16="http://schemas.microsoft.com/office/drawing/2014/main" id="{B9C8B8FC-8EF5-9440-86EF-E2DF18480807}"/>
                    </a:ext>
                  </a:extLst>
                </p:cNvPr>
                <p:cNvSpPr/>
                <p:nvPr/>
              </p:nvSpPr>
              <p:spPr>
                <a:xfrm rot="21335299">
                  <a:off x="3944457" y="1543878"/>
                  <a:ext cx="286810" cy="1419680"/>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5">
                  <a:extLst>
                    <a:ext uri="{FF2B5EF4-FFF2-40B4-BE49-F238E27FC236}">
                      <a16:creationId xmlns:a16="http://schemas.microsoft.com/office/drawing/2014/main" id="{A333A47A-B296-6248-5E37-8AC3FB861CD0}"/>
                    </a:ext>
                  </a:extLst>
                </p:cNvPr>
                <p:cNvSpPr/>
                <p:nvPr/>
              </p:nvSpPr>
              <p:spPr>
                <a:xfrm rot="353417">
                  <a:off x="3613475" y="1531532"/>
                  <a:ext cx="286810" cy="1441888"/>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6">
                  <a:extLst>
                    <a:ext uri="{FF2B5EF4-FFF2-40B4-BE49-F238E27FC236}">
                      <a16:creationId xmlns:a16="http://schemas.microsoft.com/office/drawing/2014/main" id="{044180B6-6364-443B-407A-5E2D703F12A8}"/>
                    </a:ext>
                  </a:extLst>
                </p:cNvPr>
                <p:cNvSpPr/>
                <p:nvPr/>
              </p:nvSpPr>
              <p:spPr>
                <a:xfrm>
                  <a:off x="3557954" y="807851"/>
                  <a:ext cx="750277" cy="80343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4" name="Group 62">
                  <a:extLst>
                    <a:ext uri="{FF2B5EF4-FFF2-40B4-BE49-F238E27FC236}">
                      <a16:creationId xmlns:a16="http://schemas.microsoft.com/office/drawing/2014/main" id="{DD922F5C-7643-F814-6E12-03D690B6D592}"/>
                    </a:ext>
                  </a:extLst>
                </p:cNvPr>
                <p:cNvGrpSpPr/>
                <p:nvPr/>
              </p:nvGrpSpPr>
              <p:grpSpPr>
                <a:xfrm rot="5201482">
                  <a:off x="3803137" y="1994656"/>
                  <a:ext cx="476901" cy="103518"/>
                  <a:chOff x="3886200" y="6096000"/>
                  <a:chExt cx="3124200" cy="533400"/>
                </a:xfrm>
              </p:grpSpPr>
              <p:sp>
                <p:nvSpPr>
                  <p:cNvPr id="200" name="Left-Right Arrow 240">
                    <a:extLst>
                      <a:ext uri="{FF2B5EF4-FFF2-40B4-BE49-F238E27FC236}">
                        <a16:creationId xmlns:a16="http://schemas.microsoft.com/office/drawing/2014/main" id="{2A7AFC81-C62B-5DEC-83E4-2128FAA0A9D9}"/>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Left-Right Arrow 241">
                    <a:extLst>
                      <a:ext uri="{FF2B5EF4-FFF2-40B4-BE49-F238E27FC236}">
                        <a16:creationId xmlns:a16="http://schemas.microsoft.com/office/drawing/2014/main" id="{7200CAF2-22A3-A968-49C5-B8BA3D534A4E}"/>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Left-Right Arrow 242">
                    <a:extLst>
                      <a:ext uri="{FF2B5EF4-FFF2-40B4-BE49-F238E27FC236}">
                        <a16:creationId xmlns:a16="http://schemas.microsoft.com/office/drawing/2014/main" id="{D252A4E3-8430-A5AD-8862-C62B433AF864}"/>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63">
                  <a:extLst>
                    <a:ext uri="{FF2B5EF4-FFF2-40B4-BE49-F238E27FC236}">
                      <a16:creationId xmlns:a16="http://schemas.microsoft.com/office/drawing/2014/main" id="{E5787427-64C5-FFB0-6D59-B6B7B4EA038E}"/>
                    </a:ext>
                  </a:extLst>
                </p:cNvPr>
                <p:cNvGrpSpPr/>
                <p:nvPr/>
              </p:nvGrpSpPr>
              <p:grpSpPr>
                <a:xfrm rot="5201482">
                  <a:off x="3819688" y="2594378"/>
                  <a:ext cx="476901" cy="103518"/>
                  <a:chOff x="3886200" y="6096000"/>
                  <a:chExt cx="3124200" cy="533400"/>
                </a:xfrm>
              </p:grpSpPr>
              <p:sp>
                <p:nvSpPr>
                  <p:cNvPr id="192" name="Left-Right Arrow 237">
                    <a:extLst>
                      <a:ext uri="{FF2B5EF4-FFF2-40B4-BE49-F238E27FC236}">
                        <a16:creationId xmlns:a16="http://schemas.microsoft.com/office/drawing/2014/main" id="{42CDC54D-82C4-F929-4E91-A20FE73053A6}"/>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Left-Right Arrow 238">
                    <a:extLst>
                      <a:ext uri="{FF2B5EF4-FFF2-40B4-BE49-F238E27FC236}">
                        <a16:creationId xmlns:a16="http://schemas.microsoft.com/office/drawing/2014/main" id="{C6236061-E277-E600-DF58-4EB84AA93E7E}"/>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Left-Right Arrow 239">
                    <a:extLst>
                      <a:ext uri="{FF2B5EF4-FFF2-40B4-BE49-F238E27FC236}">
                        <a16:creationId xmlns:a16="http://schemas.microsoft.com/office/drawing/2014/main" id="{356FC050-29F9-1993-25F2-61617A974D7E}"/>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67">
                  <a:extLst>
                    <a:ext uri="{FF2B5EF4-FFF2-40B4-BE49-F238E27FC236}">
                      <a16:creationId xmlns:a16="http://schemas.microsoft.com/office/drawing/2014/main" id="{DC9B0F88-B3EA-ACD9-A4D1-93F0EBC2FB91}"/>
                    </a:ext>
                  </a:extLst>
                </p:cNvPr>
                <p:cNvGrpSpPr/>
                <p:nvPr/>
              </p:nvGrpSpPr>
              <p:grpSpPr>
                <a:xfrm rot="5400000">
                  <a:off x="3578790" y="1999625"/>
                  <a:ext cx="476901" cy="103518"/>
                  <a:chOff x="3886200" y="6096000"/>
                  <a:chExt cx="3124200" cy="533400"/>
                </a:xfrm>
              </p:grpSpPr>
              <p:sp>
                <p:nvSpPr>
                  <p:cNvPr id="189" name="Left-Right Arrow 234">
                    <a:extLst>
                      <a:ext uri="{FF2B5EF4-FFF2-40B4-BE49-F238E27FC236}">
                        <a16:creationId xmlns:a16="http://schemas.microsoft.com/office/drawing/2014/main" id="{06030EFB-1CCE-905F-A292-0AE6951C7288}"/>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Left-Right Arrow 235">
                    <a:extLst>
                      <a:ext uri="{FF2B5EF4-FFF2-40B4-BE49-F238E27FC236}">
                        <a16:creationId xmlns:a16="http://schemas.microsoft.com/office/drawing/2014/main" id="{DCAB2519-5BFE-3533-E407-94A1E72F4F7A}"/>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Left-Right Arrow 236">
                    <a:extLst>
                      <a:ext uri="{FF2B5EF4-FFF2-40B4-BE49-F238E27FC236}">
                        <a16:creationId xmlns:a16="http://schemas.microsoft.com/office/drawing/2014/main" id="{B5646C86-E85B-0B57-8F16-0373F97BA4B0}"/>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71">
                  <a:extLst>
                    <a:ext uri="{FF2B5EF4-FFF2-40B4-BE49-F238E27FC236}">
                      <a16:creationId xmlns:a16="http://schemas.microsoft.com/office/drawing/2014/main" id="{B7215979-7189-EF5B-7ADD-20E7093CF11E}"/>
                    </a:ext>
                  </a:extLst>
                </p:cNvPr>
                <p:cNvGrpSpPr/>
                <p:nvPr/>
              </p:nvGrpSpPr>
              <p:grpSpPr>
                <a:xfrm rot="5400000">
                  <a:off x="3551568" y="2602446"/>
                  <a:ext cx="476901" cy="103518"/>
                  <a:chOff x="3886200" y="6096000"/>
                  <a:chExt cx="3124200" cy="533400"/>
                </a:xfrm>
              </p:grpSpPr>
              <p:sp>
                <p:nvSpPr>
                  <p:cNvPr id="186" name="Left-Right Arrow 26">
                    <a:extLst>
                      <a:ext uri="{FF2B5EF4-FFF2-40B4-BE49-F238E27FC236}">
                        <a16:creationId xmlns:a16="http://schemas.microsoft.com/office/drawing/2014/main" id="{EFA51D6A-0EA8-D2EA-3938-0000A47E3FD6}"/>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Left-Right Arrow 27">
                    <a:extLst>
                      <a:ext uri="{FF2B5EF4-FFF2-40B4-BE49-F238E27FC236}">
                        <a16:creationId xmlns:a16="http://schemas.microsoft.com/office/drawing/2014/main" id="{2E992245-CADD-7458-C3D3-167DDA7B1764}"/>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Left-Right Arrow 233">
                    <a:extLst>
                      <a:ext uri="{FF2B5EF4-FFF2-40B4-BE49-F238E27FC236}">
                        <a16:creationId xmlns:a16="http://schemas.microsoft.com/office/drawing/2014/main" id="{001A4D63-340D-CE79-B582-31D15A60A1AC}"/>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9" name="Diamond 178">
                  <a:extLst>
                    <a:ext uri="{FF2B5EF4-FFF2-40B4-BE49-F238E27FC236}">
                      <a16:creationId xmlns:a16="http://schemas.microsoft.com/office/drawing/2014/main" id="{6E1066FD-E521-ED49-A81A-B8AFC281AD76}"/>
                    </a:ext>
                  </a:extLst>
                </p:cNvPr>
                <p:cNvSpPr/>
                <p:nvPr/>
              </p:nvSpPr>
              <p:spPr>
                <a:xfrm>
                  <a:off x="3995615" y="2252055"/>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iamond 179">
                  <a:extLst>
                    <a:ext uri="{FF2B5EF4-FFF2-40B4-BE49-F238E27FC236}">
                      <a16:creationId xmlns:a16="http://schemas.microsoft.com/office/drawing/2014/main" id="{7BDB3F0F-D412-A773-2E7D-D061FA0D4DFD}"/>
                    </a:ext>
                  </a:extLst>
                </p:cNvPr>
                <p:cNvSpPr/>
                <p:nvPr/>
              </p:nvSpPr>
              <p:spPr>
                <a:xfrm>
                  <a:off x="3745523" y="2252055"/>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Diamond 180">
                  <a:extLst>
                    <a:ext uri="{FF2B5EF4-FFF2-40B4-BE49-F238E27FC236}">
                      <a16:creationId xmlns:a16="http://schemas.microsoft.com/office/drawing/2014/main" id="{00331A35-DF42-7B1E-4571-861EDC2992A5}"/>
                    </a:ext>
                  </a:extLst>
                </p:cNvPr>
                <p:cNvSpPr/>
                <p:nvPr/>
              </p:nvSpPr>
              <p:spPr>
                <a:xfrm>
                  <a:off x="3776785" y="1657302"/>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Diamond 181">
                  <a:extLst>
                    <a:ext uri="{FF2B5EF4-FFF2-40B4-BE49-F238E27FC236}">
                      <a16:creationId xmlns:a16="http://schemas.microsoft.com/office/drawing/2014/main" id="{BC0F95D8-C793-82E7-AA4E-FEAAB45EAAB7}"/>
                    </a:ext>
                  </a:extLst>
                </p:cNvPr>
                <p:cNvSpPr/>
                <p:nvPr/>
              </p:nvSpPr>
              <p:spPr>
                <a:xfrm>
                  <a:off x="3964354" y="1657302"/>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C0EB709D-79E1-33E8-1F47-05C07E985F07}"/>
                    </a:ext>
                  </a:extLst>
                </p:cNvPr>
                <p:cNvSpPr/>
                <p:nvPr/>
              </p:nvSpPr>
              <p:spPr>
                <a:xfrm>
                  <a:off x="3861375" y="1729605"/>
                  <a:ext cx="156308" cy="793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1260BAFC-1DE1-5B89-E038-F70CF4B74810}"/>
                    </a:ext>
                  </a:extLst>
                </p:cNvPr>
                <p:cNvSpPr/>
                <p:nvPr/>
              </p:nvSpPr>
              <p:spPr>
                <a:xfrm>
                  <a:off x="3852180" y="2315030"/>
                  <a:ext cx="156308" cy="793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Cloud 2">
                  <a:extLst>
                    <a:ext uri="{FF2B5EF4-FFF2-40B4-BE49-F238E27FC236}">
                      <a16:creationId xmlns:a16="http://schemas.microsoft.com/office/drawing/2014/main" id="{517A17F0-59E9-CBD1-83A7-AE907AF1862A}"/>
                    </a:ext>
                  </a:extLst>
                </p:cNvPr>
                <p:cNvSpPr/>
                <p:nvPr/>
              </p:nvSpPr>
              <p:spPr>
                <a:xfrm rot="15742615" flipH="1">
                  <a:off x="3778420" y="528827"/>
                  <a:ext cx="282635" cy="798640"/>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50">
                <a:extLst>
                  <a:ext uri="{FF2B5EF4-FFF2-40B4-BE49-F238E27FC236}">
                    <a16:creationId xmlns:a16="http://schemas.microsoft.com/office/drawing/2014/main" id="{2F207CD9-960D-55C7-38A3-397932E05961}"/>
                  </a:ext>
                </a:extLst>
              </p:cNvPr>
              <p:cNvGrpSpPr/>
              <p:nvPr/>
            </p:nvGrpSpPr>
            <p:grpSpPr>
              <a:xfrm>
                <a:off x="4800600" y="457200"/>
                <a:ext cx="730738" cy="436153"/>
                <a:chOff x="4953000" y="1219200"/>
                <a:chExt cx="1676400" cy="838200"/>
              </a:xfrm>
            </p:grpSpPr>
            <p:sp>
              <p:nvSpPr>
                <p:cNvPr id="95" name="Rounded Rectangle 200">
                  <a:extLst>
                    <a:ext uri="{FF2B5EF4-FFF2-40B4-BE49-F238E27FC236}">
                      <a16:creationId xmlns:a16="http://schemas.microsoft.com/office/drawing/2014/main" id="{3F75C0B1-E00D-36D3-791B-7C5281FD4772}"/>
                    </a:ext>
                  </a:extLst>
                </p:cNvPr>
                <p:cNvSpPr/>
                <p:nvPr/>
              </p:nvSpPr>
              <p:spPr>
                <a:xfrm>
                  <a:off x="4953000" y="1828800"/>
                  <a:ext cx="1676400" cy="2286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a:extLst>
                    <a:ext uri="{FF2B5EF4-FFF2-40B4-BE49-F238E27FC236}">
                      <a16:creationId xmlns:a16="http://schemas.microsoft.com/office/drawing/2014/main" id="{0A8BE905-6E7E-6C91-5219-88E8C047AB60}"/>
                    </a:ext>
                  </a:extLst>
                </p:cNvPr>
                <p:cNvSpPr/>
                <p:nvPr/>
              </p:nvSpPr>
              <p:spPr>
                <a:xfrm>
                  <a:off x="5410200" y="1219200"/>
                  <a:ext cx="762000" cy="685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A780C4E8-9BAF-DF8C-3928-0AD7F1859215}"/>
                    </a:ext>
                  </a:extLst>
                </p:cNvPr>
                <p:cNvSpPr/>
                <p:nvPr/>
              </p:nvSpPr>
              <p:spPr>
                <a:xfrm>
                  <a:off x="6248400" y="1524000"/>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B81ED3D3-FF85-166A-A353-188A3E20EA3F}"/>
                    </a:ext>
                  </a:extLst>
                </p:cNvPr>
                <p:cNvSpPr/>
                <p:nvPr/>
              </p:nvSpPr>
              <p:spPr>
                <a:xfrm>
                  <a:off x="4988859" y="1532965"/>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Diamond 147">
                  <a:extLst>
                    <a:ext uri="{FF2B5EF4-FFF2-40B4-BE49-F238E27FC236}">
                      <a16:creationId xmlns:a16="http://schemas.microsoft.com/office/drawing/2014/main" id="{F896E5F5-7AC0-B47F-E15B-DC9C193C8397}"/>
                    </a:ext>
                  </a:extLst>
                </p:cNvPr>
                <p:cNvSpPr/>
                <p:nvPr/>
              </p:nvSpPr>
              <p:spPr>
                <a:xfrm>
                  <a:off x="5562600" y="1371600"/>
                  <a:ext cx="457200" cy="381000"/>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80132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47" presetClass="entr" presetSubtype="0" fill="hold" nodeType="withEffect">
                                  <p:stCondLst>
                                    <p:cond delay="0"/>
                                  </p:stCondLst>
                                  <p:childTnLst>
                                    <p:set>
                                      <p:cBhvr>
                                        <p:cTn id="8" dur="1" fill="hold">
                                          <p:stCondLst>
                                            <p:cond delay="0"/>
                                          </p:stCondLst>
                                        </p:cTn>
                                        <p:tgtEl>
                                          <p:spTgt spid="203"/>
                                        </p:tgtEl>
                                        <p:attrNameLst>
                                          <p:attrName>style.visibility</p:attrName>
                                        </p:attrNameLst>
                                      </p:cBhvr>
                                      <p:to>
                                        <p:strVal val="visible"/>
                                      </p:to>
                                    </p:set>
                                    <p:animEffect transition="in" filter="fade">
                                      <p:cBhvr>
                                        <p:cTn id="9" dur="1000"/>
                                        <p:tgtEl>
                                          <p:spTgt spid="203"/>
                                        </p:tgtEl>
                                      </p:cBhvr>
                                    </p:animEffect>
                                    <p:anim calcmode="lin" valueType="num">
                                      <p:cBhvr>
                                        <p:cTn id="10" dur="1000" fill="hold"/>
                                        <p:tgtEl>
                                          <p:spTgt spid="203"/>
                                        </p:tgtEl>
                                        <p:attrNameLst>
                                          <p:attrName>ppt_x</p:attrName>
                                        </p:attrNameLst>
                                      </p:cBhvr>
                                      <p:tavLst>
                                        <p:tav tm="0">
                                          <p:val>
                                            <p:strVal val="#ppt_x"/>
                                          </p:val>
                                        </p:tav>
                                        <p:tav tm="100000">
                                          <p:val>
                                            <p:strVal val="#ppt_x"/>
                                          </p:val>
                                        </p:tav>
                                      </p:tavLst>
                                    </p:anim>
                                    <p:anim calcmode="lin" valueType="num">
                                      <p:cBhvr>
                                        <p:cTn id="11"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0DE419-1DD5-69CC-5D71-FFABFEB95F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A0BB402F-BCA7-0AC5-0CE2-E404F51013A7}"/>
              </a:ext>
            </a:extLst>
          </p:cNvPr>
          <p:cNvSpPr txBox="1"/>
          <p:nvPr/>
        </p:nvSpPr>
        <p:spPr>
          <a:xfrm>
            <a:off x="1524000" y="600558"/>
            <a:ext cx="9144000" cy="2308324"/>
          </a:xfrm>
          <a:prstGeom prst="rect">
            <a:avLst/>
          </a:prstGeom>
          <a:noFill/>
        </p:spPr>
        <p:txBody>
          <a:bodyPr wrap="square" rtlCol="0">
            <a:spAutoFit/>
          </a:bodyPr>
          <a:lstStyle/>
          <a:p>
            <a:pPr algn="ctr"/>
            <a:r>
              <a:rPr lang="en-US" sz="4800" dirty="0">
                <a:latin typeface="Lucida Calligraphy" pitchFamily="66" charset="0"/>
              </a:rPr>
              <a:t>The Journey of Ammon</a:t>
            </a:r>
          </a:p>
          <a:p>
            <a:pPr algn="ctr"/>
            <a:endParaRPr lang="en-US" sz="4800" dirty="0">
              <a:latin typeface="Lucida Calligraphy" pitchFamily="66" charset="0"/>
            </a:endParaRPr>
          </a:p>
          <a:p>
            <a:pPr algn="ctr"/>
            <a:r>
              <a:rPr lang="en-US" sz="4800" dirty="0">
                <a:latin typeface="Lucida Calligraphy" pitchFamily="66" charset="0"/>
              </a:rPr>
              <a:t>Mosiah 7-8</a:t>
            </a:r>
          </a:p>
        </p:txBody>
      </p:sp>
      <p:grpSp>
        <p:nvGrpSpPr>
          <p:cNvPr id="4" name="Group 3">
            <a:extLst>
              <a:ext uri="{FF2B5EF4-FFF2-40B4-BE49-F238E27FC236}">
                <a16:creationId xmlns:a16="http://schemas.microsoft.com/office/drawing/2014/main" id="{ED5DB3E9-1896-B626-DF79-25F5F2940919}"/>
              </a:ext>
            </a:extLst>
          </p:cNvPr>
          <p:cNvGrpSpPr/>
          <p:nvPr/>
        </p:nvGrpSpPr>
        <p:grpSpPr>
          <a:xfrm>
            <a:off x="7989360" y="2762974"/>
            <a:ext cx="1513575" cy="3757899"/>
            <a:chOff x="454873" y="381962"/>
            <a:chExt cx="2517953" cy="6251564"/>
          </a:xfrm>
        </p:grpSpPr>
        <p:sp>
          <p:nvSpPr>
            <p:cNvPr id="5" name="Oval 4">
              <a:extLst>
                <a:ext uri="{FF2B5EF4-FFF2-40B4-BE49-F238E27FC236}">
                  <a16:creationId xmlns:a16="http://schemas.microsoft.com/office/drawing/2014/main" id="{3D73ECA4-94B1-8AED-9B9C-CEBBD4BEE5DA}"/>
                </a:ext>
              </a:extLst>
            </p:cNvPr>
            <p:cNvSpPr/>
            <p:nvPr/>
          </p:nvSpPr>
          <p:spPr>
            <a:xfrm rot="4271122">
              <a:off x="949208" y="5770001"/>
              <a:ext cx="707912" cy="1019137"/>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2012C86-CF4A-2320-1265-A37D77790B0D}"/>
                </a:ext>
              </a:extLst>
            </p:cNvPr>
            <p:cNvSpPr/>
            <p:nvPr/>
          </p:nvSpPr>
          <p:spPr>
            <a:xfrm rot="4663168">
              <a:off x="1795681" y="5865040"/>
              <a:ext cx="605525" cy="913085"/>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a:extLst>
                <a:ext uri="{FF2B5EF4-FFF2-40B4-BE49-F238E27FC236}">
                  <a16:creationId xmlns:a16="http://schemas.microsoft.com/office/drawing/2014/main" id="{AAE5DADD-8D27-21E3-0AB4-C3D38A0683DB}"/>
                </a:ext>
              </a:extLst>
            </p:cNvPr>
            <p:cNvSpPr/>
            <p:nvPr/>
          </p:nvSpPr>
          <p:spPr>
            <a:xfrm>
              <a:off x="454873" y="3639927"/>
              <a:ext cx="2517953" cy="2643850"/>
            </a:xfrm>
            <a:prstGeom prst="trapezoid">
              <a:avLst>
                <a:gd name="adj" fmla="val 2912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A7FB874-F5D6-9A15-4520-FBF095171F7B}"/>
                </a:ext>
              </a:extLst>
            </p:cNvPr>
            <p:cNvSpPr/>
            <p:nvPr/>
          </p:nvSpPr>
          <p:spPr>
            <a:xfrm>
              <a:off x="475192" y="3820261"/>
              <a:ext cx="707912" cy="1019135"/>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81F06A5-5B71-86BA-3F60-6079D408F77B}"/>
                </a:ext>
              </a:extLst>
            </p:cNvPr>
            <p:cNvSpPr/>
            <p:nvPr/>
          </p:nvSpPr>
          <p:spPr>
            <a:xfrm>
              <a:off x="2091542" y="3891722"/>
              <a:ext cx="707912" cy="1019135"/>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a:extLst>
                <a:ext uri="{FF2B5EF4-FFF2-40B4-BE49-F238E27FC236}">
                  <a16:creationId xmlns:a16="http://schemas.microsoft.com/office/drawing/2014/main" id="{5F8681A5-7A7A-FC44-B9C5-6AE211C88216}"/>
                </a:ext>
              </a:extLst>
            </p:cNvPr>
            <p:cNvSpPr/>
            <p:nvPr/>
          </p:nvSpPr>
          <p:spPr>
            <a:xfrm rot="20411805">
              <a:off x="1780377" y="2486934"/>
              <a:ext cx="983659" cy="2050871"/>
            </a:xfrm>
            <a:prstGeom prst="trapezoid">
              <a:avLst>
                <a:gd name="adj" fmla="val 37545"/>
              </a:avLst>
            </a:prstGeom>
            <a:solidFill>
              <a:srgbClr val="CCA9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78CF1A47-5F41-49B0-5793-D3DFE3C0282E}"/>
                </a:ext>
              </a:extLst>
            </p:cNvPr>
            <p:cNvSpPr/>
            <p:nvPr/>
          </p:nvSpPr>
          <p:spPr>
            <a:xfrm rot="1535346">
              <a:off x="511314" y="2629752"/>
              <a:ext cx="888457" cy="1782501"/>
            </a:xfrm>
            <a:prstGeom prst="trapezoid">
              <a:avLst>
                <a:gd name="adj" fmla="val 30890"/>
              </a:avLst>
            </a:prstGeom>
            <a:solidFill>
              <a:srgbClr val="CCA9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apezoid 11">
              <a:extLst>
                <a:ext uri="{FF2B5EF4-FFF2-40B4-BE49-F238E27FC236}">
                  <a16:creationId xmlns:a16="http://schemas.microsoft.com/office/drawing/2014/main" id="{5FB012FF-DF91-78A2-97D9-DB0EE3DF8E70}"/>
                </a:ext>
              </a:extLst>
            </p:cNvPr>
            <p:cNvSpPr/>
            <p:nvPr/>
          </p:nvSpPr>
          <p:spPr>
            <a:xfrm>
              <a:off x="706667" y="2506848"/>
              <a:ext cx="1888466" cy="2643850"/>
            </a:xfrm>
            <a:prstGeom prst="trapezoid">
              <a:avLst>
                <a:gd name="adj" fmla="val 29129"/>
              </a:avLst>
            </a:prstGeom>
            <a:solidFill>
              <a:srgbClr val="CCA9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79">
              <a:extLst>
                <a:ext uri="{FF2B5EF4-FFF2-40B4-BE49-F238E27FC236}">
                  <a16:creationId xmlns:a16="http://schemas.microsoft.com/office/drawing/2014/main" id="{07FD4998-3F01-8CC8-7C6F-5BB2B5214B1B}"/>
                </a:ext>
              </a:extLst>
            </p:cNvPr>
            <p:cNvSpPr/>
            <p:nvPr/>
          </p:nvSpPr>
          <p:spPr>
            <a:xfrm rot="19959794">
              <a:off x="1417551" y="2683430"/>
              <a:ext cx="395279" cy="2643850"/>
            </a:xfrm>
            <a:prstGeom prst="roundRect">
              <a:avLst/>
            </a:prstGeom>
            <a:solidFill>
              <a:srgbClr val="CDB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5">
              <a:extLst>
                <a:ext uri="{FF2B5EF4-FFF2-40B4-BE49-F238E27FC236}">
                  <a16:creationId xmlns:a16="http://schemas.microsoft.com/office/drawing/2014/main" id="{E8B1D6F1-7FAD-C345-473A-C29CF4D051FC}"/>
                </a:ext>
              </a:extLst>
            </p:cNvPr>
            <p:cNvGrpSpPr/>
            <p:nvPr/>
          </p:nvGrpSpPr>
          <p:grpSpPr>
            <a:xfrm rot="173469">
              <a:off x="1103157" y="2449019"/>
              <a:ext cx="1007791" cy="1144722"/>
              <a:chOff x="3020379" y="2382032"/>
              <a:chExt cx="1108716" cy="1417044"/>
            </a:xfrm>
          </p:grpSpPr>
          <p:sp>
            <p:nvSpPr>
              <p:cNvPr id="41" name="Moon 3">
                <a:extLst>
                  <a:ext uri="{FF2B5EF4-FFF2-40B4-BE49-F238E27FC236}">
                    <a16:creationId xmlns:a16="http://schemas.microsoft.com/office/drawing/2014/main" id="{15C1EFB6-0F31-EE4C-466E-0F70A90B77BA}"/>
                  </a:ext>
                </a:extLst>
              </p:cNvPr>
              <p:cNvSpPr/>
              <p:nvPr/>
            </p:nvSpPr>
            <p:spPr>
              <a:xfrm rot="16200000">
                <a:off x="2911096" y="2581077"/>
                <a:ext cx="1327282" cy="1108716"/>
              </a:xfrm>
              <a:prstGeom prst="moon">
                <a:avLst>
                  <a:gd name="adj" fmla="val 67712"/>
                </a:avLst>
              </a:prstGeom>
              <a:solidFill>
                <a:srgbClr val="9A4C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a:extLst>
                  <a:ext uri="{FF2B5EF4-FFF2-40B4-BE49-F238E27FC236}">
                    <a16:creationId xmlns:a16="http://schemas.microsoft.com/office/drawing/2014/main" id="{C6C9C3A9-1FB8-2B79-B04E-7B32BA740A31}"/>
                  </a:ext>
                </a:extLst>
              </p:cNvPr>
              <p:cNvSpPr/>
              <p:nvPr/>
            </p:nvSpPr>
            <p:spPr>
              <a:xfrm rot="16200000">
                <a:off x="2997708" y="2407134"/>
                <a:ext cx="1142810" cy="1092605"/>
              </a:xfrm>
              <a:prstGeom prst="moon">
                <a:avLst>
                  <a:gd name="adj" fmla="val 67712"/>
                </a:avLst>
              </a:prstGeom>
              <a:solidFill>
                <a:srgbClr val="9A4C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ounded Rectangle 181">
              <a:extLst>
                <a:ext uri="{FF2B5EF4-FFF2-40B4-BE49-F238E27FC236}">
                  <a16:creationId xmlns:a16="http://schemas.microsoft.com/office/drawing/2014/main" id="{4265A0EB-04E7-2768-1CDB-8658F301ABE1}"/>
                </a:ext>
              </a:extLst>
            </p:cNvPr>
            <p:cNvSpPr/>
            <p:nvPr/>
          </p:nvSpPr>
          <p:spPr>
            <a:xfrm>
              <a:off x="1713850" y="4521210"/>
              <a:ext cx="1007181" cy="1133079"/>
            </a:xfrm>
            <a:prstGeom prst="roundRect">
              <a:avLst/>
            </a:prstGeom>
            <a:solidFill>
              <a:srgbClr val="CDB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360">
              <a:extLst>
                <a:ext uri="{FF2B5EF4-FFF2-40B4-BE49-F238E27FC236}">
                  <a16:creationId xmlns:a16="http://schemas.microsoft.com/office/drawing/2014/main" id="{E45694B3-AEB1-6A45-EC46-7F8A6F6E966D}"/>
                </a:ext>
              </a:extLst>
            </p:cNvPr>
            <p:cNvGrpSpPr/>
            <p:nvPr/>
          </p:nvGrpSpPr>
          <p:grpSpPr>
            <a:xfrm>
              <a:off x="1839747" y="5528392"/>
              <a:ext cx="125898" cy="377693"/>
              <a:chOff x="8305800" y="4038600"/>
              <a:chExt cx="228600" cy="685800"/>
            </a:xfrm>
          </p:grpSpPr>
          <p:sp>
            <p:nvSpPr>
              <p:cNvPr id="39" name="Trapezoid 38">
                <a:extLst>
                  <a:ext uri="{FF2B5EF4-FFF2-40B4-BE49-F238E27FC236}">
                    <a16:creationId xmlns:a16="http://schemas.microsoft.com/office/drawing/2014/main" id="{0A5EDCCA-B17F-AB0B-A51A-ED2A12A0706C}"/>
                  </a:ext>
                </a:extLst>
              </p:cNvPr>
              <p:cNvSpPr/>
              <p:nvPr/>
            </p:nvSpPr>
            <p:spPr>
              <a:xfrm>
                <a:off x="8305800" y="4267200"/>
                <a:ext cx="228600" cy="457200"/>
              </a:xfrm>
              <a:prstGeom prst="trapezoid">
                <a:avLst/>
              </a:prstGeom>
              <a:solidFill>
                <a:srgbClr val="CDB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7C4F458A-3E11-65D3-BB49-6929B62110E0}"/>
                  </a:ext>
                </a:extLst>
              </p:cNvPr>
              <p:cNvSpPr/>
              <p:nvPr/>
            </p:nvSpPr>
            <p:spPr>
              <a:xfrm>
                <a:off x="8305800" y="4038600"/>
                <a:ext cx="228600" cy="3048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361">
              <a:extLst>
                <a:ext uri="{FF2B5EF4-FFF2-40B4-BE49-F238E27FC236}">
                  <a16:creationId xmlns:a16="http://schemas.microsoft.com/office/drawing/2014/main" id="{B6AB01C7-854F-E861-34B3-01DE9D49ED07}"/>
                </a:ext>
              </a:extLst>
            </p:cNvPr>
            <p:cNvGrpSpPr/>
            <p:nvPr/>
          </p:nvGrpSpPr>
          <p:grpSpPr>
            <a:xfrm>
              <a:off x="2144953" y="5513132"/>
              <a:ext cx="125898" cy="377693"/>
              <a:chOff x="8305800" y="4038600"/>
              <a:chExt cx="228600" cy="685800"/>
            </a:xfrm>
          </p:grpSpPr>
          <p:sp>
            <p:nvSpPr>
              <p:cNvPr id="37" name="Trapezoid 36">
                <a:extLst>
                  <a:ext uri="{FF2B5EF4-FFF2-40B4-BE49-F238E27FC236}">
                    <a16:creationId xmlns:a16="http://schemas.microsoft.com/office/drawing/2014/main" id="{FBA4499D-1D2B-41CB-8B4D-FF8052ADA086}"/>
                  </a:ext>
                </a:extLst>
              </p:cNvPr>
              <p:cNvSpPr/>
              <p:nvPr/>
            </p:nvSpPr>
            <p:spPr>
              <a:xfrm>
                <a:off x="8305800" y="4267200"/>
                <a:ext cx="228600" cy="457200"/>
              </a:xfrm>
              <a:prstGeom prst="trapezoid">
                <a:avLst/>
              </a:prstGeom>
              <a:solidFill>
                <a:srgbClr val="CDB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1C240666-53D6-2DDD-CD0E-5B6A8AA2F571}"/>
                  </a:ext>
                </a:extLst>
              </p:cNvPr>
              <p:cNvSpPr/>
              <p:nvPr/>
            </p:nvSpPr>
            <p:spPr>
              <a:xfrm>
                <a:off x="8305800" y="4038600"/>
                <a:ext cx="228600" cy="3048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364">
              <a:extLst>
                <a:ext uri="{FF2B5EF4-FFF2-40B4-BE49-F238E27FC236}">
                  <a16:creationId xmlns:a16="http://schemas.microsoft.com/office/drawing/2014/main" id="{0D06732C-9978-ADBD-2B30-76687F195A60}"/>
                </a:ext>
              </a:extLst>
            </p:cNvPr>
            <p:cNvGrpSpPr/>
            <p:nvPr/>
          </p:nvGrpSpPr>
          <p:grpSpPr>
            <a:xfrm>
              <a:off x="2469235" y="5528392"/>
              <a:ext cx="125898" cy="377693"/>
              <a:chOff x="8305800" y="4038600"/>
              <a:chExt cx="228600" cy="685800"/>
            </a:xfrm>
          </p:grpSpPr>
          <p:sp>
            <p:nvSpPr>
              <p:cNvPr id="35" name="Trapezoid 34">
                <a:extLst>
                  <a:ext uri="{FF2B5EF4-FFF2-40B4-BE49-F238E27FC236}">
                    <a16:creationId xmlns:a16="http://schemas.microsoft.com/office/drawing/2014/main" id="{8930531E-D476-DF44-D9AB-A01978A3B0C6}"/>
                  </a:ext>
                </a:extLst>
              </p:cNvPr>
              <p:cNvSpPr/>
              <p:nvPr/>
            </p:nvSpPr>
            <p:spPr>
              <a:xfrm>
                <a:off x="8305800" y="4267200"/>
                <a:ext cx="228600" cy="457200"/>
              </a:xfrm>
              <a:prstGeom prst="trapezoid">
                <a:avLst/>
              </a:prstGeom>
              <a:solidFill>
                <a:srgbClr val="CDB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1FB72E5A-61B9-EC75-AD7A-7F404664F3EF}"/>
                  </a:ext>
                </a:extLst>
              </p:cNvPr>
              <p:cNvSpPr/>
              <p:nvPr/>
            </p:nvSpPr>
            <p:spPr>
              <a:xfrm>
                <a:off x="8305800" y="4038600"/>
                <a:ext cx="228600" cy="3048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372">
              <a:extLst>
                <a:ext uri="{FF2B5EF4-FFF2-40B4-BE49-F238E27FC236}">
                  <a16:creationId xmlns:a16="http://schemas.microsoft.com/office/drawing/2014/main" id="{4221BA8F-B93B-5339-58D2-F9F85DCD9B12}"/>
                </a:ext>
              </a:extLst>
            </p:cNvPr>
            <p:cNvGrpSpPr/>
            <p:nvPr/>
          </p:nvGrpSpPr>
          <p:grpSpPr>
            <a:xfrm>
              <a:off x="1587952" y="4647108"/>
              <a:ext cx="1258977" cy="503591"/>
              <a:chOff x="7086600" y="228600"/>
              <a:chExt cx="2443018" cy="701964"/>
            </a:xfrm>
          </p:grpSpPr>
          <p:sp>
            <p:nvSpPr>
              <p:cNvPr id="30" name="Cross 29">
                <a:extLst>
                  <a:ext uri="{FF2B5EF4-FFF2-40B4-BE49-F238E27FC236}">
                    <a16:creationId xmlns:a16="http://schemas.microsoft.com/office/drawing/2014/main" id="{3EAEB595-7251-6EA1-AE25-1801E12237C7}"/>
                  </a:ext>
                </a:extLst>
              </p:cNvPr>
              <p:cNvSpPr/>
              <p:nvPr/>
            </p:nvSpPr>
            <p:spPr>
              <a:xfrm>
                <a:off x="70866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ross 30">
                <a:extLst>
                  <a:ext uri="{FF2B5EF4-FFF2-40B4-BE49-F238E27FC236}">
                    <a16:creationId xmlns:a16="http://schemas.microsoft.com/office/drawing/2014/main" id="{A3EDE9D6-F6DE-13E9-3AE9-AF50A7D48C40}"/>
                  </a:ext>
                </a:extLst>
              </p:cNvPr>
              <p:cNvSpPr/>
              <p:nvPr/>
            </p:nvSpPr>
            <p:spPr>
              <a:xfrm>
                <a:off x="75438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ross 31">
                <a:extLst>
                  <a:ext uri="{FF2B5EF4-FFF2-40B4-BE49-F238E27FC236}">
                    <a16:creationId xmlns:a16="http://schemas.microsoft.com/office/drawing/2014/main" id="{9CD6FB18-C0FF-7282-45CF-8EC7C03D927A}"/>
                  </a:ext>
                </a:extLst>
              </p:cNvPr>
              <p:cNvSpPr/>
              <p:nvPr/>
            </p:nvSpPr>
            <p:spPr>
              <a:xfrm>
                <a:off x="80010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ross 32">
                <a:extLst>
                  <a:ext uri="{FF2B5EF4-FFF2-40B4-BE49-F238E27FC236}">
                    <a16:creationId xmlns:a16="http://schemas.microsoft.com/office/drawing/2014/main" id="{E013405E-2854-4BAD-564B-7D3D7A045653}"/>
                  </a:ext>
                </a:extLst>
              </p:cNvPr>
              <p:cNvSpPr/>
              <p:nvPr/>
            </p:nvSpPr>
            <p:spPr>
              <a:xfrm>
                <a:off x="84582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ross 33">
                <a:extLst>
                  <a:ext uri="{FF2B5EF4-FFF2-40B4-BE49-F238E27FC236}">
                    <a16:creationId xmlns:a16="http://schemas.microsoft.com/office/drawing/2014/main" id="{9BC910BF-E265-6E41-54D1-4685A528FA45}"/>
                  </a:ext>
                </a:extLst>
              </p:cNvPr>
              <p:cNvSpPr/>
              <p:nvPr/>
            </p:nvSpPr>
            <p:spPr>
              <a:xfrm>
                <a:off x="8920018" y="397164"/>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Cloud 19">
              <a:extLst>
                <a:ext uri="{FF2B5EF4-FFF2-40B4-BE49-F238E27FC236}">
                  <a16:creationId xmlns:a16="http://schemas.microsoft.com/office/drawing/2014/main" id="{08A39440-9931-E0F8-4BBB-20852055338C}"/>
                </a:ext>
              </a:extLst>
            </p:cNvPr>
            <p:cNvSpPr/>
            <p:nvPr/>
          </p:nvSpPr>
          <p:spPr>
            <a:xfrm>
              <a:off x="569010" y="492486"/>
              <a:ext cx="1018942" cy="1955161"/>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E98787AE-3CB7-249B-43D9-CB2E7521024C}"/>
                </a:ext>
              </a:extLst>
            </p:cNvPr>
            <p:cNvSpPr/>
            <p:nvPr/>
          </p:nvSpPr>
          <p:spPr>
            <a:xfrm rot="20313725">
              <a:off x="1766537" y="612312"/>
              <a:ext cx="1007181" cy="1856794"/>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9FF189C-F041-CBD6-620B-ABDA80B46187}"/>
                </a:ext>
              </a:extLst>
            </p:cNvPr>
            <p:cNvSpPr/>
            <p:nvPr/>
          </p:nvSpPr>
          <p:spPr>
            <a:xfrm>
              <a:off x="864108" y="381962"/>
              <a:ext cx="1578694" cy="2360782"/>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78">
              <a:extLst>
                <a:ext uri="{FF2B5EF4-FFF2-40B4-BE49-F238E27FC236}">
                  <a16:creationId xmlns:a16="http://schemas.microsoft.com/office/drawing/2014/main" id="{9B98E1DB-7C04-F8A3-9834-BB57A5E0E2F4}"/>
                </a:ext>
              </a:extLst>
            </p:cNvPr>
            <p:cNvSpPr/>
            <p:nvPr/>
          </p:nvSpPr>
          <p:spPr>
            <a:xfrm>
              <a:off x="580771" y="744281"/>
              <a:ext cx="2014362" cy="377693"/>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373">
              <a:extLst>
                <a:ext uri="{FF2B5EF4-FFF2-40B4-BE49-F238E27FC236}">
                  <a16:creationId xmlns:a16="http://schemas.microsoft.com/office/drawing/2014/main" id="{D1568379-D577-8AB9-4461-9A632D3D3C40}"/>
                </a:ext>
              </a:extLst>
            </p:cNvPr>
            <p:cNvGrpSpPr/>
            <p:nvPr/>
          </p:nvGrpSpPr>
          <p:grpSpPr>
            <a:xfrm>
              <a:off x="580771" y="725207"/>
              <a:ext cx="2014362" cy="399865"/>
              <a:chOff x="7086600" y="228600"/>
              <a:chExt cx="2443018" cy="701964"/>
            </a:xfrm>
          </p:grpSpPr>
          <p:sp>
            <p:nvSpPr>
              <p:cNvPr id="25" name="Cross 24">
                <a:extLst>
                  <a:ext uri="{FF2B5EF4-FFF2-40B4-BE49-F238E27FC236}">
                    <a16:creationId xmlns:a16="http://schemas.microsoft.com/office/drawing/2014/main" id="{A5351C65-B113-8C72-AC7F-B9D0FC5A3C62}"/>
                  </a:ext>
                </a:extLst>
              </p:cNvPr>
              <p:cNvSpPr/>
              <p:nvPr/>
            </p:nvSpPr>
            <p:spPr>
              <a:xfrm>
                <a:off x="70866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ross 25">
                <a:extLst>
                  <a:ext uri="{FF2B5EF4-FFF2-40B4-BE49-F238E27FC236}">
                    <a16:creationId xmlns:a16="http://schemas.microsoft.com/office/drawing/2014/main" id="{CD6B3F28-2F1D-EB59-5DED-5C8503E49B70}"/>
                  </a:ext>
                </a:extLst>
              </p:cNvPr>
              <p:cNvSpPr/>
              <p:nvPr/>
            </p:nvSpPr>
            <p:spPr>
              <a:xfrm>
                <a:off x="75438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ross 26">
                <a:extLst>
                  <a:ext uri="{FF2B5EF4-FFF2-40B4-BE49-F238E27FC236}">
                    <a16:creationId xmlns:a16="http://schemas.microsoft.com/office/drawing/2014/main" id="{E71C8024-3A1C-9B35-C1EA-5EB503FE1B49}"/>
                  </a:ext>
                </a:extLst>
              </p:cNvPr>
              <p:cNvSpPr/>
              <p:nvPr/>
            </p:nvSpPr>
            <p:spPr>
              <a:xfrm>
                <a:off x="80010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ross 27">
                <a:extLst>
                  <a:ext uri="{FF2B5EF4-FFF2-40B4-BE49-F238E27FC236}">
                    <a16:creationId xmlns:a16="http://schemas.microsoft.com/office/drawing/2014/main" id="{A5D3088A-80FB-6DA1-FDE5-73B1C3F8C905}"/>
                  </a:ext>
                </a:extLst>
              </p:cNvPr>
              <p:cNvSpPr/>
              <p:nvPr/>
            </p:nvSpPr>
            <p:spPr>
              <a:xfrm>
                <a:off x="84582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ross 28">
                <a:extLst>
                  <a:ext uri="{FF2B5EF4-FFF2-40B4-BE49-F238E27FC236}">
                    <a16:creationId xmlns:a16="http://schemas.microsoft.com/office/drawing/2014/main" id="{719E3FD1-37FC-6A0F-875B-C979F48E58BF}"/>
                  </a:ext>
                </a:extLst>
              </p:cNvPr>
              <p:cNvSpPr/>
              <p:nvPr/>
            </p:nvSpPr>
            <p:spPr>
              <a:xfrm>
                <a:off x="8920018" y="397164"/>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3" name="Group 112">
            <a:extLst>
              <a:ext uri="{FF2B5EF4-FFF2-40B4-BE49-F238E27FC236}">
                <a16:creationId xmlns:a16="http://schemas.microsoft.com/office/drawing/2014/main" id="{3B9D95C0-9C36-3F7F-B1DE-516D7B29C43E}"/>
              </a:ext>
            </a:extLst>
          </p:cNvPr>
          <p:cNvGrpSpPr/>
          <p:nvPr/>
        </p:nvGrpSpPr>
        <p:grpSpPr>
          <a:xfrm>
            <a:off x="9080969" y="1009643"/>
            <a:ext cx="2468522" cy="1646075"/>
            <a:chOff x="1600200" y="2514600"/>
            <a:chExt cx="5263558" cy="3509878"/>
          </a:xfrm>
        </p:grpSpPr>
        <p:grpSp>
          <p:nvGrpSpPr>
            <p:cNvPr id="43" name="Group 42">
              <a:extLst>
                <a:ext uri="{FF2B5EF4-FFF2-40B4-BE49-F238E27FC236}">
                  <a16:creationId xmlns:a16="http://schemas.microsoft.com/office/drawing/2014/main" id="{C820AE36-8480-97CD-7359-9C1A7AA18137}"/>
                </a:ext>
              </a:extLst>
            </p:cNvPr>
            <p:cNvGrpSpPr/>
            <p:nvPr/>
          </p:nvGrpSpPr>
          <p:grpSpPr>
            <a:xfrm flipH="1">
              <a:off x="1600200" y="2514600"/>
              <a:ext cx="1274259" cy="3107372"/>
              <a:chOff x="3792707" y="1538093"/>
              <a:chExt cx="1774400" cy="4327001"/>
            </a:xfrm>
          </p:grpSpPr>
          <p:sp>
            <p:nvSpPr>
              <p:cNvPr id="44" name="Freeform: Shape 43">
                <a:extLst>
                  <a:ext uri="{FF2B5EF4-FFF2-40B4-BE49-F238E27FC236}">
                    <a16:creationId xmlns:a16="http://schemas.microsoft.com/office/drawing/2014/main" id="{C96AD258-57A7-3559-B684-5B5FD8476D7D}"/>
                  </a:ext>
                </a:extLst>
              </p:cNvPr>
              <p:cNvSpPr/>
              <p:nvPr/>
            </p:nvSpPr>
            <p:spPr>
              <a:xfrm rot="15755932">
                <a:off x="3800356" y="2277183"/>
                <a:ext cx="763898" cy="779195"/>
              </a:xfrm>
              <a:custGeom>
                <a:avLst/>
                <a:gdLst>
                  <a:gd name="connsiteX0" fmla="*/ 361014 w 763898"/>
                  <a:gd name="connsiteY0" fmla="*/ 200624 h 779195"/>
                  <a:gd name="connsiteX1" fmla="*/ 416593 w 763898"/>
                  <a:gd name="connsiteY1" fmla="*/ 178492 h 779195"/>
                  <a:gd name="connsiteX2" fmla="*/ 418174 w 763898"/>
                  <a:gd name="connsiteY2" fmla="*/ 146523 h 779195"/>
                  <a:gd name="connsiteX3" fmla="*/ 411175 w 763898"/>
                  <a:gd name="connsiteY3" fmla="*/ 105540 h 779195"/>
                  <a:gd name="connsiteX4" fmla="*/ 379110 w 763898"/>
                  <a:gd name="connsiteY4" fmla="*/ 156813 h 779195"/>
                  <a:gd name="connsiteX5" fmla="*/ 76321 w 763898"/>
                  <a:gd name="connsiteY5" fmla="*/ 712942 h 779195"/>
                  <a:gd name="connsiteX6" fmla="*/ 9301 w 763898"/>
                  <a:gd name="connsiteY6" fmla="*/ 441991 h 779195"/>
                  <a:gd name="connsiteX7" fmla="*/ 16214 w 763898"/>
                  <a:gd name="connsiteY7" fmla="*/ 420594 h 779195"/>
                  <a:gd name="connsiteX8" fmla="*/ 16197 w 763898"/>
                  <a:gd name="connsiteY8" fmla="*/ 420503 h 779195"/>
                  <a:gd name="connsiteX9" fmla="*/ 261413 w 763898"/>
                  <a:gd name="connsiteY9" fmla="*/ 130459 h 779195"/>
                  <a:gd name="connsiteX10" fmla="*/ 207771 w 763898"/>
                  <a:gd name="connsiteY10" fmla="*/ 272941 h 779195"/>
                  <a:gd name="connsiteX11" fmla="*/ 207277 w 763898"/>
                  <a:gd name="connsiteY11" fmla="*/ 286798 h 779195"/>
                  <a:gd name="connsiteX12" fmla="*/ 211049 w 763898"/>
                  <a:gd name="connsiteY12" fmla="*/ 283117 h 779195"/>
                  <a:gd name="connsiteX13" fmla="*/ 218232 w 763898"/>
                  <a:gd name="connsiteY13" fmla="*/ 255569 h 779195"/>
                  <a:gd name="connsiteX14" fmla="*/ 350773 w 763898"/>
                  <a:gd name="connsiteY14" fmla="*/ 112501 h 779195"/>
                  <a:gd name="connsiteX15" fmla="*/ 410527 w 763898"/>
                  <a:gd name="connsiteY15" fmla="*/ 101746 h 779195"/>
                  <a:gd name="connsiteX16" fmla="*/ 405766 w 763898"/>
                  <a:gd name="connsiteY16" fmla="*/ 73866 h 779195"/>
                  <a:gd name="connsiteX17" fmla="*/ 376830 w 763898"/>
                  <a:gd name="connsiteY17" fmla="*/ 0 h 779195"/>
                  <a:gd name="connsiteX18" fmla="*/ 529833 w 763898"/>
                  <a:gd name="connsiteY18" fmla="*/ 110286 h 779195"/>
                  <a:gd name="connsiteX19" fmla="*/ 542497 w 763898"/>
                  <a:gd name="connsiteY19" fmla="*/ 128357 h 779195"/>
                  <a:gd name="connsiteX20" fmla="*/ 586043 w 763898"/>
                  <a:gd name="connsiteY20" fmla="*/ 111017 h 779195"/>
                  <a:gd name="connsiteX21" fmla="*/ 587208 w 763898"/>
                  <a:gd name="connsiteY21" fmla="*/ 85727 h 779195"/>
                  <a:gd name="connsiteX22" fmla="*/ 693352 w 763898"/>
                  <a:gd name="connsiteY22" fmla="*/ 348800 h 779195"/>
                  <a:gd name="connsiteX23" fmla="*/ 691988 w 763898"/>
                  <a:gd name="connsiteY23" fmla="*/ 355698 h 779195"/>
                  <a:gd name="connsiteX24" fmla="*/ 694495 w 763898"/>
                  <a:gd name="connsiteY24" fmla="*/ 365590 h 779195"/>
                  <a:gd name="connsiteX25" fmla="*/ 694356 w 763898"/>
                  <a:gd name="connsiteY25" fmla="*/ 389185 h 779195"/>
                  <a:gd name="connsiteX26" fmla="*/ 701851 w 763898"/>
                  <a:gd name="connsiteY26" fmla="*/ 379889 h 779195"/>
                  <a:gd name="connsiteX27" fmla="*/ 738692 w 763898"/>
                  <a:gd name="connsiteY27" fmla="*/ 309200 h 779195"/>
                  <a:gd name="connsiteX28" fmla="*/ 605138 w 763898"/>
                  <a:gd name="connsiteY28" fmla="*/ 696783 h 779195"/>
                  <a:gd name="connsiteX29" fmla="*/ 446918 w 763898"/>
                  <a:gd name="connsiteY29" fmla="*/ 702161 h 779195"/>
                  <a:gd name="connsiteX30" fmla="*/ 438523 w 763898"/>
                  <a:gd name="connsiteY30" fmla="*/ 698709 h 779195"/>
                  <a:gd name="connsiteX31" fmla="*/ 427707 w 763898"/>
                  <a:gd name="connsiteY31" fmla="*/ 709217 h 779195"/>
                  <a:gd name="connsiteX32" fmla="*/ 119174 w 763898"/>
                  <a:gd name="connsiteY32" fmla="*/ 745997 h 779195"/>
                  <a:gd name="connsiteX33" fmla="*/ 76321 w 763898"/>
                  <a:gd name="connsiteY33" fmla="*/ 712942 h 77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3898" h="779195">
                    <a:moveTo>
                      <a:pt x="361014" y="200624"/>
                    </a:moveTo>
                    <a:lnTo>
                      <a:pt x="416593" y="178492"/>
                    </a:lnTo>
                    <a:lnTo>
                      <a:pt x="418174" y="146523"/>
                    </a:lnTo>
                    <a:lnTo>
                      <a:pt x="411175" y="105540"/>
                    </a:lnTo>
                    <a:lnTo>
                      <a:pt x="379110" y="156813"/>
                    </a:lnTo>
                    <a:close/>
                    <a:moveTo>
                      <a:pt x="76321" y="712942"/>
                    </a:moveTo>
                    <a:cubicBezTo>
                      <a:pt x="9329" y="647411"/>
                      <a:pt x="-15232" y="544030"/>
                      <a:pt x="9301" y="441991"/>
                    </a:cubicBezTo>
                    <a:lnTo>
                      <a:pt x="16214" y="420594"/>
                    </a:lnTo>
                    <a:lnTo>
                      <a:pt x="16197" y="420503"/>
                    </a:lnTo>
                    <a:cubicBezTo>
                      <a:pt x="10387" y="301422"/>
                      <a:pt x="110217" y="178640"/>
                      <a:pt x="261413" y="130459"/>
                    </a:cubicBezTo>
                    <a:cubicBezTo>
                      <a:pt x="232367" y="177451"/>
                      <a:pt x="214722" y="225682"/>
                      <a:pt x="207771" y="272941"/>
                    </a:cubicBezTo>
                    <a:lnTo>
                      <a:pt x="207277" y="286798"/>
                    </a:lnTo>
                    <a:lnTo>
                      <a:pt x="211049" y="283117"/>
                    </a:lnTo>
                    <a:lnTo>
                      <a:pt x="218232" y="255569"/>
                    </a:lnTo>
                    <a:cubicBezTo>
                      <a:pt x="242413" y="187502"/>
                      <a:pt x="290918" y="134665"/>
                      <a:pt x="350773" y="112501"/>
                    </a:cubicBezTo>
                    <a:lnTo>
                      <a:pt x="410527" y="101746"/>
                    </a:lnTo>
                    <a:lnTo>
                      <a:pt x="405766" y="73866"/>
                    </a:lnTo>
                    <a:cubicBezTo>
                      <a:pt x="398913" y="49356"/>
                      <a:pt x="389305" y="24645"/>
                      <a:pt x="376830" y="0"/>
                    </a:cubicBezTo>
                    <a:cubicBezTo>
                      <a:pt x="439640" y="26079"/>
                      <a:pt x="491885" y="65009"/>
                      <a:pt x="529833" y="110286"/>
                    </a:cubicBezTo>
                    <a:lnTo>
                      <a:pt x="542497" y="128357"/>
                    </a:lnTo>
                    <a:lnTo>
                      <a:pt x="586043" y="111017"/>
                    </a:lnTo>
                    <a:lnTo>
                      <a:pt x="587208" y="85727"/>
                    </a:lnTo>
                    <a:cubicBezTo>
                      <a:pt x="665110" y="159755"/>
                      <a:pt x="701663" y="258833"/>
                      <a:pt x="693352" y="348800"/>
                    </a:cubicBezTo>
                    <a:lnTo>
                      <a:pt x="691988" y="355698"/>
                    </a:lnTo>
                    <a:lnTo>
                      <a:pt x="694495" y="365590"/>
                    </a:lnTo>
                    <a:lnTo>
                      <a:pt x="694356" y="389185"/>
                    </a:lnTo>
                    <a:lnTo>
                      <a:pt x="701851" y="379889"/>
                    </a:lnTo>
                    <a:cubicBezTo>
                      <a:pt x="715993" y="358263"/>
                      <a:pt x="728368" y="334662"/>
                      <a:pt x="738692" y="309200"/>
                    </a:cubicBezTo>
                    <a:cubicBezTo>
                      <a:pt x="801910" y="469101"/>
                      <a:pt x="742116" y="642628"/>
                      <a:pt x="605138" y="696783"/>
                    </a:cubicBezTo>
                    <a:cubicBezTo>
                      <a:pt x="553771" y="717091"/>
                      <a:pt x="498844" y="717729"/>
                      <a:pt x="446918" y="702161"/>
                    </a:cubicBezTo>
                    <a:lnTo>
                      <a:pt x="438523" y="698709"/>
                    </a:lnTo>
                    <a:lnTo>
                      <a:pt x="427707" y="709217"/>
                    </a:lnTo>
                    <a:cubicBezTo>
                      <a:pt x="335539" y="784253"/>
                      <a:pt x="213933" y="802784"/>
                      <a:pt x="119174" y="745997"/>
                    </a:cubicBezTo>
                    <a:cubicBezTo>
                      <a:pt x="103381" y="736532"/>
                      <a:pt x="89081" y="725424"/>
                      <a:pt x="76321" y="712942"/>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Wave 44">
                <a:extLst>
                  <a:ext uri="{FF2B5EF4-FFF2-40B4-BE49-F238E27FC236}">
                    <a16:creationId xmlns:a16="http://schemas.microsoft.com/office/drawing/2014/main" id="{16AE9953-E811-3699-B7D3-081947544498}"/>
                  </a:ext>
                </a:extLst>
              </p:cNvPr>
              <p:cNvSpPr/>
              <p:nvPr/>
            </p:nvSpPr>
            <p:spPr>
              <a:xfrm rot="5400000">
                <a:off x="3860735" y="2689053"/>
                <a:ext cx="1726128" cy="147351"/>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Wave 45">
                <a:extLst>
                  <a:ext uri="{FF2B5EF4-FFF2-40B4-BE49-F238E27FC236}">
                    <a16:creationId xmlns:a16="http://schemas.microsoft.com/office/drawing/2014/main" id="{0DD83CF3-AA97-3CCA-4329-BE9B58A629B0}"/>
                  </a:ext>
                </a:extLst>
              </p:cNvPr>
              <p:cNvSpPr/>
              <p:nvPr/>
            </p:nvSpPr>
            <p:spPr>
              <a:xfrm rot="5400000">
                <a:off x="3388071" y="4396749"/>
                <a:ext cx="2612518" cy="324172"/>
              </a:xfrm>
              <a:prstGeom prst="wave">
                <a:avLst>
                  <a:gd name="adj1" fmla="val 20000"/>
                  <a:gd name="adj2" fmla="val -164"/>
                </a:avLst>
              </a:prstGeom>
              <a:solidFill>
                <a:srgbClr val="D7BF8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35EA046E-C792-034A-C3ED-88D0FF3B9897}"/>
                  </a:ext>
                </a:extLst>
              </p:cNvPr>
              <p:cNvSpPr/>
              <p:nvPr/>
            </p:nvSpPr>
            <p:spPr>
              <a:xfrm rot="8398572">
                <a:off x="4803209" y="1730999"/>
                <a:ext cx="763898" cy="779195"/>
              </a:xfrm>
              <a:custGeom>
                <a:avLst/>
                <a:gdLst>
                  <a:gd name="connsiteX0" fmla="*/ 361014 w 763898"/>
                  <a:gd name="connsiteY0" fmla="*/ 200624 h 779195"/>
                  <a:gd name="connsiteX1" fmla="*/ 416593 w 763898"/>
                  <a:gd name="connsiteY1" fmla="*/ 178492 h 779195"/>
                  <a:gd name="connsiteX2" fmla="*/ 418174 w 763898"/>
                  <a:gd name="connsiteY2" fmla="*/ 146523 h 779195"/>
                  <a:gd name="connsiteX3" fmla="*/ 411175 w 763898"/>
                  <a:gd name="connsiteY3" fmla="*/ 105540 h 779195"/>
                  <a:gd name="connsiteX4" fmla="*/ 379110 w 763898"/>
                  <a:gd name="connsiteY4" fmla="*/ 156813 h 779195"/>
                  <a:gd name="connsiteX5" fmla="*/ 76321 w 763898"/>
                  <a:gd name="connsiteY5" fmla="*/ 712942 h 779195"/>
                  <a:gd name="connsiteX6" fmla="*/ 9301 w 763898"/>
                  <a:gd name="connsiteY6" fmla="*/ 441991 h 779195"/>
                  <a:gd name="connsiteX7" fmla="*/ 16214 w 763898"/>
                  <a:gd name="connsiteY7" fmla="*/ 420594 h 779195"/>
                  <a:gd name="connsiteX8" fmla="*/ 16197 w 763898"/>
                  <a:gd name="connsiteY8" fmla="*/ 420503 h 779195"/>
                  <a:gd name="connsiteX9" fmla="*/ 261413 w 763898"/>
                  <a:gd name="connsiteY9" fmla="*/ 130459 h 779195"/>
                  <a:gd name="connsiteX10" fmla="*/ 207771 w 763898"/>
                  <a:gd name="connsiteY10" fmla="*/ 272941 h 779195"/>
                  <a:gd name="connsiteX11" fmla="*/ 207277 w 763898"/>
                  <a:gd name="connsiteY11" fmla="*/ 286798 h 779195"/>
                  <a:gd name="connsiteX12" fmla="*/ 211049 w 763898"/>
                  <a:gd name="connsiteY12" fmla="*/ 283117 h 779195"/>
                  <a:gd name="connsiteX13" fmla="*/ 218232 w 763898"/>
                  <a:gd name="connsiteY13" fmla="*/ 255569 h 779195"/>
                  <a:gd name="connsiteX14" fmla="*/ 350773 w 763898"/>
                  <a:gd name="connsiteY14" fmla="*/ 112501 h 779195"/>
                  <a:gd name="connsiteX15" fmla="*/ 410527 w 763898"/>
                  <a:gd name="connsiteY15" fmla="*/ 101746 h 779195"/>
                  <a:gd name="connsiteX16" fmla="*/ 405766 w 763898"/>
                  <a:gd name="connsiteY16" fmla="*/ 73866 h 779195"/>
                  <a:gd name="connsiteX17" fmla="*/ 376830 w 763898"/>
                  <a:gd name="connsiteY17" fmla="*/ 0 h 779195"/>
                  <a:gd name="connsiteX18" fmla="*/ 529833 w 763898"/>
                  <a:gd name="connsiteY18" fmla="*/ 110286 h 779195"/>
                  <a:gd name="connsiteX19" fmla="*/ 542497 w 763898"/>
                  <a:gd name="connsiteY19" fmla="*/ 128357 h 779195"/>
                  <a:gd name="connsiteX20" fmla="*/ 586043 w 763898"/>
                  <a:gd name="connsiteY20" fmla="*/ 111017 h 779195"/>
                  <a:gd name="connsiteX21" fmla="*/ 587208 w 763898"/>
                  <a:gd name="connsiteY21" fmla="*/ 85727 h 779195"/>
                  <a:gd name="connsiteX22" fmla="*/ 693352 w 763898"/>
                  <a:gd name="connsiteY22" fmla="*/ 348800 h 779195"/>
                  <a:gd name="connsiteX23" fmla="*/ 691988 w 763898"/>
                  <a:gd name="connsiteY23" fmla="*/ 355698 h 779195"/>
                  <a:gd name="connsiteX24" fmla="*/ 694495 w 763898"/>
                  <a:gd name="connsiteY24" fmla="*/ 365590 h 779195"/>
                  <a:gd name="connsiteX25" fmla="*/ 694356 w 763898"/>
                  <a:gd name="connsiteY25" fmla="*/ 389185 h 779195"/>
                  <a:gd name="connsiteX26" fmla="*/ 701851 w 763898"/>
                  <a:gd name="connsiteY26" fmla="*/ 379889 h 779195"/>
                  <a:gd name="connsiteX27" fmla="*/ 738692 w 763898"/>
                  <a:gd name="connsiteY27" fmla="*/ 309200 h 779195"/>
                  <a:gd name="connsiteX28" fmla="*/ 605138 w 763898"/>
                  <a:gd name="connsiteY28" fmla="*/ 696783 h 779195"/>
                  <a:gd name="connsiteX29" fmla="*/ 446918 w 763898"/>
                  <a:gd name="connsiteY29" fmla="*/ 702161 h 779195"/>
                  <a:gd name="connsiteX30" fmla="*/ 438523 w 763898"/>
                  <a:gd name="connsiteY30" fmla="*/ 698709 h 779195"/>
                  <a:gd name="connsiteX31" fmla="*/ 427707 w 763898"/>
                  <a:gd name="connsiteY31" fmla="*/ 709217 h 779195"/>
                  <a:gd name="connsiteX32" fmla="*/ 119174 w 763898"/>
                  <a:gd name="connsiteY32" fmla="*/ 745997 h 779195"/>
                  <a:gd name="connsiteX33" fmla="*/ 76321 w 763898"/>
                  <a:gd name="connsiteY33" fmla="*/ 712942 h 77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3898" h="779195">
                    <a:moveTo>
                      <a:pt x="361014" y="200624"/>
                    </a:moveTo>
                    <a:lnTo>
                      <a:pt x="416593" y="178492"/>
                    </a:lnTo>
                    <a:lnTo>
                      <a:pt x="418174" y="146523"/>
                    </a:lnTo>
                    <a:lnTo>
                      <a:pt x="411175" y="105540"/>
                    </a:lnTo>
                    <a:lnTo>
                      <a:pt x="379110" y="156813"/>
                    </a:lnTo>
                    <a:close/>
                    <a:moveTo>
                      <a:pt x="76321" y="712942"/>
                    </a:moveTo>
                    <a:cubicBezTo>
                      <a:pt x="9329" y="647411"/>
                      <a:pt x="-15232" y="544030"/>
                      <a:pt x="9301" y="441991"/>
                    </a:cubicBezTo>
                    <a:lnTo>
                      <a:pt x="16214" y="420594"/>
                    </a:lnTo>
                    <a:lnTo>
                      <a:pt x="16197" y="420503"/>
                    </a:lnTo>
                    <a:cubicBezTo>
                      <a:pt x="10387" y="301422"/>
                      <a:pt x="110217" y="178640"/>
                      <a:pt x="261413" y="130459"/>
                    </a:cubicBezTo>
                    <a:cubicBezTo>
                      <a:pt x="232367" y="177451"/>
                      <a:pt x="214722" y="225682"/>
                      <a:pt x="207771" y="272941"/>
                    </a:cubicBezTo>
                    <a:lnTo>
                      <a:pt x="207277" y="286798"/>
                    </a:lnTo>
                    <a:lnTo>
                      <a:pt x="211049" y="283117"/>
                    </a:lnTo>
                    <a:lnTo>
                      <a:pt x="218232" y="255569"/>
                    </a:lnTo>
                    <a:cubicBezTo>
                      <a:pt x="242413" y="187502"/>
                      <a:pt x="290918" y="134665"/>
                      <a:pt x="350773" y="112501"/>
                    </a:cubicBezTo>
                    <a:lnTo>
                      <a:pt x="410527" y="101746"/>
                    </a:lnTo>
                    <a:lnTo>
                      <a:pt x="405766" y="73866"/>
                    </a:lnTo>
                    <a:cubicBezTo>
                      <a:pt x="398913" y="49356"/>
                      <a:pt x="389305" y="24645"/>
                      <a:pt x="376830" y="0"/>
                    </a:cubicBezTo>
                    <a:cubicBezTo>
                      <a:pt x="439640" y="26079"/>
                      <a:pt x="491885" y="65009"/>
                      <a:pt x="529833" y="110286"/>
                    </a:cubicBezTo>
                    <a:lnTo>
                      <a:pt x="542497" y="128357"/>
                    </a:lnTo>
                    <a:lnTo>
                      <a:pt x="586043" y="111017"/>
                    </a:lnTo>
                    <a:lnTo>
                      <a:pt x="587208" y="85727"/>
                    </a:lnTo>
                    <a:cubicBezTo>
                      <a:pt x="665110" y="159755"/>
                      <a:pt x="701663" y="258833"/>
                      <a:pt x="693352" y="348800"/>
                    </a:cubicBezTo>
                    <a:lnTo>
                      <a:pt x="691988" y="355698"/>
                    </a:lnTo>
                    <a:lnTo>
                      <a:pt x="694495" y="365590"/>
                    </a:lnTo>
                    <a:lnTo>
                      <a:pt x="694356" y="389185"/>
                    </a:lnTo>
                    <a:lnTo>
                      <a:pt x="701851" y="379889"/>
                    </a:lnTo>
                    <a:cubicBezTo>
                      <a:pt x="715993" y="358263"/>
                      <a:pt x="728368" y="334662"/>
                      <a:pt x="738692" y="309200"/>
                    </a:cubicBezTo>
                    <a:cubicBezTo>
                      <a:pt x="801910" y="469101"/>
                      <a:pt x="742116" y="642628"/>
                      <a:pt x="605138" y="696783"/>
                    </a:cubicBezTo>
                    <a:cubicBezTo>
                      <a:pt x="553771" y="717091"/>
                      <a:pt x="498844" y="717729"/>
                      <a:pt x="446918" y="702161"/>
                    </a:cubicBezTo>
                    <a:lnTo>
                      <a:pt x="438523" y="698709"/>
                    </a:lnTo>
                    <a:lnTo>
                      <a:pt x="427707" y="709217"/>
                    </a:lnTo>
                    <a:cubicBezTo>
                      <a:pt x="335539" y="784253"/>
                      <a:pt x="213933" y="802784"/>
                      <a:pt x="119174" y="745997"/>
                    </a:cubicBezTo>
                    <a:cubicBezTo>
                      <a:pt x="103381" y="736532"/>
                      <a:pt x="89081" y="725424"/>
                      <a:pt x="76321" y="712942"/>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15FAED23-A35E-1E1E-1E2C-CE11BA56B602}"/>
                  </a:ext>
                </a:extLst>
              </p:cNvPr>
              <p:cNvSpPr/>
              <p:nvPr/>
            </p:nvSpPr>
            <p:spPr>
              <a:xfrm rot="9191122">
                <a:off x="4677898" y="2495915"/>
                <a:ext cx="786014" cy="1034809"/>
              </a:xfrm>
              <a:custGeom>
                <a:avLst/>
                <a:gdLst>
                  <a:gd name="connsiteX0" fmla="*/ 85383 w 786014"/>
                  <a:gd name="connsiteY0" fmla="*/ 1016160 h 1034809"/>
                  <a:gd name="connsiteX1" fmla="*/ 24380 w 786014"/>
                  <a:gd name="connsiteY1" fmla="*/ 723368 h 1034809"/>
                  <a:gd name="connsiteX2" fmla="*/ 48832 w 786014"/>
                  <a:gd name="connsiteY2" fmla="*/ 653953 h 1034809"/>
                  <a:gd name="connsiteX3" fmla="*/ 21990 w 786014"/>
                  <a:gd name="connsiteY3" fmla="*/ 588227 h 1034809"/>
                  <a:gd name="connsiteX4" fmla="*/ 187647 w 786014"/>
                  <a:gd name="connsiteY4" fmla="*/ 146303 h 1034809"/>
                  <a:gd name="connsiteX5" fmla="*/ 166819 w 786014"/>
                  <a:gd name="connsiteY5" fmla="*/ 238628 h 1034809"/>
                  <a:gd name="connsiteX6" fmla="*/ 161091 w 786014"/>
                  <a:gd name="connsiteY6" fmla="*/ 332399 h 1034809"/>
                  <a:gd name="connsiteX7" fmla="*/ 193720 w 786014"/>
                  <a:gd name="connsiteY7" fmla="*/ 301833 h 1034809"/>
                  <a:gd name="connsiteX8" fmla="*/ 206109 w 786014"/>
                  <a:gd name="connsiteY8" fmla="*/ 257024 h 1034809"/>
                  <a:gd name="connsiteX9" fmla="*/ 362726 w 786014"/>
                  <a:gd name="connsiteY9" fmla="*/ 93557 h 1034809"/>
                  <a:gd name="connsiteX10" fmla="*/ 331760 w 786014"/>
                  <a:gd name="connsiteY10" fmla="*/ 175200 h 1034809"/>
                  <a:gd name="connsiteX11" fmla="*/ 314050 w 786014"/>
                  <a:gd name="connsiteY11" fmla="*/ 245902 h 1034809"/>
                  <a:gd name="connsiteX12" fmla="*/ 388118 w 786014"/>
                  <a:gd name="connsiteY12" fmla="*/ 216407 h 1034809"/>
                  <a:gd name="connsiteX13" fmla="*/ 392631 w 786014"/>
                  <a:gd name="connsiteY13" fmla="*/ 190887 h 1034809"/>
                  <a:gd name="connsiteX14" fmla="*/ 382057 w 786014"/>
                  <a:gd name="connsiteY14" fmla="*/ 2 h 1034809"/>
                  <a:gd name="connsiteX15" fmla="*/ 382058 w 786014"/>
                  <a:gd name="connsiteY15" fmla="*/ 0 h 1034809"/>
                  <a:gd name="connsiteX16" fmla="*/ 543006 w 786014"/>
                  <a:gd name="connsiteY16" fmla="*/ 243824 h 1034809"/>
                  <a:gd name="connsiteX17" fmla="*/ 543582 w 786014"/>
                  <a:gd name="connsiteY17" fmla="*/ 298974 h 1034809"/>
                  <a:gd name="connsiteX18" fmla="*/ 578815 w 786014"/>
                  <a:gd name="connsiteY18" fmla="*/ 345225 h 1034809"/>
                  <a:gd name="connsiteX19" fmla="*/ 667978 w 786014"/>
                  <a:gd name="connsiteY19" fmla="*/ 604065 h 1034809"/>
                  <a:gd name="connsiteX20" fmla="*/ 666983 w 786014"/>
                  <a:gd name="connsiteY20" fmla="*/ 608489 h 1034809"/>
                  <a:gd name="connsiteX21" fmla="*/ 705730 w 786014"/>
                  <a:gd name="connsiteY21" fmla="*/ 542165 h 1034809"/>
                  <a:gd name="connsiteX22" fmla="*/ 736922 w 786014"/>
                  <a:gd name="connsiteY22" fmla="*/ 447540 h 1034809"/>
                  <a:gd name="connsiteX23" fmla="*/ 736923 w 786014"/>
                  <a:gd name="connsiteY23" fmla="*/ 447540 h 1034809"/>
                  <a:gd name="connsiteX24" fmla="*/ 642142 w 786014"/>
                  <a:gd name="connsiteY24" fmla="*/ 975896 h 1034809"/>
                  <a:gd name="connsiteX25" fmla="*/ 407282 w 786014"/>
                  <a:gd name="connsiteY25" fmla="*/ 924974 h 1034809"/>
                  <a:gd name="connsiteX26" fmla="*/ 396513 w 786014"/>
                  <a:gd name="connsiteY26" fmla="*/ 915484 h 1034809"/>
                  <a:gd name="connsiteX27" fmla="*/ 388385 w 786014"/>
                  <a:gd name="connsiteY27" fmla="*/ 915526 h 1034809"/>
                  <a:gd name="connsiteX28" fmla="*/ 357536 w 786014"/>
                  <a:gd name="connsiteY28" fmla="*/ 944615 h 1034809"/>
                  <a:gd name="connsiteX29" fmla="*/ 85383 w 786014"/>
                  <a:gd name="connsiteY29" fmla="*/ 1016160 h 103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6014" h="1034809">
                    <a:moveTo>
                      <a:pt x="85383" y="1016160"/>
                    </a:moveTo>
                    <a:cubicBezTo>
                      <a:pt x="11651" y="971973"/>
                      <a:pt x="-7674" y="857776"/>
                      <a:pt x="24380" y="723368"/>
                    </a:cubicBezTo>
                    <a:lnTo>
                      <a:pt x="48832" y="653953"/>
                    </a:lnTo>
                    <a:lnTo>
                      <a:pt x="21990" y="588227"/>
                    </a:lnTo>
                    <a:cubicBezTo>
                      <a:pt x="-40182" y="393125"/>
                      <a:pt x="33985" y="195269"/>
                      <a:pt x="187647" y="146303"/>
                    </a:cubicBezTo>
                    <a:cubicBezTo>
                      <a:pt x="178216" y="176027"/>
                      <a:pt x="171276" y="206940"/>
                      <a:pt x="166819" y="238628"/>
                    </a:cubicBezTo>
                    <a:lnTo>
                      <a:pt x="161091" y="332399"/>
                    </a:lnTo>
                    <a:lnTo>
                      <a:pt x="193720" y="301833"/>
                    </a:lnTo>
                    <a:lnTo>
                      <a:pt x="206109" y="257024"/>
                    </a:lnTo>
                    <a:cubicBezTo>
                      <a:pt x="240051" y="158400"/>
                      <a:pt x="297531" y="93557"/>
                      <a:pt x="362726" y="93557"/>
                    </a:cubicBezTo>
                    <a:cubicBezTo>
                      <a:pt x="351077" y="119015"/>
                      <a:pt x="340729" y="146362"/>
                      <a:pt x="331760" y="175200"/>
                    </a:cubicBezTo>
                    <a:lnTo>
                      <a:pt x="314050" y="245902"/>
                    </a:lnTo>
                    <a:lnTo>
                      <a:pt x="388118" y="216407"/>
                    </a:lnTo>
                    <a:lnTo>
                      <a:pt x="392631" y="190887"/>
                    </a:lnTo>
                    <a:cubicBezTo>
                      <a:pt x="399214" y="125566"/>
                      <a:pt x="395800" y="60839"/>
                      <a:pt x="382057" y="2"/>
                    </a:cubicBezTo>
                    <a:lnTo>
                      <a:pt x="382058" y="0"/>
                    </a:lnTo>
                    <a:cubicBezTo>
                      <a:pt x="475150" y="38652"/>
                      <a:pt x="532360" y="132616"/>
                      <a:pt x="543006" y="243824"/>
                    </a:cubicBezTo>
                    <a:lnTo>
                      <a:pt x="543582" y="298974"/>
                    </a:lnTo>
                    <a:lnTo>
                      <a:pt x="578815" y="345225"/>
                    </a:lnTo>
                    <a:cubicBezTo>
                      <a:pt x="641462" y="437868"/>
                      <a:pt x="673579" y="531102"/>
                      <a:pt x="667978" y="604065"/>
                    </a:cubicBezTo>
                    <a:lnTo>
                      <a:pt x="666983" y="608489"/>
                    </a:lnTo>
                    <a:lnTo>
                      <a:pt x="705730" y="542165"/>
                    </a:lnTo>
                    <a:cubicBezTo>
                      <a:pt x="718471" y="513615"/>
                      <a:pt x="728969" y="482034"/>
                      <a:pt x="736922" y="447540"/>
                    </a:cubicBezTo>
                    <a:lnTo>
                      <a:pt x="736923" y="447540"/>
                    </a:lnTo>
                    <a:cubicBezTo>
                      <a:pt x="829619" y="682000"/>
                      <a:pt x="787184" y="918553"/>
                      <a:pt x="642142" y="975896"/>
                    </a:cubicBezTo>
                    <a:cubicBezTo>
                      <a:pt x="569621" y="1004568"/>
                      <a:pt x="485180" y="983008"/>
                      <a:pt x="407282" y="924974"/>
                    </a:cubicBezTo>
                    <a:lnTo>
                      <a:pt x="396513" y="915484"/>
                    </a:lnTo>
                    <a:lnTo>
                      <a:pt x="388385" y="915526"/>
                    </a:lnTo>
                    <a:lnTo>
                      <a:pt x="357536" y="944615"/>
                    </a:lnTo>
                    <a:cubicBezTo>
                      <a:pt x="258556" y="1026864"/>
                      <a:pt x="155605" y="1058242"/>
                      <a:pt x="85383" y="1016160"/>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Shape 48">
                <a:extLst>
                  <a:ext uri="{FF2B5EF4-FFF2-40B4-BE49-F238E27FC236}">
                    <a16:creationId xmlns:a16="http://schemas.microsoft.com/office/drawing/2014/main" id="{6CE66766-781C-03EA-801D-F107F2E7E5BF}"/>
                  </a:ext>
                </a:extLst>
              </p:cNvPr>
              <p:cNvSpPr/>
              <p:nvPr/>
            </p:nvSpPr>
            <p:spPr>
              <a:xfrm rot="18971611">
                <a:off x="4075779" y="1538093"/>
                <a:ext cx="763898" cy="779195"/>
              </a:xfrm>
              <a:custGeom>
                <a:avLst/>
                <a:gdLst>
                  <a:gd name="connsiteX0" fmla="*/ 361014 w 763898"/>
                  <a:gd name="connsiteY0" fmla="*/ 200624 h 779195"/>
                  <a:gd name="connsiteX1" fmla="*/ 416593 w 763898"/>
                  <a:gd name="connsiteY1" fmla="*/ 178492 h 779195"/>
                  <a:gd name="connsiteX2" fmla="*/ 418174 w 763898"/>
                  <a:gd name="connsiteY2" fmla="*/ 146523 h 779195"/>
                  <a:gd name="connsiteX3" fmla="*/ 411175 w 763898"/>
                  <a:gd name="connsiteY3" fmla="*/ 105540 h 779195"/>
                  <a:gd name="connsiteX4" fmla="*/ 379110 w 763898"/>
                  <a:gd name="connsiteY4" fmla="*/ 156813 h 779195"/>
                  <a:gd name="connsiteX5" fmla="*/ 76321 w 763898"/>
                  <a:gd name="connsiteY5" fmla="*/ 712942 h 779195"/>
                  <a:gd name="connsiteX6" fmla="*/ 9301 w 763898"/>
                  <a:gd name="connsiteY6" fmla="*/ 441991 h 779195"/>
                  <a:gd name="connsiteX7" fmla="*/ 16214 w 763898"/>
                  <a:gd name="connsiteY7" fmla="*/ 420594 h 779195"/>
                  <a:gd name="connsiteX8" fmla="*/ 16197 w 763898"/>
                  <a:gd name="connsiteY8" fmla="*/ 420503 h 779195"/>
                  <a:gd name="connsiteX9" fmla="*/ 261413 w 763898"/>
                  <a:gd name="connsiteY9" fmla="*/ 130459 h 779195"/>
                  <a:gd name="connsiteX10" fmla="*/ 207771 w 763898"/>
                  <a:gd name="connsiteY10" fmla="*/ 272941 h 779195"/>
                  <a:gd name="connsiteX11" fmla="*/ 207277 w 763898"/>
                  <a:gd name="connsiteY11" fmla="*/ 286798 h 779195"/>
                  <a:gd name="connsiteX12" fmla="*/ 211049 w 763898"/>
                  <a:gd name="connsiteY12" fmla="*/ 283117 h 779195"/>
                  <a:gd name="connsiteX13" fmla="*/ 218232 w 763898"/>
                  <a:gd name="connsiteY13" fmla="*/ 255569 h 779195"/>
                  <a:gd name="connsiteX14" fmla="*/ 350773 w 763898"/>
                  <a:gd name="connsiteY14" fmla="*/ 112501 h 779195"/>
                  <a:gd name="connsiteX15" fmla="*/ 410527 w 763898"/>
                  <a:gd name="connsiteY15" fmla="*/ 101746 h 779195"/>
                  <a:gd name="connsiteX16" fmla="*/ 405766 w 763898"/>
                  <a:gd name="connsiteY16" fmla="*/ 73866 h 779195"/>
                  <a:gd name="connsiteX17" fmla="*/ 376830 w 763898"/>
                  <a:gd name="connsiteY17" fmla="*/ 0 h 779195"/>
                  <a:gd name="connsiteX18" fmla="*/ 529833 w 763898"/>
                  <a:gd name="connsiteY18" fmla="*/ 110286 h 779195"/>
                  <a:gd name="connsiteX19" fmla="*/ 542497 w 763898"/>
                  <a:gd name="connsiteY19" fmla="*/ 128357 h 779195"/>
                  <a:gd name="connsiteX20" fmla="*/ 586043 w 763898"/>
                  <a:gd name="connsiteY20" fmla="*/ 111017 h 779195"/>
                  <a:gd name="connsiteX21" fmla="*/ 587208 w 763898"/>
                  <a:gd name="connsiteY21" fmla="*/ 85727 h 779195"/>
                  <a:gd name="connsiteX22" fmla="*/ 693352 w 763898"/>
                  <a:gd name="connsiteY22" fmla="*/ 348800 h 779195"/>
                  <a:gd name="connsiteX23" fmla="*/ 691988 w 763898"/>
                  <a:gd name="connsiteY23" fmla="*/ 355698 h 779195"/>
                  <a:gd name="connsiteX24" fmla="*/ 694495 w 763898"/>
                  <a:gd name="connsiteY24" fmla="*/ 365590 h 779195"/>
                  <a:gd name="connsiteX25" fmla="*/ 694356 w 763898"/>
                  <a:gd name="connsiteY25" fmla="*/ 389185 h 779195"/>
                  <a:gd name="connsiteX26" fmla="*/ 701851 w 763898"/>
                  <a:gd name="connsiteY26" fmla="*/ 379889 h 779195"/>
                  <a:gd name="connsiteX27" fmla="*/ 738692 w 763898"/>
                  <a:gd name="connsiteY27" fmla="*/ 309200 h 779195"/>
                  <a:gd name="connsiteX28" fmla="*/ 605138 w 763898"/>
                  <a:gd name="connsiteY28" fmla="*/ 696783 h 779195"/>
                  <a:gd name="connsiteX29" fmla="*/ 446918 w 763898"/>
                  <a:gd name="connsiteY29" fmla="*/ 702161 h 779195"/>
                  <a:gd name="connsiteX30" fmla="*/ 438523 w 763898"/>
                  <a:gd name="connsiteY30" fmla="*/ 698709 h 779195"/>
                  <a:gd name="connsiteX31" fmla="*/ 427707 w 763898"/>
                  <a:gd name="connsiteY31" fmla="*/ 709217 h 779195"/>
                  <a:gd name="connsiteX32" fmla="*/ 119174 w 763898"/>
                  <a:gd name="connsiteY32" fmla="*/ 745997 h 779195"/>
                  <a:gd name="connsiteX33" fmla="*/ 76321 w 763898"/>
                  <a:gd name="connsiteY33" fmla="*/ 712942 h 77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3898" h="779195">
                    <a:moveTo>
                      <a:pt x="361014" y="200624"/>
                    </a:moveTo>
                    <a:lnTo>
                      <a:pt x="416593" y="178492"/>
                    </a:lnTo>
                    <a:lnTo>
                      <a:pt x="418174" y="146523"/>
                    </a:lnTo>
                    <a:lnTo>
                      <a:pt x="411175" y="105540"/>
                    </a:lnTo>
                    <a:lnTo>
                      <a:pt x="379110" y="156813"/>
                    </a:lnTo>
                    <a:close/>
                    <a:moveTo>
                      <a:pt x="76321" y="712942"/>
                    </a:moveTo>
                    <a:cubicBezTo>
                      <a:pt x="9329" y="647411"/>
                      <a:pt x="-15232" y="544030"/>
                      <a:pt x="9301" y="441991"/>
                    </a:cubicBezTo>
                    <a:lnTo>
                      <a:pt x="16214" y="420594"/>
                    </a:lnTo>
                    <a:lnTo>
                      <a:pt x="16197" y="420503"/>
                    </a:lnTo>
                    <a:cubicBezTo>
                      <a:pt x="10387" y="301422"/>
                      <a:pt x="110217" y="178640"/>
                      <a:pt x="261413" y="130459"/>
                    </a:cubicBezTo>
                    <a:cubicBezTo>
                      <a:pt x="232367" y="177451"/>
                      <a:pt x="214722" y="225682"/>
                      <a:pt x="207771" y="272941"/>
                    </a:cubicBezTo>
                    <a:lnTo>
                      <a:pt x="207277" y="286798"/>
                    </a:lnTo>
                    <a:lnTo>
                      <a:pt x="211049" y="283117"/>
                    </a:lnTo>
                    <a:lnTo>
                      <a:pt x="218232" y="255569"/>
                    </a:lnTo>
                    <a:cubicBezTo>
                      <a:pt x="242413" y="187502"/>
                      <a:pt x="290918" y="134665"/>
                      <a:pt x="350773" y="112501"/>
                    </a:cubicBezTo>
                    <a:lnTo>
                      <a:pt x="410527" y="101746"/>
                    </a:lnTo>
                    <a:lnTo>
                      <a:pt x="405766" y="73866"/>
                    </a:lnTo>
                    <a:cubicBezTo>
                      <a:pt x="398913" y="49356"/>
                      <a:pt x="389305" y="24645"/>
                      <a:pt x="376830" y="0"/>
                    </a:cubicBezTo>
                    <a:cubicBezTo>
                      <a:pt x="439640" y="26079"/>
                      <a:pt x="491885" y="65009"/>
                      <a:pt x="529833" y="110286"/>
                    </a:cubicBezTo>
                    <a:lnTo>
                      <a:pt x="542497" y="128357"/>
                    </a:lnTo>
                    <a:lnTo>
                      <a:pt x="586043" y="111017"/>
                    </a:lnTo>
                    <a:lnTo>
                      <a:pt x="587208" y="85727"/>
                    </a:lnTo>
                    <a:cubicBezTo>
                      <a:pt x="665110" y="159755"/>
                      <a:pt x="701663" y="258833"/>
                      <a:pt x="693352" y="348800"/>
                    </a:cubicBezTo>
                    <a:lnTo>
                      <a:pt x="691988" y="355698"/>
                    </a:lnTo>
                    <a:lnTo>
                      <a:pt x="694495" y="365590"/>
                    </a:lnTo>
                    <a:lnTo>
                      <a:pt x="694356" y="389185"/>
                    </a:lnTo>
                    <a:lnTo>
                      <a:pt x="701851" y="379889"/>
                    </a:lnTo>
                    <a:cubicBezTo>
                      <a:pt x="715993" y="358263"/>
                      <a:pt x="728368" y="334662"/>
                      <a:pt x="738692" y="309200"/>
                    </a:cubicBezTo>
                    <a:cubicBezTo>
                      <a:pt x="801910" y="469101"/>
                      <a:pt x="742116" y="642628"/>
                      <a:pt x="605138" y="696783"/>
                    </a:cubicBezTo>
                    <a:cubicBezTo>
                      <a:pt x="553771" y="717091"/>
                      <a:pt x="498844" y="717729"/>
                      <a:pt x="446918" y="702161"/>
                    </a:cubicBezTo>
                    <a:lnTo>
                      <a:pt x="438523" y="698709"/>
                    </a:lnTo>
                    <a:lnTo>
                      <a:pt x="427707" y="709217"/>
                    </a:lnTo>
                    <a:cubicBezTo>
                      <a:pt x="335539" y="784253"/>
                      <a:pt x="213933" y="802784"/>
                      <a:pt x="119174" y="745997"/>
                    </a:cubicBezTo>
                    <a:cubicBezTo>
                      <a:pt x="103381" y="736532"/>
                      <a:pt x="89081" y="725424"/>
                      <a:pt x="76321" y="712942"/>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Shape 49">
                <a:extLst>
                  <a:ext uri="{FF2B5EF4-FFF2-40B4-BE49-F238E27FC236}">
                    <a16:creationId xmlns:a16="http://schemas.microsoft.com/office/drawing/2014/main" id="{8915DBD7-39D7-3463-D0E7-05FBAD82F4B5}"/>
                  </a:ext>
                </a:extLst>
              </p:cNvPr>
              <p:cNvSpPr/>
              <p:nvPr/>
            </p:nvSpPr>
            <p:spPr>
              <a:xfrm rot="11676570">
                <a:off x="4380915" y="2020750"/>
                <a:ext cx="763898" cy="779195"/>
              </a:xfrm>
              <a:custGeom>
                <a:avLst/>
                <a:gdLst>
                  <a:gd name="connsiteX0" fmla="*/ 361014 w 763898"/>
                  <a:gd name="connsiteY0" fmla="*/ 200624 h 779195"/>
                  <a:gd name="connsiteX1" fmla="*/ 416593 w 763898"/>
                  <a:gd name="connsiteY1" fmla="*/ 178492 h 779195"/>
                  <a:gd name="connsiteX2" fmla="*/ 418174 w 763898"/>
                  <a:gd name="connsiteY2" fmla="*/ 146523 h 779195"/>
                  <a:gd name="connsiteX3" fmla="*/ 411175 w 763898"/>
                  <a:gd name="connsiteY3" fmla="*/ 105540 h 779195"/>
                  <a:gd name="connsiteX4" fmla="*/ 379110 w 763898"/>
                  <a:gd name="connsiteY4" fmla="*/ 156813 h 779195"/>
                  <a:gd name="connsiteX5" fmla="*/ 76321 w 763898"/>
                  <a:gd name="connsiteY5" fmla="*/ 712942 h 779195"/>
                  <a:gd name="connsiteX6" fmla="*/ 9301 w 763898"/>
                  <a:gd name="connsiteY6" fmla="*/ 441991 h 779195"/>
                  <a:gd name="connsiteX7" fmla="*/ 16214 w 763898"/>
                  <a:gd name="connsiteY7" fmla="*/ 420594 h 779195"/>
                  <a:gd name="connsiteX8" fmla="*/ 16197 w 763898"/>
                  <a:gd name="connsiteY8" fmla="*/ 420503 h 779195"/>
                  <a:gd name="connsiteX9" fmla="*/ 261413 w 763898"/>
                  <a:gd name="connsiteY9" fmla="*/ 130459 h 779195"/>
                  <a:gd name="connsiteX10" fmla="*/ 207771 w 763898"/>
                  <a:gd name="connsiteY10" fmla="*/ 272941 h 779195"/>
                  <a:gd name="connsiteX11" fmla="*/ 207277 w 763898"/>
                  <a:gd name="connsiteY11" fmla="*/ 286798 h 779195"/>
                  <a:gd name="connsiteX12" fmla="*/ 211049 w 763898"/>
                  <a:gd name="connsiteY12" fmla="*/ 283117 h 779195"/>
                  <a:gd name="connsiteX13" fmla="*/ 218232 w 763898"/>
                  <a:gd name="connsiteY13" fmla="*/ 255569 h 779195"/>
                  <a:gd name="connsiteX14" fmla="*/ 350773 w 763898"/>
                  <a:gd name="connsiteY14" fmla="*/ 112501 h 779195"/>
                  <a:gd name="connsiteX15" fmla="*/ 410527 w 763898"/>
                  <a:gd name="connsiteY15" fmla="*/ 101746 h 779195"/>
                  <a:gd name="connsiteX16" fmla="*/ 405766 w 763898"/>
                  <a:gd name="connsiteY16" fmla="*/ 73866 h 779195"/>
                  <a:gd name="connsiteX17" fmla="*/ 376830 w 763898"/>
                  <a:gd name="connsiteY17" fmla="*/ 0 h 779195"/>
                  <a:gd name="connsiteX18" fmla="*/ 529833 w 763898"/>
                  <a:gd name="connsiteY18" fmla="*/ 110286 h 779195"/>
                  <a:gd name="connsiteX19" fmla="*/ 542497 w 763898"/>
                  <a:gd name="connsiteY19" fmla="*/ 128357 h 779195"/>
                  <a:gd name="connsiteX20" fmla="*/ 586043 w 763898"/>
                  <a:gd name="connsiteY20" fmla="*/ 111017 h 779195"/>
                  <a:gd name="connsiteX21" fmla="*/ 587208 w 763898"/>
                  <a:gd name="connsiteY21" fmla="*/ 85727 h 779195"/>
                  <a:gd name="connsiteX22" fmla="*/ 693352 w 763898"/>
                  <a:gd name="connsiteY22" fmla="*/ 348800 h 779195"/>
                  <a:gd name="connsiteX23" fmla="*/ 691988 w 763898"/>
                  <a:gd name="connsiteY23" fmla="*/ 355698 h 779195"/>
                  <a:gd name="connsiteX24" fmla="*/ 694495 w 763898"/>
                  <a:gd name="connsiteY24" fmla="*/ 365590 h 779195"/>
                  <a:gd name="connsiteX25" fmla="*/ 694356 w 763898"/>
                  <a:gd name="connsiteY25" fmla="*/ 389185 h 779195"/>
                  <a:gd name="connsiteX26" fmla="*/ 701851 w 763898"/>
                  <a:gd name="connsiteY26" fmla="*/ 379889 h 779195"/>
                  <a:gd name="connsiteX27" fmla="*/ 738692 w 763898"/>
                  <a:gd name="connsiteY27" fmla="*/ 309200 h 779195"/>
                  <a:gd name="connsiteX28" fmla="*/ 605138 w 763898"/>
                  <a:gd name="connsiteY28" fmla="*/ 696783 h 779195"/>
                  <a:gd name="connsiteX29" fmla="*/ 446918 w 763898"/>
                  <a:gd name="connsiteY29" fmla="*/ 702161 h 779195"/>
                  <a:gd name="connsiteX30" fmla="*/ 438523 w 763898"/>
                  <a:gd name="connsiteY30" fmla="*/ 698709 h 779195"/>
                  <a:gd name="connsiteX31" fmla="*/ 427707 w 763898"/>
                  <a:gd name="connsiteY31" fmla="*/ 709217 h 779195"/>
                  <a:gd name="connsiteX32" fmla="*/ 119174 w 763898"/>
                  <a:gd name="connsiteY32" fmla="*/ 745997 h 779195"/>
                  <a:gd name="connsiteX33" fmla="*/ 76321 w 763898"/>
                  <a:gd name="connsiteY33" fmla="*/ 712942 h 77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3898" h="779195">
                    <a:moveTo>
                      <a:pt x="361014" y="200624"/>
                    </a:moveTo>
                    <a:lnTo>
                      <a:pt x="416593" y="178492"/>
                    </a:lnTo>
                    <a:lnTo>
                      <a:pt x="418174" y="146523"/>
                    </a:lnTo>
                    <a:lnTo>
                      <a:pt x="411175" y="105540"/>
                    </a:lnTo>
                    <a:lnTo>
                      <a:pt x="379110" y="156813"/>
                    </a:lnTo>
                    <a:close/>
                    <a:moveTo>
                      <a:pt x="76321" y="712942"/>
                    </a:moveTo>
                    <a:cubicBezTo>
                      <a:pt x="9329" y="647411"/>
                      <a:pt x="-15232" y="544030"/>
                      <a:pt x="9301" y="441991"/>
                    </a:cubicBezTo>
                    <a:lnTo>
                      <a:pt x="16214" y="420594"/>
                    </a:lnTo>
                    <a:lnTo>
                      <a:pt x="16197" y="420503"/>
                    </a:lnTo>
                    <a:cubicBezTo>
                      <a:pt x="10387" y="301422"/>
                      <a:pt x="110217" y="178640"/>
                      <a:pt x="261413" y="130459"/>
                    </a:cubicBezTo>
                    <a:cubicBezTo>
                      <a:pt x="232367" y="177451"/>
                      <a:pt x="214722" y="225682"/>
                      <a:pt x="207771" y="272941"/>
                    </a:cubicBezTo>
                    <a:lnTo>
                      <a:pt x="207277" y="286798"/>
                    </a:lnTo>
                    <a:lnTo>
                      <a:pt x="211049" y="283117"/>
                    </a:lnTo>
                    <a:lnTo>
                      <a:pt x="218232" y="255569"/>
                    </a:lnTo>
                    <a:cubicBezTo>
                      <a:pt x="242413" y="187502"/>
                      <a:pt x="290918" y="134665"/>
                      <a:pt x="350773" y="112501"/>
                    </a:cubicBezTo>
                    <a:lnTo>
                      <a:pt x="410527" y="101746"/>
                    </a:lnTo>
                    <a:lnTo>
                      <a:pt x="405766" y="73866"/>
                    </a:lnTo>
                    <a:cubicBezTo>
                      <a:pt x="398913" y="49356"/>
                      <a:pt x="389305" y="24645"/>
                      <a:pt x="376830" y="0"/>
                    </a:cubicBezTo>
                    <a:cubicBezTo>
                      <a:pt x="439640" y="26079"/>
                      <a:pt x="491885" y="65009"/>
                      <a:pt x="529833" y="110286"/>
                    </a:cubicBezTo>
                    <a:lnTo>
                      <a:pt x="542497" y="128357"/>
                    </a:lnTo>
                    <a:lnTo>
                      <a:pt x="586043" y="111017"/>
                    </a:lnTo>
                    <a:lnTo>
                      <a:pt x="587208" y="85727"/>
                    </a:lnTo>
                    <a:cubicBezTo>
                      <a:pt x="665110" y="159755"/>
                      <a:pt x="701663" y="258833"/>
                      <a:pt x="693352" y="348800"/>
                    </a:cubicBezTo>
                    <a:lnTo>
                      <a:pt x="691988" y="355698"/>
                    </a:lnTo>
                    <a:lnTo>
                      <a:pt x="694495" y="365590"/>
                    </a:lnTo>
                    <a:lnTo>
                      <a:pt x="694356" y="389185"/>
                    </a:lnTo>
                    <a:lnTo>
                      <a:pt x="701851" y="379889"/>
                    </a:lnTo>
                    <a:cubicBezTo>
                      <a:pt x="715993" y="358263"/>
                      <a:pt x="728368" y="334662"/>
                      <a:pt x="738692" y="309200"/>
                    </a:cubicBezTo>
                    <a:cubicBezTo>
                      <a:pt x="801910" y="469101"/>
                      <a:pt x="742116" y="642628"/>
                      <a:pt x="605138" y="696783"/>
                    </a:cubicBezTo>
                    <a:cubicBezTo>
                      <a:pt x="553771" y="717091"/>
                      <a:pt x="498844" y="717729"/>
                      <a:pt x="446918" y="702161"/>
                    </a:cubicBezTo>
                    <a:lnTo>
                      <a:pt x="438523" y="698709"/>
                    </a:lnTo>
                    <a:lnTo>
                      <a:pt x="427707" y="709217"/>
                    </a:lnTo>
                    <a:cubicBezTo>
                      <a:pt x="335539" y="784253"/>
                      <a:pt x="213933" y="802784"/>
                      <a:pt x="119174" y="745997"/>
                    </a:cubicBezTo>
                    <a:cubicBezTo>
                      <a:pt x="103381" y="736532"/>
                      <a:pt x="89081" y="725424"/>
                      <a:pt x="76321" y="712942"/>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2BC9C541-FAFD-0911-8213-8BC91BD4B568}"/>
                  </a:ext>
                </a:extLst>
              </p:cNvPr>
              <p:cNvSpPr/>
              <p:nvPr/>
            </p:nvSpPr>
            <p:spPr>
              <a:xfrm rot="11352554">
                <a:off x="4368548" y="2762112"/>
                <a:ext cx="619503" cy="815593"/>
              </a:xfrm>
              <a:custGeom>
                <a:avLst/>
                <a:gdLst>
                  <a:gd name="connsiteX0" fmla="*/ 85383 w 786014"/>
                  <a:gd name="connsiteY0" fmla="*/ 1016160 h 1034809"/>
                  <a:gd name="connsiteX1" fmla="*/ 24380 w 786014"/>
                  <a:gd name="connsiteY1" fmla="*/ 723368 h 1034809"/>
                  <a:gd name="connsiteX2" fmla="*/ 48832 w 786014"/>
                  <a:gd name="connsiteY2" fmla="*/ 653953 h 1034809"/>
                  <a:gd name="connsiteX3" fmla="*/ 21990 w 786014"/>
                  <a:gd name="connsiteY3" fmla="*/ 588227 h 1034809"/>
                  <a:gd name="connsiteX4" fmla="*/ 187647 w 786014"/>
                  <a:gd name="connsiteY4" fmla="*/ 146303 h 1034809"/>
                  <a:gd name="connsiteX5" fmla="*/ 166819 w 786014"/>
                  <a:gd name="connsiteY5" fmla="*/ 238628 h 1034809"/>
                  <a:gd name="connsiteX6" fmla="*/ 161091 w 786014"/>
                  <a:gd name="connsiteY6" fmla="*/ 332399 h 1034809"/>
                  <a:gd name="connsiteX7" fmla="*/ 193720 w 786014"/>
                  <a:gd name="connsiteY7" fmla="*/ 301833 h 1034809"/>
                  <a:gd name="connsiteX8" fmla="*/ 206109 w 786014"/>
                  <a:gd name="connsiteY8" fmla="*/ 257024 h 1034809"/>
                  <a:gd name="connsiteX9" fmla="*/ 362726 w 786014"/>
                  <a:gd name="connsiteY9" fmla="*/ 93557 h 1034809"/>
                  <a:gd name="connsiteX10" fmla="*/ 331760 w 786014"/>
                  <a:gd name="connsiteY10" fmla="*/ 175200 h 1034809"/>
                  <a:gd name="connsiteX11" fmla="*/ 314050 w 786014"/>
                  <a:gd name="connsiteY11" fmla="*/ 245902 h 1034809"/>
                  <a:gd name="connsiteX12" fmla="*/ 388118 w 786014"/>
                  <a:gd name="connsiteY12" fmla="*/ 216407 h 1034809"/>
                  <a:gd name="connsiteX13" fmla="*/ 392631 w 786014"/>
                  <a:gd name="connsiteY13" fmla="*/ 190887 h 1034809"/>
                  <a:gd name="connsiteX14" fmla="*/ 382057 w 786014"/>
                  <a:gd name="connsiteY14" fmla="*/ 2 h 1034809"/>
                  <a:gd name="connsiteX15" fmla="*/ 382058 w 786014"/>
                  <a:gd name="connsiteY15" fmla="*/ 0 h 1034809"/>
                  <a:gd name="connsiteX16" fmla="*/ 543006 w 786014"/>
                  <a:gd name="connsiteY16" fmla="*/ 243824 h 1034809"/>
                  <a:gd name="connsiteX17" fmla="*/ 543582 w 786014"/>
                  <a:gd name="connsiteY17" fmla="*/ 298974 h 1034809"/>
                  <a:gd name="connsiteX18" fmla="*/ 578815 w 786014"/>
                  <a:gd name="connsiteY18" fmla="*/ 345225 h 1034809"/>
                  <a:gd name="connsiteX19" fmla="*/ 667978 w 786014"/>
                  <a:gd name="connsiteY19" fmla="*/ 604065 h 1034809"/>
                  <a:gd name="connsiteX20" fmla="*/ 666983 w 786014"/>
                  <a:gd name="connsiteY20" fmla="*/ 608489 h 1034809"/>
                  <a:gd name="connsiteX21" fmla="*/ 705730 w 786014"/>
                  <a:gd name="connsiteY21" fmla="*/ 542165 h 1034809"/>
                  <a:gd name="connsiteX22" fmla="*/ 736922 w 786014"/>
                  <a:gd name="connsiteY22" fmla="*/ 447540 h 1034809"/>
                  <a:gd name="connsiteX23" fmla="*/ 736923 w 786014"/>
                  <a:gd name="connsiteY23" fmla="*/ 447540 h 1034809"/>
                  <a:gd name="connsiteX24" fmla="*/ 642142 w 786014"/>
                  <a:gd name="connsiteY24" fmla="*/ 975896 h 1034809"/>
                  <a:gd name="connsiteX25" fmla="*/ 407282 w 786014"/>
                  <a:gd name="connsiteY25" fmla="*/ 924974 h 1034809"/>
                  <a:gd name="connsiteX26" fmla="*/ 396513 w 786014"/>
                  <a:gd name="connsiteY26" fmla="*/ 915484 h 1034809"/>
                  <a:gd name="connsiteX27" fmla="*/ 388385 w 786014"/>
                  <a:gd name="connsiteY27" fmla="*/ 915526 h 1034809"/>
                  <a:gd name="connsiteX28" fmla="*/ 357536 w 786014"/>
                  <a:gd name="connsiteY28" fmla="*/ 944615 h 1034809"/>
                  <a:gd name="connsiteX29" fmla="*/ 85383 w 786014"/>
                  <a:gd name="connsiteY29" fmla="*/ 1016160 h 103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6014" h="1034809">
                    <a:moveTo>
                      <a:pt x="85383" y="1016160"/>
                    </a:moveTo>
                    <a:cubicBezTo>
                      <a:pt x="11651" y="971973"/>
                      <a:pt x="-7674" y="857776"/>
                      <a:pt x="24380" y="723368"/>
                    </a:cubicBezTo>
                    <a:lnTo>
                      <a:pt x="48832" y="653953"/>
                    </a:lnTo>
                    <a:lnTo>
                      <a:pt x="21990" y="588227"/>
                    </a:lnTo>
                    <a:cubicBezTo>
                      <a:pt x="-40182" y="393125"/>
                      <a:pt x="33985" y="195269"/>
                      <a:pt x="187647" y="146303"/>
                    </a:cubicBezTo>
                    <a:cubicBezTo>
                      <a:pt x="178216" y="176027"/>
                      <a:pt x="171276" y="206940"/>
                      <a:pt x="166819" y="238628"/>
                    </a:cubicBezTo>
                    <a:lnTo>
                      <a:pt x="161091" y="332399"/>
                    </a:lnTo>
                    <a:lnTo>
                      <a:pt x="193720" y="301833"/>
                    </a:lnTo>
                    <a:lnTo>
                      <a:pt x="206109" y="257024"/>
                    </a:lnTo>
                    <a:cubicBezTo>
                      <a:pt x="240051" y="158400"/>
                      <a:pt x="297531" y="93557"/>
                      <a:pt x="362726" y="93557"/>
                    </a:cubicBezTo>
                    <a:cubicBezTo>
                      <a:pt x="351077" y="119015"/>
                      <a:pt x="340729" y="146362"/>
                      <a:pt x="331760" y="175200"/>
                    </a:cubicBezTo>
                    <a:lnTo>
                      <a:pt x="314050" y="245902"/>
                    </a:lnTo>
                    <a:lnTo>
                      <a:pt x="388118" y="216407"/>
                    </a:lnTo>
                    <a:lnTo>
                      <a:pt x="392631" y="190887"/>
                    </a:lnTo>
                    <a:cubicBezTo>
                      <a:pt x="399214" y="125566"/>
                      <a:pt x="395800" y="60839"/>
                      <a:pt x="382057" y="2"/>
                    </a:cubicBezTo>
                    <a:lnTo>
                      <a:pt x="382058" y="0"/>
                    </a:lnTo>
                    <a:cubicBezTo>
                      <a:pt x="475150" y="38652"/>
                      <a:pt x="532360" y="132616"/>
                      <a:pt x="543006" y="243824"/>
                    </a:cubicBezTo>
                    <a:lnTo>
                      <a:pt x="543582" y="298974"/>
                    </a:lnTo>
                    <a:lnTo>
                      <a:pt x="578815" y="345225"/>
                    </a:lnTo>
                    <a:cubicBezTo>
                      <a:pt x="641462" y="437868"/>
                      <a:pt x="673579" y="531102"/>
                      <a:pt x="667978" y="604065"/>
                    </a:cubicBezTo>
                    <a:lnTo>
                      <a:pt x="666983" y="608489"/>
                    </a:lnTo>
                    <a:lnTo>
                      <a:pt x="705730" y="542165"/>
                    </a:lnTo>
                    <a:cubicBezTo>
                      <a:pt x="718471" y="513615"/>
                      <a:pt x="728969" y="482034"/>
                      <a:pt x="736922" y="447540"/>
                    </a:cubicBezTo>
                    <a:lnTo>
                      <a:pt x="736923" y="447540"/>
                    </a:lnTo>
                    <a:cubicBezTo>
                      <a:pt x="829619" y="682000"/>
                      <a:pt x="787184" y="918553"/>
                      <a:pt x="642142" y="975896"/>
                    </a:cubicBezTo>
                    <a:cubicBezTo>
                      <a:pt x="569621" y="1004568"/>
                      <a:pt x="485180" y="983008"/>
                      <a:pt x="407282" y="924974"/>
                    </a:cubicBezTo>
                    <a:lnTo>
                      <a:pt x="396513" y="915484"/>
                    </a:lnTo>
                    <a:lnTo>
                      <a:pt x="388385" y="915526"/>
                    </a:lnTo>
                    <a:lnTo>
                      <a:pt x="357536" y="944615"/>
                    </a:lnTo>
                    <a:cubicBezTo>
                      <a:pt x="258556" y="1026864"/>
                      <a:pt x="155605" y="1058242"/>
                      <a:pt x="85383" y="1016160"/>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2" name="Group 51">
              <a:extLst>
                <a:ext uri="{FF2B5EF4-FFF2-40B4-BE49-F238E27FC236}">
                  <a16:creationId xmlns:a16="http://schemas.microsoft.com/office/drawing/2014/main" id="{F49EB558-7C48-056A-D6DF-9289A30FEE31}"/>
                </a:ext>
              </a:extLst>
            </p:cNvPr>
            <p:cNvGrpSpPr/>
            <p:nvPr/>
          </p:nvGrpSpPr>
          <p:grpSpPr>
            <a:xfrm>
              <a:off x="5589499" y="2917106"/>
              <a:ext cx="1274259" cy="3107372"/>
              <a:chOff x="3792707" y="1538093"/>
              <a:chExt cx="1774400" cy="4327001"/>
            </a:xfrm>
          </p:grpSpPr>
          <p:sp>
            <p:nvSpPr>
              <p:cNvPr id="53" name="Freeform: Shape 52">
                <a:extLst>
                  <a:ext uri="{FF2B5EF4-FFF2-40B4-BE49-F238E27FC236}">
                    <a16:creationId xmlns:a16="http://schemas.microsoft.com/office/drawing/2014/main" id="{EC21ED0A-F761-9812-8423-8436C323F30F}"/>
                  </a:ext>
                </a:extLst>
              </p:cNvPr>
              <p:cNvSpPr/>
              <p:nvPr/>
            </p:nvSpPr>
            <p:spPr>
              <a:xfrm rot="15755932">
                <a:off x="3800356" y="2277183"/>
                <a:ext cx="763898" cy="779195"/>
              </a:xfrm>
              <a:custGeom>
                <a:avLst/>
                <a:gdLst>
                  <a:gd name="connsiteX0" fmla="*/ 361014 w 763898"/>
                  <a:gd name="connsiteY0" fmla="*/ 200624 h 779195"/>
                  <a:gd name="connsiteX1" fmla="*/ 416593 w 763898"/>
                  <a:gd name="connsiteY1" fmla="*/ 178492 h 779195"/>
                  <a:gd name="connsiteX2" fmla="*/ 418174 w 763898"/>
                  <a:gd name="connsiteY2" fmla="*/ 146523 h 779195"/>
                  <a:gd name="connsiteX3" fmla="*/ 411175 w 763898"/>
                  <a:gd name="connsiteY3" fmla="*/ 105540 h 779195"/>
                  <a:gd name="connsiteX4" fmla="*/ 379110 w 763898"/>
                  <a:gd name="connsiteY4" fmla="*/ 156813 h 779195"/>
                  <a:gd name="connsiteX5" fmla="*/ 76321 w 763898"/>
                  <a:gd name="connsiteY5" fmla="*/ 712942 h 779195"/>
                  <a:gd name="connsiteX6" fmla="*/ 9301 w 763898"/>
                  <a:gd name="connsiteY6" fmla="*/ 441991 h 779195"/>
                  <a:gd name="connsiteX7" fmla="*/ 16214 w 763898"/>
                  <a:gd name="connsiteY7" fmla="*/ 420594 h 779195"/>
                  <a:gd name="connsiteX8" fmla="*/ 16197 w 763898"/>
                  <a:gd name="connsiteY8" fmla="*/ 420503 h 779195"/>
                  <a:gd name="connsiteX9" fmla="*/ 261413 w 763898"/>
                  <a:gd name="connsiteY9" fmla="*/ 130459 h 779195"/>
                  <a:gd name="connsiteX10" fmla="*/ 207771 w 763898"/>
                  <a:gd name="connsiteY10" fmla="*/ 272941 h 779195"/>
                  <a:gd name="connsiteX11" fmla="*/ 207277 w 763898"/>
                  <a:gd name="connsiteY11" fmla="*/ 286798 h 779195"/>
                  <a:gd name="connsiteX12" fmla="*/ 211049 w 763898"/>
                  <a:gd name="connsiteY12" fmla="*/ 283117 h 779195"/>
                  <a:gd name="connsiteX13" fmla="*/ 218232 w 763898"/>
                  <a:gd name="connsiteY13" fmla="*/ 255569 h 779195"/>
                  <a:gd name="connsiteX14" fmla="*/ 350773 w 763898"/>
                  <a:gd name="connsiteY14" fmla="*/ 112501 h 779195"/>
                  <a:gd name="connsiteX15" fmla="*/ 410527 w 763898"/>
                  <a:gd name="connsiteY15" fmla="*/ 101746 h 779195"/>
                  <a:gd name="connsiteX16" fmla="*/ 405766 w 763898"/>
                  <a:gd name="connsiteY16" fmla="*/ 73866 h 779195"/>
                  <a:gd name="connsiteX17" fmla="*/ 376830 w 763898"/>
                  <a:gd name="connsiteY17" fmla="*/ 0 h 779195"/>
                  <a:gd name="connsiteX18" fmla="*/ 529833 w 763898"/>
                  <a:gd name="connsiteY18" fmla="*/ 110286 h 779195"/>
                  <a:gd name="connsiteX19" fmla="*/ 542497 w 763898"/>
                  <a:gd name="connsiteY19" fmla="*/ 128357 h 779195"/>
                  <a:gd name="connsiteX20" fmla="*/ 586043 w 763898"/>
                  <a:gd name="connsiteY20" fmla="*/ 111017 h 779195"/>
                  <a:gd name="connsiteX21" fmla="*/ 587208 w 763898"/>
                  <a:gd name="connsiteY21" fmla="*/ 85727 h 779195"/>
                  <a:gd name="connsiteX22" fmla="*/ 693352 w 763898"/>
                  <a:gd name="connsiteY22" fmla="*/ 348800 h 779195"/>
                  <a:gd name="connsiteX23" fmla="*/ 691988 w 763898"/>
                  <a:gd name="connsiteY23" fmla="*/ 355698 h 779195"/>
                  <a:gd name="connsiteX24" fmla="*/ 694495 w 763898"/>
                  <a:gd name="connsiteY24" fmla="*/ 365590 h 779195"/>
                  <a:gd name="connsiteX25" fmla="*/ 694356 w 763898"/>
                  <a:gd name="connsiteY25" fmla="*/ 389185 h 779195"/>
                  <a:gd name="connsiteX26" fmla="*/ 701851 w 763898"/>
                  <a:gd name="connsiteY26" fmla="*/ 379889 h 779195"/>
                  <a:gd name="connsiteX27" fmla="*/ 738692 w 763898"/>
                  <a:gd name="connsiteY27" fmla="*/ 309200 h 779195"/>
                  <a:gd name="connsiteX28" fmla="*/ 605138 w 763898"/>
                  <a:gd name="connsiteY28" fmla="*/ 696783 h 779195"/>
                  <a:gd name="connsiteX29" fmla="*/ 446918 w 763898"/>
                  <a:gd name="connsiteY29" fmla="*/ 702161 h 779195"/>
                  <a:gd name="connsiteX30" fmla="*/ 438523 w 763898"/>
                  <a:gd name="connsiteY30" fmla="*/ 698709 h 779195"/>
                  <a:gd name="connsiteX31" fmla="*/ 427707 w 763898"/>
                  <a:gd name="connsiteY31" fmla="*/ 709217 h 779195"/>
                  <a:gd name="connsiteX32" fmla="*/ 119174 w 763898"/>
                  <a:gd name="connsiteY32" fmla="*/ 745997 h 779195"/>
                  <a:gd name="connsiteX33" fmla="*/ 76321 w 763898"/>
                  <a:gd name="connsiteY33" fmla="*/ 712942 h 77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3898" h="779195">
                    <a:moveTo>
                      <a:pt x="361014" y="200624"/>
                    </a:moveTo>
                    <a:lnTo>
                      <a:pt x="416593" y="178492"/>
                    </a:lnTo>
                    <a:lnTo>
                      <a:pt x="418174" y="146523"/>
                    </a:lnTo>
                    <a:lnTo>
                      <a:pt x="411175" y="105540"/>
                    </a:lnTo>
                    <a:lnTo>
                      <a:pt x="379110" y="156813"/>
                    </a:lnTo>
                    <a:close/>
                    <a:moveTo>
                      <a:pt x="76321" y="712942"/>
                    </a:moveTo>
                    <a:cubicBezTo>
                      <a:pt x="9329" y="647411"/>
                      <a:pt x="-15232" y="544030"/>
                      <a:pt x="9301" y="441991"/>
                    </a:cubicBezTo>
                    <a:lnTo>
                      <a:pt x="16214" y="420594"/>
                    </a:lnTo>
                    <a:lnTo>
                      <a:pt x="16197" y="420503"/>
                    </a:lnTo>
                    <a:cubicBezTo>
                      <a:pt x="10387" y="301422"/>
                      <a:pt x="110217" y="178640"/>
                      <a:pt x="261413" y="130459"/>
                    </a:cubicBezTo>
                    <a:cubicBezTo>
                      <a:pt x="232367" y="177451"/>
                      <a:pt x="214722" y="225682"/>
                      <a:pt x="207771" y="272941"/>
                    </a:cubicBezTo>
                    <a:lnTo>
                      <a:pt x="207277" y="286798"/>
                    </a:lnTo>
                    <a:lnTo>
                      <a:pt x="211049" y="283117"/>
                    </a:lnTo>
                    <a:lnTo>
                      <a:pt x="218232" y="255569"/>
                    </a:lnTo>
                    <a:cubicBezTo>
                      <a:pt x="242413" y="187502"/>
                      <a:pt x="290918" y="134665"/>
                      <a:pt x="350773" y="112501"/>
                    </a:cubicBezTo>
                    <a:lnTo>
                      <a:pt x="410527" y="101746"/>
                    </a:lnTo>
                    <a:lnTo>
                      <a:pt x="405766" y="73866"/>
                    </a:lnTo>
                    <a:cubicBezTo>
                      <a:pt x="398913" y="49356"/>
                      <a:pt x="389305" y="24645"/>
                      <a:pt x="376830" y="0"/>
                    </a:cubicBezTo>
                    <a:cubicBezTo>
                      <a:pt x="439640" y="26079"/>
                      <a:pt x="491885" y="65009"/>
                      <a:pt x="529833" y="110286"/>
                    </a:cubicBezTo>
                    <a:lnTo>
                      <a:pt x="542497" y="128357"/>
                    </a:lnTo>
                    <a:lnTo>
                      <a:pt x="586043" y="111017"/>
                    </a:lnTo>
                    <a:lnTo>
                      <a:pt x="587208" y="85727"/>
                    </a:lnTo>
                    <a:cubicBezTo>
                      <a:pt x="665110" y="159755"/>
                      <a:pt x="701663" y="258833"/>
                      <a:pt x="693352" y="348800"/>
                    </a:cubicBezTo>
                    <a:lnTo>
                      <a:pt x="691988" y="355698"/>
                    </a:lnTo>
                    <a:lnTo>
                      <a:pt x="694495" y="365590"/>
                    </a:lnTo>
                    <a:lnTo>
                      <a:pt x="694356" y="389185"/>
                    </a:lnTo>
                    <a:lnTo>
                      <a:pt x="701851" y="379889"/>
                    </a:lnTo>
                    <a:cubicBezTo>
                      <a:pt x="715993" y="358263"/>
                      <a:pt x="728368" y="334662"/>
                      <a:pt x="738692" y="309200"/>
                    </a:cubicBezTo>
                    <a:cubicBezTo>
                      <a:pt x="801910" y="469101"/>
                      <a:pt x="742116" y="642628"/>
                      <a:pt x="605138" y="696783"/>
                    </a:cubicBezTo>
                    <a:cubicBezTo>
                      <a:pt x="553771" y="717091"/>
                      <a:pt x="498844" y="717729"/>
                      <a:pt x="446918" y="702161"/>
                    </a:cubicBezTo>
                    <a:lnTo>
                      <a:pt x="438523" y="698709"/>
                    </a:lnTo>
                    <a:lnTo>
                      <a:pt x="427707" y="709217"/>
                    </a:lnTo>
                    <a:cubicBezTo>
                      <a:pt x="335539" y="784253"/>
                      <a:pt x="213933" y="802784"/>
                      <a:pt x="119174" y="745997"/>
                    </a:cubicBezTo>
                    <a:cubicBezTo>
                      <a:pt x="103381" y="736532"/>
                      <a:pt x="89081" y="725424"/>
                      <a:pt x="76321" y="712942"/>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Wave 53">
                <a:extLst>
                  <a:ext uri="{FF2B5EF4-FFF2-40B4-BE49-F238E27FC236}">
                    <a16:creationId xmlns:a16="http://schemas.microsoft.com/office/drawing/2014/main" id="{E408A389-8BEC-89BB-46C6-0640A52F3AF5}"/>
                  </a:ext>
                </a:extLst>
              </p:cNvPr>
              <p:cNvSpPr/>
              <p:nvPr/>
            </p:nvSpPr>
            <p:spPr>
              <a:xfrm rot="5400000">
                <a:off x="3860735" y="2689053"/>
                <a:ext cx="1726128" cy="147351"/>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Wave 54">
                <a:extLst>
                  <a:ext uri="{FF2B5EF4-FFF2-40B4-BE49-F238E27FC236}">
                    <a16:creationId xmlns:a16="http://schemas.microsoft.com/office/drawing/2014/main" id="{177F8CFE-257A-B1FB-4D13-2852E6503BB5}"/>
                  </a:ext>
                </a:extLst>
              </p:cNvPr>
              <p:cNvSpPr/>
              <p:nvPr/>
            </p:nvSpPr>
            <p:spPr>
              <a:xfrm rot="5400000">
                <a:off x="3388071" y="4396749"/>
                <a:ext cx="2612518" cy="324172"/>
              </a:xfrm>
              <a:prstGeom prst="wave">
                <a:avLst>
                  <a:gd name="adj1" fmla="val 20000"/>
                  <a:gd name="adj2" fmla="val -164"/>
                </a:avLst>
              </a:prstGeom>
              <a:solidFill>
                <a:srgbClr val="D7BF8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8429418-B1B2-5CF6-C0B2-A626AE5A70DA}"/>
                  </a:ext>
                </a:extLst>
              </p:cNvPr>
              <p:cNvSpPr/>
              <p:nvPr/>
            </p:nvSpPr>
            <p:spPr>
              <a:xfrm rot="8398572">
                <a:off x="4803209" y="1730999"/>
                <a:ext cx="763898" cy="779195"/>
              </a:xfrm>
              <a:custGeom>
                <a:avLst/>
                <a:gdLst>
                  <a:gd name="connsiteX0" fmla="*/ 361014 w 763898"/>
                  <a:gd name="connsiteY0" fmla="*/ 200624 h 779195"/>
                  <a:gd name="connsiteX1" fmla="*/ 416593 w 763898"/>
                  <a:gd name="connsiteY1" fmla="*/ 178492 h 779195"/>
                  <a:gd name="connsiteX2" fmla="*/ 418174 w 763898"/>
                  <a:gd name="connsiteY2" fmla="*/ 146523 h 779195"/>
                  <a:gd name="connsiteX3" fmla="*/ 411175 w 763898"/>
                  <a:gd name="connsiteY3" fmla="*/ 105540 h 779195"/>
                  <a:gd name="connsiteX4" fmla="*/ 379110 w 763898"/>
                  <a:gd name="connsiteY4" fmla="*/ 156813 h 779195"/>
                  <a:gd name="connsiteX5" fmla="*/ 76321 w 763898"/>
                  <a:gd name="connsiteY5" fmla="*/ 712942 h 779195"/>
                  <a:gd name="connsiteX6" fmla="*/ 9301 w 763898"/>
                  <a:gd name="connsiteY6" fmla="*/ 441991 h 779195"/>
                  <a:gd name="connsiteX7" fmla="*/ 16214 w 763898"/>
                  <a:gd name="connsiteY7" fmla="*/ 420594 h 779195"/>
                  <a:gd name="connsiteX8" fmla="*/ 16197 w 763898"/>
                  <a:gd name="connsiteY8" fmla="*/ 420503 h 779195"/>
                  <a:gd name="connsiteX9" fmla="*/ 261413 w 763898"/>
                  <a:gd name="connsiteY9" fmla="*/ 130459 h 779195"/>
                  <a:gd name="connsiteX10" fmla="*/ 207771 w 763898"/>
                  <a:gd name="connsiteY10" fmla="*/ 272941 h 779195"/>
                  <a:gd name="connsiteX11" fmla="*/ 207277 w 763898"/>
                  <a:gd name="connsiteY11" fmla="*/ 286798 h 779195"/>
                  <a:gd name="connsiteX12" fmla="*/ 211049 w 763898"/>
                  <a:gd name="connsiteY12" fmla="*/ 283117 h 779195"/>
                  <a:gd name="connsiteX13" fmla="*/ 218232 w 763898"/>
                  <a:gd name="connsiteY13" fmla="*/ 255569 h 779195"/>
                  <a:gd name="connsiteX14" fmla="*/ 350773 w 763898"/>
                  <a:gd name="connsiteY14" fmla="*/ 112501 h 779195"/>
                  <a:gd name="connsiteX15" fmla="*/ 410527 w 763898"/>
                  <a:gd name="connsiteY15" fmla="*/ 101746 h 779195"/>
                  <a:gd name="connsiteX16" fmla="*/ 405766 w 763898"/>
                  <a:gd name="connsiteY16" fmla="*/ 73866 h 779195"/>
                  <a:gd name="connsiteX17" fmla="*/ 376830 w 763898"/>
                  <a:gd name="connsiteY17" fmla="*/ 0 h 779195"/>
                  <a:gd name="connsiteX18" fmla="*/ 529833 w 763898"/>
                  <a:gd name="connsiteY18" fmla="*/ 110286 h 779195"/>
                  <a:gd name="connsiteX19" fmla="*/ 542497 w 763898"/>
                  <a:gd name="connsiteY19" fmla="*/ 128357 h 779195"/>
                  <a:gd name="connsiteX20" fmla="*/ 586043 w 763898"/>
                  <a:gd name="connsiteY20" fmla="*/ 111017 h 779195"/>
                  <a:gd name="connsiteX21" fmla="*/ 587208 w 763898"/>
                  <a:gd name="connsiteY21" fmla="*/ 85727 h 779195"/>
                  <a:gd name="connsiteX22" fmla="*/ 693352 w 763898"/>
                  <a:gd name="connsiteY22" fmla="*/ 348800 h 779195"/>
                  <a:gd name="connsiteX23" fmla="*/ 691988 w 763898"/>
                  <a:gd name="connsiteY23" fmla="*/ 355698 h 779195"/>
                  <a:gd name="connsiteX24" fmla="*/ 694495 w 763898"/>
                  <a:gd name="connsiteY24" fmla="*/ 365590 h 779195"/>
                  <a:gd name="connsiteX25" fmla="*/ 694356 w 763898"/>
                  <a:gd name="connsiteY25" fmla="*/ 389185 h 779195"/>
                  <a:gd name="connsiteX26" fmla="*/ 701851 w 763898"/>
                  <a:gd name="connsiteY26" fmla="*/ 379889 h 779195"/>
                  <a:gd name="connsiteX27" fmla="*/ 738692 w 763898"/>
                  <a:gd name="connsiteY27" fmla="*/ 309200 h 779195"/>
                  <a:gd name="connsiteX28" fmla="*/ 605138 w 763898"/>
                  <a:gd name="connsiteY28" fmla="*/ 696783 h 779195"/>
                  <a:gd name="connsiteX29" fmla="*/ 446918 w 763898"/>
                  <a:gd name="connsiteY29" fmla="*/ 702161 h 779195"/>
                  <a:gd name="connsiteX30" fmla="*/ 438523 w 763898"/>
                  <a:gd name="connsiteY30" fmla="*/ 698709 h 779195"/>
                  <a:gd name="connsiteX31" fmla="*/ 427707 w 763898"/>
                  <a:gd name="connsiteY31" fmla="*/ 709217 h 779195"/>
                  <a:gd name="connsiteX32" fmla="*/ 119174 w 763898"/>
                  <a:gd name="connsiteY32" fmla="*/ 745997 h 779195"/>
                  <a:gd name="connsiteX33" fmla="*/ 76321 w 763898"/>
                  <a:gd name="connsiteY33" fmla="*/ 712942 h 77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3898" h="779195">
                    <a:moveTo>
                      <a:pt x="361014" y="200624"/>
                    </a:moveTo>
                    <a:lnTo>
                      <a:pt x="416593" y="178492"/>
                    </a:lnTo>
                    <a:lnTo>
                      <a:pt x="418174" y="146523"/>
                    </a:lnTo>
                    <a:lnTo>
                      <a:pt x="411175" y="105540"/>
                    </a:lnTo>
                    <a:lnTo>
                      <a:pt x="379110" y="156813"/>
                    </a:lnTo>
                    <a:close/>
                    <a:moveTo>
                      <a:pt x="76321" y="712942"/>
                    </a:moveTo>
                    <a:cubicBezTo>
                      <a:pt x="9329" y="647411"/>
                      <a:pt x="-15232" y="544030"/>
                      <a:pt x="9301" y="441991"/>
                    </a:cubicBezTo>
                    <a:lnTo>
                      <a:pt x="16214" y="420594"/>
                    </a:lnTo>
                    <a:lnTo>
                      <a:pt x="16197" y="420503"/>
                    </a:lnTo>
                    <a:cubicBezTo>
                      <a:pt x="10387" y="301422"/>
                      <a:pt x="110217" y="178640"/>
                      <a:pt x="261413" y="130459"/>
                    </a:cubicBezTo>
                    <a:cubicBezTo>
                      <a:pt x="232367" y="177451"/>
                      <a:pt x="214722" y="225682"/>
                      <a:pt x="207771" y="272941"/>
                    </a:cubicBezTo>
                    <a:lnTo>
                      <a:pt x="207277" y="286798"/>
                    </a:lnTo>
                    <a:lnTo>
                      <a:pt x="211049" y="283117"/>
                    </a:lnTo>
                    <a:lnTo>
                      <a:pt x="218232" y="255569"/>
                    </a:lnTo>
                    <a:cubicBezTo>
                      <a:pt x="242413" y="187502"/>
                      <a:pt x="290918" y="134665"/>
                      <a:pt x="350773" y="112501"/>
                    </a:cubicBezTo>
                    <a:lnTo>
                      <a:pt x="410527" y="101746"/>
                    </a:lnTo>
                    <a:lnTo>
                      <a:pt x="405766" y="73866"/>
                    </a:lnTo>
                    <a:cubicBezTo>
                      <a:pt x="398913" y="49356"/>
                      <a:pt x="389305" y="24645"/>
                      <a:pt x="376830" y="0"/>
                    </a:cubicBezTo>
                    <a:cubicBezTo>
                      <a:pt x="439640" y="26079"/>
                      <a:pt x="491885" y="65009"/>
                      <a:pt x="529833" y="110286"/>
                    </a:cubicBezTo>
                    <a:lnTo>
                      <a:pt x="542497" y="128357"/>
                    </a:lnTo>
                    <a:lnTo>
                      <a:pt x="586043" y="111017"/>
                    </a:lnTo>
                    <a:lnTo>
                      <a:pt x="587208" y="85727"/>
                    </a:lnTo>
                    <a:cubicBezTo>
                      <a:pt x="665110" y="159755"/>
                      <a:pt x="701663" y="258833"/>
                      <a:pt x="693352" y="348800"/>
                    </a:cubicBezTo>
                    <a:lnTo>
                      <a:pt x="691988" y="355698"/>
                    </a:lnTo>
                    <a:lnTo>
                      <a:pt x="694495" y="365590"/>
                    </a:lnTo>
                    <a:lnTo>
                      <a:pt x="694356" y="389185"/>
                    </a:lnTo>
                    <a:lnTo>
                      <a:pt x="701851" y="379889"/>
                    </a:lnTo>
                    <a:cubicBezTo>
                      <a:pt x="715993" y="358263"/>
                      <a:pt x="728368" y="334662"/>
                      <a:pt x="738692" y="309200"/>
                    </a:cubicBezTo>
                    <a:cubicBezTo>
                      <a:pt x="801910" y="469101"/>
                      <a:pt x="742116" y="642628"/>
                      <a:pt x="605138" y="696783"/>
                    </a:cubicBezTo>
                    <a:cubicBezTo>
                      <a:pt x="553771" y="717091"/>
                      <a:pt x="498844" y="717729"/>
                      <a:pt x="446918" y="702161"/>
                    </a:cubicBezTo>
                    <a:lnTo>
                      <a:pt x="438523" y="698709"/>
                    </a:lnTo>
                    <a:lnTo>
                      <a:pt x="427707" y="709217"/>
                    </a:lnTo>
                    <a:cubicBezTo>
                      <a:pt x="335539" y="784253"/>
                      <a:pt x="213933" y="802784"/>
                      <a:pt x="119174" y="745997"/>
                    </a:cubicBezTo>
                    <a:cubicBezTo>
                      <a:pt x="103381" y="736532"/>
                      <a:pt x="89081" y="725424"/>
                      <a:pt x="76321" y="712942"/>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2CACB5C4-6D7A-1697-47B7-D9BD7180B0D4}"/>
                  </a:ext>
                </a:extLst>
              </p:cNvPr>
              <p:cNvSpPr/>
              <p:nvPr/>
            </p:nvSpPr>
            <p:spPr>
              <a:xfrm rot="9191122">
                <a:off x="4677898" y="2495915"/>
                <a:ext cx="786014" cy="1034809"/>
              </a:xfrm>
              <a:custGeom>
                <a:avLst/>
                <a:gdLst>
                  <a:gd name="connsiteX0" fmla="*/ 85383 w 786014"/>
                  <a:gd name="connsiteY0" fmla="*/ 1016160 h 1034809"/>
                  <a:gd name="connsiteX1" fmla="*/ 24380 w 786014"/>
                  <a:gd name="connsiteY1" fmla="*/ 723368 h 1034809"/>
                  <a:gd name="connsiteX2" fmla="*/ 48832 w 786014"/>
                  <a:gd name="connsiteY2" fmla="*/ 653953 h 1034809"/>
                  <a:gd name="connsiteX3" fmla="*/ 21990 w 786014"/>
                  <a:gd name="connsiteY3" fmla="*/ 588227 h 1034809"/>
                  <a:gd name="connsiteX4" fmla="*/ 187647 w 786014"/>
                  <a:gd name="connsiteY4" fmla="*/ 146303 h 1034809"/>
                  <a:gd name="connsiteX5" fmla="*/ 166819 w 786014"/>
                  <a:gd name="connsiteY5" fmla="*/ 238628 h 1034809"/>
                  <a:gd name="connsiteX6" fmla="*/ 161091 w 786014"/>
                  <a:gd name="connsiteY6" fmla="*/ 332399 h 1034809"/>
                  <a:gd name="connsiteX7" fmla="*/ 193720 w 786014"/>
                  <a:gd name="connsiteY7" fmla="*/ 301833 h 1034809"/>
                  <a:gd name="connsiteX8" fmla="*/ 206109 w 786014"/>
                  <a:gd name="connsiteY8" fmla="*/ 257024 h 1034809"/>
                  <a:gd name="connsiteX9" fmla="*/ 362726 w 786014"/>
                  <a:gd name="connsiteY9" fmla="*/ 93557 h 1034809"/>
                  <a:gd name="connsiteX10" fmla="*/ 331760 w 786014"/>
                  <a:gd name="connsiteY10" fmla="*/ 175200 h 1034809"/>
                  <a:gd name="connsiteX11" fmla="*/ 314050 w 786014"/>
                  <a:gd name="connsiteY11" fmla="*/ 245902 h 1034809"/>
                  <a:gd name="connsiteX12" fmla="*/ 388118 w 786014"/>
                  <a:gd name="connsiteY12" fmla="*/ 216407 h 1034809"/>
                  <a:gd name="connsiteX13" fmla="*/ 392631 w 786014"/>
                  <a:gd name="connsiteY13" fmla="*/ 190887 h 1034809"/>
                  <a:gd name="connsiteX14" fmla="*/ 382057 w 786014"/>
                  <a:gd name="connsiteY14" fmla="*/ 2 h 1034809"/>
                  <a:gd name="connsiteX15" fmla="*/ 382058 w 786014"/>
                  <a:gd name="connsiteY15" fmla="*/ 0 h 1034809"/>
                  <a:gd name="connsiteX16" fmla="*/ 543006 w 786014"/>
                  <a:gd name="connsiteY16" fmla="*/ 243824 h 1034809"/>
                  <a:gd name="connsiteX17" fmla="*/ 543582 w 786014"/>
                  <a:gd name="connsiteY17" fmla="*/ 298974 h 1034809"/>
                  <a:gd name="connsiteX18" fmla="*/ 578815 w 786014"/>
                  <a:gd name="connsiteY18" fmla="*/ 345225 h 1034809"/>
                  <a:gd name="connsiteX19" fmla="*/ 667978 w 786014"/>
                  <a:gd name="connsiteY19" fmla="*/ 604065 h 1034809"/>
                  <a:gd name="connsiteX20" fmla="*/ 666983 w 786014"/>
                  <a:gd name="connsiteY20" fmla="*/ 608489 h 1034809"/>
                  <a:gd name="connsiteX21" fmla="*/ 705730 w 786014"/>
                  <a:gd name="connsiteY21" fmla="*/ 542165 h 1034809"/>
                  <a:gd name="connsiteX22" fmla="*/ 736922 w 786014"/>
                  <a:gd name="connsiteY22" fmla="*/ 447540 h 1034809"/>
                  <a:gd name="connsiteX23" fmla="*/ 736923 w 786014"/>
                  <a:gd name="connsiteY23" fmla="*/ 447540 h 1034809"/>
                  <a:gd name="connsiteX24" fmla="*/ 642142 w 786014"/>
                  <a:gd name="connsiteY24" fmla="*/ 975896 h 1034809"/>
                  <a:gd name="connsiteX25" fmla="*/ 407282 w 786014"/>
                  <a:gd name="connsiteY25" fmla="*/ 924974 h 1034809"/>
                  <a:gd name="connsiteX26" fmla="*/ 396513 w 786014"/>
                  <a:gd name="connsiteY26" fmla="*/ 915484 h 1034809"/>
                  <a:gd name="connsiteX27" fmla="*/ 388385 w 786014"/>
                  <a:gd name="connsiteY27" fmla="*/ 915526 h 1034809"/>
                  <a:gd name="connsiteX28" fmla="*/ 357536 w 786014"/>
                  <a:gd name="connsiteY28" fmla="*/ 944615 h 1034809"/>
                  <a:gd name="connsiteX29" fmla="*/ 85383 w 786014"/>
                  <a:gd name="connsiteY29" fmla="*/ 1016160 h 103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6014" h="1034809">
                    <a:moveTo>
                      <a:pt x="85383" y="1016160"/>
                    </a:moveTo>
                    <a:cubicBezTo>
                      <a:pt x="11651" y="971973"/>
                      <a:pt x="-7674" y="857776"/>
                      <a:pt x="24380" y="723368"/>
                    </a:cubicBezTo>
                    <a:lnTo>
                      <a:pt x="48832" y="653953"/>
                    </a:lnTo>
                    <a:lnTo>
                      <a:pt x="21990" y="588227"/>
                    </a:lnTo>
                    <a:cubicBezTo>
                      <a:pt x="-40182" y="393125"/>
                      <a:pt x="33985" y="195269"/>
                      <a:pt x="187647" y="146303"/>
                    </a:cubicBezTo>
                    <a:cubicBezTo>
                      <a:pt x="178216" y="176027"/>
                      <a:pt x="171276" y="206940"/>
                      <a:pt x="166819" y="238628"/>
                    </a:cubicBezTo>
                    <a:lnTo>
                      <a:pt x="161091" y="332399"/>
                    </a:lnTo>
                    <a:lnTo>
                      <a:pt x="193720" y="301833"/>
                    </a:lnTo>
                    <a:lnTo>
                      <a:pt x="206109" y="257024"/>
                    </a:lnTo>
                    <a:cubicBezTo>
                      <a:pt x="240051" y="158400"/>
                      <a:pt x="297531" y="93557"/>
                      <a:pt x="362726" y="93557"/>
                    </a:cubicBezTo>
                    <a:cubicBezTo>
                      <a:pt x="351077" y="119015"/>
                      <a:pt x="340729" y="146362"/>
                      <a:pt x="331760" y="175200"/>
                    </a:cubicBezTo>
                    <a:lnTo>
                      <a:pt x="314050" y="245902"/>
                    </a:lnTo>
                    <a:lnTo>
                      <a:pt x="388118" y="216407"/>
                    </a:lnTo>
                    <a:lnTo>
                      <a:pt x="392631" y="190887"/>
                    </a:lnTo>
                    <a:cubicBezTo>
                      <a:pt x="399214" y="125566"/>
                      <a:pt x="395800" y="60839"/>
                      <a:pt x="382057" y="2"/>
                    </a:cubicBezTo>
                    <a:lnTo>
                      <a:pt x="382058" y="0"/>
                    </a:lnTo>
                    <a:cubicBezTo>
                      <a:pt x="475150" y="38652"/>
                      <a:pt x="532360" y="132616"/>
                      <a:pt x="543006" y="243824"/>
                    </a:cubicBezTo>
                    <a:lnTo>
                      <a:pt x="543582" y="298974"/>
                    </a:lnTo>
                    <a:lnTo>
                      <a:pt x="578815" y="345225"/>
                    </a:lnTo>
                    <a:cubicBezTo>
                      <a:pt x="641462" y="437868"/>
                      <a:pt x="673579" y="531102"/>
                      <a:pt x="667978" y="604065"/>
                    </a:cubicBezTo>
                    <a:lnTo>
                      <a:pt x="666983" y="608489"/>
                    </a:lnTo>
                    <a:lnTo>
                      <a:pt x="705730" y="542165"/>
                    </a:lnTo>
                    <a:cubicBezTo>
                      <a:pt x="718471" y="513615"/>
                      <a:pt x="728969" y="482034"/>
                      <a:pt x="736922" y="447540"/>
                    </a:cubicBezTo>
                    <a:lnTo>
                      <a:pt x="736923" y="447540"/>
                    </a:lnTo>
                    <a:cubicBezTo>
                      <a:pt x="829619" y="682000"/>
                      <a:pt x="787184" y="918553"/>
                      <a:pt x="642142" y="975896"/>
                    </a:cubicBezTo>
                    <a:cubicBezTo>
                      <a:pt x="569621" y="1004568"/>
                      <a:pt x="485180" y="983008"/>
                      <a:pt x="407282" y="924974"/>
                    </a:cubicBezTo>
                    <a:lnTo>
                      <a:pt x="396513" y="915484"/>
                    </a:lnTo>
                    <a:lnTo>
                      <a:pt x="388385" y="915526"/>
                    </a:lnTo>
                    <a:lnTo>
                      <a:pt x="357536" y="944615"/>
                    </a:lnTo>
                    <a:cubicBezTo>
                      <a:pt x="258556" y="1026864"/>
                      <a:pt x="155605" y="1058242"/>
                      <a:pt x="85383" y="1016160"/>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2244E9B-6CF1-746F-6032-817018EA6FD1}"/>
                  </a:ext>
                </a:extLst>
              </p:cNvPr>
              <p:cNvSpPr/>
              <p:nvPr/>
            </p:nvSpPr>
            <p:spPr>
              <a:xfrm rot="18971611">
                <a:off x="4075779" y="1538093"/>
                <a:ext cx="763898" cy="779195"/>
              </a:xfrm>
              <a:custGeom>
                <a:avLst/>
                <a:gdLst>
                  <a:gd name="connsiteX0" fmla="*/ 361014 w 763898"/>
                  <a:gd name="connsiteY0" fmla="*/ 200624 h 779195"/>
                  <a:gd name="connsiteX1" fmla="*/ 416593 w 763898"/>
                  <a:gd name="connsiteY1" fmla="*/ 178492 h 779195"/>
                  <a:gd name="connsiteX2" fmla="*/ 418174 w 763898"/>
                  <a:gd name="connsiteY2" fmla="*/ 146523 h 779195"/>
                  <a:gd name="connsiteX3" fmla="*/ 411175 w 763898"/>
                  <a:gd name="connsiteY3" fmla="*/ 105540 h 779195"/>
                  <a:gd name="connsiteX4" fmla="*/ 379110 w 763898"/>
                  <a:gd name="connsiteY4" fmla="*/ 156813 h 779195"/>
                  <a:gd name="connsiteX5" fmla="*/ 76321 w 763898"/>
                  <a:gd name="connsiteY5" fmla="*/ 712942 h 779195"/>
                  <a:gd name="connsiteX6" fmla="*/ 9301 w 763898"/>
                  <a:gd name="connsiteY6" fmla="*/ 441991 h 779195"/>
                  <a:gd name="connsiteX7" fmla="*/ 16214 w 763898"/>
                  <a:gd name="connsiteY7" fmla="*/ 420594 h 779195"/>
                  <a:gd name="connsiteX8" fmla="*/ 16197 w 763898"/>
                  <a:gd name="connsiteY8" fmla="*/ 420503 h 779195"/>
                  <a:gd name="connsiteX9" fmla="*/ 261413 w 763898"/>
                  <a:gd name="connsiteY9" fmla="*/ 130459 h 779195"/>
                  <a:gd name="connsiteX10" fmla="*/ 207771 w 763898"/>
                  <a:gd name="connsiteY10" fmla="*/ 272941 h 779195"/>
                  <a:gd name="connsiteX11" fmla="*/ 207277 w 763898"/>
                  <a:gd name="connsiteY11" fmla="*/ 286798 h 779195"/>
                  <a:gd name="connsiteX12" fmla="*/ 211049 w 763898"/>
                  <a:gd name="connsiteY12" fmla="*/ 283117 h 779195"/>
                  <a:gd name="connsiteX13" fmla="*/ 218232 w 763898"/>
                  <a:gd name="connsiteY13" fmla="*/ 255569 h 779195"/>
                  <a:gd name="connsiteX14" fmla="*/ 350773 w 763898"/>
                  <a:gd name="connsiteY14" fmla="*/ 112501 h 779195"/>
                  <a:gd name="connsiteX15" fmla="*/ 410527 w 763898"/>
                  <a:gd name="connsiteY15" fmla="*/ 101746 h 779195"/>
                  <a:gd name="connsiteX16" fmla="*/ 405766 w 763898"/>
                  <a:gd name="connsiteY16" fmla="*/ 73866 h 779195"/>
                  <a:gd name="connsiteX17" fmla="*/ 376830 w 763898"/>
                  <a:gd name="connsiteY17" fmla="*/ 0 h 779195"/>
                  <a:gd name="connsiteX18" fmla="*/ 529833 w 763898"/>
                  <a:gd name="connsiteY18" fmla="*/ 110286 h 779195"/>
                  <a:gd name="connsiteX19" fmla="*/ 542497 w 763898"/>
                  <a:gd name="connsiteY19" fmla="*/ 128357 h 779195"/>
                  <a:gd name="connsiteX20" fmla="*/ 586043 w 763898"/>
                  <a:gd name="connsiteY20" fmla="*/ 111017 h 779195"/>
                  <a:gd name="connsiteX21" fmla="*/ 587208 w 763898"/>
                  <a:gd name="connsiteY21" fmla="*/ 85727 h 779195"/>
                  <a:gd name="connsiteX22" fmla="*/ 693352 w 763898"/>
                  <a:gd name="connsiteY22" fmla="*/ 348800 h 779195"/>
                  <a:gd name="connsiteX23" fmla="*/ 691988 w 763898"/>
                  <a:gd name="connsiteY23" fmla="*/ 355698 h 779195"/>
                  <a:gd name="connsiteX24" fmla="*/ 694495 w 763898"/>
                  <a:gd name="connsiteY24" fmla="*/ 365590 h 779195"/>
                  <a:gd name="connsiteX25" fmla="*/ 694356 w 763898"/>
                  <a:gd name="connsiteY25" fmla="*/ 389185 h 779195"/>
                  <a:gd name="connsiteX26" fmla="*/ 701851 w 763898"/>
                  <a:gd name="connsiteY26" fmla="*/ 379889 h 779195"/>
                  <a:gd name="connsiteX27" fmla="*/ 738692 w 763898"/>
                  <a:gd name="connsiteY27" fmla="*/ 309200 h 779195"/>
                  <a:gd name="connsiteX28" fmla="*/ 605138 w 763898"/>
                  <a:gd name="connsiteY28" fmla="*/ 696783 h 779195"/>
                  <a:gd name="connsiteX29" fmla="*/ 446918 w 763898"/>
                  <a:gd name="connsiteY29" fmla="*/ 702161 h 779195"/>
                  <a:gd name="connsiteX30" fmla="*/ 438523 w 763898"/>
                  <a:gd name="connsiteY30" fmla="*/ 698709 h 779195"/>
                  <a:gd name="connsiteX31" fmla="*/ 427707 w 763898"/>
                  <a:gd name="connsiteY31" fmla="*/ 709217 h 779195"/>
                  <a:gd name="connsiteX32" fmla="*/ 119174 w 763898"/>
                  <a:gd name="connsiteY32" fmla="*/ 745997 h 779195"/>
                  <a:gd name="connsiteX33" fmla="*/ 76321 w 763898"/>
                  <a:gd name="connsiteY33" fmla="*/ 712942 h 77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3898" h="779195">
                    <a:moveTo>
                      <a:pt x="361014" y="200624"/>
                    </a:moveTo>
                    <a:lnTo>
                      <a:pt x="416593" y="178492"/>
                    </a:lnTo>
                    <a:lnTo>
                      <a:pt x="418174" y="146523"/>
                    </a:lnTo>
                    <a:lnTo>
                      <a:pt x="411175" y="105540"/>
                    </a:lnTo>
                    <a:lnTo>
                      <a:pt x="379110" y="156813"/>
                    </a:lnTo>
                    <a:close/>
                    <a:moveTo>
                      <a:pt x="76321" y="712942"/>
                    </a:moveTo>
                    <a:cubicBezTo>
                      <a:pt x="9329" y="647411"/>
                      <a:pt x="-15232" y="544030"/>
                      <a:pt x="9301" y="441991"/>
                    </a:cubicBezTo>
                    <a:lnTo>
                      <a:pt x="16214" y="420594"/>
                    </a:lnTo>
                    <a:lnTo>
                      <a:pt x="16197" y="420503"/>
                    </a:lnTo>
                    <a:cubicBezTo>
                      <a:pt x="10387" y="301422"/>
                      <a:pt x="110217" y="178640"/>
                      <a:pt x="261413" y="130459"/>
                    </a:cubicBezTo>
                    <a:cubicBezTo>
                      <a:pt x="232367" y="177451"/>
                      <a:pt x="214722" y="225682"/>
                      <a:pt x="207771" y="272941"/>
                    </a:cubicBezTo>
                    <a:lnTo>
                      <a:pt x="207277" y="286798"/>
                    </a:lnTo>
                    <a:lnTo>
                      <a:pt x="211049" y="283117"/>
                    </a:lnTo>
                    <a:lnTo>
                      <a:pt x="218232" y="255569"/>
                    </a:lnTo>
                    <a:cubicBezTo>
                      <a:pt x="242413" y="187502"/>
                      <a:pt x="290918" y="134665"/>
                      <a:pt x="350773" y="112501"/>
                    </a:cubicBezTo>
                    <a:lnTo>
                      <a:pt x="410527" y="101746"/>
                    </a:lnTo>
                    <a:lnTo>
                      <a:pt x="405766" y="73866"/>
                    </a:lnTo>
                    <a:cubicBezTo>
                      <a:pt x="398913" y="49356"/>
                      <a:pt x="389305" y="24645"/>
                      <a:pt x="376830" y="0"/>
                    </a:cubicBezTo>
                    <a:cubicBezTo>
                      <a:pt x="439640" y="26079"/>
                      <a:pt x="491885" y="65009"/>
                      <a:pt x="529833" y="110286"/>
                    </a:cubicBezTo>
                    <a:lnTo>
                      <a:pt x="542497" y="128357"/>
                    </a:lnTo>
                    <a:lnTo>
                      <a:pt x="586043" y="111017"/>
                    </a:lnTo>
                    <a:lnTo>
                      <a:pt x="587208" y="85727"/>
                    </a:lnTo>
                    <a:cubicBezTo>
                      <a:pt x="665110" y="159755"/>
                      <a:pt x="701663" y="258833"/>
                      <a:pt x="693352" y="348800"/>
                    </a:cubicBezTo>
                    <a:lnTo>
                      <a:pt x="691988" y="355698"/>
                    </a:lnTo>
                    <a:lnTo>
                      <a:pt x="694495" y="365590"/>
                    </a:lnTo>
                    <a:lnTo>
                      <a:pt x="694356" y="389185"/>
                    </a:lnTo>
                    <a:lnTo>
                      <a:pt x="701851" y="379889"/>
                    </a:lnTo>
                    <a:cubicBezTo>
                      <a:pt x="715993" y="358263"/>
                      <a:pt x="728368" y="334662"/>
                      <a:pt x="738692" y="309200"/>
                    </a:cubicBezTo>
                    <a:cubicBezTo>
                      <a:pt x="801910" y="469101"/>
                      <a:pt x="742116" y="642628"/>
                      <a:pt x="605138" y="696783"/>
                    </a:cubicBezTo>
                    <a:cubicBezTo>
                      <a:pt x="553771" y="717091"/>
                      <a:pt x="498844" y="717729"/>
                      <a:pt x="446918" y="702161"/>
                    </a:cubicBezTo>
                    <a:lnTo>
                      <a:pt x="438523" y="698709"/>
                    </a:lnTo>
                    <a:lnTo>
                      <a:pt x="427707" y="709217"/>
                    </a:lnTo>
                    <a:cubicBezTo>
                      <a:pt x="335539" y="784253"/>
                      <a:pt x="213933" y="802784"/>
                      <a:pt x="119174" y="745997"/>
                    </a:cubicBezTo>
                    <a:cubicBezTo>
                      <a:pt x="103381" y="736532"/>
                      <a:pt x="89081" y="725424"/>
                      <a:pt x="76321" y="712942"/>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Shape 58">
                <a:extLst>
                  <a:ext uri="{FF2B5EF4-FFF2-40B4-BE49-F238E27FC236}">
                    <a16:creationId xmlns:a16="http://schemas.microsoft.com/office/drawing/2014/main" id="{FB03E248-448A-41E6-13FA-CBC37080210F}"/>
                  </a:ext>
                </a:extLst>
              </p:cNvPr>
              <p:cNvSpPr/>
              <p:nvPr/>
            </p:nvSpPr>
            <p:spPr>
              <a:xfrm rot="11676570">
                <a:off x="4380915" y="2020750"/>
                <a:ext cx="763898" cy="779195"/>
              </a:xfrm>
              <a:custGeom>
                <a:avLst/>
                <a:gdLst>
                  <a:gd name="connsiteX0" fmla="*/ 361014 w 763898"/>
                  <a:gd name="connsiteY0" fmla="*/ 200624 h 779195"/>
                  <a:gd name="connsiteX1" fmla="*/ 416593 w 763898"/>
                  <a:gd name="connsiteY1" fmla="*/ 178492 h 779195"/>
                  <a:gd name="connsiteX2" fmla="*/ 418174 w 763898"/>
                  <a:gd name="connsiteY2" fmla="*/ 146523 h 779195"/>
                  <a:gd name="connsiteX3" fmla="*/ 411175 w 763898"/>
                  <a:gd name="connsiteY3" fmla="*/ 105540 h 779195"/>
                  <a:gd name="connsiteX4" fmla="*/ 379110 w 763898"/>
                  <a:gd name="connsiteY4" fmla="*/ 156813 h 779195"/>
                  <a:gd name="connsiteX5" fmla="*/ 76321 w 763898"/>
                  <a:gd name="connsiteY5" fmla="*/ 712942 h 779195"/>
                  <a:gd name="connsiteX6" fmla="*/ 9301 w 763898"/>
                  <a:gd name="connsiteY6" fmla="*/ 441991 h 779195"/>
                  <a:gd name="connsiteX7" fmla="*/ 16214 w 763898"/>
                  <a:gd name="connsiteY7" fmla="*/ 420594 h 779195"/>
                  <a:gd name="connsiteX8" fmla="*/ 16197 w 763898"/>
                  <a:gd name="connsiteY8" fmla="*/ 420503 h 779195"/>
                  <a:gd name="connsiteX9" fmla="*/ 261413 w 763898"/>
                  <a:gd name="connsiteY9" fmla="*/ 130459 h 779195"/>
                  <a:gd name="connsiteX10" fmla="*/ 207771 w 763898"/>
                  <a:gd name="connsiteY10" fmla="*/ 272941 h 779195"/>
                  <a:gd name="connsiteX11" fmla="*/ 207277 w 763898"/>
                  <a:gd name="connsiteY11" fmla="*/ 286798 h 779195"/>
                  <a:gd name="connsiteX12" fmla="*/ 211049 w 763898"/>
                  <a:gd name="connsiteY12" fmla="*/ 283117 h 779195"/>
                  <a:gd name="connsiteX13" fmla="*/ 218232 w 763898"/>
                  <a:gd name="connsiteY13" fmla="*/ 255569 h 779195"/>
                  <a:gd name="connsiteX14" fmla="*/ 350773 w 763898"/>
                  <a:gd name="connsiteY14" fmla="*/ 112501 h 779195"/>
                  <a:gd name="connsiteX15" fmla="*/ 410527 w 763898"/>
                  <a:gd name="connsiteY15" fmla="*/ 101746 h 779195"/>
                  <a:gd name="connsiteX16" fmla="*/ 405766 w 763898"/>
                  <a:gd name="connsiteY16" fmla="*/ 73866 h 779195"/>
                  <a:gd name="connsiteX17" fmla="*/ 376830 w 763898"/>
                  <a:gd name="connsiteY17" fmla="*/ 0 h 779195"/>
                  <a:gd name="connsiteX18" fmla="*/ 529833 w 763898"/>
                  <a:gd name="connsiteY18" fmla="*/ 110286 h 779195"/>
                  <a:gd name="connsiteX19" fmla="*/ 542497 w 763898"/>
                  <a:gd name="connsiteY19" fmla="*/ 128357 h 779195"/>
                  <a:gd name="connsiteX20" fmla="*/ 586043 w 763898"/>
                  <a:gd name="connsiteY20" fmla="*/ 111017 h 779195"/>
                  <a:gd name="connsiteX21" fmla="*/ 587208 w 763898"/>
                  <a:gd name="connsiteY21" fmla="*/ 85727 h 779195"/>
                  <a:gd name="connsiteX22" fmla="*/ 693352 w 763898"/>
                  <a:gd name="connsiteY22" fmla="*/ 348800 h 779195"/>
                  <a:gd name="connsiteX23" fmla="*/ 691988 w 763898"/>
                  <a:gd name="connsiteY23" fmla="*/ 355698 h 779195"/>
                  <a:gd name="connsiteX24" fmla="*/ 694495 w 763898"/>
                  <a:gd name="connsiteY24" fmla="*/ 365590 h 779195"/>
                  <a:gd name="connsiteX25" fmla="*/ 694356 w 763898"/>
                  <a:gd name="connsiteY25" fmla="*/ 389185 h 779195"/>
                  <a:gd name="connsiteX26" fmla="*/ 701851 w 763898"/>
                  <a:gd name="connsiteY26" fmla="*/ 379889 h 779195"/>
                  <a:gd name="connsiteX27" fmla="*/ 738692 w 763898"/>
                  <a:gd name="connsiteY27" fmla="*/ 309200 h 779195"/>
                  <a:gd name="connsiteX28" fmla="*/ 605138 w 763898"/>
                  <a:gd name="connsiteY28" fmla="*/ 696783 h 779195"/>
                  <a:gd name="connsiteX29" fmla="*/ 446918 w 763898"/>
                  <a:gd name="connsiteY29" fmla="*/ 702161 h 779195"/>
                  <a:gd name="connsiteX30" fmla="*/ 438523 w 763898"/>
                  <a:gd name="connsiteY30" fmla="*/ 698709 h 779195"/>
                  <a:gd name="connsiteX31" fmla="*/ 427707 w 763898"/>
                  <a:gd name="connsiteY31" fmla="*/ 709217 h 779195"/>
                  <a:gd name="connsiteX32" fmla="*/ 119174 w 763898"/>
                  <a:gd name="connsiteY32" fmla="*/ 745997 h 779195"/>
                  <a:gd name="connsiteX33" fmla="*/ 76321 w 763898"/>
                  <a:gd name="connsiteY33" fmla="*/ 712942 h 77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3898" h="779195">
                    <a:moveTo>
                      <a:pt x="361014" y="200624"/>
                    </a:moveTo>
                    <a:lnTo>
                      <a:pt x="416593" y="178492"/>
                    </a:lnTo>
                    <a:lnTo>
                      <a:pt x="418174" y="146523"/>
                    </a:lnTo>
                    <a:lnTo>
                      <a:pt x="411175" y="105540"/>
                    </a:lnTo>
                    <a:lnTo>
                      <a:pt x="379110" y="156813"/>
                    </a:lnTo>
                    <a:close/>
                    <a:moveTo>
                      <a:pt x="76321" y="712942"/>
                    </a:moveTo>
                    <a:cubicBezTo>
                      <a:pt x="9329" y="647411"/>
                      <a:pt x="-15232" y="544030"/>
                      <a:pt x="9301" y="441991"/>
                    </a:cubicBezTo>
                    <a:lnTo>
                      <a:pt x="16214" y="420594"/>
                    </a:lnTo>
                    <a:lnTo>
                      <a:pt x="16197" y="420503"/>
                    </a:lnTo>
                    <a:cubicBezTo>
                      <a:pt x="10387" y="301422"/>
                      <a:pt x="110217" y="178640"/>
                      <a:pt x="261413" y="130459"/>
                    </a:cubicBezTo>
                    <a:cubicBezTo>
                      <a:pt x="232367" y="177451"/>
                      <a:pt x="214722" y="225682"/>
                      <a:pt x="207771" y="272941"/>
                    </a:cubicBezTo>
                    <a:lnTo>
                      <a:pt x="207277" y="286798"/>
                    </a:lnTo>
                    <a:lnTo>
                      <a:pt x="211049" y="283117"/>
                    </a:lnTo>
                    <a:lnTo>
                      <a:pt x="218232" y="255569"/>
                    </a:lnTo>
                    <a:cubicBezTo>
                      <a:pt x="242413" y="187502"/>
                      <a:pt x="290918" y="134665"/>
                      <a:pt x="350773" y="112501"/>
                    </a:cubicBezTo>
                    <a:lnTo>
                      <a:pt x="410527" y="101746"/>
                    </a:lnTo>
                    <a:lnTo>
                      <a:pt x="405766" y="73866"/>
                    </a:lnTo>
                    <a:cubicBezTo>
                      <a:pt x="398913" y="49356"/>
                      <a:pt x="389305" y="24645"/>
                      <a:pt x="376830" y="0"/>
                    </a:cubicBezTo>
                    <a:cubicBezTo>
                      <a:pt x="439640" y="26079"/>
                      <a:pt x="491885" y="65009"/>
                      <a:pt x="529833" y="110286"/>
                    </a:cubicBezTo>
                    <a:lnTo>
                      <a:pt x="542497" y="128357"/>
                    </a:lnTo>
                    <a:lnTo>
                      <a:pt x="586043" y="111017"/>
                    </a:lnTo>
                    <a:lnTo>
                      <a:pt x="587208" y="85727"/>
                    </a:lnTo>
                    <a:cubicBezTo>
                      <a:pt x="665110" y="159755"/>
                      <a:pt x="701663" y="258833"/>
                      <a:pt x="693352" y="348800"/>
                    </a:cubicBezTo>
                    <a:lnTo>
                      <a:pt x="691988" y="355698"/>
                    </a:lnTo>
                    <a:lnTo>
                      <a:pt x="694495" y="365590"/>
                    </a:lnTo>
                    <a:lnTo>
                      <a:pt x="694356" y="389185"/>
                    </a:lnTo>
                    <a:lnTo>
                      <a:pt x="701851" y="379889"/>
                    </a:lnTo>
                    <a:cubicBezTo>
                      <a:pt x="715993" y="358263"/>
                      <a:pt x="728368" y="334662"/>
                      <a:pt x="738692" y="309200"/>
                    </a:cubicBezTo>
                    <a:cubicBezTo>
                      <a:pt x="801910" y="469101"/>
                      <a:pt x="742116" y="642628"/>
                      <a:pt x="605138" y="696783"/>
                    </a:cubicBezTo>
                    <a:cubicBezTo>
                      <a:pt x="553771" y="717091"/>
                      <a:pt x="498844" y="717729"/>
                      <a:pt x="446918" y="702161"/>
                    </a:cubicBezTo>
                    <a:lnTo>
                      <a:pt x="438523" y="698709"/>
                    </a:lnTo>
                    <a:lnTo>
                      <a:pt x="427707" y="709217"/>
                    </a:lnTo>
                    <a:cubicBezTo>
                      <a:pt x="335539" y="784253"/>
                      <a:pt x="213933" y="802784"/>
                      <a:pt x="119174" y="745997"/>
                    </a:cubicBezTo>
                    <a:cubicBezTo>
                      <a:pt x="103381" y="736532"/>
                      <a:pt x="89081" y="725424"/>
                      <a:pt x="76321" y="712942"/>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Shape 59">
                <a:extLst>
                  <a:ext uri="{FF2B5EF4-FFF2-40B4-BE49-F238E27FC236}">
                    <a16:creationId xmlns:a16="http://schemas.microsoft.com/office/drawing/2014/main" id="{78D0DF89-E0C9-0797-DB0D-02FC2FDEA7EC}"/>
                  </a:ext>
                </a:extLst>
              </p:cNvPr>
              <p:cNvSpPr/>
              <p:nvPr/>
            </p:nvSpPr>
            <p:spPr>
              <a:xfrm rot="11352554">
                <a:off x="4368548" y="2762112"/>
                <a:ext cx="619503" cy="815593"/>
              </a:xfrm>
              <a:custGeom>
                <a:avLst/>
                <a:gdLst>
                  <a:gd name="connsiteX0" fmla="*/ 85383 w 786014"/>
                  <a:gd name="connsiteY0" fmla="*/ 1016160 h 1034809"/>
                  <a:gd name="connsiteX1" fmla="*/ 24380 w 786014"/>
                  <a:gd name="connsiteY1" fmla="*/ 723368 h 1034809"/>
                  <a:gd name="connsiteX2" fmla="*/ 48832 w 786014"/>
                  <a:gd name="connsiteY2" fmla="*/ 653953 h 1034809"/>
                  <a:gd name="connsiteX3" fmla="*/ 21990 w 786014"/>
                  <a:gd name="connsiteY3" fmla="*/ 588227 h 1034809"/>
                  <a:gd name="connsiteX4" fmla="*/ 187647 w 786014"/>
                  <a:gd name="connsiteY4" fmla="*/ 146303 h 1034809"/>
                  <a:gd name="connsiteX5" fmla="*/ 166819 w 786014"/>
                  <a:gd name="connsiteY5" fmla="*/ 238628 h 1034809"/>
                  <a:gd name="connsiteX6" fmla="*/ 161091 w 786014"/>
                  <a:gd name="connsiteY6" fmla="*/ 332399 h 1034809"/>
                  <a:gd name="connsiteX7" fmla="*/ 193720 w 786014"/>
                  <a:gd name="connsiteY7" fmla="*/ 301833 h 1034809"/>
                  <a:gd name="connsiteX8" fmla="*/ 206109 w 786014"/>
                  <a:gd name="connsiteY8" fmla="*/ 257024 h 1034809"/>
                  <a:gd name="connsiteX9" fmla="*/ 362726 w 786014"/>
                  <a:gd name="connsiteY9" fmla="*/ 93557 h 1034809"/>
                  <a:gd name="connsiteX10" fmla="*/ 331760 w 786014"/>
                  <a:gd name="connsiteY10" fmla="*/ 175200 h 1034809"/>
                  <a:gd name="connsiteX11" fmla="*/ 314050 w 786014"/>
                  <a:gd name="connsiteY11" fmla="*/ 245902 h 1034809"/>
                  <a:gd name="connsiteX12" fmla="*/ 388118 w 786014"/>
                  <a:gd name="connsiteY12" fmla="*/ 216407 h 1034809"/>
                  <a:gd name="connsiteX13" fmla="*/ 392631 w 786014"/>
                  <a:gd name="connsiteY13" fmla="*/ 190887 h 1034809"/>
                  <a:gd name="connsiteX14" fmla="*/ 382057 w 786014"/>
                  <a:gd name="connsiteY14" fmla="*/ 2 h 1034809"/>
                  <a:gd name="connsiteX15" fmla="*/ 382058 w 786014"/>
                  <a:gd name="connsiteY15" fmla="*/ 0 h 1034809"/>
                  <a:gd name="connsiteX16" fmla="*/ 543006 w 786014"/>
                  <a:gd name="connsiteY16" fmla="*/ 243824 h 1034809"/>
                  <a:gd name="connsiteX17" fmla="*/ 543582 w 786014"/>
                  <a:gd name="connsiteY17" fmla="*/ 298974 h 1034809"/>
                  <a:gd name="connsiteX18" fmla="*/ 578815 w 786014"/>
                  <a:gd name="connsiteY18" fmla="*/ 345225 h 1034809"/>
                  <a:gd name="connsiteX19" fmla="*/ 667978 w 786014"/>
                  <a:gd name="connsiteY19" fmla="*/ 604065 h 1034809"/>
                  <a:gd name="connsiteX20" fmla="*/ 666983 w 786014"/>
                  <a:gd name="connsiteY20" fmla="*/ 608489 h 1034809"/>
                  <a:gd name="connsiteX21" fmla="*/ 705730 w 786014"/>
                  <a:gd name="connsiteY21" fmla="*/ 542165 h 1034809"/>
                  <a:gd name="connsiteX22" fmla="*/ 736922 w 786014"/>
                  <a:gd name="connsiteY22" fmla="*/ 447540 h 1034809"/>
                  <a:gd name="connsiteX23" fmla="*/ 736923 w 786014"/>
                  <a:gd name="connsiteY23" fmla="*/ 447540 h 1034809"/>
                  <a:gd name="connsiteX24" fmla="*/ 642142 w 786014"/>
                  <a:gd name="connsiteY24" fmla="*/ 975896 h 1034809"/>
                  <a:gd name="connsiteX25" fmla="*/ 407282 w 786014"/>
                  <a:gd name="connsiteY25" fmla="*/ 924974 h 1034809"/>
                  <a:gd name="connsiteX26" fmla="*/ 396513 w 786014"/>
                  <a:gd name="connsiteY26" fmla="*/ 915484 h 1034809"/>
                  <a:gd name="connsiteX27" fmla="*/ 388385 w 786014"/>
                  <a:gd name="connsiteY27" fmla="*/ 915526 h 1034809"/>
                  <a:gd name="connsiteX28" fmla="*/ 357536 w 786014"/>
                  <a:gd name="connsiteY28" fmla="*/ 944615 h 1034809"/>
                  <a:gd name="connsiteX29" fmla="*/ 85383 w 786014"/>
                  <a:gd name="connsiteY29" fmla="*/ 1016160 h 103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6014" h="1034809">
                    <a:moveTo>
                      <a:pt x="85383" y="1016160"/>
                    </a:moveTo>
                    <a:cubicBezTo>
                      <a:pt x="11651" y="971973"/>
                      <a:pt x="-7674" y="857776"/>
                      <a:pt x="24380" y="723368"/>
                    </a:cubicBezTo>
                    <a:lnTo>
                      <a:pt x="48832" y="653953"/>
                    </a:lnTo>
                    <a:lnTo>
                      <a:pt x="21990" y="588227"/>
                    </a:lnTo>
                    <a:cubicBezTo>
                      <a:pt x="-40182" y="393125"/>
                      <a:pt x="33985" y="195269"/>
                      <a:pt x="187647" y="146303"/>
                    </a:cubicBezTo>
                    <a:cubicBezTo>
                      <a:pt x="178216" y="176027"/>
                      <a:pt x="171276" y="206940"/>
                      <a:pt x="166819" y="238628"/>
                    </a:cubicBezTo>
                    <a:lnTo>
                      <a:pt x="161091" y="332399"/>
                    </a:lnTo>
                    <a:lnTo>
                      <a:pt x="193720" y="301833"/>
                    </a:lnTo>
                    <a:lnTo>
                      <a:pt x="206109" y="257024"/>
                    </a:lnTo>
                    <a:cubicBezTo>
                      <a:pt x="240051" y="158400"/>
                      <a:pt x="297531" y="93557"/>
                      <a:pt x="362726" y="93557"/>
                    </a:cubicBezTo>
                    <a:cubicBezTo>
                      <a:pt x="351077" y="119015"/>
                      <a:pt x="340729" y="146362"/>
                      <a:pt x="331760" y="175200"/>
                    </a:cubicBezTo>
                    <a:lnTo>
                      <a:pt x="314050" y="245902"/>
                    </a:lnTo>
                    <a:lnTo>
                      <a:pt x="388118" y="216407"/>
                    </a:lnTo>
                    <a:lnTo>
                      <a:pt x="392631" y="190887"/>
                    </a:lnTo>
                    <a:cubicBezTo>
                      <a:pt x="399214" y="125566"/>
                      <a:pt x="395800" y="60839"/>
                      <a:pt x="382057" y="2"/>
                    </a:cubicBezTo>
                    <a:lnTo>
                      <a:pt x="382058" y="0"/>
                    </a:lnTo>
                    <a:cubicBezTo>
                      <a:pt x="475150" y="38652"/>
                      <a:pt x="532360" y="132616"/>
                      <a:pt x="543006" y="243824"/>
                    </a:cubicBezTo>
                    <a:lnTo>
                      <a:pt x="543582" y="298974"/>
                    </a:lnTo>
                    <a:lnTo>
                      <a:pt x="578815" y="345225"/>
                    </a:lnTo>
                    <a:cubicBezTo>
                      <a:pt x="641462" y="437868"/>
                      <a:pt x="673579" y="531102"/>
                      <a:pt x="667978" y="604065"/>
                    </a:cubicBezTo>
                    <a:lnTo>
                      <a:pt x="666983" y="608489"/>
                    </a:lnTo>
                    <a:lnTo>
                      <a:pt x="705730" y="542165"/>
                    </a:lnTo>
                    <a:cubicBezTo>
                      <a:pt x="718471" y="513615"/>
                      <a:pt x="728969" y="482034"/>
                      <a:pt x="736922" y="447540"/>
                    </a:cubicBezTo>
                    <a:lnTo>
                      <a:pt x="736923" y="447540"/>
                    </a:lnTo>
                    <a:cubicBezTo>
                      <a:pt x="829619" y="682000"/>
                      <a:pt x="787184" y="918553"/>
                      <a:pt x="642142" y="975896"/>
                    </a:cubicBezTo>
                    <a:cubicBezTo>
                      <a:pt x="569621" y="1004568"/>
                      <a:pt x="485180" y="983008"/>
                      <a:pt x="407282" y="924974"/>
                    </a:cubicBezTo>
                    <a:lnTo>
                      <a:pt x="396513" y="915484"/>
                    </a:lnTo>
                    <a:lnTo>
                      <a:pt x="388385" y="915526"/>
                    </a:lnTo>
                    <a:lnTo>
                      <a:pt x="357536" y="944615"/>
                    </a:lnTo>
                    <a:cubicBezTo>
                      <a:pt x="258556" y="1026864"/>
                      <a:pt x="155605" y="1058242"/>
                      <a:pt x="85383" y="1016160"/>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1" name="Group 54">
              <a:extLst>
                <a:ext uri="{FF2B5EF4-FFF2-40B4-BE49-F238E27FC236}">
                  <a16:creationId xmlns:a16="http://schemas.microsoft.com/office/drawing/2014/main" id="{0267CC6E-BE4B-0A92-4754-8F28591084AF}"/>
                </a:ext>
              </a:extLst>
            </p:cNvPr>
            <p:cNvGrpSpPr/>
            <p:nvPr/>
          </p:nvGrpSpPr>
          <p:grpSpPr>
            <a:xfrm>
              <a:off x="1755074" y="3836539"/>
              <a:ext cx="4419600" cy="1905000"/>
              <a:chOff x="1600200" y="1295400"/>
              <a:chExt cx="4419600" cy="1905000"/>
            </a:xfrm>
          </p:grpSpPr>
          <p:sp>
            <p:nvSpPr>
              <p:cNvPr id="62" name="Trapezoid 61">
                <a:extLst>
                  <a:ext uri="{FF2B5EF4-FFF2-40B4-BE49-F238E27FC236}">
                    <a16:creationId xmlns:a16="http://schemas.microsoft.com/office/drawing/2014/main" id="{992D11FE-7FAA-5451-E08E-6E4261076715}"/>
                  </a:ext>
                </a:extLst>
              </p:cNvPr>
              <p:cNvSpPr/>
              <p:nvPr/>
            </p:nvSpPr>
            <p:spPr>
              <a:xfrm>
                <a:off x="2133600" y="2057400"/>
                <a:ext cx="3429000" cy="6858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D47FFBC-1F90-BBC1-5875-7AF6CEBEC976}"/>
                  </a:ext>
                </a:extLst>
              </p:cNvPr>
              <p:cNvSpPr/>
              <p:nvPr/>
            </p:nvSpPr>
            <p:spPr>
              <a:xfrm>
                <a:off x="2362200" y="1676400"/>
                <a:ext cx="2971800" cy="381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5">
                <a:extLst>
                  <a:ext uri="{FF2B5EF4-FFF2-40B4-BE49-F238E27FC236}">
                    <a16:creationId xmlns:a16="http://schemas.microsoft.com/office/drawing/2014/main" id="{5D8B2A95-0330-FE67-1F62-12AC1E421E1A}"/>
                  </a:ext>
                </a:extLst>
              </p:cNvPr>
              <p:cNvSpPr/>
              <p:nvPr/>
            </p:nvSpPr>
            <p:spPr>
              <a:xfrm>
                <a:off x="2286000" y="1295400"/>
                <a:ext cx="1371600" cy="3810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
                <a:extLst>
                  <a:ext uri="{FF2B5EF4-FFF2-40B4-BE49-F238E27FC236}">
                    <a16:creationId xmlns:a16="http://schemas.microsoft.com/office/drawing/2014/main" id="{010139FC-7BF8-E722-412D-BC2C27284F33}"/>
                  </a:ext>
                </a:extLst>
              </p:cNvPr>
              <p:cNvSpPr/>
              <p:nvPr/>
            </p:nvSpPr>
            <p:spPr>
              <a:xfrm>
                <a:off x="2286000" y="1600200"/>
                <a:ext cx="3124200" cy="152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9">
                <a:extLst>
                  <a:ext uri="{FF2B5EF4-FFF2-40B4-BE49-F238E27FC236}">
                    <a16:creationId xmlns:a16="http://schemas.microsoft.com/office/drawing/2014/main" id="{209E1D5E-9F31-EC9B-4526-1EBE74D252CF}"/>
                  </a:ext>
                </a:extLst>
              </p:cNvPr>
              <p:cNvGrpSpPr/>
              <p:nvPr/>
            </p:nvGrpSpPr>
            <p:grpSpPr>
              <a:xfrm>
                <a:off x="2362200" y="1676400"/>
                <a:ext cx="381000" cy="457200"/>
                <a:chOff x="2362200" y="1676400"/>
                <a:chExt cx="381000" cy="457200"/>
              </a:xfrm>
            </p:grpSpPr>
            <p:sp>
              <p:nvSpPr>
                <p:cNvPr id="111" name="Multiply 7">
                  <a:extLst>
                    <a:ext uri="{FF2B5EF4-FFF2-40B4-BE49-F238E27FC236}">
                      <a16:creationId xmlns:a16="http://schemas.microsoft.com/office/drawing/2014/main" id="{75E9FB45-4D49-2602-1210-7C068255218F}"/>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iamond 111">
                  <a:extLst>
                    <a:ext uri="{FF2B5EF4-FFF2-40B4-BE49-F238E27FC236}">
                      <a16:creationId xmlns:a16="http://schemas.microsoft.com/office/drawing/2014/main" id="{88783F07-E708-D83C-D115-0D86B342C459}"/>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10">
                <a:extLst>
                  <a:ext uri="{FF2B5EF4-FFF2-40B4-BE49-F238E27FC236}">
                    <a16:creationId xmlns:a16="http://schemas.microsoft.com/office/drawing/2014/main" id="{EFDB3AEB-7D8B-3B88-97E3-97B4550C52AA}"/>
                  </a:ext>
                </a:extLst>
              </p:cNvPr>
              <p:cNvGrpSpPr/>
              <p:nvPr/>
            </p:nvGrpSpPr>
            <p:grpSpPr>
              <a:xfrm>
                <a:off x="2743200" y="1676400"/>
                <a:ext cx="381000" cy="457200"/>
                <a:chOff x="2362200" y="1676400"/>
                <a:chExt cx="381000" cy="457200"/>
              </a:xfrm>
            </p:grpSpPr>
            <p:sp>
              <p:nvSpPr>
                <p:cNvPr id="109" name="Multiply 11">
                  <a:extLst>
                    <a:ext uri="{FF2B5EF4-FFF2-40B4-BE49-F238E27FC236}">
                      <a16:creationId xmlns:a16="http://schemas.microsoft.com/office/drawing/2014/main" id="{F1E357B7-1604-D3E0-D948-484881717D3C}"/>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a:extLst>
                    <a:ext uri="{FF2B5EF4-FFF2-40B4-BE49-F238E27FC236}">
                      <a16:creationId xmlns:a16="http://schemas.microsoft.com/office/drawing/2014/main" id="{1822B637-96D4-97A5-F1DA-00B8F3C67652}"/>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13">
                <a:extLst>
                  <a:ext uri="{FF2B5EF4-FFF2-40B4-BE49-F238E27FC236}">
                    <a16:creationId xmlns:a16="http://schemas.microsoft.com/office/drawing/2014/main" id="{3D3FE3AE-6FE4-1D0E-4D75-1170EC9CB1A1}"/>
                  </a:ext>
                </a:extLst>
              </p:cNvPr>
              <p:cNvGrpSpPr/>
              <p:nvPr/>
            </p:nvGrpSpPr>
            <p:grpSpPr>
              <a:xfrm>
                <a:off x="3124200" y="1676400"/>
                <a:ext cx="381000" cy="457200"/>
                <a:chOff x="2362200" y="1676400"/>
                <a:chExt cx="381000" cy="457200"/>
              </a:xfrm>
            </p:grpSpPr>
            <p:sp>
              <p:nvSpPr>
                <p:cNvPr id="107" name="Multiply 14">
                  <a:extLst>
                    <a:ext uri="{FF2B5EF4-FFF2-40B4-BE49-F238E27FC236}">
                      <a16:creationId xmlns:a16="http://schemas.microsoft.com/office/drawing/2014/main" id="{625EA8AD-ADE8-6CDF-E5BE-DFCB558FA066}"/>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7">
                  <a:extLst>
                    <a:ext uri="{FF2B5EF4-FFF2-40B4-BE49-F238E27FC236}">
                      <a16:creationId xmlns:a16="http://schemas.microsoft.com/office/drawing/2014/main" id="{170E5BB2-165A-A057-0D4B-2575989DF59F}"/>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16">
                <a:extLst>
                  <a:ext uri="{FF2B5EF4-FFF2-40B4-BE49-F238E27FC236}">
                    <a16:creationId xmlns:a16="http://schemas.microsoft.com/office/drawing/2014/main" id="{E0F09BAF-8254-6632-60DF-8F4AF432933B}"/>
                  </a:ext>
                </a:extLst>
              </p:cNvPr>
              <p:cNvGrpSpPr/>
              <p:nvPr/>
            </p:nvGrpSpPr>
            <p:grpSpPr>
              <a:xfrm>
                <a:off x="3505200" y="1676400"/>
                <a:ext cx="381000" cy="457200"/>
                <a:chOff x="2362200" y="1676400"/>
                <a:chExt cx="381000" cy="457200"/>
              </a:xfrm>
            </p:grpSpPr>
            <p:sp>
              <p:nvSpPr>
                <p:cNvPr id="105" name="Multiply 17">
                  <a:extLst>
                    <a:ext uri="{FF2B5EF4-FFF2-40B4-BE49-F238E27FC236}">
                      <a16:creationId xmlns:a16="http://schemas.microsoft.com/office/drawing/2014/main" id="{D1FCA105-2F76-EF50-76D6-5019E5EEC6ED}"/>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iamond 105">
                  <a:extLst>
                    <a:ext uri="{FF2B5EF4-FFF2-40B4-BE49-F238E27FC236}">
                      <a16:creationId xmlns:a16="http://schemas.microsoft.com/office/drawing/2014/main" id="{661FEAED-A56B-F33E-0E3E-50C1679B00B2}"/>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19">
                <a:extLst>
                  <a:ext uri="{FF2B5EF4-FFF2-40B4-BE49-F238E27FC236}">
                    <a16:creationId xmlns:a16="http://schemas.microsoft.com/office/drawing/2014/main" id="{4C7F2375-9C01-46EB-6A2A-F07BFAB1444E}"/>
                  </a:ext>
                </a:extLst>
              </p:cNvPr>
              <p:cNvGrpSpPr/>
              <p:nvPr/>
            </p:nvGrpSpPr>
            <p:grpSpPr>
              <a:xfrm>
                <a:off x="3886200" y="1676400"/>
                <a:ext cx="381000" cy="457200"/>
                <a:chOff x="2362200" y="1676400"/>
                <a:chExt cx="381000" cy="457200"/>
              </a:xfrm>
            </p:grpSpPr>
            <p:sp>
              <p:nvSpPr>
                <p:cNvPr id="103" name="Multiply 20">
                  <a:extLst>
                    <a:ext uri="{FF2B5EF4-FFF2-40B4-BE49-F238E27FC236}">
                      <a16:creationId xmlns:a16="http://schemas.microsoft.com/office/drawing/2014/main" id="{E4C6AD86-5185-35F8-86BF-284CEB9FF2BF}"/>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iamond 103">
                  <a:extLst>
                    <a:ext uri="{FF2B5EF4-FFF2-40B4-BE49-F238E27FC236}">
                      <a16:creationId xmlns:a16="http://schemas.microsoft.com/office/drawing/2014/main" id="{06E03803-2D90-1871-7D05-A029BD7CB817}"/>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22">
                <a:extLst>
                  <a:ext uri="{FF2B5EF4-FFF2-40B4-BE49-F238E27FC236}">
                    <a16:creationId xmlns:a16="http://schemas.microsoft.com/office/drawing/2014/main" id="{6E7F125F-5555-E9B4-48B6-9461B6A87FB6}"/>
                  </a:ext>
                </a:extLst>
              </p:cNvPr>
              <p:cNvGrpSpPr/>
              <p:nvPr/>
            </p:nvGrpSpPr>
            <p:grpSpPr>
              <a:xfrm>
                <a:off x="4267200" y="1676400"/>
                <a:ext cx="381000" cy="457200"/>
                <a:chOff x="2362200" y="1676400"/>
                <a:chExt cx="381000" cy="457200"/>
              </a:xfrm>
            </p:grpSpPr>
            <p:sp>
              <p:nvSpPr>
                <p:cNvPr id="101" name="Multiply 23">
                  <a:extLst>
                    <a:ext uri="{FF2B5EF4-FFF2-40B4-BE49-F238E27FC236}">
                      <a16:creationId xmlns:a16="http://schemas.microsoft.com/office/drawing/2014/main" id="{43295E28-9CE9-C856-5C0A-14C48490C8C2}"/>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a:extLst>
                    <a:ext uri="{FF2B5EF4-FFF2-40B4-BE49-F238E27FC236}">
                      <a16:creationId xmlns:a16="http://schemas.microsoft.com/office/drawing/2014/main" id="{FBEEF7B2-E13F-2EDB-0976-6DB362902DF4}"/>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25">
                <a:extLst>
                  <a:ext uri="{FF2B5EF4-FFF2-40B4-BE49-F238E27FC236}">
                    <a16:creationId xmlns:a16="http://schemas.microsoft.com/office/drawing/2014/main" id="{326093F0-53A2-9D10-679C-7F4806B5D4D2}"/>
                  </a:ext>
                </a:extLst>
              </p:cNvPr>
              <p:cNvGrpSpPr/>
              <p:nvPr/>
            </p:nvGrpSpPr>
            <p:grpSpPr>
              <a:xfrm>
                <a:off x="4648200" y="1676400"/>
                <a:ext cx="381000" cy="457200"/>
                <a:chOff x="2362200" y="1676400"/>
                <a:chExt cx="381000" cy="457200"/>
              </a:xfrm>
            </p:grpSpPr>
            <p:sp>
              <p:nvSpPr>
                <p:cNvPr id="99" name="Multiply 26">
                  <a:extLst>
                    <a:ext uri="{FF2B5EF4-FFF2-40B4-BE49-F238E27FC236}">
                      <a16:creationId xmlns:a16="http://schemas.microsoft.com/office/drawing/2014/main" id="{510F1060-50B8-84C9-0DCE-1A0BBCFFC9A6}"/>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iamond 99">
                  <a:extLst>
                    <a:ext uri="{FF2B5EF4-FFF2-40B4-BE49-F238E27FC236}">
                      <a16:creationId xmlns:a16="http://schemas.microsoft.com/office/drawing/2014/main" id="{93C4390F-67AD-EF46-B226-F17D2D0A095D}"/>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28">
                <a:extLst>
                  <a:ext uri="{FF2B5EF4-FFF2-40B4-BE49-F238E27FC236}">
                    <a16:creationId xmlns:a16="http://schemas.microsoft.com/office/drawing/2014/main" id="{0371AABE-6C39-A54A-5F86-0977EBB464D1}"/>
                  </a:ext>
                </a:extLst>
              </p:cNvPr>
              <p:cNvGrpSpPr/>
              <p:nvPr/>
            </p:nvGrpSpPr>
            <p:grpSpPr>
              <a:xfrm>
                <a:off x="5001491" y="1676400"/>
                <a:ext cx="381000" cy="457200"/>
                <a:chOff x="2362200" y="1676400"/>
                <a:chExt cx="381000" cy="457200"/>
              </a:xfrm>
            </p:grpSpPr>
            <p:sp>
              <p:nvSpPr>
                <p:cNvPr id="97" name="Multiply 29">
                  <a:extLst>
                    <a:ext uri="{FF2B5EF4-FFF2-40B4-BE49-F238E27FC236}">
                      <a16:creationId xmlns:a16="http://schemas.microsoft.com/office/drawing/2014/main" id="{292F622D-9091-7CA5-191C-2F972EF4F6A1}"/>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97">
                  <a:extLst>
                    <a:ext uri="{FF2B5EF4-FFF2-40B4-BE49-F238E27FC236}">
                      <a16:creationId xmlns:a16="http://schemas.microsoft.com/office/drawing/2014/main" id="{93DE5257-4782-1394-2274-154A4907F66D}"/>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Rounded Rectangle 31">
                <a:extLst>
                  <a:ext uri="{FF2B5EF4-FFF2-40B4-BE49-F238E27FC236}">
                    <a16:creationId xmlns:a16="http://schemas.microsoft.com/office/drawing/2014/main" id="{FDCC9839-FA48-4438-5F33-8F9A9EC9C4F3}"/>
                  </a:ext>
                </a:extLst>
              </p:cNvPr>
              <p:cNvSpPr/>
              <p:nvPr/>
            </p:nvSpPr>
            <p:spPr>
              <a:xfrm>
                <a:off x="3657600" y="2362200"/>
                <a:ext cx="304800" cy="381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32">
                <a:extLst>
                  <a:ext uri="{FF2B5EF4-FFF2-40B4-BE49-F238E27FC236}">
                    <a16:creationId xmlns:a16="http://schemas.microsoft.com/office/drawing/2014/main" id="{2DC3CF42-28BD-66E7-887F-E4168E2E6696}"/>
                  </a:ext>
                </a:extLst>
              </p:cNvPr>
              <p:cNvSpPr/>
              <p:nvPr/>
            </p:nvSpPr>
            <p:spPr>
              <a:xfrm>
                <a:off x="3657600" y="1371600"/>
                <a:ext cx="304800" cy="9906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33">
                <a:extLst>
                  <a:ext uri="{FF2B5EF4-FFF2-40B4-BE49-F238E27FC236}">
                    <a16:creationId xmlns:a16="http://schemas.microsoft.com/office/drawing/2014/main" id="{C47E2C07-29E2-1A30-54AA-01C92751C860}"/>
                  </a:ext>
                </a:extLst>
              </p:cNvPr>
              <p:cNvGrpSpPr/>
              <p:nvPr/>
            </p:nvGrpSpPr>
            <p:grpSpPr>
              <a:xfrm>
                <a:off x="3643746" y="1828800"/>
                <a:ext cx="304800" cy="535709"/>
                <a:chOff x="2362200" y="1676400"/>
                <a:chExt cx="381000" cy="457200"/>
              </a:xfrm>
            </p:grpSpPr>
            <p:sp>
              <p:nvSpPr>
                <p:cNvPr id="95" name="Multiply 34">
                  <a:extLst>
                    <a:ext uri="{FF2B5EF4-FFF2-40B4-BE49-F238E27FC236}">
                      <a16:creationId xmlns:a16="http://schemas.microsoft.com/office/drawing/2014/main" id="{CA5B4547-EC2D-5FCD-756C-BF428A5E6B44}"/>
                    </a:ext>
                  </a:extLst>
                </p:cNvPr>
                <p:cNvSpPr/>
                <p:nvPr/>
              </p:nvSpPr>
              <p:spPr>
                <a:xfrm>
                  <a:off x="2362200" y="1676400"/>
                  <a:ext cx="381000" cy="457200"/>
                </a:xfrm>
                <a:prstGeom prst="mathMultiply">
                  <a:avLst>
                    <a:gd name="adj1" fmla="val 38066"/>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a:extLst>
                    <a:ext uri="{FF2B5EF4-FFF2-40B4-BE49-F238E27FC236}">
                      <a16:creationId xmlns:a16="http://schemas.microsoft.com/office/drawing/2014/main" id="{192D8CCE-C5F1-2292-BE9D-17D4804C2BEB}"/>
                    </a:ext>
                  </a:extLst>
                </p:cNvPr>
                <p:cNvSpPr/>
                <p:nvPr/>
              </p:nvSpPr>
              <p:spPr>
                <a:xfrm>
                  <a:off x="2514600" y="1828800"/>
                  <a:ext cx="76200" cy="152400"/>
                </a:xfrm>
                <a:prstGeom prst="diamond">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ed Rectangle 36">
                <a:extLst>
                  <a:ext uri="{FF2B5EF4-FFF2-40B4-BE49-F238E27FC236}">
                    <a16:creationId xmlns:a16="http://schemas.microsoft.com/office/drawing/2014/main" id="{82C3F058-5CA4-7D54-7050-E92197F0AD84}"/>
                  </a:ext>
                </a:extLst>
              </p:cNvPr>
              <p:cNvSpPr/>
              <p:nvPr/>
            </p:nvSpPr>
            <p:spPr>
              <a:xfrm>
                <a:off x="3962400" y="1295400"/>
                <a:ext cx="1371600" cy="3048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37">
                <a:extLst>
                  <a:ext uri="{FF2B5EF4-FFF2-40B4-BE49-F238E27FC236}">
                    <a16:creationId xmlns:a16="http://schemas.microsoft.com/office/drawing/2014/main" id="{ED784605-DDA4-7AE9-47B0-8FB58FADEA25}"/>
                  </a:ext>
                </a:extLst>
              </p:cNvPr>
              <p:cNvSpPr/>
              <p:nvPr/>
            </p:nvSpPr>
            <p:spPr>
              <a:xfrm>
                <a:off x="3657600" y="1752600"/>
                <a:ext cx="304800" cy="762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38">
                <a:extLst>
                  <a:ext uri="{FF2B5EF4-FFF2-40B4-BE49-F238E27FC236}">
                    <a16:creationId xmlns:a16="http://schemas.microsoft.com/office/drawing/2014/main" id="{F333BD18-FD51-6DC6-DE37-18930A409B61}"/>
                  </a:ext>
                </a:extLst>
              </p:cNvPr>
              <p:cNvGrpSpPr/>
              <p:nvPr/>
            </p:nvGrpSpPr>
            <p:grpSpPr>
              <a:xfrm>
                <a:off x="3657600" y="1295400"/>
                <a:ext cx="304800" cy="535709"/>
                <a:chOff x="2362200" y="1676400"/>
                <a:chExt cx="381000" cy="457200"/>
              </a:xfrm>
            </p:grpSpPr>
            <p:sp>
              <p:nvSpPr>
                <p:cNvPr id="93" name="Multiply 39">
                  <a:extLst>
                    <a:ext uri="{FF2B5EF4-FFF2-40B4-BE49-F238E27FC236}">
                      <a16:creationId xmlns:a16="http://schemas.microsoft.com/office/drawing/2014/main" id="{CFFCCDF8-36A0-0B42-268D-8194FA519212}"/>
                    </a:ext>
                  </a:extLst>
                </p:cNvPr>
                <p:cNvSpPr/>
                <p:nvPr/>
              </p:nvSpPr>
              <p:spPr>
                <a:xfrm>
                  <a:off x="2362200" y="1676400"/>
                  <a:ext cx="381000" cy="457200"/>
                </a:xfrm>
                <a:prstGeom prst="mathMultiply">
                  <a:avLst>
                    <a:gd name="adj1" fmla="val 38066"/>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a:extLst>
                    <a:ext uri="{FF2B5EF4-FFF2-40B4-BE49-F238E27FC236}">
                      <a16:creationId xmlns:a16="http://schemas.microsoft.com/office/drawing/2014/main" id="{3A6AB923-31D0-402C-E52D-287626C0E706}"/>
                    </a:ext>
                  </a:extLst>
                </p:cNvPr>
                <p:cNvSpPr/>
                <p:nvPr/>
              </p:nvSpPr>
              <p:spPr>
                <a:xfrm>
                  <a:off x="2514600" y="1828800"/>
                  <a:ext cx="76200" cy="152400"/>
                </a:xfrm>
                <a:prstGeom prst="diamond">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Trapezoid 79">
                <a:extLst>
                  <a:ext uri="{FF2B5EF4-FFF2-40B4-BE49-F238E27FC236}">
                    <a16:creationId xmlns:a16="http://schemas.microsoft.com/office/drawing/2014/main" id="{6D91988A-E09F-6A89-0843-E6CF291734F5}"/>
                  </a:ext>
                </a:extLst>
              </p:cNvPr>
              <p:cNvSpPr/>
              <p:nvPr/>
            </p:nvSpPr>
            <p:spPr>
              <a:xfrm>
                <a:off x="1905000" y="2743200"/>
                <a:ext cx="3810000" cy="1524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a:extLst>
                  <a:ext uri="{FF2B5EF4-FFF2-40B4-BE49-F238E27FC236}">
                    <a16:creationId xmlns:a16="http://schemas.microsoft.com/office/drawing/2014/main" id="{838FBAF7-9312-1ED9-E6D4-DAF211B99084}"/>
                  </a:ext>
                </a:extLst>
              </p:cNvPr>
              <p:cNvSpPr/>
              <p:nvPr/>
            </p:nvSpPr>
            <p:spPr>
              <a:xfrm>
                <a:off x="1752600" y="2895600"/>
                <a:ext cx="4114800" cy="1524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a:extLst>
                  <a:ext uri="{FF2B5EF4-FFF2-40B4-BE49-F238E27FC236}">
                    <a16:creationId xmlns:a16="http://schemas.microsoft.com/office/drawing/2014/main" id="{8A789444-D971-37E3-2FC1-AB4B393231CA}"/>
                  </a:ext>
                </a:extLst>
              </p:cNvPr>
              <p:cNvSpPr/>
              <p:nvPr/>
            </p:nvSpPr>
            <p:spPr>
              <a:xfrm>
                <a:off x="1600200" y="3048000"/>
                <a:ext cx="4419600" cy="1524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44">
                <a:extLst>
                  <a:ext uri="{FF2B5EF4-FFF2-40B4-BE49-F238E27FC236}">
                    <a16:creationId xmlns:a16="http://schemas.microsoft.com/office/drawing/2014/main" id="{63882961-763C-1C38-A6BB-A43BCE31ADAD}"/>
                  </a:ext>
                </a:extLst>
              </p:cNvPr>
              <p:cNvSpPr/>
              <p:nvPr/>
            </p:nvSpPr>
            <p:spPr>
              <a:xfrm>
                <a:off x="3352800" y="2209800"/>
                <a:ext cx="304800" cy="533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45">
                <a:extLst>
                  <a:ext uri="{FF2B5EF4-FFF2-40B4-BE49-F238E27FC236}">
                    <a16:creationId xmlns:a16="http://schemas.microsoft.com/office/drawing/2014/main" id="{39033006-329F-0E3F-183D-C3F52601D11E}"/>
                  </a:ext>
                </a:extLst>
              </p:cNvPr>
              <p:cNvSpPr/>
              <p:nvPr/>
            </p:nvSpPr>
            <p:spPr>
              <a:xfrm>
                <a:off x="3962400" y="2209800"/>
                <a:ext cx="304800" cy="533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lowchart: Collate 84">
                <a:extLst>
                  <a:ext uri="{FF2B5EF4-FFF2-40B4-BE49-F238E27FC236}">
                    <a16:creationId xmlns:a16="http://schemas.microsoft.com/office/drawing/2014/main" id="{B07E5386-CB8E-A06D-8AF5-9095A09B4D83}"/>
                  </a:ext>
                </a:extLst>
              </p:cNvPr>
              <p:cNvSpPr/>
              <p:nvPr/>
            </p:nvSpPr>
            <p:spPr>
              <a:xfrm>
                <a:off x="3429000" y="2209800"/>
                <a:ext cx="152400" cy="533400"/>
              </a:xfrm>
              <a:prstGeom prst="flowChartCol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Flowchart: Collate 85">
                <a:extLst>
                  <a:ext uri="{FF2B5EF4-FFF2-40B4-BE49-F238E27FC236}">
                    <a16:creationId xmlns:a16="http://schemas.microsoft.com/office/drawing/2014/main" id="{03C22935-671B-1AF2-BF20-259E4FA53C7D}"/>
                  </a:ext>
                </a:extLst>
              </p:cNvPr>
              <p:cNvSpPr/>
              <p:nvPr/>
            </p:nvSpPr>
            <p:spPr>
              <a:xfrm>
                <a:off x="4038600" y="2209800"/>
                <a:ext cx="152400" cy="533400"/>
              </a:xfrm>
              <a:prstGeom prst="flowChartCol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7" name="Group 48">
                <a:extLst>
                  <a:ext uri="{FF2B5EF4-FFF2-40B4-BE49-F238E27FC236}">
                    <a16:creationId xmlns:a16="http://schemas.microsoft.com/office/drawing/2014/main" id="{ABB72BEF-6BEC-7CCE-EDBF-59C45CAC9224}"/>
                  </a:ext>
                </a:extLst>
              </p:cNvPr>
              <p:cNvGrpSpPr/>
              <p:nvPr/>
            </p:nvGrpSpPr>
            <p:grpSpPr>
              <a:xfrm>
                <a:off x="3352800" y="2286000"/>
                <a:ext cx="304800" cy="365760"/>
                <a:chOff x="2362200" y="1676400"/>
                <a:chExt cx="381000" cy="457200"/>
              </a:xfrm>
            </p:grpSpPr>
            <p:sp>
              <p:nvSpPr>
                <p:cNvPr id="91" name="Multiply 49">
                  <a:extLst>
                    <a:ext uri="{FF2B5EF4-FFF2-40B4-BE49-F238E27FC236}">
                      <a16:creationId xmlns:a16="http://schemas.microsoft.com/office/drawing/2014/main" id="{28359B8B-0479-1457-87D7-93A326B37D0A}"/>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iamond 91">
                  <a:extLst>
                    <a:ext uri="{FF2B5EF4-FFF2-40B4-BE49-F238E27FC236}">
                      <a16:creationId xmlns:a16="http://schemas.microsoft.com/office/drawing/2014/main" id="{881066F2-8F8D-97A2-9E8F-BA14C903AF23}"/>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51">
                <a:extLst>
                  <a:ext uri="{FF2B5EF4-FFF2-40B4-BE49-F238E27FC236}">
                    <a16:creationId xmlns:a16="http://schemas.microsoft.com/office/drawing/2014/main" id="{D81366EB-F62D-3824-97C5-7BA7002503F4}"/>
                  </a:ext>
                </a:extLst>
              </p:cNvPr>
              <p:cNvGrpSpPr/>
              <p:nvPr/>
            </p:nvGrpSpPr>
            <p:grpSpPr>
              <a:xfrm>
                <a:off x="3962400" y="2286000"/>
                <a:ext cx="304800" cy="365760"/>
                <a:chOff x="2362200" y="1676400"/>
                <a:chExt cx="381000" cy="457200"/>
              </a:xfrm>
            </p:grpSpPr>
            <p:sp>
              <p:nvSpPr>
                <p:cNvPr id="89" name="Multiply 52">
                  <a:extLst>
                    <a:ext uri="{FF2B5EF4-FFF2-40B4-BE49-F238E27FC236}">
                      <a16:creationId xmlns:a16="http://schemas.microsoft.com/office/drawing/2014/main" id="{B7FE252E-F194-F330-D4E8-AB73AA6C9D42}"/>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a:extLst>
                    <a:ext uri="{FF2B5EF4-FFF2-40B4-BE49-F238E27FC236}">
                      <a16:creationId xmlns:a16="http://schemas.microsoft.com/office/drawing/2014/main" id="{F43DD86E-5D21-4366-C6B5-A8B177524DA9}"/>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4" name="Group 113">
            <a:extLst>
              <a:ext uri="{FF2B5EF4-FFF2-40B4-BE49-F238E27FC236}">
                <a16:creationId xmlns:a16="http://schemas.microsoft.com/office/drawing/2014/main" id="{37E9A139-65CB-0927-0FE9-2B36189F97AF}"/>
              </a:ext>
            </a:extLst>
          </p:cNvPr>
          <p:cNvGrpSpPr/>
          <p:nvPr/>
        </p:nvGrpSpPr>
        <p:grpSpPr>
          <a:xfrm rot="14287767">
            <a:off x="5445636" y="2744144"/>
            <a:ext cx="1345253" cy="3118496"/>
            <a:chOff x="6449601" y="1504144"/>
            <a:chExt cx="2308132" cy="5350593"/>
          </a:xfrm>
        </p:grpSpPr>
        <p:pic>
          <p:nvPicPr>
            <p:cNvPr id="115" name="Picture 4" descr="http://vector.me/files/images/2/7/276121/two_footprints_black_preview">
              <a:extLst>
                <a:ext uri="{FF2B5EF4-FFF2-40B4-BE49-F238E27FC236}">
                  <a16:creationId xmlns:a16="http://schemas.microsoft.com/office/drawing/2014/main" id="{CE01452A-9EBD-8382-593B-FD1938A8313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11" r="48361"/>
            <a:stretch/>
          </p:blipFill>
          <p:spPr bwMode="auto">
            <a:xfrm>
              <a:off x="6988188" y="4925444"/>
              <a:ext cx="1077174" cy="1929293"/>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4" descr="http://vector.me/files/images/2/7/276121/two_footprints_black_preview">
              <a:extLst>
                <a:ext uri="{FF2B5EF4-FFF2-40B4-BE49-F238E27FC236}">
                  <a16:creationId xmlns:a16="http://schemas.microsoft.com/office/drawing/2014/main" id="{5F5BF5F2-72D6-2309-6C04-E39D1A6851D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215" t="4189"/>
            <a:stretch/>
          </p:blipFill>
          <p:spPr bwMode="auto">
            <a:xfrm rot="20574631">
              <a:off x="7760955" y="3633932"/>
              <a:ext cx="996778" cy="1861703"/>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4" descr="http://vector.me/files/images/2/7/276121/two_footprints_black_preview">
              <a:extLst>
                <a:ext uri="{FF2B5EF4-FFF2-40B4-BE49-F238E27FC236}">
                  <a16:creationId xmlns:a16="http://schemas.microsoft.com/office/drawing/2014/main" id="{18203CFE-0CCC-014B-96E5-A61E29AB179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11" r="48361"/>
            <a:stretch/>
          </p:blipFill>
          <p:spPr bwMode="auto">
            <a:xfrm>
              <a:off x="6449601" y="2735209"/>
              <a:ext cx="1077174" cy="1929293"/>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 descr="http://vector.me/files/images/2/7/276121/two_footprints_black_preview">
              <a:extLst>
                <a:ext uri="{FF2B5EF4-FFF2-40B4-BE49-F238E27FC236}">
                  <a16:creationId xmlns:a16="http://schemas.microsoft.com/office/drawing/2014/main" id="{F4AA7483-4BB5-14EA-85E9-CE9E948E3D4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215" t="4189"/>
            <a:stretch/>
          </p:blipFill>
          <p:spPr bwMode="auto">
            <a:xfrm rot="20574631">
              <a:off x="7320748" y="1504144"/>
              <a:ext cx="996778" cy="18617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9" name="Group 118">
            <a:extLst>
              <a:ext uri="{FF2B5EF4-FFF2-40B4-BE49-F238E27FC236}">
                <a16:creationId xmlns:a16="http://schemas.microsoft.com/office/drawing/2014/main" id="{BFF57665-2F1A-A679-DBCD-59C3A268AEDF}"/>
              </a:ext>
            </a:extLst>
          </p:cNvPr>
          <p:cNvGrpSpPr/>
          <p:nvPr/>
        </p:nvGrpSpPr>
        <p:grpSpPr>
          <a:xfrm rot="15209724">
            <a:off x="3537326" y="4401372"/>
            <a:ext cx="1345253" cy="3118496"/>
            <a:chOff x="6449601" y="1504144"/>
            <a:chExt cx="2308132" cy="5350593"/>
          </a:xfrm>
        </p:grpSpPr>
        <p:pic>
          <p:nvPicPr>
            <p:cNvPr id="120" name="Picture 4" descr="http://vector.me/files/images/2/7/276121/two_footprints_black_preview">
              <a:extLst>
                <a:ext uri="{FF2B5EF4-FFF2-40B4-BE49-F238E27FC236}">
                  <a16:creationId xmlns:a16="http://schemas.microsoft.com/office/drawing/2014/main" id="{3DB68423-B63D-A452-102B-F8E9DA56229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11" r="48361"/>
            <a:stretch/>
          </p:blipFill>
          <p:spPr bwMode="auto">
            <a:xfrm>
              <a:off x="6988188" y="4925444"/>
              <a:ext cx="1077174" cy="1929293"/>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4" descr="http://vector.me/files/images/2/7/276121/two_footprints_black_preview">
              <a:extLst>
                <a:ext uri="{FF2B5EF4-FFF2-40B4-BE49-F238E27FC236}">
                  <a16:creationId xmlns:a16="http://schemas.microsoft.com/office/drawing/2014/main" id="{1F2169EB-040D-700E-1CE4-A8DFEC85F74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215" t="4189"/>
            <a:stretch/>
          </p:blipFill>
          <p:spPr bwMode="auto">
            <a:xfrm rot="20574631">
              <a:off x="7760955" y="3633932"/>
              <a:ext cx="996778" cy="1861703"/>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4" descr="http://vector.me/files/images/2/7/276121/two_footprints_black_preview">
              <a:extLst>
                <a:ext uri="{FF2B5EF4-FFF2-40B4-BE49-F238E27FC236}">
                  <a16:creationId xmlns:a16="http://schemas.microsoft.com/office/drawing/2014/main" id="{2C0581AC-1C76-5708-D05C-4CCDE444625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11" r="48361"/>
            <a:stretch/>
          </p:blipFill>
          <p:spPr bwMode="auto">
            <a:xfrm>
              <a:off x="6449601" y="2735209"/>
              <a:ext cx="1077174" cy="1929293"/>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4" descr="http://vector.me/files/images/2/7/276121/two_footprints_black_preview">
              <a:extLst>
                <a:ext uri="{FF2B5EF4-FFF2-40B4-BE49-F238E27FC236}">
                  <a16:creationId xmlns:a16="http://schemas.microsoft.com/office/drawing/2014/main" id="{681308B8-7F87-5729-668D-24032473105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215" t="4189"/>
            <a:stretch/>
          </p:blipFill>
          <p:spPr bwMode="auto">
            <a:xfrm rot="20574631">
              <a:off x="7320748" y="1504144"/>
              <a:ext cx="996778" cy="18617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25970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4D09718-3CFA-4D2A-B2CA-90C2CE5570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08760" y="822960"/>
            <a:ext cx="6163056" cy="1200329"/>
          </a:xfrm>
          <a:prstGeom prst="rect">
            <a:avLst/>
          </a:prstGeom>
          <a:noFill/>
        </p:spPr>
        <p:txBody>
          <a:bodyPr wrap="square" rtlCol="0">
            <a:spAutoFit/>
          </a:bodyPr>
          <a:lstStyle/>
          <a:p>
            <a:pPr fontAlgn="base"/>
            <a:r>
              <a:rPr lang="en-US" b="1" dirty="0"/>
              <a:t>Interpreters—</a:t>
            </a:r>
          </a:p>
          <a:p>
            <a:pPr fontAlgn="base"/>
            <a:r>
              <a:rPr lang="en-US" b="1" dirty="0" err="1"/>
              <a:t>Urim</a:t>
            </a:r>
            <a:r>
              <a:rPr lang="en-US" b="1" dirty="0"/>
              <a:t> and </a:t>
            </a:r>
            <a:r>
              <a:rPr lang="en-US" b="1" dirty="0" err="1"/>
              <a:t>Thummim</a:t>
            </a:r>
            <a:endParaRPr lang="en-US" b="1" dirty="0"/>
          </a:p>
          <a:p>
            <a:pPr fontAlgn="base"/>
            <a:r>
              <a:rPr lang="en-US" b="1" dirty="0"/>
              <a:t>The </a:t>
            </a:r>
            <a:r>
              <a:rPr lang="en-US" b="1" dirty="0" err="1"/>
              <a:t>Urim</a:t>
            </a:r>
            <a:r>
              <a:rPr lang="en-US" b="1" dirty="0"/>
              <a:t> and </a:t>
            </a:r>
            <a:r>
              <a:rPr lang="en-US" b="1" dirty="0" err="1"/>
              <a:t>Thummin</a:t>
            </a:r>
            <a:r>
              <a:rPr lang="en-US" b="1" dirty="0"/>
              <a:t> consists of two special stones.</a:t>
            </a:r>
          </a:p>
          <a:p>
            <a:pPr fontAlgn="base"/>
            <a:r>
              <a:rPr lang="en-US" b="1" dirty="0"/>
              <a:t>Hebrew words associated with lights and perfection. </a:t>
            </a:r>
          </a:p>
        </p:txBody>
      </p:sp>
      <p:sp>
        <p:nvSpPr>
          <p:cNvPr id="6" name="TextBox 5"/>
          <p:cNvSpPr txBox="1"/>
          <p:nvPr/>
        </p:nvSpPr>
        <p:spPr>
          <a:xfrm>
            <a:off x="4707636" y="2372165"/>
            <a:ext cx="6315498" cy="1477328"/>
          </a:xfrm>
          <a:prstGeom prst="rect">
            <a:avLst/>
          </a:prstGeom>
          <a:noFill/>
        </p:spPr>
        <p:txBody>
          <a:bodyPr wrap="square" rtlCol="0">
            <a:spAutoFit/>
          </a:bodyPr>
          <a:lstStyle/>
          <a:p>
            <a:pPr fontAlgn="base"/>
            <a:r>
              <a:rPr lang="en-US" b="1" dirty="0"/>
              <a:t>These devices are used in receiving revelations and in translating ancient scriptural records which have been written in languages unknown to the translators. </a:t>
            </a:r>
          </a:p>
          <a:p>
            <a:pPr fontAlgn="base"/>
            <a:r>
              <a:rPr lang="en-US" b="1" dirty="0"/>
              <a:t>Thus, the content of such records can be manifest only as the Lord wills and only through his appointed prophet and seer.</a:t>
            </a:r>
          </a:p>
        </p:txBody>
      </p:sp>
      <p:sp>
        <p:nvSpPr>
          <p:cNvPr id="7" name="TextBox 6"/>
          <p:cNvSpPr txBox="1"/>
          <p:nvPr/>
        </p:nvSpPr>
        <p:spPr>
          <a:xfrm>
            <a:off x="929640" y="4568952"/>
            <a:ext cx="3810000" cy="1754326"/>
          </a:xfrm>
          <a:prstGeom prst="rect">
            <a:avLst/>
          </a:prstGeom>
          <a:noFill/>
        </p:spPr>
        <p:txBody>
          <a:bodyPr wrap="square" rtlCol="0">
            <a:spAutoFit/>
          </a:bodyPr>
          <a:lstStyle/>
          <a:p>
            <a:pPr fontAlgn="base"/>
            <a:r>
              <a:rPr lang="en-US" b="1" dirty="0"/>
              <a:t>To Joseph Smith</a:t>
            </a:r>
          </a:p>
          <a:p>
            <a:pPr fontAlgn="base"/>
            <a:r>
              <a:rPr lang="en-US" b="1" dirty="0"/>
              <a:t>“And gave him power from on high, by the means which were before prepared, to translate the Book of Mormon;”</a:t>
            </a:r>
          </a:p>
          <a:p>
            <a:pPr fontAlgn="base"/>
            <a:r>
              <a:rPr lang="en-US" b="1" dirty="0"/>
              <a:t>D&amp;C 20:8</a:t>
            </a:r>
          </a:p>
        </p:txBody>
      </p:sp>
      <p:sp>
        <p:nvSpPr>
          <p:cNvPr id="8" name="TextBox 7"/>
          <p:cNvSpPr txBox="1"/>
          <p:nvPr/>
        </p:nvSpPr>
        <p:spPr>
          <a:xfrm>
            <a:off x="1524000" y="1"/>
            <a:ext cx="9144000" cy="769441"/>
          </a:xfrm>
          <a:prstGeom prst="rect">
            <a:avLst/>
          </a:prstGeom>
          <a:noFill/>
        </p:spPr>
        <p:txBody>
          <a:bodyPr wrap="square" rtlCol="0">
            <a:spAutoFit/>
          </a:bodyPr>
          <a:lstStyle/>
          <a:p>
            <a:pPr algn="ctr"/>
            <a:r>
              <a:rPr lang="en-US" sz="4400" dirty="0">
                <a:latin typeface="Lucida Calligraphy" pitchFamily="66" charset="0"/>
              </a:rPr>
              <a:t>The Holy Instruments</a:t>
            </a:r>
          </a:p>
        </p:txBody>
      </p:sp>
      <p:sp>
        <p:nvSpPr>
          <p:cNvPr id="9" name="TextBox 8"/>
          <p:cNvSpPr txBox="1"/>
          <p:nvPr/>
        </p:nvSpPr>
        <p:spPr>
          <a:xfrm>
            <a:off x="6028944" y="4248592"/>
            <a:ext cx="6013704" cy="2616101"/>
          </a:xfrm>
          <a:prstGeom prst="rect">
            <a:avLst/>
          </a:prstGeom>
          <a:noFill/>
        </p:spPr>
        <p:txBody>
          <a:bodyPr wrap="square" rtlCol="0">
            <a:spAutoFit/>
          </a:bodyPr>
          <a:lstStyle/>
          <a:p>
            <a:pPr fontAlgn="base"/>
            <a:r>
              <a:rPr lang="en-US" sz="1600" b="1" dirty="0"/>
              <a:t>It appears that the </a:t>
            </a:r>
            <a:r>
              <a:rPr lang="en-US" sz="1600" b="1" dirty="0" err="1"/>
              <a:t>Urim</a:t>
            </a:r>
            <a:r>
              <a:rPr lang="en-US" sz="1600" b="1" dirty="0"/>
              <a:t> and </a:t>
            </a:r>
            <a:r>
              <a:rPr lang="en-US" sz="1600" b="1" dirty="0" err="1"/>
              <a:t>Thummin</a:t>
            </a:r>
            <a:r>
              <a:rPr lang="en-US" sz="1600" b="1" dirty="0"/>
              <a:t> in King </a:t>
            </a:r>
            <a:r>
              <a:rPr lang="en-US" sz="1600" b="1" dirty="0" err="1"/>
              <a:t>Mosiah’s</a:t>
            </a:r>
            <a:r>
              <a:rPr lang="en-US" sz="1600" b="1" dirty="0"/>
              <a:t> possession trace back to his grandfather Mosiah I, to when the </a:t>
            </a:r>
            <a:r>
              <a:rPr lang="en-US" sz="1600" b="1" dirty="0" err="1"/>
              <a:t>Jaredite</a:t>
            </a:r>
            <a:r>
              <a:rPr lang="en-US" sz="1600" b="1" dirty="0"/>
              <a:t> record on stone was brought for translation</a:t>
            </a:r>
          </a:p>
          <a:p>
            <a:pPr fontAlgn="base"/>
            <a:r>
              <a:rPr lang="en-US" sz="1600" b="1" dirty="0"/>
              <a:t>Omni 1:20-21</a:t>
            </a:r>
          </a:p>
          <a:p>
            <a:pPr fontAlgn="base"/>
            <a:endParaRPr lang="en-US" sz="1600" b="1" dirty="0"/>
          </a:p>
          <a:p>
            <a:pPr fontAlgn="base"/>
            <a:r>
              <a:rPr lang="en-US" sz="1600" b="1" dirty="0"/>
              <a:t>The </a:t>
            </a:r>
            <a:r>
              <a:rPr lang="en-US" sz="1600" b="1" dirty="0" err="1"/>
              <a:t>Urim</a:t>
            </a:r>
            <a:r>
              <a:rPr lang="en-US" sz="1600" b="1" dirty="0"/>
              <a:t> and </a:t>
            </a:r>
            <a:r>
              <a:rPr lang="en-US" sz="1600" b="1" dirty="0" err="1"/>
              <a:t>Thummim</a:t>
            </a:r>
            <a:r>
              <a:rPr lang="en-US" sz="1600" b="1" dirty="0"/>
              <a:t> delivered to Joseph Smith for use in translating the Book of Mormon, however, was the same one the brother of Jared had</a:t>
            </a:r>
          </a:p>
          <a:p>
            <a:pPr fontAlgn="base"/>
            <a:r>
              <a:rPr lang="en-US" sz="1200" b="1" dirty="0"/>
              <a:t>Ether 3:22-28</a:t>
            </a:r>
          </a:p>
          <a:p>
            <a:pPr fontAlgn="base"/>
            <a:r>
              <a:rPr lang="en-US" sz="1200" b="1" dirty="0"/>
              <a:t>D&amp;C 17:1 </a:t>
            </a:r>
          </a:p>
          <a:p>
            <a:pPr fontAlgn="base"/>
            <a:r>
              <a:rPr lang="en-US" sz="1200" b="1" dirty="0"/>
              <a:t>JFM and RLM</a:t>
            </a:r>
          </a:p>
        </p:txBody>
      </p:sp>
      <p:sp>
        <p:nvSpPr>
          <p:cNvPr id="10" name="TextBox 9"/>
          <p:cNvSpPr txBox="1"/>
          <p:nvPr/>
        </p:nvSpPr>
        <p:spPr>
          <a:xfrm>
            <a:off x="152400" y="6550223"/>
            <a:ext cx="6248400" cy="307777"/>
          </a:xfrm>
          <a:prstGeom prst="rect">
            <a:avLst/>
          </a:prstGeom>
          <a:noFill/>
        </p:spPr>
        <p:txBody>
          <a:bodyPr wrap="square" rtlCol="0">
            <a:spAutoFit/>
          </a:bodyPr>
          <a:lstStyle/>
          <a:p>
            <a:r>
              <a:rPr lang="en-US" sz="1400" dirty="0"/>
              <a:t>Mosiah 8:13</a:t>
            </a:r>
          </a:p>
        </p:txBody>
      </p:sp>
      <p:pic>
        <p:nvPicPr>
          <p:cNvPr id="3" name="Picture 2">
            <a:extLst>
              <a:ext uri="{FF2B5EF4-FFF2-40B4-BE49-F238E27FC236}">
                <a16:creationId xmlns:a16="http://schemas.microsoft.com/office/drawing/2014/main" id="{936FF2E3-1D2E-4AAE-866A-6F17B98BAF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2028" y="725995"/>
            <a:ext cx="1905000" cy="1419225"/>
          </a:xfrm>
          <a:prstGeom prst="rect">
            <a:avLst/>
          </a:prstGeom>
        </p:spPr>
      </p:pic>
      <p:pic>
        <p:nvPicPr>
          <p:cNvPr id="13" name="Picture 12">
            <a:extLst>
              <a:ext uri="{FF2B5EF4-FFF2-40B4-BE49-F238E27FC236}">
                <a16:creationId xmlns:a16="http://schemas.microsoft.com/office/drawing/2014/main" id="{3F319541-FE91-4AEF-8357-F38BEBB79D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726" y="2043731"/>
            <a:ext cx="3270746" cy="2464261"/>
          </a:xfrm>
          <a:prstGeom prst="rect">
            <a:avLst/>
          </a:prstGeom>
        </p:spPr>
      </p:pic>
    </p:spTree>
    <p:extLst>
      <p:ext uri="{BB962C8B-B14F-4D97-AF65-F5344CB8AC3E}">
        <p14:creationId xmlns:p14="http://schemas.microsoft.com/office/powerpoint/2010/main" val="215820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BFF46B3-3272-48DE-A344-DC0D69031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39682" y="680231"/>
            <a:ext cx="3559959" cy="3139321"/>
          </a:xfrm>
          <a:prstGeom prst="rect">
            <a:avLst/>
          </a:prstGeom>
          <a:noFill/>
        </p:spPr>
        <p:txBody>
          <a:bodyPr wrap="square" rtlCol="0">
            <a:spAutoFit/>
          </a:bodyPr>
          <a:lstStyle/>
          <a:p>
            <a:pPr fontAlgn="base"/>
            <a:r>
              <a:rPr lang="en-US" b="1" dirty="0"/>
              <a:t>The word prophet as found in the Old Testament—Hebrew—</a:t>
            </a:r>
            <a:r>
              <a:rPr lang="en-US" b="1" i="1" dirty="0" err="1"/>
              <a:t>nabi</a:t>
            </a:r>
            <a:endParaRPr lang="en-US" b="1" i="1" dirty="0"/>
          </a:p>
          <a:p>
            <a:pPr fontAlgn="base"/>
            <a:r>
              <a:rPr lang="en-US" b="1" dirty="0"/>
              <a:t>Meaning to bubble or spring forth</a:t>
            </a:r>
          </a:p>
          <a:p>
            <a:pPr fontAlgn="base"/>
            <a:endParaRPr lang="en-US" b="1" dirty="0"/>
          </a:p>
          <a:p>
            <a:pPr fontAlgn="base"/>
            <a:r>
              <a:rPr lang="en-US" b="1" dirty="0"/>
              <a:t>Noun—one in who the message of God springs forth or one to whom anything is secretly communicated. </a:t>
            </a:r>
          </a:p>
          <a:p>
            <a:pPr fontAlgn="base"/>
            <a:endParaRPr lang="en-US" b="1" dirty="0"/>
          </a:p>
          <a:p>
            <a:pPr fontAlgn="base"/>
            <a:r>
              <a:rPr lang="en-US" b="1" i="1" dirty="0" err="1"/>
              <a:t>Nabi</a:t>
            </a:r>
            <a:r>
              <a:rPr lang="en-US" b="1" dirty="0"/>
              <a:t>—generally defined as </a:t>
            </a:r>
            <a:r>
              <a:rPr lang="en-US" b="1" i="1" dirty="0"/>
              <a:t>speaker</a:t>
            </a:r>
            <a:r>
              <a:rPr lang="en-US" b="1" dirty="0"/>
              <a:t> or </a:t>
            </a:r>
            <a:r>
              <a:rPr lang="en-US" b="1" i="1" dirty="0"/>
              <a:t>spokesman</a:t>
            </a:r>
            <a:r>
              <a:rPr lang="en-US" b="1" dirty="0"/>
              <a:t> for God, and carries the idea of “one who is called.”</a:t>
            </a:r>
          </a:p>
        </p:txBody>
      </p:sp>
      <p:sp>
        <p:nvSpPr>
          <p:cNvPr id="6" name="TextBox 5"/>
          <p:cNvSpPr txBox="1"/>
          <p:nvPr/>
        </p:nvSpPr>
        <p:spPr>
          <a:xfrm>
            <a:off x="5458968" y="819913"/>
            <a:ext cx="5775960" cy="2031325"/>
          </a:xfrm>
          <a:prstGeom prst="rect">
            <a:avLst/>
          </a:prstGeom>
          <a:noFill/>
        </p:spPr>
        <p:txBody>
          <a:bodyPr wrap="square" rtlCol="0">
            <a:spAutoFit/>
          </a:bodyPr>
          <a:lstStyle/>
          <a:p>
            <a:pPr fontAlgn="base"/>
            <a:r>
              <a:rPr lang="en-US" b="1" dirty="0"/>
              <a:t>Book of Mormon Prophets were:</a:t>
            </a:r>
          </a:p>
          <a:p>
            <a:pPr fontAlgn="base"/>
            <a:endParaRPr lang="en-US" b="1" dirty="0"/>
          </a:p>
          <a:p>
            <a:pPr fontAlgn="base"/>
            <a:r>
              <a:rPr lang="en-US" b="1" dirty="0"/>
              <a:t>Understood to be a man “chosen of God” (Helaman 9:16) </a:t>
            </a:r>
          </a:p>
          <a:p>
            <a:pPr fontAlgn="base"/>
            <a:r>
              <a:rPr lang="en-US" b="1" dirty="0"/>
              <a:t>To speak his words (Alma 5:11)</a:t>
            </a:r>
          </a:p>
          <a:p>
            <a:pPr fontAlgn="base"/>
            <a:r>
              <a:rPr lang="en-US" b="1" dirty="0"/>
              <a:t>To whom God had given great power and authority (Helaman 11:18) </a:t>
            </a:r>
          </a:p>
          <a:p>
            <a:pPr fontAlgn="base"/>
            <a:r>
              <a:rPr lang="en-US" b="1" dirty="0"/>
              <a:t>To act in his name (Alma 19:4)</a:t>
            </a:r>
          </a:p>
        </p:txBody>
      </p:sp>
      <p:sp>
        <p:nvSpPr>
          <p:cNvPr id="8" name="TextBox 7"/>
          <p:cNvSpPr txBox="1"/>
          <p:nvPr/>
        </p:nvSpPr>
        <p:spPr>
          <a:xfrm>
            <a:off x="1524000" y="1"/>
            <a:ext cx="9144000" cy="769441"/>
          </a:xfrm>
          <a:prstGeom prst="rect">
            <a:avLst/>
          </a:prstGeom>
          <a:noFill/>
        </p:spPr>
        <p:txBody>
          <a:bodyPr wrap="square" rtlCol="0">
            <a:spAutoFit/>
          </a:bodyPr>
          <a:lstStyle/>
          <a:p>
            <a:pPr algn="ctr"/>
            <a:r>
              <a:rPr lang="en-US" sz="4400" dirty="0">
                <a:latin typeface="Lucida Calligraphy" pitchFamily="66" charset="0"/>
              </a:rPr>
              <a:t>A Seer—a Foreteller</a:t>
            </a:r>
          </a:p>
        </p:txBody>
      </p:sp>
      <p:sp>
        <p:nvSpPr>
          <p:cNvPr id="9" name="TextBox 8"/>
          <p:cNvSpPr txBox="1"/>
          <p:nvPr/>
        </p:nvSpPr>
        <p:spPr>
          <a:xfrm>
            <a:off x="5696712" y="4826675"/>
            <a:ext cx="6306312" cy="1754326"/>
          </a:xfrm>
          <a:prstGeom prst="rect">
            <a:avLst/>
          </a:prstGeom>
          <a:noFill/>
        </p:spPr>
        <p:txBody>
          <a:bodyPr wrap="square" rtlCol="0">
            <a:spAutoFit/>
          </a:bodyPr>
          <a:lstStyle/>
          <a:p>
            <a:pPr fontAlgn="base"/>
            <a:r>
              <a:rPr lang="en-US" b="1" dirty="0"/>
              <a:t>In the earliest Old Testament times a prophet was called a seer</a:t>
            </a:r>
          </a:p>
          <a:p>
            <a:pPr fontAlgn="base"/>
            <a:r>
              <a:rPr lang="en-US" b="1" dirty="0"/>
              <a:t>Hebrew—</a:t>
            </a:r>
            <a:r>
              <a:rPr lang="en-US" b="1" i="1" dirty="0" err="1"/>
              <a:t>ro’eh</a:t>
            </a:r>
            <a:r>
              <a:rPr lang="en-US" b="1" dirty="0"/>
              <a:t>—one who sees </a:t>
            </a:r>
          </a:p>
          <a:p>
            <a:pPr fontAlgn="base"/>
            <a:r>
              <a:rPr lang="en-US" b="1" dirty="0"/>
              <a:t>Samuel 9:9</a:t>
            </a:r>
          </a:p>
          <a:p>
            <a:pPr fontAlgn="base"/>
            <a:r>
              <a:rPr lang="en-US" b="1" dirty="0"/>
              <a:t>The idea of seeing that which was hidden to others. </a:t>
            </a:r>
          </a:p>
          <a:p>
            <a:pPr fontAlgn="base"/>
            <a:r>
              <a:rPr lang="en-US" b="1" dirty="0"/>
              <a:t>Hebrew—</a:t>
            </a:r>
            <a:r>
              <a:rPr lang="en-US" b="1" i="1" dirty="0" err="1"/>
              <a:t>hozen</a:t>
            </a:r>
            <a:r>
              <a:rPr lang="en-US" b="1" dirty="0"/>
              <a:t>—one who sees a vision has also been translated as seer—to tell, to declare, or make known </a:t>
            </a:r>
            <a:endParaRPr lang="en-US" sz="1400" b="1" dirty="0"/>
          </a:p>
        </p:txBody>
      </p:sp>
      <p:sp>
        <p:nvSpPr>
          <p:cNvPr id="10" name="TextBox 9"/>
          <p:cNvSpPr txBox="1"/>
          <p:nvPr/>
        </p:nvSpPr>
        <p:spPr>
          <a:xfrm>
            <a:off x="188976" y="6550223"/>
            <a:ext cx="6248400" cy="307777"/>
          </a:xfrm>
          <a:prstGeom prst="rect">
            <a:avLst/>
          </a:prstGeom>
          <a:noFill/>
        </p:spPr>
        <p:txBody>
          <a:bodyPr wrap="square" rtlCol="0">
            <a:spAutoFit/>
          </a:bodyPr>
          <a:lstStyle/>
          <a:p>
            <a:r>
              <a:rPr lang="en-US" sz="1400" dirty="0"/>
              <a:t>Mosiah 8:15-17</a:t>
            </a:r>
          </a:p>
        </p:txBody>
      </p:sp>
      <p:pic>
        <p:nvPicPr>
          <p:cNvPr id="3" name="Picture 2">
            <a:extLst>
              <a:ext uri="{FF2B5EF4-FFF2-40B4-BE49-F238E27FC236}">
                <a16:creationId xmlns:a16="http://schemas.microsoft.com/office/drawing/2014/main" id="{7798DAE3-7165-4385-9FAD-EA2A0454BE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1550" y="2864167"/>
            <a:ext cx="1905528" cy="2521649"/>
          </a:xfrm>
          <a:prstGeom prst="rect">
            <a:avLst/>
          </a:prstGeom>
        </p:spPr>
      </p:pic>
      <p:pic>
        <p:nvPicPr>
          <p:cNvPr id="12" name="Picture 11">
            <a:extLst>
              <a:ext uri="{FF2B5EF4-FFF2-40B4-BE49-F238E27FC236}">
                <a16:creationId xmlns:a16="http://schemas.microsoft.com/office/drawing/2014/main" id="{D78859F4-B3E8-484C-AB48-68F896B313F4}"/>
              </a:ext>
            </a:extLst>
          </p:cNvPr>
          <p:cNvPicPr>
            <a:picLocks noChangeAspect="1"/>
          </p:cNvPicPr>
          <p:nvPr/>
        </p:nvPicPr>
        <p:blipFill rotWithShape="1">
          <a:blip r:embed="rId4">
            <a:extLst>
              <a:ext uri="{28A0092B-C50C-407E-A947-70E740481C1C}">
                <a14:useLocalDpi xmlns:a14="http://schemas.microsoft.com/office/drawing/2010/main" val="0"/>
              </a:ext>
            </a:extLst>
          </a:blip>
          <a:srcRect l="6916" t="1356" r="24208" b="38206"/>
          <a:stretch/>
        </p:blipFill>
        <p:spPr>
          <a:xfrm>
            <a:off x="6912864" y="2990088"/>
            <a:ext cx="3026664" cy="1801717"/>
          </a:xfrm>
          <a:prstGeom prst="rect">
            <a:avLst/>
          </a:prstGeom>
        </p:spPr>
      </p:pic>
    </p:spTree>
    <p:extLst>
      <p:ext uri="{BB962C8B-B14F-4D97-AF65-F5344CB8AC3E}">
        <p14:creationId xmlns:p14="http://schemas.microsoft.com/office/powerpoint/2010/main" val="12043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childTnLst>
                                </p:cTn>
                              </p:par>
                              <p:par>
                                <p:cTn id="37" presetID="10"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99">
            <a:extLst>
              <a:ext uri="{FF2B5EF4-FFF2-40B4-BE49-F238E27FC236}">
                <a16:creationId xmlns:a16="http://schemas.microsoft.com/office/drawing/2014/main" id="{FF50738B-610B-4E87-9B80-F7B727B17B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24000" y="1"/>
            <a:ext cx="9144000" cy="769441"/>
          </a:xfrm>
          <a:prstGeom prst="rect">
            <a:avLst/>
          </a:prstGeom>
          <a:noFill/>
        </p:spPr>
        <p:txBody>
          <a:bodyPr wrap="square" rtlCol="0">
            <a:spAutoFit/>
          </a:bodyPr>
          <a:lstStyle/>
          <a:p>
            <a:pPr algn="ctr"/>
            <a:r>
              <a:rPr lang="en-US" sz="4400" dirty="0">
                <a:latin typeface="Lucida Calligraphy" pitchFamily="66" charset="0"/>
              </a:rPr>
              <a:t>A Revelator and a Prophet</a:t>
            </a:r>
          </a:p>
        </p:txBody>
      </p:sp>
      <p:sp>
        <p:nvSpPr>
          <p:cNvPr id="41" name="TextBox 40"/>
          <p:cNvSpPr txBox="1"/>
          <p:nvPr/>
        </p:nvSpPr>
        <p:spPr>
          <a:xfrm>
            <a:off x="106680" y="6550223"/>
            <a:ext cx="6248400" cy="307777"/>
          </a:xfrm>
          <a:prstGeom prst="rect">
            <a:avLst/>
          </a:prstGeom>
          <a:noFill/>
        </p:spPr>
        <p:txBody>
          <a:bodyPr wrap="square" rtlCol="0">
            <a:spAutoFit/>
          </a:bodyPr>
          <a:lstStyle/>
          <a:p>
            <a:r>
              <a:rPr lang="en-US" sz="1400" dirty="0"/>
              <a:t>Mosiah 8:15-17</a:t>
            </a:r>
          </a:p>
        </p:txBody>
      </p:sp>
      <p:grpSp>
        <p:nvGrpSpPr>
          <p:cNvPr id="15" name="Group 321"/>
          <p:cNvGrpSpPr/>
          <p:nvPr/>
        </p:nvGrpSpPr>
        <p:grpSpPr>
          <a:xfrm>
            <a:off x="3084576" y="1353312"/>
            <a:ext cx="1905000" cy="1219200"/>
            <a:chOff x="818071" y="606287"/>
            <a:chExt cx="5105400" cy="2286000"/>
          </a:xfrm>
        </p:grpSpPr>
        <p:sp>
          <p:nvSpPr>
            <p:cNvPr id="323" name="Rounded Rectangular Callout 322"/>
            <p:cNvSpPr/>
            <p:nvPr/>
          </p:nvSpPr>
          <p:spPr>
            <a:xfrm>
              <a:off x="818071" y="606287"/>
              <a:ext cx="5105400" cy="2286000"/>
            </a:xfrm>
            <a:prstGeom prst="wedgeRoundRectCallout">
              <a:avLst>
                <a:gd name="adj1" fmla="val -3553"/>
                <a:gd name="adj2" fmla="val 7675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4" name="Rectangle 323"/>
            <p:cNvSpPr/>
            <p:nvPr/>
          </p:nvSpPr>
          <p:spPr>
            <a:xfrm>
              <a:off x="1022287" y="1177787"/>
              <a:ext cx="4572000" cy="1211871"/>
            </a:xfrm>
            <a:prstGeom prst="rect">
              <a:avLst/>
            </a:prstGeom>
          </p:spPr>
          <p:txBody>
            <a:bodyPr>
              <a:spAutoFit/>
            </a:bodyPr>
            <a:lstStyle/>
            <a:p>
              <a:r>
                <a:rPr lang="en-US" dirty="0"/>
                <a:t>A Seer is greater than a prophet</a:t>
              </a:r>
            </a:p>
          </p:txBody>
        </p:sp>
      </p:grpSp>
      <p:grpSp>
        <p:nvGrpSpPr>
          <p:cNvPr id="16" name="Group 324"/>
          <p:cNvGrpSpPr/>
          <p:nvPr/>
        </p:nvGrpSpPr>
        <p:grpSpPr>
          <a:xfrm>
            <a:off x="5410200" y="1011936"/>
            <a:ext cx="4038600" cy="1754326"/>
            <a:chOff x="914400" y="1447800"/>
            <a:chExt cx="5105400" cy="2288251"/>
          </a:xfrm>
        </p:grpSpPr>
        <p:sp>
          <p:nvSpPr>
            <p:cNvPr id="326" name="Rounded Rectangular Callout 325"/>
            <p:cNvSpPr/>
            <p:nvPr/>
          </p:nvSpPr>
          <p:spPr>
            <a:xfrm>
              <a:off x="914400" y="1447800"/>
              <a:ext cx="5105400" cy="2286000"/>
            </a:xfrm>
            <a:prstGeom prst="wedgeRoundRectCallout">
              <a:avLst>
                <a:gd name="adj1" fmla="val -36908"/>
                <a:gd name="adj2" fmla="val 7293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ectangle 326"/>
            <p:cNvSpPr/>
            <p:nvPr/>
          </p:nvSpPr>
          <p:spPr>
            <a:xfrm>
              <a:off x="1107057" y="1447800"/>
              <a:ext cx="4572000" cy="2288251"/>
            </a:xfrm>
            <a:prstGeom prst="rect">
              <a:avLst/>
            </a:prstGeom>
          </p:spPr>
          <p:txBody>
            <a:bodyPr>
              <a:spAutoFit/>
            </a:bodyPr>
            <a:lstStyle/>
            <a:p>
              <a:r>
                <a:rPr lang="en-US" dirty="0"/>
                <a:t>A seer is a revelator and a prophet also; and a gift which is greater can no man have, except he should possess the power of God, which no man can; yet a man may have great power given him from God.</a:t>
              </a:r>
            </a:p>
          </p:txBody>
        </p:sp>
      </p:grpSp>
      <p:grpSp>
        <p:nvGrpSpPr>
          <p:cNvPr id="97" name="Group 324"/>
          <p:cNvGrpSpPr/>
          <p:nvPr/>
        </p:nvGrpSpPr>
        <p:grpSpPr>
          <a:xfrm flipH="1">
            <a:off x="8994648" y="2865121"/>
            <a:ext cx="2895600" cy="2488045"/>
            <a:chOff x="914400" y="1447800"/>
            <a:chExt cx="5105400" cy="2286000"/>
          </a:xfrm>
        </p:grpSpPr>
        <p:sp>
          <p:nvSpPr>
            <p:cNvPr id="98" name="Rounded Rectangular Callout 97"/>
            <p:cNvSpPr/>
            <p:nvPr/>
          </p:nvSpPr>
          <p:spPr>
            <a:xfrm>
              <a:off x="914400" y="1447800"/>
              <a:ext cx="5105400" cy="2286000"/>
            </a:xfrm>
            <a:prstGeom prst="wedgeRoundRectCallout">
              <a:avLst>
                <a:gd name="adj1" fmla="val 69564"/>
                <a:gd name="adj2" fmla="val 393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934680" y="1447800"/>
              <a:ext cx="4816415" cy="2262266"/>
            </a:xfrm>
            <a:prstGeom prst="rect">
              <a:avLst/>
            </a:prstGeom>
          </p:spPr>
          <p:txBody>
            <a:bodyPr wrap="square">
              <a:spAutoFit/>
            </a:bodyPr>
            <a:lstStyle/>
            <a:p>
              <a:r>
                <a:rPr lang="en-US" sz="1400" dirty="0"/>
                <a:t>But a seer can know of things which are past, and also of things which are to come, and by them shall all things be revealed, or, rather, shall secret things be made manifest, and hidden things shall come to light, and things which are not known shall be made known by them, and also things shall be made known by them which otherwise could not be known.</a:t>
              </a:r>
            </a:p>
          </p:txBody>
        </p:sp>
      </p:grpSp>
      <p:grpSp>
        <p:nvGrpSpPr>
          <p:cNvPr id="101" name="Group 3">
            <a:extLst>
              <a:ext uri="{FF2B5EF4-FFF2-40B4-BE49-F238E27FC236}">
                <a16:creationId xmlns:a16="http://schemas.microsoft.com/office/drawing/2014/main" id="{BA519745-237B-44CF-9AAE-0C8EAEA90DD3}"/>
              </a:ext>
            </a:extLst>
          </p:cNvPr>
          <p:cNvGrpSpPr/>
          <p:nvPr/>
        </p:nvGrpSpPr>
        <p:grpSpPr>
          <a:xfrm>
            <a:off x="621792" y="2614997"/>
            <a:ext cx="2031972" cy="2301261"/>
            <a:chOff x="71718" y="1120588"/>
            <a:chExt cx="3070535" cy="4572000"/>
          </a:xfrm>
        </p:grpSpPr>
        <p:grpSp>
          <p:nvGrpSpPr>
            <p:cNvPr id="102" name="Group 13">
              <a:extLst>
                <a:ext uri="{FF2B5EF4-FFF2-40B4-BE49-F238E27FC236}">
                  <a16:creationId xmlns:a16="http://schemas.microsoft.com/office/drawing/2014/main" id="{C8B5E0B0-BF96-48FD-B0A8-DC030F2D0A88}"/>
                </a:ext>
              </a:extLst>
            </p:cNvPr>
            <p:cNvGrpSpPr/>
            <p:nvPr/>
          </p:nvGrpSpPr>
          <p:grpSpPr>
            <a:xfrm>
              <a:off x="71718" y="1120588"/>
              <a:ext cx="3048000" cy="4572000"/>
              <a:chOff x="838200" y="1066800"/>
              <a:chExt cx="2438400" cy="3352800"/>
            </a:xfrm>
          </p:grpSpPr>
          <p:sp>
            <p:nvSpPr>
              <p:cNvPr id="104" name="Rounded Rectangle 61">
                <a:extLst>
                  <a:ext uri="{FF2B5EF4-FFF2-40B4-BE49-F238E27FC236}">
                    <a16:creationId xmlns:a16="http://schemas.microsoft.com/office/drawing/2014/main" id="{F763E6DC-BE63-4FA5-9D51-B92C93965067}"/>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2">
                <a:extLst>
                  <a:ext uri="{FF2B5EF4-FFF2-40B4-BE49-F238E27FC236}">
                    <a16:creationId xmlns:a16="http://schemas.microsoft.com/office/drawing/2014/main" id="{B184B2C5-8C4D-4D28-A2ED-ED85D5587DCD}"/>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3">
                <a:extLst>
                  <a:ext uri="{FF2B5EF4-FFF2-40B4-BE49-F238E27FC236}">
                    <a16:creationId xmlns:a16="http://schemas.microsoft.com/office/drawing/2014/main" id="{51C6387F-80D6-420B-B839-FDFAE2C0FF68}"/>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4">
                <a:extLst>
                  <a:ext uri="{FF2B5EF4-FFF2-40B4-BE49-F238E27FC236}">
                    <a16:creationId xmlns:a16="http://schemas.microsoft.com/office/drawing/2014/main" id="{37B4789C-71B7-4C6D-A566-82BEBBD6EE28}"/>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onut 5">
                <a:extLst>
                  <a:ext uri="{FF2B5EF4-FFF2-40B4-BE49-F238E27FC236}">
                    <a16:creationId xmlns:a16="http://schemas.microsoft.com/office/drawing/2014/main" id="{CD318AB9-B7CD-483E-A4A4-53C550C4A57C}"/>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 name="Donut 6">
                <a:extLst>
                  <a:ext uri="{FF2B5EF4-FFF2-40B4-BE49-F238E27FC236}">
                    <a16:creationId xmlns:a16="http://schemas.microsoft.com/office/drawing/2014/main" id="{6864E5D4-0AD4-4208-9A99-6EC380465649}"/>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 name="Donut 7">
                <a:extLst>
                  <a:ext uri="{FF2B5EF4-FFF2-40B4-BE49-F238E27FC236}">
                    <a16:creationId xmlns:a16="http://schemas.microsoft.com/office/drawing/2014/main" id="{475B6D20-903C-41CF-9D31-423CB2D5D5EA}"/>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Plaque 8">
                <a:extLst>
                  <a:ext uri="{FF2B5EF4-FFF2-40B4-BE49-F238E27FC236}">
                    <a16:creationId xmlns:a16="http://schemas.microsoft.com/office/drawing/2014/main" id="{3C3C067B-5ED1-4534-95F2-A4FDF922DBD4}"/>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Plaque 9">
                <a:extLst>
                  <a:ext uri="{FF2B5EF4-FFF2-40B4-BE49-F238E27FC236}">
                    <a16:creationId xmlns:a16="http://schemas.microsoft.com/office/drawing/2014/main" id="{88BD1EFD-C097-4881-B00C-72BF32A70EFB}"/>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Plaque 10">
                <a:extLst>
                  <a:ext uri="{FF2B5EF4-FFF2-40B4-BE49-F238E27FC236}">
                    <a16:creationId xmlns:a16="http://schemas.microsoft.com/office/drawing/2014/main" id="{7BDA081F-F0D0-4838-AC1D-5AA1CC1B1A9E}"/>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TextBox 102">
              <a:extLst>
                <a:ext uri="{FF2B5EF4-FFF2-40B4-BE49-F238E27FC236}">
                  <a16:creationId xmlns:a16="http://schemas.microsoft.com/office/drawing/2014/main" id="{B050BD21-8E35-465B-A2BD-0E26EB09414B}"/>
                </a:ext>
              </a:extLst>
            </p:cNvPr>
            <p:cNvSpPr txBox="1"/>
            <p:nvPr/>
          </p:nvSpPr>
          <p:spPr>
            <a:xfrm>
              <a:off x="762598" y="1254182"/>
              <a:ext cx="2379655" cy="4035708"/>
            </a:xfrm>
            <a:prstGeom prst="rect">
              <a:avLst/>
            </a:prstGeom>
            <a:noFill/>
          </p:spPr>
          <p:txBody>
            <a:bodyPr wrap="square" rtlCol="0">
              <a:spAutoFit/>
            </a:bodyPr>
            <a:lstStyle/>
            <a:p>
              <a:pPr algn="ctr"/>
              <a:r>
                <a:rPr lang="en-US" b="1" dirty="0"/>
                <a:t>The Lord provides prophets, seers, and revelators to benefit mankind</a:t>
              </a:r>
              <a:endParaRPr lang="en-US" sz="1600" b="1" dirty="0">
                <a:solidFill>
                  <a:schemeClr val="bg2">
                    <a:lumMod val="25000"/>
                  </a:schemeClr>
                </a:solidFill>
                <a:latin typeface="Tempus Sans ITC" pitchFamily="82" charset="0"/>
              </a:endParaRPr>
            </a:p>
          </p:txBody>
        </p:sp>
      </p:grpSp>
      <p:grpSp>
        <p:nvGrpSpPr>
          <p:cNvPr id="2" name="Group 1">
            <a:extLst>
              <a:ext uri="{FF2B5EF4-FFF2-40B4-BE49-F238E27FC236}">
                <a16:creationId xmlns:a16="http://schemas.microsoft.com/office/drawing/2014/main" id="{BAB42588-E3B3-2841-BC8E-13E43840F83E}"/>
              </a:ext>
            </a:extLst>
          </p:cNvPr>
          <p:cNvGrpSpPr/>
          <p:nvPr/>
        </p:nvGrpSpPr>
        <p:grpSpPr>
          <a:xfrm>
            <a:off x="6957075" y="3074886"/>
            <a:ext cx="1378978" cy="3423722"/>
            <a:chOff x="454873" y="381962"/>
            <a:chExt cx="2517953" cy="6251564"/>
          </a:xfrm>
        </p:grpSpPr>
        <p:sp>
          <p:nvSpPr>
            <p:cNvPr id="4" name="Oval 3">
              <a:extLst>
                <a:ext uri="{FF2B5EF4-FFF2-40B4-BE49-F238E27FC236}">
                  <a16:creationId xmlns:a16="http://schemas.microsoft.com/office/drawing/2014/main" id="{A462A51A-A966-34A9-C52C-FDD1E8FB0B91}"/>
                </a:ext>
              </a:extLst>
            </p:cNvPr>
            <p:cNvSpPr/>
            <p:nvPr/>
          </p:nvSpPr>
          <p:spPr>
            <a:xfrm rot="4271122">
              <a:off x="949208" y="5770001"/>
              <a:ext cx="707912" cy="1019137"/>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2E9711F-6743-4326-C78D-64B1A5CBE800}"/>
                </a:ext>
              </a:extLst>
            </p:cNvPr>
            <p:cNvSpPr/>
            <p:nvPr/>
          </p:nvSpPr>
          <p:spPr>
            <a:xfrm rot="4663168">
              <a:off x="1795681" y="5865040"/>
              <a:ext cx="605525" cy="913085"/>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a:extLst>
                <a:ext uri="{FF2B5EF4-FFF2-40B4-BE49-F238E27FC236}">
                  <a16:creationId xmlns:a16="http://schemas.microsoft.com/office/drawing/2014/main" id="{F3FA45C5-34B5-3F7E-E7C6-2CB58FEA5B9E}"/>
                </a:ext>
              </a:extLst>
            </p:cNvPr>
            <p:cNvSpPr/>
            <p:nvPr/>
          </p:nvSpPr>
          <p:spPr>
            <a:xfrm>
              <a:off x="454873" y="3639927"/>
              <a:ext cx="2517953" cy="2643850"/>
            </a:xfrm>
            <a:prstGeom prst="trapezoid">
              <a:avLst>
                <a:gd name="adj" fmla="val 2912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5D0A3D4-F069-B77C-2A70-C0D2FFD5B660}"/>
                </a:ext>
              </a:extLst>
            </p:cNvPr>
            <p:cNvSpPr/>
            <p:nvPr/>
          </p:nvSpPr>
          <p:spPr>
            <a:xfrm>
              <a:off x="475192" y="3820261"/>
              <a:ext cx="707912" cy="1019135"/>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781F0DE-7854-95F9-2240-365341DD564B}"/>
                </a:ext>
              </a:extLst>
            </p:cNvPr>
            <p:cNvSpPr/>
            <p:nvPr/>
          </p:nvSpPr>
          <p:spPr>
            <a:xfrm>
              <a:off x="2091542" y="3891722"/>
              <a:ext cx="707912" cy="1019135"/>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a:extLst>
                <a:ext uri="{FF2B5EF4-FFF2-40B4-BE49-F238E27FC236}">
                  <a16:creationId xmlns:a16="http://schemas.microsoft.com/office/drawing/2014/main" id="{B3FAC5FD-CD1B-5EA4-2AF7-ECB99AD9DFCA}"/>
                </a:ext>
              </a:extLst>
            </p:cNvPr>
            <p:cNvSpPr/>
            <p:nvPr/>
          </p:nvSpPr>
          <p:spPr>
            <a:xfrm rot="20411805">
              <a:off x="1780377" y="2486934"/>
              <a:ext cx="983659" cy="2050871"/>
            </a:xfrm>
            <a:prstGeom prst="trapezoid">
              <a:avLst>
                <a:gd name="adj" fmla="val 37545"/>
              </a:avLst>
            </a:prstGeom>
            <a:solidFill>
              <a:srgbClr val="CCA9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a:extLst>
                <a:ext uri="{FF2B5EF4-FFF2-40B4-BE49-F238E27FC236}">
                  <a16:creationId xmlns:a16="http://schemas.microsoft.com/office/drawing/2014/main" id="{27F97ACB-080B-7387-5263-2EECB08DA39B}"/>
                </a:ext>
              </a:extLst>
            </p:cNvPr>
            <p:cNvSpPr/>
            <p:nvPr/>
          </p:nvSpPr>
          <p:spPr>
            <a:xfrm rot="1535346">
              <a:off x="511314" y="2629752"/>
              <a:ext cx="888457" cy="1782501"/>
            </a:xfrm>
            <a:prstGeom prst="trapezoid">
              <a:avLst>
                <a:gd name="adj" fmla="val 30890"/>
              </a:avLst>
            </a:prstGeom>
            <a:solidFill>
              <a:srgbClr val="CCA9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apezoid 22">
              <a:extLst>
                <a:ext uri="{FF2B5EF4-FFF2-40B4-BE49-F238E27FC236}">
                  <a16:creationId xmlns:a16="http://schemas.microsoft.com/office/drawing/2014/main" id="{35291BC8-6ED9-F1C3-87C5-2EF8F2F84BAB}"/>
                </a:ext>
              </a:extLst>
            </p:cNvPr>
            <p:cNvSpPr/>
            <p:nvPr/>
          </p:nvSpPr>
          <p:spPr>
            <a:xfrm>
              <a:off x="706667" y="2506848"/>
              <a:ext cx="1888466" cy="2643850"/>
            </a:xfrm>
            <a:prstGeom prst="trapezoid">
              <a:avLst>
                <a:gd name="adj" fmla="val 29129"/>
              </a:avLst>
            </a:prstGeom>
            <a:solidFill>
              <a:srgbClr val="CCA9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79">
              <a:extLst>
                <a:ext uri="{FF2B5EF4-FFF2-40B4-BE49-F238E27FC236}">
                  <a16:creationId xmlns:a16="http://schemas.microsoft.com/office/drawing/2014/main" id="{06ECF78C-0459-B03D-4EDA-7AD82258C8E8}"/>
                </a:ext>
              </a:extLst>
            </p:cNvPr>
            <p:cNvSpPr/>
            <p:nvPr/>
          </p:nvSpPr>
          <p:spPr>
            <a:xfrm rot="19959794">
              <a:off x="1417551" y="2683430"/>
              <a:ext cx="395279" cy="2643850"/>
            </a:xfrm>
            <a:prstGeom prst="roundRect">
              <a:avLst/>
            </a:prstGeom>
            <a:solidFill>
              <a:srgbClr val="CDB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5">
              <a:extLst>
                <a:ext uri="{FF2B5EF4-FFF2-40B4-BE49-F238E27FC236}">
                  <a16:creationId xmlns:a16="http://schemas.microsoft.com/office/drawing/2014/main" id="{D8F8EE39-00D0-83D9-DD49-5E843DD3EEBC}"/>
                </a:ext>
              </a:extLst>
            </p:cNvPr>
            <p:cNvGrpSpPr/>
            <p:nvPr/>
          </p:nvGrpSpPr>
          <p:grpSpPr>
            <a:xfrm rot="173469">
              <a:off x="1103157" y="2449019"/>
              <a:ext cx="1007791" cy="1144722"/>
              <a:chOff x="3020379" y="2382032"/>
              <a:chExt cx="1108716" cy="1417044"/>
            </a:xfrm>
          </p:grpSpPr>
          <p:sp>
            <p:nvSpPr>
              <p:cNvPr id="53" name="Moon 3">
                <a:extLst>
                  <a:ext uri="{FF2B5EF4-FFF2-40B4-BE49-F238E27FC236}">
                    <a16:creationId xmlns:a16="http://schemas.microsoft.com/office/drawing/2014/main" id="{CCB68221-48E7-271A-DF1B-F33FFB5A7006}"/>
                  </a:ext>
                </a:extLst>
              </p:cNvPr>
              <p:cNvSpPr/>
              <p:nvPr/>
            </p:nvSpPr>
            <p:spPr>
              <a:xfrm rot="16200000">
                <a:off x="2911096" y="2581077"/>
                <a:ext cx="1327282" cy="1108716"/>
              </a:xfrm>
              <a:prstGeom prst="moon">
                <a:avLst>
                  <a:gd name="adj" fmla="val 67712"/>
                </a:avLst>
              </a:prstGeom>
              <a:solidFill>
                <a:srgbClr val="9A4C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a:extLst>
                  <a:ext uri="{FF2B5EF4-FFF2-40B4-BE49-F238E27FC236}">
                    <a16:creationId xmlns:a16="http://schemas.microsoft.com/office/drawing/2014/main" id="{67ED18FA-9822-6175-75E6-C194728D8DB8}"/>
                  </a:ext>
                </a:extLst>
              </p:cNvPr>
              <p:cNvSpPr/>
              <p:nvPr/>
            </p:nvSpPr>
            <p:spPr>
              <a:xfrm rot="16200000">
                <a:off x="2997708" y="2407134"/>
                <a:ext cx="1142810" cy="1092605"/>
              </a:xfrm>
              <a:prstGeom prst="moon">
                <a:avLst>
                  <a:gd name="adj" fmla="val 67712"/>
                </a:avLst>
              </a:prstGeom>
              <a:solidFill>
                <a:srgbClr val="9A4C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ounded Rectangle 181">
              <a:extLst>
                <a:ext uri="{FF2B5EF4-FFF2-40B4-BE49-F238E27FC236}">
                  <a16:creationId xmlns:a16="http://schemas.microsoft.com/office/drawing/2014/main" id="{52CBBB13-9829-6CD4-BF17-C3903852B7F7}"/>
                </a:ext>
              </a:extLst>
            </p:cNvPr>
            <p:cNvSpPr/>
            <p:nvPr/>
          </p:nvSpPr>
          <p:spPr>
            <a:xfrm>
              <a:off x="1713850" y="4521210"/>
              <a:ext cx="1007181" cy="1133079"/>
            </a:xfrm>
            <a:prstGeom prst="roundRect">
              <a:avLst/>
            </a:prstGeom>
            <a:solidFill>
              <a:srgbClr val="CDB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360">
              <a:extLst>
                <a:ext uri="{FF2B5EF4-FFF2-40B4-BE49-F238E27FC236}">
                  <a16:creationId xmlns:a16="http://schemas.microsoft.com/office/drawing/2014/main" id="{DBFE6F3C-4D3B-CB01-50EB-9D2C91146B7D}"/>
                </a:ext>
              </a:extLst>
            </p:cNvPr>
            <p:cNvGrpSpPr/>
            <p:nvPr/>
          </p:nvGrpSpPr>
          <p:grpSpPr>
            <a:xfrm>
              <a:off x="1839747" y="5528392"/>
              <a:ext cx="125898" cy="377693"/>
              <a:chOff x="8305800" y="4038600"/>
              <a:chExt cx="228600" cy="685800"/>
            </a:xfrm>
          </p:grpSpPr>
          <p:sp>
            <p:nvSpPr>
              <p:cNvPr id="51" name="Trapezoid 50">
                <a:extLst>
                  <a:ext uri="{FF2B5EF4-FFF2-40B4-BE49-F238E27FC236}">
                    <a16:creationId xmlns:a16="http://schemas.microsoft.com/office/drawing/2014/main" id="{1E23BBA5-A2F6-6FDF-6743-645684380649}"/>
                  </a:ext>
                </a:extLst>
              </p:cNvPr>
              <p:cNvSpPr/>
              <p:nvPr/>
            </p:nvSpPr>
            <p:spPr>
              <a:xfrm>
                <a:off x="8305800" y="4267200"/>
                <a:ext cx="228600" cy="457200"/>
              </a:xfrm>
              <a:prstGeom prst="trapezoid">
                <a:avLst/>
              </a:prstGeom>
              <a:solidFill>
                <a:srgbClr val="CDB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B1D730E-361B-35B3-695A-5C618A234153}"/>
                  </a:ext>
                </a:extLst>
              </p:cNvPr>
              <p:cNvSpPr/>
              <p:nvPr/>
            </p:nvSpPr>
            <p:spPr>
              <a:xfrm>
                <a:off x="8305800" y="4038600"/>
                <a:ext cx="228600" cy="3048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361">
              <a:extLst>
                <a:ext uri="{FF2B5EF4-FFF2-40B4-BE49-F238E27FC236}">
                  <a16:creationId xmlns:a16="http://schemas.microsoft.com/office/drawing/2014/main" id="{E216BDAF-A951-B679-2A59-BF18A781366B}"/>
                </a:ext>
              </a:extLst>
            </p:cNvPr>
            <p:cNvGrpSpPr/>
            <p:nvPr/>
          </p:nvGrpSpPr>
          <p:grpSpPr>
            <a:xfrm>
              <a:off x="2144953" y="5513132"/>
              <a:ext cx="125898" cy="377693"/>
              <a:chOff x="8305800" y="4038600"/>
              <a:chExt cx="228600" cy="685800"/>
            </a:xfrm>
          </p:grpSpPr>
          <p:sp>
            <p:nvSpPr>
              <p:cNvPr id="49" name="Trapezoid 48">
                <a:extLst>
                  <a:ext uri="{FF2B5EF4-FFF2-40B4-BE49-F238E27FC236}">
                    <a16:creationId xmlns:a16="http://schemas.microsoft.com/office/drawing/2014/main" id="{B6E08DA2-B0A3-A7B9-88F3-8A8E547D7E8F}"/>
                  </a:ext>
                </a:extLst>
              </p:cNvPr>
              <p:cNvSpPr/>
              <p:nvPr/>
            </p:nvSpPr>
            <p:spPr>
              <a:xfrm>
                <a:off x="8305800" y="4267200"/>
                <a:ext cx="228600" cy="457200"/>
              </a:xfrm>
              <a:prstGeom prst="trapezoid">
                <a:avLst/>
              </a:prstGeom>
              <a:solidFill>
                <a:srgbClr val="CDB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EB2E3AD0-F30E-2B75-4B7D-3F82B1D8EDC1}"/>
                  </a:ext>
                </a:extLst>
              </p:cNvPr>
              <p:cNvSpPr/>
              <p:nvPr/>
            </p:nvSpPr>
            <p:spPr>
              <a:xfrm>
                <a:off x="8305800" y="4038600"/>
                <a:ext cx="228600" cy="3048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364">
              <a:extLst>
                <a:ext uri="{FF2B5EF4-FFF2-40B4-BE49-F238E27FC236}">
                  <a16:creationId xmlns:a16="http://schemas.microsoft.com/office/drawing/2014/main" id="{4898DE54-83E1-3404-0857-312B74245EBE}"/>
                </a:ext>
              </a:extLst>
            </p:cNvPr>
            <p:cNvGrpSpPr/>
            <p:nvPr/>
          </p:nvGrpSpPr>
          <p:grpSpPr>
            <a:xfrm>
              <a:off x="2469235" y="5528392"/>
              <a:ext cx="125898" cy="377693"/>
              <a:chOff x="8305800" y="4038600"/>
              <a:chExt cx="228600" cy="685800"/>
            </a:xfrm>
          </p:grpSpPr>
          <p:sp>
            <p:nvSpPr>
              <p:cNvPr id="47" name="Trapezoid 46">
                <a:extLst>
                  <a:ext uri="{FF2B5EF4-FFF2-40B4-BE49-F238E27FC236}">
                    <a16:creationId xmlns:a16="http://schemas.microsoft.com/office/drawing/2014/main" id="{C775A119-A2D0-B71A-1F67-E3CD75BF8E1A}"/>
                  </a:ext>
                </a:extLst>
              </p:cNvPr>
              <p:cNvSpPr/>
              <p:nvPr/>
            </p:nvSpPr>
            <p:spPr>
              <a:xfrm>
                <a:off x="8305800" y="4267200"/>
                <a:ext cx="228600" cy="457200"/>
              </a:xfrm>
              <a:prstGeom prst="trapezoid">
                <a:avLst/>
              </a:prstGeom>
              <a:solidFill>
                <a:srgbClr val="CDB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ADD56A59-376B-E4EA-5148-B921D864F4BB}"/>
                  </a:ext>
                </a:extLst>
              </p:cNvPr>
              <p:cNvSpPr/>
              <p:nvPr/>
            </p:nvSpPr>
            <p:spPr>
              <a:xfrm>
                <a:off x="8305800" y="4038600"/>
                <a:ext cx="228600" cy="3048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372">
              <a:extLst>
                <a:ext uri="{FF2B5EF4-FFF2-40B4-BE49-F238E27FC236}">
                  <a16:creationId xmlns:a16="http://schemas.microsoft.com/office/drawing/2014/main" id="{79AF560A-DB37-D4FF-2D7C-4809FDFAEE5A}"/>
                </a:ext>
              </a:extLst>
            </p:cNvPr>
            <p:cNvGrpSpPr/>
            <p:nvPr/>
          </p:nvGrpSpPr>
          <p:grpSpPr>
            <a:xfrm>
              <a:off x="1587952" y="4647108"/>
              <a:ext cx="1258977" cy="503591"/>
              <a:chOff x="7086600" y="228600"/>
              <a:chExt cx="2443018" cy="701964"/>
            </a:xfrm>
          </p:grpSpPr>
          <p:sp>
            <p:nvSpPr>
              <p:cNvPr id="42" name="Cross 41">
                <a:extLst>
                  <a:ext uri="{FF2B5EF4-FFF2-40B4-BE49-F238E27FC236}">
                    <a16:creationId xmlns:a16="http://schemas.microsoft.com/office/drawing/2014/main" id="{74497351-45C8-6DC1-0294-9E6F5372A61B}"/>
                  </a:ext>
                </a:extLst>
              </p:cNvPr>
              <p:cNvSpPr/>
              <p:nvPr/>
            </p:nvSpPr>
            <p:spPr>
              <a:xfrm>
                <a:off x="70866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ross 42">
                <a:extLst>
                  <a:ext uri="{FF2B5EF4-FFF2-40B4-BE49-F238E27FC236}">
                    <a16:creationId xmlns:a16="http://schemas.microsoft.com/office/drawing/2014/main" id="{C02B3232-5C7A-4027-7514-78064C75D72E}"/>
                  </a:ext>
                </a:extLst>
              </p:cNvPr>
              <p:cNvSpPr/>
              <p:nvPr/>
            </p:nvSpPr>
            <p:spPr>
              <a:xfrm>
                <a:off x="75438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ross 43">
                <a:extLst>
                  <a:ext uri="{FF2B5EF4-FFF2-40B4-BE49-F238E27FC236}">
                    <a16:creationId xmlns:a16="http://schemas.microsoft.com/office/drawing/2014/main" id="{FF86536E-F245-1AF5-83B4-3FCA741057C3}"/>
                  </a:ext>
                </a:extLst>
              </p:cNvPr>
              <p:cNvSpPr/>
              <p:nvPr/>
            </p:nvSpPr>
            <p:spPr>
              <a:xfrm>
                <a:off x="80010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ross 44">
                <a:extLst>
                  <a:ext uri="{FF2B5EF4-FFF2-40B4-BE49-F238E27FC236}">
                    <a16:creationId xmlns:a16="http://schemas.microsoft.com/office/drawing/2014/main" id="{4CAE1C0B-458B-3795-604F-B4060C9E4C28}"/>
                  </a:ext>
                </a:extLst>
              </p:cNvPr>
              <p:cNvSpPr/>
              <p:nvPr/>
            </p:nvSpPr>
            <p:spPr>
              <a:xfrm>
                <a:off x="84582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ross 45">
                <a:extLst>
                  <a:ext uri="{FF2B5EF4-FFF2-40B4-BE49-F238E27FC236}">
                    <a16:creationId xmlns:a16="http://schemas.microsoft.com/office/drawing/2014/main" id="{935B0E4D-6F67-6219-8D35-A42F68DC37CA}"/>
                  </a:ext>
                </a:extLst>
              </p:cNvPr>
              <p:cNvSpPr/>
              <p:nvPr/>
            </p:nvSpPr>
            <p:spPr>
              <a:xfrm>
                <a:off x="8920018" y="397164"/>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Cloud 30">
              <a:extLst>
                <a:ext uri="{FF2B5EF4-FFF2-40B4-BE49-F238E27FC236}">
                  <a16:creationId xmlns:a16="http://schemas.microsoft.com/office/drawing/2014/main" id="{31F540E3-7E94-549D-8FC7-209F7B7CBBF6}"/>
                </a:ext>
              </a:extLst>
            </p:cNvPr>
            <p:cNvSpPr/>
            <p:nvPr/>
          </p:nvSpPr>
          <p:spPr>
            <a:xfrm>
              <a:off x="569010" y="492486"/>
              <a:ext cx="1018942" cy="1955161"/>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1">
              <a:extLst>
                <a:ext uri="{FF2B5EF4-FFF2-40B4-BE49-F238E27FC236}">
                  <a16:creationId xmlns:a16="http://schemas.microsoft.com/office/drawing/2014/main" id="{945E1E67-5C2F-CB4D-A58C-7B876A1ACA01}"/>
                </a:ext>
              </a:extLst>
            </p:cNvPr>
            <p:cNvSpPr/>
            <p:nvPr/>
          </p:nvSpPr>
          <p:spPr>
            <a:xfrm rot="20313725">
              <a:off x="1766537" y="612312"/>
              <a:ext cx="1007181" cy="1856794"/>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9210524-9938-1DA7-C1DC-1DB2EE3EE6C3}"/>
                </a:ext>
              </a:extLst>
            </p:cNvPr>
            <p:cNvSpPr/>
            <p:nvPr/>
          </p:nvSpPr>
          <p:spPr>
            <a:xfrm>
              <a:off x="864108" y="381962"/>
              <a:ext cx="1578694" cy="2360782"/>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178">
              <a:extLst>
                <a:ext uri="{FF2B5EF4-FFF2-40B4-BE49-F238E27FC236}">
                  <a16:creationId xmlns:a16="http://schemas.microsoft.com/office/drawing/2014/main" id="{60713B84-7DCD-070A-35AE-1345515A9128}"/>
                </a:ext>
              </a:extLst>
            </p:cNvPr>
            <p:cNvSpPr/>
            <p:nvPr/>
          </p:nvSpPr>
          <p:spPr>
            <a:xfrm>
              <a:off x="580771" y="744281"/>
              <a:ext cx="2014362" cy="377693"/>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73">
              <a:extLst>
                <a:ext uri="{FF2B5EF4-FFF2-40B4-BE49-F238E27FC236}">
                  <a16:creationId xmlns:a16="http://schemas.microsoft.com/office/drawing/2014/main" id="{A1503D88-675B-22D0-1919-FBCABE9F7B8D}"/>
                </a:ext>
              </a:extLst>
            </p:cNvPr>
            <p:cNvGrpSpPr/>
            <p:nvPr/>
          </p:nvGrpSpPr>
          <p:grpSpPr>
            <a:xfrm>
              <a:off x="580771" y="725207"/>
              <a:ext cx="2014362" cy="399865"/>
              <a:chOff x="7086600" y="228600"/>
              <a:chExt cx="2443018" cy="701964"/>
            </a:xfrm>
          </p:grpSpPr>
          <p:sp>
            <p:nvSpPr>
              <p:cNvPr id="36" name="Cross 35">
                <a:extLst>
                  <a:ext uri="{FF2B5EF4-FFF2-40B4-BE49-F238E27FC236}">
                    <a16:creationId xmlns:a16="http://schemas.microsoft.com/office/drawing/2014/main" id="{A2AC9EF8-0A22-D8FB-B422-3328955D50FC}"/>
                  </a:ext>
                </a:extLst>
              </p:cNvPr>
              <p:cNvSpPr/>
              <p:nvPr/>
            </p:nvSpPr>
            <p:spPr>
              <a:xfrm>
                <a:off x="70866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ross 36">
                <a:extLst>
                  <a:ext uri="{FF2B5EF4-FFF2-40B4-BE49-F238E27FC236}">
                    <a16:creationId xmlns:a16="http://schemas.microsoft.com/office/drawing/2014/main" id="{8B99E574-D930-9E57-F7CC-0505A46E2187}"/>
                  </a:ext>
                </a:extLst>
              </p:cNvPr>
              <p:cNvSpPr/>
              <p:nvPr/>
            </p:nvSpPr>
            <p:spPr>
              <a:xfrm>
                <a:off x="75438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ross 37">
                <a:extLst>
                  <a:ext uri="{FF2B5EF4-FFF2-40B4-BE49-F238E27FC236}">
                    <a16:creationId xmlns:a16="http://schemas.microsoft.com/office/drawing/2014/main" id="{89C61827-4322-A5F9-C77F-C5DF8CBA3482}"/>
                  </a:ext>
                </a:extLst>
              </p:cNvPr>
              <p:cNvSpPr/>
              <p:nvPr/>
            </p:nvSpPr>
            <p:spPr>
              <a:xfrm>
                <a:off x="80010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ross 38">
                <a:extLst>
                  <a:ext uri="{FF2B5EF4-FFF2-40B4-BE49-F238E27FC236}">
                    <a16:creationId xmlns:a16="http://schemas.microsoft.com/office/drawing/2014/main" id="{7773D7BF-DB45-9275-09A5-093B29247522}"/>
                  </a:ext>
                </a:extLst>
              </p:cNvPr>
              <p:cNvSpPr/>
              <p:nvPr/>
            </p:nvSpPr>
            <p:spPr>
              <a:xfrm>
                <a:off x="84582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ross 39">
                <a:extLst>
                  <a:ext uri="{FF2B5EF4-FFF2-40B4-BE49-F238E27FC236}">
                    <a16:creationId xmlns:a16="http://schemas.microsoft.com/office/drawing/2014/main" id="{67872853-4914-1D1F-09F8-A0B03039DCB8}"/>
                  </a:ext>
                </a:extLst>
              </p:cNvPr>
              <p:cNvSpPr/>
              <p:nvPr/>
            </p:nvSpPr>
            <p:spPr>
              <a:xfrm>
                <a:off x="8920018" y="397164"/>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 name="Group 54">
            <a:extLst>
              <a:ext uri="{FF2B5EF4-FFF2-40B4-BE49-F238E27FC236}">
                <a16:creationId xmlns:a16="http://schemas.microsoft.com/office/drawing/2014/main" id="{3ACD9E87-62EA-4D69-8C26-21285E24AB4C}"/>
              </a:ext>
            </a:extLst>
          </p:cNvPr>
          <p:cNvGrpSpPr/>
          <p:nvPr/>
        </p:nvGrpSpPr>
        <p:grpSpPr>
          <a:xfrm>
            <a:off x="3553940" y="2741465"/>
            <a:ext cx="1744443" cy="3746516"/>
            <a:chOff x="3048000" y="304800"/>
            <a:chExt cx="2667000" cy="5727879"/>
          </a:xfrm>
        </p:grpSpPr>
        <p:sp>
          <p:nvSpPr>
            <p:cNvPr id="56" name="Cloud 55">
              <a:extLst>
                <a:ext uri="{FF2B5EF4-FFF2-40B4-BE49-F238E27FC236}">
                  <a16:creationId xmlns:a16="http://schemas.microsoft.com/office/drawing/2014/main" id="{8E7DDF9D-1689-7901-2F7F-06C15E6C91EA}"/>
                </a:ext>
              </a:extLst>
            </p:cNvPr>
            <p:cNvSpPr/>
            <p:nvPr/>
          </p:nvSpPr>
          <p:spPr>
            <a:xfrm rot="12034747" flipH="1">
              <a:off x="3370244" y="914268"/>
              <a:ext cx="892274" cy="1511573"/>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Cloud 56">
              <a:extLst>
                <a:ext uri="{FF2B5EF4-FFF2-40B4-BE49-F238E27FC236}">
                  <a16:creationId xmlns:a16="http://schemas.microsoft.com/office/drawing/2014/main" id="{90B86961-F607-3519-E600-FB88A87B7F1B}"/>
                </a:ext>
              </a:extLst>
            </p:cNvPr>
            <p:cNvSpPr/>
            <p:nvPr/>
          </p:nvSpPr>
          <p:spPr>
            <a:xfrm rot="10233287">
              <a:off x="4772477" y="886550"/>
              <a:ext cx="804600" cy="1534162"/>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80B390D-B4F4-CB19-8D4D-D02ECF2BDC24}"/>
                </a:ext>
              </a:extLst>
            </p:cNvPr>
            <p:cNvSpPr/>
            <p:nvPr/>
          </p:nvSpPr>
          <p:spPr>
            <a:xfrm>
              <a:off x="5167923" y="3685266"/>
              <a:ext cx="547077" cy="78869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E68A3255-847F-DC9F-7C0F-7BB33052DB02}"/>
                </a:ext>
              </a:extLst>
            </p:cNvPr>
            <p:cNvSpPr/>
            <p:nvPr/>
          </p:nvSpPr>
          <p:spPr>
            <a:xfrm>
              <a:off x="3048000" y="3526884"/>
              <a:ext cx="547077" cy="87479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612D783-6D3A-975A-A929-E73C1718922A}"/>
                </a:ext>
              </a:extLst>
            </p:cNvPr>
            <p:cNvSpPr/>
            <p:nvPr/>
          </p:nvSpPr>
          <p:spPr>
            <a:xfrm>
              <a:off x="3914775" y="5257800"/>
              <a:ext cx="533400" cy="774879"/>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6C28C59D-3006-6DF1-67AD-30F82A8B0C6D}"/>
                </a:ext>
              </a:extLst>
            </p:cNvPr>
            <p:cNvSpPr/>
            <p:nvPr/>
          </p:nvSpPr>
          <p:spPr>
            <a:xfrm>
              <a:off x="4381500" y="5257800"/>
              <a:ext cx="533400" cy="774879"/>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a:extLst>
                <a:ext uri="{FF2B5EF4-FFF2-40B4-BE49-F238E27FC236}">
                  <a16:creationId xmlns:a16="http://schemas.microsoft.com/office/drawing/2014/main" id="{301568D3-D62A-9FC1-587D-595B9D4901A6}"/>
                </a:ext>
              </a:extLst>
            </p:cNvPr>
            <p:cNvSpPr/>
            <p:nvPr/>
          </p:nvSpPr>
          <p:spPr>
            <a:xfrm rot="1996156">
              <a:off x="3231217" y="2524841"/>
              <a:ext cx="906285" cy="1630834"/>
            </a:xfrm>
            <a:prstGeom prst="trapezoid">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a:extLst>
                <a:ext uri="{FF2B5EF4-FFF2-40B4-BE49-F238E27FC236}">
                  <a16:creationId xmlns:a16="http://schemas.microsoft.com/office/drawing/2014/main" id="{6C0418C4-47F8-ED09-C3D1-ED6D1E06B2E7}"/>
                </a:ext>
              </a:extLst>
            </p:cNvPr>
            <p:cNvSpPr/>
            <p:nvPr/>
          </p:nvSpPr>
          <p:spPr>
            <a:xfrm rot="2041752">
              <a:off x="3367306" y="2326499"/>
              <a:ext cx="900935" cy="1476149"/>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a:extLst>
                <a:ext uri="{FF2B5EF4-FFF2-40B4-BE49-F238E27FC236}">
                  <a16:creationId xmlns:a16="http://schemas.microsoft.com/office/drawing/2014/main" id="{4AAD60B4-63E4-1BA4-C433-1CAFC435CB8B}"/>
                </a:ext>
              </a:extLst>
            </p:cNvPr>
            <p:cNvSpPr/>
            <p:nvPr/>
          </p:nvSpPr>
          <p:spPr>
            <a:xfrm rot="19870960">
              <a:off x="4725351" y="2529373"/>
              <a:ext cx="851274" cy="1630834"/>
            </a:xfrm>
            <a:prstGeom prst="trapezoid">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a:extLst>
                <a:ext uri="{FF2B5EF4-FFF2-40B4-BE49-F238E27FC236}">
                  <a16:creationId xmlns:a16="http://schemas.microsoft.com/office/drawing/2014/main" id="{1202A572-45E0-F54F-E4BD-91D35DD52423}"/>
                </a:ext>
              </a:extLst>
            </p:cNvPr>
            <p:cNvSpPr/>
            <p:nvPr/>
          </p:nvSpPr>
          <p:spPr>
            <a:xfrm rot="20036208">
              <a:off x="4552765" y="2360938"/>
              <a:ext cx="900935" cy="1476149"/>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a:extLst>
                <a:ext uri="{FF2B5EF4-FFF2-40B4-BE49-F238E27FC236}">
                  <a16:creationId xmlns:a16="http://schemas.microsoft.com/office/drawing/2014/main" id="{0D762ADA-D51A-A9BD-9129-113CB6D79FF3}"/>
                </a:ext>
              </a:extLst>
            </p:cNvPr>
            <p:cNvSpPr/>
            <p:nvPr/>
          </p:nvSpPr>
          <p:spPr>
            <a:xfrm>
              <a:off x="3800231" y="2393801"/>
              <a:ext cx="1299308" cy="3271711"/>
            </a:xfrm>
            <a:prstGeom prst="trapezoid">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8E0B62C0-AE7F-9574-B599-61220817C25A}"/>
                </a:ext>
              </a:extLst>
            </p:cNvPr>
            <p:cNvSpPr/>
            <p:nvPr/>
          </p:nvSpPr>
          <p:spPr>
            <a:xfrm>
              <a:off x="4160091" y="2135508"/>
              <a:ext cx="538107" cy="68878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a:extLst>
                <a:ext uri="{FF2B5EF4-FFF2-40B4-BE49-F238E27FC236}">
                  <a16:creationId xmlns:a16="http://schemas.microsoft.com/office/drawing/2014/main" id="{D15C311D-3342-88F4-627A-A7D66A242610}"/>
                </a:ext>
              </a:extLst>
            </p:cNvPr>
            <p:cNvSpPr/>
            <p:nvPr/>
          </p:nvSpPr>
          <p:spPr>
            <a:xfrm rot="21335299">
              <a:off x="4508937" y="2333518"/>
              <a:ext cx="627397" cy="3082732"/>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a:extLst>
                <a:ext uri="{FF2B5EF4-FFF2-40B4-BE49-F238E27FC236}">
                  <a16:creationId xmlns:a16="http://schemas.microsoft.com/office/drawing/2014/main" id="{384B3047-484A-9BC4-9BD8-D5991D26BBEE}"/>
                </a:ext>
              </a:extLst>
            </p:cNvPr>
            <p:cNvSpPr/>
            <p:nvPr/>
          </p:nvSpPr>
          <p:spPr>
            <a:xfrm rot="353417">
              <a:off x="3784915" y="2306711"/>
              <a:ext cx="627397" cy="3130956"/>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679DB671-60B4-93E3-1924-A4A77258159F}"/>
                </a:ext>
              </a:extLst>
            </p:cNvPr>
            <p:cNvSpPr/>
            <p:nvPr/>
          </p:nvSpPr>
          <p:spPr>
            <a:xfrm>
              <a:off x="3663462" y="735289"/>
              <a:ext cx="1641231" cy="174461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a:extLst>
                <a:ext uri="{FF2B5EF4-FFF2-40B4-BE49-F238E27FC236}">
                  <a16:creationId xmlns:a16="http://schemas.microsoft.com/office/drawing/2014/main" id="{1A64C823-EF03-B299-D698-D5ED5E22AF57}"/>
                </a:ext>
              </a:extLst>
            </p:cNvPr>
            <p:cNvSpPr/>
            <p:nvPr/>
          </p:nvSpPr>
          <p:spPr>
            <a:xfrm>
              <a:off x="4620846" y="3871275"/>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a:extLst>
                <a:ext uri="{FF2B5EF4-FFF2-40B4-BE49-F238E27FC236}">
                  <a16:creationId xmlns:a16="http://schemas.microsoft.com/office/drawing/2014/main" id="{1B6C6996-8330-0CBC-0959-7B29B34F1E49}"/>
                </a:ext>
              </a:extLst>
            </p:cNvPr>
            <p:cNvSpPr/>
            <p:nvPr/>
          </p:nvSpPr>
          <p:spPr>
            <a:xfrm>
              <a:off x="4073770" y="3871275"/>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A779853-F6D1-0E0A-DE03-CC280ADC4297}"/>
                </a:ext>
              </a:extLst>
            </p:cNvPr>
            <p:cNvSpPr/>
            <p:nvPr/>
          </p:nvSpPr>
          <p:spPr>
            <a:xfrm>
              <a:off x="4327194" y="2736812"/>
              <a:ext cx="341923" cy="172195"/>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366F91D-88CC-83DF-03DF-D06A43B9888D}"/>
                </a:ext>
              </a:extLst>
            </p:cNvPr>
            <p:cNvSpPr/>
            <p:nvPr/>
          </p:nvSpPr>
          <p:spPr>
            <a:xfrm>
              <a:off x="4307081" y="4008019"/>
              <a:ext cx="341923" cy="172195"/>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50">
              <a:extLst>
                <a:ext uri="{FF2B5EF4-FFF2-40B4-BE49-F238E27FC236}">
                  <a16:creationId xmlns:a16="http://schemas.microsoft.com/office/drawing/2014/main" id="{2C25DC2E-87E1-6160-E92A-6CA1E9EB03E8}"/>
                </a:ext>
              </a:extLst>
            </p:cNvPr>
            <p:cNvGrpSpPr/>
            <p:nvPr/>
          </p:nvGrpSpPr>
          <p:grpSpPr>
            <a:xfrm>
              <a:off x="3731846" y="304800"/>
              <a:ext cx="1504462" cy="947074"/>
              <a:chOff x="4953000" y="1219200"/>
              <a:chExt cx="1676400" cy="838200"/>
            </a:xfrm>
          </p:grpSpPr>
          <p:sp>
            <p:nvSpPr>
              <p:cNvPr id="86" name="Rounded Rectangle 32">
                <a:extLst>
                  <a:ext uri="{FF2B5EF4-FFF2-40B4-BE49-F238E27FC236}">
                    <a16:creationId xmlns:a16="http://schemas.microsoft.com/office/drawing/2014/main" id="{48701338-871A-D3F9-603B-25220F8D19B4}"/>
                  </a:ext>
                </a:extLst>
              </p:cNvPr>
              <p:cNvSpPr/>
              <p:nvPr/>
            </p:nvSpPr>
            <p:spPr>
              <a:xfrm>
                <a:off x="4953000" y="1828800"/>
                <a:ext cx="1676400" cy="2286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a:extLst>
                  <a:ext uri="{FF2B5EF4-FFF2-40B4-BE49-F238E27FC236}">
                    <a16:creationId xmlns:a16="http://schemas.microsoft.com/office/drawing/2014/main" id="{128E7EE6-6F7B-E011-2A70-62A6007E2FF6}"/>
                  </a:ext>
                </a:extLst>
              </p:cNvPr>
              <p:cNvSpPr/>
              <p:nvPr/>
            </p:nvSpPr>
            <p:spPr>
              <a:xfrm>
                <a:off x="5410200" y="1219200"/>
                <a:ext cx="762000" cy="685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DE1E69BA-5904-12C6-07C1-8C3E499917B9}"/>
                  </a:ext>
                </a:extLst>
              </p:cNvPr>
              <p:cNvSpPr/>
              <p:nvPr/>
            </p:nvSpPr>
            <p:spPr>
              <a:xfrm>
                <a:off x="6248400" y="1524000"/>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3E538F77-378D-34CF-5FEA-9A7564DD3EF7}"/>
                  </a:ext>
                </a:extLst>
              </p:cNvPr>
              <p:cNvSpPr/>
              <p:nvPr/>
            </p:nvSpPr>
            <p:spPr>
              <a:xfrm>
                <a:off x="4988859" y="1532965"/>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134">
              <a:extLst>
                <a:ext uri="{FF2B5EF4-FFF2-40B4-BE49-F238E27FC236}">
                  <a16:creationId xmlns:a16="http://schemas.microsoft.com/office/drawing/2014/main" id="{59F34F29-9F01-20F2-5A28-BFDB0C3B042E}"/>
                </a:ext>
              </a:extLst>
            </p:cNvPr>
            <p:cNvGrpSpPr/>
            <p:nvPr/>
          </p:nvGrpSpPr>
          <p:grpSpPr>
            <a:xfrm>
              <a:off x="3714750" y="914400"/>
              <a:ext cx="1466850" cy="457200"/>
              <a:chOff x="1143000" y="5778709"/>
              <a:chExt cx="4934266" cy="1079291"/>
            </a:xfrm>
          </p:grpSpPr>
          <p:sp>
            <p:nvSpPr>
              <p:cNvPr id="80" name="Quad Arrow 26">
                <a:extLst>
                  <a:ext uri="{FF2B5EF4-FFF2-40B4-BE49-F238E27FC236}">
                    <a16:creationId xmlns:a16="http://schemas.microsoft.com/office/drawing/2014/main" id="{F0112FF8-ED24-45AE-1BD9-66D70394FB71}"/>
                  </a:ext>
                </a:extLst>
              </p:cNvPr>
              <p:cNvSpPr/>
              <p:nvPr/>
            </p:nvSpPr>
            <p:spPr>
              <a:xfrm>
                <a:off x="1143000" y="5791200"/>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Quad Arrow 27">
                <a:extLst>
                  <a:ext uri="{FF2B5EF4-FFF2-40B4-BE49-F238E27FC236}">
                    <a16:creationId xmlns:a16="http://schemas.microsoft.com/office/drawing/2014/main" id="{567CE10E-AB46-1875-5DD0-14D9937F63C0}"/>
                  </a:ext>
                </a:extLst>
              </p:cNvPr>
              <p:cNvSpPr/>
              <p:nvPr/>
            </p:nvSpPr>
            <p:spPr>
              <a:xfrm>
                <a:off x="1914994" y="5778709"/>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Quad Arrow 28">
                <a:extLst>
                  <a:ext uri="{FF2B5EF4-FFF2-40B4-BE49-F238E27FC236}">
                    <a16:creationId xmlns:a16="http://schemas.microsoft.com/office/drawing/2014/main" id="{34E9DDA8-B0D1-E53F-0022-BA7A1C69B2A9}"/>
                  </a:ext>
                </a:extLst>
              </p:cNvPr>
              <p:cNvSpPr/>
              <p:nvPr/>
            </p:nvSpPr>
            <p:spPr>
              <a:xfrm>
                <a:off x="2726962" y="5781207"/>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Quad Arrow 29">
                <a:extLst>
                  <a:ext uri="{FF2B5EF4-FFF2-40B4-BE49-F238E27FC236}">
                    <a16:creationId xmlns:a16="http://schemas.microsoft.com/office/drawing/2014/main" id="{929C1956-7DE7-C0B6-40C9-F2AA51467708}"/>
                  </a:ext>
                </a:extLst>
              </p:cNvPr>
              <p:cNvSpPr/>
              <p:nvPr/>
            </p:nvSpPr>
            <p:spPr>
              <a:xfrm>
                <a:off x="3538930" y="5783705"/>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Quad Arrow 30">
                <a:extLst>
                  <a:ext uri="{FF2B5EF4-FFF2-40B4-BE49-F238E27FC236}">
                    <a16:creationId xmlns:a16="http://schemas.microsoft.com/office/drawing/2014/main" id="{B8AD8C7D-3F67-38E7-D170-10B957E964DB}"/>
                  </a:ext>
                </a:extLst>
              </p:cNvPr>
              <p:cNvSpPr/>
              <p:nvPr/>
            </p:nvSpPr>
            <p:spPr>
              <a:xfrm>
                <a:off x="4350898" y="5786203"/>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Quad Arrow 31">
                <a:extLst>
                  <a:ext uri="{FF2B5EF4-FFF2-40B4-BE49-F238E27FC236}">
                    <a16:creationId xmlns:a16="http://schemas.microsoft.com/office/drawing/2014/main" id="{F81EF3B2-313B-B0A3-D282-B2C5DE68CA7E}"/>
                  </a:ext>
                </a:extLst>
              </p:cNvPr>
              <p:cNvSpPr/>
              <p:nvPr/>
            </p:nvSpPr>
            <p:spPr>
              <a:xfrm>
                <a:off x="5162866" y="5788701"/>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Diamond 76">
              <a:extLst>
                <a:ext uri="{FF2B5EF4-FFF2-40B4-BE49-F238E27FC236}">
                  <a16:creationId xmlns:a16="http://schemas.microsoft.com/office/drawing/2014/main" id="{AAF2DB3A-A5AD-1CA0-2CD4-9CA96B94837B}"/>
                </a:ext>
              </a:extLst>
            </p:cNvPr>
            <p:cNvSpPr/>
            <p:nvPr/>
          </p:nvSpPr>
          <p:spPr>
            <a:xfrm>
              <a:off x="4142154" y="2579810"/>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a:extLst>
                <a:ext uri="{FF2B5EF4-FFF2-40B4-BE49-F238E27FC236}">
                  <a16:creationId xmlns:a16="http://schemas.microsoft.com/office/drawing/2014/main" id="{1B3B6A2E-DCD2-557F-02F8-05588B171574}"/>
                </a:ext>
              </a:extLst>
            </p:cNvPr>
            <p:cNvSpPr/>
            <p:nvPr/>
          </p:nvSpPr>
          <p:spPr>
            <a:xfrm>
              <a:off x="4552462" y="2579810"/>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Quad Arrow 25">
              <a:extLst>
                <a:ext uri="{FF2B5EF4-FFF2-40B4-BE49-F238E27FC236}">
                  <a16:creationId xmlns:a16="http://schemas.microsoft.com/office/drawing/2014/main" id="{E649676C-91A3-B4D6-FB37-16C5DB3C6501}"/>
                </a:ext>
              </a:extLst>
            </p:cNvPr>
            <p:cNvSpPr/>
            <p:nvPr/>
          </p:nvSpPr>
          <p:spPr>
            <a:xfrm>
              <a:off x="4207239" y="384748"/>
              <a:ext cx="533400" cy="609600"/>
            </a:xfrm>
            <a:prstGeom prst="quadArrow">
              <a:avLst>
                <a:gd name="adj1" fmla="val 22500"/>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3523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0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2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868B964-7959-4743-A424-32CDDE68E1AF}"/>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374904" y="1"/>
            <a:ext cx="9912096" cy="6740307"/>
          </a:xfrm>
          <a:prstGeom prst="rect">
            <a:avLst/>
          </a:prstGeom>
          <a:noFill/>
        </p:spPr>
        <p:txBody>
          <a:bodyPr wrap="square" rtlCol="0">
            <a:spAutoFit/>
          </a:bodyPr>
          <a:lstStyle/>
          <a:p>
            <a:pPr fontAlgn="base"/>
            <a:r>
              <a:rPr lang="en-US" sz="1600" dirty="0"/>
              <a:t>“The scriptures speak of prophets as ‘watch[men] upon the tower’ who see ‘the enemy while he [is] yet afar off’ and who have ‘beheld also things which were not visible to the natural eye … [for] a seer hath the Lord raised up unto his people.’</a:t>
            </a:r>
          </a:p>
          <a:p>
            <a:pPr fontAlgn="base"/>
            <a:endParaRPr lang="en-US" sz="1600" dirty="0"/>
          </a:p>
          <a:p>
            <a:pPr fontAlgn="base"/>
            <a:r>
              <a:rPr lang="en-US" sz="1600" dirty="0"/>
              <a:t>“[Many years ago] the Brethren warned us of the disintegration of the family and told us to prepare. … The weekly family home evening was introduced by the First Presidency. … </a:t>
            </a:r>
          </a:p>
          <a:p>
            <a:pPr fontAlgn="base"/>
            <a:endParaRPr lang="en-US" sz="1600" dirty="0"/>
          </a:p>
          <a:p>
            <a:pPr fontAlgn="base"/>
            <a:r>
              <a:rPr lang="en-US" sz="1600" dirty="0"/>
              <a:t>Parents are provided with excellent materials for teaching their children, with a promise that the faithful will be blessed.</a:t>
            </a:r>
          </a:p>
          <a:p>
            <a:pPr fontAlgn="base"/>
            <a:endParaRPr lang="en-US" sz="1600" dirty="0"/>
          </a:p>
          <a:p>
            <a:pPr fontAlgn="base"/>
            <a:r>
              <a:rPr lang="en-US" sz="1600" dirty="0"/>
              <a:t>“While the doctrines and revealed organization remain unchanged, all agencies of the Church have been reshaped in their relationship to one another and to the home. … </a:t>
            </a:r>
          </a:p>
          <a:p>
            <a:pPr fontAlgn="base"/>
            <a:endParaRPr lang="en-US" sz="1600" dirty="0"/>
          </a:p>
          <a:p>
            <a:pPr fontAlgn="base"/>
            <a:r>
              <a:rPr lang="en-US" sz="1600" dirty="0"/>
              <a:t>The entire curriculum of the Church was overhauled—based on scriptures. … And years were spent preparing new editions of the Bible, the Book of Mormon, the Doctrine and Covenants, and the Pearl of Great Price. …</a:t>
            </a:r>
          </a:p>
          <a:p>
            <a:pPr fontAlgn="base"/>
            <a:endParaRPr lang="en-US" sz="1600" dirty="0"/>
          </a:p>
          <a:p>
            <a:pPr fontAlgn="base"/>
            <a:r>
              <a:rPr lang="en-US" sz="1600" dirty="0"/>
              <a:t>“We can only imagine where we would be if we were just now reacting to this terrible redefinition of the family. But that is not the case. We are not casting frantically about trying to decide what to do. We know what to do and what to teach. …</a:t>
            </a:r>
          </a:p>
          <a:p>
            <a:pPr fontAlgn="base"/>
            <a:endParaRPr lang="en-US" sz="1600" dirty="0"/>
          </a:p>
          <a:p>
            <a:pPr fontAlgn="base"/>
            <a:r>
              <a:rPr lang="en-US" sz="1600" dirty="0"/>
              <a:t>“The course we follow is not of our own making. The plan of salvation, the</a:t>
            </a:r>
          </a:p>
          <a:p>
            <a:pPr fontAlgn="base"/>
            <a:r>
              <a:rPr lang="en-US" sz="1600" dirty="0"/>
              <a:t>great plan of happiness, was revealed to us, and the prophets and</a:t>
            </a:r>
          </a:p>
          <a:p>
            <a:pPr fontAlgn="base"/>
            <a:r>
              <a:rPr lang="en-US" sz="1600" dirty="0"/>
              <a:t> Apostles continue to receive revelation as the Church and its members </a:t>
            </a:r>
          </a:p>
          <a:p>
            <a:pPr fontAlgn="base"/>
            <a:r>
              <a:rPr lang="en-US" sz="1600" dirty="0"/>
              <a:t>stand in need of more” </a:t>
            </a:r>
          </a:p>
          <a:p>
            <a:pPr fontAlgn="base"/>
            <a:r>
              <a:rPr lang="en-US" sz="1600" dirty="0"/>
              <a:t>Boyd K. Packer</a:t>
            </a:r>
          </a:p>
          <a:p>
            <a:endParaRPr lang="en-US" sz="1600" dirty="0"/>
          </a:p>
        </p:txBody>
      </p:sp>
      <p:pic>
        <p:nvPicPr>
          <p:cNvPr id="5" name="Picture 4" descr="boyd k. packer.jpg"/>
          <p:cNvPicPr>
            <a:picLocks noChangeAspect="1"/>
          </p:cNvPicPr>
          <p:nvPr/>
        </p:nvPicPr>
        <p:blipFill>
          <a:blip r:embed="rId4" cstate="print"/>
          <a:stretch>
            <a:fillRect/>
          </a:stretch>
        </p:blipFill>
        <p:spPr>
          <a:xfrm>
            <a:off x="8229600" y="4800601"/>
            <a:ext cx="1524000" cy="1899369"/>
          </a:xfrm>
          <a:prstGeom prst="rect">
            <a:avLst/>
          </a:prstGeom>
        </p:spPr>
      </p:pic>
    </p:spTree>
    <p:extLst>
      <p:ext uri="{BB962C8B-B14F-4D97-AF65-F5344CB8AC3E}">
        <p14:creationId xmlns:p14="http://schemas.microsoft.com/office/powerpoint/2010/main" val="359122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5" end="1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C1C310-1E60-42DD-BF24-E722ECE7E0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752600" y="609600"/>
            <a:ext cx="8610600" cy="5878532"/>
          </a:xfrm>
          <a:prstGeom prst="rect">
            <a:avLst/>
          </a:prstGeom>
          <a:noFill/>
        </p:spPr>
        <p:txBody>
          <a:bodyPr wrap="square" rtlCol="0">
            <a:spAutoFit/>
          </a:bodyPr>
          <a:lstStyle/>
          <a:p>
            <a:pPr fontAlgn="base"/>
            <a:r>
              <a:rPr lang="en-US" sz="2400" dirty="0">
                <a:solidFill>
                  <a:srgbClr val="FFFF00"/>
                </a:solidFill>
              </a:rPr>
              <a:t>How many seers do we have on the earth today? </a:t>
            </a:r>
          </a:p>
          <a:p>
            <a:pPr fontAlgn="base"/>
            <a:endParaRPr lang="en-US" sz="2400" dirty="0"/>
          </a:p>
          <a:p>
            <a:pPr fontAlgn="base"/>
            <a:r>
              <a:rPr lang="en-US" sz="2400" dirty="0"/>
              <a:t>Fifteen—the members of the First Presidency and the Quorum of the Twelve Apostles</a:t>
            </a:r>
          </a:p>
          <a:p>
            <a:pPr fontAlgn="base"/>
            <a:endParaRPr lang="en-US" sz="2400" dirty="0"/>
          </a:p>
          <a:p>
            <a:pPr fontAlgn="base"/>
            <a:endParaRPr lang="en-US" sz="2400" dirty="0"/>
          </a:p>
          <a:p>
            <a:pPr fontAlgn="base"/>
            <a:r>
              <a:rPr lang="en-US" sz="2400" dirty="0">
                <a:solidFill>
                  <a:srgbClr val="FFFF00"/>
                </a:solidFill>
              </a:rPr>
              <a:t>What are some things that prophets, seers, and revelators make known to us? </a:t>
            </a:r>
          </a:p>
          <a:p>
            <a:pPr fontAlgn="base"/>
            <a:endParaRPr lang="en-US" sz="2400" dirty="0"/>
          </a:p>
          <a:p>
            <a:pPr fontAlgn="base"/>
            <a:r>
              <a:rPr lang="en-US" sz="2400" dirty="0"/>
              <a:t>The importance of marriage and family, education, entertainment and media, or sexual purity, etc (see latest General Conference Reports)</a:t>
            </a:r>
          </a:p>
          <a:p>
            <a:pPr fontAlgn="base"/>
            <a:endParaRPr lang="en-US" sz="2400" dirty="0"/>
          </a:p>
          <a:p>
            <a:pPr algn="ctr" fontAlgn="base"/>
            <a:r>
              <a:rPr lang="en-US" sz="3200" dirty="0">
                <a:solidFill>
                  <a:srgbClr val="FFFF00"/>
                </a:solidFill>
              </a:rPr>
              <a:t>How has your life been blessed by modern-day prophets, seers, and revelators?</a:t>
            </a:r>
            <a:endParaRPr lang="en-US" sz="2400" dirty="0"/>
          </a:p>
        </p:txBody>
      </p:sp>
      <p:sp>
        <p:nvSpPr>
          <p:cNvPr id="8" name="TextBox 7"/>
          <p:cNvSpPr txBox="1"/>
          <p:nvPr/>
        </p:nvSpPr>
        <p:spPr>
          <a:xfrm>
            <a:off x="1524000" y="1"/>
            <a:ext cx="9144000" cy="769441"/>
          </a:xfrm>
          <a:prstGeom prst="rect">
            <a:avLst/>
          </a:prstGeom>
          <a:noFill/>
        </p:spPr>
        <p:txBody>
          <a:bodyPr wrap="square" rtlCol="0">
            <a:spAutoFit/>
          </a:bodyPr>
          <a:lstStyle/>
          <a:p>
            <a:pPr algn="ctr"/>
            <a:r>
              <a:rPr lang="en-US" sz="4400" dirty="0">
                <a:latin typeface="Lucida Calligraphy" pitchFamily="66" charset="0"/>
              </a:rPr>
              <a:t>Known to Us</a:t>
            </a:r>
          </a:p>
        </p:txBody>
      </p:sp>
    </p:spTree>
    <p:extLst>
      <p:ext uri="{BB962C8B-B14F-4D97-AF65-F5344CB8AC3E}">
        <p14:creationId xmlns:p14="http://schemas.microsoft.com/office/powerpoint/2010/main" val="41741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9EB0E0A-EAAE-4869-B37D-70EF6532CB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271272" y="149352"/>
            <a:ext cx="8610600" cy="3477875"/>
          </a:xfrm>
          <a:prstGeom prst="rect">
            <a:avLst/>
          </a:prstGeom>
          <a:noFill/>
        </p:spPr>
        <p:txBody>
          <a:bodyPr wrap="square" rtlCol="0">
            <a:spAutoFit/>
          </a:bodyPr>
          <a:lstStyle/>
          <a:p>
            <a:r>
              <a:rPr lang="en-US" sz="2000" dirty="0"/>
              <a:t>Sources:</a:t>
            </a:r>
          </a:p>
          <a:p>
            <a:endParaRPr lang="en-US" sz="2000" dirty="0"/>
          </a:p>
          <a:p>
            <a:r>
              <a:rPr lang="en-US" sz="2000" dirty="0"/>
              <a:t>Who’s Who (Book of Mormon) Ed J. </a:t>
            </a:r>
            <a:r>
              <a:rPr lang="en-US" sz="2000" dirty="0" err="1"/>
              <a:t>Pinegar</a:t>
            </a:r>
            <a:r>
              <a:rPr lang="en-US" sz="2000" dirty="0"/>
              <a:t> and Richard J. Allen pg 20, 114, 131-132, 194</a:t>
            </a:r>
          </a:p>
          <a:p>
            <a:endParaRPr lang="en-US" sz="2000" dirty="0"/>
          </a:p>
          <a:p>
            <a:r>
              <a:rPr lang="en-US" sz="2000" dirty="0"/>
              <a:t>Joseph Fielding </a:t>
            </a:r>
            <a:r>
              <a:rPr lang="en-US" sz="2000" dirty="0" err="1"/>
              <a:t>McConkie</a:t>
            </a:r>
            <a:r>
              <a:rPr lang="en-US" sz="2000" dirty="0"/>
              <a:t> and Robert L. Millet Doctrinal Commentary on the Book of Mormon Vol. 2 pg.187, 190-191</a:t>
            </a:r>
          </a:p>
          <a:p>
            <a:endParaRPr lang="en-US" sz="2000" dirty="0"/>
          </a:p>
          <a:p>
            <a:r>
              <a:rPr lang="en-US" sz="2000" dirty="0"/>
              <a:t>Boyd K. Packer (“The Father and the Family,” </a:t>
            </a:r>
            <a:r>
              <a:rPr lang="en-US" sz="2000" i="1" dirty="0"/>
              <a:t>Ensign,</a:t>
            </a:r>
            <a:r>
              <a:rPr lang="en-US" sz="2000" dirty="0"/>
              <a:t> May 1994, 20).</a:t>
            </a:r>
          </a:p>
          <a:p>
            <a:endParaRPr lang="en-US" sz="2000" dirty="0"/>
          </a:p>
          <a:p>
            <a:endParaRPr lang="en-US" sz="2000" dirty="0"/>
          </a:p>
        </p:txBody>
      </p:sp>
      <p:sp>
        <p:nvSpPr>
          <p:cNvPr id="5" name="Footer Placeholder 14">
            <a:extLst>
              <a:ext uri="{FF2B5EF4-FFF2-40B4-BE49-F238E27FC236}">
                <a16:creationId xmlns:a16="http://schemas.microsoft.com/office/drawing/2014/main" id="{E9A294A7-B2FF-4C8F-B3C9-441B61CC8789}"/>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176847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364581"/>
            <a:ext cx="9144000" cy="6063198"/>
          </a:xfrm>
          <a:prstGeom prst="rect">
            <a:avLst/>
          </a:prstGeom>
        </p:spPr>
        <p:txBody>
          <a:bodyPr wrap="square">
            <a:spAutoFit/>
          </a:bodyPr>
          <a:lstStyle/>
          <a:p>
            <a:pPr algn="ctr" fontAlgn="base"/>
            <a:r>
              <a:rPr lang="en-US" sz="1600" dirty="0"/>
              <a:t>Mosiah 8:16. “A seer is a revelator and a prophet also”</a:t>
            </a:r>
          </a:p>
          <a:p>
            <a:pPr fontAlgn="base"/>
            <a:r>
              <a:rPr lang="en-US" sz="1200" dirty="0"/>
              <a:t>Elder John A. </a:t>
            </a:r>
            <a:r>
              <a:rPr lang="en-US" sz="1200" dirty="0" err="1"/>
              <a:t>Widtsoe</a:t>
            </a:r>
            <a:r>
              <a:rPr lang="en-US" sz="1200" dirty="0"/>
              <a:t> of the Quorum of the Twelve Apostles explained the meaning of the title “prophet, seer, and revelator”:</a:t>
            </a:r>
          </a:p>
          <a:p>
            <a:pPr fontAlgn="base"/>
            <a:r>
              <a:rPr lang="en-US" sz="1200" dirty="0"/>
              <a:t>“The three separate titles in the general title have much the same meaning in popular usage, yet there are differences sufficiently important to justify their use.</a:t>
            </a:r>
          </a:p>
          <a:p>
            <a:pPr fontAlgn="base"/>
            <a:endParaRPr lang="en-US" sz="1200" dirty="0"/>
          </a:p>
          <a:p>
            <a:pPr fontAlgn="base"/>
            <a:r>
              <a:rPr lang="en-US" sz="1200" dirty="0"/>
              <a:t>“A </a:t>
            </a:r>
            <a:r>
              <a:rPr lang="en-US" sz="1200" b="1" dirty="0"/>
              <a:t>prophet</a:t>
            </a:r>
            <a:r>
              <a:rPr lang="en-US" sz="1200" dirty="0"/>
              <a:t> is a teacher. That is the essential meaning of the word. He teaches the body of truth, the gospel, revealed by the Lord to man; and under inspiration explains it to the understanding of the people. He is an expounder of truth. Moreover, he shows that the way to human happiness is through obedience to God’s law. He calls to repentance those who wander away from the truth. He becomes a warrior for the consummation of the Lord’s purposes with respect to the human family. The purpose of his life is to uphold the Lord’s plan of salvation. All this he does by close communion with the Lord, until he is ‘full of power by the spirit of the Lord.’ (Micah 3:8; see also D. &amp; C. 20:26; 34:10; 43:16) …</a:t>
            </a:r>
          </a:p>
          <a:p>
            <a:pPr fontAlgn="base"/>
            <a:r>
              <a:rPr lang="en-US" sz="1200" dirty="0"/>
              <a:t>“In the course of time the word ‘prophet’ has come to mean, perhaps chiefly, a man who receives revelations, and directions from the Lord. The principal business of a prophet has mistakenly been thought to foretell coming events, to utter prophecies, which is only one of the several prophetic functions.</a:t>
            </a:r>
          </a:p>
          <a:p>
            <a:pPr fontAlgn="base"/>
            <a:r>
              <a:rPr lang="en-US" sz="1200" dirty="0"/>
              <a:t>“In the sense that a prophet is a man who receives revelations from the Lord, the titles ‘seer and revelator’ merely amplify the larger and inclusive meaning of the title ‘prophet.’ Clearly, however, there is much wisdom in the specific statement of the functions of the prophet as seer and revelator, as is done in the conferences of the Church.</a:t>
            </a:r>
          </a:p>
          <a:p>
            <a:pPr fontAlgn="base"/>
            <a:r>
              <a:rPr lang="en-US" sz="1200" dirty="0"/>
              <a:t>“A prophet also receives revelations from the Lord. These may be explanations of truths already received, or new truths not formerly possessed by man. Such revelations are always confined to the official position held. The lower will not receive revelations for the higher office.</a:t>
            </a:r>
          </a:p>
          <a:p>
            <a:pPr fontAlgn="base"/>
            <a:endParaRPr lang="en-US" sz="1200" dirty="0"/>
          </a:p>
          <a:p>
            <a:pPr fontAlgn="base"/>
            <a:r>
              <a:rPr lang="en-US" sz="1200" dirty="0"/>
              <a:t>“A </a:t>
            </a:r>
            <a:r>
              <a:rPr lang="en-US" sz="1200" b="1" dirty="0"/>
              <a:t>seer</a:t>
            </a:r>
            <a:r>
              <a:rPr lang="en-US" sz="1200" dirty="0"/>
              <a:t> is one who sees with spiritual eyes. He perceives the meaning of that which seems obscure to others; therefore he is an interpreter and clarifier of eternal truth. He foresees the future from the past and the present. This he does by the power of the Lord operating through him directly, or indirectly with the aid of divine instruments such as the </a:t>
            </a:r>
            <a:r>
              <a:rPr lang="en-US" sz="1200" dirty="0" err="1"/>
              <a:t>Urim</a:t>
            </a:r>
            <a:r>
              <a:rPr lang="en-US" sz="1200" dirty="0"/>
              <a:t> and </a:t>
            </a:r>
            <a:r>
              <a:rPr lang="en-US" sz="1200" dirty="0" err="1"/>
              <a:t>Thummim</a:t>
            </a:r>
            <a:r>
              <a:rPr lang="en-US" sz="1200" dirty="0"/>
              <a:t>. In short, he is one who sees, who walks in the Lord’s light with open eyes. (Book of Mormon, Mosiah 8:15–17)</a:t>
            </a:r>
          </a:p>
          <a:p>
            <a:pPr fontAlgn="base"/>
            <a:endParaRPr lang="en-US" sz="1200" dirty="0"/>
          </a:p>
          <a:p>
            <a:pPr fontAlgn="base"/>
            <a:r>
              <a:rPr lang="en-US" sz="1200" dirty="0"/>
              <a:t>“A </a:t>
            </a:r>
            <a:r>
              <a:rPr lang="en-US" sz="1200" b="1" dirty="0"/>
              <a:t>revelator</a:t>
            </a:r>
            <a:r>
              <a:rPr lang="en-US" sz="1200" dirty="0"/>
              <a:t> makes known, with the Lord’s help, something before unknown. It may be new or forgotten truth, or a new or forgotten application of known truth to man’s need. Always, the revelator deals with truth, certain truth (D. &amp; C. 100:11) and always it comes with the divine stamp of approval. Revelation may be received in various ways, but it always presupposes that the revelator has so lived and conducted himself as to be in tune or harmony with the divine spirit of revelation, the spirit of truth, and therefore capable of receiving divine messages.</a:t>
            </a:r>
          </a:p>
          <a:p>
            <a:pPr fontAlgn="base"/>
            <a:r>
              <a:rPr lang="en-US" sz="1200" dirty="0"/>
              <a:t>“In summary: A prophet is a teacher of known truth; a seer is a perceiver of hidden truth; a revelator is a bearer of new truth. In the widest sense, the one most commonly used, the title, prophet, includes the other titles and makes of the prophet, a teacher, perceiver, and bearer of truth” (</a:t>
            </a:r>
            <a:r>
              <a:rPr lang="en-US" sz="1200" i="1" dirty="0"/>
              <a:t>Evidences and Reconciliations,</a:t>
            </a:r>
            <a:r>
              <a:rPr lang="en-US" sz="1200" dirty="0"/>
              <a:t> arr. G. Homer Durham, 3 vols. in 1 [1960], 257–58; emphasis added).</a:t>
            </a:r>
          </a:p>
          <a:p>
            <a:pPr fontAlgn="base"/>
            <a:endParaRPr lang="en-US" sz="1200" dirty="0"/>
          </a:p>
        </p:txBody>
      </p:sp>
    </p:spTree>
    <p:extLst>
      <p:ext uri="{BB962C8B-B14F-4D97-AF65-F5344CB8AC3E}">
        <p14:creationId xmlns:p14="http://schemas.microsoft.com/office/powerpoint/2010/main" val="626876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44C36D-9BE5-40E3-B2B5-4ED7900FE643}"/>
              </a:ext>
            </a:extLst>
          </p:cNvPr>
          <p:cNvSpPr/>
          <p:nvPr/>
        </p:nvSpPr>
        <p:spPr>
          <a:xfrm>
            <a:off x="131064" y="160770"/>
            <a:ext cx="5967984" cy="6771084"/>
          </a:xfrm>
          <a:prstGeom prst="rect">
            <a:avLst/>
          </a:prstGeom>
        </p:spPr>
        <p:txBody>
          <a:bodyPr wrap="square">
            <a:spAutoFit/>
          </a:bodyPr>
          <a:lstStyle/>
          <a:p>
            <a:pPr fontAlgn="base"/>
            <a:r>
              <a:rPr lang="en-US" sz="1400" b="1" i="0" dirty="0">
                <a:effectLst/>
                <a:latin typeface="Open Sans"/>
              </a:rPr>
              <a:t>Journey 1.</a:t>
            </a:r>
            <a:r>
              <a:rPr lang="en-US" sz="1400" b="0" i="0" dirty="0">
                <a:effectLst/>
                <a:latin typeface="Open Sans"/>
              </a:rPr>
              <a:t> </a:t>
            </a:r>
            <a:r>
              <a:rPr lang="en-US" sz="1400" b="0" i="0" dirty="0" err="1">
                <a:effectLst/>
                <a:latin typeface="Open Sans"/>
              </a:rPr>
              <a:t>Zeniff</a:t>
            </a:r>
            <a:r>
              <a:rPr lang="en-US" sz="1400" b="0" i="0" dirty="0">
                <a:effectLst/>
                <a:latin typeface="Open Sans"/>
              </a:rPr>
              <a:t> and other Nephites traveled from Zarahemla to the land of Nephi (or Lehi-Nephi), which had become occupied by Lamanites. These Nephites fought among themselves, and the survivors returned to Zarahemla. (See </a:t>
            </a:r>
            <a:r>
              <a:rPr lang="en-US" sz="1400" dirty="0">
                <a:latin typeface="Open Sans"/>
              </a:rPr>
              <a:t>Omni 1:27–28</a:t>
            </a:r>
            <a:r>
              <a:rPr lang="en-US" sz="1400" b="0" i="0" dirty="0">
                <a:effectLst/>
                <a:latin typeface="Open Sans"/>
              </a:rPr>
              <a:t>; </a:t>
            </a:r>
            <a:r>
              <a:rPr lang="en-US" sz="1400" dirty="0">
                <a:latin typeface="Open Sans"/>
              </a:rPr>
              <a:t>Mosiah 9:1–2</a:t>
            </a:r>
            <a:r>
              <a:rPr lang="en-US" sz="1400" b="0" i="0" dirty="0">
                <a:effectLst/>
                <a:latin typeface="Open Sans"/>
              </a:rPr>
              <a:t>.)</a:t>
            </a:r>
          </a:p>
          <a:p>
            <a:pPr fontAlgn="base"/>
            <a:r>
              <a:rPr lang="en-US" sz="1400" b="1" i="0" dirty="0">
                <a:effectLst/>
                <a:latin typeface="Open Sans"/>
              </a:rPr>
              <a:t>Journey 2.</a:t>
            </a:r>
            <a:r>
              <a:rPr lang="en-US" sz="1400" b="0" i="0" dirty="0">
                <a:effectLst/>
                <a:latin typeface="Open Sans"/>
              </a:rPr>
              <a:t> </a:t>
            </a:r>
            <a:r>
              <a:rPr lang="en-US" sz="1400" b="0" i="0" dirty="0" err="1">
                <a:effectLst/>
                <a:latin typeface="Open Sans"/>
              </a:rPr>
              <a:t>Zeniff</a:t>
            </a:r>
            <a:r>
              <a:rPr lang="en-US" sz="1400" b="0" i="0" dirty="0">
                <a:effectLst/>
                <a:latin typeface="Open Sans"/>
              </a:rPr>
              <a:t> and others left Zarahemla and settled in the land of Nephi (see </a:t>
            </a:r>
            <a:r>
              <a:rPr lang="en-US" sz="1400" dirty="0">
                <a:latin typeface="Open Sans"/>
              </a:rPr>
              <a:t>Omni 1:29–30</a:t>
            </a:r>
            <a:r>
              <a:rPr lang="en-US" sz="1400" b="0" i="0" dirty="0">
                <a:effectLst/>
                <a:latin typeface="Open Sans"/>
              </a:rPr>
              <a:t>; </a:t>
            </a:r>
            <a:r>
              <a:rPr lang="en-US" sz="1400" dirty="0">
                <a:latin typeface="Open Sans"/>
              </a:rPr>
              <a:t>Mosiah 9:3–7</a:t>
            </a:r>
            <a:r>
              <a:rPr lang="en-US" sz="1400" b="0" i="0" dirty="0">
                <a:effectLst/>
                <a:latin typeface="Open Sans"/>
              </a:rPr>
              <a:t>).</a:t>
            </a:r>
          </a:p>
          <a:p>
            <a:pPr fontAlgn="base"/>
            <a:r>
              <a:rPr lang="en-US" sz="1400" b="0" i="0" dirty="0">
                <a:effectLst/>
                <a:latin typeface="Open Sans"/>
              </a:rPr>
              <a:t>After </a:t>
            </a:r>
            <a:r>
              <a:rPr lang="en-US" sz="1400" b="0" i="0" dirty="0" err="1">
                <a:effectLst/>
                <a:latin typeface="Open Sans"/>
              </a:rPr>
              <a:t>Zeniff</a:t>
            </a:r>
            <a:r>
              <a:rPr lang="en-US" sz="1400" b="0" i="0" dirty="0">
                <a:effectLst/>
                <a:latin typeface="Open Sans"/>
              </a:rPr>
              <a:t> died, his son Noah reigned in wickedness. The Lord sent the prophet Abinadi to warn the people to repent. Alma, one of King Noah’s priests, obeyed Abinadi’s message and taught it to others. (See </a:t>
            </a:r>
            <a:r>
              <a:rPr lang="en-US" sz="1400" dirty="0">
                <a:latin typeface="Open Sans"/>
              </a:rPr>
              <a:t>Mosiah 11–18</a:t>
            </a:r>
            <a:r>
              <a:rPr lang="en-US" sz="1400" b="0" i="0" dirty="0">
                <a:effectLst/>
                <a:latin typeface="Open Sans"/>
              </a:rPr>
              <a:t>.)</a:t>
            </a:r>
          </a:p>
          <a:p>
            <a:pPr fontAlgn="base"/>
            <a:r>
              <a:rPr lang="en-US" sz="1400" b="1" i="0" dirty="0">
                <a:effectLst/>
                <a:latin typeface="Open Sans"/>
              </a:rPr>
              <a:t>Journey 3.</a:t>
            </a:r>
            <a:r>
              <a:rPr lang="en-US" sz="1400" b="0" i="0" dirty="0">
                <a:effectLst/>
                <a:latin typeface="Open Sans"/>
              </a:rPr>
              <a:t> Alma escaped to the Waters of Mormon and later led a group of believers to the land of </a:t>
            </a:r>
            <a:r>
              <a:rPr lang="en-US" sz="1400" b="0" i="0" dirty="0" err="1">
                <a:effectLst/>
                <a:latin typeface="Open Sans"/>
              </a:rPr>
              <a:t>Helam</a:t>
            </a:r>
            <a:r>
              <a:rPr lang="en-US" sz="1400" b="0" i="0" dirty="0">
                <a:effectLst/>
                <a:latin typeface="Open Sans"/>
              </a:rPr>
              <a:t> (see </a:t>
            </a:r>
            <a:r>
              <a:rPr lang="en-US" sz="1400" dirty="0">
                <a:latin typeface="Open Sans"/>
              </a:rPr>
              <a:t>Mosiah 18:4–5, 32–35</a:t>
            </a:r>
            <a:r>
              <a:rPr lang="en-US" sz="1400" b="0" i="0" dirty="0">
                <a:effectLst/>
                <a:latin typeface="Open Sans"/>
              </a:rPr>
              <a:t>; </a:t>
            </a:r>
            <a:r>
              <a:rPr lang="en-US" sz="1400" dirty="0">
                <a:latin typeface="Open Sans"/>
              </a:rPr>
              <a:t>23:1–5, 19–20</a:t>
            </a:r>
            <a:r>
              <a:rPr lang="en-US" sz="1400" b="0" i="0" dirty="0">
                <a:effectLst/>
                <a:latin typeface="Open Sans"/>
              </a:rPr>
              <a:t>).</a:t>
            </a:r>
          </a:p>
          <a:p>
            <a:pPr fontAlgn="base"/>
            <a:r>
              <a:rPr lang="en-US" sz="1400" b="0" i="0" dirty="0">
                <a:effectLst/>
                <a:latin typeface="Open Sans"/>
              </a:rPr>
              <a:t>The Lamanites attacked Noah’s people in the land of Nephi. Noah was later killed, and his son </a:t>
            </a:r>
            <a:r>
              <a:rPr lang="en-US" sz="1400" b="0" i="0" dirty="0" err="1">
                <a:effectLst/>
                <a:latin typeface="Open Sans"/>
              </a:rPr>
              <a:t>Limhi</a:t>
            </a:r>
            <a:r>
              <a:rPr lang="en-US" sz="1400" b="0" i="0" dirty="0">
                <a:effectLst/>
                <a:latin typeface="Open Sans"/>
              </a:rPr>
              <a:t> reigned. The people of </a:t>
            </a:r>
            <a:r>
              <a:rPr lang="en-US" sz="1400" b="0" i="0" dirty="0" err="1">
                <a:effectLst/>
                <a:latin typeface="Open Sans"/>
              </a:rPr>
              <a:t>Limhi</a:t>
            </a:r>
            <a:r>
              <a:rPr lang="en-US" sz="1400" b="0" i="0" dirty="0">
                <a:effectLst/>
                <a:latin typeface="Open Sans"/>
              </a:rPr>
              <a:t> were in bondage to the Lamanites. (See </a:t>
            </a:r>
            <a:r>
              <a:rPr lang="en-US" sz="1400" dirty="0">
                <a:latin typeface="Open Sans"/>
              </a:rPr>
              <a:t>Mosiah 19–20</a:t>
            </a:r>
            <a:r>
              <a:rPr lang="en-US" sz="1400" b="0" i="0" dirty="0">
                <a:effectLst/>
                <a:latin typeface="Open Sans"/>
              </a:rPr>
              <a:t>.)</a:t>
            </a:r>
          </a:p>
          <a:p>
            <a:pPr fontAlgn="base"/>
            <a:r>
              <a:rPr lang="en-US" sz="1400" b="1" i="0" dirty="0">
                <a:effectLst/>
                <a:latin typeface="Open Sans"/>
              </a:rPr>
              <a:t>Journey 4.</a:t>
            </a:r>
            <a:r>
              <a:rPr lang="en-US" sz="1400" b="0" i="0" dirty="0">
                <a:effectLst/>
                <a:latin typeface="Open Sans"/>
              </a:rPr>
              <a:t> </a:t>
            </a:r>
            <a:r>
              <a:rPr lang="en-US" sz="1400" b="0" i="0" dirty="0" err="1">
                <a:effectLst/>
                <a:latin typeface="Open Sans"/>
              </a:rPr>
              <a:t>Limhi</a:t>
            </a:r>
            <a:r>
              <a:rPr lang="en-US" sz="1400" b="0" i="0" dirty="0">
                <a:effectLst/>
                <a:latin typeface="Open Sans"/>
              </a:rPr>
              <a:t> sent a group of Nephites to find Zarahemla. After becoming lost in the wilderness, the group discovered the ruins of a destroyed nation and a record written on 24 gold plates. (See </a:t>
            </a:r>
            <a:r>
              <a:rPr lang="en-US" sz="1400" dirty="0">
                <a:latin typeface="Open Sans"/>
              </a:rPr>
              <a:t>Mosiah 8:7–9</a:t>
            </a:r>
            <a:r>
              <a:rPr lang="en-US" sz="1400" b="0" i="0" dirty="0">
                <a:effectLst/>
                <a:latin typeface="Open Sans"/>
              </a:rPr>
              <a:t>; </a:t>
            </a:r>
            <a:r>
              <a:rPr lang="en-US" sz="1400" dirty="0">
                <a:latin typeface="Open Sans"/>
              </a:rPr>
              <a:t>21:25–27</a:t>
            </a:r>
            <a:r>
              <a:rPr lang="en-US" sz="1400" b="0" i="0" dirty="0">
                <a:effectLst/>
                <a:latin typeface="Open Sans"/>
              </a:rPr>
              <a:t>.)</a:t>
            </a:r>
          </a:p>
          <a:p>
            <a:pPr fontAlgn="base"/>
            <a:r>
              <a:rPr lang="en-US" sz="1400" b="1" dirty="0"/>
              <a:t>Journey 5.</a:t>
            </a:r>
            <a:r>
              <a:rPr lang="en-US" sz="1400" dirty="0"/>
              <a:t> Ammon and 15 others journeyed from Zarahemla to find those who had returned to the land of Nephi (see Mosiah 7:1–6; 21:22–24).</a:t>
            </a:r>
          </a:p>
          <a:p>
            <a:pPr fontAlgn="base"/>
            <a:r>
              <a:rPr lang="en-US" sz="1400" b="1" dirty="0"/>
              <a:t>Journey 6.</a:t>
            </a:r>
            <a:r>
              <a:rPr lang="en-US" sz="1400" dirty="0"/>
              <a:t> </a:t>
            </a:r>
            <a:r>
              <a:rPr lang="en-US" sz="1400" dirty="0" err="1"/>
              <a:t>Limhi</a:t>
            </a:r>
            <a:r>
              <a:rPr lang="en-US" sz="1400" dirty="0"/>
              <a:t> and his people escaped from the Lamanites and were led by Ammon and his brethren to Zarahemla (see Mosiah 22:10–13).</a:t>
            </a:r>
          </a:p>
          <a:p>
            <a:pPr fontAlgn="base"/>
            <a:r>
              <a:rPr lang="en-US" sz="1400" dirty="0"/>
              <a:t>After </a:t>
            </a:r>
            <a:r>
              <a:rPr lang="en-US" sz="1400" dirty="0" err="1"/>
              <a:t>Limhi’s</a:t>
            </a:r>
            <a:r>
              <a:rPr lang="en-US" sz="1400" dirty="0"/>
              <a:t> people escaped, the Lamanites sent an army after them. The army was lost in the wilderness when they discovered Alma and his people in the land of </a:t>
            </a:r>
            <a:r>
              <a:rPr lang="en-US" sz="1400" dirty="0" err="1"/>
              <a:t>Helam</a:t>
            </a:r>
            <a:r>
              <a:rPr lang="en-US" sz="1400" dirty="0"/>
              <a:t>. The Lamanites brought them into bondage. Alma’s people prayed to the Lord for support. (See Mosiah 22–24.)</a:t>
            </a:r>
          </a:p>
          <a:p>
            <a:pPr fontAlgn="base"/>
            <a:r>
              <a:rPr lang="en-US" sz="1400" b="1" dirty="0"/>
              <a:t>Journey 7.</a:t>
            </a:r>
            <a:r>
              <a:rPr lang="en-US" sz="1400" dirty="0"/>
              <a:t> The Lord delivered Alma and his people and guided them to Zarahemla (see Mosiah 24:20–25).</a:t>
            </a:r>
          </a:p>
          <a:p>
            <a:pPr fontAlgn="base"/>
            <a:endParaRPr lang="en-US" sz="1400" b="0" i="0" dirty="0">
              <a:effectLst/>
              <a:latin typeface="Open Sans"/>
            </a:endParaRPr>
          </a:p>
        </p:txBody>
      </p:sp>
      <p:sp>
        <p:nvSpPr>
          <p:cNvPr id="4" name="Rectangle 3">
            <a:extLst>
              <a:ext uri="{FF2B5EF4-FFF2-40B4-BE49-F238E27FC236}">
                <a16:creationId xmlns:a16="http://schemas.microsoft.com/office/drawing/2014/main" id="{F5E5D68E-785A-405E-B438-165451ECFA94}"/>
              </a:ext>
            </a:extLst>
          </p:cNvPr>
          <p:cNvSpPr/>
          <p:nvPr/>
        </p:nvSpPr>
        <p:spPr>
          <a:xfrm>
            <a:off x="6172200" y="152400"/>
            <a:ext cx="5967984" cy="6771084"/>
          </a:xfrm>
          <a:prstGeom prst="rect">
            <a:avLst/>
          </a:prstGeom>
        </p:spPr>
        <p:txBody>
          <a:bodyPr wrap="square">
            <a:spAutoFit/>
          </a:bodyPr>
          <a:lstStyle/>
          <a:p>
            <a:pPr fontAlgn="base"/>
            <a:r>
              <a:rPr lang="en-US" sz="1400" b="1" i="0" dirty="0">
                <a:effectLst/>
                <a:latin typeface="Open Sans"/>
              </a:rPr>
              <a:t>Journey 1.</a:t>
            </a:r>
            <a:r>
              <a:rPr lang="en-US" sz="1400" b="0" i="0" dirty="0">
                <a:effectLst/>
                <a:latin typeface="Open Sans"/>
              </a:rPr>
              <a:t> </a:t>
            </a:r>
            <a:r>
              <a:rPr lang="en-US" sz="1400" b="0" i="0" dirty="0" err="1">
                <a:effectLst/>
                <a:latin typeface="Open Sans"/>
              </a:rPr>
              <a:t>Zeniff</a:t>
            </a:r>
            <a:r>
              <a:rPr lang="en-US" sz="1400" b="0" i="0" dirty="0">
                <a:effectLst/>
                <a:latin typeface="Open Sans"/>
              </a:rPr>
              <a:t> and other Nephites traveled from Zarahemla to the land of Nephi (or Lehi-Nephi), which had become occupied by Lamanites. These Nephites fought among themselves, and the survivors returned to Zarahemla. (See </a:t>
            </a:r>
            <a:r>
              <a:rPr lang="en-US" sz="1400" dirty="0">
                <a:latin typeface="Open Sans"/>
              </a:rPr>
              <a:t>Omni 1:27–28</a:t>
            </a:r>
            <a:r>
              <a:rPr lang="en-US" sz="1400" b="0" i="0" dirty="0">
                <a:effectLst/>
                <a:latin typeface="Open Sans"/>
              </a:rPr>
              <a:t>; </a:t>
            </a:r>
            <a:r>
              <a:rPr lang="en-US" sz="1400" dirty="0">
                <a:latin typeface="Open Sans"/>
              </a:rPr>
              <a:t>Mosiah 9:1–2</a:t>
            </a:r>
            <a:r>
              <a:rPr lang="en-US" sz="1400" b="0" i="0" dirty="0">
                <a:effectLst/>
                <a:latin typeface="Open Sans"/>
              </a:rPr>
              <a:t>.)</a:t>
            </a:r>
          </a:p>
          <a:p>
            <a:pPr fontAlgn="base"/>
            <a:r>
              <a:rPr lang="en-US" sz="1400" b="1" i="0" dirty="0">
                <a:effectLst/>
                <a:latin typeface="Open Sans"/>
              </a:rPr>
              <a:t>Journey 2.</a:t>
            </a:r>
            <a:r>
              <a:rPr lang="en-US" sz="1400" b="0" i="0" dirty="0">
                <a:effectLst/>
                <a:latin typeface="Open Sans"/>
              </a:rPr>
              <a:t> </a:t>
            </a:r>
            <a:r>
              <a:rPr lang="en-US" sz="1400" b="0" i="0" dirty="0" err="1">
                <a:effectLst/>
                <a:latin typeface="Open Sans"/>
              </a:rPr>
              <a:t>Zeniff</a:t>
            </a:r>
            <a:r>
              <a:rPr lang="en-US" sz="1400" b="0" i="0" dirty="0">
                <a:effectLst/>
                <a:latin typeface="Open Sans"/>
              </a:rPr>
              <a:t> and others left Zarahemla and settled in the land of Nephi (see </a:t>
            </a:r>
            <a:r>
              <a:rPr lang="en-US" sz="1400" dirty="0">
                <a:latin typeface="Open Sans"/>
              </a:rPr>
              <a:t>Omni 1:29–30</a:t>
            </a:r>
            <a:r>
              <a:rPr lang="en-US" sz="1400" b="0" i="0" dirty="0">
                <a:effectLst/>
                <a:latin typeface="Open Sans"/>
              </a:rPr>
              <a:t>; </a:t>
            </a:r>
            <a:r>
              <a:rPr lang="en-US" sz="1400" dirty="0">
                <a:latin typeface="Open Sans"/>
              </a:rPr>
              <a:t>Mosiah 9:3–7</a:t>
            </a:r>
            <a:r>
              <a:rPr lang="en-US" sz="1400" b="0" i="0" dirty="0">
                <a:effectLst/>
                <a:latin typeface="Open Sans"/>
              </a:rPr>
              <a:t>).</a:t>
            </a:r>
          </a:p>
          <a:p>
            <a:pPr fontAlgn="base"/>
            <a:r>
              <a:rPr lang="en-US" sz="1400" b="0" i="0" dirty="0">
                <a:effectLst/>
                <a:latin typeface="Open Sans"/>
              </a:rPr>
              <a:t>After </a:t>
            </a:r>
            <a:r>
              <a:rPr lang="en-US" sz="1400" b="0" i="0" dirty="0" err="1">
                <a:effectLst/>
                <a:latin typeface="Open Sans"/>
              </a:rPr>
              <a:t>Zeniff</a:t>
            </a:r>
            <a:r>
              <a:rPr lang="en-US" sz="1400" b="0" i="0" dirty="0">
                <a:effectLst/>
                <a:latin typeface="Open Sans"/>
              </a:rPr>
              <a:t> died, his son Noah reigned in wickedness. The Lord sent the prophet Abinadi to warn the people to repent. Alma, one of King Noah’s priests, obeyed Abinadi’s message and taught it to others. (See </a:t>
            </a:r>
            <a:r>
              <a:rPr lang="en-US" sz="1400" dirty="0">
                <a:latin typeface="Open Sans"/>
              </a:rPr>
              <a:t>Mosiah 11–18</a:t>
            </a:r>
            <a:r>
              <a:rPr lang="en-US" sz="1400" b="0" i="0" dirty="0">
                <a:effectLst/>
                <a:latin typeface="Open Sans"/>
              </a:rPr>
              <a:t>.)</a:t>
            </a:r>
          </a:p>
          <a:p>
            <a:pPr fontAlgn="base"/>
            <a:r>
              <a:rPr lang="en-US" sz="1400" b="1" i="0" dirty="0">
                <a:effectLst/>
                <a:latin typeface="Open Sans"/>
              </a:rPr>
              <a:t>Journey 3.</a:t>
            </a:r>
            <a:r>
              <a:rPr lang="en-US" sz="1400" b="0" i="0" dirty="0">
                <a:effectLst/>
                <a:latin typeface="Open Sans"/>
              </a:rPr>
              <a:t> Alma escaped to the Waters of Mormon and later led a group of believers to the land of </a:t>
            </a:r>
            <a:r>
              <a:rPr lang="en-US" sz="1400" b="0" i="0" dirty="0" err="1">
                <a:effectLst/>
                <a:latin typeface="Open Sans"/>
              </a:rPr>
              <a:t>Helam</a:t>
            </a:r>
            <a:r>
              <a:rPr lang="en-US" sz="1400" b="0" i="0" dirty="0">
                <a:effectLst/>
                <a:latin typeface="Open Sans"/>
              </a:rPr>
              <a:t> (see </a:t>
            </a:r>
            <a:r>
              <a:rPr lang="en-US" sz="1400" dirty="0">
                <a:latin typeface="Open Sans"/>
              </a:rPr>
              <a:t>Mosiah 18:4–5, 32–35</a:t>
            </a:r>
            <a:r>
              <a:rPr lang="en-US" sz="1400" b="0" i="0" dirty="0">
                <a:effectLst/>
                <a:latin typeface="Open Sans"/>
              </a:rPr>
              <a:t>; </a:t>
            </a:r>
            <a:r>
              <a:rPr lang="en-US" sz="1400" dirty="0">
                <a:latin typeface="Open Sans"/>
              </a:rPr>
              <a:t>23:1–5, 19–20</a:t>
            </a:r>
            <a:r>
              <a:rPr lang="en-US" sz="1400" b="0" i="0" dirty="0">
                <a:effectLst/>
                <a:latin typeface="Open Sans"/>
              </a:rPr>
              <a:t>).</a:t>
            </a:r>
          </a:p>
          <a:p>
            <a:pPr fontAlgn="base"/>
            <a:r>
              <a:rPr lang="en-US" sz="1400" b="0" i="0" dirty="0">
                <a:effectLst/>
                <a:latin typeface="Open Sans"/>
              </a:rPr>
              <a:t>The Lamanites attacked Noah’s people in the land of Nephi. Noah was later killed, and his son </a:t>
            </a:r>
            <a:r>
              <a:rPr lang="en-US" sz="1400" b="0" i="0" dirty="0" err="1">
                <a:effectLst/>
                <a:latin typeface="Open Sans"/>
              </a:rPr>
              <a:t>Limhi</a:t>
            </a:r>
            <a:r>
              <a:rPr lang="en-US" sz="1400" b="0" i="0" dirty="0">
                <a:effectLst/>
                <a:latin typeface="Open Sans"/>
              </a:rPr>
              <a:t> reigned. The people of </a:t>
            </a:r>
            <a:r>
              <a:rPr lang="en-US" sz="1400" b="0" i="0" dirty="0" err="1">
                <a:effectLst/>
                <a:latin typeface="Open Sans"/>
              </a:rPr>
              <a:t>Limhi</a:t>
            </a:r>
            <a:r>
              <a:rPr lang="en-US" sz="1400" b="0" i="0" dirty="0">
                <a:effectLst/>
                <a:latin typeface="Open Sans"/>
              </a:rPr>
              <a:t> were in bondage to the Lamanites. (See </a:t>
            </a:r>
            <a:r>
              <a:rPr lang="en-US" sz="1400" dirty="0">
                <a:latin typeface="Open Sans"/>
              </a:rPr>
              <a:t>Mosiah 19–20</a:t>
            </a:r>
            <a:r>
              <a:rPr lang="en-US" sz="1400" b="0" i="0" dirty="0">
                <a:effectLst/>
                <a:latin typeface="Open Sans"/>
              </a:rPr>
              <a:t>.)</a:t>
            </a:r>
          </a:p>
          <a:p>
            <a:pPr fontAlgn="base"/>
            <a:r>
              <a:rPr lang="en-US" sz="1400" b="1" i="0" dirty="0">
                <a:effectLst/>
                <a:latin typeface="Open Sans"/>
              </a:rPr>
              <a:t>Journey 4.</a:t>
            </a:r>
            <a:r>
              <a:rPr lang="en-US" sz="1400" b="0" i="0" dirty="0">
                <a:effectLst/>
                <a:latin typeface="Open Sans"/>
              </a:rPr>
              <a:t> </a:t>
            </a:r>
            <a:r>
              <a:rPr lang="en-US" sz="1400" b="0" i="0" dirty="0" err="1">
                <a:effectLst/>
                <a:latin typeface="Open Sans"/>
              </a:rPr>
              <a:t>Limhi</a:t>
            </a:r>
            <a:r>
              <a:rPr lang="en-US" sz="1400" b="0" i="0" dirty="0">
                <a:effectLst/>
                <a:latin typeface="Open Sans"/>
              </a:rPr>
              <a:t> sent a group of Nephites to find Zarahemla. After becoming lost in the wilderness, the group discovered the ruins of a destroyed nation and a record written on 24 gold plates. (See </a:t>
            </a:r>
            <a:r>
              <a:rPr lang="en-US" sz="1400" dirty="0">
                <a:latin typeface="Open Sans"/>
              </a:rPr>
              <a:t>Mosiah 8:7–9</a:t>
            </a:r>
            <a:r>
              <a:rPr lang="en-US" sz="1400" b="0" i="0" dirty="0">
                <a:effectLst/>
                <a:latin typeface="Open Sans"/>
              </a:rPr>
              <a:t>; </a:t>
            </a:r>
            <a:r>
              <a:rPr lang="en-US" sz="1400" dirty="0">
                <a:latin typeface="Open Sans"/>
              </a:rPr>
              <a:t>21:25–27</a:t>
            </a:r>
            <a:r>
              <a:rPr lang="en-US" sz="1400" b="0" i="0" dirty="0">
                <a:effectLst/>
                <a:latin typeface="Open Sans"/>
              </a:rPr>
              <a:t>.)</a:t>
            </a:r>
          </a:p>
          <a:p>
            <a:pPr fontAlgn="base"/>
            <a:r>
              <a:rPr lang="en-US" sz="1400" b="1" dirty="0"/>
              <a:t>Journey 5.</a:t>
            </a:r>
            <a:r>
              <a:rPr lang="en-US" sz="1400" dirty="0"/>
              <a:t> Ammon and 15 others journeyed from Zarahemla to find those who had returned to the land of Nephi (see Mosiah 7:1–6; 21:22–24).</a:t>
            </a:r>
          </a:p>
          <a:p>
            <a:pPr fontAlgn="base"/>
            <a:r>
              <a:rPr lang="en-US" sz="1400" b="1" dirty="0"/>
              <a:t>Journey 6.</a:t>
            </a:r>
            <a:r>
              <a:rPr lang="en-US" sz="1400" dirty="0"/>
              <a:t> </a:t>
            </a:r>
            <a:r>
              <a:rPr lang="en-US" sz="1400" dirty="0" err="1"/>
              <a:t>Limhi</a:t>
            </a:r>
            <a:r>
              <a:rPr lang="en-US" sz="1400" dirty="0"/>
              <a:t> and his people escaped from the Lamanites and were led by Ammon and his brethren to Zarahemla (see Mosiah 22:10–13).</a:t>
            </a:r>
          </a:p>
          <a:p>
            <a:pPr fontAlgn="base"/>
            <a:r>
              <a:rPr lang="en-US" sz="1400" dirty="0"/>
              <a:t>After </a:t>
            </a:r>
            <a:r>
              <a:rPr lang="en-US" sz="1400" dirty="0" err="1"/>
              <a:t>Limhi’s</a:t>
            </a:r>
            <a:r>
              <a:rPr lang="en-US" sz="1400" dirty="0"/>
              <a:t> people escaped, the Lamanites sent an army after them. The army was lost in the wilderness when they discovered Alma and his people in the land of </a:t>
            </a:r>
            <a:r>
              <a:rPr lang="en-US" sz="1400" dirty="0" err="1"/>
              <a:t>Helam</a:t>
            </a:r>
            <a:r>
              <a:rPr lang="en-US" sz="1400" dirty="0"/>
              <a:t>. The Lamanites brought them into bondage. Alma’s people prayed to the Lord for support. (See Mosiah 22–24.)</a:t>
            </a:r>
          </a:p>
          <a:p>
            <a:pPr fontAlgn="base"/>
            <a:r>
              <a:rPr lang="en-US" sz="1400" b="1" dirty="0"/>
              <a:t>Journey 7.</a:t>
            </a:r>
            <a:r>
              <a:rPr lang="en-US" sz="1400" dirty="0"/>
              <a:t> The Lord delivered Alma and his people and guided them to Zarahemla (see Mosiah 24:20–25).</a:t>
            </a:r>
          </a:p>
          <a:p>
            <a:pPr fontAlgn="base"/>
            <a:endParaRPr lang="en-US" sz="1400" b="0" i="0" dirty="0">
              <a:effectLst/>
              <a:latin typeface="Open Sans"/>
            </a:endParaRPr>
          </a:p>
        </p:txBody>
      </p:sp>
      <p:cxnSp>
        <p:nvCxnSpPr>
          <p:cNvPr id="6" name="Straight Connector 5">
            <a:extLst>
              <a:ext uri="{FF2B5EF4-FFF2-40B4-BE49-F238E27FC236}">
                <a16:creationId xmlns:a16="http://schemas.microsoft.com/office/drawing/2014/main" id="{95801D67-AE4D-419B-81AB-CEB7C31517CC}"/>
              </a:ext>
            </a:extLst>
          </p:cNvPr>
          <p:cNvCxnSpPr/>
          <p:nvPr/>
        </p:nvCxnSpPr>
        <p:spPr>
          <a:xfrm>
            <a:off x="6053328"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2679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1AC656-4D6B-4DE4-97D3-88C8C8BA8DCD}"/>
              </a:ext>
            </a:extLst>
          </p:cNvPr>
          <p:cNvPicPr>
            <a:picLocks noChangeAspect="1"/>
          </p:cNvPicPr>
          <p:nvPr/>
        </p:nvPicPr>
        <p:blipFill rotWithShape="1">
          <a:blip r:embed="rId2"/>
          <a:srcRect l="33225" t="14534" r="34075" b="45466"/>
          <a:stretch/>
        </p:blipFill>
        <p:spPr>
          <a:xfrm>
            <a:off x="2057400" y="612647"/>
            <a:ext cx="7726680" cy="5316523"/>
          </a:xfrm>
          <a:prstGeom prst="rect">
            <a:avLst/>
          </a:prstGeom>
        </p:spPr>
      </p:pic>
      <p:sp>
        <p:nvSpPr>
          <p:cNvPr id="3" name="Rectangle 2">
            <a:extLst>
              <a:ext uri="{FF2B5EF4-FFF2-40B4-BE49-F238E27FC236}">
                <a16:creationId xmlns:a16="http://schemas.microsoft.com/office/drawing/2014/main" id="{6B9D822A-353D-4C86-BAB5-4E80B24E543F}"/>
              </a:ext>
            </a:extLst>
          </p:cNvPr>
          <p:cNvSpPr/>
          <p:nvPr/>
        </p:nvSpPr>
        <p:spPr>
          <a:xfrm>
            <a:off x="82625" y="6611779"/>
            <a:ext cx="3215945" cy="246221"/>
          </a:xfrm>
          <a:prstGeom prst="rect">
            <a:avLst/>
          </a:prstGeom>
        </p:spPr>
        <p:txBody>
          <a:bodyPr wrap="none">
            <a:spAutoFit/>
          </a:bodyPr>
          <a:lstStyle/>
          <a:p>
            <a:r>
              <a:rPr lang="en-US" sz="1000" b="0" i="0" dirty="0">
                <a:solidFill>
                  <a:schemeClr val="bg1">
                    <a:lumMod val="65000"/>
                  </a:schemeClr>
                </a:solidFill>
                <a:effectLst/>
                <a:latin typeface="Open Sans"/>
              </a:rPr>
              <a:t>© 2017 by Intellectual Reserve, Inc. All rights reserved</a:t>
            </a:r>
            <a:endParaRPr lang="en-US" sz="1000" dirty="0">
              <a:solidFill>
                <a:schemeClr val="bg1">
                  <a:lumMod val="65000"/>
                </a:schemeClr>
              </a:solidFill>
            </a:endParaRPr>
          </a:p>
        </p:txBody>
      </p:sp>
    </p:spTree>
    <p:extLst>
      <p:ext uri="{BB962C8B-B14F-4D97-AF65-F5344CB8AC3E}">
        <p14:creationId xmlns:p14="http://schemas.microsoft.com/office/powerpoint/2010/main" val="875766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8"/>
          <p:cNvGrpSpPr/>
          <p:nvPr/>
        </p:nvGrpSpPr>
        <p:grpSpPr>
          <a:xfrm>
            <a:off x="3231258" y="621415"/>
            <a:ext cx="2276101" cy="1295400"/>
            <a:chOff x="5562600" y="457200"/>
            <a:chExt cx="2885701" cy="1828800"/>
          </a:xfrm>
          <a:solidFill>
            <a:schemeClr val="bg1"/>
          </a:solidFill>
        </p:grpSpPr>
        <p:grpSp>
          <p:nvGrpSpPr>
            <p:cNvPr id="3" name="Group 169"/>
            <p:cNvGrpSpPr/>
            <p:nvPr/>
          </p:nvGrpSpPr>
          <p:grpSpPr>
            <a:xfrm>
              <a:off x="5562600" y="1066800"/>
              <a:ext cx="2438400" cy="1051034"/>
              <a:chOff x="1600200" y="1295400"/>
              <a:chExt cx="4419600" cy="1905000"/>
            </a:xfrm>
            <a:grpFill/>
          </p:grpSpPr>
          <p:sp>
            <p:nvSpPr>
              <p:cNvPr id="61" name="Trapezoid 60"/>
              <p:cNvSpPr/>
              <p:nvPr/>
            </p:nvSpPr>
            <p:spPr>
              <a:xfrm>
                <a:off x="2133600" y="2057400"/>
                <a:ext cx="3429000" cy="685800"/>
              </a:xfrm>
              <a:prstGeom prst="trapezoi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2362200" y="1676400"/>
                <a:ext cx="2971800" cy="3810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2286000" y="1295400"/>
                <a:ext cx="1371600" cy="3810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2286000" y="1600200"/>
                <a:ext cx="3124200" cy="1524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9"/>
              <p:cNvGrpSpPr/>
              <p:nvPr/>
            </p:nvGrpSpPr>
            <p:grpSpPr>
              <a:xfrm>
                <a:off x="2362200" y="1676400"/>
                <a:ext cx="381000" cy="457200"/>
                <a:chOff x="2362200" y="1676400"/>
                <a:chExt cx="381000" cy="457200"/>
              </a:xfrm>
              <a:grpFill/>
            </p:grpSpPr>
            <p:sp>
              <p:nvSpPr>
                <p:cNvPr id="110" name="Multiply 7"/>
                <p:cNvSpPr/>
                <p:nvPr/>
              </p:nvSpPr>
              <p:spPr>
                <a:xfrm>
                  <a:off x="2362200" y="1676400"/>
                  <a:ext cx="381000" cy="457200"/>
                </a:xfrm>
                <a:prstGeom prst="mathMultiply">
                  <a:avLst>
                    <a:gd name="adj1" fmla="val 3806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iamond 8"/>
                <p:cNvSpPr/>
                <p:nvPr/>
              </p:nvSpPr>
              <p:spPr>
                <a:xfrm>
                  <a:off x="2514600" y="1828800"/>
                  <a:ext cx="76200" cy="1524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10"/>
              <p:cNvGrpSpPr/>
              <p:nvPr/>
            </p:nvGrpSpPr>
            <p:grpSpPr>
              <a:xfrm>
                <a:off x="2743200" y="1676400"/>
                <a:ext cx="381000" cy="457200"/>
                <a:chOff x="2362200" y="1676400"/>
                <a:chExt cx="381000" cy="457200"/>
              </a:xfrm>
              <a:grpFill/>
            </p:grpSpPr>
            <p:sp>
              <p:nvSpPr>
                <p:cNvPr id="108" name="Multiply 11"/>
                <p:cNvSpPr/>
                <p:nvPr/>
              </p:nvSpPr>
              <p:spPr>
                <a:xfrm>
                  <a:off x="2362200" y="1676400"/>
                  <a:ext cx="381000" cy="457200"/>
                </a:xfrm>
                <a:prstGeom prst="mathMultiply">
                  <a:avLst>
                    <a:gd name="adj1" fmla="val 3806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2"/>
                <p:cNvSpPr/>
                <p:nvPr/>
              </p:nvSpPr>
              <p:spPr>
                <a:xfrm>
                  <a:off x="2514600" y="1828800"/>
                  <a:ext cx="76200" cy="1524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3"/>
              <p:cNvGrpSpPr/>
              <p:nvPr/>
            </p:nvGrpSpPr>
            <p:grpSpPr>
              <a:xfrm>
                <a:off x="3124200" y="1676400"/>
                <a:ext cx="381000" cy="457200"/>
                <a:chOff x="2362200" y="1676400"/>
                <a:chExt cx="381000" cy="457200"/>
              </a:xfrm>
              <a:grpFill/>
            </p:grpSpPr>
            <p:sp>
              <p:nvSpPr>
                <p:cNvPr id="106" name="Multiply 14"/>
                <p:cNvSpPr/>
                <p:nvPr/>
              </p:nvSpPr>
              <p:spPr>
                <a:xfrm>
                  <a:off x="2362200" y="1676400"/>
                  <a:ext cx="381000" cy="457200"/>
                </a:xfrm>
                <a:prstGeom prst="mathMultiply">
                  <a:avLst>
                    <a:gd name="adj1" fmla="val 3806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iamond 106"/>
                <p:cNvSpPr/>
                <p:nvPr/>
              </p:nvSpPr>
              <p:spPr>
                <a:xfrm>
                  <a:off x="2514600" y="1828800"/>
                  <a:ext cx="76200" cy="1524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6"/>
              <p:cNvGrpSpPr/>
              <p:nvPr/>
            </p:nvGrpSpPr>
            <p:grpSpPr>
              <a:xfrm>
                <a:off x="3505200" y="1676400"/>
                <a:ext cx="381000" cy="457200"/>
                <a:chOff x="2362200" y="1676400"/>
                <a:chExt cx="381000" cy="457200"/>
              </a:xfrm>
              <a:grpFill/>
            </p:grpSpPr>
            <p:sp>
              <p:nvSpPr>
                <p:cNvPr id="104" name="Multiply 103"/>
                <p:cNvSpPr/>
                <p:nvPr/>
              </p:nvSpPr>
              <p:spPr>
                <a:xfrm>
                  <a:off x="2362200" y="1676400"/>
                  <a:ext cx="381000" cy="457200"/>
                </a:xfrm>
                <a:prstGeom prst="mathMultiply">
                  <a:avLst>
                    <a:gd name="adj1" fmla="val 3806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p:cNvSpPr/>
                <p:nvPr/>
              </p:nvSpPr>
              <p:spPr>
                <a:xfrm>
                  <a:off x="2514600" y="1828800"/>
                  <a:ext cx="76200" cy="1524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9"/>
              <p:cNvGrpSpPr/>
              <p:nvPr/>
            </p:nvGrpSpPr>
            <p:grpSpPr>
              <a:xfrm>
                <a:off x="3886200" y="1676400"/>
                <a:ext cx="381000" cy="457200"/>
                <a:chOff x="2362200" y="1676400"/>
                <a:chExt cx="381000" cy="457200"/>
              </a:xfrm>
              <a:grpFill/>
            </p:grpSpPr>
            <p:sp>
              <p:nvSpPr>
                <p:cNvPr id="102" name="Multiply 101"/>
                <p:cNvSpPr/>
                <p:nvPr/>
              </p:nvSpPr>
              <p:spPr>
                <a:xfrm>
                  <a:off x="2362200" y="1676400"/>
                  <a:ext cx="381000" cy="457200"/>
                </a:xfrm>
                <a:prstGeom prst="mathMultiply">
                  <a:avLst>
                    <a:gd name="adj1" fmla="val 3806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a:off x="2514600" y="1828800"/>
                  <a:ext cx="76200" cy="1524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22"/>
              <p:cNvGrpSpPr/>
              <p:nvPr/>
            </p:nvGrpSpPr>
            <p:grpSpPr>
              <a:xfrm>
                <a:off x="4267200" y="1676400"/>
                <a:ext cx="381000" cy="457200"/>
                <a:chOff x="2362200" y="1676400"/>
                <a:chExt cx="381000" cy="457200"/>
              </a:xfrm>
              <a:grpFill/>
            </p:grpSpPr>
            <p:sp>
              <p:nvSpPr>
                <p:cNvPr id="100" name="Multiply 99"/>
                <p:cNvSpPr/>
                <p:nvPr/>
              </p:nvSpPr>
              <p:spPr>
                <a:xfrm>
                  <a:off x="2362200" y="1676400"/>
                  <a:ext cx="381000" cy="457200"/>
                </a:xfrm>
                <a:prstGeom prst="mathMultiply">
                  <a:avLst>
                    <a:gd name="adj1" fmla="val 3806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p:cNvSpPr/>
                <p:nvPr/>
              </p:nvSpPr>
              <p:spPr>
                <a:xfrm>
                  <a:off x="2514600" y="1828800"/>
                  <a:ext cx="76200" cy="1524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25"/>
              <p:cNvGrpSpPr/>
              <p:nvPr/>
            </p:nvGrpSpPr>
            <p:grpSpPr>
              <a:xfrm>
                <a:off x="4648200" y="1676400"/>
                <a:ext cx="381000" cy="457200"/>
                <a:chOff x="2362200" y="1676400"/>
                <a:chExt cx="381000" cy="457200"/>
              </a:xfrm>
              <a:grpFill/>
            </p:grpSpPr>
            <p:sp>
              <p:nvSpPr>
                <p:cNvPr id="98" name="Multiply 97"/>
                <p:cNvSpPr/>
                <p:nvPr/>
              </p:nvSpPr>
              <p:spPr>
                <a:xfrm>
                  <a:off x="2362200" y="1676400"/>
                  <a:ext cx="381000" cy="457200"/>
                </a:xfrm>
                <a:prstGeom prst="mathMultiply">
                  <a:avLst>
                    <a:gd name="adj1" fmla="val 3806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27"/>
                <p:cNvSpPr/>
                <p:nvPr/>
              </p:nvSpPr>
              <p:spPr>
                <a:xfrm>
                  <a:off x="2514600" y="1828800"/>
                  <a:ext cx="76200" cy="1524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28"/>
              <p:cNvGrpSpPr/>
              <p:nvPr/>
            </p:nvGrpSpPr>
            <p:grpSpPr>
              <a:xfrm>
                <a:off x="5001491" y="1676400"/>
                <a:ext cx="381000" cy="457200"/>
                <a:chOff x="2362200" y="1676400"/>
                <a:chExt cx="381000" cy="457200"/>
              </a:xfrm>
              <a:grpFill/>
            </p:grpSpPr>
            <p:sp>
              <p:nvSpPr>
                <p:cNvPr id="96" name="Multiply 95"/>
                <p:cNvSpPr/>
                <p:nvPr/>
              </p:nvSpPr>
              <p:spPr>
                <a:xfrm>
                  <a:off x="2362200" y="1676400"/>
                  <a:ext cx="381000" cy="457200"/>
                </a:xfrm>
                <a:prstGeom prst="mathMultiply">
                  <a:avLst>
                    <a:gd name="adj1" fmla="val 3806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2514600" y="1828800"/>
                  <a:ext cx="76200" cy="1524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Rounded Rectangle 72"/>
              <p:cNvSpPr/>
              <p:nvPr/>
            </p:nvSpPr>
            <p:spPr>
              <a:xfrm>
                <a:off x="3657600" y="2362200"/>
                <a:ext cx="304800" cy="3810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3657600" y="1371600"/>
                <a:ext cx="304800" cy="9906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33"/>
              <p:cNvGrpSpPr/>
              <p:nvPr/>
            </p:nvGrpSpPr>
            <p:grpSpPr>
              <a:xfrm>
                <a:off x="3643746" y="1828800"/>
                <a:ext cx="304800" cy="535709"/>
                <a:chOff x="2362200" y="1676400"/>
                <a:chExt cx="381000" cy="457200"/>
              </a:xfrm>
              <a:grpFill/>
            </p:grpSpPr>
            <p:sp>
              <p:nvSpPr>
                <p:cNvPr id="94" name="Multiply 93"/>
                <p:cNvSpPr/>
                <p:nvPr/>
              </p:nvSpPr>
              <p:spPr>
                <a:xfrm>
                  <a:off x="2362200" y="1676400"/>
                  <a:ext cx="381000" cy="457200"/>
                </a:xfrm>
                <a:prstGeom prst="mathMultiply">
                  <a:avLst>
                    <a:gd name="adj1" fmla="val 3806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2514600" y="1828800"/>
                  <a:ext cx="76200" cy="1524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Rounded Rectangle 75"/>
              <p:cNvSpPr/>
              <p:nvPr/>
            </p:nvSpPr>
            <p:spPr>
              <a:xfrm>
                <a:off x="3962400" y="1295400"/>
                <a:ext cx="1371600" cy="3048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a:off x="3657600" y="1752600"/>
                <a:ext cx="304800" cy="762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38"/>
              <p:cNvGrpSpPr/>
              <p:nvPr/>
            </p:nvGrpSpPr>
            <p:grpSpPr>
              <a:xfrm>
                <a:off x="3657600" y="1295400"/>
                <a:ext cx="304800" cy="535709"/>
                <a:chOff x="2362200" y="1676400"/>
                <a:chExt cx="381000" cy="457200"/>
              </a:xfrm>
              <a:grpFill/>
            </p:grpSpPr>
            <p:sp>
              <p:nvSpPr>
                <p:cNvPr id="92" name="Multiply 91"/>
                <p:cNvSpPr/>
                <p:nvPr/>
              </p:nvSpPr>
              <p:spPr>
                <a:xfrm>
                  <a:off x="2362200" y="1676400"/>
                  <a:ext cx="381000" cy="457200"/>
                </a:xfrm>
                <a:prstGeom prst="mathMultiply">
                  <a:avLst>
                    <a:gd name="adj1" fmla="val 3806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iamond 92"/>
                <p:cNvSpPr/>
                <p:nvPr/>
              </p:nvSpPr>
              <p:spPr>
                <a:xfrm>
                  <a:off x="2514600" y="1828800"/>
                  <a:ext cx="76200" cy="1524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rapezoid 78"/>
              <p:cNvSpPr/>
              <p:nvPr/>
            </p:nvSpPr>
            <p:spPr>
              <a:xfrm>
                <a:off x="1905000" y="2743200"/>
                <a:ext cx="3810000" cy="152400"/>
              </a:xfrm>
              <a:prstGeom prst="trapezoi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a:off x="1752600" y="2895600"/>
                <a:ext cx="4114800" cy="152400"/>
              </a:xfrm>
              <a:prstGeom prst="trapezoi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a:off x="1600200" y="3048000"/>
                <a:ext cx="4419600" cy="152400"/>
              </a:xfrm>
              <a:prstGeom prst="trapezoi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a:off x="3352800" y="2209800"/>
                <a:ext cx="304800" cy="5334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a:off x="3962400" y="2209800"/>
                <a:ext cx="304800" cy="5334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Collate 83"/>
              <p:cNvSpPr/>
              <p:nvPr/>
            </p:nvSpPr>
            <p:spPr>
              <a:xfrm>
                <a:off x="3429000" y="2209800"/>
                <a:ext cx="152400" cy="533400"/>
              </a:xfrm>
              <a:prstGeom prst="flowChartCollat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Flowchart: Collate 84"/>
              <p:cNvSpPr/>
              <p:nvPr/>
            </p:nvSpPr>
            <p:spPr>
              <a:xfrm>
                <a:off x="4038600" y="2209800"/>
                <a:ext cx="152400" cy="533400"/>
              </a:xfrm>
              <a:prstGeom prst="flowChartCollat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8" name="Group 48"/>
              <p:cNvGrpSpPr/>
              <p:nvPr/>
            </p:nvGrpSpPr>
            <p:grpSpPr>
              <a:xfrm>
                <a:off x="3352800" y="2286000"/>
                <a:ext cx="304800" cy="365760"/>
                <a:chOff x="2362200" y="1676400"/>
                <a:chExt cx="381000" cy="457200"/>
              </a:xfrm>
              <a:grpFill/>
            </p:grpSpPr>
            <p:sp>
              <p:nvSpPr>
                <p:cNvPr id="90" name="Multiply 89"/>
                <p:cNvSpPr/>
                <p:nvPr/>
              </p:nvSpPr>
              <p:spPr>
                <a:xfrm>
                  <a:off x="2362200" y="1676400"/>
                  <a:ext cx="381000" cy="457200"/>
                </a:xfrm>
                <a:prstGeom prst="mathMultiply">
                  <a:avLst>
                    <a:gd name="adj1" fmla="val 3806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0"/>
                <p:cNvSpPr/>
                <p:nvPr/>
              </p:nvSpPr>
              <p:spPr>
                <a:xfrm>
                  <a:off x="2514600" y="1828800"/>
                  <a:ext cx="76200" cy="1524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51"/>
              <p:cNvGrpSpPr/>
              <p:nvPr/>
            </p:nvGrpSpPr>
            <p:grpSpPr>
              <a:xfrm>
                <a:off x="3962400" y="2286000"/>
                <a:ext cx="304800" cy="365760"/>
                <a:chOff x="2362200" y="1676400"/>
                <a:chExt cx="381000" cy="457200"/>
              </a:xfrm>
              <a:grpFill/>
            </p:grpSpPr>
            <p:sp>
              <p:nvSpPr>
                <p:cNvPr id="88" name="Multiply 87"/>
                <p:cNvSpPr/>
                <p:nvPr/>
              </p:nvSpPr>
              <p:spPr>
                <a:xfrm>
                  <a:off x="2362200" y="1676400"/>
                  <a:ext cx="381000" cy="457200"/>
                </a:xfrm>
                <a:prstGeom prst="mathMultiply">
                  <a:avLst>
                    <a:gd name="adj1" fmla="val 3806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p:cNvSpPr/>
                <p:nvPr/>
              </p:nvSpPr>
              <p:spPr>
                <a:xfrm>
                  <a:off x="2514600" y="1828800"/>
                  <a:ext cx="76200" cy="1524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0" name="Group 58"/>
            <p:cNvGrpSpPr/>
            <p:nvPr/>
          </p:nvGrpSpPr>
          <p:grpSpPr>
            <a:xfrm>
              <a:off x="7543800" y="457200"/>
              <a:ext cx="904501" cy="1828800"/>
              <a:chOff x="1747738" y="1143000"/>
              <a:chExt cx="2675816" cy="5410200"/>
            </a:xfrm>
            <a:grpFill/>
          </p:grpSpPr>
          <p:sp>
            <p:nvSpPr>
              <p:cNvPr id="5" name="Wave 4"/>
              <p:cNvSpPr/>
              <p:nvPr/>
            </p:nvSpPr>
            <p:spPr>
              <a:xfrm rot="5400000">
                <a:off x="1885798" y="2560371"/>
                <a:ext cx="2156012" cy="235669"/>
              </a:xfrm>
              <a:prstGeom prst="wave">
                <a:avLst>
                  <a:gd name="adj1" fmla="val 20000"/>
                  <a:gd name="adj2" fmla="val -16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Wave 5"/>
              <p:cNvSpPr/>
              <p:nvPr/>
            </p:nvSpPr>
            <p:spPr>
              <a:xfrm rot="5400000">
                <a:off x="1285094" y="4662388"/>
                <a:ext cx="3263153" cy="518472"/>
              </a:xfrm>
              <a:prstGeom prst="wave">
                <a:avLst>
                  <a:gd name="adj1" fmla="val 20000"/>
                  <a:gd name="adj2" fmla="val -16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2"/>
              <p:cNvGrpSpPr/>
              <p:nvPr/>
            </p:nvGrpSpPr>
            <p:grpSpPr>
              <a:xfrm>
                <a:off x="2468899" y="3115235"/>
                <a:ext cx="1004332" cy="932329"/>
                <a:chOff x="3253121" y="1066802"/>
                <a:chExt cx="2384351" cy="1922552"/>
              </a:xfrm>
              <a:grpFill/>
            </p:grpSpPr>
            <p:sp>
              <p:nvSpPr>
                <p:cNvPr id="53" name="Teardrop 52"/>
                <p:cNvSpPr/>
                <p:nvPr/>
              </p:nvSpPr>
              <p:spPr>
                <a:xfrm rot="10324043">
                  <a:off x="3482749" y="1282857"/>
                  <a:ext cx="1600199" cy="1293452"/>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4"/>
                <p:cNvSpPr/>
                <p:nvPr/>
              </p:nvSpPr>
              <p:spPr>
                <a:xfrm rot="4932504">
                  <a:off x="3549615" y="793785"/>
                  <a:ext cx="874530" cy="1420563"/>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
                <p:cNvSpPr/>
                <p:nvPr/>
              </p:nvSpPr>
              <p:spPr>
                <a:xfrm rot="3439148">
                  <a:off x="3526138" y="1267040"/>
                  <a:ext cx="874530" cy="1420563"/>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6"/>
                <p:cNvSpPr/>
                <p:nvPr/>
              </p:nvSpPr>
              <p:spPr>
                <a:xfrm rot="2179715">
                  <a:off x="3688591" y="1568789"/>
                  <a:ext cx="874529" cy="1420565"/>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7"/>
                <p:cNvSpPr/>
                <p:nvPr/>
              </p:nvSpPr>
              <p:spPr>
                <a:xfrm rot="8082822">
                  <a:off x="4489926" y="862182"/>
                  <a:ext cx="874529" cy="1420563"/>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8"/>
                <p:cNvSpPr/>
                <p:nvPr/>
              </p:nvSpPr>
              <p:spPr>
                <a:xfrm rot="10566295">
                  <a:off x="4413728" y="1395580"/>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9"/>
                <p:cNvSpPr/>
                <p:nvPr/>
              </p:nvSpPr>
              <p:spPr>
                <a:xfrm rot="11626809">
                  <a:off x="4199647" y="1494723"/>
                  <a:ext cx="56564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10"/>
                <p:cNvSpPr/>
                <p:nvPr/>
              </p:nvSpPr>
              <p:spPr>
                <a:xfrm>
                  <a:off x="3657601" y="1219201"/>
                  <a:ext cx="1371600" cy="1219199"/>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11"/>
              <p:cNvGrpSpPr/>
              <p:nvPr/>
            </p:nvGrpSpPr>
            <p:grpSpPr>
              <a:xfrm rot="3249924">
                <a:off x="1735936" y="2283796"/>
                <a:ext cx="1118259" cy="1094656"/>
                <a:chOff x="3253123" y="1066800"/>
                <a:chExt cx="2384352" cy="1922552"/>
              </a:xfrm>
              <a:grpFill/>
            </p:grpSpPr>
            <p:sp>
              <p:nvSpPr>
                <p:cNvPr id="45" name="Teardrop 44"/>
                <p:cNvSpPr/>
                <p:nvPr/>
              </p:nvSpPr>
              <p:spPr>
                <a:xfrm rot="10324043">
                  <a:off x="3482750" y="1282855"/>
                  <a:ext cx="1600200" cy="1293451"/>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45"/>
                <p:cNvSpPr/>
                <p:nvPr/>
              </p:nvSpPr>
              <p:spPr>
                <a:xfrm rot="4932504">
                  <a:off x="3549617" y="793783"/>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6"/>
                <p:cNvSpPr/>
                <p:nvPr/>
              </p:nvSpPr>
              <p:spPr>
                <a:xfrm rot="3439148">
                  <a:off x="3526140" y="1267039"/>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2179715">
                  <a:off x="3688592" y="1568788"/>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8082822">
                  <a:off x="4489928" y="862182"/>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10566295">
                  <a:off x="4413727" y="1395580"/>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rot="11626809">
                  <a:off x="4199647" y="1494723"/>
                  <a:ext cx="56564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657600" y="1219200"/>
                  <a:ext cx="1371600" cy="12192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22"/>
              <p:cNvGrpSpPr/>
              <p:nvPr/>
            </p:nvGrpSpPr>
            <p:grpSpPr>
              <a:xfrm rot="5400000">
                <a:off x="2045598" y="1154802"/>
                <a:ext cx="1118259" cy="1094656"/>
                <a:chOff x="3253123" y="1066800"/>
                <a:chExt cx="2384352" cy="1922552"/>
              </a:xfrm>
              <a:grpFill/>
            </p:grpSpPr>
            <p:sp>
              <p:nvSpPr>
                <p:cNvPr id="37" name="Teardrop 36"/>
                <p:cNvSpPr/>
                <p:nvPr/>
              </p:nvSpPr>
              <p:spPr>
                <a:xfrm rot="10324043">
                  <a:off x="3482750" y="1282855"/>
                  <a:ext cx="1600200" cy="1293451"/>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p:cNvSpPr/>
                <p:nvPr/>
              </p:nvSpPr>
              <p:spPr>
                <a:xfrm rot="4932504">
                  <a:off x="3549617" y="793783"/>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3439148">
                  <a:off x="3526140" y="1267039"/>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2179715">
                  <a:off x="3688592" y="1568788"/>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8082822">
                  <a:off x="4489928" y="862182"/>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10566295">
                  <a:off x="4413727" y="1395580"/>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11626809">
                  <a:off x="4199647" y="1494723"/>
                  <a:ext cx="56564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657600" y="1219200"/>
                  <a:ext cx="1371600" cy="12192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31"/>
              <p:cNvGrpSpPr/>
              <p:nvPr/>
            </p:nvGrpSpPr>
            <p:grpSpPr>
              <a:xfrm rot="18371763">
                <a:off x="3184558" y="1293913"/>
                <a:ext cx="1118259" cy="1094656"/>
                <a:chOff x="3253123" y="1066800"/>
                <a:chExt cx="2384352" cy="1922552"/>
              </a:xfrm>
              <a:grpFill/>
            </p:grpSpPr>
            <p:sp>
              <p:nvSpPr>
                <p:cNvPr id="29" name="Teardrop 28"/>
                <p:cNvSpPr/>
                <p:nvPr/>
              </p:nvSpPr>
              <p:spPr>
                <a:xfrm rot="10324043">
                  <a:off x="3482750" y="1282855"/>
                  <a:ext cx="1600200" cy="1293451"/>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p:cNvSpPr/>
                <p:nvPr/>
              </p:nvSpPr>
              <p:spPr>
                <a:xfrm rot="4932504">
                  <a:off x="3549617" y="793783"/>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oon 30"/>
                <p:cNvSpPr/>
                <p:nvPr/>
              </p:nvSpPr>
              <p:spPr>
                <a:xfrm rot="3439148">
                  <a:off x="3526140" y="1267039"/>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2179715">
                  <a:off x="3688592" y="1568788"/>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8082822">
                  <a:off x="4489928" y="862182"/>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p:cNvSpPr/>
                <p:nvPr/>
              </p:nvSpPr>
              <p:spPr>
                <a:xfrm rot="10566295">
                  <a:off x="4413727" y="1395580"/>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11626809">
                  <a:off x="4199647" y="1494723"/>
                  <a:ext cx="56564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657600" y="1219200"/>
                  <a:ext cx="1371600" cy="12192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40"/>
              <p:cNvGrpSpPr/>
              <p:nvPr/>
            </p:nvGrpSpPr>
            <p:grpSpPr>
              <a:xfrm rot="19164313">
                <a:off x="3150199" y="2320851"/>
                <a:ext cx="1273355" cy="1253498"/>
                <a:chOff x="3253123" y="1066800"/>
                <a:chExt cx="2384352" cy="1922552"/>
              </a:xfrm>
              <a:grpFill/>
            </p:grpSpPr>
            <p:sp>
              <p:nvSpPr>
                <p:cNvPr id="21" name="Teardrop 20"/>
                <p:cNvSpPr/>
                <p:nvPr/>
              </p:nvSpPr>
              <p:spPr>
                <a:xfrm rot="10324043">
                  <a:off x="3482750" y="1282855"/>
                  <a:ext cx="1600200" cy="1293451"/>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oon 21"/>
                <p:cNvSpPr/>
                <p:nvPr/>
              </p:nvSpPr>
              <p:spPr>
                <a:xfrm rot="4932504">
                  <a:off x="3549617" y="793783"/>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oon 22"/>
                <p:cNvSpPr/>
                <p:nvPr/>
              </p:nvSpPr>
              <p:spPr>
                <a:xfrm rot="3439148">
                  <a:off x="3526140" y="1267039"/>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oon 23"/>
                <p:cNvSpPr/>
                <p:nvPr/>
              </p:nvSpPr>
              <p:spPr>
                <a:xfrm rot="2179715">
                  <a:off x="3688592" y="1568788"/>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oon 24"/>
                <p:cNvSpPr/>
                <p:nvPr/>
              </p:nvSpPr>
              <p:spPr>
                <a:xfrm rot="8082822">
                  <a:off x="4489928" y="862182"/>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oon 25"/>
                <p:cNvSpPr/>
                <p:nvPr/>
              </p:nvSpPr>
              <p:spPr>
                <a:xfrm rot="10566295">
                  <a:off x="4413727" y="1395580"/>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oon 26"/>
                <p:cNvSpPr/>
                <p:nvPr/>
              </p:nvSpPr>
              <p:spPr>
                <a:xfrm rot="11626809">
                  <a:off x="4199647" y="1494723"/>
                  <a:ext cx="56564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657600" y="1219201"/>
                  <a:ext cx="1371600" cy="1219201"/>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49"/>
              <p:cNvGrpSpPr/>
              <p:nvPr/>
            </p:nvGrpSpPr>
            <p:grpSpPr>
              <a:xfrm rot="1063382">
                <a:off x="2473119" y="2046587"/>
                <a:ext cx="1069843" cy="895533"/>
                <a:chOff x="3253123" y="1066800"/>
                <a:chExt cx="2384352" cy="1922552"/>
              </a:xfrm>
              <a:grpFill/>
            </p:grpSpPr>
            <p:sp>
              <p:nvSpPr>
                <p:cNvPr id="13" name="Teardrop 12"/>
                <p:cNvSpPr/>
                <p:nvPr/>
              </p:nvSpPr>
              <p:spPr>
                <a:xfrm rot="10324043">
                  <a:off x="3482750" y="1282855"/>
                  <a:ext cx="1600200" cy="1293451"/>
                </a:xfrm>
                <a:prstGeom prst="teardrop">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oon 13"/>
                <p:cNvSpPr/>
                <p:nvPr/>
              </p:nvSpPr>
              <p:spPr>
                <a:xfrm rot="4932504">
                  <a:off x="3549617" y="793783"/>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oon 14"/>
                <p:cNvSpPr/>
                <p:nvPr/>
              </p:nvSpPr>
              <p:spPr>
                <a:xfrm rot="3439148">
                  <a:off x="3526140" y="1267039"/>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oon 15"/>
                <p:cNvSpPr/>
                <p:nvPr/>
              </p:nvSpPr>
              <p:spPr>
                <a:xfrm rot="2179715">
                  <a:off x="3688592" y="1568788"/>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oon 16"/>
                <p:cNvSpPr/>
                <p:nvPr/>
              </p:nvSpPr>
              <p:spPr>
                <a:xfrm rot="8082822">
                  <a:off x="4489928" y="862182"/>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oon 17"/>
                <p:cNvSpPr/>
                <p:nvPr/>
              </p:nvSpPr>
              <p:spPr>
                <a:xfrm rot="10566295">
                  <a:off x="4413727" y="1395580"/>
                  <a:ext cx="87453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oon 18"/>
                <p:cNvSpPr/>
                <p:nvPr/>
              </p:nvSpPr>
              <p:spPr>
                <a:xfrm rot="11626809">
                  <a:off x="4199647" y="1494723"/>
                  <a:ext cx="565640" cy="1420564"/>
                </a:xfrm>
                <a:prstGeom prst="moon">
                  <a:avLst>
                    <a:gd name="adj" fmla="val 6168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657600" y="1219201"/>
                  <a:ext cx="1371600" cy="1219201"/>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2" name="Group 111"/>
          <p:cNvGrpSpPr/>
          <p:nvPr/>
        </p:nvGrpSpPr>
        <p:grpSpPr>
          <a:xfrm>
            <a:off x="1716120" y="4282344"/>
            <a:ext cx="1657350" cy="1858710"/>
            <a:chOff x="228600" y="152400"/>
            <a:chExt cx="6172200" cy="6629400"/>
          </a:xfrm>
          <a:solidFill>
            <a:schemeClr val="bg1"/>
          </a:solidFill>
        </p:grpSpPr>
        <p:sp>
          <p:nvSpPr>
            <p:cNvPr id="113" name="Rounded Rectangle 112"/>
            <p:cNvSpPr/>
            <p:nvPr/>
          </p:nvSpPr>
          <p:spPr>
            <a:xfrm>
              <a:off x="2667000" y="533400"/>
              <a:ext cx="1371600" cy="6096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a:off x="2209800" y="990600"/>
              <a:ext cx="2286000" cy="6096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2133600" y="1600200"/>
              <a:ext cx="2438400" cy="1295400"/>
            </a:xfrm>
            <a:prstGeom prst="roundRect">
              <a:avLst>
                <a:gd name="adj" fmla="val 675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a:off x="2133600" y="2514600"/>
              <a:ext cx="2514600" cy="4572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a:off x="1828800" y="2895600"/>
              <a:ext cx="3124200" cy="6096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117"/>
            <p:cNvSpPr/>
            <p:nvPr/>
          </p:nvSpPr>
          <p:spPr>
            <a:xfrm>
              <a:off x="3124200" y="1600200"/>
              <a:ext cx="609600" cy="914400"/>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18"/>
            <p:cNvSpPr/>
            <p:nvPr/>
          </p:nvSpPr>
          <p:spPr>
            <a:xfrm>
              <a:off x="1524000" y="3505200"/>
              <a:ext cx="3733800" cy="6096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19"/>
            <p:cNvSpPr/>
            <p:nvPr/>
          </p:nvSpPr>
          <p:spPr>
            <a:xfrm>
              <a:off x="1066800" y="4114800"/>
              <a:ext cx="4572000" cy="6858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20"/>
            <p:cNvSpPr/>
            <p:nvPr/>
          </p:nvSpPr>
          <p:spPr>
            <a:xfrm>
              <a:off x="685800" y="4800600"/>
              <a:ext cx="5334000" cy="8382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p:nvPr/>
          </p:nvSpPr>
          <p:spPr>
            <a:xfrm>
              <a:off x="228600" y="5638800"/>
              <a:ext cx="6172200" cy="9144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122"/>
            <p:cNvSpPr/>
            <p:nvPr/>
          </p:nvSpPr>
          <p:spPr>
            <a:xfrm>
              <a:off x="2133600" y="1524000"/>
              <a:ext cx="2438400" cy="1524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123"/>
            <p:cNvSpPr/>
            <p:nvPr/>
          </p:nvSpPr>
          <p:spPr>
            <a:xfrm>
              <a:off x="2362200" y="2514600"/>
              <a:ext cx="2209800" cy="4267200"/>
            </a:xfrm>
            <a:prstGeom prst="trapezoi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Connector 124"/>
            <p:cNvCxnSpPr/>
            <p:nvPr/>
          </p:nvCxnSpPr>
          <p:spPr>
            <a:xfrm>
              <a:off x="2895600" y="2590800"/>
              <a:ext cx="1143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3124200" y="2971800"/>
              <a:ext cx="6858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3124200" y="3124200"/>
              <a:ext cx="762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3048000" y="3276600"/>
              <a:ext cx="762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2971800" y="3429000"/>
              <a:ext cx="8382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2895600" y="6324600"/>
              <a:ext cx="1143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2895600" y="6172200"/>
              <a:ext cx="1143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2895600" y="6019800"/>
              <a:ext cx="1143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2895600" y="5867400"/>
              <a:ext cx="1143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2895600" y="5715000"/>
              <a:ext cx="1143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2895600" y="5562600"/>
              <a:ext cx="1143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2895600" y="5410200"/>
              <a:ext cx="1143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2895600" y="5257800"/>
              <a:ext cx="1143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2895600" y="5105400"/>
              <a:ext cx="1143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2895600" y="4953000"/>
              <a:ext cx="1143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2895600" y="4800600"/>
              <a:ext cx="1143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2895600" y="4648200"/>
              <a:ext cx="1143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2895600" y="4495800"/>
              <a:ext cx="1143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2971800" y="4343400"/>
              <a:ext cx="9906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2971800" y="4191000"/>
              <a:ext cx="9906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3048000" y="4038600"/>
              <a:ext cx="9144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3048000" y="3886200"/>
              <a:ext cx="8382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2971800" y="3733800"/>
              <a:ext cx="9144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2971800" y="3581400"/>
              <a:ext cx="8382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3048000" y="2819400"/>
              <a:ext cx="8382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3048000" y="2667000"/>
              <a:ext cx="8382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1" name="Rounded Rectangle 150"/>
            <p:cNvSpPr/>
            <p:nvPr/>
          </p:nvSpPr>
          <p:spPr>
            <a:xfrm>
              <a:off x="2133600" y="6553200"/>
              <a:ext cx="381000" cy="228600"/>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51"/>
            <p:cNvSpPr/>
            <p:nvPr/>
          </p:nvSpPr>
          <p:spPr>
            <a:xfrm>
              <a:off x="2514600" y="6553200"/>
              <a:ext cx="457200" cy="228600"/>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p:cNvSpPr/>
            <p:nvPr/>
          </p:nvSpPr>
          <p:spPr>
            <a:xfrm>
              <a:off x="2133600" y="6400800"/>
              <a:ext cx="533400" cy="152400"/>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4267200" y="6553200"/>
              <a:ext cx="381000" cy="228600"/>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3886200" y="6553200"/>
              <a:ext cx="381000" cy="228600"/>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4114800" y="6324600"/>
              <a:ext cx="381000" cy="228600"/>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a:off x="4495800" y="6324600"/>
              <a:ext cx="152400" cy="228600"/>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157"/>
            <p:cNvSpPr/>
            <p:nvPr/>
          </p:nvSpPr>
          <p:spPr>
            <a:xfrm>
              <a:off x="4267200" y="6096000"/>
              <a:ext cx="381000" cy="228600"/>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p:cNvSpPr/>
            <p:nvPr/>
          </p:nvSpPr>
          <p:spPr>
            <a:xfrm>
              <a:off x="2133600" y="6172200"/>
              <a:ext cx="381000" cy="228600"/>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0" name="Group 95"/>
            <p:cNvGrpSpPr/>
            <p:nvPr/>
          </p:nvGrpSpPr>
          <p:grpSpPr>
            <a:xfrm>
              <a:off x="2743200" y="152400"/>
              <a:ext cx="1219200" cy="457200"/>
              <a:chOff x="457200" y="6858000"/>
              <a:chExt cx="685800" cy="1447800"/>
            </a:xfrm>
            <a:grpFill/>
          </p:grpSpPr>
          <p:grpSp>
            <p:nvGrpSpPr>
              <p:cNvPr id="161" name="Group 92"/>
              <p:cNvGrpSpPr/>
              <p:nvPr/>
            </p:nvGrpSpPr>
            <p:grpSpPr>
              <a:xfrm>
                <a:off x="533400" y="6858000"/>
                <a:ext cx="533400" cy="1371600"/>
                <a:chOff x="1219200" y="6858000"/>
                <a:chExt cx="533400" cy="1371600"/>
              </a:xfrm>
              <a:grpFill/>
            </p:grpSpPr>
            <p:sp>
              <p:nvSpPr>
                <p:cNvPr id="164" name="Rounded Rectangle 163"/>
                <p:cNvSpPr/>
                <p:nvPr/>
              </p:nvSpPr>
              <p:spPr>
                <a:xfrm>
                  <a:off x="1219200" y="7391400"/>
                  <a:ext cx="533400" cy="838200"/>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1219200" y="6858000"/>
                  <a:ext cx="533400" cy="7620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1219200" y="7162800"/>
                  <a:ext cx="533400" cy="7620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 name="Rounded Rectangle 162"/>
              <p:cNvSpPr/>
              <p:nvPr/>
            </p:nvSpPr>
            <p:spPr>
              <a:xfrm>
                <a:off x="457200" y="8077200"/>
                <a:ext cx="685800" cy="228600"/>
              </a:xfrm>
              <a:prstGeom prst="roundRect">
                <a:avLst>
                  <a:gd name="adj" fmla="val 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7" name="TextBox 166"/>
          <p:cNvSpPr txBox="1"/>
          <p:nvPr/>
        </p:nvSpPr>
        <p:spPr>
          <a:xfrm rot="10800000" flipH="1" flipV="1">
            <a:off x="2987118" y="507231"/>
            <a:ext cx="2590799" cy="369332"/>
          </a:xfrm>
          <a:prstGeom prst="rect">
            <a:avLst/>
          </a:prstGeom>
          <a:noFill/>
        </p:spPr>
        <p:txBody>
          <a:bodyPr wrap="square" rtlCol="0">
            <a:spAutoFit/>
          </a:bodyPr>
          <a:lstStyle/>
          <a:p>
            <a:r>
              <a:rPr lang="en-US" dirty="0"/>
              <a:t>Land of </a:t>
            </a:r>
            <a:r>
              <a:rPr lang="en-US" dirty="0" err="1"/>
              <a:t>Zarahemla</a:t>
            </a:r>
            <a:endParaRPr lang="en-US" dirty="0"/>
          </a:p>
        </p:txBody>
      </p:sp>
      <p:sp>
        <p:nvSpPr>
          <p:cNvPr id="168" name="TextBox 167"/>
          <p:cNvSpPr txBox="1"/>
          <p:nvPr/>
        </p:nvSpPr>
        <p:spPr>
          <a:xfrm>
            <a:off x="339929" y="5473945"/>
            <a:ext cx="1752600" cy="369332"/>
          </a:xfrm>
          <a:prstGeom prst="rect">
            <a:avLst/>
          </a:prstGeom>
          <a:noFill/>
        </p:spPr>
        <p:txBody>
          <a:bodyPr wrap="square" rtlCol="0">
            <a:spAutoFit/>
          </a:bodyPr>
          <a:lstStyle/>
          <a:p>
            <a:r>
              <a:rPr lang="en-US" dirty="0"/>
              <a:t>Land of Nephi</a:t>
            </a:r>
          </a:p>
        </p:txBody>
      </p:sp>
      <p:grpSp>
        <p:nvGrpSpPr>
          <p:cNvPr id="169" name="Group 14"/>
          <p:cNvGrpSpPr/>
          <p:nvPr/>
        </p:nvGrpSpPr>
        <p:grpSpPr>
          <a:xfrm rot="18714032">
            <a:off x="7598707" y="1488299"/>
            <a:ext cx="540489" cy="728351"/>
            <a:chOff x="5861535" y="315726"/>
            <a:chExt cx="1078476" cy="998095"/>
          </a:xfrm>
          <a:solidFill>
            <a:schemeClr val="bg1"/>
          </a:solidFill>
        </p:grpSpPr>
        <p:sp>
          <p:nvSpPr>
            <p:cNvPr id="206" name="Hexagon 10"/>
            <p:cNvSpPr/>
            <p:nvPr/>
          </p:nvSpPr>
          <p:spPr>
            <a:xfrm>
              <a:off x="5861535" y="315726"/>
              <a:ext cx="1078476" cy="998095"/>
            </a:xfrm>
            <a:prstGeom prst="hexag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Chevron 11"/>
            <p:cNvSpPr/>
            <p:nvPr/>
          </p:nvSpPr>
          <p:spPr>
            <a:xfrm>
              <a:off x="6400800" y="457200"/>
              <a:ext cx="457200" cy="762000"/>
            </a:xfrm>
            <a:prstGeom prst="chevr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8" name="Chevron 12"/>
            <p:cNvSpPr/>
            <p:nvPr/>
          </p:nvSpPr>
          <p:spPr>
            <a:xfrm flipH="1">
              <a:off x="5943600" y="457200"/>
              <a:ext cx="457200" cy="762000"/>
            </a:xfrm>
            <a:prstGeom prst="chevr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9" name="Oval 13"/>
            <p:cNvSpPr/>
            <p:nvPr/>
          </p:nvSpPr>
          <p:spPr>
            <a:xfrm>
              <a:off x="6248398" y="665831"/>
              <a:ext cx="304800" cy="3810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6"/>
          <p:cNvGrpSpPr/>
          <p:nvPr/>
        </p:nvGrpSpPr>
        <p:grpSpPr>
          <a:xfrm rot="211091">
            <a:off x="9218341" y="1666978"/>
            <a:ext cx="566751" cy="596955"/>
            <a:chOff x="914400" y="1143000"/>
            <a:chExt cx="4572000" cy="6553200"/>
          </a:xfrm>
          <a:solidFill>
            <a:schemeClr val="bg1"/>
          </a:solidFill>
        </p:grpSpPr>
        <p:grpSp>
          <p:nvGrpSpPr>
            <p:cNvPr id="172" name="Group 1"/>
            <p:cNvGrpSpPr/>
            <p:nvPr/>
          </p:nvGrpSpPr>
          <p:grpSpPr>
            <a:xfrm>
              <a:off x="914400" y="1143000"/>
              <a:ext cx="4572000" cy="6553200"/>
              <a:chOff x="838200" y="1371600"/>
              <a:chExt cx="1524000" cy="1752600"/>
            </a:xfrm>
            <a:grpFill/>
          </p:grpSpPr>
          <p:sp>
            <p:nvSpPr>
              <p:cNvPr id="200" name="Rounded Rectangle 2"/>
              <p:cNvSpPr/>
              <p:nvPr/>
            </p:nvSpPr>
            <p:spPr>
              <a:xfrm>
                <a:off x="990600" y="1447800"/>
                <a:ext cx="1219200" cy="1676400"/>
              </a:xfrm>
              <a:prstGeom prst="round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ounded Rectangle 3"/>
              <p:cNvSpPr/>
              <p:nvPr/>
            </p:nvSpPr>
            <p:spPr>
              <a:xfrm>
                <a:off x="1066800" y="1447800"/>
                <a:ext cx="1219200" cy="1676400"/>
              </a:xfrm>
              <a:prstGeom prst="round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ounded Rectangle 4"/>
              <p:cNvSpPr/>
              <p:nvPr/>
            </p:nvSpPr>
            <p:spPr>
              <a:xfrm>
                <a:off x="1143000" y="1371600"/>
                <a:ext cx="1219200" cy="1676400"/>
              </a:xfrm>
              <a:prstGeom prst="round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Donut 5"/>
              <p:cNvSpPr/>
              <p:nvPr/>
            </p:nvSpPr>
            <p:spPr>
              <a:xfrm>
                <a:off x="838200" y="2057400"/>
                <a:ext cx="533400" cy="304800"/>
              </a:xfrm>
              <a:prstGeom prst="donu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4" name="Donut 6"/>
              <p:cNvSpPr/>
              <p:nvPr/>
            </p:nvSpPr>
            <p:spPr>
              <a:xfrm>
                <a:off x="838200" y="2438400"/>
                <a:ext cx="533400" cy="304800"/>
              </a:xfrm>
              <a:prstGeom prst="donu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 name="Donut 7"/>
              <p:cNvSpPr/>
              <p:nvPr/>
            </p:nvSpPr>
            <p:spPr>
              <a:xfrm>
                <a:off x="838200" y="1676400"/>
                <a:ext cx="533400" cy="304800"/>
              </a:xfrm>
              <a:prstGeom prst="donu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97" name="Frame 12"/>
            <p:cNvSpPr/>
            <p:nvPr/>
          </p:nvSpPr>
          <p:spPr>
            <a:xfrm>
              <a:off x="1219200" y="2438400"/>
              <a:ext cx="914400" cy="838200"/>
            </a:xfrm>
            <a:prstGeom prst="frame">
              <a:avLst>
                <a:gd name="adj1" fmla="val 21057"/>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8" name="Frame 197"/>
            <p:cNvSpPr/>
            <p:nvPr/>
          </p:nvSpPr>
          <p:spPr>
            <a:xfrm>
              <a:off x="1219200" y="3886200"/>
              <a:ext cx="914400" cy="838200"/>
            </a:xfrm>
            <a:prstGeom prst="frame">
              <a:avLst>
                <a:gd name="adj1" fmla="val 21057"/>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9" name="Frame 198"/>
            <p:cNvSpPr/>
            <p:nvPr/>
          </p:nvSpPr>
          <p:spPr>
            <a:xfrm>
              <a:off x="1219200" y="5257800"/>
              <a:ext cx="914400" cy="838200"/>
            </a:xfrm>
            <a:prstGeom prst="frame">
              <a:avLst>
                <a:gd name="adj1" fmla="val 21057"/>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3" name="Group 232"/>
          <p:cNvGrpSpPr/>
          <p:nvPr/>
        </p:nvGrpSpPr>
        <p:grpSpPr>
          <a:xfrm rot="211091">
            <a:off x="7697319" y="1753551"/>
            <a:ext cx="1511228" cy="528014"/>
            <a:chOff x="3362589" y="4257446"/>
            <a:chExt cx="4593383" cy="2002778"/>
          </a:xfrm>
          <a:solidFill>
            <a:schemeClr val="bg1"/>
          </a:solidFill>
        </p:grpSpPr>
        <p:sp>
          <p:nvSpPr>
            <p:cNvPr id="174" name="Rounded Rectangle 173"/>
            <p:cNvSpPr/>
            <p:nvPr/>
          </p:nvSpPr>
          <p:spPr>
            <a:xfrm>
              <a:off x="3429000" y="4648200"/>
              <a:ext cx="783383" cy="326572"/>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ed Rectangle 174"/>
            <p:cNvSpPr/>
            <p:nvPr/>
          </p:nvSpPr>
          <p:spPr>
            <a:xfrm rot="19108113">
              <a:off x="4191000" y="4267200"/>
              <a:ext cx="783383" cy="326572"/>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ounded Rectangle 175"/>
            <p:cNvSpPr/>
            <p:nvPr/>
          </p:nvSpPr>
          <p:spPr>
            <a:xfrm rot="21226551">
              <a:off x="4434994" y="4613504"/>
              <a:ext cx="783383" cy="326572"/>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ounded Rectangle 176"/>
            <p:cNvSpPr/>
            <p:nvPr/>
          </p:nvSpPr>
          <p:spPr>
            <a:xfrm rot="20787913">
              <a:off x="4962791" y="4638252"/>
              <a:ext cx="783383" cy="326572"/>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ed Rectangle 177"/>
            <p:cNvSpPr/>
            <p:nvPr/>
          </p:nvSpPr>
          <p:spPr>
            <a:xfrm rot="13758427">
              <a:off x="5572389" y="4485852"/>
              <a:ext cx="783383" cy="326572"/>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178"/>
            <p:cNvSpPr/>
            <p:nvPr/>
          </p:nvSpPr>
          <p:spPr>
            <a:xfrm rot="673125">
              <a:off x="6120284" y="4568884"/>
              <a:ext cx="783383" cy="326572"/>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179"/>
            <p:cNvSpPr/>
            <p:nvPr/>
          </p:nvSpPr>
          <p:spPr>
            <a:xfrm rot="20724133">
              <a:off x="6639189" y="4562051"/>
              <a:ext cx="783383" cy="326572"/>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p:cNvSpPr/>
            <p:nvPr/>
          </p:nvSpPr>
          <p:spPr>
            <a:xfrm rot="19108113">
              <a:off x="7096390" y="5019252"/>
              <a:ext cx="783383" cy="326572"/>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ounded Rectangle 181"/>
            <p:cNvSpPr/>
            <p:nvPr/>
          </p:nvSpPr>
          <p:spPr>
            <a:xfrm rot="20489289">
              <a:off x="4353190" y="5628852"/>
              <a:ext cx="783383" cy="326572"/>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ed Rectangle 182"/>
            <p:cNvSpPr/>
            <p:nvPr/>
          </p:nvSpPr>
          <p:spPr>
            <a:xfrm>
              <a:off x="3819789" y="5933652"/>
              <a:ext cx="783383" cy="326572"/>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ounded Rectangle 183"/>
            <p:cNvSpPr/>
            <p:nvPr/>
          </p:nvSpPr>
          <p:spPr>
            <a:xfrm rot="19108113">
              <a:off x="3362589" y="5476452"/>
              <a:ext cx="783383" cy="326572"/>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ounded Rectangle 184"/>
            <p:cNvSpPr/>
            <p:nvPr/>
          </p:nvSpPr>
          <p:spPr>
            <a:xfrm rot="19997252">
              <a:off x="5115189" y="5705052"/>
              <a:ext cx="783383" cy="326572"/>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ounded Rectangle 185"/>
            <p:cNvSpPr/>
            <p:nvPr/>
          </p:nvSpPr>
          <p:spPr>
            <a:xfrm rot="1261796">
              <a:off x="5496189" y="5552652"/>
              <a:ext cx="783383" cy="326572"/>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ounded Rectangle 186"/>
            <p:cNvSpPr/>
            <p:nvPr/>
          </p:nvSpPr>
          <p:spPr>
            <a:xfrm>
              <a:off x="6258191" y="5324053"/>
              <a:ext cx="783383" cy="326572"/>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ounded Rectangle 187"/>
            <p:cNvSpPr/>
            <p:nvPr/>
          </p:nvSpPr>
          <p:spPr>
            <a:xfrm>
              <a:off x="5029200" y="5181600"/>
              <a:ext cx="783383" cy="326572"/>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ounded Rectangle 188"/>
            <p:cNvSpPr/>
            <p:nvPr/>
          </p:nvSpPr>
          <p:spPr>
            <a:xfrm rot="20595127">
              <a:off x="3362589" y="5095452"/>
              <a:ext cx="783383" cy="326572"/>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ounded Rectangle 189"/>
            <p:cNvSpPr/>
            <p:nvPr/>
          </p:nvSpPr>
          <p:spPr>
            <a:xfrm rot="20534188">
              <a:off x="4526942" y="4988515"/>
              <a:ext cx="783383" cy="326572"/>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ed Rectangle 190"/>
            <p:cNvSpPr/>
            <p:nvPr/>
          </p:nvSpPr>
          <p:spPr>
            <a:xfrm rot="2729544">
              <a:off x="5953390" y="5095452"/>
              <a:ext cx="783383" cy="326572"/>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ounded Rectangle 191"/>
            <p:cNvSpPr/>
            <p:nvPr/>
          </p:nvSpPr>
          <p:spPr>
            <a:xfrm rot="358400">
              <a:off x="3520065" y="5907275"/>
              <a:ext cx="783383" cy="326572"/>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ounded Rectangle 192"/>
            <p:cNvSpPr/>
            <p:nvPr/>
          </p:nvSpPr>
          <p:spPr>
            <a:xfrm rot="21367672">
              <a:off x="6943990" y="5476451"/>
              <a:ext cx="783383" cy="326572"/>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ounded Rectangle 193"/>
            <p:cNvSpPr/>
            <p:nvPr/>
          </p:nvSpPr>
          <p:spPr>
            <a:xfrm rot="19108113">
              <a:off x="6029589" y="5628852"/>
              <a:ext cx="783383" cy="326572"/>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ounded Rectangle 194"/>
            <p:cNvSpPr/>
            <p:nvPr/>
          </p:nvSpPr>
          <p:spPr>
            <a:xfrm>
              <a:off x="7172589" y="4485852"/>
              <a:ext cx="783383" cy="326572"/>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0" name="TextBox 209"/>
          <p:cNvSpPr txBox="1"/>
          <p:nvPr/>
        </p:nvSpPr>
        <p:spPr>
          <a:xfrm>
            <a:off x="8171950" y="2325362"/>
            <a:ext cx="1752600" cy="369332"/>
          </a:xfrm>
          <a:prstGeom prst="rect">
            <a:avLst/>
          </a:prstGeom>
          <a:noFill/>
        </p:spPr>
        <p:txBody>
          <a:bodyPr wrap="square" rtlCol="0">
            <a:spAutoFit/>
          </a:bodyPr>
          <a:lstStyle/>
          <a:p>
            <a:r>
              <a:rPr lang="en-US" dirty="0" err="1"/>
              <a:t>Jaradite</a:t>
            </a:r>
            <a:r>
              <a:rPr lang="en-US" dirty="0"/>
              <a:t> ruins</a:t>
            </a:r>
          </a:p>
        </p:txBody>
      </p:sp>
      <p:sp>
        <p:nvSpPr>
          <p:cNvPr id="196" name="Double Wave 195">
            <a:extLst>
              <a:ext uri="{FF2B5EF4-FFF2-40B4-BE49-F238E27FC236}">
                <a16:creationId xmlns:a16="http://schemas.microsoft.com/office/drawing/2014/main" id="{C12031CF-8911-4F9A-88CC-B98EEF34035D}"/>
              </a:ext>
            </a:extLst>
          </p:cNvPr>
          <p:cNvSpPr/>
          <p:nvPr/>
        </p:nvSpPr>
        <p:spPr>
          <a:xfrm>
            <a:off x="6382512" y="5020056"/>
            <a:ext cx="1344168" cy="905256"/>
          </a:xfrm>
          <a:prstGeom prst="doubleWav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extBox 210">
            <a:extLst>
              <a:ext uri="{FF2B5EF4-FFF2-40B4-BE49-F238E27FC236}">
                <a16:creationId xmlns:a16="http://schemas.microsoft.com/office/drawing/2014/main" id="{8DD9E522-9A9C-4EF6-934D-A14A05D71A50}"/>
              </a:ext>
            </a:extLst>
          </p:cNvPr>
          <p:cNvSpPr txBox="1"/>
          <p:nvPr/>
        </p:nvSpPr>
        <p:spPr>
          <a:xfrm>
            <a:off x="5773174" y="5879330"/>
            <a:ext cx="2739890" cy="369332"/>
          </a:xfrm>
          <a:prstGeom prst="rect">
            <a:avLst/>
          </a:prstGeom>
          <a:noFill/>
        </p:spPr>
        <p:txBody>
          <a:bodyPr wrap="square" rtlCol="0">
            <a:spAutoFit/>
          </a:bodyPr>
          <a:lstStyle/>
          <a:p>
            <a:r>
              <a:rPr lang="en-US" dirty="0"/>
              <a:t>Waters of Mormon</a:t>
            </a:r>
          </a:p>
        </p:txBody>
      </p:sp>
      <p:grpSp>
        <p:nvGrpSpPr>
          <p:cNvPr id="212" name="Group 211">
            <a:extLst>
              <a:ext uri="{FF2B5EF4-FFF2-40B4-BE49-F238E27FC236}">
                <a16:creationId xmlns:a16="http://schemas.microsoft.com/office/drawing/2014/main" id="{2C1E5BBD-C747-4AB9-986F-606B23596ED5}"/>
              </a:ext>
            </a:extLst>
          </p:cNvPr>
          <p:cNvGrpSpPr/>
          <p:nvPr/>
        </p:nvGrpSpPr>
        <p:grpSpPr>
          <a:xfrm>
            <a:off x="8366760" y="3590544"/>
            <a:ext cx="1700784" cy="1105510"/>
            <a:chOff x="6096000" y="2209800"/>
            <a:chExt cx="3048000" cy="1981200"/>
          </a:xfrm>
          <a:solidFill>
            <a:schemeClr val="bg1"/>
          </a:solidFill>
        </p:grpSpPr>
        <p:sp>
          <p:nvSpPr>
            <p:cNvPr id="213" name="Rounded Rectangle 8">
              <a:extLst>
                <a:ext uri="{FF2B5EF4-FFF2-40B4-BE49-F238E27FC236}">
                  <a16:creationId xmlns:a16="http://schemas.microsoft.com/office/drawing/2014/main" id="{D1277630-1F1D-43B4-9BFE-359F45A351E1}"/>
                </a:ext>
              </a:extLst>
            </p:cNvPr>
            <p:cNvSpPr/>
            <p:nvPr/>
          </p:nvSpPr>
          <p:spPr>
            <a:xfrm>
              <a:off x="7010399" y="2209800"/>
              <a:ext cx="1258389" cy="193766"/>
            </a:xfrm>
            <a:prstGeom prst="roundRect">
              <a:avLst>
                <a:gd name="adj" fmla="val 1017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4" name="Group 213">
              <a:extLst>
                <a:ext uri="{FF2B5EF4-FFF2-40B4-BE49-F238E27FC236}">
                  <a16:creationId xmlns:a16="http://schemas.microsoft.com/office/drawing/2014/main" id="{0F1246EF-56CE-4912-8018-22327C879B04}"/>
                </a:ext>
              </a:extLst>
            </p:cNvPr>
            <p:cNvGrpSpPr/>
            <p:nvPr/>
          </p:nvGrpSpPr>
          <p:grpSpPr>
            <a:xfrm>
              <a:off x="6096000" y="3886200"/>
              <a:ext cx="3048000" cy="228600"/>
              <a:chOff x="1295400" y="6400800"/>
              <a:chExt cx="3048000" cy="228600"/>
            </a:xfrm>
            <a:grpFill/>
          </p:grpSpPr>
          <p:sp>
            <p:nvSpPr>
              <p:cNvPr id="251" name="Rounded Rectangle 534">
                <a:extLst>
                  <a:ext uri="{FF2B5EF4-FFF2-40B4-BE49-F238E27FC236}">
                    <a16:creationId xmlns:a16="http://schemas.microsoft.com/office/drawing/2014/main" id="{4CD1D704-90E9-4B20-855A-FEC5FED66B11}"/>
                  </a:ext>
                </a:extLst>
              </p:cNvPr>
              <p:cNvSpPr/>
              <p:nvPr/>
            </p:nvSpPr>
            <p:spPr>
              <a:xfrm>
                <a:off x="1600200" y="6400800"/>
                <a:ext cx="685800" cy="228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ounded Rectangle 535">
                <a:extLst>
                  <a:ext uri="{FF2B5EF4-FFF2-40B4-BE49-F238E27FC236}">
                    <a16:creationId xmlns:a16="http://schemas.microsoft.com/office/drawing/2014/main" id="{00DF33B6-A522-43B2-8CCF-5AF738157115}"/>
                  </a:ext>
                </a:extLst>
              </p:cNvPr>
              <p:cNvSpPr/>
              <p:nvPr/>
            </p:nvSpPr>
            <p:spPr>
              <a:xfrm>
                <a:off x="2286000" y="6400800"/>
                <a:ext cx="685800" cy="228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ounded Rectangle 536">
                <a:extLst>
                  <a:ext uri="{FF2B5EF4-FFF2-40B4-BE49-F238E27FC236}">
                    <a16:creationId xmlns:a16="http://schemas.microsoft.com/office/drawing/2014/main" id="{FD8D0B65-CEDF-4BDD-9524-FD99F317F7B3}"/>
                  </a:ext>
                </a:extLst>
              </p:cNvPr>
              <p:cNvSpPr/>
              <p:nvPr/>
            </p:nvSpPr>
            <p:spPr>
              <a:xfrm>
                <a:off x="2971800" y="6400800"/>
                <a:ext cx="685800" cy="228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ounded Rectangle 537">
                <a:extLst>
                  <a:ext uri="{FF2B5EF4-FFF2-40B4-BE49-F238E27FC236}">
                    <a16:creationId xmlns:a16="http://schemas.microsoft.com/office/drawing/2014/main" id="{725DA665-A403-4288-B524-B97D2DD98360}"/>
                  </a:ext>
                </a:extLst>
              </p:cNvPr>
              <p:cNvSpPr/>
              <p:nvPr/>
            </p:nvSpPr>
            <p:spPr>
              <a:xfrm>
                <a:off x="3657600" y="6400800"/>
                <a:ext cx="685800" cy="228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ounded Rectangle 533">
                <a:extLst>
                  <a:ext uri="{FF2B5EF4-FFF2-40B4-BE49-F238E27FC236}">
                    <a16:creationId xmlns:a16="http://schemas.microsoft.com/office/drawing/2014/main" id="{491B3786-F85A-4179-8B9C-D95728F92483}"/>
                  </a:ext>
                </a:extLst>
              </p:cNvPr>
              <p:cNvSpPr/>
              <p:nvPr/>
            </p:nvSpPr>
            <p:spPr>
              <a:xfrm>
                <a:off x="1295400" y="6400800"/>
                <a:ext cx="304800" cy="228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214">
              <a:extLst>
                <a:ext uri="{FF2B5EF4-FFF2-40B4-BE49-F238E27FC236}">
                  <a16:creationId xmlns:a16="http://schemas.microsoft.com/office/drawing/2014/main" id="{9E8453B3-2EFA-4FCE-A006-B4B58523CC88}"/>
                </a:ext>
              </a:extLst>
            </p:cNvPr>
            <p:cNvGrpSpPr/>
            <p:nvPr/>
          </p:nvGrpSpPr>
          <p:grpSpPr>
            <a:xfrm>
              <a:off x="6248400" y="3657600"/>
              <a:ext cx="2743200" cy="228600"/>
              <a:chOff x="1600200" y="6400800"/>
              <a:chExt cx="2743200" cy="228600"/>
            </a:xfrm>
            <a:grpFill/>
          </p:grpSpPr>
          <p:sp>
            <p:nvSpPr>
              <p:cNvPr id="247" name="Rounded Rectangle 662">
                <a:extLst>
                  <a:ext uri="{FF2B5EF4-FFF2-40B4-BE49-F238E27FC236}">
                    <a16:creationId xmlns:a16="http://schemas.microsoft.com/office/drawing/2014/main" id="{342B91F7-A9D9-4FF2-BEA7-62B2DE5EE4C8}"/>
                  </a:ext>
                </a:extLst>
              </p:cNvPr>
              <p:cNvSpPr/>
              <p:nvPr/>
            </p:nvSpPr>
            <p:spPr>
              <a:xfrm>
                <a:off x="1600200" y="6400800"/>
                <a:ext cx="685800" cy="228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ounded Rectangle 663">
                <a:extLst>
                  <a:ext uri="{FF2B5EF4-FFF2-40B4-BE49-F238E27FC236}">
                    <a16:creationId xmlns:a16="http://schemas.microsoft.com/office/drawing/2014/main" id="{67018B4C-5230-4A1A-836D-4F743EFC6EC8}"/>
                  </a:ext>
                </a:extLst>
              </p:cNvPr>
              <p:cNvSpPr/>
              <p:nvPr/>
            </p:nvSpPr>
            <p:spPr>
              <a:xfrm>
                <a:off x="2286000" y="6400800"/>
                <a:ext cx="685800" cy="228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ounded Rectangle 664">
                <a:extLst>
                  <a:ext uri="{FF2B5EF4-FFF2-40B4-BE49-F238E27FC236}">
                    <a16:creationId xmlns:a16="http://schemas.microsoft.com/office/drawing/2014/main" id="{10A7E6BA-3190-4748-BCF5-8D817C8DCEBA}"/>
                  </a:ext>
                </a:extLst>
              </p:cNvPr>
              <p:cNvSpPr/>
              <p:nvPr/>
            </p:nvSpPr>
            <p:spPr>
              <a:xfrm>
                <a:off x="2971800" y="6400800"/>
                <a:ext cx="685800" cy="228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ounded Rectangle 665">
                <a:extLst>
                  <a:ext uri="{FF2B5EF4-FFF2-40B4-BE49-F238E27FC236}">
                    <a16:creationId xmlns:a16="http://schemas.microsoft.com/office/drawing/2014/main" id="{BD81945E-699F-4595-A877-FCFB13AF340D}"/>
                  </a:ext>
                </a:extLst>
              </p:cNvPr>
              <p:cNvSpPr/>
              <p:nvPr/>
            </p:nvSpPr>
            <p:spPr>
              <a:xfrm>
                <a:off x="3657600" y="6400800"/>
                <a:ext cx="685800" cy="228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477">
              <a:extLst>
                <a:ext uri="{FF2B5EF4-FFF2-40B4-BE49-F238E27FC236}">
                  <a16:creationId xmlns:a16="http://schemas.microsoft.com/office/drawing/2014/main" id="{553AEB06-89EC-422F-A9F9-EF2354F13236}"/>
                </a:ext>
              </a:extLst>
            </p:cNvPr>
            <p:cNvGrpSpPr/>
            <p:nvPr/>
          </p:nvGrpSpPr>
          <p:grpSpPr>
            <a:xfrm flipH="1">
              <a:off x="8458200" y="3581400"/>
              <a:ext cx="457200" cy="609600"/>
              <a:chOff x="4629955" y="2016365"/>
              <a:chExt cx="2524349" cy="2403235"/>
            </a:xfrm>
            <a:grpFill/>
          </p:grpSpPr>
          <p:sp>
            <p:nvSpPr>
              <p:cNvPr id="240" name="Freeform 85">
                <a:extLst>
                  <a:ext uri="{FF2B5EF4-FFF2-40B4-BE49-F238E27FC236}">
                    <a16:creationId xmlns:a16="http://schemas.microsoft.com/office/drawing/2014/main" id="{61999C6A-2E86-48BE-8236-B80089A14EA9}"/>
                  </a:ext>
                </a:extLst>
              </p:cNvPr>
              <p:cNvSpPr/>
              <p:nvPr/>
            </p:nvSpPr>
            <p:spPr>
              <a:xfrm>
                <a:off x="4876800" y="3276600"/>
                <a:ext cx="1295400" cy="8477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1" name="Freeform 86">
                <a:extLst>
                  <a:ext uri="{FF2B5EF4-FFF2-40B4-BE49-F238E27FC236}">
                    <a16:creationId xmlns:a16="http://schemas.microsoft.com/office/drawing/2014/main" id="{DE7C7DCA-2ED5-40A8-A3B2-40F7169BD1BA}"/>
                  </a:ext>
                </a:extLst>
              </p:cNvPr>
              <p:cNvSpPr/>
              <p:nvPr/>
            </p:nvSpPr>
            <p:spPr>
              <a:xfrm rot="1392903">
                <a:off x="5858904" y="3507233"/>
                <a:ext cx="1295400" cy="6096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2" name="Freeform 87">
                <a:extLst>
                  <a:ext uri="{FF2B5EF4-FFF2-40B4-BE49-F238E27FC236}">
                    <a16:creationId xmlns:a16="http://schemas.microsoft.com/office/drawing/2014/main" id="{B03D646B-14ED-4046-ADCA-7ECCCABC671A}"/>
                  </a:ext>
                </a:extLst>
              </p:cNvPr>
              <p:cNvSpPr/>
              <p:nvPr/>
            </p:nvSpPr>
            <p:spPr>
              <a:xfrm rot="1392903">
                <a:off x="4629955" y="3561877"/>
                <a:ext cx="849862" cy="855242"/>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3" name="Freeform 88">
                <a:extLst>
                  <a:ext uri="{FF2B5EF4-FFF2-40B4-BE49-F238E27FC236}">
                    <a16:creationId xmlns:a16="http://schemas.microsoft.com/office/drawing/2014/main" id="{5F296851-7F1F-487C-B022-E466F11ADD7B}"/>
                  </a:ext>
                </a:extLst>
              </p:cNvPr>
              <p:cNvSpPr/>
              <p:nvPr/>
            </p:nvSpPr>
            <p:spPr>
              <a:xfrm>
                <a:off x="5334000" y="3886200"/>
                <a:ext cx="1295400" cy="5334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4" name="Oval 243">
                <a:extLst>
                  <a:ext uri="{FF2B5EF4-FFF2-40B4-BE49-F238E27FC236}">
                    <a16:creationId xmlns:a16="http://schemas.microsoft.com/office/drawing/2014/main" id="{380990D1-94A3-432C-BB87-F9689E476D2E}"/>
                  </a:ext>
                </a:extLst>
              </p:cNvPr>
              <p:cNvSpPr/>
              <p:nvPr/>
            </p:nvSpPr>
            <p:spPr>
              <a:xfrm rot="2596225">
                <a:off x="5136037" y="3455344"/>
                <a:ext cx="870754" cy="506016"/>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Moon 244">
                <a:extLst>
                  <a:ext uri="{FF2B5EF4-FFF2-40B4-BE49-F238E27FC236}">
                    <a16:creationId xmlns:a16="http://schemas.microsoft.com/office/drawing/2014/main" id="{914D415D-61E2-4BFE-AC84-22411DFA002C}"/>
                  </a:ext>
                </a:extLst>
              </p:cNvPr>
              <p:cNvSpPr/>
              <p:nvPr/>
            </p:nvSpPr>
            <p:spPr>
              <a:xfrm>
                <a:off x="5791200" y="2057400"/>
                <a:ext cx="304800" cy="18288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Moon 245">
                <a:extLst>
                  <a:ext uri="{FF2B5EF4-FFF2-40B4-BE49-F238E27FC236}">
                    <a16:creationId xmlns:a16="http://schemas.microsoft.com/office/drawing/2014/main" id="{A8E55507-A1A1-4C70-B642-C3F798EEF250}"/>
                  </a:ext>
                </a:extLst>
              </p:cNvPr>
              <p:cNvSpPr/>
              <p:nvPr/>
            </p:nvSpPr>
            <p:spPr>
              <a:xfrm rot="522435">
                <a:off x="5855684" y="2016365"/>
                <a:ext cx="609600" cy="19050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 name="Group 122">
              <a:extLst>
                <a:ext uri="{FF2B5EF4-FFF2-40B4-BE49-F238E27FC236}">
                  <a16:creationId xmlns:a16="http://schemas.microsoft.com/office/drawing/2014/main" id="{B5602B99-5782-43B0-8EC0-091D3125D59D}"/>
                </a:ext>
              </a:extLst>
            </p:cNvPr>
            <p:cNvGrpSpPr/>
            <p:nvPr/>
          </p:nvGrpSpPr>
          <p:grpSpPr>
            <a:xfrm>
              <a:off x="6858000" y="3585668"/>
              <a:ext cx="457200" cy="605332"/>
              <a:chOff x="4629955" y="2033191"/>
              <a:chExt cx="2524349" cy="2386409"/>
            </a:xfrm>
            <a:grpFill/>
          </p:grpSpPr>
          <p:sp>
            <p:nvSpPr>
              <p:cNvPr id="233" name="Freeform 155">
                <a:extLst>
                  <a:ext uri="{FF2B5EF4-FFF2-40B4-BE49-F238E27FC236}">
                    <a16:creationId xmlns:a16="http://schemas.microsoft.com/office/drawing/2014/main" id="{D22A962B-837D-49E7-B00A-AD6BE7A7139C}"/>
                  </a:ext>
                </a:extLst>
              </p:cNvPr>
              <p:cNvSpPr/>
              <p:nvPr/>
            </p:nvSpPr>
            <p:spPr>
              <a:xfrm>
                <a:off x="4876800" y="3276600"/>
                <a:ext cx="1295400" cy="8477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 name="Freeform 124">
                <a:extLst>
                  <a:ext uri="{FF2B5EF4-FFF2-40B4-BE49-F238E27FC236}">
                    <a16:creationId xmlns:a16="http://schemas.microsoft.com/office/drawing/2014/main" id="{2FDD8A4F-12E3-4DA9-A707-F6BC6CC6E265}"/>
                  </a:ext>
                </a:extLst>
              </p:cNvPr>
              <p:cNvSpPr/>
              <p:nvPr/>
            </p:nvSpPr>
            <p:spPr>
              <a:xfrm rot="1392903">
                <a:off x="5858904" y="3507233"/>
                <a:ext cx="1295400" cy="6096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 name="Freeform 125">
                <a:extLst>
                  <a:ext uri="{FF2B5EF4-FFF2-40B4-BE49-F238E27FC236}">
                    <a16:creationId xmlns:a16="http://schemas.microsoft.com/office/drawing/2014/main" id="{8CFA58C6-9FD5-4132-A069-B330B38871D1}"/>
                  </a:ext>
                </a:extLst>
              </p:cNvPr>
              <p:cNvSpPr/>
              <p:nvPr/>
            </p:nvSpPr>
            <p:spPr>
              <a:xfrm rot="1392903">
                <a:off x="4629955" y="3561877"/>
                <a:ext cx="849862" cy="855242"/>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 name="Freeform 126">
                <a:extLst>
                  <a:ext uri="{FF2B5EF4-FFF2-40B4-BE49-F238E27FC236}">
                    <a16:creationId xmlns:a16="http://schemas.microsoft.com/office/drawing/2014/main" id="{3274FDE9-6901-4941-A1AC-C9D27DF9CE20}"/>
                  </a:ext>
                </a:extLst>
              </p:cNvPr>
              <p:cNvSpPr/>
              <p:nvPr/>
            </p:nvSpPr>
            <p:spPr>
              <a:xfrm>
                <a:off x="5334000" y="3886200"/>
                <a:ext cx="1295400" cy="5334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 name="Oval 236">
                <a:extLst>
                  <a:ext uri="{FF2B5EF4-FFF2-40B4-BE49-F238E27FC236}">
                    <a16:creationId xmlns:a16="http://schemas.microsoft.com/office/drawing/2014/main" id="{8A83FE8D-3684-4BB3-A804-FC59787C86A6}"/>
                  </a:ext>
                </a:extLst>
              </p:cNvPr>
              <p:cNvSpPr/>
              <p:nvPr/>
            </p:nvSpPr>
            <p:spPr>
              <a:xfrm rot="2596225">
                <a:off x="5136037" y="3455344"/>
                <a:ext cx="870754" cy="506016"/>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Moon 237">
                <a:extLst>
                  <a:ext uri="{FF2B5EF4-FFF2-40B4-BE49-F238E27FC236}">
                    <a16:creationId xmlns:a16="http://schemas.microsoft.com/office/drawing/2014/main" id="{6816F0BD-79AC-4640-83A9-B7324E16E61E}"/>
                  </a:ext>
                </a:extLst>
              </p:cNvPr>
              <p:cNvSpPr/>
              <p:nvPr/>
            </p:nvSpPr>
            <p:spPr>
              <a:xfrm>
                <a:off x="5791200" y="2057400"/>
                <a:ext cx="304800" cy="18288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Moon 238">
                <a:extLst>
                  <a:ext uri="{FF2B5EF4-FFF2-40B4-BE49-F238E27FC236}">
                    <a16:creationId xmlns:a16="http://schemas.microsoft.com/office/drawing/2014/main" id="{901C79AF-87AD-458D-A31D-408D540CEDC5}"/>
                  </a:ext>
                </a:extLst>
              </p:cNvPr>
              <p:cNvSpPr/>
              <p:nvPr/>
            </p:nvSpPr>
            <p:spPr>
              <a:xfrm rot="522435">
                <a:off x="6165192" y="2033191"/>
                <a:ext cx="298289" cy="1905001"/>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8" name="Group 217">
              <a:extLst>
                <a:ext uri="{FF2B5EF4-FFF2-40B4-BE49-F238E27FC236}">
                  <a16:creationId xmlns:a16="http://schemas.microsoft.com/office/drawing/2014/main" id="{BC6E6204-F4D0-4BDC-95B2-3F293968A9E8}"/>
                </a:ext>
              </a:extLst>
            </p:cNvPr>
            <p:cNvGrpSpPr/>
            <p:nvPr/>
          </p:nvGrpSpPr>
          <p:grpSpPr>
            <a:xfrm>
              <a:off x="6324600" y="3276600"/>
              <a:ext cx="2590800" cy="381000"/>
              <a:chOff x="3810000" y="4495800"/>
              <a:chExt cx="2590800" cy="609600"/>
            </a:xfrm>
            <a:grpFill/>
          </p:grpSpPr>
          <p:sp>
            <p:nvSpPr>
              <p:cNvPr id="229" name="Rounded Rectangle 680">
                <a:extLst>
                  <a:ext uri="{FF2B5EF4-FFF2-40B4-BE49-F238E27FC236}">
                    <a16:creationId xmlns:a16="http://schemas.microsoft.com/office/drawing/2014/main" id="{360F2B07-0798-4609-BFDF-EC0F706B3643}"/>
                  </a:ext>
                </a:extLst>
              </p:cNvPr>
              <p:cNvSpPr/>
              <p:nvPr/>
            </p:nvSpPr>
            <p:spPr>
              <a:xfrm>
                <a:off x="3810000" y="4953000"/>
                <a:ext cx="2590800" cy="152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ounded Rectangle 681">
                <a:extLst>
                  <a:ext uri="{FF2B5EF4-FFF2-40B4-BE49-F238E27FC236}">
                    <a16:creationId xmlns:a16="http://schemas.microsoft.com/office/drawing/2014/main" id="{0FB3069B-2649-4D9C-B63D-051CE17820D9}"/>
                  </a:ext>
                </a:extLst>
              </p:cNvPr>
              <p:cNvSpPr/>
              <p:nvPr/>
            </p:nvSpPr>
            <p:spPr>
              <a:xfrm>
                <a:off x="3962400" y="4800600"/>
                <a:ext cx="2362200" cy="152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ounded Rectangle 682">
                <a:extLst>
                  <a:ext uri="{FF2B5EF4-FFF2-40B4-BE49-F238E27FC236}">
                    <a16:creationId xmlns:a16="http://schemas.microsoft.com/office/drawing/2014/main" id="{25966DBF-3AF3-4A2D-BE6D-C4088886B275}"/>
                  </a:ext>
                </a:extLst>
              </p:cNvPr>
              <p:cNvSpPr/>
              <p:nvPr/>
            </p:nvSpPr>
            <p:spPr>
              <a:xfrm>
                <a:off x="4038600" y="4648200"/>
                <a:ext cx="2209800" cy="152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683">
                <a:extLst>
                  <a:ext uri="{FF2B5EF4-FFF2-40B4-BE49-F238E27FC236}">
                    <a16:creationId xmlns:a16="http://schemas.microsoft.com/office/drawing/2014/main" id="{7D3F89B4-5606-4F02-BCD7-D650A5B88216}"/>
                  </a:ext>
                </a:extLst>
              </p:cNvPr>
              <p:cNvSpPr/>
              <p:nvPr/>
            </p:nvSpPr>
            <p:spPr>
              <a:xfrm>
                <a:off x="4191000" y="4495800"/>
                <a:ext cx="1905000" cy="152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9" name="Trapezoid 218">
              <a:extLst>
                <a:ext uri="{FF2B5EF4-FFF2-40B4-BE49-F238E27FC236}">
                  <a16:creationId xmlns:a16="http://schemas.microsoft.com/office/drawing/2014/main" id="{A5336E8C-192F-415E-A218-4C4FDA299763}"/>
                </a:ext>
              </a:extLst>
            </p:cNvPr>
            <p:cNvSpPr/>
            <p:nvPr/>
          </p:nvSpPr>
          <p:spPr>
            <a:xfrm>
              <a:off x="6705600" y="2590800"/>
              <a:ext cx="19050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0" name="Group 141">
              <a:extLst>
                <a:ext uri="{FF2B5EF4-FFF2-40B4-BE49-F238E27FC236}">
                  <a16:creationId xmlns:a16="http://schemas.microsoft.com/office/drawing/2014/main" id="{9E39E8A8-BB81-4991-9989-759137B89A2D}"/>
                </a:ext>
              </a:extLst>
            </p:cNvPr>
            <p:cNvGrpSpPr/>
            <p:nvPr/>
          </p:nvGrpSpPr>
          <p:grpSpPr>
            <a:xfrm>
              <a:off x="6781800" y="2362200"/>
              <a:ext cx="1744476" cy="370024"/>
              <a:chOff x="402787" y="2353717"/>
              <a:chExt cx="1450671" cy="428853"/>
            </a:xfrm>
            <a:grpFill/>
          </p:grpSpPr>
          <p:sp>
            <p:nvSpPr>
              <p:cNvPr id="222" name="Rounded Rectangle 686">
                <a:extLst>
                  <a:ext uri="{FF2B5EF4-FFF2-40B4-BE49-F238E27FC236}">
                    <a16:creationId xmlns:a16="http://schemas.microsoft.com/office/drawing/2014/main" id="{CBFE3FCF-CE27-4BA8-A351-849D51A2EEAD}"/>
                  </a:ext>
                </a:extLst>
              </p:cNvPr>
              <p:cNvSpPr/>
              <p:nvPr/>
            </p:nvSpPr>
            <p:spPr>
              <a:xfrm>
                <a:off x="1301000" y="2353717"/>
                <a:ext cx="381788" cy="214479"/>
              </a:xfrm>
              <a:prstGeom prst="roundRect">
                <a:avLst>
                  <a:gd name="adj"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ounded Rectangle 687">
                <a:extLst>
                  <a:ext uri="{FF2B5EF4-FFF2-40B4-BE49-F238E27FC236}">
                    <a16:creationId xmlns:a16="http://schemas.microsoft.com/office/drawing/2014/main" id="{3BC956F3-AAB4-4494-9895-94BD190A5159}"/>
                  </a:ext>
                </a:extLst>
              </p:cNvPr>
              <p:cNvSpPr/>
              <p:nvPr/>
            </p:nvSpPr>
            <p:spPr>
              <a:xfrm>
                <a:off x="402787" y="2568144"/>
                <a:ext cx="372816" cy="214426"/>
              </a:xfrm>
              <a:prstGeom prst="roundRect">
                <a:avLst>
                  <a:gd name="adj"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ed Rectangle 44">
                <a:extLst>
                  <a:ext uri="{FF2B5EF4-FFF2-40B4-BE49-F238E27FC236}">
                    <a16:creationId xmlns:a16="http://schemas.microsoft.com/office/drawing/2014/main" id="{67F5FBC4-C1CF-4056-AAE3-F2E0E55688C2}"/>
                  </a:ext>
                </a:extLst>
              </p:cNvPr>
              <p:cNvSpPr/>
              <p:nvPr/>
            </p:nvSpPr>
            <p:spPr>
              <a:xfrm>
                <a:off x="762072" y="2568144"/>
                <a:ext cx="372816" cy="214426"/>
              </a:xfrm>
              <a:prstGeom prst="roundRect">
                <a:avLst>
                  <a:gd name="adj"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ounded Rectangle 45">
                <a:extLst>
                  <a:ext uri="{FF2B5EF4-FFF2-40B4-BE49-F238E27FC236}">
                    <a16:creationId xmlns:a16="http://schemas.microsoft.com/office/drawing/2014/main" id="{75D28565-997C-48C3-B88C-BB17BAEE98D4}"/>
                  </a:ext>
                </a:extLst>
              </p:cNvPr>
              <p:cNvSpPr/>
              <p:nvPr/>
            </p:nvSpPr>
            <p:spPr>
              <a:xfrm>
                <a:off x="1121357" y="2568144"/>
                <a:ext cx="372816" cy="214426"/>
              </a:xfrm>
              <a:prstGeom prst="roundRect">
                <a:avLst>
                  <a:gd name="adj"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ounded Rectangle 46">
                <a:extLst>
                  <a:ext uri="{FF2B5EF4-FFF2-40B4-BE49-F238E27FC236}">
                    <a16:creationId xmlns:a16="http://schemas.microsoft.com/office/drawing/2014/main" id="{4FC76580-9A0D-4E13-B46C-921549954CF7}"/>
                  </a:ext>
                </a:extLst>
              </p:cNvPr>
              <p:cNvSpPr/>
              <p:nvPr/>
            </p:nvSpPr>
            <p:spPr>
              <a:xfrm>
                <a:off x="1480642" y="2568144"/>
                <a:ext cx="372816" cy="214426"/>
              </a:xfrm>
              <a:prstGeom prst="roundRect">
                <a:avLst>
                  <a:gd name="adj"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ed Rectangle 47">
                <a:extLst>
                  <a:ext uri="{FF2B5EF4-FFF2-40B4-BE49-F238E27FC236}">
                    <a16:creationId xmlns:a16="http://schemas.microsoft.com/office/drawing/2014/main" id="{6F17F10E-300B-430D-B0A4-4C0B34524924}"/>
                  </a:ext>
                </a:extLst>
              </p:cNvPr>
              <p:cNvSpPr/>
              <p:nvPr/>
            </p:nvSpPr>
            <p:spPr>
              <a:xfrm>
                <a:off x="582430" y="2353718"/>
                <a:ext cx="372816" cy="214426"/>
              </a:xfrm>
              <a:prstGeom prst="roundRect">
                <a:avLst>
                  <a:gd name="adj"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48">
                <a:extLst>
                  <a:ext uri="{FF2B5EF4-FFF2-40B4-BE49-F238E27FC236}">
                    <a16:creationId xmlns:a16="http://schemas.microsoft.com/office/drawing/2014/main" id="{F2A7861E-6B9C-40FA-8270-8844D21DC947}"/>
                  </a:ext>
                </a:extLst>
              </p:cNvPr>
              <p:cNvSpPr/>
              <p:nvPr/>
            </p:nvSpPr>
            <p:spPr>
              <a:xfrm>
                <a:off x="941715" y="2353718"/>
                <a:ext cx="372816" cy="214426"/>
              </a:xfrm>
              <a:prstGeom prst="roundRect">
                <a:avLst>
                  <a:gd name="adj"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Rounded Rectangle 13">
              <a:extLst>
                <a:ext uri="{FF2B5EF4-FFF2-40B4-BE49-F238E27FC236}">
                  <a16:creationId xmlns:a16="http://schemas.microsoft.com/office/drawing/2014/main" id="{561E0264-E40A-4823-9678-EFC8FDC17E7F}"/>
                </a:ext>
              </a:extLst>
            </p:cNvPr>
            <p:cNvSpPr/>
            <p:nvPr/>
          </p:nvSpPr>
          <p:spPr>
            <a:xfrm>
              <a:off x="7546086" y="2934613"/>
              <a:ext cx="216026" cy="333021"/>
            </a:xfrm>
            <a:prstGeom prst="roundRect">
              <a:avLst>
                <a:gd name="adj"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6" name="TextBox 255">
            <a:extLst>
              <a:ext uri="{FF2B5EF4-FFF2-40B4-BE49-F238E27FC236}">
                <a16:creationId xmlns:a16="http://schemas.microsoft.com/office/drawing/2014/main" id="{7555A661-0193-4B2A-BC57-51423EED3247}"/>
              </a:ext>
            </a:extLst>
          </p:cNvPr>
          <p:cNvSpPr txBox="1"/>
          <p:nvPr/>
        </p:nvSpPr>
        <p:spPr>
          <a:xfrm>
            <a:off x="8793742" y="4647938"/>
            <a:ext cx="2233922" cy="369332"/>
          </a:xfrm>
          <a:prstGeom prst="rect">
            <a:avLst/>
          </a:prstGeom>
          <a:noFill/>
        </p:spPr>
        <p:txBody>
          <a:bodyPr wrap="square" rtlCol="0">
            <a:spAutoFit/>
          </a:bodyPr>
          <a:lstStyle/>
          <a:p>
            <a:r>
              <a:rPr lang="en-US" dirty="0"/>
              <a:t>Land of </a:t>
            </a:r>
            <a:r>
              <a:rPr lang="en-US" dirty="0" err="1"/>
              <a:t>Helam</a:t>
            </a:r>
            <a:endParaRPr lang="en-US" dirty="0"/>
          </a:p>
        </p:txBody>
      </p:sp>
      <p:sp>
        <p:nvSpPr>
          <p:cNvPr id="257" name="TextBox 256">
            <a:extLst>
              <a:ext uri="{FF2B5EF4-FFF2-40B4-BE49-F238E27FC236}">
                <a16:creationId xmlns:a16="http://schemas.microsoft.com/office/drawing/2014/main" id="{18F65352-481B-4159-9449-22D2986BFFC3}"/>
              </a:ext>
            </a:extLst>
          </p:cNvPr>
          <p:cNvSpPr txBox="1"/>
          <p:nvPr/>
        </p:nvSpPr>
        <p:spPr>
          <a:xfrm>
            <a:off x="8693158" y="1054346"/>
            <a:ext cx="1752600" cy="646331"/>
          </a:xfrm>
          <a:prstGeom prst="rect">
            <a:avLst/>
          </a:prstGeom>
          <a:noFill/>
        </p:spPr>
        <p:txBody>
          <a:bodyPr wrap="square" rtlCol="0">
            <a:spAutoFit/>
          </a:bodyPr>
          <a:lstStyle/>
          <a:p>
            <a:r>
              <a:rPr lang="en-US" dirty="0"/>
              <a:t>24 Gold plates (Book of Ether)</a:t>
            </a:r>
          </a:p>
        </p:txBody>
      </p:sp>
      <p:grpSp>
        <p:nvGrpSpPr>
          <p:cNvPr id="258" name="Group 257">
            <a:extLst>
              <a:ext uri="{FF2B5EF4-FFF2-40B4-BE49-F238E27FC236}">
                <a16:creationId xmlns:a16="http://schemas.microsoft.com/office/drawing/2014/main" id="{150A855F-FE17-414C-A53F-279FD9EB78CC}"/>
              </a:ext>
            </a:extLst>
          </p:cNvPr>
          <p:cNvGrpSpPr/>
          <p:nvPr/>
        </p:nvGrpSpPr>
        <p:grpSpPr>
          <a:xfrm>
            <a:off x="5835869" y="4718304"/>
            <a:ext cx="628406" cy="799467"/>
            <a:chOff x="5334000" y="914400"/>
            <a:chExt cx="4495800" cy="5715000"/>
          </a:xfrm>
          <a:solidFill>
            <a:schemeClr val="bg1"/>
          </a:solidFill>
        </p:grpSpPr>
        <p:grpSp>
          <p:nvGrpSpPr>
            <p:cNvPr id="259" name="Group 7">
              <a:extLst>
                <a:ext uri="{FF2B5EF4-FFF2-40B4-BE49-F238E27FC236}">
                  <a16:creationId xmlns:a16="http://schemas.microsoft.com/office/drawing/2014/main" id="{BE8CC7C4-77C6-4B4A-9880-BCCB06D80F22}"/>
                </a:ext>
              </a:extLst>
            </p:cNvPr>
            <p:cNvGrpSpPr/>
            <p:nvPr/>
          </p:nvGrpSpPr>
          <p:grpSpPr>
            <a:xfrm>
              <a:off x="5334000" y="914400"/>
              <a:ext cx="4495800" cy="5715000"/>
              <a:chOff x="2895600" y="685800"/>
              <a:chExt cx="4495800" cy="5715000"/>
            </a:xfrm>
            <a:grpFill/>
          </p:grpSpPr>
          <p:sp>
            <p:nvSpPr>
              <p:cNvPr id="262" name="Double Wave 261">
                <a:extLst>
                  <a:ext uri="{FF2B5EF4-FFF2-40B4-BE49-F238E27FC236}">
                    <a16:creationId xmlns:a16="http://schemas.microsoft.com/office/drawing/2014/main" id="{A05C1BE5-1DB4-4E92-B786-355D6722DEA1}"/>
                  </a:ext>
                </a:extLst>
              </p:cNvPr>
              <p:cNvSpPr/>
              <p:nvPr/>
            </p:nvSpPr>
            <p:spPr>
              <a:xfrm rot="16200000">
                <a:off x="3276600" y="4191000"/>
                <a:ext cx="3657600" cy="762000"/>
              </a:xfrm>
              <a:prstGeom prst="doubleWav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Double Wave 262">
                <a:extLst>
                  <a:ext uri="{FF2B5EF4-FFF2-40B4-BE49-F238E27FC236}">
                    <a16:creationId xmlns:a16="http://schemas.microsoft.com/office/drawing/2014/main" id="{E177C1D3-A095-4455-964E-C7612EAB52FD}"/>
                  </a:ext>
                </a:extLst>
              </p:cNvPr>
              <p:cNvSpPr/>
              <p:nvPr/>
            </p:nvSpPr>
            <p:spPr>
              <a:xfrm rot="14132626">
                <a:off x="2784980" y="2692792"/>
                <a:ext cx="3053910" cy="415788"/>
              </a:xfrm>
              <a:prstGeom prst="doubleWav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Double Wave 263">
                <a:extLst>
                  <a:ext uri="{FF2B5EF4-FFF2-40B4-BE49-F238E27FC236}">
                    <a16:creationId xmlns:a16="http://schemas.microsoft.com/office/drawing/2014/main" id="{2289CD04-AACE-41A4-80BE-CE09BA8D5925}"/>
                  </a:ext>
                </a:extLst>
              </p:cNvPr>
              <p:cNvSpPr/>
              <p:nvPr/>
            </p:nvSpPr>
            <p:spPr>
              <a:xfrm rot="17924385">
                <a:off x="4266338" y="3212122"/>
                <a:ext cx="3053910" cy="415788"/>
              </a:xfrm>
              <a:prstGeom prst="doubleWav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Double Wave 264">
                <a:extLst>
                  <a:ext uri="{FF2B5EF4-FFF2-40B4-BE49-F238E27FC236}">
                    <a16:creationId xmlns:a16="http://schemas.microsoft.com/office/drawing/2014/main" id="{E477D98D-3C2C-467F-86BD-08750237DFB5}"/>
                  </a:ext>
                </a:extLst>
              </p:cNvPr>
              <p:cNvSpPr/>
              <p:nvPr/>
            </p:nvSpPr>
            <p:spPr>
              <a:xfrm rot="17365274">
                <a:off x="3901239" y="2215703"/>
                <a:ext cx="3053910" cy="415788"/>
              </a:xfrm>
              <a:prstGeom prst="doubleWav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Double Wave 265">
                <a:extLst>
                  <a:ext uri="{FF2B5EF4-FFF2-40B4-BE49-F238E27FC236}">
                    <a16:creationId xmlns:a16="http://schemas.microsoft.com/office/drawing/2014/main" id="{9507CDBF-1EFA-470F-A59A-AEC631128A28}"/>
                  </a:ext>
                </a:extLst>
              </p:cNvPr>
              <p:cNvSpPr/>
              <p:nvPr/>
            </p:nvSpPr>
            <p:spPr>
              <a:xfrm rot="15146068">
                <a:off x="3323075" y="2148804"/>
                <a:ext cx="3053910" cy="415788"/>
              </a:xfrm>
              <a:prstGeom prst="doubleWav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a:extLst>
                  <a:ext uri="{FF2B5EF4-FFF2-40B4-BE49-F238E27FC236}">
                    <a16:creationId xmlns:a16="http://schemas.microsoft.com/office/drawing/2014/main" id="{5B57AF21-3546-4901-B561-5FFD4B43E867}"/>
                  </a:ext>
                </a:extLst>
              </p:cNvPr>
              <p:cNvSpPr/>
              <p:nvPr/>
            </p:nvSpPr>
            <p:spPr>
              <a:xfrm>
                <a:off x="4876800" y="3352800"/>
                <a:ext cx="533400" cy="2133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Cloud 267">
                <a:extLst>
                  <a:ext uri="{FF2B5EF4-FFF2-40B4-BE49-F238E27FC236}">
                    <a16:creationId xmlns:a16="http://schemas.microsoft.com/office/drawing/2014/main" id="{93A7F17E-B393-48FE-9EDB-D95BF8DDDEC6}"/>
                  </a:ext>
                </a:extLst>
              </p:cNvPr>
              <p:cNvSpPr/>
              <p:nvPr/>
            </p:nvSpPr>
            <p:spPr>
              <a:xfrm>
                <a:off x="2895600" y="2286000"/>
                <a:ext cx="1752600" cy="1219200"/>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Cloud 268">
                <a:extLst>
                  <a:ext uri="{FF2B5EF4-FFF2-40B4-BE49-F238E27FC236}">
                    <a16:creationId xmlns:a16="http://schemas.microsoft.com/office/drawing/2014/main" id="{CF86D6B0-0EA1-49D8-83A4-FB81E2A53B2B}"/>
                  </a:ext>
                </a:extLst>
              </p:cNvPr>
              <p:cNvSpPr/>
              <p:nvPr/>
            </p:nvSpPr>
            <p:spPr>
              <a:xfrm>
                <a:off x="3048000" y="1371600"/>
                <a:ext cx="1752600" cy="1219200"/>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Cloud 269">
                <a:extLst>
                  <a:ext uri="{FF2B5EF4-FFF2-40B4-BE49-F238E27FC236}">
                    <a16:creationId xmlns:a16="http://schemas.microsoft.com/office/drawing/2014/main" id="{0D7A45A2-1EA0-415C-845E-2116AEA41C68}"/>
                  </a:ext>
                </a:extLst>
              </p:cNvPr>
              <p:cNvSpPr/>
              <p:nvPr/>
            </p:nvSpPr>
            <p:spPr>
              <a:xfrm>
                <a:off x="5638800" y="2286000"/>
                <a:ext cx="1752600" cy="1219200"/>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Cloud 270">
                <a:extLst>
                  <a:ext uri="{FF2B5EF4-FFF2-40B4-BE49-F238E27FC236}">
                    <a16:creationId xmlns:a16="http://schemas.microsoft.com/office/drawing/2014/main" id="{BE14CFE5-C531-414A-801D-671A5C6E90CE}"/>
                  </a:ext>
                </a:extLst>
              </p:cNvPr>
              <p:cNvSpPr/>
              <p:nvPr/>
            </p:nvSpPr>
            <p:spPr>
              <a:xfrm>
                <a:off x="5181600" y="1524000"/>
                <a:ext cx="1752600" cy="1219200"/>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Cloud 271">
                <a:extLst>
                  <a:ext uri="{FF2B5EF4-FFF2-40B4-BE49-F238E27FC236}">
                    <a16:creationId xmlns:a16="http://schemas.microsoft.com/office/drawing/2014/main" id="{254E640C-FF06-4D10-A3E0-4F5615ED3034}"/>
                  </a:ext>
                </a:extLst>
              </p:cNvPr>
              <p:cNvSpPr/>
              <p:nvPr/>
            </p:nvSpPr>
            <p:spPr>
              <a:xfrm>
                <a:off x="4572000" y="762000"/>
                <a:ext cx="1752600" cy="1219200"/>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Cloud 272">
                <a:extLst>
                  <a:ext uri="{FF2B5EF4-FFF2-40B4-BE49-F238E27FC236}">
                    <a16:creationId xmlns:a16="http://schemas.microsoft.com/office/drawing/2014/main" id="{775CB6E9-CC09-4E58-BE1E-B21100EDA0EC}"/>
                  </a:ext>
                </a:extLst>
              </p:cNvPr>
              <p:cNvSpPr/>
              <p:nvPr/>
            </p:nvSpPr>
            <p:spPr>
              <a:xfrm>
                <a:off x="3810000" y="685800"/>
                <a:ext cx="1752600" cy="1219200"/>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Cloud 273">
                <a:extLst>
                  <a:ext uri="{FF2B5EF4-FFF2-40B4-BE49-F238E27FC236}">
                    <a16:creationId xmlns:a16="http://schemas.microsoft.com/office/drawing/2014/main" id="{D90C5807-5BB4-47CC-B542-76667CB29C89}"/>
                  </a:ext>
                </a:extLst>
              </p:cNvPr>
              <p:cNvSpPr/>
              <p:nvPr/>
            </p:nvSpPr>
            <p:spPr>
              <a:xfrm>
                <a:off x="4038600" y="1905000"/>
                <a:ext cx="1752600" cy="1219200"/>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0" name="Oval 259">
              <a:extLst>
                <a:ext uri="{FF2B5EF4-FFF2-40B4-BE49-F238E27FC236}">
                  <a16:creationId xmlns:a16="http://schemas.microsoft.com/office/drawing/2014/main" id="{83C056EC-590B-4E1F-B2D4-005C69C11E79}"/>
                </a:ext>
              </a:extLst>
            </p:cNvPr>
            <p:cNvSpPr/>
            <p:nvPr/>
          </p:nvSpPr>
          <p:spPr>
            <a:xfrm rot="20123371">
              <a:off x="7167079" y="3607326"/>
              <a:ext cx="379814" cy="7741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a:extLst>
                <a:ext uri="{FF2B5EF4-FFF2-40B4-BE49-F238E27FC236}">
                  <a16:creationId xmlns:a16="http://schemas.microsoft.com/office/drawing/2014/main" id="{867F1813-30F1-45A9-AB00-F643FBE99D25}"/>
                </a:ext>
              </a:extLst>
            </p:cNvPr>
            <p:cNvSpPr/>
            <p:nvPr/>
          </p:nvSpPr>
          <p:spPr>
            <a:xfrm rot="21076854">
              <a:off x="7590765" y="3835040"/>
              <a:ext cx="379814" cy="6485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274">
            <a:extLst>
              <a:ext uri="{FF2B5EF4-FFF2-40B4-BE49-F238E27FC236}">
                <a16:creationId xmlns:a16="http://schemas.microsoft.com/office/drawing/2014/main" id="{F543A01E-7AEB-4A96-8F80-79F66FDC8DE4}"/>
              </a:ext>
            </a:extLst>
          </p:cNvPr>
          <p:cNvGrpSpPr/>
          <p:nvPr/>
        </p:nvGrpSpPr>
        <p:grpSpPr>
          <a:xfrm>
            <a:off x="6114289" y="4962144"/>
            <a:ext cx="579120" cy="736765"/>
            <a:chOff x="5334000" y="914400"/>
            <a:chExt cx="4495800" cy="5715000"/>
          </a:xfrm>
          <a:solidFill>
            <a:schemeClr val="bg1"/>
          </a:solidFill>
        </p:grpSpPr>
        <p:grpSp>
          <p:nvGrpSpPr>
            <p:cNvPr id="276" name="Group 7">
              <a:extLst>
                <a:ext uri="{FF2B5EF4-FFF2-40B4-BE49-F238E27FC236}">
                  <a16:creationId xmlns:a16="http://schemas.microsoft.com/office/drawing/2014/main" id="{B191C02B-2488-4D62-AB00-A38B9F36A08F}"/>
                </a:ext>
              </a:extLst>
            </p:cNvPr>
            <p:cNvGrpSpPr/>
            <p:nvPr/>
          </p:nvGrpSpPr>
          <p:grpSpPr>
            <a:xfrm>
              <a:off x="5334000" y="914400"/>
              <a:ext cx="4495800" cy="5715000"/>
              <a:chOff x="2895600" y="685800"/>
              <a:chExt cx="4495800" cy="5715000"/>
            </a:xfrm>
            <a:grpFill/>
          </p:grpSpPr>
          <p:sp>
            <p:nvSpPr>
              <p:cNvPr id="279" name="Double Wave 278">
                <a:extLst>
                  <a:ext uri="{FF2B5EF4-FFF2-40B4-BE49-F238E27FC236}">
                    <a16:creationId xmlns:a16="http://schemas.microsoft.com/office/drawing/2014/main" id="{FAD6F64C-5DF9-4CB4-B621-0DC0C25F5415}"/>
                  </a:ext>
                </a:extLst>
              </p:cNvPr>
              <p:cNvSpPr/>
              <p:nvPr/>
            </p:nvSpPr>
            <p:spPr>
              <a:xfrm rot="16200000">
                <a:off x="3276600" y="4191000"/>
                <a:ext cx="3657600" cy="762000"/>
              </a:xfrm>
              <a:prstGeom prst="doubleWav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Double Wave 279">
                <a:extLst>
                  <a:ext uri="{FF2B5EF4-FFF2-40B4-BE49-F238E27FC236}">
                    <a16:creationId xmlns:a16="http://schemas.microsoft.com/office/drawing/2014/main" id="{C82B1B4D-E6FE-4B4C-AF96-F06E11F4FE73}"/>
                  </a:ext>
                </a:extLst>
              </p:cNvPr>
              <p:cNvSpPr/>
              <p:nvPr/>
            </p:nvSpPr>
            <p:spPr>
              <a:xfrm rot="14132626">
                <a:off x="2784980" y="2692792"/>
                <a:ext cx="3053910" cy="415788"/>
              </a:xfrm>
              <a:prstGeom prst="doubleWav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Double Wave 280">
                <a:extLst>
                  <a:ext uri="{FF2B5EF4-FFF2-40B4-BE49-F238E27FC236}">
                    <a16:creationId xmlns:a16="http://schemas.microsoft.com/office/drawing/2014/main" id="{BCDC7CBB-B024-4CFF-B0A2-0A39F2E8E46E}"/>
                  </a:ext>
                </a:extLst>
              </p:cNvPr>
              <p:cNvSpPr/>
              <p:nvPr/>
            </p:nvSpPr>
            <p:spPr>
              <a:xfrm rot="17924385">
                <a:off x="4266338" y="3212122"/>
                <a:ext cx="3053910" cy="415788"/>
              </a:xfrm>
              <a:prstGeom prst="doubleWav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Double Wave 281">
                <a:extLst>
                  <a:ext uri="{FF2B5EF4-FFF2-40B4-BE49-F238E27FC236}">
                    <a16:creationId xmlns:a16="http://schemas.microsoft.com/office/drawing/2014/main" id="{682517F2-AA0F-4170-9245-32B7827FBD47}"/>
                  </a:ext>
                </a:extLst>
              </p:cNvPr>
              <p:cNvSpPr/>
              <p:nvPr/>
            </p:nvSpPr>
            <p:spPr>
              <a:xfrm rot="17365274">
                <a:off x="3901239" y="2215703"/>
                <a:ext cx="3053910" cy="415788"/>
              </a:xfrm>
              <a:prstGeom prst="doubleWav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Double Wave 282">
                <a:extLst>
                  <a:ext uri="{FF2B5EF4-FFF2-40B4-BE49-F238E27FC236}">
                    <a16:creationId xmlns:a16="http://schemas.microsoft.com/office/drawing/2014/main" id="{DBCA91F2-B678-4BAB-9A7C-6E6B555F1956}"/>
                  </a:ext>
                </a:extLst>
              </p:cNvPr>
              <p:cNvSpPr/>
              <p:nvPr/>
            </p:nvSpPr>
            <p:spPr>
              <a:xfrm rot="15146068">
                <a:off x="3323075" y="2148804"/>
                <a:ext cx="3053910" cy="415788"/>
              </a:xfrm>
              <a:prstGeom prst="doubleWav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a:extLst>
                  <a:ext uri="{FF2B5EF4-FFF2-40B4-BE49-F238E27FC236}">
                    <a16:creationId xmlns:a16="http://schemas.microsoft.com/office/drawing/2014/main" id="{38FE596A-8790-4A37-BB72-F4A51B6A0790}"/>
                  </a:ext>
                </a:extLst>
              </p:cNvPr>
              <p:cNvSpPr/>
              <p:nvPr/>
            </p:nvSpPr>
            <p:spPr>
              <a:xfrm>
                <a:off x="4876800" y="3352800"/>
                <a:ext cx="533400" cy="2133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Cloud 284">
                <a:extLst>
                  <a:ext uri="{FF2B5EF4-FFF2-40B4-BE49-F238E27FC236}">
                    <a16:creationId xmlns:a16="http://schemas.microsoft.com/office/drawing/2014/main" id="{E38A4B94-46E0-4034-9BCF-234F2395DC7C}"/>
                  </a:ext>
                </a:extLst>
              </p:cNvPr>
              <p:cNvSpPr/>
              <p:nvPr/>
            </p:nvSpPr>
            <p:spPr>
              <a:xfrm>
                <a:off x="2895600" y="2286000"/>
                <a:ext cx="1752600" cy="1219200"/>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Cloud 285">
                <a:extLst>
                  <a:ext uri="{FF2B5EF4-FFF2-40B4-BE49-F238E27FC236}">
                    <a16:creationId xmlns:a16="http://schemas.microsoft.com/office/drawing/2014/main" id="{C2002E89-1864-489A-827B-4972CE10AED0}"/>
                  </a:ext>
                </a:extLst>
              </p:cNvPr>
              <p:cNvSpPr/>
              <p:nvPr/>
            </p:nvSpPr>
            <p:spPr>
              <a:xfrm>
                <a:off x="3048000" y="1371600"/>
                <a:ext cx="1752600" cy="1219200"/>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Cloud 286">
                <a:extLst>
                  <a:ext uri="{FF2B5EF4-FFF2-40B4-BE49-F238E27FC236}">
                    <a16:creationId xmlns:a16="http://schemas.microsoft.com/office/drawing/2014/main" id="{16A4A2A3-136E-4F70-A420-07E2AF2CFDC6}"/>
                  </a:ext>
                </a:extLst>
              </p:cNvPr>
              <p:cNvSpPr/>
              <p:nvPr/>
            </p:nvSpPr>
            <p:spPr>
              <a:xfrm>
                <a:off x="5638800" y="2286000"/>
                <a:ext cx="1752600" cy="1219200"/>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Cloud 287">
                <a:extLst>
                  <a:ext uri="{FF2B5EF4-FFF2-40B4-BE49-F238E27FC236}">
                    <a16:creationId xmlns:a16="http://schemas.microsoft.com/office/drawing/2014/main" id="{F9764F48-BD24-4406-9CCB-E53A93FE8B41}"/>
                  </a:ext>
                </a:extLst>
              </p:cNvPr>
              <p:cNvSpPr/>
              <p:nvPr/>
            </p:nvSpPr>
            <p:spPr>
              <a:xfrm>
                <a:off x="5181600" y="1524000"/>
                <a:ext cx="1752600" cy="1219200"/>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Cloud 288">
                <a:extLst>
                  <a:ext uri="{FF2B5EF4-FFF2-40B4-BE49-F238E27FC236}">
                    <a16:creationId xmlns:a16="http://schemas.microsoft.com/office/drawing/2014/main" id="{2924D934-DB0C-4E00-9B37-D4A3767F3D4D}"/>
                  </a:ext>
                </a:extLst>
              </p:cNvPr>
              <p:cNvSpPr/>
              <p:nvPr/>
            </p:nvSpPr>
            <p:spPr>
              <a:xfrm>
                <a:off x="4572000" y="762000"/>
                <a:ext cx="1752600" cy="1219200"/>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Cloud 289">
                <a:extLst>
                  <a:ext uri="{FF2B5EF4-FFF2-40B4-BE49-F238E27FC236}">
                    <a16:creationId xmlns:a16="http://schemas.microsoft.com/office/drawing/2014/main" id="{82B8E9A5-CADA-4DFE-BFEB-140031AE4A25}"/>
                  </a:ext>
                </a:extLst>
              </p:cNvPr>
              <p:cNvSpPr/>
              <p:nvPr/>
            </p:nvSpPr>
            <p:spPr>
              <a:xfrm>
                <a:off x="3810000" y="685800"/>
                <a:ext cx="1752600" cy="1219200"/>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Cloud 290">
                <a:extLst>
                  <a:ext uri="{FF2B5EF4-FFF2-40B4-BE49-F238E27FC236}">
                    <a16:creationId xmlns:a16="http://schemas.microsoft.com/office/drawing/2014/main" id="{5B2EBDE7-8473-44C2-BEF0-99EDD6BDFFDA}"/>
                  </a:ext>
                </a:extLst>
              </p:cNvPr>
              <p:cNvSpPr/>
              <p:nvPr/>
            </p:nvSpPr>
            <p:spPr>
              <a:xfrm>
                <a:off x="4038600" y="1905000"/>
                <a:ext cx="1752600" cy="1219200"/>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7" name="Oval 276">
              <a:extLst>
                <a:ext uri="{FF2B5EF4-FFF2-40B4-BE49-F238E27FC236}">
                  <a16:creationId xmlns:a16="http://schemas.microsoft.com/office/drawing/2014/main" id="{CAD44A46-A506-472E-AAA4-2CA837653EEE}"/>
                </a:ext>
              </a:extLst>
            </p:cNvPr>
            <p:cNvSpPr/>
            <p:nvPr/>
          </p:nvSpPr>
          <p:spPr>
            <a:xfrm rot="20123371">
              <a:off x="7167079" y="3607326"/>
              <a:ext cx="379814" cy="7741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a:extLst>
                <a:ext uri="{FF2B5EF4-FFF2-40B4-BE49-F238E27FC236}">
                  <a16:creationId xmlns:a16="http://schemas.microsoft.com/office/drawing/2014/main" id="{7AE4FE6C-D0AA-4F07-8201-7AD5B6B01137}"/>
                </a:ext>
              </a:extLst>
            </p:cNvPr>
            <p:cNvSpPr/>
            <p:nvPr/>
          </p:nvSpPr>
          <p:spPr>
            <a:xfrm rot="21076854">
              <a:off x="7590765" y="3835040"/>
              <a:ext cx="379814" cy="6485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2" name="Group 291">
            <a:extLst>
              <a:ext uri="{FF2B5EF4-FFF2-40B4-BE49-F238E27FC236}">
                <a16:creationId xmlns:a16="http://schemas.microsoft.com/office/drawing/2014/main" id="{15EC3773-5D46-4F35-AF53-190DBDE558A4}"/>
              </a:ext>
            </a:extLst>
          </p:cNvPr>
          <p:cNvGrpSpPr/>
          <p:nvPr/>
        </p:nvGrpSpPr>
        <p:grpSpPr>
          <a:xfrm>
            <a:off x="7389360" y="4742689"/>
            <a:ext cx="498331" cy="798575"/>
            <a:chOff x="5334000" y="914400"/>
            <a:chExt cx="4495800" cy="5715000"/>
          </a:xfrm>
          <a:solidFill>
            <a:schemeClr val="bg1"/>
          </a:solidFill>
        </p:grpSpPr>
        <p:grpSp>
          <p:nvGrpSpPr>
            <p:cNvPr id="293" name="Group 7">
              <a:extLst>
                <a:ext uri="{FF2B5EF4-FFF2-40B4-BE49-F238E27FC236}">
                  <a16:creationId xmlns:a16="http://schemas.microsoft.com/office/drawing/2014/main" id="{66D58D49-8DE6-4033-A502-27A7F9A9FC54}"/>
                </a:ext>
              </a:extLst>
            </p:cNvPr>
            <p:cNvGrpSpPr/>
            <p:nvPr/>
          </p:nvGrpSpPr>
          <p:grpSpPr>
            <a:xfrm>
              <a:off x="5334000" y="914400"/>
              <a:ext cx="4495800" cy="5715000"/>
              <a:chOff x="2895600" y="685800"/>
              <a:chExt cx="4495800" cy="5715000"/>
            </a:xfrm>
            <a:grpFill/>
          </p:grpSpPr>
          <p:sp>
            <p:nvSpPr>
              <p:cNvPr id="296" name="Double Wave 295">
                <a:extLst>
                  <a:ext uri="{FF2B5EF4-FFF2-40B4-BE49-F238E27FC236}">
                    <a16:creationId xmlns:a16="http://schemas.microsoft.com/office/drawing/2014/main" id="{7C610083-EAA0-4DBF-B3D0-C0BE1D8631BB}"/>
                  </a:ext>
                </a:extLst>
              </p:cNvPr>
              <p:cNvSpPr/>
              <p:nvPr/>
            </p:nvSpPr>
            <p:spPr>
              <a:xfrm rot="16200000">
                <a:off x="3276600" y="4191000"/>
                <a:ext cx="3657600" cy="762000"/>
              </a:xfrm>
              <a:prstGeom prst="doubleWav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Double Wave 296">
                <a:extLst>
                  <a:ext uri="{FF2B5EF4-FFF2-40B4-BE49-F238E27FC236}">
                    <a16:creationId xmlns:a16="http://schemas.microsoft.com/office/drawing/2014/main" id="{BE31FBA7-6D0F-43E3-8D1A-188AA5E386C9}"/>
                  </a:ext>
                </a:extLst>
              </p:cNvPr>
              <p:cNvSpPr/>
              <p:nvPr/>
            </p:nvSpPr>
            <p:spPr>
              <a:xfrm rot="14132626">
                <a:off x="2784980" y="2692792"/>
                <a:ext cx="3053910" cy="415788"/>
              </a:xfrm>
              <a:prstGeom prst="doubleWav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Double Wave 297">
                <a:extLst>
                  <a:ext uri="{FF2B5EF4-FFF2-40B4-BE49-F238E27FC236}">
                    <a16:creationId xmlns:a16="http://schemas.microsoft.com/office/drawing/2014/main" id="{52645651-5B9C-446E-886B-3CB1F2538BAD}"/>
                  </a:ext>
                </a:extLst>
              </p:cNvPr>
              <p:cNvSpPr/>
              <p:nvPr/>
            </p:nvSpPr>
            <p:spPr>
              <a:xfrm rot="17924385">
                <a:off x="4266338" y="3212122"/>
                <a:ext cx="3053910" cy="415788"/>
              </a:xfrm>
              <a:prstGeom prst="doubleWav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Double Wave 298">
                <a:extLst>
                  <a:ext uri="{FF2B5EF4-FFF2-40B4-BE49-F238E27FC236}">
                    <a16:creationId xmlns:a16="http://schemas.microsoft.com/office/drawing/2014/main" id="{62D3A4C1-A53C-4DBC-84C8-3E0C2E28639E}"/>
                  </a:ext>
                </a:extLst>
              </p:cNvPr>
              <p:cNvSpPr/>
              <p:nvPr/>
            </p:nvSpPr>
            <p:spPr>
              <a:xfrm rot="17365274">
                <a:off x="3901239" y="2215703"/>
                <a:ext cx="3053910" cy="415788"/>
              </a:xfrm>
              <a:prstGeom prst="doubleWav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Double Wave 299">
                <a:extLst>
                  <a:ext uri="{FF2B5EF4-FFF2-40B4-BE49-F238E27FC236}">
                    <a16:creationId xmlns:a16="http://schemas.microsoft.com/office/drawing/2014/main" id="{470E3ED6-0BB8-41E8-B323-9E1E6835DE42}"/>
                  </a:ext>
                </a:extLst>
              </p:cNvPr>
              <p:cNvSpPr/>
              <p:nvPr/>
            </p:nvSpPr>
            <p:spPr>
              <a:xfrm rot="15146068">
                <a:off x="3323075" y="2148804"/>
                <a:ext cx="3053910" cy="415788"/>
              </a:xfrm>
              <a:prstGeom prst="doubleWav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a:extLst>
                  <a:ext uri="{FF2B5EF4-FFF2-40B4-BE49-F238E27FC236}">
                    <a16:creationId xmlns:a16="http://schemas.microsoft.com/office/drawing/2014/main" id="{05A81EED-0800-4E2F-943E-E570FAF6E342}"/>
                  </a:ext>
                </a:extLst>
              </p:cNvPr>
              <p:cNvSpPr/>
              <p:nvPr/>
            </p:nvSpPr>
            <p:spPr>
              <a:xfrm>
                <a:off x="4876800" y="3352800"/>
                <a:ext cx="533400" cy="2133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Cloud 301">
                <a:extLst>
                  <a:ext uri="{FF2B5EF4-FFF2-40B4-BE49-F238E27FC236}">
                    <a16:creationId xmlns:a16="http://schemas.microsoft.com/office/drawing/2014/main" id="{BE9F68AA-3E5D-483A-9F90-659332D24558}"/>
                  </a:ext>
                </a:extLst>
              </p:cNvPr>
              <p:cNvSpPr/>
              <p:nvPr/>
            </p:nvSpPr>
            <p:spPr>
              <a:xfrm>
                <a:off x="2895600" y="2286000"/>
                <a:ext cx="1752600" cy="1219200"/>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Cloud 302">
                <a:extLst>
                  <a:ext uri="{FF2B5EF4-FFF2-40B4-BE49-F238E27FC236}">
                    <a16:creationId xmlns:a16="http://schemas.microsoft.com/office/drawing/2014/main" id="{1157606F-2DE7-45DA-9E78-DBCF475B2BD0}"/>
                  </a:ext>
                </a:extLst>
              </p:cNvPr>
              <p:cNvSpPr/>
              <p:nvPr/>
            </p:nvSpPr>
            <p:spPr>
              <a:xfrm>
                <a:off x="3048000" y="1371600"/>
                <a:ext cx="1752600" cy="1219200"/>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Cloud 303">
                <a:extLst>
                  <a:ext uri="{FF2B5EF4-FFF2-40B4-BE49-F238E27FC236}">
                    <a16:creationId xmlns:a16="http://schemas.microsoft.com/office/drawing/2014/main" id="{A0EFA782-93C8-4984-8596-291365ACD5E9}"/>
                  </a:ext>
                </a:extLst>
              </p:cNvPr>
              <p:cNvSpPr/>
              <p:nvPr/>
            </p:nvSpPr>
            <p:spPr>
              <a:xfrm>
                <a:off x="5638800" y="2286000"/>
                <a:ext cx="1752600" cy="1219200"/>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Cloud 304">
                <a:extLst>
                  <a:ext uri="{FF2B5EF4-FFF2-40B4-BE49-F238E27FC236}">
                    <a16:creationId xmlns:a16="http://schemas.microsoft.com/office/drawing/2014/main" id="{2FF921A0-F74F-45E0-A672-0481773B40AB}"/>
                  </a:ext>
                </a:extLst>
              </p:cNvPr>
              <p:cNvSpPr/>
              <p:nvPr/>
            </p:nvSpPr>
            <p:spPr>
              <a:xfrm>
                <a:off x="5181600" y="1524000"/>
                <a:ext cx="1752600" cy="1219200"/>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Cloud 305">
                <a:extLst>
                  <a:ext uri="{FF2B5EF4-FFF2-40B4-BE49-F238E27FC236}">
                    <a16:creationId xmlns:a16="http://schemas.microsoft.com/office/drawing/2014/main" id="{D5D38540-6C8D-4E40-B095-44A0C5825710}"/>
                  </a:ext>
                </a:extLst>
              </p:cNvPr>
              <p:cNvSpPr/>
              <p:nvPr/>
            </p:nvSpPr>
            <p:spPr>
              <a:xfrm>
                <a:off x="4572000" y="762000"/>
                <a:ext cx="1752600" cy="1219200"/>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Cloud 306">
                <a:extLst>
                  <a:ext uri="{FF2B5EF4-FFF2-40B4-BE49-F238E27FC236}">
                    <a16:creationId xmlns:a16="http://schemas.microsoft.com/office/drawing/2014/main" id="{FB6AA682-B225-4460-8E72-7E5D7B87033B}"/>
                  </a:ext>
                </a:extLst>
              </p:cNvPr>
              <p:cNvSpPr/>
              <p:nvPr/>
            </p:nvSpPr>
            <p:spPr>
              <a:xfrm>
                <a:off x="3810000" y="685800"/>
                <a:ext cx="1752600" cy="1219200"/>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Cloud 307">
                <a:extLst>
                  <a:ext uri="{FF2B5EF4-FFF2-40B4-BE49-F238E27FC236}">
                    <a16:creationId xmlns:a16="http://schemas.microsoft.com/office/drawing/2014/main" id="{BEE800F4-86F4-4B72-BB6A-3403957E77C8}"/>
                  </a:ext>
                </a:extLst>
              </p:cNvPr>
              <p:cNvSpPr/>
              <p:nvPr/>
            </p:nvSpPr>
            <p:spPr>
              <a:xfrm>
                <a:off x="4038600" y="1905000"/>
                <a:ext cx="1752600" cy="1219200"/>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4" name="Oval 293">
              <a:extLst>
                <a:ext uri="{FF2B5EF4-FFF2-40B4-BE49-F238E27FC236}">
                  <a16:creationId xmlns:a16="http://schemas.microsoft.com/office/drawing/2014/main" id="{0670BFF0-0C35-4C1C-B2F7-79FE17B251BE}"/>
                </a:ext>
              </a:extLst>
            </p:cNvPr>
            <p:cNvSpPr/>
            <p:nvPr/>
          </p:nvSpPr>
          <p:spPr>
            <a:xfrm rot="20123371">
              <a:off x="7167079" y="3607326"/>
              <a:ext cx="379814" cy="7741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a:extLst>
                <a:ext uri="{FF2B5EF4-FFF2-40B4-BE49-F238E27FC236}">
                  <a16:creationId xmlns:a16="http://schemas.microsoft.com/office/drawing/2014/main" id="{0CD970B1-CC6A-4BA4-BBD6-7F1778866FB9}"/>
                </a:ext>
              </a:extLst>
            </p:cNvPr>
            <p:cNvSpPr/>
            <p:nvPr/>
          </p:nvSpPr>
          <p:spPr>
            <a:xfrm rot="21076854">
              <a:off x="7590765" y="3835040"/>
              <a:ext cx="379814" cy="6485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9" name="Group 308">
            <a:extLst>
              <a:ext uri="{FF2B5EF4-FFF2-40B4-BE49-F238E27FC236}">
                <a16:creationId xmlns:a16="http://schemas.microsoft.com/office/drawing/2014/main" id="{0BE6B9FB-4BD3-4601-BB91-78099D331851}"/>
              </a:ext>
            </a:extLst>
          </p:cNvPr>
          <p:cNvGrpSpPr/>
          <p:nvPr/>
        </p:nvGrpSpPr>
        <p:grpSpPr>
          <a:xfrm>
            <a:off x="7496040" y="5157216"/>
            <a:ext cx="596400" cy="737617"/>
            <a:chOff x="5334000" y="914400"/>
            <a:chExt cx="4495800" cy="5715000"/>
          </a:xfrm>
          <a:solidFill>
            <a:schemeClr val="bg1"/>
          </a:solidFill>
        </p:grpSpPr>
        <p:grpSp>
          <p:nvGrpSpPr>
            <p:cNvPr id="310" name="Group 7">
              <a:extLst>
                <a:ext uri="{FF2B5EF4-FFF2-40B4-BE49-F238E27FC236}">
                  <a16:creationId xmlns:a16="http://schemas.microsoft.com/office/drawing/2014/main" id="{5969ECA2-279D-4E7B-9DD5-91A2F11708B8}"/>
                </a:ext>
              </a:extLst>
            </p:cNvPr>
            <p:cNvGrpSpPr/>
            <p:nvPr/>
          </p:nvGrpSpPr>
          <p:grpSpPr>
            <a:xfrm>
              <a:off x="5334000" y="914400"/>
              <a:ext cx="4495800" cy="5715000"/>
              <a:chOff x="2895600" y="685800"/>
              <a:chExt cx="4495800" cy="5715000"/>
            </a:xfrm>
            <a:grpFill/>
          </p:grpSpPr>
          <p:sp>
            <p:nvSpPr>
              <p:cNvPr id="313" name="Double Wave 312">
                <a:extLst>
                  <a:ext uri="{FF2B5EF4-FFF2-40B4-BE49-F238E27FC236}">
                    <a16:creationId xmlns:a16="http://schemas.microsoft.com/office/drawing/2014/main" id="{A9725D93-2FB0-4C0F-984C-7B8D7602DDAE}"/>
                  </a:ext>
                </a:extLst>
              </p:cNvPr>
              <p:cNvSpPr/>
              <p:nvPr/>
            </p:nvSpPr>
            <p:spPr>
              <a:xfrm rot="16200000">
                <a:off x="3276600" y="4191000"/>
                <a:ext cx="3657600" cy="762000"/>
              </a:xfrm>
              <a:prstGeom prst="doubleWav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Double Wave 313">
                <a:extLst>
                  <a:ext uri="{FF2B5EF4-FFF2-40B4-BE49-F238E27FC236}">
                    <a16:creationId xmlns:a16="http://schemas.microsoft.com/office/drawing/2014/main" id="{1237F4AF-E33B-4EB1-9C49-A75AB4DC69D0}"/>
                  </a:ext>
                </a:extLst>
              </p:cNvPr>
              <p:cNvSpPr/>
              <p:nvPr/>
            </p:nvSpPr>
            <p:spPr>
              <a:xfrm rot="14132626">
                <a:off x="2784980" y="2692792"/>
                <a:ext cx="3053910" cy="415788"/>
              </a:xfrm>
              <a:prstGeom prst="doubleWav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Double Wave 314">
                <a:extLst>
                  <a:ext uri="{FF2B5EF4-FFF2-40B4-BE49-F238E27FC236}">
                    <a16:creationId xmlns:a16="http://schemas.microsoft.com/office/drawing/2014/main" id="{A931B6B5-F78B-4E8C-A94A-0689C401C1E2}"/>
                  </a:ext>
                </a:extLst>
              </p:cNvPr>
              <p:cNvSpPr/>
              <p:nvPr/>
            </p:nvSpPr>
            <p:spPr>
              <a:xfrm rot="17924385">
                <a:off x="4266338" y="3212122"/>
                <a:ext cx="3053910" cy="415788"/>
              </a:xfrm>
              <a:prstGeom prst="doubleWav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Double Wave 315">
                <a:extLst>
                  <a:ext uri="{FF2B5EF4-FFF2-40B4-BE49-F238E27FC236}">
                    <a16:creationId xmlns:a16="http://schemas.microsoft.com/office/drawing/2014/main" id="{103E9623-6E24-444F-BF1F-C410B9E46C32}"/>
                  </a:ext>
                </a:extLst>
              </p:cNvPr>
              <p:cNvSpPr/>
              <p:nvPr/>
            </p:nvSpPr>
            <p:spPr>
              <a:xfrm rot="17365274">
                <a:off x="3901239" y="2215703"/>
                <a:ext cx="3053910" cy="415788"/>
              </a:xfrm>
              <a:prstGeom prst="doubleWav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Double Wave 316">
                <a:extLst>
                  <a:ext uri="{FF2B5EF4-FFF2-40B4-BE49-F238E27FC236}">
                    <a16:creationId xmlns:a16="http://schemas.microsoft.com/office/drawing/2014/main" id="{070564BC-6503-4856-8E21-A69201AADE2E}"/>
                  </a:ext>
                </a:extLst>
              </p:cNvPr>
              <p:cNvSpPr/>
              <p:nvPr/>
            </p:nvSpPr>
            <p:spPr>
              <a:xfrm rot="15146068">
                <a:off x="3323075" y="2148804"/>
                <a:ext cx="3053910" cy="415788"/>
              </a:xfrm>
              <a:prstGeom prst="doubleWav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a:extLst>
                  <a:ext uri="{FF2B5EF4-FFF2-40B4-BE49-F238E27FC236}">
                    <a16:creationId xmlns:a16="http://schemas.microsoft.com/office/drawing/2014/main" id="{A335AABB-E670-4BD7-94A7-7D7EFBED4D59}"/>
                  </a:ext>
                </a:extLst>
              </p:cNvPr>
              <p:cNvSpPr/>
              <p:nvPr/>
            </p:nvSpPr>
            <p:spPr>
              <a:xfrm>
                <a:off x="4876800" y="3352800"/>
                <a:ext cx="533400" cy="2133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Cloud 318">
                <a:extLst>
                  <a:ext uri="{FF2B5EF4-FFF2-40B4-BE49-F238E27FC236}">
                    <a16:creationId xmlns:a16="http://schemas.microsoft.com/office/drawing/2014/main" id="{E2DEBD9C-4F44-47AE-BD13-5BAF81687E61}"/>
                  </a:ext>
                </a:extLst>
              </p:cNvPr>
              <p:cNvSpPr/>
              <p:nvPr/>
            </p:nvSpPr>
            <p:spPr>
              <a:xfrm>
                <a:off x="2895600" y="2286000"/>
                <a:ext cx="1752600" cy="1219200"/>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Cloud 319">
                <a:extLst>
                  <a:ext uri="{FF2B5EF4-FFF2-40B4-BE49-F238E27FC236}">
                    <a16:creationId xmlns:a16="http://schemas.microsoft.com/office/drawing/2014/main" id="{86B0069D-C45D-48F1-8EEE-1EE7FB3A9605}"/>
                  </a:ext>
                </a:extLst>
              </p:cNvPr>
              <p:cNvSpPr/>
              <p:nvPr/>
            </p:nvSpPr>
            <p:spPr>
              <a:xfrm>
                <a:off x="3048000" y="1371600"/>
                <a:ext cx="1752600" cy="1219200"/>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Cloud 320">
                <a:extLst>
                  <a:ext uri="{FF2B5EF4-FFF2-40B4-BE49-F238E27FC236}">
                    <a16:creationId xmlns:a16="http://schemas.microsoft.com/office/drawing/2014/main" id="{10C5DFC9-FFD9-42D7-A20E-A484D11783F9}"/>
                  </a:ext>
                </a:extLst>
              </p:cNvPr>
              <p:cNvSpPr/>
              <p:nvPr/>
            </p:nvSpPr>
            <p:spPr>
              <a:xfrm>
                <a:off x="5638800" y="2286000"/>
                <a:ext cx="1752600" cy="1219200"/>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Cloud 321">
                <a:extLst>
                  <a:ext uri="{FF2B5EF4-FFF2-40B4-BE49-F238E27FC236}">
                    <a16:creationId xmlns:a16="http://schemas.microsoft.com/office/drawing/2014/main" id="{822A18BA-A76E-4EE3-8A5A-A29953B7ACED}"/>
                  </a:ext>
                </a:extLst>
              </p:cNvPr>
              <p:cNvSpPr/>
              <p:nvPr/>
            </p:nvSpPr>
            <p:spPr>
              <a:xfrm>
                <a:off x="5181600" y="1524000"/>
                <a:ext cx="1752600" cy="1219200"/>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Cloud 322">
                <a:extLst>
                  <a:ext uri="{FF2B5EF4-FFF2-40B4-BE49-F238E27FC236}">
                    <a16:creationId xmlns:a16="http://schemas.microsoft.com/office/drawing/2014/main" id="{A930F88F-B65A-40A0-A126-6AE5C0F45B07}"/>
                  </a:ext>
                </a:extLst>
              </p:cNvPr>
              <p:cNvSpPr/>
              <p:nvPr/>
            </p:nvSpPr>
            <p:spPr>
              <a:xfrm>
                <a:off x="4572000" y="762000"/>
                <a:ext cx="1752600" cy="1219200"/>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Cloud 323">
                <a:extLst>
                  <a:ext uri="{FF2B5EF4-FFF2-40B4-BE49-F238E27FC236}">
                    <a16:creationId xmlns:a16="http://schemas.microsoft.com/office/drawing/2014/main" id="{09E86303-BCA6-4138-AF6B-F588F5173CCE}"/>
                  </a:ext>
                </a:extLst>
              </p:cNvPr>
              <p:cNvSpPr/>
              <p:nvPr/>
            </p:nvSpPr>
            <p:spPr>
              <a:xfrm>
                <a:off x="3810000" y="685800"/>
                <a:ext cx="1752600" cy="1219200"/>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Cloud 324">
                <a:extLst>
                  <a:ext uri="{FF2B5EF4-FFF2-40B4-BE49-F238E27FC236}">
                    <a16:creationId xmlns:a16="http://schemas.microsoft.com/office/drawing/2014/main" id="{170F41E1-299A-4A80-A4B0-100B70DA2A0A}"/>
                  </a:ext>
                </a:extLst>
              </p:cNvPr>
              <p:cNvSpPr/>
              <p:nvPr/>
            </p:nvSpPr>
            <p:spPr>
              <a:xfrm>
                <a:off x="4038600" y="1905000"/>
                <a:ext cx="1752600" cy="1219200"/>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1" name="Oval 310">
              <a:extLst>
                <a:ext uri="{FF2B5EF4-FFF2-40B4-BE49-F238E27FC236}">
                  <a16:creationId xmlns:a16="http://schemas.microsoft.com/office/drawing/2014/main" id="{1A2B0108-9006-4F4E-B7B1-2FA1DDEBDEDA}"/>
                </a:ext>
              </a:extLst>
            </p:cNvPr>
            <p:cNvSpPr/>
            <p:nvPr/>
          </p:nvSpPr>
          <p:spPr>
            <a:xfrm rot="20123371">
              <a:off x="7167079" y="3607326"/>
              <a:ext cx="379814" cy="7741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a:extLst>
                <a:ext uri="{FF2B5EF4-FFF2-40B4-BE49-F238E27FC236}">
                  <a16:creationId xmlns:a16="http://schemas.microsoft.com/office/drawing/2014/main" id="{D83C7FE4-0FAB-4DE5-ABB5-880719464B6D}"/>
                </a:ext>
              </a:extLst>
            </p:cNvPr>
            <p:cNvSpPr/>
            <p:nvPr/>
          </p:nvSpPr>
          <p:spPr>
            <a:xfrm rot="21076854">
              <a:off x="7590765" y="3835040"/>
              <a:ext cx="379814" cy="6485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6" name="Group 325">
            <a:extLst>
              <a:ext uri="{FF2B5EF4-FFF2-40B4-BE49-F238E27FC236}">
                <a16:creationId xmlns:a16="http://schemas.microsoft.com/office/drawing/2014/main" id="{64F3A904-10F2-4D2B-A44E-C3904D1529D4}"/>
              </a:ext>
            </a:extLst>
          </p:cNvPr>
          <p:cNvGrpSpPr/>
          <p:nvPr/>
        </p:nvGrpSpPr>
        <p:grpSpPr>
          <a:xfrm>
            <a:off x="6127488" y="5337049"/>
            <a:ext cx="498331" cy="633984"/>
            <a:chOff x="5334000" y="914400"/>
            <a:chExt cx="4495800" cy="5715000"/>
          </a:xfrm>
          <a:solidFill>
            <a:schemeClr val="bg1"/>
          </a:solidFill>
        </p:grpSpPr>
        <p:grpSp>
          <p:nvGrpSpPr>
            <p:cNvPr id="327" name="Group 7">
              <a:extLst>
                <a:ext uri="{FF2B5EF4-FFF2-40B4-BE49-F238E27FC236}">
                  <a16:creationId xmlns:a16="http://schemas.microsoft.com/office/drawing/2014/main" id="{A4D30BD5-9941-4BEB-A446-C5D0F1F26943}"/>
                </a:ext>
              </a:extLst>
            </p:cNvPr>
            <p:cNvGrpSpPr/>
            <p:nvPr/>
          </p:nvGrpSpPr>
          <p:grpSpPr>
            <a:xfrm>
              <a:off x="5334000" y="914400"/>
              <a:ext cx="4495800" cy="5715000"/>
              <a:chOff x="2895600" y="685800"/>
              <a:chExt cx="4495800" cy="5715000"/>
            </a:xfrm>
            <a:grpFill/>
          </p:grpSpPr>
          <p:sp>
            <p:nvSpPr>
              <p:cNvPr id="330" name="Double Wave 329">
                <a:extLst>
                  <a:ext uri="{FF2B5EF4-FFF2-40B4-BE49-F238E27FC236}">
                    <a16:creationId xmlns:a16="http://schemas.microsoft.com/office/drawing/2014/main" id="{1593CFC5-AABC-44C8-9969-08DC83EB0336}"/>
                  </a:ext>
                </a:extLst>
              </p:cNvPr>
              <p:cNvSpPr/>
              <p:nvPr/>
            </p:nvSpPr>
            <p:spPr>
              <a:xfrm rot="16200000">
                <a:off x="3276600" y="4191000"/>
                <a:ext cx="3657600" cy="762000"/>
              </a:xfrm>
              <a:prstGeom prst="doubleWav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Double Wave 330">
                <a:extLst>
                  <a:ext uri="{FF2B5EF4-FFF2-40B4-BE49-F238E27FC236}">
                    <a16:creationId xmlns:a16="http://schemas.microsoft.com/office/drawing/2014/main" id="{A68A920A-E4FB-4C61-82AE-CBC1E5D04C0A}"/>
                  </a:ext>
                </a:extLst>
              </p:cNvPr>
              <p:cNvSpPr/>
              <p:nvPr/>
            </p:nvSpPr>
            <p:spPr>
              <a:xfrm rot="14132626">
                <a:off x="2784980" y="2692792"/>
                <a:ext cx="3053910" cy="415788"/>
              </a:xfrm>
              <a:prstGeom prst="doubleWav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Double Wave 331">
                <a:extLst>
                  <a:ext uri="{FF2B5EF4-FFF2-40B4-BE49-F238E27FC236}">
                    <a16:creationId xmlns:a16="http://schemas.microsoft.com/office/drawing/2014/main" id="{5B5FCDA0-35AB-4753-B462-BA0274E0A4AC}"/>
                  </a:ext>
                </a:extLst>
              </p:cNvPr>
              <p:cNvSpPr/>
              <p:nvPr/>
            </p:nvSpPr>
            <p:spPr>
              <a:xfrm rot="17924385">
                <a:off x="4266338" y="3212122"/>
                <a:ext cx="3053910" cy="415788"/>
              </a:xfrm>
              <a:prstGeom prst="doubleWav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Double Wave 332">
                <a:extLst>
                  <a:ext uri="{FF2B5EF4-FFF2-40B4-BE49-F238E27FC236}">
                    <a16:creationId xmlns:a16="http://schemas.microsoft.com/office/drawing/2014/main" id="{A0FF9CA2-53AA-4D52-A223-CDFCFAA3E775}"/>
                  </a:ext>
                </a:extLst>
              </p:cNvPr>
              <p:cNvSpPr/>
              <p:nvPr/>
            </p:nvSpPr>
            <p:spPr>
              <a:xfrm rot="17365274">
                <a:off x="3901239" y="2215703"/>
                <a:ext cx="3053910" cy="415788"/>
              </a:xfrm>
              <a:prstGeom prst="doubleWav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Double Wave 333">
                <a:extLst>
                  <a:ext uri="{FF2B5EF4-FFF2-40B4-BE49-F238E27FC236}">
                    <a16:creationId xmlns:a16="http://schemas.microsoft.com/office/drawing/2014/main" id="{D97552B2-E3A2-4207-8AE8-C0F9E5C53096}"/>
                  </a:ext>
                </a:extLst>
              </p:cNvPr>
              <p:cNvSpPr/>
              <p:nvPr/>
            </p:nvSpPr>
            <p:spPr>
              <a:xfrm rot="15146068">
                <a:off x="3323075" y="2148804"/>
                <a:ext cx="3053910" cy="415788"/>
              </a:xfrm>
              <a:prstGeom prst="doubleWav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a:extLst>
                  <a:ext uri="{FF2B5EF4-FFF2-40B4-BE49-F238E27FC236}">
                    <a16:creationId xmlns:a16="http://schemas.microsoft.com/office/drawing/2014/main" id="{890220F0-53B3-4AF9-99C4-579663FF765A}"/>
                  </a:ext>
                </a:extLst>
              </p:cNvPr>
              <p:cNvSpPr/>
              <p:nvPr/>
            </p:nvSpPr>
            <p:spPr>
              <a:xfrm>
                <a:off x="4876800" y="3352800"/>
                <a:ext cx="533400" cy="2133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Cloud 335">
                <a:extLst>
                  <a:ext uri="{FF2B5EF4-FFF2-40B4-BE49-F238E27FC236}">
                    <a16:creationId xmlns:a16="http://schemas.microsoft.com/office/drawing/2014/main" id="{B60C0023-8907-4643-B221-AB1B6C70BBDF}"/>
                  </a:ext>
                </a:extLst>
              </p:cNvPr>
              <p:cNvSpPr/>
              <p:nvPr/>
            </p:nvSpPr>
            <p:spPr>
              <a:xfrm>
                <a:off x="2895600" y="2286000"/>
                <a:ext cx="1752600" cy="1219200"/>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Cloud 336">
                <a:extLst>
                  <a:ext uri="{FF2B5EF4-FFF2-40B4-BE49-F238E27FC236}">
                    <a16:creationId xmlns:a16="http://schemas.microsoft.com/office/drawing/2014/main" id="{B8BE53E5-4D5C-4ABF-8484-B4655E75DEBB}"/>
                  </a:ext>
                </a:extLst>
              </p:cNvPr>
              <p:cNvSpPr/>
              <p:nvPr/>
            </p:nvSpPr>
            <p:spPr>
              <a:xfrm>
                <a:off x="3048000" y="1371600"/>
                <a:ext cx="1752600" cy="1219200"/>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Cloud 337">
                <a:extLst>
                  <a:ext uri="{FF2B5EF4-FFF2-40B4-BE49-F238E27FC236}">
                    <a16:creationId xmlns:a16="http://schemas.microsoft.com/office/drawing/2014/main" id="{7624601A-A348-44C9-A5A9-0441CE092C23}"/>
                  </a:ext>
                </a:extLst>
              </p:cNvPr>
              <p:cNvSpPr/>
              <p:nvPr/>
            </p:nvSpPr>
            <p:spPr>
              <a:xfrm>
                <a:off x="5638800" y="2286000"/>
                <a:ext cx="1752600" cy="1219200"/>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Cloud 338">
                <a:extLst>
                  <a:ext uri="{FF2B5EF4-FFF2-40B4-BE49-F238E27FC236}">
                    <a16:creationId xmlns:a16="http://schemas.microsoft.com/office/drawing/2014/main" id="{48846AE3-DC75-4C55-893E-81A6810B0811}"/>
                  </a:ext>
                </a:extLst>
              </p:cNvPr>
              <p:cNvSpPr/>
              <p:nvPr/>
            </p:nvSpPr>
            <p:spPr>
              <a:xfrm>
                <a:off x="5181600" y="1524000"/>
                <a:ext cx="1752600" cy="1219200"/>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Cloud 339">
                <a:extLst>
                  <a:ext uri="{FF2B5EF4-FFF2-40B4-BE49-F238E27FC236}">
                    <a16:creationId xmlns:a16="http://schemas.microsoft.com/office/drawing/2014/main" id="{0549BDAF-92FE-405A-B5A9-400D481EF47A}"/>
                  </a:ext>
                </a:extLst>
              </p:cNvPr>
              <p:cNvSpPr/>
              <p:nvPr/>
            </p:nvSpPr>
            <p:spPr>
              <a:xfrm>
                <a:off x="4572000" y="762000"/>
                <a:ext cx="1752600" cy="1219200"/>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Cloud 340">
                <a:extLst>
                  <a:ext uri="{FF2B5EF4-FFF2-40B4-BE49-F238E27FC236}">
                    <a16:creationId xmlns:a16="http://schemas.microsoft.com/office/drawing/2014/main" id="{A6417585-5670-4C21-85FD-F07DF7EF09A3}"/>
                  </a:ext>
                </a:extLst>
              </p:cNvPr>
              <p:cNvSpPr/>
              <p:nvPr/>
            </p:nvSpPr>
            <p:spPr>
              <a:xfrm>
                <a:off x="3810000" y="685800"/>
                <a:ext cx="1752600" cy="1219200"/>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Cloud 341">
                <a:extLst>
                  <a:ext uri="{FF2B5EF4-FFF2-40B4-BE49-F238E27FC236}">
                    <a16:creationId xmlns:a16="http://schemas.microsoft.com/office/drawing/2014/main" id="{73D3B154-0B5D-48BE-A8DA-E405A8DAE37B}"/>
                  </a:ext>
                </a:extLst>
              </p:cNvPr>
              <p:cNvSpPr/>
              <p:nvPr/>
            </p:nvSpPr>
            <p:spPr>
              <a:xfrm>
                <a:off x="4038600" y="1905000"/>
                <a:ext cx="1752600" cy="1219200"/>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8" name="Oval 327">
              <a:extLst>
                <a:ext uri="{FF2B5EF4-FFF2-40B4-BE49-F238E27FC236}">
                  <a16:creationId xmlns:a16="http://schemas.microsoft.com/office/drawing/2014/main" id="{F498DD45-B70E-4265-BCA6-AA31DC1DD61E}"/>
                </a:ext>
              </a:extLst>
            </p:cNvPr>
            <p:cNvSpPr/>
            <p:nvPr/>
          </p:nvSpPr>
          <p:spPr>
            <a:xfrm rot="20123371">
              <a:off x="7167079" y="3607326"/>
              <a:ext cx="379814" cy="7741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a:extLst>
                <a:ext uri="{FF2B5EF4-FFF2-40B4-BE49-F238E27FC236}">
                  <a16:creationId xmlns:a16="http://schemas.microsoft.com/office/drawing/2014/main" id="{C2D83947-1D95-4705-95C0-13F7877FB343}"/>
                </a:ext>
              </a:extLst>
            </p:cNvPr>
            <p:cNvSpPr/>
            <p:nvPr/>
          </p:nvSpPr>
          <p:spPr>
            <a:xfrm rot="21076854">
              <a:off x="7590765" y="3835040"/>
              <a:ext cx="379814" cy="6485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3" name="Footer Placeholder 14">
            <a:extLst>
              <a:ext uri="{FF2B5EF4-FFF2-40B4-BE49-F238E27FC236}">
                <a16:creationId xmlns:a16="http://schemas.microsoft.com/office/drawing/2014/main" id="{F44B81C2-7033-4CED-BF70-5BC66D212396}"/>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lumMod val="65000"/>
                  </a:schemeClr>
                </a:solidFill>
              </a:rPr>
              <a:t>Presentation by ©http://fashionsbylynda.com/blog/</a:t>
            </a:r>
          </a:p>
        </p:txBody>
      </p:sp>
    </p:spTree>
    <p:extLst>
      <p:ext uri="{BB962C8B-B14F-4D97-AF65-F5344CB8AC3E}">
        <p14:creationId xmlns:p14="http://schemas.microsoft.com/office/powerpoint/2010/main" val="4044391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a:extLst>
              <a:ext uri="{FF2B5EF4-FFF2-40B4-BE49-F238E27FC236}">
                <a16:creationId xmlns:a16="http://schemas.microsoft.com/office/drawing/2014/main" id="{76457F0A-9300-4B61-AC56-C06A8E1BC5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24000" y="0"/>
            <a:ext cx="9144000" cy="830997"/>
          </a:xfrm>
          <a:prstGeom prst="rect">
            <a:avLst/>
          </a:prstGeom>
          <a:noFill/>
        </p:spPr>
        <p:txBody>
          <a:bodyPr wrap="square" rtlCol="0">
            <a:spAutoFit/>
          </a:bodyPr>
          <a:lstStyle/>
          <a:p>
            <a:pPr algn="ctr"/>
            <a:r>
              <a:rPr lang="en-US" sz="4800" dirty="0">
                <a:latin typeface="Lucida Calligraphy" pitchFamily="66" charset="0"/>
              </a:rPr>
              <a:t>Mosiah I</a:t>
            </a:r>
          </a:p>
        </p:txBody>
      </p:sp>
      <p:sp>
        <p:nvSpPr>
          <p:cNvPr id="87" name="TextBox 86"/>
          <p:cNvSpPr txBox="1"/>
          <p:nvPr/>
        </p:nvSpPr>
        <p:spPr>
          <a:xfrm>
            <a:off x="341376" y="649225"/>
            <a:ext cx="7977974" cy="5755422"/>
          </a:xfrm>
          <a:prstGeom prst="rect">
            <a:avLst/>
          </a:prstGeom>
          <a:noFill/>
        </p:spPr>
        <p:txBody>
          <a:bodyPr wrap="square" rtlCol="0">
            <a:spAutoFit/>
          </a:bodyPr>
          <a:lstStyle/>
          <a:p>
            <a:r>
              <a:rPr lang="en-US" sz="1600" b="1" dirty="0"/>
              <a:t>He was a descendent of Lehi</a:t>
            </a:r>
          </a:p>
          <a:p>
            <a:endParaRPr lang="en-US" sz="1600" b="1" dirty="0"/>
          </a:p>
          <a:p>
            <a:r>
              <a:rPr lang="en-US" sz="1600" b="1" dirty="0"/>
              <a:t>He lived in the southern area of the country where Lehi and his group first settled</a:t>
            </a:r>
          </a:p>
          <a:p>
            <a:endParaRPr lang="en-US" sz="1600" b="1" dirty="0"/>
          </a:p>
          <a:p>
            <a:r>
              <a:rPr lang="en-US" sz="1600" b="1" dirty="0"/>
              <a:t>Animosity continued between the Nephites and the Lamanites for many generations.</a:t>
            </a:r>
          </a:p>
          <a:p>
            <a:endParaRPr lang="en-US" sz="1600" b="1" dirty="0"/>
          </a:p>
          <a:p>
            <a:r>
              <a:rPr lang="en-US" sz="1600" b="1" dirty="0"/>
              <a:t>The Lord warned Mosiah to flee into the wilderness (Omni 1:13)</a:t>
            </a:r>
          </a:p>
          <a:p>
            <a:endParaRPr lang="en-US" sz="1600" b="1" dirty="0"/>
          </a:p>
          <a:p>
            <a:r>
              <a:rPr lang="en-US" sz="1600" b="1" dirty="0"/>
              <a:t>He and his people fled to a land called Zarahemla</a:t>
            </a:r>
          </a:p>
          <a:p>
            <a:endParaRPr lang="en-US" sz="1600" b="1" dirty="0"/>
          </a:p>
          <a:p>
            <a:r>
              <a:rPr lang="en-US" sz="1600" b="1" dirty="0"/>
              <a:t>His people discovered a group of people who were descendants of </a:t>
            </a:r>
            <a:r>
              <a:rPr lang="en-US" sz="1600" b="1" dirty="0" err="1"/>
              <a:t>Mulek</a:t>
            </a:r>
            <a:r>
              <a:rPr lang="en-US" sz="1600" b="1" dirty="0"/>
              <a:t>, the lone surviving son of king Zedekiah of Judah (Omni 1:15)</a:t>
            </a:r>
          </a:p>
          <a:p>
            <a:endParaRPr lang="en-US" sz="1600" b="1" dirty="0"/>
          </a:p>
          <a:p>
            <a:r>
              <a:rPr lang="en-US" sz="1600" b="1" dirty="0"/>
              <a:t>He had taken records before fleeing the land of Nephi and preserved the written language of his forebears…he taught the people</a:t>
            </a:r>
          </a:p>
          <a:p>
            <a:endParaRPr lang="en-US" sz="1600" b="1" dirty="0"/>
          </a:p>
          <a:p>
            <a:r>
              <a:rPr lang="en-US" sz="1600" b="1" dirty="0"/>
              <a:t>He was appointed King</a:t>
            </a:r>
          </a:p>
          <a:p>
            <a:endParaRPr lang="en-US" sz="1600" b="1" dirty="0"/>
          </a:p>
          <a:p>
            <a:r>
              <a:rPr lang="en-US" sz="1600" b="1" dirty="0"/>
              <a:t>His son was King Benjamin and grandson, Mosiah II</a:t>
            </a:r>
          </a:p>
          <a:p>
            <a:endParaRPr lang="en-US" sz="1600" b="1" dirty="0"/>
          </a:p>
          <a:p>
            <a:r>
              <a:rPr lang="en-US" sz="1600" b="1" dirty="0"/>
              <a:t>He was active for about 279 BC to 130 BC</a:t>
            </a:r>
          </a:p>
          <a:p>
            <a:endParaRPr lang="en-US" sz="1600" b="1" dirty="0"/>
          </a:p>
          <a:p>
            <a:r>
              <a:rPr lang="en-US" sz="1600" b="1" dirty="0"/>
              <a:t>He interpreted a large stone, the stone told of the days of Coriantumr, the final Jaredite ruler</a:t>
            </a:r>
          </a:p>
        </p:txBody>
      </p:sp>
      <p:sp>
        <p:nvSpPr>
          <p:cNvPr id="91" name="TextBox 90"/>
          <p:cNvSpPr txBox="1"/>
          <p:nvPr/>
        </p:nvSpPr>
        <p:spPr>
          <a:xfrm>
            <a:off x="5943600" y="6550223"/>
            <a:ext cx="6248400" cy="307777"/>
          </a:xfrm>
          <a:prstGeom prst="rect">
            <a:avLst/>
          </a:prstGeom>
          <a:noFill/>
        </p:spPr>
        <p:txBody>
          <a:bodyPr wrap="square" rtlCol="0">
            <a:spAutoFit/>
          </a:bodyPr>
          <a:lstStyle/>
          <a:p>
            <a:pPr algn="r"/>
            <a:r>
              <a:rPr lang="en-US" sz="1400" dirty="0"/>
              <a:t>Who’s Who</a:t>
            </a:r>
          </a:p>
        </p:txBody>
      </p:sp>
      <p:grpSp>
        <p:nvGrpSpPr>
          <p:cNvPr id="10" name="Group 51">
            <a:extLst>
              <a:ext uri="{FF2B5EF4-FFF2-40B4-BE49-F238E27FC236}">
                <a16:creationId xmlns:a16="http://schemas.microsoft.com/office/drawing/2014/main" id="{911C2D69-61E0-CD49-DE03-5A7554829191}"/>
              </a:ext>
            </a:extLst>
          </p:cNvPr>
          <p:cNvGrpSpPr/>
          <p:nvPr/>
        </p:nvGrpSpPr>
        <p:grpSpPr>
          <a:xfrm>
            <a:off x="8613460" y="1400295"/>
            <a:ext cx="2303922" cy="4390905"/>
            <a:chOff x="1310113" y="1447800"/>
            <a:chExt cx="2740927" cy="5125452"/>
          </a:xfrm>
        </p:grpSpPr>
        <p:grpSp>
          <p:nvGrpSpPr>
            <p:cNvPr id="11" name="Group 44">
              <a:extLst>
                <a:ext uri="{FF2B5EF4-FFF2-40B4-BE49-F238E27FC236}">
                  <a16:creationId xmlns:a16="http://schemas.microsoft.com/office/drawing/2014/main" id="{49251F95-135C-C685-70A8-58CCB3B4159F}"/>
                </a:ext>
              </a:extLst>
            </p:cNvPr>
            <p:cNvGrpSpPr/>
            <p:nvPr/>
          </p:nvGrpSpPr>
          <p:grpSpPr>
            <a:xfrm>
              <a:off x="1310113" y="1828800"/>
              <a:ext cx="2740927" cy="4744452"/>
              <a:chOff x="1081513" y="501122"/>
              <a:chExt cx="2740927" cy="4744452"/>
            </a:xfrm>
          </p:grpSpPr>
          <p:sp>
            <p:nvSpPr>
              <p:cNvPr id="18" name="Cloud 2">
                <a:extLst>
                  <a:ext uri="{FF2B5EF4-FFF2-40B4-BE49-F238E27FC236}">
                    <a16:creationId xmlns:a16="http://schemas.microsoft.com/office/drawing/2014/main" id="{7D170331-0878-02C1-EC6C-E20D1A51BE3A}"/>
                  </a:ext>
                </a:extLst>
              </p:cNvPr>
              <p:cNvSpPr/>
              <p:nvPr/>
            </p:nvSpPr>
            <p:spPr>
              <a:xfrm rot="1518698" flipH="1">
                <a:off x="1384772" y="555346"/>
                <a:ext cx="994248" cy="1710702"/>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3">
                <a:extLst>
                  <a:ext uri="{FF2B5EF4-FFF2-40B4-BE49-F238E27FC236}">
                    <a16:creationId xmlns:a16="http://schemas.microsoft.com/office/drawing/2014/main" id="{E86DB5C9-0268-26A0-B853-C8055050EBAF}"/>
                  </a:ext>
                </a:extLst>
              </p:cNvPr>
              <p:cNvSpPr/>
              <p:nvPr/>
            </p:nvSpPr>
            <p:spPr>
              <a:xfrm rot="20659987">
                <a:off x="2799840" y="589166"/>
                <a:ext cx="881755" cy="1669506"/>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4">
                <a:extLst>
                  <a:ext uri="{FF2B5EF4-FFF2-40B4-BE49-F238E27FC236}">
                    <a16:creationId xmlns:a16="http://schemas.microsoft.com/office/drawing/2014/main" id="{6BA88A6B-F0B2-EB3B-56F7-89668A9AAC0D}"/>
                  </a:ext>
                </a:extLst>
              </p:cNvPr>
              <p:cNvSpPr/>
              <p:nvPr/>
            </p:nvSpPr>
            <p:spPr>
              <a:xfrm rot="20301336">
                <a:off x="3352800" y="3111974"/>
                <a:ext cx="469640" cy="69802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5">
                <a:extLst>
                  <a:ext uri="{FF2B5EF4-FFF2-40B4-BE49-F238E27FC236}">
                    <a16:creationId xmlns:a16="http://schemas.microsoft.com/office/drawing/2014/main" id="{6202844F-C0EA-FD1D-1481-577653C6D7EA}"/>
                  </a:ext>
                </a:extLst>
              </p:cNvPr>
              <p:cNvSpPr/>
              <p:nvPr/>
            </p:nvSpPr>
            <p:spPr>
              <a:xfrm rot="742636">
                <a:off x="1081513" y="2971800"/>
                <a:ext cx="518688" cy="77422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6">
                <a:extLst>
                  <a:ext uri="{FF2B5EF4-FFF2-40B4-BE49-F238E27FC236}">
                    <a16:creationId xmlns:a16="http://schemas.microsoft.com/office/drawing/2014/main" id="{9033A10C-969F-3DA5-64EA-EC9BD0B8C175}"/>
                  </a:ext>
                </a:extLst>
              </p:cNvPr>
              <p:cNvSpPr/>
              <p:nvPr/>
            </p:nvSpPr>
            <p:spPr>
              <a:xfrm>
                <a:off x="1905000" y="4559774"/>
                <a:ext cx="762000" cy="685800"/>
              </a:xfrm>
              <a:prstGeom prst="ellipse">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7">
                <a:extLst>
                  <a:ext uri="{FF2B5EF4-FFF2-40B4-BE49-F238E27FC236}">
                    <a16:creationId xmlns:a16="http://schemas.microsoft.com/office/drawing/2014/main" id="{332E147A-336D-D064-9ED9-98FBDDAB8735}"/>
                  </a:ext>
                </a:extLst>
              </p:cNvPr>
              <p:cNvSpPr/>
              <p:nvPr/>
            </p:nvSpPr>
            <p:spPr>
              <a:xfrm>
                <a:off x="2438400" y="4559774"/>
                <a:ext cx="762000" cy="685800"/>
              </a:xfrm>
              <a:prstGeom prst="ellipse">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8">
                <a:extLst>
                  <a:ext uri="{FF2B5EF4-FFF2-40B4-BE49-F238E27FC236}">
                    <a16:creationId xmlns:a16="http://schemas.microsoft.com/office/drawing/2014/main" id="{270279AA-2233-E62F-8921-810CFA77F448}"/>
                  </a:ext>
                </a:extLst>
              </p:cNvPr>
              <p:cNvSpPr/>
              <p:nvPr/>
            </p:nvSpPr>
            <p:spPr>
              <a:xfrm rot="1996156">
                <a:off x="1194756" y="2084950"/>
                <a:ext cx="1009860"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9">
                <a:extLst>
                  <a:ext uri="{FF2B5EF4-FFF2-40B4-BE49-F238E27FC236}">
                    <a16:creationId xmlns:a16="http://schemas.microsoft.com/office/drawing/2014/main" id="{57978705-94CA-F5EE-2E06-2D4238721448}"/>
                  </a:ext>
                </a:extLst>
              </p:cNvPr>
              <p:cNvSpPr/>
              <p:nvPr/>
            </p:nvSpPr>
            <p:spPr>
              <a:xfrm rot="2041752">
                <a:off x="1346398" y="1909409"/>
                <a:ext cx="1003899"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10">
                <a:extLst>
                  <a:ext uri="{FF2B5EF4-FFF2-40B4-BE49-F238E27FC236}">
                    <a16:creationId xmlns:a16="http://schemas.microsoft.com/office/drawing/2014/main" id="{DEC5A57A-B2B9-5423-0C87-FBF24C1B564F}"/>
                  </a:ext>
                </a:extLst>
              </p:cNvPr>
              <p:cNvSpPr/>
              <p:nvPr/>
            </p:nvSpPr>
            <p:spPr>
              <a:xfrm rot="19870960">
                <a:off x="2859649" y="2088961"/>
                <a:ext cx="948562"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11">
                <a:extLst>
                  <a:ext uri="{FF2B5EF4-FFF2-40B4-BE49-F238E27FC236}">
                    <a16:creationId xmlns:a16="http://schemas.microsoft.com/office/drawing/2014/main" id="{39F40B91-287C-C37A-B802-F09E0E4D823E}"/>
                  </a:ext>
                </a:extLst>
              </p:cNvPr>
              <p:cNvSpPr/>
              <p:nvPr/>
            </p:nvSpPr>
            <p:spPr>
              <a:xfrm rot="20036208">
                <a:off x="2674360" y="1931364"/>
                <a:ext cx="1003899"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12">
                <a:extLst>
                  <a:ext uri="{FF2B5EF4-FFF2-40B4-BE49-F238E27FC236}">
                    <a16:creationId xmlns:a16="http://schemas.microsoft.com/office/drawing/2014/main" id="{7B1D23F1-5031-E50C-8134-15BAD4501828}"/>
                  </a:ext>
                </a:extLst>
              </p:cNvPr>
              <p:cNvSpPr/>
              <p:nvPr/>
            </p:nvSpPr>
            <p:spPr>
              <a:xfrm>
                <a:off x="1828800" y="1968974"/>
                <a:ext cx="1447800" cy="289560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3">
                <a:extLst>
                  <a:ext uri="{FF2B5EF4-FFF2-40B4-BE49-F238E27FC236}">
                    <a16:creationId xmlns:a16="http://schemas.microsoft.com/office/drawing/2014/main" id="{E688C5E8-96C1-220C-49C4-4772D471154F}"/>
                  </a:ext>
                </a:extLst>
              </p:cNvPr>
              <p:cNvSpPr/>
              <p:nvPr/>
            </p:nvSpPr>
            <p:spPr>
              <a:xfrm>
                <a:off x="2229787" y="1740374"/>
                <a:ext cx="599605" cy="6096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14">
                <a:extLst>
                  <a:ext uri="{FF2B5EF4-FFF2-40B4-BE49-F238E27FC236}">
                    <a16:creationId xmlns:a16="http://schemas.microsoft.com/office/drawing/2014/main" id="{8317F7A8-BB9A-C206-7609-332DE50D8BAD}"/>
                  </a:ext>
                </a:extLst>
              </p:cNvPr>
              <p:cNvSpPr/>
              <p:nvPr/>
            </p:nvSpPr>
            <p:spPr>
              <a:xfrm rot="21335299">
                <a:off x="2618501" y="1915621"/>
                <a:ext cx="699099" cy="272834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15">
                <a:extLst>
                  <a:ext uri="{FF2B5EF4-FFF2-40B4-BE49-F238E27FC236}">
                    <a16:creationId xmlns:a16="http://schemas.microsoft.com/office/drawing/2014/main" id="{3CCC815F-204B-8E21-0AF0-F625A4A2B504}"/>
                  </a:ext>
                </a:extLst>
              </p:cNvPr>
              <p:cNvSpPr/>
              <p:nvPr/>
            </p:nvSpPr>
            <p:spPr>
              <a:xfrm rot="353417">
                <a:off x="1811733" y="1891896"/>
                <a:ext cx="699099" cy="277102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16">
                <a:extLst>
                  <a:ext uri="{FF2B5EF4-FFF2-40B4-BE49-F238E27FC236}">
                    <a16:creationId xmlns:a16="http://schemas.microsoft.com/office/drawing/2014/main" id="{D77E2C0B-F007-6E18-58E7-FFADE97E67D9}"/>
                  </a:ext>
                </a:extLst>
              </p:cNvPr>
              <p:cNvSpPr/>
              <p:nvPr/>
            </p:nvSpPr>
            <p:spPr>
              <a:xfrm>
                <a:off x="1676400" y="501122"/>
                <a:ext cx="1828800" cy="154405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62">
                <a:extLst>
                  <a:ext uri="{FF2B5EF4-FFF2-40B4-BE49-F238E27FC236}">
                    <a16:creationId xmlns:a16="http://schemas.microsoft.com/office/drawing/2014/main" id="{83AE45E8-AAA6-676F-B348-C4AD121CCF5B}"/>
                  </a:ext>
                </a:extLst>
              </p:cNvPr>
              <p:cNvGrpSpPr/>
              <p:nvPr/>
            </p:nvGrpSpPr>
            <p:grpSpPr>
              <a:xfrm rot="5201482">
                <a:off x="2397003" y="2755237"/>
                <a:ext cx="916511" cy="252324"/>
                <a:chOff x="3886200" y="6096000"/>
                <a:chExt cx="3124200" cy="533400"/>
              </a:xfrm>
            </p:grpSpPr>
            <p:sp>
              <p:nvSpPr>
                <p:cNvPr id="93" name="Left-Right Arrow 153">
                  <a:extLst>
                    <a:ext uri="{FF2B5EF4-FFF2-40B4-BE49-F238E27FC236}">
                      <a16:creationId xmlns:a16="http://schemas.microsoft.com/office/drawing/2014/main" id="{9514ECEB-F176-28AD-2DF8-A68C398B2CBE}"/>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eft-Right Arrow 154">
                  <a:extLst>
                    <a:ext uri="{FF2B5EF4-FFF2-40B4-BE49-F238E27FC236}">
                      <a16:creationId xmlns:a16="http://schemas.microsoft.com/office/drawing/2014/main" id="{5353BA57-0746-1E02-B75C-0572FF8D5D1B}"/>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Left-Right Arrow 155">
                  <a:extLst>
                    <a:ext uri="{FF2B5EF4-FFF2-40B4-BE49-F238E27FC236}">
                      <a16:creationId xmlns:a16="http://schemas.microsoft.com/office/drawing/2014/main" id="{F331F810-48A4-610A-C1E8-D2535E518BE9}"/>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63">
                <a:extLst>
                  <a:ext uri="{FF2B5EF4-FFF2-40B4-BE49-F238E27FC236}">
                    <a16:creationId xmlns:a16="http://schemas.microsoft.com/office/drawing/2014/main" id="{17F945F8-D2D9-C79A-29FB-F76789F0D525}"/>
                  </a:ext>
                </a:extLst>
              </p:cNvPr>
              <p:cNvGrpSpPr/>
              <p:nvPr/>
            </p:nvGrpSpPr>
            <p:grpSpPr>
              <a:xfrm rot="5201482">
                <a:off x="2437344" y="3907786"/>
                <a:ext cx="916511" cy="252324"/>
                <a:chOff x="3886200" y="6096000"/>
                <a:chExt cx="3124200" cy="533400"/>
              </a:xfrm>
            </p:grpSpPr>
            <p:sp>
              <p:nvSpPr>
                <p:cNvPr id="70" name="Left-Right Arrow 150">
                  <a:extLst>
                    <a:ext uri="{FF2B5EF4-FFF2-40B4-BE49-F238E27FC236}">
                      <a16:creationId xmlns:a16="http://schemas.microsoft.com/office/drawing/2014/main" id="{3CB6382D-ECC3-6F8A-0484-3649A9054354}"/>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Left-Right Arrow 151">
                  <a:extLst>
                    <a:ext uri="{FF2B5EF4-FFF2-40B4-BE49-F238E27FC236}">
                      <a16:creationId xmlns:a16="http://schemas.microsoft.com/office/drawing/2014/main" id="{7587A383-F936-4097-B969-B0EC1D83FC98}"/>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Left-Right Arrow 152">
                  <a:extLst>
                    <a:ext uri="{FF2B5EF4-FFF2-40B4-BE49-F238E27FC236}">
                      <a16:creationId xmlns:a16="http://schemas.microsoft.com/office/drawing/2014/main" id="{93E2D3E7-E134-BBDB-1188-995722FE4127}"/>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67">
                <a:extLst>
                  <a:ext uri="{FF2B5EF4-FFF2-40B4-BE49-F238E27FC236}">
                    <a16:creationId xmlns:a16="http://schemas.microsoft.com/office/drawing/2014/main" id="{032A89B8-BBB1-6F48-3DA9-020C61E64E37}"/>
                  </a:ext>
                </a:extLst>
              </p:cNvPr>
              <p:cNvGrpSpPr/>
              <p:nvPr/>
            </p:nvGrpSpPr>
            <p:grpSpPr>
              <a:xfrm rot="5400000">
                <a:off x="1850157" y="2764787"/>
                <a:ext cx="916511" cy="252324"/>
                <a:chOff x="3886200" y="6096000"/>
                <a:chExt cx="3124200" cy="533400"/>
              </a:xfrm>
            </p:grpSpPr>
            <p:sp>
              <p:nvSpPr>
                <p:cNvPr id="46" name="Left-Right Arrow 147">
                  <a:extLst>
                    <a:ext uri="{FF2B5EF4-FFF2-40B4-BE49-F238E27FC236}">
                      <a16:creationId xmlns:a16="http://schemas.microsoft.com/office/drawing/2014/main" id="{4DADB08A-DE40-9E4B-B18F-D0760BA346C4}"/>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Left-Right Arrow 148">
                  <a:extLst>
                    <a:ext uri="{FF2B5EF4-FFF2-40B4-BE49-F238E27FC236}">
                      <a16:creationId xmlns:a16="http://schemas.microsoft.com/office/drawing/2014/main" id="{B1609F42-04BE-0216-2DED-978A26348AE3}"/>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eft-Right Arrow 149">
                  <a:extLst>
                    <a:ext uri="{FF2B5EF4-FFF2-40B4-BE49-F238E27FC236}">
                      <a16:creationId xmlns:a16="http://schemas.microsoft.com/office/drawing/2014/main" id="{80E2B751-A3AB-0414-D502-DE5BAEB7E7DF}"/>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71">
                <a:extLst>
                  <a:ext uri="{FF2B5EF4-FFF2-40B4-BE49-F238E27FC236}">
                    <a16:creationId xmlns:a16="http://schemas.microsoft.com/office/drawing/2014/main" id="{42D99353-AE7D-9BBC-0B8A-2272615F2DFA}"/>
                  </a:ext>
                </a:extLst>
              </p:cNvPr>
              <p:cNvGrpSpPr/>
              <p:nvPr/>
            </p:nvGrpSpPr>
            <p:grpSpPr>
              <a:xfrm rot="5400000">
                <a:off x="1783803" y="3923291"/>
                <a:ext cx="916511" cy="252324"/>
                <a:chOff x="3886200" y="6096000"/>
                <a:chExt cx="3124200" cy="533400"/>
              </a:xfrm>
            </p:grpSpPr>
            <p:sp>
              <p:nvSpPr>
                <p:cNvPr id="43" name="Left-Right Arrow 26">
                  <a:extLst>
                    <a:ext uri="{FF2B5EF4-FFF2-40B4-BE49-F238E27FC236}">
                      <a16:creationId xmlns:a16="http://schemas.microsoft.com/office/drawing/2014/main" id="{BBBA1F71-9F94-7F15-AD1A-D2B7D8B70EA9}"/>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Left-Right Arrow 27">
                  <a:extLst>
                    <a:ext uri="{FF2B5EF4-FFF2-40B4-BE49-F238E27FC236}">
                      <a16:creationId xmlns:a16="http://schemas.microsoft.com/office/drawing/2014/main" id="{861CD030-4825-34B0-7C20-B4C48C17E6B4}"/>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Left-Right Arrow 146">
                  <a:extLst>
                    <a:ext uri="{FF2B5EF4-FFF2-40B4-BE49-F238E27FC236}">
                      <a16:creationId xmlns:a16="http://schemas.microsoft.com/office/drawing/2014/main" id="{719C8A5E-1253-AE3F-DE05-CCFD48C90867}"/>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Diamond 36">
                <a:extLst>
                  <a:ext uri="{FF2B5EF4-FFF2-40B4-BE49-F238E27FC236}">
                    <a16:creationId xmlns:a16="http://schemas.microsoft.com/office/drawing/2014/main" id="{6C49BE57-6757-1A5D-EE48-D5E5281A5EA5}"/>
                  </a:ext>
                </a:extLst>
              </p:cNvPr>
              <p:cNvSpPr/>
              <p:nvPr/>
            </p:nvSpPr>
            <p:spPr>
              <a:xfrm>
                <a:off x="2743200" y="3276600"/>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a:extLst>
                  <a:ext uri="{FF2B5EF4-FFF2-40B4-BE49-F238E27FC236}">
                    <a16:creationId xmlns:a16="http://schemas.microsoft.com/office/drawing/2014/main" id="{EF5F0DE6-E338-BAD9-DF65-511064EBEB56}"/>
                  </a:ext>
                </a:extLst>
              </p:cNvPr>
              <p:cNvSpPr/>
              <p:nvPr/>
            </p:nvSpPr>
            <p:spPr>
              <a:xfrm>
                <a:off x="2133600" y="3276600"/>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a:extLst>
                  <a:ext uri="{FF2B5EF4-FFF2-40B4-BE49-F238E27FC236}">
                    <a16:creationId xmlns:a16="http://schemas.microsoft.com/office/drawing/2014/main" id="{36F87FF8-64E0-5EC1-78BB-DE25DCF0AC73}"/>
                  </a:ext>
                </a:extLst>
              </p:cNvPr>
              <p:cNvSpPr/>
              <p:nvPr/>
            </p:nvSpPr>
            <p:spPr>
              <a:xfrm>
                <a:off x="2209800" y="2133600"/>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a:extLst>
                  <a:ext uri="{FF2B5EF4-FFF2-40B4-BE49-F238E27FC236}">
                    <a16:creationId xmlns:a16="http://schemas.microsoft.com/office/drawing/2014/main" id="{97E56F46-6CCC-6A02-595B-1C690A676211}"/>
                  </a:ext>
                </a:extLst>
              </p:cNvPr>
              <p:cNvSpPr/>
              <p:nvPr/>
            </p:nvSpPr>
            <p:spPr>
              <a:xfrm>
                <a:off x="2667000" y="2133600"/>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303F6E9-0837-E434-5674-03154AD29F54}"/>
                  </a:ext>
                </a:extLst>
              </p:cNvPr>
              <p:cNvSpPr/>
              <p:nvPr/>
            </p:nvSpPr>
            <p:spPr>
              <a:xfrm>
                <a:off x="2415988" y="2272553"/>
                <a:ext cx="381000" cy="1524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028CD30-3E71-B49B-538B-F020FD620E17}"/>
                  </a:ext>
                </a:extLst>
              </p:cNvPr>
              <p:cNvSpPr/>
              <p:nvPr/>
            </p:nvSpPr>
            <p:spPr>
              <a:xfrm>
                <a:off x="2393576" y="3397624"/>
                <a:ext cx="381000" cy="1524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50">
              <a:extLst>
                <a:ext uri="{FF2B5EF4-FFF2-40B4-BE49-F238E27FC236}">
                  <a16:creationId xmlns:a16="http://schemas.microsoft.com/office/drawing/2014/main" id="{9ECA4329-DF16-BF39-D86D-650461AAF18E}"/>
                </a:ext>
              </a:extLst>
            </p:cNvPr>
            <p:cNvGrpSpPr/>
            <p:nvPr/>
          </p:nvGrpSpPr>
          <p:grpSpPr>
            <a:xfrm>
              <a:off x="1981200" y="1447800"/>
              <a:ext cx="1676400" cy="838200"/>
              <a:chOff x="4953000" y="1219200"/>
              <a:chExt cx="1676400" cy="838200"/>
            </a:xfrm>
          </p:grpSpPr>
          <p:sp>
            <p:nvSpPr>
              <p:cNvPr id="13" name="Rounded Rectangle 114">
                <a:extLst>
                  <a:ext uri="{FF2B5EF4-FFF2-40B4-BE49-F238E27FC236}">
                    <a16:creationId xmlns:a16="http://schemas.microsoft.com/office/drawing/2014/main" id="{596644E1-BA44-8AB1-F6A2-DE8050ABA75F}"/>
                  </a:ext>
                </a:extLst>
              </p:cNvPr>
              <p:cNvSpPr/>
              <p:nvPr/>
            </p:nvSpPr>
            <p:spPr>
              <a:xfrm>
                <a:off x="4953000" y="1828800"/>
                <a:ext cx="1676400" cy="2286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mond 13">
                <a:extLst>
                  <a:ext uri="{FF2B5EF4-FFF2-40B4-BE49-F238E27FC236}">
                    <a16:creationId xmlns:a16="http://schemas.microsoft.com/office/drawing/2014/main" id="{96A52B19-6C63-464D-1C2F-B11FD5D3FEF6}"/>
                  </a:ext>
                </a:extLst>
              </p:cNvPr>
              <p:cNvSpPr/>
              <p:nvPr/>
            </p:nvSpPr>
            <p:spPr>
              <a:xfrm>
                <a:off x="5410200" y="1219200"/>
                <a:ext cx="762000" cy="685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36FB054-1F53-CEFE-F852-A18B79CE0BFC}"/>
                  </a:ext>
                </a:extLst>
              </p:cNvPr>
              <p:cNvSpPr/>
              <p:nvPr/>
            </p:nvSpPr>
            <p:spPr>
              <a:xfrm>
                <a:off x="6248400" y="1524000"/>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2B49F5C-5FB7-1857-BC77-852A1E81F9DF}"/>
                  </a:ext>
                </a:extLst>
              </p:cNvPr>
              <p:cNvSpPr/>
              <p:nvPr/>
            </p:nvSpPr>
            <p:spPr>
              <a:xfrm>
                <a:off x="4988859" y="1532965"/>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16">
                <a:extLst>
                  <a:ext uri="{FF2B5EF4-FFF2-40B4-BE49-F238E27FC236}">
                    <a16:creationId xmlns:a16="http://schemas.microsoft.com/office/drawing/2014/main" id="{EA580702-1931-158A-24D3-24A4BE7AF68D}"/>
                  </a:ext>
                </a:extLst>
              </p:cNvPr>
              <p:cNvSpPr/>
              <p:nvPr/>
            </p:nvSpPr>
            <p:spPr>
              <a:xfrm>
                <a:off x="5562600" y="1371600"/>
                <a:ext cx="457200" cy="381000"/>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55418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down)">
                                      <p:cBhvr>
                                        <p:cTn id="9" dur="580">
                                          <p:stCondLst>
                                            <p:cond delay="0"/>
                                          </p:stCondLst>
                                        </p:cTn>
                                        <p:tgtEl>
                                          <p:spTgt spid="10"/>
                                        </p:tgtEl>
                                      </p:cBhvr>
                                    </p:animEffect>
                                    <p:anim calcmode="lin" valueType="num">
                                      <p:cBhvr>
                                        <p:cTn id="1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5" dur="26">
                                          <p:stCondLst>
                                            <p:cond delay="650"/>
                                          </p:stCondLst>
                                        </p:cTn>
                                        <p:tgtEl>
                                          <p:spTgt spid="10"/>
                                        </p:tgtEl>
                                      </p:cBhvr>
                                      <p:to x="100000" y="60000"/>
                                    </p:animScale>
                                    <p:animScale>
                                      <p:cBhvr>
                                        <p:cTn id="16" dur="166" decel="50000">
                                          <p:stCondLst>
                                            <p:cond delay="676"/>
                                          </p:stCondLst>
                                        </p:cTn>
                                        <p:tgtEl>
                                          <p:spTgt spid="10"/>
                                        </p:tgtEl>
                                      </p:cBhvr>
                                      <p:to x="100000" y="100000"/>
                                    </p:animScale>
                                    <p:animScale>
                                      <p:cBhvr>
                                        <p:cTn id="17" dur="26">
                                          <p:stCondLst>
                                            <p:cond delay="1312"/>
                                          </p:stCondLst>
                                        </p:cTn>
                                        <p:tgtEl>
                                          <p:spTgt spid="10"/>
                                        </p:tgtEl>
                                      </p:cBhvr>
                                      <p:to x="100000" y="80000"/>
                                    </p:animScale>
                                    <p:animScale>
                                      <p:cBhvr>
                                        <p:cTn id="18" dur="166" decel="50000">
                                          <p:stCondLst>
                                            <p:cond delay="1338"/>
                                          </p:stCondLst>
                                        </p:cTn>
                                        <p:tgtEl>
                                          <p:spTgt spid="10"/>
                                        </p:tgtEl>
                                      </p:cBhvr>
                                      <p:to x="100000" y="100000"/>
                                    </p:animScale>
                                    <p:animScale>
                                      <p:cBhvr>
                                        <p:cTn id="19" dur="26">
                                          <p:stCondLst>
                                            <p:cond delay="1642"/>
                                          </p:stCondLst>
                                        </p:cTn>
                                        <p:tgtEl>
                                          <p:spTgt spid="10"/>
                                        </p:tgtEl>
                                      </p:cBhvr>
                                      <p:to x="100000" y="90000"/>
                                    </p:animScale>
                                    <p:animScale>
                                      <p:cBhvr>
                                        <p:cTn id="20" dur="166" decel="50000">
                                          <p:stCondLst>
                                            <p:cond delay="1668"/>
                                          </p:stCondLst>
                                        </p:cTn>
                                        <p:tgtEl>
                                          <p:spTgt spid="10"/>
                                        </p:tgtEl>
                                      </p:cBhvr>
                                      <p:to x="100000" y="100000"/>
                                    </p:animScale>
                                    <p:animScale>
                                      <p:cBhvr>
                                        <p:cTn id="21" dur="26">
                                          <p:stCondLst>
                                            <p:cond delay="1808"/>
                                          </p:stCondLst>
                                        </p:cTn>
                                        <p:tgtEl>
                                          <p:spTgt spid="10"/>
                                        </p:tgtEl>
                                      </p:cBhvr>
                                      <p:to x="100000" y="95000"/>
                                    </p:animScale>
                                    <p:animScale>
                                      <p:cBhvr>
                                        <p:cTn id="22" dur="166" decel="50000">
                                          <p:stCondLst>
                                            <p:cond delay="1834"/>
                                          </p:stCondLst>
                                        </p:cTn>
                                        <p:tgtEl>
                                          <p:spTgt spid="10"/>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7">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7">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7">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7">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7">
                                            <p:txEl>
                                              <p:pRg st="18" end="1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7">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Bent Arrow 67"/>
          <p:cNvSpPr/>
          <p:nvPr/>
        </p:nvSpPr>
        <p:spPr>
          <a:xfrm rot="4386095" flipH="1">
            <a:off x="9260857" y="3838851"/>
            <a:ext cx="570420" cy="846868"/>
          </a:xfrm>
          <a:prstGeom prst="bentArrow">
            <a:avLst>
              <a:gd name="adj1" fmla="val 3547"/>
              <a:gd name="adj2" fmla="val 6661"/>
              <a:gd name="adj3" fmla="val 13927"/>
              <a:gd name="adj4" fmla="val 6178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3886200" y="152400"/>
            <a:ext cx="4495800" cy="707886"/>
          </a:xfrm>
          <a:prstGeom prst="rect">
            <a:avLst/>
          </a:prstGeom>
          <a:noFill/>
        </p:spPr>
        <p:txBody>
          <a:bodyPr wrap="square" rtlCol="0">
            <a:spAutoFit/>
          </a:bodyPr>
          <a:lstStyle/>
          <a:p>
            <a:pPr algn="ctr"/>
            <a:r>
              <a:rPr lang="en-US" sz="2000" dirty="0">
                <a:cs typeface="Aharoni" pitchFamily="2" charset="-79"/>
              </a:rPr>
              <a:t>The Wandering </a:t>
            </a:r>
            <a:r>
              <a:rPr lang="en-US" sz="2000" dirty="0" err="1">
                <a:cs typeface="Aharoni" pitchFamily="2" charset="-79"/>
              </a:rPr>
              <a:t>Nephites</a:t>
            </a:r>
            <a:endParaRPr lang="en-US" sz="2000" dirty="0">
              <a:cs typeface="Aharoni" pitchFamily="2" charset="-79"/>
            </a:endParaRPr>
          </a:p>
          <a:p>
            <a:pPr algn="ctr"/>
            <a:r>
              <a:rPr lang="en-US" sz="2000" dirty="0">
                <a:cs typeface="Aharoni" pitchFamily="2" charset="-79"/>
              </a:rPr>
              <a:t>200 B.C. to 121 B.C.</a:t>
            </a:r>
          </a:p>
        </p:txBody>
      </p:sp>
      <p:sp>
        <p:nvSpPr>
          <p:cNvPr id="6" name="TextBox 5"/>
          <p:cNvSpPr txBox="1"/>
          <p:nvPr/>
        </p:nvSpPr>
        <p:spPr>
          <a:xfrm>
            <a:off x="4114800" y="1219200"/>
            <a:ext cx="3886200" cy="369332"/>
          </a:xfrm>
          <a:prstGeom prst="rect">
            <a:avLst/>
          </a:prstGeom>
          <a:noFill/>
          <a:ln>
            <a:solidFill>
              <a:schemeClr val="tx1"/>
            </a:solidFill>
          </a:ln>
        </p:spPr>
        <p:txBody>
          <a:bodyPr wrap="square" rtlCol="0">
            <a:spAutoFit/>
          </a:bodyPr>
          <a:lstStyle/>
          <a:p>
            <a:pPr algn="ctr"/>
            <a:r>
              <a:rPr lang="en-US" dirty="0"/>
              <a:t>Land of </a:t>
            </a:r>
            <a:r>
              <a:rPr lang="en-US" dirty="0" err="1"/>
              <a:t>Zarahemla</a:t>
            </a:r>
            <a:endParaRPr lang="en-US" dirty="0"/>
          </a:p>
        </p:txBody>
      </p:sp>
      <p:sp>
        <p:nvSpPr>
          <p:cNvPr id="7" name="TextBox 6"/>
          <p:cNvSpPr txBox="1"/>
          <p:nvPr/>
        </p:nvSpPr>
        <p:spPr>
          <a:xfrm>
            <a:off x="4114800" y="1600200"/>
            <a:ext cx="1143000" cy="338554"/>
          </a:xfrm>
          <a:prstGeom prst="rect">
            <a:avLst/>
          </a:prstGeom>
          <a:noFill/>
          <a:ln>
            <a:solidFill>
              <a:schemeClr val="tx1"/>
            </a:solidFill>
          </a:ln>
        </p:spPr>
        <p:txBody>
          <a:bodyPr wrap="square" rtlCol="0">
            <a:spAutoFit/>
          </a:bodyPr>
          <a:lstStyle/>
          <a:p>
            <a:pPr algn="ctr"/>
            <a:r>
              <a:rPr lang="en-US" sz="1600" dirty="0"/>
              <a:t>Mosiah l</a:t>
            </a:r>
          </a:p>
        </p:txBody>
      </p:sp>
      <p:sp>
        <p:nvSpPr>
          <p:cNvPr id="8" name="TextBox 7"/>
          <p:cNvSpPr txBox="1"/>
          <p:nvPr/>
        </p:nvSpPr>
        <p:spPr>
          <a:xfrm>
            <a:off x="5257800" y="1600200"/>
            <a:ext cx="1600200" cy="338554"/>
          </a:xfrm>
          <a:prstGeom prst="rect">
            <a:avLst/>
          </a:prstGeom>
          <a:noFill/>
          <a:ln>
            <a:solidFill>
              <a:schemeClr val="tx1"/>
            </a:solidFill>
          </a:ln>
        </p:spPr>
        <p:txBody>
          <a:bodyPr wrap="square" rtlCol="0">
            <a:spAutoFit/>
          </a:bodyPr>
          <a:lstStyle/>
          <a:p>
            <a:pPr algn="ctr"/>
            <a:r>
              <a:rPr lang="en-US" sz="1600" dirty="0"/>
              <a:t>King Benjamin</a:t>
            </a:r>
          </a:p>
        </p:txBody>
      </p:sp>
      <p:sp>
        <p:nvSpPr>
          <p:cNvPr id="9" name="TextBox 8"/>
          <p:cNvSpPr txBox="1"/>
          <p:nvPr/>
        </p:nvSpPr>
        <p:spPr>
          <a:xfrm>
            <a:off x="6858000" y="1600200"/>
            <a:ext cx="1143000" cy="338554"/>
          </a:xfrm>
          <a:prstGeom prst="rect">
            <a:avLst/>
          </a:prstGeom>
          <a:noFill/>
          <a:ln>
            <a:solidFill>
              <a:schemeClr val="tx1"/>
            </a:solidFill>
          </a:ln>
        </p:spPr>
        <p:txBody>
          <a:bodyPr wrap="square" rtlCol="0">
            <a:spAutoFit/>
          </a:bodyPr>
          <a:lstStyle/>
          <a:p>
            <a:pPr algn="ctr"/>
            <a:r>
              <a:rPr lang="en-US" sz="1600" dirty="0"/>
              <a:t>Mosiah </a:t>
            </a:r>
            <a:r>
              <a:rPr lang="en-US" sz="1600" dirty="0" err="1"/>
              <a:t>ll</a:t>
            </a:r>
            <a:endParaRPr lang="en-US" sz="1600" dirty="0"/>
          </a:p>
        </p:txBody>
      </p:sp>
      <p:sp>
        <p:nvSpPr>
          <p:cNvPr id="10" name="TextBox 9"/>
          <p:cNvSpPr txBox="1"/>
          <p:nvPr/>
        </p:nvSpPr>
        <p:spPr>
          <a:xfrm>
            <a:off x="1828800" y="2590800"/>
            <a:ext cx="1143000" cy="369332"/>
          </a:xfrm>
          <a:prstGeom prst="rect">
            <a:avLst/>
          </a:prstGeom>
          <a:noFill/>
          <a:ln>
            <a:solidFill>
              <a:schemeClr val="tx1"/>
            </a:solidFill>
          </a:ln>
        </p:spPr>
        <p:txBody>
          <a:bodyPr wrap="square" rtlCol="0">
            <a:spAutoFit/>
          </a:bodyPr>
          <a:lstStyle/>
          <a:p>
            <a:pPr algn="ctr"/>
            <a:r>
              <a:rPr lang="en-US" dirty="0"/>
              <a:t>Jerusalem</a:t>
            </a:r>
          </a:p>
        </p:txBody>
      </p:sp>
      <p:sp>
        <p:nvSpPr>
          <p:cNvPr id="11" name="TextBox 10"/>
          <p:cNvSpPr txBox="1"/>
          <p:nvPr/>
        </p:nvSpPr>
        <p:spPr>
          <a:xfrm>
            <a:off x="8839200" y="609601"/>
            <a:ext cx="1600200" cy="646331"/>
          </a:xfrm>
          <a:prstGeom prst="rect">
            <a:avLst/>
          </a:prstGeom>
          <a:noFill/>
          <a:ln>
            <a:solidFill>
              <a:schemeClr val="tx1"/>
            </a:solidFill>
          </a:ln>
        </p:spPr>
        <p:txBody>
          <a:bodyPr wrap="square" rtlCol="0">
            <a:spAutoFit/>
          </a:bodyPr>
          <a:lstStyle/>
          <a:p>
            <a:pPr algn="ctr"/>
            <a:r>
              <a:rPr lang="en-US" dirty="0"/>
              <a:t>Destroyed </a:t>
            </a:r>
            <a:r>
              <a:rPr lang="en-US" dirty="0" err="1"/>
              <a:t>Jaredite</a:t>
            </a:r>
            <a:r>
              <a:rPr lang="en-US" dirty="0"/>
              <a:t> Nation</a:t>
            </a:r>
          </a:p>
        </p:txBody>
      </p:sp>
      <p:grpSp>
        <p:nvGrpSpPr>
          <p:cNvPr id="2" name="Group 18"/>
          <p:cNvGrpSpPr/>
          <p:nvPr/>
        </p:nvGrpSpPr>
        <p:grpSpPr>
          <a:xfrm>
            <a:off x="3581400" y="3276600"/>
            <a:ext cx="4724400" cy="750332"/>
            <a:chOff x="2362200" y="3276600"/>
            <a:chExt cx="4724400" cy="750332"/>
          </a:xfrm>
        </p:grpSpPr>
        <p:sp>
          <p:nvSpPr>
            <p:cNvPr id="14" name="TextBox 13"/>
            <p:cNvSpPr txBox="1"/>
            <p:nvPr/>
          </p:nvSpPr>
          <p:spPr>
            <a:xfrm>
              <a:off x="2362200" y="3276600"/>
              <a:ext cx="1295400" cy="738664"/>
            </a:xfrm>
            <a:prstGeom prst="rect">
              <a:avLst/>
            </a:prstGeom>
            <a:noFill/>
            <a:ln>
              <a:solidFill>
                <a:schemeClr val="tx1"/>
              </a:solidFill>
            </a:ln>
          </p:spPr>
          <p:txBody>
            <a:bodyPr wrap="square" rtlCol="0">
              <a:spAutoFit/>
            </a:bodyPr>
            <a:lstStyle/>
            <a:p>
              <a:pPr algn="ctr"/>
              <a:r>
                <a:rPr lang="en-US" sz="1400" dirty="0"/>
                <a:t>Mosiah 1 and righteous </a:t>
              </a:r>
              <a:r>
                <a:rPr lang="en-US" sz="1400" dirty="0" err="1"/>
                <a:t>Nephites</a:t>
              </a:r>
              <a:endParaRPr lang="en-US" sz="1400" dirty="0"/>
            </a:p>
          </p:txBody>
        </p:sp>
        <p:sp>
          <p:nvSpPr>
            <p:cNvPr id="15" name="TextBox 14"/>
            <p:cNvSpPr txBox="1"/>
            <p:nvPr/>
          </p:nvSpPr>
          <p:spPr>
            <a:xfrm>
              <a:off x="3657600" y="3276600"/>
              <a:ext cx="1143000" cy="369332"/>
            </a:xfrm>
            <a:prstGeom prst="rect">
              <a:avLst/>
            </a:prstGeom>
            <a:noFill/>
            <a:ln>
              <a:solidFill>
                <a:schemeClr val="tx1"/>
              </a:solidFill>
            </a:ln>
          </p:spPr>
          <p:txBody>
            <a:bodyPr wrap="square" rtlCol="0">
              <a:spAutoFit/>
            </a:bodyPr>
            <a:lstStyle/>
            <a:p>
              <a:pPr algn="ctr"/>
              <a:r>
                <a:rPr lang="en-US" dirty="0" err="1"/>
                <a:t>Zeniff</a:t>
              </a:r>
              <a:endParaRPr lang="en-US" dirty="0"/>
            </a:p>
          </p:txBody>
        </p:sp>
        <p:sp>
          <p:nvSpPr>
            <p:cNvPr id="16" name="TextBox 15"/>
            <p:cNvSpPr txBox="1"/>
            <p:nvPr/>
          </p:nvSpPr>
          <p:spPr>
            <a:xfrm>
              <a:off x="4800600" y="3276600"/>
              <a:ext cx="1143000" cy="369332"/>
            </a:xfrm>
            <a:prstGeom prst="rect">
              <a:avLst/>
            </a:prstGeom>
            <a:noFill/>
            <a:ln>
              <a:solidFill>
                <a:schemeClr val="tx1"/>
              </a:solidFill>
            </a:ln>
          </p:spPr>
          <p:txBody>
            <a:bodyPr wrap="square" rtlCol="0">
              <a:spAutoFit/>
            </a:bodyPr>
            <a:lstStyle/>
            <a:p>
              <a:pPr algn="ctr"/>
              <a:r>
                <a:rPr lang="en-US" dirty="0"/>
                <a:t>King Noah</a:t>
              </a:r>
            </a:p>
          </p:txBody>
        </p:sp>
        <p:sp>
          <p:nvSpPr>
            <p:cNvPr id="17" name="TextBox 16"/>
            <p:cNvSpPr txBox="1"/>
            <p:nvPr/>
          </p:nvSpPr>
          <p:spPr>
            <a:xfrm>
              <a:off x="5943600" y="3276600"/>
              <a:ext cx="1143000" cy="369332"/>
            </a:xfrm>
            <a:prstGeom prst="rect">
              <a:avLst/>
            </a:prstGeom>
            <a:noFill/>
            <a:ln>
              <a:solidFill>
                <a:schemeClr val="tx1"/>
              </a:solidFill>
            </a:ln>
          </p:spPr>
          <p:txBody>
            <a:bodyPr wrap="square" rtlCol="0">
              <a:spAutoFit/>
            </a:bodyPr>
            <a:lstStyle/>
            <a:p>
              <a:pPr algn="ctr"/>
              <a:r>
                <a:rPr lang="en-US" dirty="0"/>
                <a:t>King </a:t>
              </a:r>
              <a:r>
                <a:rPr lang="en-US" dirty="0" err="1"/>
                <a:t>Limhi</a:t>
              </a:r>
              <a:endParaRPr lang="en-US" dirty="0"/>
            </a:p>
          </p:txBody>
        </p:sp>
        <p:sp>
          <p:nvSpPr>
            <p:cNvPr id="18" name="TextBox 17"/>
            <p:cNvSpPr txBox="1"/>
            <p:nvPr/>
          </p:nvSpPr>
          <p:spPr>
            <a:xfrm>
              <a:off x="3657600" y="3657600"/>
              <a:ext cx="3429000" cy="369332"/>
            </a:xfrm>
            <a:prstGeom prst="rect">
              <a:avLst/>
            </a:prstGeom>
            <a:noFill/>
            <a:ln>
              <a:solidFill>
                <a:schemeClr val="tx1"/>
              </a:solidFill>
            </a:ln>
          </p:spPr>
          <p:txBody>
            <a:bodyPr wrap="square" rtlCol="0">
              <a:spAutoFit/>
            </a:bodyPr>
            <a:lstStyle/>
            <a:p>
              <a:pPr algn="ctr"/>
              <a:r>
                <a:rPr lang="en-US" dirty="0"/>
                <a:t>Land of Lehi-Nephi</a:t>
              </a:r>
            </a:p>
          </p:txBody>
        </p:sp>
      </p:grpSp>
      <p:sp>
        <p:nvSpPr>
          <p:cNvPr id="34" name="Bent Arrow 33"/>
          <p:cNvSpPr/>
          <p:nvPr/>
        </p:nvSpPr>
        <p:spPr>
          <a:xfrm>
            <a:off x="2362200" y="1371600"/>
            <a:ext cx="1524000" cy="1143000"/>
          </a:xfrm>
          <a:prstGeom prst="bentArrow">
            <a:avLst>
              <a:gd name="adj1" fmla="val 3547"/>
              <a:gd name="adj2" fmla="val 6661"/>
              <a:gd name="adj3" fmla="val 13927"/>
              <a:gd name="adj4" fmla="val 6178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Rectangle 35"/>
          <p:cNvSpPr/>
          <p:nvPr/>
        </p:nvSpPr>
        <p:spPr>
          <a:xfrm>
            <a:off x="2362200" y="1676400"/>
            <a:ext cx="914400" cy="2286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362200" y="1676400"/>
            <a:ext cx="990600" cy="261610"/>
          </a:xfrm>
          <a:prstGeom prst="rect">
            <a:avLst/>
          </a:prstGeom>
          <a:noFill/>
        </p:spPr>
        <p:txBody>
          <a:bodyPr wrap="square" rtlCol="0">
            <a:spAutoFit/>
          </a:bodyPr>
          <a:lstStyle/>
          <a:p>
            <a:r>
              <a:rPr lang="en-US" sz="1100" dirty="0" err="1"/>
              <a:t>Mulek</a:t>
            </a:r>
            <a:r>
              <a:rPr lang="en-US" sz="1100" dirty="0"/>
              <a:t> 589 BC</a:t>
            </a:r>
          </a:p>
        </p:txBody>
      </p:sp>
      <p:sp>
        <p:nvSpPr>
          <p:cNvPr id="39" name="Bent Arrow 38"/>
          <p:cNvSpPr/>
          <p:nvPr/>
        </p:nvSpPr>
        <p:spPr>
          <a:xfrm rot="10800000" flipH="1">
            <a:off x="2286000" y="3048000"/>
            <a:ext cx="1219200" cy="857250"/>
          </a:xfrm>
          <a:prstGeom prst="bentArrow">
            <a:avLst>
              <a:gd name="adj1" fmla="val 3547"/>
              <a:gd name="adj2" fmla="val 6661"/>
              <a:gd name="adj3" fmla="val 13927"/>
              <a:gd name="adj4" fmla="val 6178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 name="Group 39"/>
          <p:cNvGrpSpPr/>
          <p:nvPr/>
        </p:nvGrpSpPr>
        <p:grpSpPr>
          <a:xfrm>
            <a:off x="1981200" y="3352801"/>
            <a:ext cx="1143000" cy="430887"/>
            <a:chOff x="838200" y="1524000"/>
            <a:chExt cx="990600" cy="243653"/>
          </a:xfrm>
        </p:grpSpPr>
        <p:sp>
          <p:nvSpPr>
            <p:cNvPr id="41" name="Rectangle 40"/>
            <p:cNvSpPr/>
            <p:nvPr/>
          </p:nvSpPr>
          <p:spPr>
            <a:xfrm>
              <a:off x="838200" y="1524000"/>
              <a:ext cx="914400" cy="2286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838200" y="1524000"/>
              <a:ext cx="990600" cy="243653"/>
            </a:xfrm>
            <a:prstGeom prst="rect">
              <a:avLst/>
            </a:prstGeom>
            <a:noFill/>
          </p:spPr>
          <p:txBody>
            <a:bodyPr wrap="square" rtlCol="0">
              <a:spAutoFit/>
            </a:bodyPr>
            <a:lstStyle/>
            <a:p>
              <a:r>
                <a:rPr lang="en-US" sz="1100" dirty="0"/>
                <a:t>Lehi &amp; Nephi 600 BC</a:t>
              </a:r>
            </a:p>
          </p:txBody>
        </p:sp>
      </p:grpSp>
      <p:sp>
        <p:nvSpPr>
          <p:cNvPr id="43" name="TextBox 42"/>
          <p:cNvSpPr txBox="1"/>
          <p:nvPr/>
        </p:nvSpPr>
        <p:spPr>
          <a:xfrm>
            <a:off x="3886200" y="4114801"/>
            <a:ext cx="762000" cy="461665"/>
          </a:xfrm>
          <a:prstGeom prst="rect">
            <a:avLst/>
          </a:prstGeom>
          <a:noFill/>
        </p:spPr>
        <p:txBody>
          <a:bodyPr wrap="square" rtlCol="0">
            <a:spAutoFit/>
          </a:bodyPr>
          <a:lstStyle/>
          <a:p>
            <a:r>
              <a:rPr lang="en-US" sz="1200" dirty="0"/>
              <a:t>About 200 BC</a:t>
            </a:r>
          </a:p>
        </p:txBody>
      </p:sp>
      <p:sp>
        <p:nvSpPr>
          <p:cNvPr id="44" name="Down Arrow 43"/>
          <p:cNvSpPr/>
          <p:nvPr/>
        </p:nvSpPr>
        <p:spPr>
          <a:xfrm>
            <a:off x="5867400" y="1981200"/>
            <a:ext cx="76200" cy="12192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rot="16200000">
            <a:off x="5129600" y="2414201"/>
            <a:ext cx="1143000" cy="276999"/>
          </a:xfrm>
          <a:prstGeom prst="rect">
            <a:avLst/>
          </a:prstGeom>
          <a:noFill/>
        </p:spPr>
        <p:txBody>
          <a:bodyPr wrap="square" rtlCol="0">
            <a:spAutoFit/>
          </a:bodyPr>
          <a:lstStyle/>
          <a:p>
            <a:r>
              <a:rPr lang="en-US" sz="1200" dirty="0" err="1"/>
              <a:t>Zeniff</a:t>
            </a:r>
            <a:r>
              <a:rPr lang="en-US" sz="1200" dirty="0"/>
              <a:t>…3</a:t>
            </a:r>
          </a:p>
        </p:txBody>
      </p:sp>
      <p:sp>
        <p:nvSpPr>
          <p:cNvPr id="46" name="Circular Arrow 45"/>
          <p:cNvSpPr/>
          <p:nvPr/>
        </p:nvSpPr>
        <p:spPr>
          <a:xfrm rot="10800000" flipH="1">
            <a:off x="5257800" y="1295400"/>
            <a:ext cx="304800" cy="1295400"/>
          </a:xfrm>
          <a:prstGeom prst="circular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TextBox 46"/>
          <p:cNvSpPr txBox="1"/>
          <p:nvPr/>
        </p:nvSpPr>
        <p:spPr>
          <a:xfrm>
            <a:off x="5105400" y="2286001"/>
            <a:ext cx="304800" cy="276999"/>
          </a:xfrm>
          <a:prstGeom prst="rect">
            <a:avLst/>
          </a:prstGeom>
          <a:noFill/>
        </p:spPr>
        <p:txBody>
          <a:bodyPr wrap="square" rtlCol="0">
            <a:spAutoFit/>
          </a:bodyPr>
          <a:lstStyle/>
          <a:p>
            <a:r>
              <a:rPr lang="en-US" sz="1200" dirty="0"/>
              <a:t>2</a:t>
            </a:r>
          </a:p>
        </p:txBody>
      </p:sp>
      <p:sp>
        <p:nvSpPr>
          <p:cNvPr id="48" name="Down Arrow 47"/>
          <p:cNvSpPr/>
          <p:nvPr/>
        </p:nvSpPr>
        <p:spPr>
          <a:xfrm rot="10800000" flipH="1">
            <a:off x="4572000" y="1981200"/>
            <a:ext cx="76200" cy="12192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6200000">
            <a:off x="3834200" y="2490401"/>
            <a:ext cx="1143000" cy="276999"/>
          </a:xfrm>
          <a:prstGeom prst="rect">
            <a:avLst/>
          </a:prstGeom>
          <a:noFill/>
        </p:spPr>
        <p:txBody>
          <a:bodyPr wrap="square" rtlCol="0">
            <a:spAutoFit/>
          </a:bodyPr>
          <a:lstStyle/>
          <a:p>
            <a:r>
              <a:rPr lang="en-US" sz="1200" dirty="0"/>
              <a:t>Mosiah I…1</a:t>
            </a:r>
          </a:p>
        </p:txBody>
      </p:sp>
      <p:sp>
        <p:nvSpPr>
          <p:cNvPr id="51" name="Down Arrow 50"/>
          <p:cNvSpPr/>
          <p:nvPr/>
        </p:nvSpPr>
        <p:spPr>
          <a:xfrm>
            <a:off x="7315200" y="1981200"/>
            <a:ext cx="76200" cy="12192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rot="16200000">
            <a:off x="6653600" y="2490401"/>
            <a:ext cx="1143000" cy="276999"/>
          </a:xfrm>
          <a:prstGeom prst="rect">
            <a:avLst/>
          </a:prstGeom>
          <a:noFill/>
        </p:spPr>
        <p:txBody>
          <a:bodyPr wrap="square" rtlCol="0">
            <a:spAutoFit/>
          </a:bodyPr>
          <a:lstStyle/>
          <a:p>
            <a:r>
              <a:rPr lang="en-US" sz="1200" dirty="0" err="1"/>
              <a:t>Ammon</a:t>
            </a:r>
            <a:r>
              <a:rPr lang="en-US" sz="1200" dirty="0"/>
              <a:t>…6</a:t>
            </a:r>
          </a:p>
        </p:txBody>
      </p:sp>
      <p:cxnSp>
        <p:nvCxnSpPr>
          <p:cNvPr id="54" name="Straight Arrow Connector 53"/>
          <p:cNvCxnSpPr/>
          <p:nvPr/>
        </p:nvCxnSpPr>
        <p:spPr>
          <a:xfrm flipV="1">
            <a:off x="8001000" y="1295400"/>
            <a:ext cx="1371600" cy="1905000"/>
          </a:xfrm>
          <a:prstGeom prst="straightConnector1">
            <a:avLst/>
          </a:prstGeom>
          <a:ln w="349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rot="18355867">
            <a:off x="8498981" y="2043486"/>
            <a:ext cx="1295400" cy="761747"/>
          </a:xfrm>
          <a:prstGeom prst="rect">
            <a:avLst/>
          </a:prstGeom>
          <a:noFill/>
        </p:spPr>
        <p:txBody>
          <a:bodyPr wrap="square" rtlCol="0">
            <a:spAutoFit/>
          </a:bodyPr>
          <a:lstStyle/>
          <a:p>
            <a:pPr algn="ctr"/>
            <a:r>
              <a:rPr lang="en-US" sz="1050" dirty="0" err="1"/>
              <a:t>Jaredite</a:t>
            </a:r>
            <a:r>
              <a:rPr lang="en-US" sz="1050" dirty="0"/>
              <a:t> plates discovered and returned to </a:t>
            </a:r>
            <a:r>
              <a:rPr lang="en-US" sz="1050" dirty="0" err="1"/>
              <a:t>Limhi</a:t>
            </a:r>
            <a:r>
              <a:rPr lang="en-US" sz="1050" dirty="0"/>
              <a:t>…</a:t>
            </a:r>
            <a:r>
              <a:rPr lang="en-US" sz="1200" dirty="0"/>
              <a:t>5</a:t>
            </a:r>
          </a:p>
        </p:txBody>
      </p:sp>
      <p:sp>
        <p:nvSpPr>
          <p:cNvPr id="56" name="TextBox 55"/>
          <p:cNvSpPr txBox="1"/>
          <p:nvPr/>
        </p:nvSpPr>
        <p:spPr>
          <a:xfrm>
            <a:off x="7620000" y="2209801"/>
            <a:ext cx="762000" cy="830997"/>
          </a:xfrm>
          <a:prstGeom prst="rect">
            <a:avLst/>
          </a:prstGeom>
          <a:noFill/>
        </p:spPr>
        <p:txBody>
          <a:bodyPr wrap="square" rtlCol="0">
            <a:spAutoFit/>
          </a:bodyPr>
          <a:lstStyle/>
          <a:p>
            <a:pPr algn="ctr"/>
            <a:r>
              <a:rPr lang="en-US" sz="900" dirty="0" err="1"/>
              <a:t>Ammon</a:t>
            </a:r>
            <a:r>
              <a:rPr lang="en-US" sz="900" dirty="0"/>
              <a:t> and </a:t>
            </a:r>
            <a:r>
              <a:rPr lang="en-US" sz="900" dirty="0" err="1"/>
              <a:t>Limhi</a:t>
            </a:r>
            <a:r>
              <a:rPr lang="en-US" sz="900" dirty="0"/>
              <a:t> escape to </a:t>
            </a:r>
            <a:r>
              <a:rPr lang="en-US" sz="900" dirty="0" err="1"/>
              <a:t>Zarahemla</a:t>
            </a:r>
            <a:r>
              <a:rPr lang="en-US" sz="900" dirty="0"/>
              <a:t>…</a:t>
            </a:r>
            <a:r>
              <a:rPr lang="en-US" sz="1200" dirty="0"/>
              <a:t>7</a:t>
            </a:r>
          </a:p>
        </p:txBody>
      </p:sp>
      <p:sp>
        <p:nvSpPr>
          <p:cNvPr id="58" name="Down Arrow 57"/>
          <p:cNvSpPr/>
          <p:nvPr/>
        </p:nvSpPr>
        <p:spPr>
          <a:xfrm rot="10800000" flipH="1">
            <a:off x="7620000" y="1981200"/>
            <a:ext cx="76200" cy="12192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Bent Arrow 62"/>
          <p:cNvSpPr/>
          <p:nvPr/>
        </p:nvSpPr>
        <p:spPr>
          <a:xfrm rot="10800000" flipH="1">
            <a:off x="6248400" y="4114800"/>
            <a:ext cx="1219200" cy="857250"/>
          </a:xfrm>
          <a:prstGeom prst="bentArrow">
            <a:avLst>
              <a:gd name="adj1" fmla="val 3547"/>
              <a:gd name="adj2" fmla="val 6661"/>
              <a:gd name="adj3" fmla="val 13927"/>
              <a:gd name="adj4" fmla="val 6178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TextBox 63"/>
          <p:cNvSpPr txBox="1"/>
          <p:nvPr/>
        </p:nvSpPr>
        <p:spPr>
          <a:xfrm>
            <a:off x="6477000" y="4419601"/>
            <a:ext cx="990600" cy="461665"/>
          </a:xfrm>
          <a:prstGeom prst="rect">
            <a:avLst/>
          </a:prstGeom>
          <a:noFill/>
        </p:spPr>
        <p:txBody>
          <a:bodyPr wrap="square" rtlCol="0">
            <a:spAutoFit/>
          </a:bodyPr>
          <a:lstStyle/>
          <a:p>
            <a:r>
              <a:rPr lang="en-US" sz="1200" dirty="0"/>
              <a:t>Alma escapes…4</a:t>
            </a:r>
          </a:p>
        </p:txBody>
      </p:sp>
      <p:sp>
        <p:nvSpPr>
          <p:cNvPr id="66" name="Bent Arrow 65"/>
          <p:cNvSpPr/>
          <p:nvPr/>
        </p:nvSpPr>
        <p:spPr>
          <a:xfrm flipH="1">
            <a:off x="8077199" y="1676400"/>
            <a:ext cx="1905000" cy="1828800"/>
          </a:xfrm>
          <a:prstGeom prst="bentArrow">
            <a:avLst>
              <a:gd name="adj1" fmla="val 975"/>
              <a:gd name="adj2" fmla="val 3965"/>
              <a:gd name="adj3" fmla="val 11966"/>
              <a:gd name="adj4" fmla="val 6178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TextBox 66"/>
          <p:cNvSpPr txBox="1"/>
          <p:nvPr/>
        </p:nvSpPr>
        <p:spPr>
          <a:xfrm>
            <a:off x="9906000" y="1981200"/>
            <a:ext cx="762000" cy="969496"/>
          </a:xfrm>
          <a:prstGeom prst="rect">
            <a:avLst/>
          </a:prstGeom>
          <a:noFill/>
        </p:spPr>
        <p:txBody>
          <a:bodyPr wrap="square" rtlCol="0">
            <a:spAutoFit/>
          </a:bodyPr>
          <a:lstStyle/>
          <a:p>
            <a:pPr algn="ctr"/>
            <a:r>
              <a:rPr lang="en-US" sz="900" dirty="0"/>
              <a:t>Alma &amp; his people escape back to </a:t>
            </a:r>
            <a:r>
              <a:rPr lang="en-US" sz="900" dirty="0" err="1"/>
              <a:t>Zarahemla</a:t>
            </a:r>
            <a:r>
              <a:rPr lang="en-US" sz="900" dirty="0"/>
              <a:t>…</a:t>
            </a:r>
            <a:r>
              <a:rPr lang="en-US" sz="1200" dirty="0"/>
              <a:t>8</a:t>
            </a:r>
          </a:p>
        </p:txBody>
      </p:sp>
      <p:grpSp>
        <p:nvGrpSpPr>
          <p:cNvPr id="5" name="Group 71"/>
          <p:cNvGrpSpPr/>
          <p:nvPr/>
        </p:nvGrpSpPr>
        <p:grpSpPr>
          <a:xfrm>
            <a:off x="8991600" y="3657600"/>
            <a:ext cx="1496786" cy="381000"/>
            <a:chOff x="5943600" y="5791200"/>
            <a:chExt cx="1496786" cy="381000"/>
          </a:xfrm>
        </p:grpSpPr>
        <p:sp>
          <p:nvSpPr>
            <p:cNvPr id="69" name="Rectangle 68"/>
            <p:cNvSpPr/>
            <p:nvPr/>
          </p:nvSpPr>
          <p:spPr>
            <a:xfrm>
              <a:off x="5943600" y="5791200"/>
              <a:ext cx="1496786" cy="381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5943600" y="5791200"/>
              <a:ext cx="1447800" cy="369332"/>
            </a:xfrm>
            <a:prstGeom prst="rect">
              <a:avLst/>
            </a:prstGeom>
            <a:noFill/>
          </p:spPr>
          <p:txBody>
            <a:bodyPr wrap="square" rtlCol="0">
              <a:spAutoFit/>
            </a:bodyPr>
            <a:lstStyle/>
            <a:p>
              <a:r>
                <a:rPr lang="en-US" dirty="0"/>
                <a:t>City of </a:t>
              </a:r>
              <a:r>
                <a:rPr lang="en-US" dirty="0" err="1"/>
                <a:t>Helam</a:t>
              </a:r>
              <a:endParaRPr lang="en-US" dirty="0"/>
            </a:p>
          </p:txBody>
        </p:sp>
      </p:grpSp>
      <p:grpSp>
        <p:nvGrpSpPr>
          <p:cNvPr id="12" name="Group 72"/>
          <p:cNvGrpSpPr/>
          <p:nvPr/>
        </p:nvGrpSpPr>
        <p:grpSpPr>
          <a:xfrm>
            <a:off x="7772400" y="4572000"/>
            <a:ext cx="2133600" cy="381000"/>
            <a:chOff x="5943600" y="5791200"/>
            <a:chExt cx="1496786" cy="381000"/>
          </a:xfrm>
        </p:grpSpPr>
        <p:sp>
          <p:nvSpPr>
            <p:cNvPr id="74" name="Rectangle 73"/>
            <p:cNvSpPr/>
            <p:nvPr/>
          </p:nvSpPr>
          <p:spPr>
            <a:xfrm>
              <a:off x="5943600" y="5791200"/>
              <a:ext cx="1496786" cy="381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5943600" y="5791200"/>
              <a:ext cx="1447800" cy="369332"/>
            </a:xfrm>
            <a:prstGeom prst="rect">
              <a:avLst/>
            </a:prstGeom>
            <a:noFill/>
          </p:spPr>
          <p:txBody>
            <a:bodyPr wrap="square" rtlCol="0">
              <a:spAutoFit/>
            </a:bodyPr>
            <a:lstStyle/>
            <a:p>
              <a:r>
                <a:rPr lang="en-US" dirty="0"/>
                <a:t>Waters of Mormon</a:t>
              </a:r>
            </a:p>
          </p:txBody>
        </p:sp>
      </p:grpSp>
      <p:sp>
        <p:nvSpPr>
          <p:cNvPr id="76" name="TextBox 75"/>
          <p:cNvSpPr txBox="1"/>
          <p:nvPr/>
        </p:nvSpPr>
        <p:spPr>
          <a:xfrm>
            <a:off x="256032" y="5026152"/>
            <a:ext cx="11814048" cy="1938992"/>
          </a:xfrm>
          <a:prstGeom prst="rect">
            <a:avLst/>
          </a:prstGeom>
          <a:noFill/>
        </p:spPr>
        <p:txBody>
          <a:bodyPr wrap="square" rtlCol="0">
            <a:spAutoFit/>
          </a:bodyPr>
          <a:lstStyle/>
          <a:p>
            <a:r>
              <a:rPr lang="en-US" sz="1200" dirty="0"/>
              <a:t>1. Mosiah I leads the few remaining righteous </a:t>
            </a:r>
            <a:r>
              <a:rPr lang="en-US" sz="1200" dirty="0" err="1"/>
              <a:t>Nephites</a:t>
            </a:r>
            <a:r>
              <a:rPr lang="en-US" sz="1200" dirty="0"/>
              <a:t> from the original land settled by Lehi to the Land of </a:t>
            </a:r>
            <a:r>
              <a:rPr lang="en-US" sz="1200" dirty="0" err="1"/>
              <a:t>Zarahemla</a:t>
            </a:r>
            <a:r>
              <a:rPr lang="en-US" sz="1200" dirty="0"/>
              <a:t> (Omni 1:3)</a:t>
            </a:r>
          </a:p>
          <a:p>
            <a:r>
              <a:rPr lang="en-US" sz="1200" dirty="0"/>
              <a:t>2. (About 200 BC ill fated expedition to return to Lehi-Nephi. Contention and infighting. All slain in the wilderness except 50 who return to </a:t>
            </a:r>
            <a:r>
              <a:rPr lang="en-US" sz="1200" dirty="0" err="1"/>
              <a:t>Zarahemla</a:t>
            </a:r>
            <a:r>
              <a:rPr lang="en-US" sz="1200" dirty="0"/>
              <a:t> (Omni 1:28) (Mosiah 9:1-3)</a:t>
            </a:r>
          </a:p>
          <a:p>
            <a:r>
              <a:rPr lang="en-US" sz="1200" dirty="0"/>
              <a:t>3. </a:t>
            </a:r>
            <a:r>
              <a:rPr lang="en-US" sz="1200" dirty="0" err="1"/>
              <a:t>Zeniff</a:t>
            </a:r>
            <a:r>
              <a:rPr lang="en-US" sz="1200" dirty="0"/>
              <a:t> leads a second expedition (abt. 200 BC) to Lehi-Nephi and settles there with the permission of King Laman (Mosiah 9: 3-10)</a:t>
            </a:r>
          </a:p>
          <a:p>
            <a:r>
              <a:rPr lang="en-US" sz="1200" dirty="0"/>
              <a:t>4. (about 148 BC) Alma flees King Noah to the Waters of Mormon (Mosiah 17 and 18)</a:t>
            </a:r>
          </a:p>
          <a:p>
            <a:r>
              <a:rPr lang="en-US" sz="1200" dirty="0"/>
              <a:t>5. (about 121 BC) King </a:t>
            </a:r>
            <a:r>
              <a:rPr lang="en-US" sz="1200" dirty="0" err="1"/>
              <a:t>Limhi</a:t>
            </a:r>
            <a:r>
              <a:rPr lang="en-US" sz="1200" dirty="0"/>
              <a:t> sends expedition of 43 men to find </a:t>
            </a:r>
            <a:r>
              <a:rPr lang="en-US" sz="1200" dirty="0" err="1"/>
              <a:t>Zarahemla</a:t>
            </a:r>
            <a:r>
              <a:rPr lang="en-US" sz="1200" dirty="0"/>
              <a:t> in hopes of escaping </a:t>
            </a:r>
            <a:r>
              <a:rPr lang="en-US" sz="1200" dirty="0" err="1"/>
              <a:t>Lamanite</a:t>
            </a:r>
            <a:r>
              <a:rPr lang="en-US" sz="1200" dirty="0"/>
              <a:t> bondage. They find remnants of </a:t>
            </a:r>
            <a:r>
              <a:rPr lang="en-US" sz="1200" dirty="0" err="1"/>
              <a:t>Jaredites</a:t>
            </a:r>
            <a:r>
              <a:rPr lang="en-US" sz="1200" dirty="0"/>
              <a:t> and 24 gold plates and return to Land of Lehi-Nephi (Mosiah 6: 7-8)</a:t>
            </a:r>
          </a:p>
          <a:p>
            <a:r>
              <a:rPr lang="en-US" sz="1200" dirty="0"/>
              <a:t>6. (About 121 BC) </a:t>
            </a:r>
            <a:r>
              <a:rPr lang="en-US" sz="1200" dirty="0" err="1"/>
              <a:t>Ammon’s</a:t>
            </a:r>
            <a:r>
              <a:rPr lang="en-US" sz="1200" dirty="0"/>
              <a:t> expedition (16 “Strong Men”) to find </a:t>
            </a:r>
            <a:r>
              <a:rPr lang="en-US" sz="1200" dirty="0" err="1"/>
              <a:t>Zeniff’s</a:t>
            </a:r>
            <a:r>
              <a:rPr lang="en-US" sz="1200" dirty="0"/>
              <a:t> colony (Mosiah 7)</a:t>
            </a:r>
          </a:p>
          <a:p>
            <a:r>
              <a:rPr lang="en-US" sz="1200" dirty="0"/>
              <a:t>7. (About 121-120 BC) King </a:t>
            </a:r>
            <a:r>
              <a:rPr lang="en-US" sz="1200" dirty="0" err="1"/>
              <a:t>Limhi’s</a:t>
            </a:r>
            <a:r>
              <a:rPr lang="en-US" sz="1200" dirty="0"/>
              <a:t> people get the </a:t>
            </a:r>
            <a:r>
              <a:rPr lang="en-US" sz="1200" dirty="0" err="1"/>
              <a:t>Lamanites</a:t>
            </a:r>
            <a:r>
              <a:rPr lang="en-US" sz="1200" dirty="0"/>
              <a:t> drunk and escape back to </a:t>
            </a:r>
            <a:r>
              <a:rPr lang="en-US" sz="1200" dirty="0" err="1"/>
              <a:t>Zarahemla</a:t>
            </a:r>
            <a:r>
              <a:rPr lang="en-US" sz="1200" dirty="0"/>
              <a:t> (Mosiah 22)</a:t>
            </a:r>
          </a:p>
          <a:p>
            <a:r>
              <a:rPr lang="en-US" sz="1200" dirty="0"/>
              <a:t>8. (Between 145 and 121 BC) Alma and his people escape </a:t>
            </a:r>
            <a:r>
              <a:rPr lang="en-US" sz="1200" dirty="0" err="1"/>
              <a:t>Lamanites</a:t>
            </a:r>
            <a:r>
              <a:rPr lang="en-US" sz="1200" dirty="0"/>
              <a:t> and return to </a:t>
            </a:r>
            <a:r>
              <a:rPr lang="en-US" sz="1200" dirty="0" err="1"/>
              <a:t>Zarahemla</a:t>
            </a:r>
            <a:r>
              <a:rPr lang="en-US" sz="1200" dirty="0"/>
              <a:t> (Mosiah 24)</a:t>
            </a:r>
          </a:p>
          <a:p>
            <a:endParaRPr lang="en-US" sz="1200" dirty="0"/>
          </a:p>
        </p:txBody>
      </p:sp>
    </p:spTree>
    <p:extLst>
      <p:ext uri="{BB962C8B-B14F-4D97-AF65-F5344CB8AC3E}">
        <p14:creationId xmlns:p14="http://schemas.microsoft.com/office/powerpoint/2010/main" val="1617556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BD523C-FD29-B050-2874-642F4C17606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12191999" cy="6858000"/>
          </a:xfrm>
          <a:prstGeom prst="rect">
            <a:avLst/>
          </a:prstGeom>
        </p:spPr>
      </p:pic>
      <p:grpSp>
        <p:nvGrpSpPr>
          <p:cNvPr id="73" name="Group 72">
            <a:extLst>
              <a:ext uri="{FF2B5EF4-FFF2-40B4-BE49-F238E27FC236}">
                <a16:creationId xmlns:a16="http://schemas.microsoft.com/office/drawing/2014/main" id="{1CD85A15-0CE0-4AE9-2BF3-F585DE8DE205}"/>
              </a:ext>
            </a:extLst>
          </p:cNvPr>
          <p:cNvGrpSpPr/>
          <p:nvPr/>
        </p:nvGrpSpPr>
        <p:grpSpPr>
          <a:xfrm>
            <a:off x="5582091" y="2684721"/>
            <a:ext cx="4779777" cy="3187280"/>
            <a:chOff x="1600200" y="2514600"/>
            <a:chExt cx="5263558" cy="3509878"/>
          </a:xfrm>
        </p:grpSpPr>
        <p:grpSp>
          <p:nvGrpSpPr>
            <p:cNvPr id="3" name="Group 2">
              <a:extLst>
                <a:ext uri="{FF2B5EF4-FFF2-40B4-BE49-F238E27FC236}">
                  <a16:creationId xmlns:a16="http://schemas.microsoft.com/office/drawing/2014/main" id="{59491D73-BE54-17B5-7B5B-03EBC228084B}"/>
                </a:ext>
              </a:extLst>
            </p:cNvPr>
            <p:cNvGrpSpPr/>
            <p:nvPr/>
          </p:nvGrpSpPr>
          <p:grpSpPr>
            <a:xfrm flipH="1">
              <a:off x="1600200" y="2514600"/>
              <a:ext cx="1274259" cy="3107372"/>
              <a:chOff x="3792707" y="1538093"/>
              <a:chExt cx="1774400" cy="4327001"/>
            </a:xfrm>
          </p:grpSpPr>
          <p:sp>
            <p:nvSpPr>
              <p:cNvPr id="4" name="Freeform: Shape 3">
                <a:extLst>
                  <a:ext uri="{FF2B5EF4-FFF2-40B4-BE49-F238E27FC236}">
                    <a16:creationId xmlns:a16="http://schemas.microsoft.com/office/drawing/2014/main" id="{C045A95A-2E9A-DAC4-2DB6-95E616309967}"/>
                  </a:ext>
                </a:extLst>
              </p:cNvPr>
              <p:cNvSpPr/>
              <p:nvPr/>
            </p:nvSpPr>
            <p:spPr>
              <a:xfrm rot="15755932">
                <a:off x="3800356" y="2277183"/>
                <a:ext cx="763898" cy="779195"/>
              </a:xfrm>
              <a:custGeom>
                <a:avLst/>
                <a:gdLst>
                  <a:gd name="connsiteX0" fmla="*/ 361014 w 763898"/>
                  <a:gd name="connsiteY0" fmla="*/ 200624 h 779195"/>
                  <a:gd name="connsiteX1" fmla="*/ 416593 w 763898"/>
                  <a:gd name="connsiteY1" fmla="*/ 178492 h 779195"/>
                  <a:gd name="connsiteX2" fmla="*/ 418174 w 763898"/>
                  <a:gd name="connsiteY2" fmla="*/ 146523 h 779195"/>
                  <a:gd name="connsiteX3" fmla="*/ 411175 w 763898"/>
                  <a:gd name="connsiteY3" fmla="*/ 105540 h 779195"/>
                  <a:gd name="connsiteX4" fmla="*/ 379110 w 763898"/>
                  <a:gd name="connsiteY4" fmla="*/ 156813 h 779195"/>
                  <a:gd name="connsiteX5" fmla="*/ 76321 w 763898"/>
                  <a:gd name="connsiteY5" fmla="*/ 712942 h 779195"/>
                  <a:gd name="connsiteX6" fmla="*/ 9301 w 763898"/>
                  <a:gd name="connsiteY6" fmla="*/ 441991 h 779195"/>
                  <a:gd name="connsiteX7" fmla="*/ 16214 w 763898"/>
                  <a:gd name="connsiteY7" fmla="*/ 420594 h 779195"/>
                  <a:gd name="connsiteX8" fmla="*/ 16197 w 763898"/>
                  <a:gd name="connsiteY8" fmla="*/ 420503 h 779195"/>
                  <a:gd name="connsiteX9" fmla="*/ 261413 w 763898"/>
                  <a:gd name="connsiteY9" fmla="*/ 130459 h 779195"/>
                  <a:gd name="connsiteX10" fmla="*/ 207771 w 763898"/>
                  <a:gd name="connsiteY10" fmla="*/ 272941 h 779195"/>
                  <a:gd name="connsiteX11" fmla="*/ 207277 w 763898"/>
                  <a:gd name="connsiteY11" fmla="*/ 286798 h 779195"/>
                  <a:gd name="connsiteX12" fmla="*/ 211049 w 763898"/>
                  <a:gd name="connsiteY12" fmla="*/ 283117 h 779195"/>
                  <a:gd name="connsiteX13" fmla="*/ 218232 w 763898"/>
                  <a:gd name="connsiteY13" fmla="*/ 255569 h 779195"/>
                  <a:gd name="connsiteX14" fmla="*/ 350773 w 763898"/>
                  <a:gd name="connsiteY14" fmla="*/ 112501 h 779195"/>
                  <a:gd name="connsiteX15" fmla="*/ 410527 w 763898"/>
                  <a:gd name="connsiteY15" fmla="*/ 101746 h 779195"/>
                  <a:gd name="connsiteX16" fmla="*/ 405766 w 763898"/>
                  <a:gd name="connsiteY16" fmla="*/ 73866 h 779195"/>
                  <a:gd name="connsiteX17" fmla="*/ 376830 w 763898"/>
                  <a:gd name="connsiteY17" fmla="*/ 0 h 779195"/>
                  <a:gd name="connsiteX18" fmla="*/ 529833 w 763898"/>
                  <a:gd name="connsiteY18" fmla="*/ 110286 h 779195"/>
                  <a:gd name="connsiteX19" fmla="*/ 542497 w 763898"/>
                  <a:gd name="connsiteY19" fmla="*/ 128357 h 779195"/>
                  <a:gd name="connsiteX20" fmla="*/ 586043 w 763898"/>
                  <a:gd name="connsiteY20" fmla="*/ 111017 h 779195"/>
                  <a:gd name="connsiteX21" fmla="*/ 587208 w 763898"/>
                  <a:gd name="connsiteY21" fmla="*/ 85727 h 779195"/>
                  <a:gd name="connsiteX22" fmla="*/ 693352 w 763898"/>
                  <a:gd name="connsiteY22" fmla="*/ 348800 h 779195"/>
                  <a:gd name="connsiteX23" fmla="*/ 691988 w 763898"/>
                  <a:gd name="connsiteY23" fmla="*/ 355698 h 779195"/>
                  <a:gd name="connsiteX24" fmla="*/ 694495 w 763898"/>
                  <a:gd name="connsiteY24" fmla="*/ 365590 h 779195"/>
                  <a:gd name="connsiteX25" fmla="*/ 694356 w 763898"/>
                  <a:gd name="connsiteY25" fmla="*/ 389185 h 779195"/>
                  <a:gd name="connsiteX26" fmla="*/ 701851 w 763898"/>
                  <a:gd name="connsiteY26" fmla="*/ 379889 h 779195"/>
                  <a:gd name="connsiteX27" fmla="*/ 738692 w 763898"/>
                  <a:gd name="connsiteY27" fmla="*/ 309200 h 779195"/>
                  <a:gd name="connsiteX28" fmla="*/ 605138 w 763898"/>
                  <a:gd name="connsiteY28" fmla="*/ 696783 h 779195"/>
                  <a:gd name="connsiteX29" fmla="*/ 446918 w 763898"/>
                  <a:gd name="connsiteY29" fmla="*/ 702161 h 779195"/>
                  <a:gd name="connsiteX30" fmla="*/ 438523 w 763898"/>
                  <a:gd name="connsiteY30" fmla="*/ 698709 h 779195"/>
                  <a:gd name="connsiteX31" fmla="*/ 427707 w 763898"/>
                  <a:gd name="connsiteY31" fmla="*/ 709217 h 779195"/>
                  <a:gd name="connsiteX32" fmla="*/ 119174 w 763898"/>
                  <a:gd name="connsiteY32" fmla="*/ 745997 h 779195"/>
                  <a:gd name="connsiteX33" fmla="*/ 76321 w 763898"/>
                  <a:gd name="connsiteY33" fmla="*/ 712942 h 77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3898" h="779195">
                    <a:moveTo>
                      <a:pt x="361014" y="200624"/>
                    </a:moveTo>
                    <a:lnTo>
                      <a:pt x="416593" y="178492"/>
                    </a:lnTo>
                    <a:lnTo>
                      <a:pt x="418174" y="146523"/>
                    </a:lnTo>
                    <a:lnTo>
                      <a:pt x="411175" y="105540"/>
                    </a:lnTo>
                    <a:lnTo>
                      <a:pt x="379110" y="156813"/>
                    </a:lnTo>
                    <a:close/>
                    <a:moveTo>
                      <a:pt x="76321" y="712942"/>
                    </a:moveTo>
                    <a:cubicBezTo>
                      <a:pt x="9329" y="647411"/>
                      <a:pt x="-15232" y="544030"/>
                      <a:pt x="9301" y="441991"/>
                    </a:cubicBezTo>
                    <a:lnTo>
                      <a:pt x="16214" y="420594"/>
                    </a:lnTo>
                    <a:lnTo>
                      <a:pt x="16197" y="420503"/>
                    </a:lnTo>
                    <a:cubicBezTo>
                      <a:pt x="10387" y="301422"/>
                      <a:pt x="110217" y="178640"/>
                      <a:pt x="261413" y="130459"/>
                    </a:cubicBezTo>
                    <a:cubicBezTo>
                      <a:pt x="232367" y="177451"/>
                      <a:pt x="214722" y="225682"/>
                      <a:pt x="207771" y="272941"/>
                    </a:cubicBezTo>
                    <a:lnTo>
                      <a:pt x="207277" y="286798"/>
                    </a:lnTo>
                    <a:lnTo>
                      <a:pt x="211049" y="283117"/>
                    </a:lnTo>
                    <a:lnTo>
                      <a:pt x="218232" y="255569"/>
                    </a:lnTo>
                    <a:cubicBezTo>
                      <a:pt x="242413" y="187502"/>
                      <a:pt x="290918" y="134665"/>
                      <a:pt x="350773" y="112501"/>
                    </a:cubicBezTo>
                    <a:lnTo>
                      <a:pt x="410527" y="101746"/>
                    </a:lnTo>
                    <a:lnTo>
                      <a:pt x="405766" y="73866"/>
                    </a:lnTo>
                    <a:cubicBezTo>
                      <a:pt x="398913" y="49356"/>
                      <a:pt x="389305" y="24645"/>
                      <a:pt x="376830" y="0"/>
                    </a:cubicBezTo>
                    <a:cubicBezTo>
                      <a:pt x="439640" y="26079"/>
                      <a:pt x="491885" y="65009"/>
                      <a:pt x="529833" y="110286"/>
                    </a:cubicBezTo>
                    <a:lnTo>
                      <a:pt x="542497" y="128357"/>
                    </a:lnTo>
                    <a:lnTo>
                      <a:pt x="586043" y="111017"/>
                    </a:lnTo>
                    <a:lnTo>
                      <a:pt x="587208" y="85727"/>
                    </a:lnTo>
                    <a:cubicBezTo>
                      <a:pt x="665110" y="159755"/>
                      <a:pt x="701663" y="258833"/>
                      <a:pt x="693352" y="348800"/>
                    </a:cubicBezTo>
                    <a:lnTo>
                      <a:pt x="691988" y="355698"/>
                    </a:lnTo>
                    <a:lnTo>
                      <a:pt x="694495" y="365590"/>
                    </a:lnTo>
                    <a:lnTo>
                      <a:pt x="694356" y="389185"/>
                    </a:lnTo>
                    <a:lnTo>
                      <a:pt x="701851" y="379889"/>
                    </a:lnTo>
                    <a:cubicBezTo>
                      <a:pt x="715993" y="358263"/>
                      <a:pt x="728368" y="334662"/>
                      <a:pt x="738692" y="309200"/>
                    </a:cubicBezTo>
                    <a:cubicBezTo>
                      <a:pt x="801910" y="469101"/>
                      <a:pt x="742116" y="642628"/>
                      <a:pt x="605138" y="696783"/>
                    </a:cubicBezTo>
                    <a:cubicBezTo>
                      <a:pt x="553771" y="717091"/>
                      <a:pt x="498844" y="717729"/>
                      <a:pt x="446918" y="702161"/>
                    </a:cubicBezTo>
                    <a:lnTo>
                      <a:pt x="438523" y="698709"/>
                    </a:lnTo>
                    <a:lnTo>
                      <a:pt x="427707" y="709217"/>
                    </a:lnTo>
                    <a:cubicBezTo>
                      <a:pt x="335539" y="784253"/>
                      <a:pt x="213933" y="802784"/>
                      <a:pt x="119174" y="745997"/>
                    </a:cubicBezTo>
                    <a:cubicBezTo>
                      <a:pt x="103381" y="736532"/>
                      <a:pt x="89081" y="725424"/>
                      <a:pt x="76321" y="712942"/>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Wave 4">
                <a:extLst>
                  <a:ext uri="{FF2B5EF4-FFF2-40B4-BE49-F238E27FC236}">
                    <a16:creationId xmlns:a16="http://schemas.microsoft.com/office/drawing/2014/main" id="{9C8AD3EC-F7D6-11E4-AFD8-FA43B866E92C}"/>
                  </a:ext>
                </a:extLst>
              </p:cNvPr>
              <p:cNvSpPr/>
              <p:nvPr/>
            </p:nvSpPr>
            <p:spPr>
              <a:xfrm rot="5400000">
                <a:off x="3860735" y="2689053"/>
                <a:ext cx="1726128" cy="147351"/>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Wave 5">
                <a:extLst>
                  <a:ext uri="{FF2B5EF4-FFF2-40B4-BE49-F238E27FC236}">
                    <a16:creationId xmlns:a16="http://schemas.microsoft.com/office/drawing/2014/main" id="{067DE348-0F40-FAF2-6543-6719E3B10B23}"/>
                  </a:ext>
                </a:extLst>
              </p:cNvPr>
              <p:cNvSpPr/>
              <p:nvPr/>
            </p:nvSpPr>
            <p:spPr>
              <a:xfrm rot="5400000">
                <a:off x="3388071" y="4396749"/>
                <a:ext cx="2612518" cy="324172"/>
              </a:xfrm>
              <a:prstGeom prst="wave">
                <a:avLst>
                  <a:gd name="adj1" fmla="val 20000"/>
                  <a:gd name="adj2" fmla="val -164"/>
                </a:avLst>
              </a:prstGeom>
              <a:solidFill>
                <a:srgbClr val="D7BF8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0BE79727-3F22-CF01-208A-3C9871A06DD5}"/>
                  </a:ext>
                </a:extLst>
              </p:cNvPr>
              <p:cNvSpPr/>
              <p:nvPr/>
            </p:nvSpPr>
            <p:spPr>
              <a:xfrm rot="8398572">
                <a:off x="4803209" y="1730999"/>
                <a:ext cx="763898" cy="779195"/>
              </a:xfrm>
              <a:custGeom>
                <a:avLst/>
                <a:gdLst>
                  <a:gd name="connsiteX0" fmla="*/ 361014 w 763898"/>
                  <a:gd name="connsiteY0" fmla="*/ 200624 h 779195"/>
                  <a:gd name="connsiteX1" fmla="*/ 416593 w 763898"/>
                  <a:gd name="connsiteY1" fmla="*/ 178492 h 779195"/>
                  <a:gd name="connsiteX2" fmla="*/ 418174 w 763898"/>
                  <a:gd name="connsiteY2" fmla="*/ 146523 h 779195"/>
                  <a:gd name="connsiteX3" fmla="*/ 411175 w 763898"/>
                  <a:gd name="connsiteY3" fmla="*/ 105540 h 779195"/>
                  <a:gd name="connsiteX4" fmla="*/ 379110 w 763898"/>
                  <a:gd name="connsiteY4" fmla="*/ 156813 h 779195"/>
                  <a:gd name="connsiteX5" fmla="*/ 76321 w 763898"/>
                  <a:gd name="connsiteY5" fmla="*/ 712942 h 779195"/>
                  <a:gd name="connsiteX6" fmla="*/ 9301 w 763898"/>
                  <a:gd name="connsiteY6" fmla="*/ 441991 h 779195"/>
                  <a:gd name="connsiteX7" fmla="*/ 16214 w 763898"/>
                  <a:gd name="connsiteY7" fmla="*/ 420594 h 779195"/>
                  <a:gd name="connsiteX8" fmla="*/ 16197 w 763898"/>
                  <a:gd name="connsiteY8" fmla="*/ 420503 h 779195"/>
                  <a:gd name="connsiteX9" fmla="*/ 261413 w 763898"/>
                  <a:gd name="connsiteY9" fmla="*/ 130459 h 779195"/>
                  <a:gd name="connsiteX10" fmla="*/ 207771 w 763898"/>
                  <a:gd name="connsiteY10" fmla="*/ 272941 h 779195"/>
                  <a:gd name="connsiteX11" fmla="*/ 207277 w 763898"/>
                  <a:gd name="connsiteY11" fmla="*/ 286798 h 779195"/>
                  <a:gd name="connsiteX12" fmla="*/ 211049 w 763898"/>
                  <a:gd name="connsiteY12" fmla="*/ 283117 h 779195"/>
                  <a:gd name="connsiteX13" fmla="*/ 218232 w 763898"/>
                  <a:gd name="connsiteY13" fmla="*/ 255569 h 779195"/>
                  <a:gd name="connsiteX14" fmla="*/ 350773 w 763898"/>
                  <a:gd name="connsiteY14" fmla="*/ 112501 h 779195"/>
                  <a:gd name="connsiteX15" fmla="*/ 410527 w 763898"/>
                  <a:gd name="connsiteY15" fmla="*/ 101746 h 779195"/>
                  <a:gd name="connsiteX16" fmla="*/ 405766 w 763898"/>
                  <a:gd name="connsiteY16" fmla="*/ 73866 h 779195"/>
                  <a:gd name="connsiteX17" fmla="*/ 376830 w 763898"/>
                  <a:gd name="connsiteY17" fmla="*/ 0 h 779195"/>
                  <a:gd name="connsiteX18" fmla="*/ 529833 w 763898"/>
                  <a:gd name="connsiteY18" fmla="*/ 110286 h 779195"/>
                  <a:gd name="connsiteX19" fmla="*/ 542497 w 763898"/>
                  <a:gd name="connsiteY19" fmla="*/ 128357 h 779195"/>
                  <a:gd name="connsiteX20" fmla="*/ 586043 w 763898"/>
                  <a:gd name="connsiteY20" fmla="*/ 111017 h 779195"/>
                  <a:gd name="connsiteX21" fmla="*/ 587208 w 763898"/>
                  <a:gd name="connsiteY21" fmla="*/ 85727 h 779195"/>
                  <a:gd name="connsiteX22" fmla="*/ 693352 w 763898"/>
                  <a:gd name="connsiteY22" fmla="*/ 348800 h 779195"/>
                  <a:gd name="connsiteX23" fmla="*/ 691988 w 763898"/>
                  <a:gd name="connsiteY23" fmla="*/ 355698 h 779195"/>
                  <a:gd name="connsiteX24" fmla="*/ 694495 w 763898"/>
                  <a:gd name="connsiteY24" fmla="*/ 365590 h 779195"/>
                  <a:gd name="connsiteX25" fmla="*/ 694356 w 763898"/>
                  <a:gd name="connsiteY25" fmla="*/ 389185 h 779195"/>
                  <a:gd name="connsiteX26" fmla="*/ 701851 w 763898"/>
                  <a:gd name="connsiteY26" fmla="*/ 379889 h 779195"/>
                  <a:gd name="connsiteX27" fmla="*/ 738692 w 763898"/>
                  <a:gd name="connsiteY27" fmla="*/ 309200 h 779195"/>
                  <a:gd name="connsiteX28" fmla="*/ 605138 w 763898"/>
                  <a:gd name="connsiteY28" fmla="*/ 696783 h 779195"/>
                  <a:gd name="connsiteX29" fmla="*/ 446918 w 763898"/>
                  <a:gd name="connsiteY29" fmla="*/ 702161 h 779195"/>
                  <a:gd name="connsiteX30" fmla="*/ 438523 w 763898"/>
                  <a:gd name="connsiteY30" fmla="*/ 698709 h 779195"/>
                  <a:gd name="connsiteX31" fmla="*/ 427707 w 763898"/>
                  <a:gd name="connsiteY31" fmla="*/ 709217 h 779195"/>
                  <a:gd name="connsiteX32" fmla="*/ 119174 w 763898"/>
                  <a:gd name="connsiteY32" fmla="*/ 745997 h 779195"/>
                  <a:gd name="connsiteX33" fmla="*/ 76321 w 763898"/>
                  <a:gd name="connsiteY33" fmla="*/ 712942 h 77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3898" h="779195">
                    <a:moveTo>
                      <a:pt x="361014" y="200624"/>
                    </a:moveTo>
                    <a:lnTo>
                      <a:pt x="416593" y="178492"/>
                    </a:lnTo>
                    <a:lnTo>
                      <a:pt x="418174" y="146523"/>
                    </a:lnTo>
                    <a:lnTo>
                      <a:pt x="411175" y="105540"/>
                    </a:lnTo>
                    <a:lnTo>
                      <a:pt x="379110" y="156813"/>
                    </a:lnTo>
                    <a:close/>
                    <a:moveTo>
                      <a:pt x="76321" y="712942"/>
                    </a:moveTo>
                    <a:cubicBezTo>
                      <a:pt x="9329" y="647411"/>
                      <a:pt x="-15232" y="544030"/>
                      <a:pt x="9301" y="441991"/>
                    </a:cubicBezTo>
                    <a:lnTo>
                      <a:pt x="16214" y="420594"/>
                    </a:lnTo>
                    <a:lnTo>
                      <a:pt x="16197" y="420503"/>
                    </a:lnTo>
                    <a:cubicBezTo>
                      <a:pt x="10387" y="301422"/>
                      <a:pt x="110217" y="178640"/>
                      <a:pt x="261413" y="130459"/>
                    </a:cubicBezTo>
                    <a:cubicBezTo>
                      <a:pt x="232367" y="177451"/>
                      <a:pt x="214722" y="225682"/>
                      <a:pt x="207771" y="272941"/>
                    </a:cubicBezTo>
                    <a:lnTo>
                      <a:pt x="207277" y="286798"/>
                    </a:lnTo>
                    <a:lnTo>
                      <a:pt x="211049" y="283117"/>
                    </a:lnTo>
                    <a:lnTo>
                      <a:pt x="218232" y="255569"/>
                    </a:lnTo>
                    <a:cubicBezTo>
                      <a:pt x="242413" y="187502"/>
                      <a:pt x="290918" y="134665"/>
                      <a:pt x="350773" y="112501"/>
                    </a:cubicBezTo>
                    <a:lnTo>
                      <a:pt x="410527" y="101746"/>
                    </a:lnTo>
                    <a:lnTo>
                      <a:pt x="405766" y="73866"/>
                    </a:lnTo>
                    <a:cubicBezTo>
                      <a:pt x="398913" y="49356"/>
                      <a:pt x="389305" y="24645"/>
                      <a:pt x="376830" y="0"/>
                    </a:cubicBezTo>
                    <a:cubicBezTo>
                      <a:pt x="439640" y="26079"/>
                      <a:pt x="491885" y="65009"/>
                      <a:pt x="529833" y="110286"/>
                    </a:cubicBezTo>
                    <a:lnTo>
                      <a:pt x="542497" y="128357"/>
                    </a:lnTo>
                    <a:lnTo>
                      <a:pt x="586043" y="111017"/>
                    </a:lnTo>
                    <a:lnTo>
                      <a:pt x="587208" y="85727"/>
                    </a:lnTo>
                    <a:cubicBezTo>
                      <a:pt x="665110" y="159755"/>
                      <a:pt x="701663" y="258833"/>
                      <a:pt x="693352" y="348800"/>
                    </a:cubicBezTo>
                    <a:lnTo>
                      <a:pt x="691988" y="355698"/>
                    </a:lnTo>
                    <a:lnTo>
                      <a:pt x="694495" y="365590"/>
                    </a:lnTo>
                    <a:lnTo>
                      <a:pt x="694356" y="389185"/>
                    </a:lnTo>
                    <a:lnTo>
                      <a:pt x="701851" y="379889"/>
                    </a:lnTo>
                    <a:cubicBezTo>
                      <a:pt x="715993" y="358263"/>
                      <a:pt x="728368" y="334662"/>
                      <a:pt x="738692" y="309200"/>
                    </a:cubicBezTo>
                    <a:cubicBezTo>
                      <a:pt x="801910" y="469101"/>
                      <a:pt x="742116" y="642628"/>
                      <a:pt x="605138" y="696783"/>
                    </a:cubicBezTo>
                    <a:cubicBezTo>
                      <a:pt x="553771" y="717091"/>
                      <a:pt x="498844" y="717729"/>
                      <a:pt x="446918" y="702161"/>
                    </a:cubicBezTo>
                    <a:lnTo>
                      <a:pt x="438523" y="698709"/>
                    </a:lnTo>
                    <a:lnTo>
                      <a:pt x="427707" y="709217"/>
                    </a:lnTo>
                    <a:cubicBezTo>
                      <a:pt x="335539" y="784253"/>
                      <a:pt x="213933" y="802784"/>
                      <a:pt x="119174" y="745997"/>
                    </a:cubicBezTo>
                    <a:cubicBezTo>
                      <a:pt x="103381" y="736532"/>
                      <a:pt x="89081" y="725424"/>
                      <a:pt x="76321" y="712942"/>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Shape 7">
                <a:extLst>
                  <a:ext uri="{FF2B5EF4-FFF2-40B4-BE49-F238E27FC236}">
                    <a16:creationId xmlns:a16="http://schemas.microsoft.com/office/drawing/2014/main" id="{81F6AC88-F812-D127-0C3B-0AA1B7AF6597}"/>
                  </a:ext>
                </a:extLst>
              </p:cNvPr>
              <p:cNvSpPr/>
              <p:nvPr/>
            </p:nvSpPr>
            <p:spPr>
              <a:xfrm rot="9191122">
                <a:off x="4677898" y="2495915"/>
                <a:ext cx="786014" cy="1034809"/>
              </a:xfrm>
              <a:custGeom>
                <a:avLst/>
                <a:gdLst>
                  <a:gd name="connsiteX0" fmla="*/ 85383 w 786014"/>
                  <a:gd name="connsiteY0" fmla="*/ 1016160 h 1034809"/>
                  <a:gd name="connsiteX1" fmla="*/ 24380 w 786014"/>
                  <a:gd name="connsiteY1" fmla="*/ 723368 h 1034809"/>
                  <a:gd name="connsiteX2" fmla="*/ 48832 w 786014"/>
                  <a:gd name="connsiteY2" fmla="*/ 653953 h 1034809"/>
                  <a:gd name="connsiteX3" fmla="*/ 21990 w 786014"/>
                  <a:gd name="connsiteY3" fmla="*/ 588227 h 1034809"/>
                  <a:gd name="connsiteX4" fmla="*/ 187647 w 786014"/>
                  <a:gd name="connsiteY4" fmla="*/ 146303 h 1034809"/>
                  <a:gd name="connsiteX5" fmla="*/ 166819 w 786014"/>
                  <a:gd name="connsiteY5" fmla="*/ 238628 h 1034809"/>
                  <a:gd name="connsiteX6" fmla="*/ 161091 w 786014"/>
                  <a:gd name="connsiteY6" fmla="*/ 332399 h 1034809"/>
                  <a:gd name="connsiteX7" fmla="*/ 193720 w 786014"/>
                  <a:gd name="connsiteY7" fmla="*/ 301833 h 1034809"/>
                  <a:gd name="connsiteX8" fmla="*/ 206109 w 786014"/>
                  <a:gd name="connsiteY8" fmla="*/ 257024 h 1034809"/>
                  <a:gd name="connsiteX9" fmla="*/ 362726 w 786014"/>
                  <a:gd name="connsiteY9" fmla="*/ 93557 h 1034809"/>
                  <a:gd name="connsiteX10" fmla="*/ 331760 w 786014"/>
                  <a:gd name="connsiteY10" fmla="*/ 175200 h 1034809"/>
                  <a:gd name="connsiteX11" fmla="*/ 314050 w 786014"/>
                  <a:gd name="connsiteY11" fmla="*/ 245902 h 1034809"/>
                  <a:gd name="connsiteX12" fmla="*/ 388118 w 786014"/>
                  <a:gd name="connsiteY12" fmla="*/ 216407 h 1034809"/>
                  <a:gd name="connsiteX13" fmla="*/ 392631 w 786014"/>
                  <a:gd name="connsiteY13" fmla="*/ 190887 h 1034809"/>
                  <a:gd name="connsiteX14" fmla="*/ 382057 w 786014"/>
                  <a:gd name="connsiteY14" fmla="*/ 2 h 1034809"/>
                  <a:gd name="connsiteX15" fmla="*/ 382058 w 786014"/>
                  <a:gd name="connsiteY15" fmla="*/ 0 h 1034809"/>
                  <a:gd name="connsiteX16" fmla="*/ 543006 w 786014"/>
                  <a:gd name="connsiteY16" fmla="*/ 243824 h 1034809"/>
                  <a:gd name="connsiteX17" fmla="*/ 543582 w 786014"/>
                  <a:gd name="connsiteY17" fmla="*/ 298974 h 1034809"/>
                  <a:gd name="connsiteX18" fmla="*/ 578815 w 786014"/>
                  <a:gd name="connsiteY18" fmla="*/ 345225 h 1034809"/>
                  <a:gd name="connsiteX19" fmla="*/ 667978 w 786014"/>
                  <a:gd name="connsiteY19" fmla="*/ 604065 h 1034809"/>
                  <a:gd name="connsiteX20" fmla="*/ 666983 w 786014"/>
                  <a:gd name="connsiteY20" fmla="*/ 608489 h 1034809"/>
                  <a:gd name="connsiteX21" fmla="*/ 705730 w 786014"/>
                  <a:gd name="connsiteY21" fmla="*/ 542165 h 1034809"/>
                  <a:gd name="connsiteX22" fmla="*/ 736922 w 786014"/>
                  <a:gd name="connsiteY22" fmla="*/ 447540 h 1034809"/>
                  <a:gd name="connsiteX23" fmla="*/ 736923 w 786014"/>
                  <a:gd name="connsiteY23" fmla="*/ 447540 h 1034809"/>
                  <a:gd name="connsiteX24" fmla="*/ 642142 w 786014"/>
                  <a:gd name="connsiteY24" fmla="*/ 975896 h 1034809"/>
                  <a:gd name="connsiteX25" fmla="*/ 407282 w 786014"/>
                  <a:gd name="connsiteY25" fmla="*/ 924974 h 1034809"/>
                  <a:gd name="connsiteX26" fmla="*/ 396513 w 786014"/>
                  <a:gd name="connsiteY26" fmla="*/ 915484 h 1034809"/>
                  <a:gd name="connsiteX27" fmla="*/ 388385 w 786014"/>
                  <a:gd name="connsiteY27" fmla="*/ 915526 h 1034809"/>
                  <a:gd name="connsiteX28" fmla="*/ 357536 w 786014"/>
                  <a:gd name="connsiteY28" fmla="*/ 944615 h 1034809"/>
                  <a:gd name="connsiteX29" fmla="*/ 85383 w 786014"/>
                  <a:gd name="connsiteY29" fmla="*/ 1016160 h 103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6014" h="1034809">
                    <a:moveTo>
                      <a:pt x="85383" y="1016160"/>
                    </a:moveTo>
                    <a:cubicBezTo>
                      <a:pt x="11651" y="971973"/>
                      <a:pt x="-7674" y="857776"/>
                      <a:pt x="24380" y="723368"/>
                    </a:cubicBezTo>
                    <a:lnTo>
                      <a:pt x="48832" y="653953"/>
                    </a:lnTo>
                    <a:lnTo>
                      <a:pt x="21990" y="588227"/>
                    </a:lnTo>
                    <a:cubicBezTo>
                      <a:pt x="-40182" y="393125"/>
                      <a:pt x="33985" y="195269"/>
                      <a:pt x="187647" y="146303"/>
                    </a:cubicBezTo>
                    <a:cubicBezTo>
                      <a:pt x="178216" y="176027"/>
                      <a:pt x="171276" y="206940"/>
                      <a:pt x="166819" y="238628"/>
                    </a:cubicBezTo>
                    <a:lnTo>
                      <a:pt x="161091" y="332399"/>
                    </a:lnTo>
                    <a:lnTo>
                      <a:pt x="193720" y="301833"/>
                    </a:lnTo>
                    <a:lnTo>
                      <a:pt x="206109" y="257024"/>
                    </a:lnTo>
                    <a:cubicBezTo>
                      <a:pt x="240051" y="158400"/>
                      <a:pt x="297531" y="93557"/>
                      <a:pt x="362726" y="93557"/>
                    </a:cubicBezTo>
                    <a:cubicBezTo>
                      <a:pt x="351077" y="119015"/>
                      <a:pt x="340729" y="146362"/>
                      <a:pt x="331760" y="175200"/>
                    </a:cubicBezTo>
                    <a:lnTo>
                      <a:pt x="314050" y="245902"/>
                    </a:lnTo>
                    <a:lnTo>
                      <a:pt x="388118" y="216407"/>
                    </a:lnTo>
                    <a:lnTo>
                      <a:pt x="392631" y="190887"/>
                    </a:lnTo>
                    <a:cubicBezTo>
                      <a:pt x="399214" y="125566"/>
                      <a:pt x="395800" y="60839"/>
                      <a:pt x="382057" y="2"/>
                    </a:cubicBezTo>
                    <a:lnTo>
                      <a:pt x="382058" y="0"/>
                    </a:lnTo>
                    <a:cubicBezTo>
                      <a:pt x="475150" y="38652"/>
                      <a:pt x="532360" y="132616"/>
                      <a:pt x="543006" y="243824"/>
                    </a:cubicBezTo>
                    <a:lnTo>
                      <a:pt x="543582" y="298974"/>
                    </a:lnTo>
                    <a:lnTo>
                      <a:pt x="578815" y="345225"/>
                    </a:lnTo>
                    <a:cubicBezTo>
                      <a:pt x="641462" y="437868"/>
                      <a:pt x="673579" y="531102"/>
                      <a:pt x="667978" y="604065"/>
                    </a:cubicBezTo>
                    <a:lnTo>
                      <a:pt x="666983" y="608489"/>
                    </a:lnTo>
                    <a:lnTo>
                      <a:pt x="705730" y="542165"/>
                    </a:lnTo>
                    <a:cubicBezTo>
                      <a:pt x="718471" y="513615"/>
                      <a:pt x="728969" y="482034"/>
                      <a:pt x="736922" y="447540"/>
                    </a:cubicBezTo>
                    <a:lnTo>
                      <a:pt x="736923" y="447540"/>
                    </a:lnTo>
                    <a:cubicBezTo>
                      <a:pt x="829619" y="682000"/>
                      <a:pt x="787184" y="918553"/>
                      <a:pt x="642142" y="975896"/>
                    </a:cubicBezTo>
                    <a:cubicBezTo>
                      <a:pt x="569621" y="1004568"/>
                      <a:pt x="485180" y="983008"/>
                      <a:pt x="407282" y="924974"/>
                    </a:cubicBezTo>
                    <a:lnTo>
                      <a:pt x="396513" y="915484"/>
                    </a:lnTo>
                    <a:lnTo>
                      <a:pt x="388385" y="915526"/>
                    </a:lnTo>
                    <a:lnTo>
                      <a:pt x="357536" y="944615"/>
                    </a:lnTo>
                    <a:cubicBezTo>
                      <a:pt x="258556" y="1026864"/>
                      <a:pt x="155605" y="1058242"/>
                      <a:pt x="85383" y="1016160"/>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BACD881B-870E-2967-1981-D643584F31D1}"/>
                  </a:ext>
                </a:extLst>
              </p:cNvPr>
              <p:cNvSpPr/>
              <p:nvPr/>
            </p:nvSpPr>
            <p:spPr>
              <a:xfrm rot="18971611">
                <a:off x="4075779" y="1538093"/>
                <a:ext cx="763898" cy="779195"/>
              </a:xfrm>
              <a:custGeom>
                <a:avLst/>
                <a:gdLst>
                  <a:gd name="connsiteX0" fmla="*/ 361014 w 763898"/>
                  <a:gd name="connsiteY0" fmla="*/ 200624 h 779195"/>
                  <a:gd name="connsiteX1" fmla="*/ 416593 w 763898"/>
                  <a:gd name="connsiteY1" fmla="*/ 178492 h 779195"/>
                  <a:gd name="connsiteX2" fmla="*/ 418174 w 763898"/>
                  <a:gd name="connsiteY2" fmla="*/ 146523 h 779195"/>
                  <a:gd name="connsiteX3" fmla="*/ 411175 w 763898"/>
                  <a:gd name="connsiteY3" fmla="*/ 105540 h 779195"/>
                  <a:gd name="connsiteX4" fmla="*/ 379110 w 763898"/>
                  <a:gd name="connsiteY4" fmla="*/ 156813 h 779195"/>
                  <a:gd name="connsiteX5" fmla="*/ 76321 w 763898"/>
                  <a:gd name="connsiteY5" fmla="*/ 712942 h 779195"/>
                  <a:gd name="connsiteX6" fmla="*/ 9301 w 763898"/>
                  <a:gd name="connsiteY6" fmla="*/ 441991 h 779195"/>
                  <a:gd name="connsiteX7" fmla="*/ 16214 w 763898"/>
                  <a:gd name="connsiteY7" fmla="*/ 420594 h 779195"/>
                  <a:gd name="connsiteX8" fmla="*/ 16197 w 763898"/>
                  <a:gd name="connsiteY8" fmla="*/ 420503 h 779195"/>
                  <a:gd name="connsiteX9" fmla="*/ 261413 w 763898"/>
                  <a:gd name="connsiteY9" fmla="*/ 130459 h 779195"/>
                  <a:gd name="connsiteX10" fmla="*/ 207771 w 763898"/>
                  <a:gd name="connsiteY10" fmla="*/ 272941 h 779195"/>
                  <a:gd name="connsiteX11" fmla="*/ 207277 w 763898"/>
                  <a:gd name="connsiteY11" fmla="*/ 286798 h 779195"/>
                  <a:gd name="connsiteX12" fmla="*/ 211049 w 763898"/>
                  <a:gd name="connsiteY12" fmla="*/ 283117 h 779195"/>
                  <a:gd name="connsiteX13" fmla="*/ 218232 w 763898"/>
                  <a:gd name="connsiteY13" fmla="*/ 255569 h 779195"/>
                  <a:gd name="connsiteX14" fmla="*/ 350773 w 763898"/>
                  <a:gd name="connsiteY14" fmla="*/ 112501 h 779195"/>
                  <a:gd name="connsiteX15" fmla="*/ 410527 w 763898"/>
                  <a:gd name="connsiteY15" fmla="*/ 101746 h 779195"/>
                  <a:gd name="connsiteX16" fmla="*/ 405766 w 763898"/>
                  <a:gd name="connsiteY16" fmla="*/ 73866 h 779195"/>
                  <a:gd name="connsiteX17" fmla="*/ 376830 w 763898"/>
                  <a:gd name="connsiteY17" fmla="*/ 0 h 779195"/>
                  <a:gd name="connsiteX18" fmla="*/ 529833 w 763898"/>
                  <a:gd name="connsiteY18" fmla="*/ 110286 h 779195"/>
                  <a:gd name="connsiteX19" fmla="*/ 542497 w 763898"/>
                  <a:gd name="connsiteY19" fmla="*/ 128357 h 779195"/>
                  <a:gd name="connsiteX20" fmla="*/ 586043 w 763898"/>
                  <a:gd name="connsiteY20" fmla="*/ 111017 h 779195"/>
                  <a:gd name="connsiteX21" fmla="*/ 587208 w 763898"/>
                  <a:gd name="connsiteY21" fmla="*/ 85727 h 779195"/>
                  <a:gd name="connsiteX22" fmla="*/ 693352 w 763898"/>
                  <a:gd name="connsiteY22" fmla="*/ 348800 h 779195"/>
                  <a:gd name="connsiteX23" fmla="*/ 691988 w 763898"/>
                  <a:gd name="connsiteY23" fmla="*/ 355698 h 779195"/>
                  <a:gd name="connsiteX24" fmla="*/ 694495 w 763898"/>
                  <a:gd name="connsiteY24" fmla="*/ 365590 h 779195"/>
                  <a:gd name="connsiteX25" fmla="*/ 694356 w 763898"/>
                  <a:gd name="connsiteY25" fmla="*/ 389185 h 779195"/>
                  <a:gd name="connsiteX26" fmla="*/ 701851 w 763898"/>
                  <a:gd name="connsiteY26" fmla="*/ 379889 h 779195"/>
                  <a:gd name="connsiteX27" fmla="*/ 738692 w 763898"/>
                  <a:gd name="connsiteY27" fmla="*/ 309200 h 779195"/>
                  <a:gd name="connsiteX28" fmla="*/ 605138 w 763898"/>
                  <a:gd name="connsiteY28" fmla="*/ 696783 h 779195"/>
                  <a:gd name="connsiteX29" fmla="*/ 446918 w 763898"/>
                  <a:gd name="connsiteY29" fmla="*/ 702161 h 779195"/>
                  <a:gd name="connsiteX30" fmla="*/ 438523 w 763898"/>
                  <a:gd name="connsiteY30" fmla="*/ 698709 h 779195"/>
                  <a:gd name="connsiteX31" fmla="*/ 427707 w 763898"/>
                  <a:gd name="connsiteY31" fmla="*/ 709217 h 779195"/>
                  <a:gd name="connsiteX32" fmla="*/ 119174 w 763898"/>
                  <a:gd name="connsiteY32" fmla="*/ 745997 h 779195"/>
                  <a:gd name="connsiteX33" fmla="*/ 76321 w 763898"/>
                  <a:gd name="connsiteY33" fmla="*/ 712942 h 77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3898" h="779195">
                    <a:moveTo>
                      <a:pt x="361014" y="200624"/>
                    </a:moveTo>
                    <a:lnTo>
                      <a:pt x="416593" y="178492"/>
                    </a:lnTo>
                    <a:lnTo>
                      <a:pt x="418174" y="146523"/>
                    </a:lnTo>
                    <a:lnTo>
                      <a:pt x="411175" y="105540"/>
                    </a:lnTo>
                    <a:lnTo>
                      <a:pt x="379110" y="156813"/>
                    </a:lnTo>
                    <a:close/>
                    <a:moveTo>
                      <a:pt x="76321" y="712942"/>
                    </a:moveTo>
                    <a:cubicBezTo>
                      <a:pt x="9329" y="647411"/>
                      <a:pt x="-15232" y="544030"/>
                      <a:pt x="9301" y="441991"/>
                    </a:cubicBezTo>
                    <a:lnTo>
                      <a:pt x="16214" y="420594"/>
                    </a:lnTo>
                    <a:lnTo>
                      <a:pt x="16197" y="420503"/>
                    </a:lnTo>
                    <a:cubicBezTo>
                      <a:pt x="10387" y="301422"/>
                      <a:pt x="110217" y="178640"/>
                      <a:pt x="261413" y="130459"/>
                    </a:cubicBezTo>
                    <a:cubicBezTo>
                      <a:pt x="232367" y="177451"/>
                      <a:pt x="214722" y="225682"/>
                      <a:pt x="207771" y="272941"/>
                    </a:cubicBezTo>
                    <a:lnTo>
                      <a:pt x="207277" y="286798"/>
                    </a:lnTo>
                    <a:lnTo>
                      <a:pt x="211049" y="283117"/>
                    </a:lnTo>
                    <a:lnTo>
                      <a:pt x="218232" y="255569"/>
                    </a:lnTo>
                    <a:cubicBezTo>
                      <a:pt x="242413" y="187502"/>
                      <a:pt x="290918" y="134665"/>
                      <a:pt x="350773" y="112501"/>
                    </a:cubicBezTo>
                    <a:lnTo>
                      <a:pt x="410527" y="101746"/>
                    </a:lnTo>
                    <a:lnTo>
                      <a:pt x="405766" y="73866"/>
                    </a:lnTo>
                    <a:cubicBezTo>
                      <a:pt x="398913" y="49356"/>
                      <a:pt x="389305" y="24645"/>
                      <a:pt x="376830" y="0"/>
                    </a:cubicBezTo>
                    <a:cubicBezTo>
                      <a:pt x="439640" y="26079"/>
                      <a:pt x="491885" y="65009"/>
                      <a:pt x="529833" y="110286"/>
                    </a:cubicBezTo>
                    <a:lnTo>
                      <a:pt x="542497" y="128357"/>
                    </a:lnTo>
                    <a:lnTo>
                      <a:pt x="586043" y="111017"/>
                    </a:lnTo>
                    <a:lnTo>
                      <a:pt x="587208" y="85727"/>
                    </a:lnTo>
                    <a:cubicBezTo>
                      <a:pt x="665110" y="159755"/>
                      <a:pt x="701663" y="258833"/>
                      <a:pt x="693352" y="348800"/>
                    </a:cubicBezTo>
                    <a:lnTo>
                      <a:pt x="691988" y="355698"/>
                    </a:lnTo>
                    <a:lnTo>
                      <a:pt x="694495" y="365590"/>
                    </a:lnTo>
                    <a:lnTo>
                      <a:pt x="694356" y="389185"/>
                    </a:lnTo>
                    <a:lnTo>
                      <a:pt x="701851" y="379889"/>
                    </a:lnTo>
                    <a:cubicBezTo>
                      <a:pt x="715993" y="358263"/>
                      <a:pt x="728368" y="334662"/>
                      <a:pt x="738692" y="309200"/>
                    </a:cubicBezTo>
                    <a:cubicBezTo>
                      <a:pt x="801910" y="469101"/>
                      <a:pt x="742116" y="642628"/>
                      <a:pt x="605138" y="696783"/>
                    </a:cubicBezTo>
                    <a:cubicBezTo>
                      <a:pt x="553771" y="717091"/>
                      <a:pt x="498844" y="717729"/>
                      <a:pt x="446918" y="702161"/>
                    </a:cubicBezTo>
                    <a:lnTo>
                      <a:pt x="438523" y="698709"/>
                    </a:lnTo>
                    <a:lnTo>
                      <a:pt x="427707" y="709217"/>
                    </a:lnTo>
                    <a:cubicBezTo>
                      <a:pt x="335539" y="784253"/>
                      <a:pt x="213933" y="802784"/>
                      <a:pt x="119174" y="745997"/>
                    </a:cubicBezTo>
                    <a:cubicBezTo>
                      <a:pt x="103381" y="736532"/>
                      <a:pt x="89081" y="725424"/>
                      <a:pt x="76321" y="712942"/>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4E323091-47D0-ED31-6BC7-84119A306406}"/>
                  </a:ext>
                </a:extLst>
              </p:cNvPr>
              <p:cNvSpPr/>
              <p:nvPr/>
            </p:nvSpPr>
            <p:spPr>
              <a:xfrm rot="11676570">
                <a:off x="4380915" y="2020750"/>
                <a:ext cx="763898" cy="779195"/>
              </a:xfrm>
              <a:custGeom>
                <a:avLst/>
                <a:gdLst>
                  <a:gd name="connsiteX0" fmla="*/ 361014 w 763898"/>
                  <a:gd name="connsiteY0" fmla="*/ 200624 h 779195"/>
                  <a:gd name="connsiteX1" fmla="*/ 416593 w 763898"/>
                  <a:gd name="connsiteY1" fmla="*/ 178492 h 779195"/>
                  <a:gd name="connsiteX2" fmla="*/ 418174 w 763898"/>
                  <a:gd name="connsiteY2" fmla="*/ 146523 h 779195"/>
                  <a:gd name="connsiteX3" fmla="*/ 411175 w 763898"/>
                  <a:gd name="connsiteY3" fmla="*/ 105540 h 779195"/>
                  <a:gd name="connsiteX4" fmla="*/ 379110 w 763898"/>
                  <a:gd name="connsiteY4" fmla="*/ 156813 h 779195"/>
                  <a:gd name="connsiteX5" fmla="*/ 76321 w 763898"/>
                  <a:gd name="connsiteY5" fmla="*/ 712942 h 779195"/>
                  <a:gd name="connsiteX6" fmla="*/ 9301 w 763898"/>
                  <a:gd name="connsiteY6" fmla="*/ 441991 h 779195"/>
                  <a:gd name="connsiteX7" fmla="*/ 16214 w 763898"/>
                  <a:gd name="connsiteY7" fmla="*/ 420594 h 779195"/>
                  <a:gd name="connsiteX8" fmla="*/ 16197 w 763898"/>
                  <a:gd name="connsiteY8" fmla="*/ 420503 h 779195"/>
                  <a:gd name="connsiteX9" fmla="*/ 261413 w 763898"/>
                  <a:gd name="connsiteY9" fmla="*/ 130459 h 779195"/>
                  <a:gd name="connsiteX10" fmla="*/ 207771 w 763898"/>
                  <a:gd name="connsiteY10" fmla="*/ 272941 h 779195"/>
                  <a:gd name="connsiteX11" fmla="*/ 207277 w 763898"/>
                  <a:gd name="connsiteY11" fmla="*/ 286798 h 779195"/>
                  <a:gd name="connsiteX12" fmla="*/ 211049 w 763898"/>
                  <a:gd name="connsiteY12" fmla="*/ 283117 h 779195"/>
                  <a:gd name="connsiteX13" fmla="*/ 218232 w 763898"/>
                  <a:gd name="connsiteY13" fmla="*/ 255569 h 779195"/>
                  <a:gd name="connsiteX14" fmla="*/ 350773 w 763898"/>
                  <a:gd name="connsiteY14" fmla="*/ 112501 h 779195"/>
                  <a:gd name="connsiteX15" fmla="*/ 410527 w 763898"/>
                  <a:gd name="connsiteY15" fmla="*/ 101746 h 779195"/>
                  <a:gd name="connsiteX16" fmla="*/ 405766 w 763898"/>
                  <a:gd name="connsiteY16" fmla="*/ 73866 h 779195"/>
                  <a:gd name="connsiteX17" fmla="*/ 376830 w 763898"/>
                  <a:gd name="connsiteY17" fmla="*/ 0 h 779195"/>
                  <a:gd name="connsiteX18" fmla="*/ 529833 w 763898"/>
                  <a:gd name="connsiteY18" fmla="*/ 110286 h 779195"/>
                  <a:gd name="connsiteX19" fmla="*/ 542497 w 763898"/>
                  <a:gd name="connsiteY19" fmla="*/ 128357 h 779195"/>
                  <a:gd name="connsiteX20" fmla="*/ 586043 w 763898"/>
                  <a:gd name="connsiteY20" fmla="*/ 111017 h 779195"/>
                  <a:gd name="connsiteX21" fmla="*/ 587208 w 763898"/>
                  <a:gd name="connsiteY21" fmla="*/ 85727 h 779195"/>
                  <a:gd name="connsiteX22" fmla="*/ 693352 w 763898"/>
                  <a:gd name="connsiteY22" fmla="*/ 348800 h 779195"/>
                  <a:gd name="connsiteX23" fmla="*/ 691988 w 763898"/>
                  <a:gd name="connsiteY23" fmla="*/ 355698 h 779195"/>
                  <a:gd name="connsiteX24" fmla="*/ 694495 w 763898"/>
                  <a:gd name="connsiteY24" fmla="*/ 365590 h 779195"/>
                  <a:gd name="connsiteX25" fmla="*/ 694356 w 763898"/>
                  <a:gd name="connsiteY25" fmla="*/ 389185 h 779195"/>
                  <a:gd name="connsiteX26" fmla="*/ 701851 w 763898"/>
                  <a:gd name="connsiteY26" fmla="*/ 379889 h 779195"/>
                  <a:gd name="connsiteX27" fmla="*/ 738692 w 763898"/>
                  <a:gd name="connsiteY27" fmla="*/ 309200 h 779195"/>
                  <a:gd name="connsiteX28" fmla="*/ 605138 w 763898"/>
                  <a:gd name="connsiteY28" fmla="*/ 696783 h 779195"/>
                  <a:gd name="connsiteX29" fmla="*/ 446918 w 763898"/>
                  <a:gd name="connsiteY29" fmla="*/ 702161 h 779195"/>
                  <a:gd name="connsiteX30" fmla="*/ 438523 w 763898"/>
                  <a:gd name="connsiteY30" fmla="*/ 698709 h 779195"/>
                  <a:gd name="connsiteX31" fmla="*/ 427707 w 763898"/>
                  <a:gd name="connsiteY31" fmla="*/ 709217 h 779195"/>
                  <a:gd name="connsiteX32" fmla="*/ 119174 w 763898"/>
                  <a:gd name="connsiteY32" fmla="*/ 745997 h 779195"/>
                  <a:gd name="connsiteX33" fmla="*/ 76321 w 763898"/>
                  <a:gd name="connsiteY33" fmla="*/ 712942 h 77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3898" h="779195">
                    <a:moveTo>
                      <a:pt x="361014" y="200624"/>
                    </a:moveTo>
                    <a:lnTo>
                      <a:pt x="416593" y="178492"/>
                    </a:lnTo>
                    <a:lnTo>
                      <a:pt x="418174" y="146523"/>
                    </a:lnTo>
                    <a:lnTo>
                      <a:pt x="411175" y="105540"/>
                    </a:lnTo>
                    <a:lnTo>
                      <a:pt x="379110" y="156813"/>
                    </a:lnTo>
                    <a:close/>
                    <a:moveTo>
                      <a:pt x="76321" y="712942"/>
                    </a:moveTo>
                    <a:cubicBezTo>
                      <a:pt x="9329" y="647411"/>
                      <a:pt x="-15232" y="544030"/>
                      <a:pt x="9301" y="441991"/>
                    </a:cubicBezTo>
                    <a:lnTo>
                      <a:pt x="16214" y="420594"/>
                    </a:lnTo>
                    <a:lnTo>
                      <a:pt x="16197" y="420503"/>
                    </a:lnTo>
                    <a:cubicBezTo>
                      <a:pt x="10387" y="301422"/>
                      <a:pt x="110217" y="178640"/>
                      <a:pt x="261413" y="130459"/>
                    </a:cubicBezTo>
                    <a:cubicBezTo>
                      <a:pt x="232367" y="177451"/>
                      <a:pt x="214722" y="225682"/>
                      <a:pt x="207771" y="272941"/>
                    </a:cubicBezTo>
                    <a:lnTo>
                      <a:pt x="207277" y="286798"/>
                    </a:lnTo>
                    <a:lnTo>
                      <a:pt x="211049" y="283117"/>
                    </a:lnTo>
                    <a:lnTo>
                      <a:pt x="218232" y="255569"/>
                    </a:lnTo>
                    <a:cubicBezTo>
                      <a:pt x="242413" y="187502"/>
                      <a:pt x="290918" y="134665"/>
                      <a:pt x="350773" y="112501"/>
                    </a:cubicBezTo>
                    <a:lnTo>
                      <a:pt x="410527" y="101746"/>
                    </a:lnTo>
                    <a:lnTo>
                      <a:pt x="405766" y="73866"/>
                    </a:lnTo>
                    <a:cubicBezTo>
                      <a:pt x="398913" y="49356"/>
                      <a:pt x="389305" y="24645"/>
                      <a:pt x="376830" y="0"/>
                    </a:cubicBezTo>
                    <a:cubicBezTo>
                      <a:pt x="439640" y="26079"/>
                      <a:pt x="491885" y="65009"/>
                      <a:pt x="529833" y="110286"/>
                    </a:cubicBezTo>
                    <a:lnTo>
                      <a:pt x="542497" y="128357"/>
                    </a:lnTo>
                    <a:lnTo>
                      <a:pt x="586043" y="111017"/>
                    </a:lnTo>
                    <a:lnTo>
                      <a:pt x="587208" y="85727"/>
                    </a:lnTo>
                    <a:cubicBezTo>
                      <a:pt x="665110" y="159755"/>
                      <a:pt x="701663" y="258833"/>
                      <a:pt x="693352" y="348800"/>
                    </a:cubicBezTo>
                    <a:lnTo>
                      <a:pt x="691988" y="355698"/>
                    </a:lnTo>
                    <a:lnTo>
                      <a:pt x="694495" y="365590"/>
                    </a:lnTo>
                    <a:lnTo>
                      <a:pt x="694356" y="389185"/>
                    </a:lnTo>
                    <a:lnTo>
                      <a:pt x="701851" y="379889"/>
                    </a:lnTo>
                    <a:cubicBezTo>
                      <a:pt x="715993" y="358263"/>
                      <a:pt x="728368" y="334662"/>
                      <a:pt x="738692" y="309200"/>
                    </a:cubicBezTo>
                    <a:cubicBezTo>
                      <a:pt x="801910" y="469101"/>
                      <a:pt x="742116" y="642628"/>
                      <a:pt x="605138" y="696783"/>
                    </a:cubicBezTo>
                    <a:cubicBezTo>
                      <a:pt x="553771" y="717091"/>
                      <a:pt x="498844" y="717729"/>
                      <a:pt x="446918" y="702161"/>
                    </a:cubicBezTo>
                    <a:lnTo>
                      <a:pt x="438523" y="698709"/>
                    </a:lnTo>
                    <a:lnTo>
                      <a:pt x="427707" y="709217"/>
                    </a:lnTo>
                    <a:cubicBezTo>
                      <a:pt x="335539" y="784253"/>
                      <a:pt x="213933" y="802784"/>
                      <a:pt x="119174" y="745997"/>
                    </a:cubicBezTo>
                    <a:cubicBezTo>
                      <a:pt x="103381" y="736532"/>
                      <a:pt x="89081" y="725424"/>
                      <a:pt x="76321" y="712942"/>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13AA3BC3-C48E-437A-8865-3187E37AA9AD}"/>
                  </a:ext>
                </a:extLst>
              </p:cNvPr>
              <p:cNvSpPr/>
              <p:nvPr/>
            </p:nvSpPr>
            <p:spPr>
              <a:xfrm rot="11352554">
                <a:off x="4368548" y="2762112"/>
                <a:ext cx="619503" cy="815593"/>
              </a:xfrm>
              <a:custGeom>
                <a:avLst/>
                <a:gdLst>
                  <a:gd name="connsiteX0" fmla="*/ 85383 w 786014"/>
                  <a:gd name="connsiteY0" fmla="*/ 1016160 h 1034809"/>
                  <a:gd name="connsiteX1" fmla="*/ 24380 w 786014"/>
                  <a:gd name="connsiteY1" fmla="*/ 723368 h 1034809"/>
                  <a:gd name="connsiteX2" fmla="*/ 48832 w 786014"/>
                  <a:gd name="connsiteY2" fmla="*/ 653953 h 1034809"/>
                  <a:gd name="connsiteX3" fmla="*/ 21990 w 786014"/>
                  <a:gd name="connsiteY3" fmla="*/ 588227 h 1034809"/>
                  <a:gd name="connsiteX4" fmla="*/ 187647 w 786014"/>
                  <a:gd name="connsiteY4" fmla="*/ 146303 h 1034809"/>
                  <a:gd name="connsiteX5" fmla="*/ 166819 w 786014"/>
                  <a:gd name="connsiteY5" fmla="*/ 238628 h 1034809"/>
                  <a:gd name="connsiteX6" fmla="*/ 161091 w 786014"/>
                  <a:gd name="connsiteY6" fmla="*/ 332399 h 1034809"/>
                  <a:gd name="connsiteX7" fmla="*/ 193720 w 786014"/>
                  <a:gd name="connsiteY7" fmla="*/ 301833 h 1034809"/>
                  <a:gd name="connsiteX8" fmla="*/ 206109 w 786014"/>
                  <a:gd name="connsiteY8" fmla="*/ 257024 h 1034809"/>
                  <a:gd name="connsiteX9" fmla="*/ 362726 w 786014"/>
                  <a:gd name="connsiteY9" fmla="*/ 93557 h 1034809"/>
                  <a:gd name="connsiteX10" fmla="*/ 331760 w 786014"/>
                  <a:gd name="connsiteY10" fmla="*/ 175200 h 1034809"/>
                  <a:gd name="connsiteX11" fmla="*/ 314050 w 786014"/>
                  <a:gd name="connsiteY11" fmla="*/ 245902 h 1034809"/>
                  <a:gd name="connsiteX12" fmla="*/ 388118 w 786014"/>
                  <a:gd name="connsiteY12" fmla="*/ 216407 h 1034809"/>
                  <a:gd name="connsiteX13" fmla="*/ 392631 w 786014"/>
                  <a:gd name="connsiteY13" fmla="*/ 190887 h 1034809"/>
                  <a:gd name="connsiteX14" fmla="*/ 382057 w 786014"/>
                  <a:gd name="connsiteY14" fmla="*/ 2 h 1034809"/>
                  <a:gd name="connsiteX15" fmla="*/ 382058 w 786014"/>
                  <a:gd name="connsiteY15" fmla="*/ 0 h 1034809"/>
                  <a:gd name="connsiteX16" fmla="*/ 543006 w 786014"/>
                  <a:gd name="connsiteY16" fmla="*/ 243824 h 1034809"/>
                  <a:gd name="connsiteX17" fmla="*/ 543582 w 786014"/>
                  <a:gd name="connsiteY17" fmla="*/ 298974 h 1034809"/>
                  <a:gd name="connsiteX18" fmla="*/ 578815 w 786014"/>
                  <a:gd name="connsiteY18" fmla="*/ 345225 h 1034809"/>
                  <a:gd name="connsiteX19" fmla="*/ 667978 w 786014"/>
                  <a:gd name="connsiteY19" fmla="*/ 604065 h 1034809"/>
                  <a:gd name="connsiteX20" fmla="*/ 666983 w 786014"/>
                  <a:gd name="connsiteY20" fmla="*/ 608489 h 1034809"/>
                  <a:gd name="connsiteX21" fmla="*/ 705730 w 786014"/>
                  <a:gd name="connsiteY21" fmla="*/ 542165 h 1034809"/>
                  <a:gd name="connsiteX22" fmla="*/ 736922 w 786014"/>
                  <a:gd name="connsiteY22" fmla="*/ 447540 h 1034809"/>
                  <a:gd name="connsiteX23" fmla="*/ 736923 w 786014"/>
                  <a:gd name="connsiteY23" fmla="*/ 447540 h 1034809"/>
                  <a:gd name="connsiteX24" fmla="*/ 642142 w 786014"/>
                  <a:gd name="connsiteY24" fmla="*/ 975896 h 1034809"/>
                  <a:gd name="connsiteX25" fmla="*/ 407282 w 786014"/>
                  <a:gd name="connsiteY25" fmla="*/ 924974 h 1034809"/>
                  <a:gd name="connsiteX26" fmla="*/ 396513 w 786014"/>
                  <a:gd name="connsiteY26" fmla="*/ 915484 h 1034809"/>
                  <a:gd name="connsiteX27" fmla="*/ 388385 w 786014"/>
                  <a:gd name="connsiteY27" fmla="*/ 915526 h 1034809"/>
                  <a:gd name="connsiteX28" fmla="*/ 357536 w 786014"/>
                  <a:gd name="connsiteY28" fmla="*/ 944615 h 1034809"/>
                  <a:gd name="connsiteX29" fmla="*/ 85383 w 786014"/>
                  <a:gd name="connsiteY29" fmla="*/ 1016160 h 103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6014" h="1034809">
                    <a:moveTo>
                      <a:pt x="85383" y="1016160"/>
                    </a:moveTo>
                    <a:cubicBezTo>
                      <a:pt x="11651" y="971973"/>
                      <a:pt x="-7674" y="857776"/>
                      <a:pt x="24380" y="723368"/>
                    </a:cubicBezTo>
                    <a:lnTo>
                      <a:pt x="48832" y="653953"/>
                    </a:lnTo>
                    <a:lnTo>
                      <a:pt x="21990" y="588227"/>
                    </a:lnTo>
                    <a:cubicBezTo>
                      <a:pt x="-40182" y="393125"/>
                      <a:pt x="33985" y="195269"/>
                      <a:pt x="187647" y="146303"/>
                    </a:cubicBezTo>
                    <a:cubicBezTo>
                      <a:pt x="178216" y="176027"/>
                      <a:pt x="171276" y="206940"/>
                      <a:pt x="166819" y="238628"/>
                    </a:cubicBezTo>
                    <a:lnTo>
                      <a:pt x="161091" y="332399"/>
                    </a:lnTo>
                    <a:lnTo>
                      <a:pt x="193720" y="301833"/>
                    </a:lnTo>
                    <a:lnTo>
                      <a:pt x="206109" y="257024"/>
                    </a:lnTo>
                    <a:cubicBezTo>
                      <a:pt x="240051" y="158400"/>
                      <a:pt x="297531" y="93557"/>
                      <a:pt x="362726" y="93557"/>
                    </a:cubicBezTo>
                    <a:cubicBezTo>
                      <a:pt x="351077" y="119015"/>
                      <a:pt x="340729" y="146362"/>
                      <a:pt x="331760" y="175200"/>
                    </a:cubicBezTo>
                    <a:lnTo>
                      <a:pt x="314050" y="245902"/>
                    </a:lnTo>
                    <a:lnTo>
                      <a:pt x="388118" y="216407"/>
                    </a:lnTo>
                    <a:lnTo>
                      <a:pt x="392631" y="190887"/>
                    </a:lnTo>
                    <a:cubicBezTo>
                      <a:pt x="399214" y="125566"/>
                      <a:pt x="395800" y="60839"/>
                      <a:pt x="382057" y="2"/>
                    </a:cubicBezTo>
                    <a:lnTo>
                      <a:pt x="382058" y="0"/>
                    </a:lnTo>
                    <a:cubicBezTo>
                      <a:pt x="475150" y="38652"/>
                      <a:pt x="532360" y="132616"/>
                      <a:pt x="543006" y="243824"/>
                    </a:cubicBezTo>
                    <a:lnTo>
                      <a:pt x="543582" y="298974"/>
                    </a:lnTo>
                    <a:lnTo>
                      <a:pt x="578815" y="345225"/>
                    </a:lnTo>
                    <a:cubicBezTo>
                      <a:pt x="641462" y="437868"/>
                      <a:pt x="673579" y="531102"/>
                      <a:pt x="667978" y="604065"/>
                    </a:cubicBezTo>
                    <a:lnTo>
                      <a:pt x="666983" y="608489"/>
                    </a:lnTo>
                    <a:lnTo>
                      <a:pt x="705730" y="542165"/>
                    </a:lnTo>
                    <a:cubicBezTo>
                      <a:pt x="718471" y="513615"/>
                      <a:pt x="728969" y="482034"/>
                      <a:pt x="736922" y="447540"/>
                    </a:cubicBezTo>
                    <a:lnTo>
                      <a:pt x="736923" y="447540"/>
                    </a:lnTo>
                    <a:cubicBezTo>
                      <a:pt x="829619" y="682000"/>
                      <a:pt x="787184" y="918553"/>
                      <a:pt x="642142" y="975896"/>
                    </a:cubicBezTo>
                    <a:cubicBezTo>
                      <a:pt x="569621" y="1004568"/>
                      <a:pt x="485180" y="983008"/>
                      <a:pt x="407282" y="924974"/>
                    </a:cubicBezTo>
                    <a:lnTo>
                      <a:pt x="396513" y="915484"/>
                    </a:lnTo>
                    <a:lnTo>
                      <a:pt x="388385" y="915526"/>
                    </a:lnTo>
                    <a:lnTo>
                      <a:pt x="357536" y="944615"/>
                    </a:lnTo>
                    <a:cubicBezTo>
                      <a:pt x="258556" y="1026864"/>
                      <a:pt x="155605" y="1058242"/>
                      <a:pt x="85383" y="1016160"/>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2BA36276-3AA4-8609-D16B-C1DA00686660}"/>
                </a:ext>
              </a:extLst>
            </p:cNvPr>
            <p:cNvGrpSpPr/>
            <p:nvPr/>
          </p:nvGrpSpPr>
          <p:grpSpPr>
            <a:xfrm>
              <a:off x="5589499" y="2917106"/>
              <a:ext cx="1274259" cy="3107372"/>
              <a:chOff x="3792707" y="1538093"/>
              <a:chExt cx="1774400" cy="4327001"/>
            </a:xfrm>
          </p:grpSpPr>
          <p:sp>
            <p:nvSpPr>
              <p:cNvPr id="13" name="Freeform: Shape 12">
                <a:extLst>
                  <a:ext uri="{FF2B5EF4-FFF2-40B4-BE49-F238E27FC236}">
                    <a16:creationId xmlns:a16="http://schemas.microsoft.com/office/drawing/2014/main" id="{DD42D2E4-21D9-0F9C-A4AA-55BB6595AC7C}"/>
                  </a:ext>
                </a:extLst>
              </p:cNvPr>
              <p:cNvSpPr/>
              <p:nvPr/>
            </p:nvSpPr>
            <p:spPr>
              <a:xfrm rot="15755932">
                <a:off x="3800356" y="2277183"/>
                <a:ext cx="763898" cy="779195"/>
              </a:xfrm>
              <a:custGeom>
                <a:avLst/>
                <a:gdLst>
                  <a:gd name="connsiteX0" fmla="*/ 361014 w 763898"/>
                  <a:gd name="connsiteY0" fmla="*/ 200624 h 779195"/>
                  <a:gd name="connsiteX1" fmla="*/ 416593 w 763898"/>
                  <a:gd name="connsiteY1" fmla="*/ 178492 h 779195"/>
                  <a:gd name="connsiteX2" fmla="*/ 418174 w 763898"/>
                  <a:gd name="connsiteY2" fmla="*/ 146523 h 779195"/>
                  <a:gd name="connsiteX3" fmla="*/ 411175 w 763898"/>
                  <a:gd name="connsiteY3" fmla="*/ 105540 h 779195"/>
                  <a:gd name="connsiteX4" fmla="*/ 379110 w 763898"/>
                  <a:gd name="connsiteY4" fmla="*/ 156813 h 779195"/>
                  <a:gd name="connsiteX5" fmla="*/ 76321 w 763898"/>
                  <a:gd name="connsiteY5" fmla="*/ 712942 h 779195"/>
                  <a:gd name="connsiteX6" fmla="*/ 9301 w 763898"/>
                  <a:gd name="connsiteY6" fmla="*/ 441991 h 779195"/>
                  <a:gd name="connsiteX7" fmla="*/ 16214 w 763898"/>
                  <a:gd name="connsiteY7" fmla="*/ 420594 h 779195"/>
                  <a:gd name="connsiteX8" fmla="*/ 16197 w 763898"/>
                  <a:gd name="connsiteY8" fmla="*/ 420503 h 779195"/>
                  <a:gd name="connsiteX9" fmla="*/ 261413 w 763898"/>
                  <a:gd name="connsiteY9" fmla="*/ 130459 h 779195"/>
                  <a:gd name="connsiteX10" fmla="*/ 207771 w 763898"/>
                  <a:gd name="connsiteY10" fmla="*/ 272941 h 779195"/>
                  <a:gd name="connsiteX11" fmla="*/ 207277 w 763898"/>
                  <a:gd name="connsiteY11" fmla="*/ 286798 h 779195"/>
                  <a:gd name="connsiteX12" fmla="*/ 211049 w 763898"/>
                  <a:gd name="connsiteY12" fmla="*/ 283117 h 779195"/>
                  <a:gd name="connsiteX13" fmla="*/ 218232 w 763898"/>
                  <a:gd name="connsiteY13" fmla="*/ 255569 h 779195"/>
                  <a:gd name="connsiteX14" fmla="*/ 350773 w 763898"/>
                  <a:gd name="connsiteY14" fmla="*/ 112501 h 779195"/>
                  <a:gd name="connsiteX15" fmla="*/ 410527 w 763898"/>
                  <a:gd name="connsiteY15" fmla="*/ 101746 h 779195"/>
                  <a:gd name="connsiteX16" fmla="*/ 405766 w 763898"/>
                  <a:gd name="connsiteY16" fmla="*/ 73866 h 779195"/>
                  <a:gd name="connsiteX17" fmla="*/ 376830 w 763898"/>
                  <a:gd name="connsiteY17" fmla="*/ 0 h 779195"/>
                  <a:gd name="connsiteX18" fmla="*/ 529833 w 763898"/>
                  <a:gd name="connsiteY18" fmla="*/ 110286 h 779195"/>
                  <a:gd name="connsiteX19" fmla="*/ 542497 w 763898"/>
                  <a:gd name="connsiteY19" fmla="*/ 128357 h 779195"/>
                  <a:gd name="connsiteX20" fmla="*/ 586043 w 763898"/>
                  <a:gd name="connsiteY20" fmla="*/ 111017 h 779195"/>
                  <a:gd name="connsiteX21" fmla="*/ 587208 w 763898"/>
                  <a:gd name="connsiteY21" fmla="*/ 85727 h 779195"/>
                  <a:gd name="connsiteX22" fmla="*/ 693352 w 763898"/>
                  <a:gd name="connsiteY22" fmla="*/ 348800 h 779195"/>
                  <a:gd name="connsiteX23" fmla="*/ 691988 w 763898"/>
                  <a:gd name="connsiteY23" fmla="*/ 355698 h 779195"/>
                  <a:gd name="connsiteX24" fmla="*/ 694495 w 763898"/>
                  <a:gd name="connsiteY24" fmla="*/ 365590 h 779195"/>
                  <a:gd name="connsiteX25" fmla="*/ 694356 w 763898"/>
                  <a:gd name="connsiteY25" fmla="*/ 389185 h 779195"/>
                  <a:gd name="connsiteX26" fmla="*/ 701851 w 763898"/>
                  <a:gd name="connsiteY26" fmla="*/ 379889 h 779195"/>
                  <a:gd name="connsiteX27" fmla="*/ 738692 w 763898"/>
                  <a:gd name="connsiteY27" fmla="*/ 309200 h 779195"/>
                  <a:gd name="connsiteX28" fmla="*/ 605138 w 763898"/>
                  <a:gd name="connsiteY28" fmla="*/ 696783 h 779195"/>
                  <a:gd name="connsiteX29" fmla="*/ 446918 w 763898"/>
                  <a:gd name="connsiteY29" fmla="*/ 702161 h 779195"/>
                  <a:gd name="connsiteX30" fmla="*/ 438523 w 763898"/>
                  <a:gd name="connsiteY30" fmla="*/ 698709 h 779195"/>
                  <a:gd name="connsiteX31" fmla="*/ 427707 w 763898"/>
                  <a:gd name="connsiteY31" fmla="*/ 709217 h 779195"/>
                  <a:gd name="connsiteX32" fmla="*/ 119174 w 763898"/>
                  <a:gd name="connsiteY32" fmla="*/ 745997 h 779195"/>
                  <a:gd name="connsiteX33" fmla="*/ 76321 w 763898"/>
                  <a:gd name="connsiteY33" fmla="*/ 712942 h 77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3898" h="779195">
                    <a:moveTo>
                      <a:pt x="361014" y="200624"/>
                    </a:moveTo>
                    <a:lnTo>
                      <a:pt x="416593" y="178492"/>
                    </a:lnTo>
                    <a:lnTo>
                      <a:pt x="418174" y="146523"/>
                    </a:lnTo>
                    <a:lnTo>
                      <a:pt x="411175" y="105540"/>
                    </a:lnTo>
                    <a:lnTo>
                      <a:pt x="379110" y="156813"/>
                    </a:lnTo>
                    <a:close/>
                    <a:moveTo>
                      <a:pt x="76321" y="712942"/>
                    </a:moveTo>
                    <a:cubicBezTo>
                      <a:pt x="9329" y="647411"/>
                      <a:pt x="-15232" y="544030"/>
                      <a:pt x="9301" y="441991"/>
                    </a:cubicBezTo>
                    <a:lnTo>
                      <a:pt x="16214" y="420594"/>
                    </a:lnTo>
                    <a:lnTo>
                      <a:pt x="16197" y="420503"/>
                    </a:lnTo>
                    <a:cubicBezTo>
                      <a:pt x="10387" y="301422"/>
                      <a:pt x="110217" y="178640"/>
                      <a:pt x="261413" y="130459"/>
                    </a:cubicBezTo>
                    <a:cubicBezTo>
                      <a:pt x="232367" y="177451"/>
                      <a:pt x="214722" y="225682"/>
                      <a:pt x="207771" y="272941"/>
                    </a:cubicBezTo>
                    <a:lnTo>
                      <a:pt x="207277" y="286798"/>
                    </a:lnTo>
                    <a:lnTo>
                      <a:pt x="211049" y="283117"/>
                    </a:lnTo>
                    <a:lnTo>
                      <a:pt x="218232" y="255569"/>
                    </a:lnTo>
                    <a:cubicBezTo>
                      <a:pt x="242413" y="187502"/>
                      <a:pt x="290918" y="134665"/>
                      <a:pt x="350773" y="112501"/>
                    </a:cubicBezTo>
                    <a:lnTo>
                      <a:pt x="410527" y="101746"/>
                    </a:lnTo>
                    <a:lnTo>
                      <a:pt x="405766" y="73866"/>
                    </a:lnTo>
                    <a:cubicBezTo>
                      <a:pt x="398913" y="49356"/>
                      <a:pt x="389305" y="24645"/>
                      <a:pt x="376830" y="0"/>
                    </a:cubicBezTo>
                    <a:cubicBezTo>
                      <a:pt x="439640" y="26079"/>
                      <a:pt x="491885" y="65009"/>
                      <a:pt x="529833" y="110286"/>
                    </a:cubicBezTo>
                    <a:lnTo>
                      <a:pt x="542497" y="128357"/>
                    </a:lnTo>
                    <a:lnTo>
                      <a:pt x="586043" y="111017"/>
                    </a:lnTo>
                    <a:lnTo>
                      <a:pt x="587208" y="85727"/>
                    </a:lnTo>
                    <a:cubicBezTo>
                      <a:pt x="665110" y="159755"/>
                      <a:pt x="701663" y="258833"/>
                      <a:pt x="693352" y="348800"/>
                    </a:cubicBezTo>
                    <a:lnTo>
                      <a:pt x="691988" y="355698"/>
                    </a:lnTo>
                    <a:lnTo>
                      <a:pt x="694495" y="365590"/>
                    </a:lnTo>
                    <a:lnTo>
                      <a:pt x="694356" y="389185"/>
                    </a:lnTo>
                    <a:lnTo>
                      <a:pt x="701851" y="379889"/>
                    </a:lnTo>
                    <a:cubicBezTo>
                      <a:pt x="715993" y="358263"/>
                      <a:pt x="728368" y="334662"/>
                      <a:pt x="738692" y="309200"/>
                    </a:cubicBezTo>
                    <a:cubicBezTo>
                      <a:pt x="801910" y="469101"/>
                      <a:pt x="742116" y="642628"/>
                      <a:pt x="605138" y="696783"/>
                    </a:cubicBezTo>
                    <a:cubicBezTo>
                      <a:pt x="553771" y="717091"/>
                      <a:pt x="498844" y="717729"/>
                      <a:pt x="446918" y="702161"/>
                    </a:cubicBezTo>
                    <a:lnTo>
                      <a:pt x="438523" y="698709"/>
                    </a:lnTo>
                    <a:lnTo>
                      <a:pt x="427707" y="709217"/>
                    </a:lnTo>
                    <a:cubicBezTo>
                      <a:pt x="335539" y="784253"/>
                      <a:pt x="213933" y="802784"/>
                      <a:pt x="119174" y="745997"/>
                    </a:cubicBezTo>
                    <a:cubicBezTo>
                      <a:pt x="103381" y="736532"/>
                      <a:pt x="89081" y="725424"/>
                      <a:pt x="76321" y="712942"/>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Wave 13">
                <a:extLst>
                  <a:ext uri="{FF2B5EF4-FFF2-40B4-BE49-F238E27FC236}">
                    <a16:creationId xmlns:a16="http://schemas.microsoft.com/office/drawing/2014/main" id="{0EF03371-A5B9-B0C0-DC84-246D3E7EB7E6}"/>
                  </a:ext>
                </a:extLst>
              </p:cNvPr>
              <p:cNvSpPr/>
              <p:nvPr/>
            </p:nvSpPr>
            <p:spPr>
              <a:xfrm rot="5400000">
                <a:off x="3860735" y="2689053"/>
                <a:ext cx="1726128" cy="147351"/>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Wave 14">
                <a:extLst>
                  <a:ext uri="{FF2B5EF4-FFF2-40B4-BE49-F238E27FC236}">
                    <a16:creationId xmlns:a16="http://schemas.microsoft.com/office/drawing/2014/main" id="{C0510AEF-E71F-BA78-B945-FA373D5FE000}"/>
                  </a:ext>
                </a:extLst>
              </p:cNvPr>
              <p:cNvSpPr/>
              <p:nvPr/>
            </p:nvSpPr>
            <p:spPr>
              <a:xfrm rot="5400000">
                <a:off x="3388071" y="4396749"/>
                <a:ext cx="2612518" cy="324172"/>
              </a:xfrm>
              <a:prstGeom prst="wave">
                <a:avLst>
                  <a:gd name="adj1" fmla="val 20000"/>
                  <a:gd name="adj2" fmla="val -164"/>
                </a:avLst>
              </a:prstGeom>
              <a:solidFill>
                <a:srgbClr val="D7BF8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FC9B2FF-F8E0-5C26-A96E-19A34438A57F}"/>
                  </a:ext>
                </a:extLst>
              </p:cNvPr>
              <p:cNvSpPr/>
              <p:nvPr/>
            </p:nvSpPr>
            <p:spPr>
              <a:xfrm rot="8398572">
                <a:off x="4803209" y="1730999"/>
                <a:ext cx="763898" cy="779195"/>
              </a:xfrm>
              <a:custGeom>
                <a:avLst/>
                <a:gdLst>
                  <a:gd name="connsiteX0" fmla="*/ 361014 w 763898"/>
                  <a:gd name="connsiteY0" fmla="*/ 200624 h 779195"/>
                  <a:gd name="connsiteX1" fmla="*/ 416593 w 763898"/>
                  <a:gd name="connsiteY1" fmla="*/ 178492 h 779195"/>
                  <a:gd name="connsiteX2" fmla="*/ 418174 w 763898"/>
                  <a:gd name="connsiteY2" fmla="*/ 146523 h 779195"/>
                  <a:gd name="connsiteX3" fmla="*/ 411175 w 763898"/>
                  <a:gd name="connsiteY3" fmla="*/ 105540 h 779195"/>
                  <a:gd name="connsiteX4" fmla="*/ 379110 w 763898"/>
                  <a:gd name="connsiteY4" fmla="*/ 156813 h 779195"/>
                  <a:gd name="connsiteX5" fmla="*/ 76321 w 763898"/>
                  <a:gd name="connsiteY5" fmla="*/ 712942 h 779195"/>
                  <a:gd name="connsiteX6" fmla="*/ 9301 w 763898"/>
                  <a:gd name="connsiteY6" fmla="*/ 441991 h 779195"/>
                  <a:gd name="connsiteX7" fmla="*/ 16214 w 763898"/>
                  <a:gd name="connsiteY7" fmla="*/ 420594 h 779195"/>
                  <a:gd name="connsiteX8" fmla="*/ 16197 w 763898"/>
                  <a:gd name="connsiteY8" fmla="*/ 420503 h 779195"/>
                  <a:gd name="connsiteX9" fmla="*/ 261413 w 763898"/>
                  <a:gd name="connsiteY9" fmla="*/ 130459 h 779195"/>
                  <a:gd name="connsiteX10" fmla="*/ 207771 w 763898"/>
                  <a:gd name="connsiteY10" fmla="*/ 272941 h 779195"/>
                  <a:gd name="connsiteX11" fmla="*/ 207277 w 763898"/>
                  <a:gd name="connsiteY11" fmla="*/ 286798 h 779195"/>
                  <a:gd name="connsiteX12" fmla="*/ 211049 w 763898"/>
                  <a:gd name="connsiteY12" fmla="*/ 283117 h 779195"/>
                  <a:gd name="connsiteX13" fmla="*/ 218232 w 763898"/>
                  <a:gd name="connsiteY13" fmla="*/ 255569 h 779195"/>
                  <a:gd name="connsiteX14" fmla="*/ 350773 w 763898"/>
                  <a:gd name="connsiteY14" fmla="*/ 112501 h 779195"/>
                  <a:gd name="connsiteX15" fmla="*/ 410527 w 763898"/>
                  <a:gd name="connsiteY15" fmla="*/ 101746 h 779195"/>
                  <a:gd name="connsiteX16" fmla="*/ 405766 w 763898"/>
                  <a:gd name="connsiteY16" fmla="*/ 73866 h 779195"/>
                  <a:gd name="connsiteX17" fmla="*/ 376830 w 763898"/>
                  <a:gd name="connsiteY17" fmla="*/ 0 h 779195"/>
                  <a:gd name="connsiteX18" fmla="*/ 529833 w 763898"/>
                  <a:gd name="connsiteY18" fmla="*/ 110286 h 779195"/>
                  <a:gd name="connsiteX19" fmla="*/ 542497 w 763898"/>
                  <a:gd name="connsiteY19" fmla="*/ 128357 h 779195"/>
                  <a:gd name="connsiteX20" fmla="*/ 586043 w 763898"/>
                  <a:gd name="connsiteY20" fmla="*/ 111017 h 779195"/>
                  <a:gd name="connsiteX21" fmla="*/ 587208 w 763898"/>
                  <a:gd name="connsiteY21" fmla="*/ 85727 h 779195"/>
                  <a:gd name="connsiteX22" fmla="*/ 693352 w 763898"/>
                  <a:gd name="connsiteY22" fmla="*/ 348800 h 779195"/>
                  <a:gd name="connsiteX23" fmla="*/ 691988 w 763898"/>
                  <a:gd name="connsiteY23" fmla="*/ 355698 h 779195"/>
                  <a:gd name="connsiteX24" fmla="*/ 694495 w 763898"/>
                  <a:gd name="connsiteY24" fmla="*/ 365590 h 779195"/>
                  <a:gd name="connsiteX25" fmla="*/ 694356 w 763898"/>
                  <a:gd name="connsiteY25" fmla="*/ 389185 h 779195"/>
                  <a:gd name="connsiteX26" fmla="*/ 701851 w 763898"/>
                  <a:gd name="connsiteY26" fmla="*/ 379889 h 779195"/>
                  <a:gd name="connsiteX27" fmla="*/ 738692 w 763898"/>
                  <a:gd name="connsiteY27" fmla="*/ 309200 h 779195"/>
                  <a:gd name="connsiteX28" fmla="*/ 605138 w 763898"/>
                  <a:gd name="connsiteY28" fmla="*/ 696783 h 779195"/>
                  <a:gd name="connsiteX29" fmla="*/ 446918 w 763898"/>
                  <a:gd name="connsiteY29" fmla="*/ 702161 h 779195"/>
                  <a:gd name="connsiteX30" fmla="*/ 438523 w 763898"/>
                  <a:gd name="connsiteY30" fmla="*/ 698709 h 779195"/>
                  <a:gd name="connsiteX31" fmla="*/ 427707 w 763898"/>
                  <a:gd name="connsiteY31" fmla="*/ 709217 h 779195"/>
                  <a:gd name="connsiteX32" fmla="*/ 119174 w 763898"/>
                  <a:gd name="connsiteY32" fmla="*/ 745997 h 779195"/>
                  <a:gd name="connsiteX33" fmla="*/ 76321 w 763898"/>
                  <a:gd name="connsiteY33" fmla="*/ 712942 h 77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3898" h="779195">
                    <a:moveTo>
                      <a:pt x="361014" y="200624"/>
                    </a:moveTo>
                    <a:lnTo>
                      <a:pt x="416593" y="178492"/>
                    </a:lnTo>
                    <a:lnTo>
                      <a:pt x="418174" y="146523"/>
                    </a:lnTo>
                    <a:lnTo>
                      <a:pt x="411175" y="105540"/>
                    </a:lnTo>
                    <a:lnTo>
                      <a:pt x="379110" y="156813"/>
                    </a:lnTo>
                    <a:close/>
                    <a:moveTo>
                      <a:pt x="76321" y="712942"/>
                    </a:moveTo>
                    <a:cubicBezTo>
                      <a:pt x="9329" y="647411"/>
                      <a:pt x="-15232" y="544030"/>
                      <a:pt x="9301" y="441991"/>
                    </a:cubicBezTo>
                    <a:lnTo>
                      <a:pt x="16214" y="420594"/>
                    </a:lnTo>
                    <a:lnTo>
                      <a:pt x="16197" y="420503"/>
                    </a:lnTo>
                    <a:cubicBezTo>
                      <a:pt x="10387" y="301422"/>
                      <a:pt x="110217" y="178640"/>
                      <a:pt x="261413" y="130459"/>
                    </a:cubicBezTo>
                    <a:cubicBezTo>
                      <a:pt x="232367" y="177451"/>
                      <a:pt x="214722" y="225682"/>
                      <a:pt x="207771" y="272941"/>
                    </a:cubicBezTo>
                    <a:lnTo>
                      <a:pt x="207277" y="286798"/>
                    </a:lnTo>
                    <a:lnTo>
                      <a:pt x="211049" y="283117"/>
                    </a:lnTo>
                    <a:lnTo>
                      <a:pt x="218232" y="255569"/>
                    </a:lnTo>
                    <a:cubicBezTo>
                      <a:pt x="242413" y="187502"/>
                      <a:pt x="290918" y="134665"/>
                      <a:pt x="350773" y="112501"/>
                    </a:cubicBezTo>
                    <a:lnTo>
                      <a:pt x="410527" y="101746"/>
                    </a:lnTo>
                    <a:lnTo>
                      <a:pt x="405766" y="73866"/>
                    </a:lnTo>
                    <a:cubicBezTo>
                      <a:pt x="398913" y="49356"/>
                      <a:pt x="389305" y="24645"/>
                      <a:pt x="376830" y="0"/>
                    </a:cubicBezTo>
                    <a:cubicBezTo>
                      <a:pt x="439640" y="26079"/>
                      <a:pt x="491885" y="65009"/>
                      <a:pt x="529833" y="110286"/>
                    </a:cubicBezTo>
                    <a:lnTo>
                      <a:pt x="542497" y="128357"/>
                    </a:lnTo>
                    <a:lnTo>
                      <a:pt x="586043" y="111017"/>
                    </a:lnTo>
                    <a:lnTo>
                      <a:pt x="587208" y="85727"/>
                    </a:lnTo>
                    <a:cubicBezTo>
                      <a:pt x="665110" y="159755"/>
                      <a:pt x="701663" y="258833"/>
                      <a:pt x="693352" y="348800"/>
                    </a:cubicBezTo>
                    <a:lnTo>
                      <a:pt x="691988" y="355698"/>
                    </a:lnTo>
                    <a:lnTo>
                      <a:pt x="694495" y="365590"/>
                    </a:lnTo>
                    <a:lnTo>
                      <a:pt x="694356" y="389185"/>
                    </a:lnTo>
                    <a:lnTo>
                      <a:pt x="701851" y="379889"/>
                    </a:lnTo>
                    <a:cubicBezTo>
                      <a:pt x="715993" y="358263"/>
                      <a:pt x="728368" y="334662"/>
                      <a:pt x="738692" y="309200"/>
                    </a:cubicBezTo>
                    <a:cubicBezTo>
                      <a:pt x="801910" y="469101"/>
                      <a:pt x="742116" y="642628"/>
                      <a:pt x="605138" y="696783"/>
                    </a:cubicBezTo>
                    <a:cubicBezTo>
                      <a:pt x="553771" y="717091"/>
                      <a:pt x="498844" y="717729"/>
                      <a:pt x="446918" y="702161"/>
                    </a:cubicBezTo>
                    <a:lnTo>
                      <a:pt x="438523" y="698709"/>
                    </a:lnTo>
                    <a:lnTo>
                      <a:pt x="427707" y="709217"/>
                    </a:lnTo>
                    <a:cubicBezTo>
                      <a:pt x="335539" y="784253"/>
                      <a:pt x="213933" y="802784"/>
                      <a:pt x="119174" y="745997"/>
                    </a:cubicBezTo>
                    <a:cubicBezTo>
                      <a:pt x="103381" y="736532"/>
                      <a:pt x="89081" y="725424"/>
                      <a:pt x="76321" y="712942"/>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2436B124-34A8-07B9-9539-44521BB30E4B}"/>
                  </a:ext>
                </a:extLst>
              </p:cNvPr>
              <p:cNvSpPr/>
              <p:nvPr/>
            </p:nvSpPr>
            <p:spPr>
              <a:xfrm rot="9191122">
                <a:off x="4677898" y="2495915"/>
                <a:ext cx="786014" cy="1034809"/>
              </a:xfrm>
              <a:custGeom>
                <a:avLst/>
                <a:gdLst>
                  <a:gd name="connsiteX0" fmla="*/ 85383 w 786014"/>
                  <a:gd name="connsiteY0" fmla="*/ 1016160 h 1034809"/>
                  <a:gd name="connsiteX1" fmla="*/ 24380 w 786014"/>
                  <a:gd name="connsiteY1" fmla="*/ 723368 h 1034809"/>
                  <a:gd name="connsiteX2" fmla="*/ 48832 w 786014"/>
                  <a:gd name="connsiteY2" fmla="*/ 653953 h 1034809"/>
                  <a:gd name="connsiteX3" fmla="*/ 21990 w 786014"/>
                  <a:gd name="connsiteY3" fmla="*/ 588227 h 1034809"/>
                  <a:gd name="connsiteX4" fmla="*/ 187647 w 786014"/>
                  <a:gd name="connsiteY4" fmla="*/ 146303 h 1034809"/>
                  <a:gd name="connsiteX5" fmla="*/ 166819 w 786014"/>
                  <a:gd name="connsiteY5" fmla="*/ 238628 h 1034809"/>
                  <a:gd name="connsiteX6" fmla="*/ 161091 w 786014"/>
                  <a:gd name="connsiteY6" fmla="*/ 332399 h 1034809"/>
                  <a:gd name="connsiteX7" fmla="*/ 193720 w 786014"/>
                  <a:gd name="connsiteY7" fmla="*/ 301833 h 1034809"/>
                  <a:gd name="connsiteX8" fmla="*/ 206109 w 786014"/>
                  <a:gd name="connsiteY8" fmla="*/ 257024 h 1034809"/>
                  <a:gd name="connsiteX9" fmla="*/ 362726 w 786014"/>
                  <a:gd name="connsiteY9" fmla="*/ 93557 h 1034809"/>
                  <a:gd name="connsiteX10" fmla="*/ 331760 w 786014"/>
                  <a:gd name="connsiteY10" fmla="*/ 175200 h 1034809"/>
                  <a:gd name="connsiteX11" fmla="*/ 314050 w 786014"/>
                  <a:gd name="connsiteY11" fmla="*/ 245902 h 1034809"/>
                  <a:gd name="connsiteX12" fmla="*/ 388118 w 786014"/>
                  <a:gd name="connsiteY12" fmla="*/ 216407 h 1034809"/>
                  <a:gd name="connsiteX13" fmla="*/ 392631 w 786014"/>
                  <a:gd name="connsiteY13" fmla="*/ 190887 h 1034809"/>
                  <a:gd name="connsiteX14" fmla="*/ 382057 w 786014"/>
                  <a:gd name="connsiteY14" fmla="*/ 2 h 1034809"/>
                  <a:gd name="connsiteX15" fmla="*/ 382058 w 786014"/>
                  <a:gd name="connsiteY15" fmla="*/ 0 h 1034809"/>
                  <a:gd name="connsiteX16" fmla="*/ 543006 w 786014"/>
                  <a:gd name="connsiteY16" fmla="*/ 243824 h 1034809"/>
                  <a:gd name="connsiteX17" fmla="*/ 543582 w 786014"/>
                  <a:gd name="connsiteY17" fmla="*/ 298974 h 1034809"/>
                  <a:gd name="connsiteX18" fmla="*/ 578815 w 786014"/>
                  <a:gd name="connsiteY18" fmla="*/ 345225 h 1034809"/>
                  <a:gd name="connsiteX19" fmla="*/ 667978 w 786014"/>
                  <a:gd name="connsiteY19" fmla="*/ 604065 h 1034809"/>
                  <a:gd name="connsiteX20" fmla="*/ 666983 w 786014"/>
                  <a:gd name="connsiteY20" fmla="*/ 608489 h 1034809"/>
                  <a:gd name="connsiteX21" fmla="*/ 705730 w 786014"/>
                  <a:gd name="connsiteY21" fmla="*/ 542165 h 1034809"/>
                  <a:gd name="connsiteX22" fmla="*/ 736922 w 786014"/>
                  <a:gd name="connsiteY22" fmla="*/ 447540 h 1034809"/>
                  <a:gd name="connsiteX23" fmla="*/ 736923 w 786014"/>
                  <a:gd name="connsiteY23" fmla="*/ 447540 h 1034809"/>
                  <a:gd name="connsiteX24" fmla="*/ 642142 w 786014"/>
                  <a:gd name="connsiteY24" fmla="*/ 975896 h 1034809"/>
                  <a:gd name="connsiteX25" fmla="*/ 407282 w 786014"/>
                  <a:gd name="connsiteY25" fmla="*/ 924974 h 1034809"/>
                  <a:gd name="connsiteX26" fmla="*/ 396513 w 786014"/>
                  <a:gd name="connsiteY26" fmla="*/ 915484 h 1034809"/>
                  <a:gd name="connsiteX27" fmla="*/ 388385 w 786014"/>
                  <a:gd name="connsiteY27" fmla="*/ 915526 h 1034809"/>
                  <a:gd name="connsiteX28" fmla="*/ 357536 w 786014"/>
                  <a:gd name="connsiteY28" fmla="*/ 944615 h 1034809"/>
                  <a:gd name="connsiteX29" fmla="*/ 85383 w 786014"/>
                  <a:gd name="connsiteY29" fmla="*/ 1016160 h 103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6014" h="1034809">
                    <a:moveTo>
                      <a:pt x="85383" y="1016160"/>
                    </a:moveTo>
                    <a:cubicBezTo>
                      <a:pt x="11651" y="971973"/>
                      <a:pt x="-7674" y="857776"/>
                      <a:pt x="24380" y="723368"/>
                    </a:cubicBezTo>
                    <a:lnTo>
                      <a:pt x="48832" y="653953"/>
                    </a:lnTo>
                    <a:lnTo>
                      <a:pt x="21990" y="588227"/>
                    </a:lnTo>
                    <a:cubicBezTo>
                      <a:pt x="-40182" y="393125"/>
                      <a:pt x="33985" y="195269"/>
                      <a:pt x="187647" y="146303"/>
                    </a:cubicBezTo>
                    <a:cubicBezTo>
                      <a:pt x="178216" y="176027"/>
                      <a:pt x="171276" y="206940"/>
                      <a:pt x="166819" y="238628"/>
                    </a:cubicBezTo>
                    <a:lnTo>
                      <a:pt x="161091" y="332399"/>
                    </a:lnTo>
                    <a:lnTo>
                      <a:pt x="193720" y="301833"/>
                    </a:lnTo>
                    <a:lnTo>
                      <a:pt x="206109" y="257024"/>
                    </a:lnTo>
                    <a:cubicBezTo>
                      <a:pt x="240051" y="158400"/>
                      <a:pt x="297531" y="93557"/>
                      <a:pt x="362726" y="93557"/>
                    </a:cubicBezTo>
                    <a:cubicBezTo>
                      <a:pt x="351077" y="119015"/>
                      <a:pt x="340729" y="146362"/>
                      <a:pt x="331760" y="175200"/>
                    </a:cubicBezTo>
                    <a:lnTo>
                      <a:pt x="314050" y="245902"/>
                    </a:lnTo>
                    <a:lnTo>
                      <a:pt x="388118" y="216407"/>
                    </a:lnTo>
                    <a:lnTo>
                      <a:pt x="392631" y="190887"/>
                    </a:lnTo>
                    <a:cubicBezTo>
                      <a:pt x="399214" y="125566"/>
                      <a:pt x="395800" y="60839"/>
                      <a:pt x="382057" y="2"/>
                    </a:cubicBezTo>
                    <a:lnTo>
                      <a:pt x="382058" y="0"/>
                    </a:lnTo>
                    <a:cubicBezTo>
                      <a:pt x="475150" y="38652"/>
                      <a:pt x="532360" y="132616"/>
                      <a:pt x="543006" y="243824"/>
                    </a:cubicBezTo>
                    <a:lnTo>
                      <a:pt x="543582" y="298974"/>
                    </a:lnTo>
                    <a:lnTo>
                      <a:pt x="578815" y="345225"/>
                    </a:lnTo>
                    <a:cubicBezTo>
                      <a:pt x="641462" y="437868"/>
                      <a:pt x="673579" y="531102"/>
                      <a:pt x="667978" y="604065"/>
                    </a:cubicBezTo>
                    <a:lnTo>
                      <a:pt x="666983" y="608489"/>
                    </a:lnTo>
                    <a:lnTo>
                      <a:pt x="705730" y="542165"/>
                    </a:lnTo>
                    <a:cubicBezTo>
                      <a:pt x="718471" y="513615"/>
                      <a:pt x="728969" y="482034"/>
                      <a:pt x="736922" y="447540"/>
                    </a:cubicBezTo>
                    <a:lnTo>
                      <a:pt x="736923" y="447540"/>
                    </a:lnTo>
                    <a:cubicBezTo>
                      <a:pt x="829619" y="682000"/>
                      <a:pt x="787184" y="918553"/>
                      <a:pt x="642142" y="975896"/>
                    </a:cubicBezTo>
                    <a:cubicBezTo>
                      <a:pt x="569621" y="1004568"/>
                      <a:pt x="485180" y="983008"/>
                      <a:pt x="407282" y="924974"/>
                    </a:cubicBezTo>
                    <a:lnTo>
                      <a:pt x="396513" y="915484"/>
                    </a:lnTo>
                    <a:lnTo>
                      <a:pt x="388385" y="915526"/>
                    </a:lnTo>
                    <a:lnTo>
                      <a:pt x="357536" y="944615"/>
                    </a:lnTo>
                    <a:cubicBezTo>
                      <a:pt x="258556" y="1026864"/>
                      <a:pt x="155605" y="1058242"/>
                      <a:pt x="85383" y="1016160"/>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886B47AA-F10A-25DB-6A63-EF78C00FF04C}"/>
                  </a:ext>
                </a:extLst>
              </p:cNvPr>
              <p:cNvSpPr/>
              <p:nvPr/>
            </p:nvSpPr>
            <p:spPr>
              <a:xfrm rot="18971611">
                <a:off x="4075779" y="1538093"/>
                <a:ext cx="763898" cy="779195"/>
              </a:xfrm>
              <a:custGeom>
                <a:avLst/>
                <a:gdLst>
                  <a:gd name="connsiteX0" fmla="*/ 361014 w 763898"/>
                  <a:gd name="connsiteY0" fmla="*/ 200624 h 779195"/>
                  <a:gd name="connsiteX1" fmla="*/ 416593 w 763898"/>
                  <a:gd name="connsiteY1" fmla="*/ 178492 h 779195"/>
                  <a:gd name="connsiteX2" fmla="*/ 418174 w 763898"/>
                  <a:gd name="connsiteY2" fmla="*/ 146523 h 779195"/>
                  <a:gd name="connsiteX3" fmla="*/ 411175 w 763898"/>
                  <a:gd name="connsiteY3" fmla="*/ 105540 h 779195"/>
                  <a:gd name="connsiteX4" fmla="*/ 379110 w 763898"/>
                  <a:gd name="connsiteY4" fmla="*/ 156813 h 779195"/>
                  <a:gd name="connsiteX5" fmla="*/ 76321 w 763898"/>
                  <a:gd name="connsiteY5" fmla="*/ 712942 h 779195"/>
                  <a:gd name="connsiteX6" fmla="*/ 9301 w 763898"/>
                  <a:gd name="connsiteY6" fmla="*/ 441991 h 779195"/>
                  <a:gd name="connsiteX7" fmla="*/ 16214 w 763898"/>
                  <a:gd name="connsiteY7" fmla="*/ 420594 h 779195"/>
                  <a:gd name="connsiteX8" fmla="*/ 16197 w 763898"/>
                  <a:gd name="connsiteY8" fmla="*/ 420503 h 779195"/>
                  <a:gd name="connsiteX9" fmla="*/ 261413 w 763898"/>
                  <a:gd name="connsiteY9" fmla="*/ 130459 h 779195"/>
                  <a:gd name="connsiteX10" fmla="*/ 207771 w 763898"/>
                  <a:gd name="connsiteY10" fmla="*/ 272941 h 779195"/>
                  <a:gd name="connsiteX11" fmla="*/ 207277 w 763898"/>
                  <a:gd name="connsiteY11" fmla="*/ 286798 h 779195"/>
                  <a:gd name="connsiteX12" fmla="*/ 211049 w 763898"/>
                  <a:gd name="connsiteY12" fmla="*/ 283117 h 779195"/>
                  <a:gd name="connsiteX13" fmla="*/ 218232 w 763898"/>
                  <a:gd name="connsiteY13" fmla="*/ 255569 h 779195"/>
                  <a:gd name="connsiteX14" fmla="*/ 350773 w 763898"/>
                  <a:gd name="connsiteY14" fmla="*/ 112501 h 779195"/>
                  <a:gd name="connsiteX15" fmla="*/ 410527 w 763898"/>
                  <a:gd name="connsiteY15" fmla="*/ 101746 h 779195"/>
                  <a:gd name="connsiteX16" fmla="*/ 405766 w 763898"/>
                  <a:gd name="connsiteY16" fmla="*/ 73866 h 779195"/>
                  <a:gd name="connsiteX17" fmla="*/ 376830 w 763898"/>
                  <a:gd name="connsiteY17" fmla="*/ 0 h 779195"/>
                  <a:gd name="connsiteX18" fmla="*/ 529833 w 763898"/>
                  <a:gd name="connsiteY18" fmla="*/ 110286 h 779195"/>
                  <a:gd name="connsiteX19" fmla="*/ 542497 w 763898"/>
                  <a:gd name="connsiteY19" fmla="*/ 128357 h 779195"/>
                  <a:gd name="connsiteX20" fmla="*/ 586043 w 763898"/>
                  <a:gd name="connsiteY20" fmla="*/ 111017 h 779195"/>
                  <a:gd name="connsiteX21" fmla="*/ 587208 w 763898"/>
                  <a:gd name="connsiteY21" fmla="*/ 85727 h 779195"/>
                  <a:gd name="connsiteX22" fmla="*/ 693352 w 763898"/>
                  <a:gd name="connsiteY22" fmla="*/ 348800 h 779195"/>
                  <a:gd name="connsiteX23" fmla="*/ 691988 w 763898"/>
                  <a:gd name="connsiteY23" fmla="*/ 355698 h 779195"/>
                  <a:gd name="connsiteX24" fmla="*/ 694495 w 763898"/>
                  <a:gd name="connsiteY24" fmla="*/ 365590 h 779195"/>
                  <a:gd name="connsiteX25" fmla="*/ 694356 w 763898"/>
                  <a:gd name="connsiteY25" fmla="*/ 389185 h 779195"/>
                  <a:gd name="connsiteX26" fmla="*/ 701851 w 763898"/>
                  <a:gd name="connsiteY26" fmla="*/ 379889 h 779195"/>
                  <a:gd name="connsiteX27" fmla="*/ 738692 w 763898"/>
                  <a:gd name="connsiteY27" fmla="*/ 309200 h 779195"/>
                  <a:gd name="connsiteX28" fmla="*/ 605138 w 763898"/>
                  <a:gd name="connsiteY28" fmla="*/ 696783 h 779195"/>
                  <a:gd name="connsiteX29" fmla="*/ 446918 w 763898"/>
                  <a:gd name="connsiteY29" fmla="*/ 702161 h 779195"/>
                  <a:gd name="connsiteX30" fmla="*/ 438523 w 763898"/>
                  <a:gd name="connsiteY30" fmla="*/ 698709 h 779195"/>
                  <a:gd name="connsiteX31" fmla="*/ 427707 w 763898"/>
                  <a:gd name="connsiteY31" fmla="*/ 709217 h 779195"/>
                  <a:gd name="connsiteX32" fmla="*/ 119174 w 763898"/>
                  <a:gd name="connsiteY32" fmla="*/ 745997 h 779195"/>
                  <a:gd name="connsiteX33" fmla="*/ 76321 w 763898"/>
                  <a:gd name="connsiteY33" fmla="*/ 712942 h 77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3898" h="779195">
                    <a:moveTo>
                      <a:pt x="361014" y="200624"/>
                    </a:moveTo>
                    <a:lnTo>
                      <a:pt x="416593" y="178492"/>
                    </a:lnTo>
                    <a:lnTo>
                      <a:pt x="418174" y="146523"/>
                    </a:lnTo>
                    <a:lnTo>
                      <a:pt x="411175" y="105540"/>
                    </a:lnTo>
                    <a:lnTo>
                      <a:pt x="379110" y="156813"/>
                    </a:lnTo>
                    <a:close/>
                    <a:moveTo>
                      <a:pt x="76321" y="712942"/>
                    </a:moveTo>
                    <a:cubicBezTo>
                      <a:pt x="9329" y="647411"/>
                      <a:pt x="-15232" y="544030"/>
                      <a:pt x="9301" y="441991"/>
                    </a:cubicBezTo>
                    <a:lnTo>
                      <a:pt x="16214" y="420594"/>
                    </a:lnTo>
                    <a:lnTo>
                      <a:pt x="16197" y="420503"/>
                    </a:lnTo>
                    <a:cubicBezTo>
                      <a:pt x="10387" y="301422"/>
                      <a:pt x="110217" y="178640"/>
                      <a:pt x="261413" y="130459"/>
                    </a:cubicBezTo>
                    <a:cubicBezTo>
                      <a:pt x="232367" y="177451"/>
                      <a:pt x="214722" y="225682"/>
                      <a:pt x="207771" y="272941"/>
                    </a:cubicBezTo>
                    <a:lnTo>
                      <a:pt x="207277" y="286798"/>
                    </a:lnTo>
                    <a:lnTo>
                      <a:pt x="211049" y="283117"/>
                    </a:lnTo>
                    <a:lnTo>
                      <a:pt x="218232" y="255569"/>
                    </a:lnTo>
                    <a:cubicBezTo>
                      <a:pt x="242413" y="187502"/>
                      <a:pt x="290918" y="134665"/>
                      <a:pt x="350773" y="112501"/>
                    </a:cubicBezTo>
                    <a:lnTo>
                      <a:pt x="410527" y="101746"/>
                    </a:lnTo>
                    <a:lnTo>
                      <a:pt x="405766" y="73866"/>
                    </a:lnTo>
                    <a:cubicBezTo>
                      <a:pt x="398913" y="49356"/>
                      <a:pt x="389305" y="24645"/>
                      <a:pt x="376830" y="0"/>
                    </a:cubicBezTo>
                    <a:cubicBezTo>
                      <a:pt x="439640" y="26079"/>
                      <a:pt x="491885" y="65009"/>
                      <a:pt x="529833" y="110286"/>
                    </a:cubicBezTo>
                    <a:lnTo>
                      <a:pt x="542497" y="128357"/>
                    </a:lnTo>
                    <a:lnTo>
                      <a:pt x="586043" y="111017"/>
                    </a:lnTo>
                    <a:lnTo>
                      <a:pt x="587208" y="85727"/>
                    </a:lnTo>
                    <a:cubicBezTo>
                      <a:pt x="665110" y="159755"/>
                      <a:pt x="701663" y="258833"/>
                      <a:pt x="693352" y="348800"/>
                    </a:cubicBezTo>
                    <a:lnTo>
                      <a:pt x="691988" y="355698"/>
                    </a:lnTo>
                    <a:lnTo>
                      <a:pt x="694495" y="365590"/>
                    </a:lnTo>
                    <a:lnTo>
                      <a:pt x="694356" y="389185"/>
                    </a:lnTo>
                    <a:lnTo>
                      <a:pt x="701851" y="379889"/>
                    </a:lnTo>
                    <a:cubicBezTo>
                      <a:pt x="715993" y="358263"/>
                      <a:pt x="728368" y="334662"/>
                      <a:pt x="738692" y="309200"/>
                    </a:cubicBezTo>
                    <a:cubicBezTo>
                      <a:pt x="801910" y="469101"/>
                      <a:pt x="742116" y="642628"/>
                      <a:pt x="605138" y="696783"/>
                    </a:cubicBezTo>
                    <a:cubicBezTo>
                      <a:pt x="553771" y="717091"/>
                      <a:pt x="498844" y="717729"/>
                      <a:pt x="446918" y="702161"/>
                    </a:cubicBezTo>
                    <a:lnTo>
                      <a:pt x="438523" y="698709"/>
                    </a:lnTo>
                    <a:lnTo>
                      <a:pt x="427707" y="709217"/>
                    </a:lnTo>
                    <a:cubicBezTo>
                      <a:pt x="335539" y="784253"/>
                      <a:pt x="213933" y="802784"/>
                      <a:pt x="119174" y="745997"/>
                    </a:cubicBezTo>
                    <a:cubicBezTo>
                      <a:pt x="103381" y="736532"/>
                      <a:pt x="89081" y="725424"/>
                      <a:pt x="76321" y="712942"/>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0D77B025-E66F-BC77-F6E7-201F20C3CB5C}"/>
                  </a:ext>
                </a:extLst>
              </p:cNvPr>
              <p:cNvSpPr/>
              <p:nvPr/>
            </p:nvSpPr>
            <p:spPr>
              <a:xfrm rot="11676570">
                <a:off x="4380915" y="2020750"/>
                <a:ext cx="763898" cy="779195"/>
              </a:xfrm>
              <a:custGeom>
                <a:avLst/>
                <a:gdLst>
                  <a:gd name="connsiteX0" fmla="*/ 361014 w 763898"/>
                  <a:gd name="connsiteY0" fmla="*/ 200624 h 779195"/>
                  <a:gd name="connsiteX1" fmla="*/ 416593 w 763898"/>
                  <a:gd name="connsiteY1" fmla="*/ 178492 h 779195"/>
                  <a:gd name="connsiteX2" fmla="*/ 418174 w 763898"/>
                  <a:gd name="connsiteY2" fmla="*/ 146523 h 779195"/>
                  <a:gd name="connsiteX3" fmla="*/ 411175 w 763898"/>
                  <a:gd name="connsiteY3" fmla="*/ 105540 h 779195"/>
                  <a:gd name="connsiteX4" fmla="*/ 379110 w 763898"/>
                  <a:gd name="connsiteY4" fmla="*/ 156813 h 779195"/>
                  <a:gd name="connsiteX5" fmla="*/ 76321 w 763898"/>
                  <a:gd name="connsiteY5" fmla="*/ 712942 h 779195"/>
                  <a:gd name="connsiteX6" fmla="*/ 9301 w 763898"/>
                  <a:gd name="connsiteY6" fmla="*/ 441991 h 779195"/>
                  <a:gd name="connsiteX7" fmla="*/ 16214 w 763898"/>
                  <a:gd name="connsiteY7" fmla="*/ 420594 h 779195"/>
                  <a:gd name="connsiteX8" fmla="*/ 16197 w 763898"/>
                  <a:gd name="connsiteY8" fmla="*/ 420503 h 779195"/>
                  <a:gd name="connsiteX9" fmla="*/ 261413 w 763898"/>
                  <a:gd name="connsiteY9" fmla="*/ 130459 h 779195"/>
                  <a:gd name="connsiteX10" fmla="*/ 207771 w 763898"/>
                  <a:gd name="connsiteY10" fmla="*/ 272941 h 779195"/>
                  <a:gd name="connsiteX11" fmla="*/ 207277 w 763898"/>
                  <a:gd name="connsiteY11" fmla="*/ 286798 h 779195"/>
                  <a:gd name="connsiteX12" fmla="*/ 211049 w 763898"/>
                  <a:gd name="connsiteY12" fmla="*/ 283117 h 779195"/>
                  <a:gd name="connsiteX13" fmla="*/ 218232 w 763898"/>
                  <a:gd name="connsiteY13" fmla="*/ 255569 h 779195"/>
                  <a:gd name="connsiteX14" fmla="*/ 350773 w 763898"/>
                  <a:gd name="connsiteY14" fmla="*/ 112501 h 779195"/>
                  <a:gd name="connsiteX15" fmla="*/ 410527 w 763898"/>
                  <a:gd name="connsiteY15" fmla="*/ 101746 h 779195"/>
                  <a:gd name="connsiteX16" fmla="*/ 405766 w 763898"/>
                  <a:gd name="connsiteY16" fmla="*/ 73866 h 779195"/>
                  <a:gd name="connsiteX17" fmla="*/ 376830 w 763898"/>
                  <a:gd name="connsiteY17" fmla="*/ 0 h 779195"/>
                  <a:gd name="connsiteX18" fmla="*/ 529833 w 763898"/>
                  <a:gd name="connsiteY18" fmla="*/ 110286 h 779195"/>
                  <a:gd name="connsiteX19" fmla="*/ 542497 w 763898"/>
                  <a:gd name="connsiteY19" fmla="*/ 128357 h 779195"/>
                  <a:gd name="connsiteX20" fmla="*/ 586043 w 763898"/>
                  <a:gd name="connsiteY20" fmla="*/ 111017 h 779195"/>
                  <a:gd name="connsiteX21" fmla="*/ 587208 w 763898"/>
                  <a:gd name="connsiteY21" fmla="*/ 85727 h 779195"/>
                  <a:gd name="connsiteX22" fmla="*/ 693352 w 763898"/>
                  <a:gd name="connsiteY22" fmla="*/ 348800 h 779195"/>
                  <a:gd name="connsiteX23" fmla="*/ 691988 w 763898"/>
                  <a:gd name="connsiteY23" fmla="*/ 355698 h 779195"/>
                  <a:gd name="connsiteX24" fmla="*/ 694495 w 763898"/>
                  <a:gd name="connsiteY24" fmla="*/ 365590 h 779195"/>
                  <a:gd name="connsiteX25" fmla="*/ 694356 w 763898"/>
                  <a:gd name="connsiteY25" fmla="*/ 389185 h 779195"/>
                  <a:gd name="connsiteX26" fmla="*/ 701851 w 763898"/>
                  <a:gd name="connsiteY26" fmla="*/ 379889 h 779195"/>
                  <a:gd name="connsiteX27" fmla="*/ 738692 w 763898"/>
                  <a:gd name="connsiteY27" fmla="*/ 309200 h 779195"/>
                  <a:gd name="connsiteX28" fmla="*/ 605138 w 763898"/>
                  <a:gd name="connsiteY28" fmla="*/ 696783 h 779195"/>
                  <a:gd name="connsiteX29" fmla="*/ 446918 w 763898"/>
                  <a:gd name="connsiteY29" fmla="*/ 702161 h 779195"/>
                  <a:gd name="connsiteX30" fmla="*/ 438523 w 763898"/>
                  <a:gd name="connsiteY30" fmla="*/ 698709 h 779195"/>
                  <a:gd name="connsiteX31" fmla="*/ 427707 w 763898"/>
                  <a:gd name="connsiteY31" fmla="*/ 709217 h 779195"/>
                  <a:gd name="connsiteX32" fmla="*/ 119174 w 763898"/>
                  <a:gd name="connsiteY32" fmla="*/ 745997 h 779195"/>
                  <a:gd name="connsiteX33" fmla="*/ 76321 w 763898"/>
                  <a:gd name="connsiteY33" fmla="*/ 712942 h 77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3898" h="779195">
                    <a:moveTo>
                      <a:pt x="361014" y="200624"/>
                    </a:moveTo>
                    <a:lnTo>
                      <a:pt x="416593" y="178492"/>
                    </a:lnTo>
                    <a:lnTo>
                      <a:pt x="418174" y="146523"/>
                    </a:lnTo>
                    <a:lnTo>
                      <a:pt x="411175" y="105540"/>
                    </a:lnTo>
                    <a:lnTo>
                      <a:pt x="379110" y="156813"/>
                    </a:lnTo>
                    <a:close/>
                    <a:moveTo>
                      <a:pt x="76321" y="712942"/>
                    </a:moveTo>
                    <a:cubicBezTo>
                      <a:pt x="9329" y="647411"/>
                      <a:pt x="-15232" y="544030"/>
                      <a:pt x="9301" y="441991"/>
                    </a:cubicBezTo>
                    <a:lnTo>
                      <a:pt x="16214" y="420594"/>
                    </a:lnTo>
                    <a:lnTo>
                      <a:pt x="16197" y="420503"/>
                    </a:lnTo>
                    <a:cubicBezTo>
                      <a:pt x="10387" y="301422"/>
                      <a:pt x="110217" y="178640"/>
                      <a:pt x="261413" y="130459"/>
                    </a:cubicBezTo>
                    <a:cubicBezTo>
                      <a:pt x="232367" y="177451"/>
                      <a:pt x="214722" y="225682"/>
                      <a:pt x="207771" y="272941"/>
                    </a:cubicBezTo>
                    <a:lnTo>
                      <a:pt x="207277" y="286798"/>
                    </a:lnTo>
                    <a:lnTo>
                      <a:pt x="211049" y="283117"/>
                    </a:lnTo>
                    <a:lnTo>
                      <a:pt x="218232" y="255569"/>
                    </a:lnTo>
                    <a:cubicBezTo>
                      <a:pt x="242413" y="187502"/>
                      <a:pt x="290918" y="134665"/>
                      <a:pt x="350773" y="112501"/>
                    </a:cubicBezTo>
                    <a:lnTo>
                      <a:pt x="410527" y="101746"/>
                    </a:lnTo>
                    <a:lnTo>
                      <a:pt x="405766" y="73866"/>
                    </a:lnTo>
                    <a:cubicBezTo>
                      <a:pt x="398913" y="49356"/>
                      <a:pt x="389305" y="24645"/>
                      <a:pt x="376830" y="0"/>
                    </a:cubicBezTo>
                    <a:cubicBezTo>
                      <a:pt x="439640" y="26079"/>
                      <a:pt x="491885" y="65009"/>
                      <a:pt x="529833" y="110286"/>
                    </a:cubicBezTo>
                    <a:lnTo>
                      <a:pt x="542497" y="128357"/>
                    </a:lnTo>
                    <a:lnTo>
                      <a:pt x="586043" y="111017"/>
                    </a:lnTo>
                    <a:lnTo>
                      <a:pt x="587208" y="85727"/>
                    </a:lnTo>
                    <a:cubicBezTo>
                      <a:pt x="665110" y="159755"/>
                      <a:pt x="701663" y="258833"/>
                      <a:pt x="693352" y="348800"/>
                    </a:cubicBezTo>
                    <a:lnTo>
                      <a:pt x="691988" y="355698"/>
                    </a:lnTo>
                    <a:lnTo>
                      <a:pt x="694495" y="365590"/>
                    </a:lnTo>
                    <a:lnTo>
                      <a:pt x="694356" y="389185"/>
                    </a:lnTo>
                    <a:lnTo>
                      <a:pt x="701851" y="379889"/>
                    </a:lnTo>
                    <a:cubicBezTo>
                      <a:pt x="715993" y="358263"/>
                      <a:pt x="728368" y="334662"/>
                      <a:pt x="738692" y="309200"/>
                    </a:cubicBezTo>
                    <a:cubicBezTo>
                      <a:pt x="801910" y="469101"/>
                      <a:pt x="742116" y="642628"/>
                      <a:pt x="605138" y="696783"/>
                    </a:cubicBezTo>
                    <a:cubicBezTo>
                      <a:pt x="553771" y="717091"/>
                      <a:pt x="498844" y="717729"/>
                      <a:pt x="446918" y="702161"/>
                    </a:cubicBezTo>
                    <a:lnTo>
                      <a:pt x="438523" y="698709"/>
                    </a:lnTo>
                    <a:lnTo>
                      <a:pt x="427707" y="709217"/>
                    </a:lnTo>
                    <a:cubicBezTo>
                      <a:pt x="335539" y="784253"/>
                      <a:pt x="213933" y="802784"/>
                      <a:pt x="119174" y="745997"/>
                    </a:cubicBezTo>
                    <a:cubicBezTo>
                      <a:pt x="103381" y="736532"/>
                      <a:pt x="89081" y="725424"/>
                      <a:pt x="76321" y="712942"/>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B6E05226-7495-A155-9909-45CA943A8164}"/>
                  </a:ext>
                </a:extLst>
              </p:cNvPr>
              <p:cNvSpPr/>
              <p:nvPr/>
            </p:nvSpPr>
            <p:spPr>
              <a:xfrm rot="11352554">
                <a:off x="4368548" y="2762112"/>
                <a:ext cx="619503" cy="815593"/>
              </a:xfrm>
              <a:custGeom>
                <a:avLst/>
                <a:gdLst>
                  <a:gd name="connsiteX0" fmla="*/ 85383 w 786014"/>
                  <a:gd name="connsiteY0" fmla="*/ 1016160 h 1034809"/>
                  <a:gd name="connsiteX1" fmla="*/ 24380 w 786014"/>
                  <a:gd name="connsiteY1" fmla="*/ 723368 h 1034809"/>
                  <a:gd name="connsiteX2" fmla="*/ 48832 w 786014"/>
                  <a:gd name="connsiteY2" fmla="*/ 653953 h 1034809"/>
                  <a:gd name="connsiteX3" fmla="*/ 21990 w 786014"/>
                  <a:gd name="connsiteY3" fmla="*/ 588227 h 1034809"/>
                  <a:gd name="connsiteX4" fmla="*/ 187647 w 786014"/>
                  <a:gd name="connsiteY4" fmla="*/ 146303 h 1034809"/>
                  <a:gd name="connsiteX5" fmla="*/ 166819 w 786014"/>
                  <a:gd name="connsiteY5" fmla="*/ 238628 h 1034809"/>
                  <a:gd name="connsiteX6" fmla="*/ 161091 w 786014"/>
                  <a:gd name="connsiteY6" fmla="*/ 332399 h 1034809"/>
                  <a:gd name="connsiteX7" fmla="*/ 193720 w 786014"/>
                  <a:gd name="connsiteY7" fmla="*/ 301833 h 1034809"/>
                  <a:gd name="connsiteX8" fmla="*/ 206109 w 786014"/>
                  <a:gd name="connsiteY8" fmla="*/ 257024 h 1034809"/>
                  <a:gd name="connsiteX9" fmla="*/ 362726 w 786014"/>
                  <a:gd name="connsiteY9" fmla="*/ 93557 h 1034809"/>
                  <a:gd name="connsiteX10" fmla="*/ 331760 w 786014"/>
                  <a:gd name="connsiteY10" fmla="*/ 175200 h 1034809"/>
                  <a:gd name="connsiteX11" fmla="*/ 314050 w 786014"/>
                  <a:gd name="connsiteY11" fmla="*/ 245902 h 1034809"/>
                  <a:gd name="connsiteX12" fmla="*/ 388118 w 786014"/>
                  <a:gd name="connsiteY12" fmla="*/ 216407 h 1034809"/>
                  <a:gd name="connsiteX13" fmla="*/ 392631 w 786014"/>
                  <a:gd name="connsiteY13" fmla="*/ 190887 h 1034809"/>
                  <a:gd name="connsiteX14" fmla="*/ 382057 w 786014"/>
                  <a:gd name="connsiteY14" fmla="*/ 2 h 1034809"/>
                  <a:gd name="connsiteX15" fmla="*/ 382058 w 786014"/>
                  <a:gd name="connsiteY15" fmla="*/ 0 h 1034809"/>
                  <a:gd name="connsiteX16" fmla="*/ 543006 w 786014"/>
                  <a:gd name="connsiteY16" fmla="*/ 243824 h 1034809"/>
                  <a:gd name="connsiteX17" fmla="*/ 543582 w 786014"/>
                  <a:gd name="connsiteY17" fmla="*/ 298974 h 1034809"/>
                  <a:gd name="connsiteX18" fmla="*/ 578815 w 786014"/>
                  <a:gd name="connsiteY18" fmla="*/ 345225 h 1034809"/>
                  <a:gd name="connsiteX19" fmla="*/ 667978 w 786014"/>
                  <a:gd name="connsiteY19" fmla="*/ 604065 h 1034809"/>
                  <a:gd name="connsiteX20" fmla="*/ 666983 w 786014"/>
                  <a:gd name="connsiteY20" fmla="*/ 608489 h 1034809"/>
                  <a:gd name="connsiteX21" fmla="*/ 705730 w 786014"/>
                  <a:gd name="connsiteY21" fmla="*/ 542165 h 1034809"/>
                  <a:gd name="connsiteX22" fmla="*/ 736922 w 786014"/>
                  <a:gd name="connsiteY22" fmla="*/ 447540 h 1034809"/>
                  <a:gd name="connsiteX23" fmla="*/ 736923 w 786014"/>
                  <a:gd name="connsiteY23" fmla="*/ 447540 h 1034809"/>
                  <a:gd name="connsiteX24" fmla="*/ 642142 w 786014"/>
                  <a:gd name="connsiteY24" fmla="*/ 975896 h 1034809"/>
                  <a:gd name="connsiteX25" fmla="*/ 407282 w 786014"/>
                  <a:gd name="connsiteY25" fmla="*/ 924974 h 1034809"/>
                  <a:gd name="connsiteX26" fmla="*/ 396513 w 786014"/>
                  <a:gd name="connsiteY26" fmla="*/ 915484 h 1034809"/>
                  <a:gd name="connsiteX27" fmla="*/ 388385 w 786014"/>
                  <a:gd name="connsiteY27" fmla="*/ 915526 h 1034809"/>
                  <a:gd name="connsiteX28" fmla="*/ 357536 w 786014"/>
                  <a:gd name="connsiteY28" fmla="*/ 944615 h 1034809"/>
                  <a:gd name="connsiteX29" fmla="*/ 85383 w 786014"/>
                  <a:gd name="connsiteY29" fmla="*/ 1016160 h 103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6014" h="1034809">
                    <a:moveTo>
                      <a:pt x="85383" y="1016160"/>
                    </a:moveTo>
                    <a:cubicBezTo>
                      <a:pt x="11651" y="971973"/>
                      <a:pt x="-7674" y="857776"/>
                      <a:pt x="24380" y="723368"/>
                    </a:cubicBezTo>
                    <a:lnTo>
                      <a:pt x="48832" y="653953"/>
                    </a:lnTo>
                    <a:lnTo>
                      <a:pt x="21990" y="588227"/>
                    </a:lnTo>
                    <a:cubicBezTo>
                      <a:pt x="-40182" y="393125"/>
                      <a:pt x="33985" y="195269"/>
                      <a:pt x="187647" y="146303"/>
                    </a:cubicBezTo>
                    <a:cubicBezTo>
                      <a:pt x="178216" y="176027"/>
                      <a:pt x="171276" y="206940"/>
                      <a:pt x="166819" y="238628"/>
                    </a:cubicBezTo>
                    <a:lnTo>
                      <a:pt x="161091" y="332399"/>
                    </a:lnTo>
                    <a:lnTo>
                      <a:pt x="193720" y="301833"/>
                    </a:lnTo>
                    <a:lnTo>
                      <a:pt x="206109" y="257024"/>
                    </a:lnTo>
                    <a:cubicBezTo>
                      <a:pt x="240051" y="158400"/>
                      <a:pt x="297531" y="93557"/>
                      <a:pt x="362726" y="93557"/>
                    </a:cubicBezTo>
                    <a:cubicBezTo>
                      <a:pt x="351077" y="119015"/>
                      <a:pt x="340729" y="146362"/>
                      <a:pt x="331760" y="175200"/>
                    </a:cubicBezTo>
                    <a:lnTo>
                      <a:pt x="314050" y="245902"/>
                    </a:lnTo>
                    <a:lnTo>
                      <a:pt x="388118" y="216407"/>
                    </a:lnTo>
                    <a:lnTo>
                      <a:pt x="392631" y="190887"/>
                    </a:lnTo>
                    <a:cubicBezTo>
                      <a:pt x="399214" y="125566"/>
                      <a:pt x="395800" y="60839"/>
                      <a:pt x="382057" y="2"/>
                    </a:cubicBezTo>
                    <a:lnTo>
                      <a:pt x="382058" y="0"/>
                    </a:lnTo>
                    <a:cubicBezTo>
                      <a:pt x="475150" y="38652"/>
                      <a:pt x="532360" y="132616"/>
                      <a:pt x="543006" y="243824"/>
                    </a:cubicBezTo>
                    <a:lnTo>
                      <a:pt x="543582" y="298974"/>
                    </a:lnTo>
                    <a:lnTo>
                      <a:pt x="578815" y="345225"/>
                    </a:lnTo>
                    <a:cubicBezTo>
                      <a:pt x="641462" y="437868"/>
                      <a:pt x="673579" y="531102"/>
                      <a:pt x="667978" y="604065"/>
                    </a:cubicBezTo>
                    <a:lnTo>
                      <a:pt x="666983" y="608489"/>
                    </a:lnTo>
                    <a:lnTo>
                      <a:pt x="705730" y="542165"/>
                    </a:lnTo>
                    <a:cubicBezTo>
                      <a:pt x="718471" y="513615"/>
                      <a:pt x="728969" y="482034"/>
                      <a:pt x="736922" y="447540"/>
                    </a:cubicBezTo>
                    <a:lnTo>
                      <a:pt x="736923" y="447540"/>
                    </a:lnTo>
                    <a:cubicBezTo>
                      <a:pt x="829619" y="682000"/>
                      <a:pt x="787184" y="918553"/>
                      <a:pt x="642142" y="975896"/>
                    </a:cubicBezTo>
                    <a:cubicBezTo>
                      <a:pt x="569621" y="1004568"/>
                      <a:pt x="485180" y="983008"/>
                      <a:pt x="407282" y="924974"/>
                    </a:cubicBezTo>
                    <a:lnTo>
                      <a:pt x="396513" y="915484"/>
                    </a:lnTo>
                    <a:lnTo>
                      <a:pt x="388385" y="915526"/>
                    </a:lnTo>
                    <a:lnTo>
                      <a:pt x="357536" y="944615"/>
                    </a:lnTo>
                    <a:cubicBezTo>
                      <a:pt x="258556" y="1026864"/>
                      <a:pt x="155605" y="1058242"/>
                      <a:pt x="85383" y="1016160"/>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1" name="Group 54">
              <a:extLst>
                <a:ext uri="{FF2B5EF4-FFF2-40B4-BE49-F238E27FC236}">
                  <a16:creationId xmlns:a16="http://schemas.microsoft.com/office/drawing/2014/main" id="{ED5DD731-04C3-4FB8-E6D2-62F846BE0308}"/>
                </a:ext>
              </a:extLst>
            </p:cNvPr>
            <p:cNvGrpSpPr/>
            <p:nvPr/>
          </p:nvGrpSpPr>
          <p:grpSpPr>
            <a:xfrm>
              <a:off x="1755074" y="3836539"/>
              <a:ext cx="4419600" cy="1905000"/>
              <a:chOff x="1600200" y="1295400"/>
              <a:chExt cx="4419600" cy="1905000"/>
            </a:xfrm>
          </p:grpSpPr>
          <p:sp>
            <p:nvSpPr>
              <p:cNvPr id="22" name="Trapezoid 21">
                <a:extLst>
                  <a:ext uri="{FF2B5EF4-FFF2-40B4-BE49-F238E27FC236}">
                    <a16:creationId xmlns:a16="http://schemas.microsoft.com/office/drawing/2014/main" id="{1F40A641-415F-D73A-A8E6-D38E49C23791}"/>
                  </a:ext>
                </a:extLst>
              </p:cNvPr>
              <p:cNvSpPr/>
              <p:nvPr/>
            </p:nvSpPr>
            <p:spPr>
              <a:xfrm>
                <a:off x="2133600" y="2057400"/>
                <a:ext cx="3429000" cy="6858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CEA509E-667A-CDB1-E28B-A6F0A4E46221}"/>
                  </a:ext>
                </a:extLst>
              </p:cNvPr>
              <p:cNvSpPr/>
              <p:nvPr/>
            </p:nvSpPr>
            <p:spPr>
              <a:xfrm>
                <a:off x="2362200" y="1676400"/>
                <a:ext cx="2971800" cy="381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5">
                <a:extLst>
                  <a:ext uri="{FF2B5EF4-FFF2-40B4-BE49-F238E27FC236}">
                    <a16:creationId xmlns:a16="http://schemas.microsoft.com/office/drawing/2014/main" id="{74E904C4-CB1A-7182-4F70-0313D4F60FE9}"/>
                  </a:ext>
                </a:extLst>
              </p:cNvPr>
              <p:cNvSpPr/>
              <p:nvPr/>
            </p:nvSpPr>
            <p:spPr>
              <a:xfrm>
                <a:off x="2286000" y="1295400"/>
                <a:ext cx="1371600" cy="3810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6">
                <a:extLst>
                  <a:ext uri="{FF2B5EF4-FFF2-40B4-BE49-F238E27FC236}">
                    <a16:creationId xmlns:a16="http://schemas.microsoft.com/office/drawing/2014/main" id="{689B430B-6D9E-50E5-CD32-35383A96C5C0}"/>
                  </a:ext>
                </a:extLst>
              </p:cNvPr>
              <p:cNvSpPr/>
              <p:nvPr/>
            </p:nvSpPr>
            <p:spPr>
              <a:xfrm>
                <a:off x="2286000" y="1600200"/>
                <a:ext cx="3124200" cy="152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9">
                <a:extLst>
                  <a:ext uri="{FF2B5EF4-FFF2-40B4-BE49-F238E27FC236}">
                    <a16:creationId xmlns:a16="http://schemas.microsoft.com/office/drawing/2014/main" id="{12C27F55-8E5B-C4BB-C5E5-090D7E3930D2}"/>
                  </a:ext>
                </a:extLst>
              </p:cNvPr>
              <p:cNvGrpSpPr/>
              <p:nvPr/>
            </p:nvGrpSpPr>
            <p:grpSpPr>
              <a:xfrm>
                <a:off x="2362200" y="1676400"/>
                <a:ext cx="381000" cy="457200"/>
                <a:chOff x="2362200" y="1676400"/>
                <a:chExt cx="381000" cy="457200"/>
              </a:xfrm>
            </p:grpSpPr>
            <p:sp>
              <p:nvSpPr>
                <p:cNvPr id="71" name="Multiply 7">
                  <a:extLst>
                    <a:ext uri="{FF2B5EF4-FFF2-40B4-BE49-F238E27FC236}">
                      <a16:creationId xmlns:a16="http://schemas.microsoft.com/office/drawing/2014/main" id="{8A70A9E6-42F8-0458-FC37-6CF38029B9EF}"/>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a:extLst>
                    <a:ext uri="{FF2B5EF4-FFF2-40B4-BE49-F238E27FC236}">
                      <a16:creationId xmlns:a16="http://schemas.microsoft.com/office/drawing/2014/main" id="{2940826F-ABA2-E940-B6E6-15B444F8DE91}"/>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10">
                <a:extLst>
                  <a:ext uri="{FF2B5EF4-FFF2-40B4-BE49-F238E27FC236}">
                    <a16:creationId xmlns:a16="http://schemas.microsoft.com/office/drawing/2014/main" id="{BF047D71-49F3-1B70-7031-14215E88DB1B}"/>
                  </a:ext>
                </a:extLst>
              </p:cNvPr>
              <p:cNvGrpSpPr/>
              <p:nvPr/>
            </p:nvGrpSpPr>
            <p:grpSpPr>
              <a:xfrm>
                <a:off x="2743200" y="1676400"/>
                <a:ext cx="381000" cy="457200"/>
                <a:chOff x="2362200" y="1676400"/>
                <a:chExt cx="381000" cy="457200"/>
              </a:xfrm>
            </p:grpSpPr>
            <p:sp>
              <p:nvSpPr>
                <p:cNvPr id="69" name="Multiply 11">
                  <a:extLst>
                    <a:ext uri="{FF2B5EF4-FFF2-40B4-BE49-F238E27FC236}">
                      <a16:creationId xmlns:a16="http://schemas.microsoft.com/office/drawing/2014/main" id="{A9A93678-57CC-E56F-1AD2-61494DFF17FE}"/>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a:extLst>
                    <a:ext uri="{FF2B5EF4-FFF2-40B4-BE49-F238E27FC236}">
                      <a16:creationId xmlns:a16="http://schemas.microsoft.com/office/drawing/2014/main" id="{15F9D86E-9A68-5918-3807-505AFAA8B6BF}"/>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13">
                <a:extLst>
                  <a:ext uri="{FF2B5EF4-FFF2-40B4-BE49-F238E27FC236}">
                    <a16:creationId xmlns:a16="http://schemas.microsoft.com/office/drawing/2014/main" id="{5F86ECF2-0B59-DFC6-70AB-9C44E13F26EA}"/>
                  </a:ext>
                </a:extLst>
              </p:cNvPr>
              <p:cNvGrpSpPr/>
              <p:nvPr/>
            </p:nvGrpSpPr>
            <p:grpSpPr>
              <a:xfrm>
                <a:off x="3124200" y="1676400"/>
                <a:ext cx="381000" cy="457200"/>
                <a:chOff x="2362200" y="1676400"/>
                <a:chExt cx="381000" cy="457200"/>
              </a:xfrm>
            </p:grpSpPr>
            <p:sp>
              <p:nvSpPr>
                <p:cNvPr id="67" name="Multiply 14">
                  <a:extLst>
                    <a:ext uri="{FF2B5EF4-FFF2-40B4-BE49-F238E27FC236}">
                      <a16:creationId xmlns:a16="http://schemas.microsoft.com/office/drawing/2014/main" id="{DB13C6E6-ED6D-9BAA-B00D-C239243D2700}"/>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a:extLst>
                    <a:ext uri="{FF2B5EF4-FFF2-40B4-BE49-F238E27FC236}">
                      <a16:creationId xmlns:a16="http://schemas.microsoft.com/office/drawing/2014/main" id="{28151B53-039E-83D0-B230-F2EA146B0B32}"/>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16">
                <a:extLst>
                  <a:ext uri="{FF2B5EF4-FFF2-40B4-BE49-F238E27FC236}">
                    <a16:creationId xmlns:a16="http://schemas.microsoft.com/office/drawing/2014/main" id="{384BF7DC-8CAD-5462-F577-1F8EEE5D3AF7}"/>
                  </a:ext>
                </a:extLst>
              </p:cNvPr>
              <p:cNvGrpSpPr/>
              <p:nvPr/>
            </p:nvGrpSpPr>
            <p:grpSpPr>
              <a:xfrm>
                <a:off x="3505200" y="1676400"/>
                <a:ext cx="381000" cy="457200"/>
                <a:chOff x="2362200" y="1676400"/>
                <a:chExt cx="381000" cy="457200"/>
              </a:xfrm>
            </p:grpSpPr>
            <p:sp>
              <p:nvSpPr>
                <p:cNvPr id="65" name="Multiply 17">
                  <a:extLst>
                    <a:ext uri="{FF2B5EF4-FFF2-40B4-BE49-F238E27FC236}">
                      <a16:creationId xmlns:a16="http://schemas.microsoft.com/office/drawing/2014/main" id="{EA2E521A-41FD-2EBF-AB1A-F400DEC66106}"/>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a:extLst>
                    <a:ext uri="{FF2B5EF4-FFF2-40B4-BE49-F238E27FC236}">
                      <a16:creationId xmlns:a16="http://schemas.microsoft.com/office/drawing/2014/main" id="{89B25DA2-61E5-AE15-4A64-0D9AAA79ACA2}"/>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19">
                <a:extLst>
                  <a:ext uri="{FF2B5EF4-FFF2-40B4-BE49-F238E27FC236}">
                    <a16:creationId xmlns:a16="http://schemas.microsoft.com/office/drawing/2014/main" id="{3AC57CC6-D10E-F0DF-2335-1D9CD4F5C214}"/>
                  </a:ext>
                </a:extLst>
              </p:cNvPr>
              <p:cNvGrpSpPr/>
              <p:nvPr/>
            </p:nvGrpSpPr>
            <p:grpSpPr>
              <a:xfrm>
                <a:off x="3886200" y="1676400"/>
                <a:ext cx="381000" cy="457200"/>
                <a:chOff x="2362200" y="1676400"/>
                <a:chExt cx="381000" cy="457200"/>
              </a:xfrm>
            </p:grpSpPr>
            <p:sp>
              <p:nvSpPr>
                <p:cNvPr id="63" name="Multiply 20">
                  <a:extLst>
                    <a:ext uri="{FF2B5EF4-FFF2-40B4-BE49-F238E27FC236}">
                      <a16:creationId xmlns:a16="http://schemas.microsoft.com/office/drawing/2014/main" id="{E8EB710F-C8D2-7BD6-6CD1-BAE67C0A8349}"/>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a:extLst>
                    <a:ext uri="{FF2B5EF4-FFF2-40B4-BE49-F238E27FC236}">
                      <a16:creationId xmlns:a16="http://schemas.microsoft.com/office/drawing/2014/main" id="{81E4CF2E-0665-D4F5-FBFA-F710CD494B3C}"/>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22">
                <a:extLst>
                  <a:ext uri="{FF2B5EF4-FFF2-40B4-BE49-F238E27FC236}">
                    <a16:creationId xmlns:a16="http://schemas.microsoft.com/office/drawing/2014/main" id="{9BE8FDAF-304D-04A3-BC35-06269AC79614}"/>
                  </a:ext>
                </a:extLst>
              </p:cNvPr>
              <p:cNvGrpSpPr/>
              <p:nvPr/>
            </p:nvGrpSpPr>
            <p:grpSpPr>
              <a:xfrm>
                <a:off x="4267200" y="1676400"/>
                <a:ext cx="381000" cy="457200"/>
                <a:chOff x="2362200" y="1676400"/>
                <a:chExt cx="381000" cy="457200"/>
              </a:xfrm>
            </p:grpSpPr>
            <p:sp>
              <p:nvSpPr>
                <p:cNvPr id="61" name="Multiply 23">
                  <a:extLst>
                    <a:ext uri="{FF2B5EF4-FFF2-40B4-BE49-F238E27FC236}">
                      <a16:creationId xmlns:a16="http://schemas.microsoft.com/office/drawing/2014/main" id="{E97E48DF-FEEB-769B-8F75-D0B397B9107E}"/>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a:extLst>
                    <a:ext uri="{FF2B5EF4-FFF2-40B4-BE49-F238E27FC236}">
                      <a16:creationId xmlns:a16="http://schemas.microsoft.com/office/drawing/2014/main" id="{E6903955-1D15-FDDC-9F28-F315128E578C}"/>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25">
                <a:extLst>
                  <a:ext uri="{FF2B5EF4-FFF2-40B4-BE49-F238E27FC236}">
                    <a16:creationId xmlns:a16="http://schemas.microsoft.com/office/drawing/2014/main" id="{23F07AA4-7AC4-809D-8D5D-AA9408DD1C5F}"/>
                  </a:ext>
                </a:extLst>
              </p:cNvPr>
              <p:cNvGrpSpPr/>
              <p:nvPr/>
            </p:nvGrpSpPr>
            <p:grpSpPr>
              <a:xfrm>
                <a:off x="4648200" y="1676400"/>
                <a:ext cx="381000" cy="457200"/>
                <a:chOff x="2362200" y="1676400"/>
                <a:chExt cx="381000" cy="457200"/>
              </a:xfrm>
            </p:grpSpPr>
            <p:sp>
              <p:nvSpPr>
                <p:cNvPr id="59" name="Multiply 26">
                  <a:extLst>
                    <a:ext uri="{FF2B5EF4-FFF2-40B4-BE49-F238E27FC236}">
                      <a16:creationId xmlns:a16="http://schemas.microsoft.com/office/drawing/2014/main" id="{E855D95E-0FB4-E668-02EA-8FF181253C72}"/>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a:extLst>
                    <a:ext uri="{FF2B5EF4-FFF2-40B4-BE49-F238E27FC236}">
                      <a16:creationId xmlns:a16="http://schemas.microsoft.com/office/drawing/2014/main" id="{B45DF0D2-7F04-6077-7AF2-D00DB686C9B4}"/>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28">
                <a:extLst>
                  <a:ext uri="{FF2B5EF4-FFF2-40B4-BE49-F238E27FC236}">
                    <a16:creationId xmlns:a16="http://schemas.microsoft.com/office/drawing/2014/main" id="{4535E60D-E5BA-483D-C47C-8CD487741D75}"/>
                  </a:ext>
                </a:extLst>
              </p:cNvPr>
              <p:cNvGrpSpPr/>
              <p:nvPr/>
            </p:nvGrpSpPr>
            <p:grpSpPr>
              <a:xfrm>
                <a:off x="5001491" y="1676400"/>
                <a:ext cx="381000" cy="457200"/>
                <a:chOff x="2362200" y="1676400"/>
                <a:chExt cx="381000" cy="457200"/>
              </a:xfrm>
            </p:grpSpPr>
            <p:sp>
              <p:nvSpPr>
                <p:cNvPr id="57" name="Multiply 29">
                  <a:extLst>
                    <a:ext uri="{FF2B5EF4-FFF2-40B4-BE49-F238E27FC236}">
                      <a16:creationId xmlns:a16="http://schemas.microsoft.com/office/drawing/2014/main" id="{1EA7DB5F-CFAE-483C-6B47-9A2AF5262C1F}"/>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a:extLst>
                    <a:ext uri="{FF2B5EF4-FFF2-40B4-BE49-F238E27FC236}">
                      <a16:creationId xmlns:a16="http://schemas.microsoft.com/office/drawing/2014/main" id="{48DEC2C1-FE26-896A-2EB2-78BD3D6A49B1}"/>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ounded Rectangle 31">
                <a:extLst>
                  <a:ext uri="{FF2B5EF4-FFF2-40B4-BE49-F238E27FC236}">
                    <a16:creationId xmlns:a16="http://schemas.microsoft.com/office/drawing/2014/main" id="{71B8447E-89C2-7B6B-8D63-0C1B0E8C47EA}"/>
                  </a:ext>
                </a:extLst>
              </p:cNvPr>
              <p:cNvSpPr/>
              <p:nvPr/>
            </p:nvSpPr>
            <p:spPr>
              <a:xfrm>
                <a:off x="3657600" y="2362200"/>
                <a:ext cx="304800" cy="381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2">
                <a:extLst>
                  <a:ext uri="{FF2B5EF4-FFF2-40B4-BE49-F238E27FC236}">
                    <a16:creationId xmlns:a16="http://schemas.microsoft.com/office/drawing/2014/main" id="{03130594-66CB-0716-AB24-96FA9E43FACD}"/>
                  </a:ext>
                </a:extLst>
              </p:cNvPr>
              <p:cNvSpPr/>
              <p:nvPr/>
            </p:nvSpPr>
            <p:spPr>
              <a:xfrm>
                <a:off x="3657600" y="1371600"/>
                <a:ext cx="304800" cy="9906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3">
                <a:extLst>
                  <a:ext uri="{FF2B5EF4-FFF2-40B4-BE49-F238E27FC236}">
                    <a16:creationId xmlns:a16="http://schemas.microsoft.com/office/drawing/2014/main" id="{7B7D9988-8455-C1BA-D44D-617DCEBCC077}"/>
                  </a:ext>
                </a:extLst>
              </p:cNvPr>
              <p:cNvGrpSpPr/>
              <p:nvPr/>
            </p:nvGrpSpPr>
            <p:grpSpPr>
              <a:xfrm>
                <a:off x="3643746" y="1828800"/>
                <a:ext cx="304800" cy="535709"/>
                <a:chOff x="2362200" y="1676400"/>
                <a:chExt cx="381000" cy="457200"/>
              </a:xfrm>
            </p:grpSpPr>
            <p:sp>
              <p:nvSpPr>
                <p:cNvPr id="55" name="Multiply 34">
                  <a:extLst>
                    <a:ext uri="{FF2B5EF4-FFF2-40B4-BE49-F238E27FC236}">
                      <a16:creationId xmlns:a16="http://schemas.microsoft.com/office/drawing/2014/main" id="{E555AFC7-78B5-F9BD-B50A-105D2C5EB6B9}"/>
                    </a:ext>
                  </a:extLst>
                </p:cNvPr>
                <p:cNvSpPr/>
                <p:nvPr/>
              </p:nvSpPr>
              <p:spPr>
                <a:xfrm>
                  <a:off x="2362200" y="1676400"/>
                  <a:ext cx="381000" cy="457200"/>
                </a:xfrm>
                <a:prstGeom prst="mathMultiply">
                  <a:avLst>
                    <a:gd name="adj1" fmla="val 38066"/>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a:extLst>
                    <a:ext uri="{FF2B5EF4-FFF2-40B4-BE49-F238E27FC236}">
                      <a16:creationId xmlns:a16="http://schemas.microsoft.com/office/drawing/2014/main" id="{3B55B3A6-2C50-29FE-FA60-8691633BC330}"/>
                    </a:ext>
                  </a:extLst>
                </p:cNvPr>
                <p:cNvSpPr/>
                <p:nvPr/>
              </p:nvSpPr>
              <p:spPr>
                <a:xfrm>
                  <a:off x="2514600" y="1828800"/>
                  <a:ext cx="76200" cy="152400"/>
                </a:xfrm>
                <a:prstGeom prst="diamond">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ounded Rectangle 36">
                <a:extLst>
                  <a:ext uri="{FF2B5EF4-FFF2-40B4-BE49-F238E27FC236}">
                    <a16:creationId xmlns:a16="http://schemas.microsoft.com/office/drawing/2014/main" id="{601E4751-054B-6DCD-DCF7-D7B7168424ED}"/>
                  </a:ext>
                </a:extLst>
              </p:cNvPr>
              <p:cNvSpPr/>
              <p:nvPr/>
            </p:nvSpPr>
            <p:spPr>
              <a:xfrm>
                <a:off x="3962400" y="1295400"/>
                <a:ext cx="1371600" cy="3048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a:extLst>
                  <a:ext uri="{FF2B5EF4-FFF2-40B4-BE49-F238E27FC236}">
                    <a16:creationId xmlns:a16="http://schemas.microsoft.com/office/drawing/2014/main" id="{1C64E9B1-3D78-6529-C7D3-2FFC20607DC2}"/>
                  </a:ext>
                </a:extLst>
              </p:cNvPr>
              <p:cNvSpPr/>
              <p:nvPr/>
            </p:nvSpPr>
            <p:spPr>
              <a:xfrm>
                <a:off x="3657600" y="1752600"/>
                <a:ext cx="304800" cy="762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A9F2DCFC-87C4-EC5D-D51D-FD2887C8EA46}"/>
                  </a:ext>
                </a:extLst>
              </p:cNvPr>
              <p:cNvGrpSpPr/>
              <p:nvPr/>
            </p:nvGrpSpPr>
            <p:grpSpPr>
              <a:xfrm>
                <a:off x="3657600" y="1295400"/>
                <a:ext cx="304800" cy="535709"/>
                <a:chOff x="2362200" y="1676400"/>
                <a:chExt cx="381000" cy="457200"/>
              </a:xfrm>
            </p:grpSpPr>
            <p:sp>
              <p:nvSpPr>
                <p:cNvPr id="53" name="Multiply 39">
                  <a:extLst>
                    <a:ext uri="{FF2B5EF4-FFF2-40B4-BE49-F238E27FC236}">
                      <a16:creationId xmlns:a16="http://schemas.microsoft.com/office/drawing/2014/main" id="{008D5143-2B22-9BF9-FBFA-4018ADEF9A70}"/>
                    </a:ext>
                  </a:extLst>
                </p:cNvPr>
                <p:cNvSpPr/>
                <p:nvPr/>
              </p:nvSpPr>
              <p:spPr>
                <a:xfrm>
                  <a:off x="2362200" y="1676400"/>
                  <a:ext cx="381000" cy="457200"/>
                </a:xfrm>
                <a:prstGeom prst="mathMultiply">
                  <a:avLst>
                    <a:gd name="adj1" fmla="val 38066"/>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a:extLst>
                    <a:ext uri="{FF2B5EF4-FFF2-40B4-BE49-F238E27FC236}">
                      <a16:creationId xmlns:a16="http://schemas.microsoft.com/office/drawing/2014/main" id="{FD751BC5-E3DC-AC3F-458E-EE9C865924CC}"/>
                    </a:ext>
                  </a:extLst>
                </p:cNvPr>
                <p:cNvSpPr/>
                <p:nvPr/>
              </p:nvSpPr>
              <p:spPr>
                <a:xfrm>
                  <a:off x="2514600" y="1828800"/>
                  <a:ext cx="76200" cy="152400"/>
                </a:xfrm>
                <a:prstGeom prst="diamond">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rapezoid 39">
                <a:extLst>
                  <a:ext uri="{FF2B5EF4-FFF2-40B4-BE49-F238E27FC236}">
                    <a16:creationId xmlns:a16="http://schemas.microsoft.com/office/drawing/2014/main" id="{C14E8B76-9287-702E-3D15-8517DFF58F7B}"/>
                  </a:ext>
                </a:extLst>
              </p:cNvPr>
              <p:cNvSpPr/>
              <p:nvPr/>
            </p:nvSpPr>
            <p:spPr>
              <a:xfrm>
                <a:off x="1905000" y="2743200"/>
                <a:ext cx="3810000" cy="1524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a:extLst>
                  <a:ext uri="{FF2B5EF4-FFF2-40B4-BE49-F238E27FC236}">
                    <a16:creationId xmlns:a16="http://schemas.microsoft.com/office/drawing/2014/main" id="{053E8C45-BB7C-0897-683B-6B2DF30B3349}"/>
                  </a:ext>
                </a:extLst>
              </p:cNvPr>
              <p:cNvSpPr/>
              <p:nvPr/>
            </p:nvSpPr>
            <p:spPr>
              <a:xfrm>
                <a:off x="1752600" y="2895600"/>
                <a:ext cx="4114800" cy="1524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a:extLst>
                  <a:ext uri="{FF2B5EF4-FFF2-40B4-BE49-F238E27FC236}">
                    <a16:creationId xmlns:a16="http://schemas.microsoft.com/office/drawing/2014/main" id="{F0D147E7-9EE0-802A-30C7-1CB2DB02913A}"/>
                  </a:ext>
                </a:extLst>
              </p:cNvPr>
              <p:cNvSpPr/>
              <p:nvPr/>
            </p:nvSpPr>
            <p:spPr>
              <a:xfrm>
                <a:off x="1600200" y="3048000"/>
                <a:ext cx="4419600" cy="1524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4">
                <a:extLst>
                  <a:ext uri="{FF2B5EF4-FFF2-40B4-BE49-F238E27FC236}">
                    <a16:creationId xmlns:a16="http://schemas.microsoft.com/office/drawing/2014/main" id="{16159D90-838F-EC86-165B-EAF3ED1B2B1E}"/>
                  </a:ext>
                </a:extLst>
              </p:cNvPr>
              <p:cNvSpPr/>
              <p:nvPr/>
            </p:nvSpPr>
            <p:spPr>
              <a:xfrm>
                <a:off x="3352800" y="2209800"/>
                <a:ext cx="304800" cy="533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5">
                <a:extLst>
                  <a:ext uri="{FF2B5EF4-FFF2-40B4-BE49-F238E27FC236}">
                    <a16:creationId xmlns:a16="http://schemas.microsoft.com/office/drawing/2014/main" id="{65D4F6F6-BFA4-A2CD-27F8-E6EF4CF65AE4}"/>
                  </a:ext>
                </a:extLst>
              </p:cNvPr>
              <p:cNvSpPr/>
              <p:nvPr/>
            </p:nvSpPr>
            <p:spPr>
              <a:xfrm>
                <a:off x="3962400" y="2209800"/>
                <a:ext cx="304800" cy="533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Collate 44">
                <a:extLst>
                  <a:ext uri="{FF2B5EF4-FFF2-40B4-BE49-F238E27FC236}">
                    <a16:creationId xmlns:a16="http://schemas.microsoft.com/office/drawing/2014/main" id="{DA8264F9-3ADD-4941-1534-C27DAD5E11DA}"/>
                  </a:ext>
                </a:extLst>
              </p:cNvPr>
              <p:cNvSpPr/>
              <p:nvPr/>
            </p:nvSpPr>
            <p:spPr>
              <a:xfrm>
                <a:off x="3429000" y="2209800"/>
                <a:ext cx="152400" cy="533400"/>
              </a:xfrm>
              <a:prstGeom prst="flowChartCol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Flowchart: Collate 45">
                <a:extLst>
                  <a:ext uri="{FF2B5EF4-FFF2-40B4-BE49-F238E27FC236}">
                    <a16:creationId xmlns:a16="http://schemas.microsoft.com/office/drawing/2014/main" id="{7A14D87E-8DB0-0ECA-CB2B-7EDCC25A59F6}"/>
                  </a:ext>
                </a:extLst>
              </p:cNvPr>
              <p:cNvSpPr/>
              <p:nvPr/>
            </p:nvSpPr>
            <p:spPr>
              <a:xfrm>
                <a:off x="4038600" y="2209800"/>
                <a:ext cx="152400" cy="533400"/>
              </a:xfrm>
              <a:prstGeom prst="flowChartCol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7" name="Group 48">
                <a:extLst>
                  <a:ext uri="{FF2B5EF4-FFF2-40B4-BE49-F238E27FC236}">
                    <a16:creationId xmlns:a16="http://schemas.microsoft.com/office/drawing/2014/main" id="{647AE952-801A-19CB-41FB-904A1D03CB72}"/>
                  </a:ext>
                </a:extLst>
              </p:cNvPr>
              <p:cNvGrpSpPr/>
              <p:nvPr/>
            </p:nvGrpSpPr>
            <p:grpSpPr>
              <a:xfrm>
                <a:off x="3352800" y="2286000"/>
                <a:ext cx="304800" cy="365760"/>
                <a:chOff x="2362200" y="1676400"/>
                <a:chExt cx="381000" cy="457200"/>
              </a:xfrm>
            </p:grpSpPr>
            <p:sp>
              <p:nvSpPr>
                <p:cNvPr id="51" name="Multiply 49">
                  <a:extLst>
                    <a:ext uri="{FF2B5EF4-FFF2-40B4-BE49-F238E27FC236}">
                      <a16:creationId xmlns:a16="http://schemas.microsoft.com/office/drawing/2014/main" id="{71DF13B0-A093-8BA8-F752-9758D3F35444}"/>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a:extLst>
                    <a:ext uri="{FF2B5EF4-FFF2-40B4-BE49-F238E27FC236}">
                      <a16:creationId xmlns:a16="http://schemas.microsoft.com/office/drawing/2014/main" id="{DFB473C8-CBF4-4C20-4BE5-7A86CD027396}"/>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51">
                <a:extLst>
                  <a:ext uri="{FF2B5EF4-FFF2-40B4-BE49-F238E27FC236}">
                    <a16:creationId xmlns:a16="http://schemas.microsoft.com/office/drawing/2014/main" id="{D71DC755-D86E-A44C-2B1D-5A8AFDBF5EE1}"/>
                  </a:ext>
                </a:extLst>
              </p:cNvPr>
              <p:cNvGrpSpPr/>
              <p:nvPr/>
            </p:nvGrpSpPr>
            <p:grpSpPr>
              <a:xfrm>
                <a:off x="3962400" y="2286000"/>
                <a:ext cx="304800" cy="365760"/>
                <a:chOff x="2362200" y="1676400"/>
                <a:chExt cx="381000" cy="457200"/>
              </a:xfrm>
            </p:grpSpPr>
            <p:sp>
              <p:nvSpPr>
                <p:cNvPr id="49" name="Multiply 52">
                  <a:extLst>
                    <a:ext uri="{FF2B5EF4-FFF2-40B4-BE49-F238E27FC236}">
                      <a16:creationId xmlns:a16="http://schemas.microsoft.com/office/drawing/2014/main" id="{E921609D-9E11-EC0F-F3F3-26E48B8E69B0}"/>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a:extLst>
                    <a:ext uri="{FF2B5EF4-FFF2-40B4-BE49-F238E27FC236}">
                      <a16:creationId xmlns:a16="http://schemas.microsoft.com/office/drawing/2014/main" id="{D9778635-60FC-38DB-CF07-5D6F18925751}"/>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4" name="Group 73">
            <a:extLst>
              <a:ext uri="{FF2B5EF4-FFF2-40B4-BE49-F238E27FC236}">
                <a16:creationId xmlns:a16="http://schemas.microsoft.com/office/drawing/2014/main" id="{3003D96C-6C25-135D-890C-B2638AC21F60}"/>
              </a:ext>
            </a:extLst>
          </p:cNvPr>
          <p:cNvGrpSpPr/>
          <p:nvPr/>
        </p:nvGrpSpPr>
        <p:grpSpPr>
          <a:xfrm>
            <a:off x="1334919" y="1818431"/>
            <a:ext cx="2427096" cy="4133456"/>
            <a:chOff x="7839765" y="305274"/>
            <a:chExt cx="3731519" cy="6354948"/>
          </a:xfrm>
        </p:grpSpPr>
        <p:grpSp>
          <p:nvGrpSpPr>
            <p:cNvPr id="75" name="Group 285">
              <a:extLst>
                <a:ext uri="{FF2B5EF4-FFF2-40B4-BE49-F238E27FC236}">
                  <a16:creationId xmlns:a16="http://schemas.microsoft.com/office/drawing/2014/main" id="{EE33514F-3ECC-4359-4190-CA74A632EBA0}"/>
                </a:ext>
              </a:extLst>
            </p:cNvPr>
            <p:cNvGrpSpPr/>
            <p:nvPr/>
          </p:nvGrpSpPr>
          <p:grpSpPr>
            <a:xfrm rot="6940948">
              <a:off x="8417371" y="1570318"/>
              <a:ext cx="2528305" cy="1191932"/>
              <a:chOff x="3818466" y="457200"/>
              <a:chExt cx="1547496" cy="1041881"/>
            </a:xfrm>
          </p:grpSpPr>
          <p:grpSp>
            <p:nvGrpSpPr>
              <p:cNvPr id="136" name="Group 18">
                <a:extLst>
                  <a:ext uri="{FF2B5EF4-FFF2-40B4-BE49-F238E27FC236}">
                    <a16:creationId xmlns:a16="http://schemas.microsoft.com/office/drawing/2014/main" id="{FDD5FB95-9757-5943-04FC-4E3B8BEC1B68}"/>
                  </a:ext>
                </a:extLst>
              </p:cNvPr>
              <p:cNvGrpSpPr/>
              <p:nvPr/>
            </p:nvGrpSpPr>
            <p:grpSpPr>
              <a:xfrm flipH="1">
                <a:off x="3847638" y="457200"/>
                <a:ext cx="1518324" cy="1041881"/>
                <a:chOff x="4850118" y="788842"/>
                <a:chExt cx="2160282" cy="1573358"/>
              </a:xfrm>
            </p:grpSpPr>
            <p:grpSp>
              <p:nvGrpSpPr>
                <p:cNvPr id="139" name="Group 10">
                  <a:extLst>
                    <a:ext uri="{FF2B5EF4-FFF2-40B4-BE49-F238E27FC236}">
                      <a16:creationId xmlns:a16="http://schemas.microsoft.com/office/drawing/2014/main" id="{770D5786-09A7-9B5A-B1F9-FE56B55802BA}"/>
                    </a:ext>
                  </a:extLst>
                </p:cNvPr>
                <p:cNvGrpSpPr/>
                <p:nvPr/>
              </p:nvGrpSpPr>
              <p:grpSpPr>
                <a:xfrm rot="10800000">
                  <a:off x="5181600" y="1371600"/>
                  <a:ext cx="1295400" cy="990600"/>
                  <a:chOff x="4850118" y="788842"/>
                  <a:chExt cx="2160282" cy="1497158"/>
                </a:xfrm>
              </p:grpSpPr>
              <p:sp>
                <p:nvSpPr>
                  <p:cNvPr id="148" name="Moon 147">
                    <a:extLst>
                      <a:ext uri="{FF2B5EF4-FFF2-40B4-BE49-F238E27FC236}">
                        <a16:creationId xmlns:a16="http://schemas.microsoft.com/office/drawing/2014/main" id="{CAE9D3D0-47A6-F8CF-CD85-A29FEBCF7F97}"/>
                      </a:ext>
                    </a:extLst>
                  </p:cNvPr>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oon 148">
                    <a:extLst>
                      <a:ext uri="{FF2B5EF4-FFF2-40B4-BE49-F238E27FC236}">
                        <a16:creationId xmlns:a16="http://schemas.microsoft.com/office/drawing/2014/main" id="{EB8FC5C2-CC70-FF2E-C2F4-6C283C3722EF}"/>
                      </a:ext>
                    </a:extLst>
                  </p:cNvPr>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13">
                    <a:extLst>
                      <a:ext uri="{FF2B5EF4-FFF2-40B4-BE49-F238E27FC236}">
                        <a16:creationId xmlns:a16="http://schemas.microsoft.com/office/drawing/2014/main" id="{895D4497-9731-985D-A36C-A1C2E1BC1A0A}"/>
                      </a:ext>
                    </a:extLst>
                  </p:cNvPr>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4">
                    <a:extLst>
                      <a:ext uri="{FF2B5EF4-FFF2-40B4-BE49-F238E27FC236}">
                        <a16:creationId xmlns:a16="http://schemas.microsoft.com/office/drawing/2014/main" id="{8C11C422-4EE9-FFA6-0D41-224A6F5EFD04}"/>
                      </a:ext>
                    </a:extLst>
                  </p:cNvPr>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oon 15">
                    <a:extLst>
                      <a:ext uri="{FF2B5EF4-FFF2-40B4-BE49-F238E27FC236}">
                        <a16:creationId xmlns:a16="http://schemas.microsoft.com/office/drawing/2014/main" id="{A4651DC2-BDDE-0C67-5508-4F707A56ED8D}"/>
                      </a:ext>
                    </a:extLst>
                  </p:cNvPr>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16">
                    <a:extLst>
                      <a:ext uri="{FF2B5EF4-FFF2-40B4-BE49-F238E27FC236}">
                        <a16:creationId xmlns:a16="http://schemas.microsoft.com/office/drawing/2014/main" id="{29813B61-68A1-DBAD-32BE-F4BECCD8896C}"/>
                      </a:ext>
                    </a:extLst>
                  </p:cNvPr>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7">
                    <a:extLst>
                      <a:ext uri="{FF2B5EF4-FFF2-40B4-BE49-F238E27FC236}">
                        <a16:creationId xmlns:a16="http://schemas.microsoft.com/office/drawing/2014/main" id="{8E482381-3EA0-C744-6BEE-BB8D3998023B}"/>
                      </a:ext>
                    </a:extLst>
                  </p:cNvPr>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9">
                  <a:extLst>
                    <a:ext uri="{FF2B5EF4-FFF2-40B4-BE49-F238E27FC236}">
                      <a16:creationId xmlns:a16="http://schemas.microsoft.com/office/drawing/2014/main" id="{708AF295-2A2F-2AC2-1044-784945C65EAE}"/>
                    </a:ext>
                  </a:extLst>
                </p:cNvPr>
                <p:cNvGrpSpPr/>
                <p:nvPr/>
              </p:nvGrpSpPr>
              <p:grpSpPr>
                <a:xfrm>
                  <a:off x="4850118" y="788842"/>
                  <a:ext cx="2160282" cy="1497158"/>
                  <a:chOff x="4850118" y="788842"/>
                  <a:chExt cx="2160282" cy="1497158"/>
                </a:xfrm>
              </p:grpSpPr>
              <p:sp>
                <p:nvSpPr>
                  <p:cNvPr id="141" name="Moon 140">
                    <a:extLst>
                      <a:ext uri="{FF2B5EF4-FFF2-40B4-BE49-F238E27FC236}">
                        <a16:creationId xmlns:a16="http://schemas.microsoft.com/office/drawing/2014/main" id="{468BA57C-B7E9-525B-66A9-E77CD065505D}"/>
                      </a:ext>
                    </a:extLst>
                  </p:cNvPr>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Moon 2">
                    <a:extLst>
                      <a:ext uri="{FF2B5EF4-FFF2-40B4-BE49-F238E27FC236}">
                        <a16:creationId xmlns:a16="http://schemas.microsoft.com/office/drawing/2014/main" id="{861B28F6-EDD8-4F4B-5D4B-B4B7EFFDA005}"/>
                      </a:ext>
                    </a:extLst>
                  </p:cNvPr>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3">
                    <a:extLst>
                      <a:ext uri="{FF2B5EF4-FFF2-40B4-BE49-F238E27FC236}">
                        <a16:creationId xmlns:a16="http://schemas.microsoft.com/office/drawing/2014/main" id="{BFD67CA1-A895-C388-7E63-93BAC3DAD075}"/>
                      </a:ext>
                    </a:extLst>
                  </p:cNvPr>
                  <p:cNvSpPr/>
                  <p:nvPr/>
                </p:nvSpPr>
                <p:spPr>
                  <a:xfrm rot="5605046">
                    <a:off x="5574018" y="723713"/>
                    <a:ext cx="685800" cy="2133599"/>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4">
                    <a:extLst>
                      <a:ext uri="{FF2B5EF4-FFF2-40B4-BE49-F238E27FC236}">
                        <a16:creationId xmlns:a16="http://schemas.microsoft.com/office/drawing/2014/main" id="{588D1F6A-C0A0-C0A0-BA2E-32EE809220E4}"/>
                      </a:ext>
                    </a:extLst>
                  </p:cNvPr>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5">
                    <a:extLst>
                      <a:ext uri="{FF2B5EF4-FFF2-40B4-BE49-F238E27FC236}">
                        <a16:creationId xmlns:a16="http://schemas.microsoft.com/office/drawing/2014/main" id="{3496F7CD-8929-1052-F038-D3E146166352}"/>
                      </a:ext>
                    </a:extLst>
                  </p:cNvPr>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6">
                    <a:extLst>
                      <a:ext uri="{FF2B5EF4-FFF2-40B4-BE49-F238E27FC236}">
                        <a16:creationId xmlns:a16="http://schemas.microsoft.com/office/drawing/2014/main" id="{AA45EF9F-613C-971A-6465-A4CF34C42E67}"/>
                      </a:ext>
                    </a:extLst>
                  </p:cNvPr>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8">
                    <a:extLst>
                      <a:ext uri="{FF2B5EF4-FFF2-40B4-BE49-F238E27FC236}">
                        <a16:creationId xmlns:a16="http://schemas.microsoft.com/office/drawing/2014/main" id="{984FD5E1-AF86-045B-45CA-27131E31C6F3}"/>
                      </a:ext>
                    </a:extLst>
                  </p:cNvPr>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7" name="Oval 136">
                <a:extLst>
                  <a:ext uri="{FF2B5EF4-FFF2-40B4-BE49-F238E27FC236}">
                    <a16:creationId xmlns:a16="http://schemas.microsoft.com/office/drawing/2014/main" id="{EFF34755-6558-4581-9F68-CF12CBAD8C10}"/>
                  </a:ext>
                </a:extLst>
              </p:cNvPr>
              <p:cNvSpPr/>
              <p:nvPr/>
            </p:nvSpPr>
            <p:spPr>
              <a:xfrm flipH="1">
                <a:off x="4441206" y="7620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2B16E0D0-3DE7-44A2-E0E2-059C90E24F0E}"/>
                  </a:ext>
                </a:extLst>
              </p:cNvPr>
              <p:cNvSpPr/>
              <p:nvPr/>
            </p:nvSpPr>
            <p:spPr>
              <a:xfrm rot="17723225" flipH="1">
                <a:off x="3695325" y="8950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Freeform: Shape 75">
              <a:extLst>
                <a:ext uri="{FF2B5EF4-FFF2-40B4-BE49-F238E27FC236}">
                  <a16:creationId xmlns:a16="http://schemas.microsoft.com/office/drawing/2014/main" id="{E1076A00-A9C0-7C68-C8E2-96F0DE6B39ED}"/>
                </a:ext>
              </a:extLst>
            </p:cNvPr>
            <p:cNvSpPr/>
            <p:nvPr/>
          </p:nvSpPr>
          <p:spPr>
            <a:xfrm rot="20619960">
              <a:off x="9186869" y="2855282"/>
              <a:ext cx="731288" cy="1276999"/>
            </a:xfrm>
            <a:custGeom>
              <a:avLst/>
              <a:gdLst>
                <a:gd name="connsiteX0" fmla="*/ 254972 w 731288"/>
                <a:gd name="connsiteY0" fmla="*/ 11075 h 1276999"/>
                <a:gd name="connsiteX1" fmla="*/ 424410 w 731288"/>
                <a:gd name="connsiteY1" fmla="*/ 545120 h 1276999"/>
                <a:gd name="connsiteX2" fmla="*/ 407734 w 731288"/>
                <a:gd name="connsiteY2" fmla="*/ 757305 h 1276999"/>
                <a:gd name="connsiteX3" fmla="*/ 402020 w 731288"/>
                <a:gd name="connsiteY3" fmla="*/ 784348 h 1276999"/>
                <a:gd name="connsiteX4" fmla="*/ 417449 w 731288"/>
                <a:gd name="connsiteY4" fmla="*/ 775713 h 1276999"/>
                <a:gd name="connsiteX5" fmla="*/ 696510 w 731288"/>
                <a:gd name="connsiteY5" fmla="*/ 822962 h 1276999"/>
                <a:gd name="connsiteX6" fmla="*/ 582051 w 731288"/>
                <a:gd name="connsiteY6" fmla="*/ 1193392 h 1276999"/>
                <a:gd name="connsiteX7" fmla="*/ 194572 w 731288"/>
                <a:gd name="connsiteY7" fmla="*/ 1206823 h 1276999"/>
                <a:gd name="connsiteX8" fmla="*/ 161110 w 731288"/>
                <a:gd name="connsiteY8" fmla="*/ 1074243 h 1276999"/>
                <a:gd name="connsiteX9" fmla="*/ 161419 w 731288"/>
                <a:gd name="connsiteY9" fmla="*/ 1072770 h 1276999"/>
                <a:gd name="connsiteX10" fmla="*/ 129605 w 731288"/>
                <a:gd name="connsiteY10" fmla="*/ 1047402 h 1276999"/>
                <a:gd name="connsiteX11" fmla="*/ 0 w 731288"/>
                <a:gd name="connsiteY11" fmla="*/ 545120 h 1276999"/>
                <a:gd name="connsiteX12" fmla="*/ 212205 w 731288"/>
                <a:gd name="connsiteY12" fmla="*/ 0 h 1276999"/>
                <a:gd name="connsiteX13" fmla="*/ 254972 w 731288"/>
                <a:gd name="connsiteY13" fmla="*/ 11075 h 127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288" h="1276999">
                  <a:moveTo>
                    <a:pt x="254972" y="11075"/>
                  </a:moveTo>
                  <a:cubicBezTo>
                    <a:pt x="351670" y="61905"/>
                    <a:pt x="424410" y="281692"/>
                    <a:pt x="424410" y="545120"/>
                  </a:cubicBezTo>
                  <a:cubicBezTo>
                    <a:pt x="424410" y="620385"/>
                    <a:pt x="418472" y="692088"/>
                    <a:pt x="407734" y="757305"/>
                  </a:cubicBezTo>
                  <a:lnTo>
                    <a:pt x="402020" y="784348"/>
                  </a:lnTo>
                  <a:lnTo>
                    <a:pt x="417449" y="775713"/>
                  </a:lnTo>
                  <a:cubicBezTo>
                    <a:pt x="528247" y="733923"/>
                    <a:pt x="639965" y="749025"/>
                    <a:pt x="696510" y="822962"/>
                  </a:cubicBezTo>
                  <a:cubicBezTo>
                    <a:pt x="771903" y="921545"/>
                    <a:pt x="720657" y="1087392"/>
                    <a:pt x="582051" y="1193392"/>
                  </a:cubicBezTo>
                  <a:cubicBezTo>
                    <a:pt x="443444" y="1299393"/>
                    <a:pt x="269965" y="1305406"/>
                    <a:pt x="194572" y="1206823"/>
                  </a:cubicBezTo>
                  <a:cubicBezTo>
                    <a:pt x="166300" y="1169854"/>
                    <a:pt x="155837" y="1123427"/>
                    <a:pt x="161110" y="1074243"/>
                  </a:cubicBezTo>
                  <a:lnTo>
                    <a:pt x="161419" y="1072770"/>
                  </a:lnTo>
                  <a:lnTo>
                    <a:pt x="129605" y="1047402"/>
                  </a:lnTo>
                  <a:cubicBezTo>
                    <a:pt x="53441" y="964648"/>
                    <a:pt x="0" y="770916"/>
                    <a:pt x="0" y="545120"/>
                  </a:cubicBezTo>
                  <a:cubicBezTo>
                    <a:pt x="0" y="244059"/>
                    <a:pt x="95007" y="0"/>
                    <a:pt x="212205" y="0"/>
                  </a:cubicBezTo>
                  <a:cubicBezTo>
                    <a:pt x="226855" y="0"/>
                    <a:pt x="241158" y="3814"/>
                    <a:pt x="254972" y="11075"/>
                  </a:cubicBez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Oval 76">
              <a:extLst>
                <a:ext uri="{FF2B5EF4-FFF2-40B4-BE49-F238E27FC236}">
                  <a16:creationId xmlns:a16="http://schemas.microsoft.com/office/drawing/2014/main" id="{F7A41480-502E-14EA-2E98-03F6A2F8CB14}"/>
                </a:ext>
              </a:extLst>
            </p:cNvPr>
            <p:cNvSpPr/>
            <p:nvPr/>
          </p:nvSpPr>
          <p:spPr>
            <a:xfrm>
              <a:off x="9941380" y="5118273"/>
              <a:ext cx="474857" cy="109023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4389C656-73EC-144D-67C7-C657AA8196AE}"/>
                </a:ext>
              </a:extLst>
            </p:cNvPr>
            <p:cNvSpPr/>
            <p:nvPr/>
          </p:nvSpPr>
          <p:spPr>
            <a:xfrm rot="21042356">
              <a:off x="10523856" y="5118273"/>
              <a:ext cx="474857" cy="109023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112">
              <a:extLst>
                <a:ext uri="{FF2B5EF4-FFF2-40B4-BE49-F238E27FC236}">
                  <a16:creationId xmlns:a16="http://schemas.microsoft.com/office/drawing/2014/main" id="{CC0643E2-5DB3-4FCB-ED12-3B79673260AB}"/>
                </a:ext>
              </a:extLst>
            </p:cNvPr>
            <p:cNvSpPr/>
            <p:nvPr/>
          </p:nvSpPr>
          <p:spPr>
            <a:xfrm rot="2433781">
              <a:off x="9893596" y="5958329"/>
              <a:ext cx="515103" cy="701893"/>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3F15DE3F-7587-FCEE-871C-7F65AE9FE9C5}"/>
                </a:ext>
              </a:extLst>
            </p:cNvPr>
            <p:cNvSpPr/>
            <p:nvPr/>
          </p:nvSpPr>
          <p:spPr>
            <a:xfrm rot="20739751">
              <a:off x="11182085" y="3133180"/>
              <a:ext cx="389199" cy="155899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112">
              <a:extLst>
                <a:ext uri="{FF2B5EF4-FFF2-40B4-BE49-F238E27FC236}">
                  <a16:creationId xmlns:a16="http://schemas.microsoft.com/office/drawing/2014/main" id="{F26BBA2D-CE65-B942-7A23-BF5CBECBB1D1}"/>
                </a:ext>
              </a:extLst>
            </p:cNvPr>
            <p:cNvSpPr/>
            <p:nvPr/>
          </p:nvSpPr>
          <p:spPr>
            <a:xfrm rot="2222220">
              <a:off x="10582877" y="5958329"/>
              <a:ext cx="515103" cy="701893"/>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a:extLst>
                <a:ext uri="{FF2B5EF4-FFF2-40B4-BE49-F238E27FC236}">
                  <a16:creationId xmlns:a16="http://schemas.microsoft.com/office/drawing/2014/main" id="{BEC733A6-8D22-BD86-542A-2FE2C800D153}"/>
                </a:ext>
              </a:extLst>
            </p:cNvPr>
            <p:cNvSpPr/>
            <p:nvPr/>
          </p:nvSpPr>
          <p:spPr>
            <a:xfrm>
              <a:off x="9664954" y="3180790"/>
              <a:ext cx="1830636" cy="2405328"/>
            </a:xfrm>
            <a:prstGeom prst="trapezoid">
              <a:avLst>
                <a:gd name="adj" fmla="val 25153"/>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a:extLst>
                <a:ext uri="{FF2B5EF4-FFF2-40B4-BE49-F238E27FC236}">
                  <a16:creationId xmlns:a16="http://schemas.microsoft.com/office/drawing/2014/main" id="{40ED99F3-FBB8-9620-EEB3-7E38E2545E92}"/>
                </a:ext>
              </a:extLst>
            </p:cNvPr>
            <p:cNvSpPr/>
            <p:nvPr/>
          </p:nvSpPr>
          <p:spPr>
            <a:xfrm rot="19880348">
              <a:off x="10586426" y="2748892"/>
              <a:ext cx="840293" cy="1018133"/>
            </a:xfrm>
            <a:prstGeom prst="trapezoid">
              <a:avLst>
                <a:gd name="adj" fmla="val 3020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a:extLst>
                <a:ext uri="{FF2B5EF4-FFF2-40B4-BE49-F238E27FC236}">
                  <a16:creationId xmlns:a16="http://schemas.microsoft.com/office/drawing/2014/main" id="{93B322BD-E05C-956D-4430-17D9623D5969}"/>
                </a:ext>
              </a:extLst>
            </p:cNvPr>
            <p:cNvSpPr/>
            <p:nvPr/>
          </p:nvSpPr>
          <p:spPr>
            <a:xfrm rot="1324899">
              <a:off x="9549038" y="2739799"/>
              <a:ext cx="840293" cy="996279"/>
            </a:xfrm>
            <a:prstGeom prst="trapezoid">
              <a:avLst>
                <a:gd name="adj" fmla="val 4344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a:extLst>
                <a:ext uri="{FF2B5EF4-FFF2-40B4-BE49-F238E27FC236}">
                  <a16:creationId xmlns:a16="http://schemas.microsoft.com/office/drawing/2014/main" id="{2E95018C-C1DE-4210-4181-3C610B2FB1FC}"/>
                </a:ext>
              </a:extLst>
            </p:cNvPr>
            <p:cNvSpPr/>
            <p:nvPr/>
          </p:nvSpPr>
          <p:spPr>
            <a:xfrm>
              <a:off x="9733689" y="2434647"/>
              <a:ext cx="1581004" cy="2167957"/>
            </a:xfrm>
            <a:prstGeom prst="trapezoid">
              <a:avLst>
                <a:gd name="adj" fmla="val 28925"/>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0C0ED7B9-0FB0-582E-A534-39B4FAAE3A4E}"/>
                </a:ext>
              </a:extLst>
            </p:cNvPr>
            <p:cNvSpPr/>
            <p:nvPr/>
          </p:nvSpPr>
          <p:spPr>
            <a:xfrm rot="572401">
              <a:off x="9962485" y="5885185"/>
              <a:ext cx="436085" cy="56685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F3465242-E0FA-65EF-4943-B4A1C260599F}"/>
                </a:ext>
              </a:extLst>
            </p:cNvPr>
            <p:cNvSpPr/>
            <p:nvPr/>
          </p:nvSpPr>
          <p:spPr>
            <a:xfrm rot="572401">
              <a:off x="10608671" y="5874714"/>
              <a:ext cx="436085" cy="56685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oon 87">
              <a:extLst>
                <a:ext uri="{FF2B5EF4-FFF2-40B4-BE49-F238E27FC236}">
                  <a16:creationId xmlns:a16="http://schemas.microsoft.com/office/drawing/2014/main" id="{005FD936-44C4-CB0C-C27E-A83A71308910}"/>
                </a:ext>
              </a:extLst>
            </p:cNvPr>
            <p:cNvSpPr/>
            <p:nvPr/>
          </p:nvSpPr>
          <p:spPr>
            <a:xfrm rot="5791889">
              <a:off x="10075169" y="5794416"/>
              <a:ext cx="247827" cy="406631"/>
            </a:xfrm>
            <a:prstGeom prst="moon">
              <a:avLst>
                <a:gd name="adj" fmla="val 6296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a:extLst>
                <a:ext uri="{FF2B5EF4-FFF2-40B4-BE49-F238E27FC236}">
                  <a16:creationId xmlns:a16="http://schemas.microsoft.com/office/drawing/2014/main" id="{2DBEB516-092D-7CB6-78D9-7471DC14D27B}"/>
                </a:ext>
              </a:extLst>
            </p:cNvPr>
            <p:cNvSpPr/>
            <p:nvPr/>
          </p:nvSpPr>
          <p:spPr>
            <a:xfrm rot="5791889">
              <a:off x="10740859" y="5785109"/>
              <a:ext cx="247827" cy="406631"/>
            </a:xfrm>
            <a:prstGeom prst="moon">
              <a:avLst>
                <a:gd name="adj" fmla="val 6296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a:extLst>
                <a:ext uri="{FF2B5EF4-FFF2-40B4-BE49-F238E27FC236}">
                  <a16:creationId xmlns:a16="http://schemas.microsoft.com/office/drawing/2014/main" id="{A6224608-DA77-AB3E-5272-AB1E6F34DA53}"/>
                </a:ext>
              </a:extLst>
            </p:cNvPr>
            <p:cNvSpPr/>
            <p:nvPr/>
          </p:nvSpPr>
          <p:spPr>
            <a:xfrm>
              <a:off x="10066531" y="2690171"/>
              <a:ext cx="915318" cy="340700"/>
            </a:xfrm>
            <a:prstGeom prst="trapezoid">
              <a:avLst>
                <a:gd name="adj" fmla="val 28925"/>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DCB3C50-59CC-6C18-DA21-C57E1C6A1416}"/>
                </a:ext>
              </a:extLst>
            </p:cNvPr>
            <p:cNvSpPr/>
            <p:nvPr/>
          </p:nvSpPr>
          <p:spPr>
            <a:xfrm flipH="1">
              <a:off x="9733688" y="560799"/>
              <a:ext cx="1554391" cy="239855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284">
              <a:extLst>
                <a:ext uri="{FF2B5EF4-FFF2-40B4-BE49-F238E27FC236}">
                  <a16:creationId xmlns:a16="http://schemas.microsoft.com/office/drawing/2014/main" id="{C4CCA865-DBA1-BFC9-6476-CCDB5C6A7BED}"/>
                </a:ext>
              </a:extLst>
            </p:cNvPr>
            <p:cNvGrpSpPr/>
            <p:nvPr/>
          </p:nvGrpSpPr>
          <p:grpSpPr>
            <a:xfrm>
              <a:off x="9659722" y="305274"/>
              <a:ext cx="1689873" cy="1164595"/>
              <a:chOff x="3818466" y="457200"/>
              <a:chExt cx="1547496" cy="1041881"/>
            </a:xfrm>
          </p:grpSpPr>
          <p:grpSp>
            <p:nvGrpSpPr>
              <p:cNvPr id="117" name="Group 18">
                <a:extLst>
                  <a:ext uri="{FF2B5EF4-FFF2-40B4-BE49-F238E27FC236}">
                    <a16:creationId xmlns:a16="http://schemas.microsoft.com/office/drawing/2014/main" id="{BD562F21-4344-7CC5-9A52-701A4EF44898}"/>
                  </a:ext>
                </a:extLst>
              </p:cNvPr>
              <p:cNvGrpSpPr/>
              <p:nvPr/>
            </p:nvGrpSpPr>
            <p:grpSpPr>
              <a:xfrm flipH="1">
                <a:off x="3847638" y="457200"/>
                <a:ext cx="1518324" cy="1041881"/>
                <a:chOff x="4850118" y="788842"/>
                <a:chExt cx="2160282" cy="1573358"/>
              </a:xfrm>
            </p:grpSpPr>
            <p:grpSp>
              <p:nvGrpSpPr>
                <p:cNvPr id="120" name="Group 10">
                  <a:extLst>
                    <a:ext uri="{FF2B5EF4-FFF2-40B4-BE49-F238E27FC236}">
                      <a16:creationId xmlns:a16="http://schemas.microsoft.com/office/drawing/2014/main" id="{77897641-5E39-9DB1-2D0B-1880A47BBAF7}"/>
                    </a:ext>
                  </a:extLst>
                </p:cNvPr>
                <p:cNvGrpSpPr/>
                <p:nvPr/>
              </p:nvGrpSpPr>
              <p:grpSpPr>
                <a:xfrm rot="10800000">
                  <a:off x="5181600" y="1371600"/>
                  <a:ext cx="1295400" cy="990600"/>
                  <a:chOff x="4850118" y="788842"/>
                  <a:chExt cx="2160282" cy="1497158"/>
                </a:xfrm>
              </p:grpSpPr>
              <p:sp>
                <p:nvSpPr>
                  <p:cNvPr id="129" name="Moon 128">
                    <a:extLst>
                      <a:ext uri="{FF2B5EF4-FFF2-40B4-BE49-F238E27FC236}">
                        <a16:creationId xmlns:a16="http://schemas.microsoft.com/office/drawing/2014/main" id="{7941263A-01FA-4D02-74DF-598BD2F99402}"/>
                      </a:ext>
                    </a:extLst>
                  </p:cNvPr>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a:extLst>
                      <a:ext uri="{FF2B5EF4-FFF2-40B4-BE49-F238E27FC236}">
                        <a16:creationId xmlns:a16="http://schemas.microsoft.com/office/drawing/2014/main" id="{27FC66A5-89FD-2D1E-08D8-1E9BE9D2D9D3}"/>
                      </a:ext>
                    </a:extLst>
                  </p:cNvPr>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
                    <a:extLst>
                      <a:ext uri="{FF2B5EF4-FFF2-40B4-BE49-F238E27FC236}">
                        <a16:creationId xmlns:a16="http://schemas.microsoft.com/office/drawing/2014/main" id="{F5A3D569-EDA9-899C-FECB-038DD55FDEE6}"/>
                      </a:ext>
                    </a:extLst>
                  </p:cNvPr>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4">
                    <a:extLst>
                      <a:ext uri="{FF2B5EF4-FFF2-40B4-BE49-F238E27FC236}">
                        <a16:creationId xmlns:a16="http://schemas.microsoft.com/office/drawing/2014/main" id="{81CE06BD-3942-1104-59AE-A3D3A8EE5A39}"/>
                      </a:ext>
                    </a:extLst>
                  </p:cNvPr>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5">
                    <a:extLst>
                      <a:ext uri="{FF2B5EF4-FFF2-40B4-BE49-F238E27FC236}">
                        <a16:creationId xmlns:a16="http://schemas.microsoft.com/office/drawing/2014/main" id="{9B50E441-C003-91CC-0952-46D1D1B6343F}"/>
                      </a:ext>
                    </a:extLst>
                  </p:cNvPr>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16">
                    <a:extLst>
                      <a:ext uri="{FF2B5EF4-FFF2-40B4-BE49-F238E27FC236}">
                        <a16:creationId xmlns:a16="http://schemas.microsoft.com/office/drawing/2014/main" id="{CCC65320-3C43-D457-4E51-02549F512122}"/>
                      </a:ext>
                    </a:extLst>
                  </p:cNvPr>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7">
                    <a:extLst>
                      <a:ext uri="{FF2B5EF4-FFF2-40B4-BE49-F238E27FC236}">
                        <a16:creationId xmlns:a16="http://schemas.microsoft.com/office/drawing/2014/main" id="{50E43ACF-9FB9-1B38-44F8-E43451AA5687}"/>
                      </a:ext>
                    </a:extLst>
                  </p:cNvPr>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9">
                  <a:extLst>
                    <a:ext uri="{FF2B5EF4-FFF2-40B4-BE49-F238E27FC236}">
                      <a16:creationId xmlns:a16="http://schemas.microsoft.com/office/drawing/2014/main" id="{2A816541-DB1C-548A-7124-E140EE857863}"/>
                    </a:ext>
                  </a:extLst>
                </p:cNvPr>
                <p:cNvGrpSpPr/>
                <p:nvPr/>
              </p:nvGrpSpPr>
              <p:grpSpPr>
                <a:xfrm>
                  <a:off x="4850118" y="788842"/>
                  <a:ext cx="2160282" cy="1497158"/>
                  <a:chOff x="4850118" y="788842"/>
                  <a:chExt cx="2160282" cy="1497158"/>
                </a:xfrm>
              </p:grpSpPr>
              <p:sp>
                <p:nvSpPr>
                  <p:cNvPr id="122" name="Moon 121">
                    <a:extLst>
                      <a:ext uri="{FF2B5EF4-FFF2-40B4-BE49-F238E27FC236}">
                        <a16:creationId xmlns:a16="http://schemas.microsoft.com/office/drawing/2014/main" id="{20772753-C577-7A4F-2F51-804FD0C51930}"/>
                      </a:ext>
                    </a:extLst>
                  </p:cNvPr>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2">
                    <a:extLst>
                      <a:ext uri="{FF2B5EF4-FFF2-40B4-BE49-F238E27FC236}">
                        <a16:creationId xmlns:a16="http://schemas.microsoft.com/office/drawing/2014/main" id="{335B9EC0-B72A-1E9A-E5D4-40E537938FFF}"/>
                      </a:ext>
                    </a:extLst>
                  </p:cNvPr>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oon 3">
                    <a:extLst>
                      <a:ext uri="{FF2B5EF4-FFF2-40B4-BE49-F238E27FC236}">
                        <a16:creationId xmlns:a16="http://schemas.microsoft.com/office/drawing/2014/main" id="{89B642E1-A521-43FD-68AF-9FA6B130A4BF}"/>
                      </a:ext>
                    </a:extLst>
                  </p:cNvPr>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Moon 4">
                    <a:extLst>
                      <a:ext uri="{FF2B5EF4-FFF2-40B4-BE49-F238E27FC236}">
                        <a16:creationId xmlns:a16="http://schemas.microsoft.com/office/drawing/2014/main" id="{457CA7FB-AFA0-FF2E-FF65-F68601A402F0}"/>
                      </a:ext>
                    </a:extLst>
                  </p:cNvPr>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Moon 5">
                    <a:extLst>
                      <a:ext uri="{FF2B5EF4-FFF2-40B4-BE49-F238E27FC236}">
                        <a16:creationId xmlns:a16="http://schemas.microsoft.com/office/drawing/2014/main" id="{E6559C78-75A3-280A-1CFB-583EEA21902B}"/>
                      </a:ext>
                    </a:extLst>
                  </p:cNvPr>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Moon 6">
                    <a:extLst>
                      <a:ext uri="{FF2B5EF4-FFF2-40B4-BE49-F238E27FC236}">
                        <a16:creationId xmlns:a16="http://schemas.microsoft.com/office/drawing/2014/main" id="{F01F619B-992E-739A-17F2-CE33AED97B07}"/>
                      </a:ext>
                    </a:extLst>
                  </p:cNvPr>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8">
                    <a:extLst>
                      <a:ext uri="{FF2B5EF4-FFF2-40B4-BE49-F238E27FC236}">
                        <a16:creationId xmlns:a16="http://schemas.microsoft.com/office/drawing/2014/main" id="{8614F031-D354-6FD8-81BD-B4C8D6A84414}"/>
                      </a:ext>
                    </a:extLst>
                  </p:cNvPr>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8" name="Oval 117">
                <a:extLst>
                  <a:ext uri="{FF2B5EF4-FFF2-40B4-BE49-F238E27FC236}">
                    <a16:creationId xmlns:a16="http://schemas.microsoft.com/office/drawing/2014/main" id="{4938E912-0395-6510-08F0-407563B6352F}"/>
                  </a:ext>
                </a:extLst>
              </p:cNvPr>
              <p:cNvSpPr/>
              <p:nvPr/>
            </p:nvSpPr>
            <p:spPr>
              <a:xfrm flipH="1">
                <a:off x="4441206" y="7620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F2FE8F9F-2504-2442-FBC5-79344386B11F}"/>
                  </a:ext>
                </a:extLst>
              </p:cNvPr>
              <p:cNvSpPr/>
              <p:nvPr/>
            </p:nvSpPr>
            <p:spPr>
              <a:xfrm rot="17723225" flipH="1">
                <a:off x="3695325" y="8950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Double Wave 92">
              <a:extLst>
                <a:ext uri="{FF2B5EF4-FFF2-40B4-BE49-F238E27FC236}">
                  <a16:creationId xmlns:a16="http://schemas.microsoft.com/office/drawing/2014/main" id="{9856156E-ABB0-720B-6A5B-3C667CA78EEC}"/>
                </a:ext>
              </a:extLst>
            </p:cNvPr>
            <p:cNvSpPr/>
            <p:nvPr/>
          </p:nvSpPr>
          <p:spPr>
            <a:xfrm rot="16953765">
              <a:off x="9718827" y="4708242"/>
              <a:ext cx="1192449" cy="249632"/>
            </a:xfrm>
            <a:prstGeom prst="doubleWave">
              <a:avLst>
                <a:gd name="adj1" fmla="val 12500"/>
                <a:gd name="adj2" fmla="val -1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ouble Wave 93">
              <a:extLst>
                <a:ext uri="{FF2B5EF4-FFF2-40B4-BE49-F238E27FC236}">
                  <a16:creationId xmlns:a16="http://schemas.microsoft.com/office/drawing/2014/main" id="{BC03C7D2-5030-C0DC-3C0A-CD59C8A48402}"/>
                </a:ext>
              </a:extLst>
            </p:cNvPr>
            <p:cNvSpPr/>
            <p:nvPr/>
          </p:nvSpPr>
          <p:spPr>
            <a:xfrm rot="16200000">
              <a:off x="9891131" y="4731563"/>
              <a:ext cx="1307656" cy="291169"/>
            </a:xfrm>
            <a:prstGeom prst="doubleWave">
              <a:avLst>
                <a:gd name="adj1" fmla="val 12500"/>
                <a:gd name="adj2" fmla="val -1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120">
              <a:extLst>
                <a:ext uri="{FF2B5EF4-FFF2-40B4-BE49-F238E27FC236}">
                  <a16:creationId xmlns:a16="http://schemas.microsoft.com/office/drawing/2014/main" id="{1E4F63AE-203A-F1D7-2E95-F7F35127BBB6}"/>
                </a:ext>
              </a:extLst>
            </p:cNvPr>
            <p:cNvSpPr/>
            <p:nvPr/>
          </p:nvSpPr>
          <p:spPr>
            <a:xfrm>
              <a:off x="10316163" y="4223320"/>
              <a:ext cx="332843" cy="340700"/>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121">
              <a:extLst>
                <a:ext uri="{FF2B5EF4-FFF2-40B4-BE49-F238E27FC236}">
                  <a16:creationId xmlns:a16="http://schemas.microsoft.com/office/drawing/2014/main" id="{90B358CE-8C1A-D13F-07B1-CADDE2E55949}"/>
                </a:ext>
              </a:extLst>
            </p:cNvPr>
            <p:cNvSpPr/>
            <p:nvPr/>
          </p:nvSpPr>
          <p:spPr>
            <a:xfrm>
              <a:off x="10649006" y="4308495"/>
              <a:ext cx="665686" cy="340700"/>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122">
              <a:extLst>
                <a:ext uri="{FF2B5EF4-FFF2-40B4-BE49-F238E27FC236}">
                  <a16:creationId xmlns:a16="http://schemas.microsoft.com/office/drawing/2014/main" id="{9DAC35C3-3E83-744B-7F5E-E61F8F243108}"/>
                </a:ext>
              </a:extLst>
            </p:cNvPr>
            <p:cNvSpPr/>
            <p:nvPr/>
          </p:nvSpPr>
          <p:spPr>
            <a:xfrm>
              <a:off x="9733688" y="4308495"/>
              <a:ext cx="582475" cy="340700"/>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347">
              <a:extLst>
                <a:ext uri="{FF2B5EF4-FFF2-40B4-BE49-F238E27FC236}">
                  <a16:creationId xmlns:a16="http://schemas.microsoft.com/office/drawing/2014/main" id="{8410F6C9-60AE-6C4C-8424-4521E1424931}"/>
                </a:ext>
              </a:extLst>
            </p:cNvPr>
            <p:cNvGrpSpPr/>
            <p:nvPr/>
          </p:nvGrpSpPr>
          <p:grpSpPr>
            <a:xfrm>
              <a:off x="7839765" y="444289"/>
              <a:ext cx="2123713" cy="6145497"/>
              <a:chOff x="4837016" y="533400"/>
              <a:chExt cx="1944784" cy="5497944"/>
            </a:xfrm>
          </p:grpSpPr>
          <p:sp>
            <p:nvSpPr>
              <p:cNvPr id="99" name="Rounded Rectangle 126">
                <a:extLst>
                  <a:ext uri="{FF2B5EF4-FFF2-40B4-BE49-F238E27FC236}">
                    <a16:creationId xmlns:a16="http://schemas.microsoft.com/office/drawing/2014/main" id="{682A4183-4F43-905C-54A7-3E21199F612E}"/>
                  </a:ext>
                </a:extLst>
              </p:cNvPr>
              <p:cNvSpPr/>
              <p:nvPr/>
            </p:nvSpPr>
            <p:spPr>
              <a:xfrm>
                <a:off x="5992091" y="1383145"/>
                <a:ext cx="152400" cy="6858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a:extLst>
                  <a:ext uri="{FF2B5EF4-FFF2-40B4-BE49-F238E27FC236}">
                    <a16:creationId xmlns:a16="http://schemas.microsoft.com/office/drawing/2014/main" id="{9A250FBE-97A0-A792-E99A-2238765E73D8}"/>
                  </a:ext>
                </a:extLst>
              </p:cNvPr>
              <p:cNvSpPr/>
              <p:nvPr/>
            </p:nvSpPr>
            <p:spPr>
              <a:xfrm rot="10800000">
                <a:off x="5257800" y="533400"/>
                <a:ext cx="1524000" cy="838200"/>
              </a:xfrm>
              <a:prstGeom prst="trapezoid">
                <a:avLst>
                  <a:gd name="adj" fmla="val 7954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337">
                <a:extLst>
                  <a:ext uri="{FF2B5EF4-FFF2-40B4-BE49-F238E27FC236}">
                    <a16:creationId xmlns:a16="http://schemas.microsoft.com/office/drawing/2014/main" id="{02AE05F4-753F-57EC-0DFA-E4CB6D6DA598}"/>
                  </a:ext>
                </a:extLst>
              </p:cNvPr>
              <p:cNvGrpSpPr/>
              <p:nvPr/>
            </p:nvGrpSpPr>
            <p:grpSpPr>
              <a:xfrm>
                <a:off x="5486400" y="914400"/>
                <a:ext cx="1142232" cy="1142232"/>
                <a:chOff x="5328411" y="1860324"/>
                <a:chExt cx="1142232" cy="1142232"/>
              </a:xfrm>
            </p:grpSpPr>
            <p:sp>
              <p:nvSpPr>
                <p:cNvPr id="110" name="Chord 109">
                  <a:extLst>
                    <a:ext uri="{FF2B5EF4-FFF2-40B4-BE49-F238E27FC236}">
                      <a16:creationId xmlns:a16="http://schemas.microsoft.com/office/drawing/2014/main" id="{C987C7A6-BABB-25E5-9587-28DA965F37C7}"/>
                    </a:ext>
                  </a:extLst>
                </p:cNvPr>
                <p:cNvSpPr/>
                <p:nvPr/>
              </p:nvSpPr>
              <p:spPr>
                <a:xfrm rot="8503212">
                  <a:off x="5328411" y="1860324"/>
                  <a:ext cx="1142232" cy="1142232"/>
                </a:xfrm>
                <a:prstGeom prst="chord">
                  <a:avLst>
                    <a:gd name="adj1" fmla="val 2700000"/>
                    <a:gd name="adj2" fmla="val 1284377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336">
                  <a:extLst>
                    <a:ext uri="{FF2B5EF4-FFF2-40B4-BE49-F238E27FC236}">
                      <a16:creationId xmlns:a16="http://schemas.microsoft.com/office/drawing/2014/main" id="{FAFB98BD-FADB-C62E-3F5F-2CFB6ECF52D0}"/>
                    </a:ext>
                  </a:extLst>
                </p:cNvPr>
                <p:cNvGrpSpPr/>
                <p:nvPr/>
              </p:nvGrpSpPr>
              <p:grpSpPr>
                <a:xfrm>
                  <a:off x="5410200" y="1905000"/>
                  <a:ext cx="972127" cy="468745"/>
                  <a:chOff x="5410200" y="1905000"/>
                  <a:chExt cx="972127" cy="468745"/>
                </a:xfrm>
              </p:grpSpPr>
              <p:sp>
                <p:nvSpPr>
                  <p:cNvPr id="112" name="Oval 111">
                    <a:extLst>
                      <a:ext uri="{FF2B5EF4-FFF2-40B4-BE49-F238E27FC236}">
                        <a16:creationId xmlns:a16="http://schemas.microsoft.com/office/drawing/2014/main" id="{A808941A-03AE-145E-6AA1-8307A3167AA5}"/>
                      </a:ext>
                    </a:extLst>
                  </p:cNvPr>
                  <p:cNvSpPr/>
                  <p:nvPr/>
                </p:nvSpPr>
                <p:spPr>
                  <a:xfrm>
                    <a:off x="5791200" y="2133600"/>
                    <a:ext cx="221672" cy="24014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Connector 112">
                    <a:extLst>
                      <a:ext uri="{FF2B5EF4-FFF2-40B4-BE49-F238E27FC236}">
                        <a16:creationId xmlns:a16="http://schemas.microsoft.com/office/drawing/2014/main" id="{FD832C03-69E1-48D6-1BE1-B1E10D0949E7}"/>
                      </a:ext>
                    </a:extLst>
                  </p:cNvPr>
                  <p:cNvCxnSpPr>
                    <a:cxnSpLocks/>
                  </p:cNvCxnSpPr>
                  <p:nvPr/>
                </p:nvCxnSpPr>
                <p:spPr>
                  <a:xfrm flipV="1">
                    <a:off x="6018726" y="2142837"/>
                    <a:ext cx="363601" cy="1373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F5FE9A8-B3F5-712F-AA25-CDD415DBB472}"/>
                      </a:ext>
                    </a:extLst>
                  </p:cNvPr>
                  <p:cNvCxnSpPr>
                    <a:stCxn id="112" idx="7"/>
                  </p:cNvCxnSpPr>
                  <p:nvPr/>
                </p:nvCxnSpPr>
                <p:spPr>
                  <a:xfrm flipV="1">
                    <a:off x="5980409" y="1905000"/>
                    <a:ext cx="177936" cy="2637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8CFE027-D0B8-0DEC-3EBF-0112A7624450}"/>
                      </a:ext>
                    </a:extLst>
                  </p:cNvPr>
                  <p:cNvCxnSpPr/>
                  <p:nvPr/>
                </p:nvCxnSpPr>
                <p:spPr>
                  <a:xfrm>
                    <a:off x="5410200" y="2133600"/>
                    <a:ext cx="3810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B671D3D4-2B25-2A23-8206-587504C8ADE9}"/>
                      </a:ext>
                    </a:extLst>
                  </p:cNvPr>
                  <p:cNvCxnSpPr/>
                  <p:nvPr/>
                </p:nvCxnSpPr>
                <p:spPr>
                  <a:xfrm flipH="1" flipV="1">
                    <a:off x="5608782" y="1914236"/>
                    <a:ext cx="22860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02" name="Rounded Rectangle 129">
                <a:extLst>
                  <a:ext uri="{FF2B5EF4-FFF2-40B4-BE49-F238E27FC236}">
                    <a16:creationId xmlns:a16="http://schemas.microsoft.com/office/drawing/2014/main" id="{37E18DE2-0061-6411-46F4-7A2399E118FF}"/>
                  </a:ext>
                </a:extLst>
              </p:cNvPr>
              <p:cNvSpPr/>
              <p:nvPr/>
            </p:nvSpPr>
            <p:spPr>
              <a:xfrm>
                <a:off x="5992091" y="2055089"/>
                <a:ext cx="140854" cy="3976255"/>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ouble Wave 102">
                <a:extLst>
                  <a:ext uri="{FF2B5EF4-FFF2-40B4-BE49-F238E27FC236}">
                    <a16:creationId xmlns:a16="http://schemas.microsoft.com/office/drawing/2014/main" id="{B5CDDA82-C351-9DEE-10F8-F72CFA4039FA}"/>
                  </a:ext>
                </a:extLst>
              </p:cNvPr>
              <p:cNvSpPr/>
              <p:nvPr/>
            </p:nvSpPr>
            <p:spPr>
              <a:xfrm>
                <a:off x="5029200" y="1828800"/>
                <a:ext cx="1103216" cy="457200"/>
              </a:xfrm>
              <a:prstGeom prst="doubleWave">
                <a:avLst>
                  <a:gd name="adj1" fmla="val 12500"/>
                  <a:gd name="adj2" fmla="val 0"/>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343">
                <a:extLst>
                  <a:ext uri="{FF2B5EF4-FFF2-40B4-BE49-F238E27FC236}">
                    <a16:creationId xmlns:a16="http://schemas.microsoft.com/office/drawing/2014/main" id="{E3243338-A0F2-8C6F-F8CA-B75894BBAB95}"/>
                  </a:ext>
                </a:extLst>
              </p:cNvPr>
              <p:cNvGrpSpPr/>
              <p:nvPr/>
            </p:nvGrpSpPr>
            <p:grpSpPr>
              <a:xfrm rot="6003460">
                <a:off x="4890329" y="1864374"/>
                <a:ext cx="106627" cy="213254"/>
                <a:chOff x="2743200" y="228600"/>
                <a:chExt cx="228600" cy="457200"/>
              </a:xfrm>
            </p:grpSpPr>
            <p:sp>
              <p:nvSpPr>
                <p:cNvPr id="108" name="Oval 107">
                  <a:extLst>
                    <a:ext uri="{FF2B5EF4-FFF2-40B4-BE49-F238E27FC236}">
                      <a16:creationId xmlns:a16="http://schemas.microsoft.com/office/drawing/2014/main" id="{129FDF7B-F5BA-8041-3678-F3B98B1D8170}"/>
                    </a:ext>
                  </a:extLst>
                </p:cNvPr>
                <p:cNvSpPr/>
                <p:nvPr/>
              </p:nvSpPr>
              <p:spPr>
                <a:xfrm>
                  <a:off x="2743200" y="228600"/>
                  <a:ext cx="228600" cy="2286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a:extLst>
                    <a:ext uri="{FF2B5EF4-FFF2-40B4-BE49-F238E27FC236}">
                      <a16:creationId xmlns:a16="http://schemas.microsoft.com/office/drawing/2014/main" id="{C8F7F58F-9A68-C10F-5E96-CFF9C2A5F494}"/>
                    </a:ext>
                  </a:extLst>
                </p:cNvPr>
                <p:cNvSpPr/>
                <p:nvPr/>
              </p:nvSpPr>
              <p:spPr>
                <a:xfrm>
                  <a:off x="2743200" y="457200"/>
                  <a:ext cx="228600" cy="228600"/>
                </a:xfrm>
                <a:prstGeom prst="trapezoid">
                  <a:avLst>
                    <a:gd name="adj" fmla="val 3348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344">
                <a:extLst>
                  <a:ext uri="{FF2B5EF4-FFF2-40B4-BE49-F238E27FC236}">
                    <a16:creationId xmlns:a16="http://schemas.microsoft.com/office/drawing/2014/main" id="{1B0EE8BD-D670-BB7F-0AB4-4BA2990D1C5D}"/>
                  </a:ext>
                </a:extLst>
              </p:cNvPr>
              <p:cNvGrpSpPr/>
              <p:nvPr/>
            </p:nvGrpSpPr>
            <p:grpSpPr>
              <a:xfrm rot="6003460">
                <a:off x="4942581" y="2019097"/>
                <a:ext cx="115011" cy="230022"/>
                <a:chOff x="2743200" y="228600"/>
                <a:chExt cx="228600" cy="457200"/>
              </a:xfrm>
            </p:grpSpPr>
            <p:sp>
              <p:nvSpPr>
                <p:cNvPr id="106" name="Oval 105">
                  <a:extLst>
                    <a:ext uri="{FF2B5EF4-FFF2-40B4-BE49-F238E27FC236}">
                      <a16:creationId xmlns:a16="http://schemas.microsoft.com/office/drawing/2014/main" id="{63A9E8AF-5807-6B64-11F9-53CEC874DA2E}"/>
                    </a:ext>
                  </a:extLst>
                </p:cNvPr>
                <p:cNvSpPr/>
                <p:nvPr/>
              </p:nvSpPr>
              <p:spPr>
                <a:xfrm>
                  <a:off x="2743200" y="228600"/>
                  <a:ext cx="228600" cy="2286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rapezoid 106">
                  <a:extLst>
                    <a:ext uri="{FF2B5EF4-FFF2-40B4-BE49-F238E27FC236}">
                      <a16:creationId xmlns:a16="http://schemas.microsoft.com/office/drawing/2014/main" id="{5D1CAE3D-089F-9425-24A4-C999B3D0D53D}"/>
                    </a:ext>
                  </a:extLst>
                </p:cNvPr>
                <p:cNvSpPr/>
                <p:nvPr/>
              </p:nvSpPr>
              <p:spPr>
                <a:xfrm>
                  <a:off x="2743200" y="457200"/>
                  <a:ext cx="228600" cy="228600"/>
                </a:xfrm>
                <a:prstGeom prst="trapezoid">
                  <a:avLst>
                    <a:gd name="adj" fmla="val 3348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55" name="TextBox 154">
            <a:extLst>
              <a:ext uri="{FF2B5EF4-FFF2-40B4-BE49-F238E27FC236}">
                <a16:creationId xmlns:a16="http://schemas.microsoft.com/office/drawing/2014/main" id="{7A8593C7-1D93-E578-5580-CDF3CE3E918D}"/>
              </a:ext>
            </a:extLst>
          </p:cNvPr>
          <p:cNvSpPr txBox="1"/>
          <p:nvPr/>
        </p:nvSpPr>
        <p:spPr>
          <a:xfrm>
            <a:off x="1560037" y="295739"/>
            <a:ext cx="9144000" cy="1754326"/>
          </a:xfrm>
          <a:prstGeom prst="rect">
            <a:avLst/>
          </a:prstGeom>
          <a:noFill/>
        </p:spPr>
        <p:txBody>
          <a:bodyPr wrap="square" rtlCol="0">
            <a:spAutoFit/>
          </a:bodyPr>
          <a:lstStyle/>
          <a:p>
            <a:pPr algn="ctr"/>
            <a:r>
              <a:rPr lang="en-US" sz="5400" dirty="0" err="1">
                <a:solidFill>
                  <a:schemeClr val="bg1"/>
                </a:solidFill>
                <a:latin typeface="Aharoni" panose="02010803020104030203" pitchFamily="2" charset="-79"/>
                <a:cs typeface="Aharoni" panose="02010803020104030203" pitchFamily="2" charset="-79"/>
              </a:rPr>
              <a:t>Zeniff</a:t>
            </a:r>
            <a:r>
              <a:rPr lang="en-US" sz="5400" dirty="0">
                <a:solidFill>
                  <a:schemeClr val="bg1"/>
                </a:solidFill>
                <a:latin typeface="Aharoni" panose="02010803020104030203" pitchFamily="2" charset="-79"/>
                <a:cs typeface="Aharoni" panose="02010803020104030203" pitchFamily="2" charset="-79"/>
              </a:rPr>
              <a:t> Leaves Zarahemla</a:t>
            </a:r>
          </a:p>
          <a:p>
            <a:pPr algn="ctr"/>
            <a:r>
              <a:rPr lang="en-US" sz="5400" dirty="0">
                <a:solidFill>
                  <a:schemeClr val="bg1"/>
                </a:solidFill>
                <a:latin typeface="Aharoni" panose="02010803020104030203" pitchFamily="2" charset="-79"/>
                <a:cs typeface="Aharoni" panose="02010803020104030203" pitchFamily="2" charset="-79"/>
              </a:rPr>
              <a:t>Mosiah 9-10</a:t>
            </a:r>
          </a:p>
        </p:txBody>
      </p:sp>
    </p:spTree>
    <p:extLst>
      <p:ext uri="{BB962C8B-B14F-4D97-AF65-F5344CB8AC3E}">
        <p14:creationId xmlns:p14="http://schemas.microsoft.com/office/powerpoint/2010/main" val="2425692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Picture 89">
            <a:extLst>
              <a:ext uri="{FF2B5EF4-FFF2-40B4-BE49-F238E27FC236}">
                <a16:creationId xmlns:a16="http://schemas.microsoft.com/office/drawing/2014/main" id="{A195B1D5-1131-4B6F-9EDB-B805DEB5B21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TextBox 2"/>
          <p:cNvSpPr txBox="1"/>
          <p:nvPr/>
        </p:nvSpPr>
        <p:spPr>
          <a:xfrm>
            <a:off x="1524000" y="0"/>
            <a:ext cx="9144000" cy="1107996"/>
          </a:xfrm>
          <a:prstGeom prst="rect">
            <a:avLst/>
          </a:prstGeom>
          <a:noFill/>
        </p:spPr>
        <p:txBody>
          <a:bodyPr wrap="square" rtlCol="0">
            <a:spAutoFit/>
          </a:bodyPr>
          <a:lstStyle/>
          <a:p>
            <a:pPr algn="ctr"/>
            <a:r>
              <a:rPr lang="en-US" sz="6600" dirty="0" err="1">
                <a:solidFill>
                  <a:schemeClr val="bg1"/>
                </a:solidFill>
                <a:latin typeface="Aharoni" panose="02010803020104030203" pitchFamily="2" charset="-79"/>
                <a:cs typeface="Aharoni" panose="02010803020104030203" pitchFamily="2" charset="-79"/>
              </a:rPr>
              <a:t>Zeniff</a:t>
            </a:r>
            <a:endParaRPr lang="en-US" sz="6600" dirty="0">
              <a:solidFill>
                <a:schemeClr val="bg1"/>
              </a:solidFill>
              <a:latin typeface="Aharoni" panose="02010803020104030203" pitchFamily="2" charset="-79"/>
              <a:cs typeface="Aharoni" panose="02010803020104030203" pitchFamily="2" charset="-79"/>
            </a:endParaRPr>
          </a:p>
        </p:txBody>
      </p:sp>
      <p:sp>
        <p:nvSpPr>
          <p:cNvPr id="87" name="TextBox 86"/>
          <p:cNvSpPr txBox="1"/>
          <p:nvPr/>
        </p:nvSpPr>
        <p:spPr>
          <a:xfrm>
            <a:off x="292608" y="1161288"/>
            <a:ext cx="7187184" cy="5078313"/>
          </a:xfrm>
          <a:prstGeom prst="rect">
            <a:avLst/>
          </a:prstGeom>
          <a:noFill/>
        </p:spPr>
        <p:txBody>
          <a:bodyPr wrap="square" rtlCol="0">
            <a:spAutoFit/>
          </a:bodyPr>
          <a:lstStyle/>
          <a:p>
            <a:r>
              <a:rPr lang="en-US" dirty="0">
                <a:solidFill>
                  <a:schemeClr val="bg1"/>
                </a:solidFill>
              </a:rPr>
              <a:t>He was taught in all the language of the Nephites and knew of the Land of Nephi where their ancestors first landed</a:t>
            </a:r>
          </a:p>
          <a:p>
            <a:endParaRPr lang="en-US" dirty="0">
              <a:solidFill>
                <a:schemeClr val="bg1"/>
              </a:solidFill>
            </a:endParaRPr>
          </a:p>
          <a:p>
            <a:r>
              <a:rPr lang="en-US" dirty="0">
                <a:solidFill>
                  <a:schemeClr val="bg1"/>
                </a:solidFill>
              </a:rPr>
              <a:t>During King Benjamin’s reign </a:t>
            </a:r>
            <a:r>
              <a:rPr lang="en-US" dirty="0" err="1">
                <a:solidFill>
                  <a:schemeClr val="bg1"/>
                </a:solidFill>
              </a:rPr>
              <a:t>Zeniff</a:t>
            </a:r>
            <a:r>
              <a:rPr lang="en-US" dirty="0">
                <a:solidFill>
                  <a:schemeClr val="bg1"/>
                </a:solidFill>
              </a:rPr>
              <a:t> led a group of Nephites from </a:t>
            </a:r>
            <a:r>
              <a:rPr lang="en-US" dirty="0" err="1">
                <a:solidFill>
                  <a:schemeClr val="bg1"/>
                </a:solidFill>
              </a:rPr>
              <a:t>Zarahemla</a:t>
            </a:r>
            <a:r>
              <a:rPr lang="en-US" dirty="0">
                <a:solidFill>
                  <a:schemeClr val="bg1"/>
                </a:solidFill>
              </a:rPr>
              <a:t> to settle among the </a:t>
            </a:r>
            <a:r>
              <a:rPr lang="en-US" dirty="0" err="1">
                <a:solidFill>
                  <a:schemeClr val="bg1"/>
                </a:solidFill>
              </a:rPr>
              <a:t>Lamanites</a:t>
            </a:r>
            <a:r>
              <a:rPr lang="en-US" dirty="0">
                <a:solidFill>
                  <a:schemeClr val="bg1"/>
                </a:solidFill>
              </a:rPr>
              <a:t> in the land of Nephi</a:t>
            </a:r>
          </a:p>
          <a:p>
            <a:endParaRPr lang="en-US" dirty="0">
              <a:solidFill>
                <a:schemeClr val="bg1"/>
              </a:solidFill>
            </a:endParaRPr>
          </a:p>
          <a:p>
            <a:r>
              <a:rPr lang="en-US" dirty="0">
                <a:solidFill>
                  <a:schemeClr val="bg1"/>
                </a:solidFill>
              </a:rPr>
              <a:t>He was a spy and King Laman ordered that his life be taken</a:t>
            </a:r>
          </a:p>
          <a:p>
            <a:endParaRPr lang="en-US" dirty="0">
              <a:solidFill>
                <a:schemeClr val="bg1"/>
              </a:solidFill>
            </a:endParaRPr>
          </a:p>
          <a:p>
            <a:r>
              <a:rPr lang="en-US" dirty="0">
                <a:solidFill>
                  <a:schemeClr val="bg1"/>
                </a:solidFill>
              </a:rPr>
              <a:t>After surviving, </a:t>
            </a:r>
            <a:r>
              <a:rPr lang="en-US" dirty="0" err="1">
                <a:solidFill>
                  <a:schemeClr val="bg1"/>
                </a:solidFill>
              </a:rPr>
              <a:t>Zeniff</a:t>
            </a:r>
            <a:r>
              <a:rPr lang="en-US" dirty="0">
                <a:solidFill>
                  <a:schemeClr val="bg1"/>
                </a:solidFill>
              </a:rPr>
              <a:t> returned to </a:t>
            </a:r>
            <a:r>
              <a:rPr lang="en-US" dirty="0" err="1">
                <a:solidFill>
                  <a:schemeClr val="bg1"/>
                </a:solidFill>
              </a:rPr>
              <a:t>Zarahemla</a:t>
            </a:r>
            <a:r>
              <a:rPr lang="en-US" dirty="0">
                <a:solidFill>
                  <a:schemeClr val="bg1"/>
                </a:solidFill>
              </a:rPr>
              <a:t> and recruited more people to return to the Land of Nephi</a:t>
            </a:r>
          </a:p>
          <a:p>
            <a:r>
              <a:rPr lang="en-US" dirty="0">
                <a:solidFill>
                  <a:schemeClr val="bg1"/>
                </a:solidFill>
              </a:rPr>
              <a:t> </a:t>
            </a:r>
          </a:p>
          <a:p>
            <a:r>
              <a:rPr lang="en-US" dirty="0">
                <a:solidFill>
                  <a:schemeClr val="bg1"/>
                </a:solidFill>
              </a:rPr>
              <a:t>He was a man who wanted something so intensely that he failed to see the possible consequences of his desires</a:t>
            </a:r>
          </a:p>
          <a:p>
            <a:endParaRPr lang="en-US" dirty="0">
              <a:solidFill>
                <a:schemeClr val="bg1"/>
              </a:solidFill>
            </a:endParaRPr>
          </a:p>
          <a:p>
            <a:r>
              <a:rPr lang="en-US" dirty="0">
                <a:solidFill>
                  <a:schemeClr val="bg1"/>
                </a:solidFill>
              </a:rPr>
              <a:t>He made a treaty with the </a:t>
            </a:r>
            <a:r>
              <a:rPr lang="en-US" dirty="0" err="1">
                <a:solidFill>
                  <a:schemeClr val="bg1"/>
                </a:solidFill>
              </a:rPr>
              <a:t>Lamanites</a:t>
            </a:r>
            <a:endParaRPr lang="en-US" dirty="0">
              <a:solidFill>
                <a:schemeClr val="bg1"/>
              </a:solidFill>
            </a:endParaRPr>
          </a:p>
          <a:p>
            <a:endParaRPr lang="en-US" dirty="0">
              <a:solidFill>
                <a:schemeClr val="bg1"/>
              </a:solidFill>
            </a:endParaRPr>
          </a:p>
          <a:p>
            <a:r>
              <a:rPr lang="en-US" dirty="0">
                <a:solidFill>
                  <a:schemeClr val="bg1"/>
                </a:solidFill>
              </a:rPr>
              <a:t>The king of the Lamanites allowed Zeniff’s people to settle among them because he secretly planned to bring them into bondage</a:t>
            </a:r>
          </a:p>
        </p:txBody>
      </p:sp>
      <p:sp>
        <p:nvSpPr>
          <p:cNvPr id="88" name="TextBox 87"/>
          <p:cNvSpPr txBox="1"/>
          <p:nvPr/>
        </p:nvSpPr>
        <p:spPr>
          <a:xfrm>
            <a:off x="198120" y="6550223"/>
            <a:ext cx="6248400" cy="307777"/>
          </a:xfrm>
          <a:prstGeom prst="rect">
            <a:avLst/>
          </a:prstGeom>
          <a:noFill/>
        </p:spPr>
        <p:txBody>
          <a:bodyPr wrap="square" rtlCol="0">
            <a:spAutoFit/>
          </a:bodyPr>
          <a:lstStyle/>
          <a:p>
            <a:r>
              <a:rPr lang="en-US" sz="1400" dirty="0">
                <a:solidFill>
                  <a:schemeClr val="bg1"/>
                </a:solidFill>
              </a:rPr>
              <a:t>Mosiah 9:1-2  Who’s Who</a:t>
            </a:r>
          </a:p>
        </p:txBody>
      </p:sp>
      <p:grpSp>
        <p:nvGrpSpPr>
          <p:cNvPr id="72" name="Group 71">
            <a:extLst>
              <a:ext uri="{FF2B5EF4-FFF2-40B4-BE49-F238E27FC236}">
                <a16:creationId xmlns:a16="http://schemas.microsoft.com/office/drawing/2014/main" id="{075D372F-FC5E-391F-E4A9-06465A6813BF}"/>
              </a:ext>
            </a:extLst>
          </p:cNvPr>
          <p:cNvGrpSpPr/>
          <p:nvPr/>
        </p:nvGrpSpPr>
        <p:grpSpPr>
          <a:xfrm>
            <a:off x="8012812" y="1442958"/>
            <a:ext cx="2655188" cy="4521907"/>
            <a:chOff x="7839765" y="305274"/>
            <a:chExt cx="3731519" cy="6354948"/>
          </a:xfrm>
        </p:grpSpPr>
        <p:grpSp>
          <p:nvGrpSpPr>
            <p:cNvPr id="89" name="Group 285">
              <a:extLst>
                <a:ext uri="{FF2B5EF4-FFF2-40B4-BE49-F238E27FC236}">
                  <a16:creationId xmlns:a16="http://schemas.microsoft.com/office/drawing/2014/main" id="{45584B9B-9989-FBD5-11FD-6AFC54269D37}"/>
                </a:ext>
              </a:extLst>
            </p:cNvPr>
            <p:cNvGrpSpPr/>
            <p:nvPr/>
          </p:nvGrpSpPr>
          <p:grpSpPr>
            <a:xfrm rot="6940948">
              <a:off x="8417371" y="1570318"/>
              <a:ext cx="2528305" cy="1191932"/>
              <a:chOff x="3818466" y="457200"/>
              <a:chExt cx="1547496" cy="1041881"/>
            </a:xfrm>
          </p:grpSpPr>
          <p:grpSp>
            <p:nvGrpSpPr>
              <p:cNvPr id="151" name="Group 18">
                <a:extLst>
                  <a:ext uri="{FF2B5EF4-FFF2-40B4-BE49-F238E27FC236}">
                    <a16:creationId xmlns:a16="http://schemas.microsoft.com/office/drawing/2014/main" id="{097BC1BC-B6F8-E33C-2383-4510AACD60F2}"/>
                  </a:ext>
                </a:extLst>
              </p:cNvPr>
              <p:cNvGrpSpPr/>
              <p:nvPr/>
            </p:nvGrpSpPr>
            <p:grpSpPr>
              <a:xfrm flipH="1">
                <a:off x="3847638" y="457200"/>
                <a:ext cx="1518324" cy="1041881"/>
                <a:chOff x="4850118" y="788842"/>
                <a:chExt cx="2160282" cy="1573358"/>
              </a:xfrm>
            </p:grpSpPr>
            <p:grpSp>
              <p:nvGrpSpPr>
                <p:cNvPr id="154" name="Group 10">
                  <a:extLst>
                    <a:ext uri="{FF2B5EF4-FFF2-40B4-BE49-F238E27FC236}">
                      <a16:creationId xmlns:a16="http://schemas.microsoft.com/office/drawing/2014/main" id="{29258EBE-A96D-CD39-7501-6D5D42047B42}"/>
                    </a:ext>
                  </a:extLst>
                </p:cNvPr>
                <p:cNvGrpSpPr/>
                <p:nvPr/>
              </p:nvGrpSpPr>
              <p:grpSpPr>
                <a:xfrm rot="10800000">
                  <a:off x="5181600" y="1371600"/>
                  <a:ext cx="1295400" cy="990600"/>
                  <a:chOff x="4850118" y="788842"/>
                  <a:chExt cx="2160282" cy="1497158"/>
                </a:xfrm>
              </p:grpSpPr>
              <p:sp>
                <p:nvSpPr>
                  <p:cNvPr id="163" name="Moon 162">
                    <a:extLst>
                      <a:ext uri="{FF2B5EF4-FFF2-40B4-BE49-F238E27FC236}">
                        <a16:creationId xmlns:a16="http://schemas.microsoft.com/office/drawing/2014/main" id="{28FB38B1-B308-2491-F22E-1D54E742FAE5}"/>
                      </a:ext>
                    </a:extLst>
                  </p:cNvPr>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oon 163">
                    <a:extLst>
                      <a:ext uri="{FF2B5EF4-FFF2-40B4-BE49-F238E27FC236}">
                        <a16:creationId xmlns:a16="http://schemas.microsoft.com/office/drawing/2014/main" id="{F6559AE8-1C1D-811A-9AEE-01FD7399F0B9}"/>
                      </a:ext>
                    </a:extLst>
                  </p:cNvPr>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oon 13">
                    <a:extLst>
                      <a:ext uri="{FF2B5EF4-FFF2-40B4-BE49-F238E27FC236}">
                        <a16:creationId xmlns:a16="http://schemas.microsoft.com/office/drawing/2014/main" id="{5FCE2C3D-626B-A155-49AC-8E6B38004519}"/>
                      </a:ext>
                    </a:extLst>
                  </p:cNvPr>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Moon 14">
                    <a:extLst>
                      <a:ext uri="{FF2B5EF4-FFF2-40B4-BE49-F238E27FC236}">
                        <a16:creationId xmlns:a16="http://schemas.microsoft.com/office/drawing/2014/main" id="{1996A5C9-D6CE-5BE6-4DC7-22FB118F1990}"/>
                      </a:ext>
                    </a:extLst>
                  </p:cNvPr>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15">
                    <a:extLst>
                      <a:ext uri="{FF2B5EF4-FFF2-40B4-BE49-F238E27FC236}">
                        <a16:creationId xmlns:a16="http://schemas.microsoft.com/office/drawing/2014/main" id="{663AEAA8-0ACF-BDE7-9D19-A703160475B5}"/>
                      </a:ext>
                    </a:extLst>
                  </p:cNvPr>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16">
                    <a:extLst>
                      <a:ext uri="{FF2B5EF4-FFF2-40B4-BE49-F238E27FC236}">
                        <a16:creationId xmlns:a16="http://schemas.microsoft.com/office/drawing/2014/main" id="{DBF387CF-F6E1-1969-BED6-685B918BB30F}"/>
                      </a:ext>
                    </a:extLst>
                  </p:cNvPr>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7">
                    <a:extLst>
                      <a:ext uri="{FF2B5EF4-FFF2-40B4-BE49-F238E27FC236}">
                        <a16:creationId xmlns:a16="http://schemas.microsoft.com/office/drawing/2014/main" id="{DB3C3919-7DEF-F6FD-9280-A86F067B1B12}"/>
                      </a:ext>
                    </a:extLst>
                  </p:cNvPr>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9">
                  <a:extLst>
                    <a:ext uri="{FF2B5EF4-FFF2-40B4-BE49-F238E27FC236}">
                      <a16:creationId xmlns:a16="http://schemas.microsoft.com/office/drawing/2014/main" id="{9BA8DBED-76F1-AC14-4BCF-A640659F60EC}"/>
                    </a:ext>
                  </a:extLst>
                </p:cNvPr>
                <p:cNvGrpSpPr/>
                <p:nvPr/>
              </p:nvGrpSpPr>
              <p:grpSpPr>
                <a:xfrm>
                  <a:off x="4850118" y="788842"/>
                  <a:ext cx="2160282" cy="1497158"/>
                  <a:chOff x="4850118" y="788842"/>
                  <a:chExt cx="2160282" cy="1497158"/>
                </a:xfrm>
              </p:grpSpPr>
              <p:sp>
                <p:nvSpPr>
                  <p:cNvPr id="156" name="Moon 155">
                    <a:extLst>
                      <a:ext uri="{FF2B5EF4-FFF2-40B4-BE49-F238E27FC236}">
                        <a16:creationId xmlns:a16="http://schemas.microsoft.com/office/drawing/2014/main" id="{7565D03D-AE70-A817-F808-956222BF8D52}"/>
                      </a:ext>
                    </a:extLst>
                  </p:cNvPr>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oon 2">
                    <a:extLst>
                      <a:ext uri="{FF2B5EF4-FFF2-40B4-BE49-F238E27FC236}">
                        <a16:creationId xmlns:a16="http://schemas.microsoft.com/office/drawing/2014/main" id="{9BD76C6F-9C75-8C99-0487-F4EB2E5BF206}"/>
                      </a:ext>
                    </a:extLst>
                  </p:cNvPr>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oon 3">
                    <a:extLst>
                      <a:ext uri="{FF2B5EF4-FFF2-40B4-BE49-F238E27FC236}">
                        <a16:creationId xmlns:a16="http://schemas.microsoft.com/office/drawing/2014/main" id="{8CA9A09A-78D2-B0D6-514B-472A0E929D69}"/>
                      </a:ext>
                    </a:extLst>
                  </p:cNvPr>
                  <p:cNvSpPr/>
                  <p:nvPr/>
                </p:nvSpPr>
                <p:spPr>
                  <a:xfrm rot="5605046">
                    <a:off x="5574018" y="723713"/>
                    <a:ext cx="685800" cy="2133599"/>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4">
                    <a:extLst>
                      <a:ext uri="{FF2B5EF4-FFF2-40B4-BE49-F238E27FC236}">
                        <a16:creationId xmlns:a16="http://schemas.microsoft.com/office/drawing/2014/main" id="{DEF09525-5856-3A47-C1DA-D8FECDC11B37}"/>
                      </a:ext>
                    </a:extLst>
                  </p:cNvPr>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oon 5">
                    <a:extLst>
                      <a:ext uri="{FF2B5EF4-FFF2-40B4-BE49-F238E27FC236}">
                        <a16:creationId xmlns:a16="http://schemas.microsoft.com/office/drawing/2014/main" id="{EAC58D20-9FAB-917D-1451-E443D87E7B6D}"/>
                      </a:ext>
                    </a:extLst>
                  </p:cNvPr>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oon 6">
                    <a:extLst>
                      <a:ext uri="{FF2B5EF4-FFF2-40B4-BE49-F238E27FC236}">
                        <a16:creationId xmlns:a16="http://schemas.microsoft.com/office/drawing/2014/main" id="{E1C245E5-B977-14D9-01B3-FAEDE80BA710}"/>
                      </a:ext>
                    </a:extLst>
                  </p:cNvPr>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8">
                    <a:extLst>
                      <a:ext uri="{FF2B5EF4-FFF2-40B4-BE49-F238E27FC236}">
                        <a16:creationId xmlns:a16="http://schemas.microsoft.com/office/drawing/2014/main" id="{02464C1A-B4CB-0F00-968C-426ABD4F8B51}"/>
                      </a:ext>
                    </a:extLst>
                  </p:cNvPr>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2" name="Oval 151">
                <a:extLst>
                  <a:ext uri="{FF2B5EF4-FFF2-40B4-BE49-F238E27FC236}">
                    <a16:creationId xmlns:a16="http://schemas.microsoft.com/office/drawing/2014/main" id="{842133F3-3A32-8E1D-2C35-1CE43E079828}"/>
                  </a:ext>
                </a:extLst>
              </p:cNvPr>
              <p:cNvSpPr/>
              <p:nvPr/>
            </p:nvSpPr>
            <p:spPr>
              <a:xfrm flipH="1">
                <a:off x="4441206" y="7620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7B02C009-A8B7-1E4E-AD2E-5F841E33F116}"/>
                  </a:ext>
                </a:extLst>
              </p:cNvPr>
              <p:cNvSpPr/>
              <p:nvPr/>
            </p:nvSpPr>
            <p:spPr>
              <a:xfrm rot="17723225" flipH="1">
                <a:off x="3695325" y="8950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Freeform: Shape 90">
              <a:extLst>
                <a:ext uri="{FF2B5EF4-FFF2-40B4-BE49-F238E27FC236}">
                  <a16:creationId xmlns:a16="http://schemas.microsoft.com/office/drawing/2014/main" id="{46F17B8E-250B-816A-2E67-8EDBE540432A}"/>
                </a:ext>
              </a:extLst>
            </p:cNvPr>
            <p:cNvSpPr/>
            <p:nvPr/>
          </p:nvSpPr>
          <p:spPr>
            <a:xfrm rot="20619960">
              <a:off x="9186869" y="2855282"/>
              <a:ext cx="731288" cy="1276999"/>
            </a:xfrm>
            <a:custGeom>
              <a:avLst/>
              <a:gdLst>
                <a:gd name="connsiteX0" fmla="*/ 254972 w 731288"/>
                <a:gd name="connsiteY0" fmla="*/ 11075 h 1276999"/>
                <a:gd name="connsiteX1" fmla="*/ 424410 w 731288"/>
                <a:gd name="connsiteY1" fmla="*/ 545120 h 1276999"/>
                <a:gd name="connsiteX2" fmla="*/ 407734 w 731288"/>
                <a:gd name="connsiteY2" fmla="*/ 757305 h 1276999"/>
                <a:gd name="connsiteX3" fmla="*/ 402020 w 731288"/>
                <a:gd name="connsiteY3" fmla="*/ 784348 h 1276999"/>
                <a:gd name="connsiteX4" fmla="*/ 417449 w 731288"/>
                <a:gd name="connsiteY4" fmla="*/ 775713 h 1276999"/>
                <a:gd name="connsiteX5" fmla="*/ 696510 w 731288"/>
                <a:gd name="connsiteY5" fmla="*/ 822962 h 1276999"/>
                <a:gd name="connsiteX6" fmla="*/ 582051 w 731288"/>
                <a:gd name="connsiteY6" fmla="*/ 1193392 h 1276999"/>
                <a:gd name="connsiteX7" fmla="*/ 194572 w 731288"/>
                <a:gd name="connsiteY7" fmla="*/ 1206823 h 1276999"/>
                <a:gd name="connsiteX8" fmla="*/ 161110 w 731288"/>
                <a:gd name="connsiteY8" fmla="*/ 1074243 h 1276999"/>
                <a:gd name="connsiteX9" fmla="*/ 161419 w 731288"/>
                <a:gd name="connsiteY9" fmla="*/ 1072770 h 1276999"/>
                <a:gd name="connsiteX10" fmla="*/ 129605 w 731288"/>
                <a:gd name="connsiteY10" fmla="*/ 1047402 h 1276999"/>
                <a:gd name="connsiteX11" fmla="*/ 0 w 731288"/>
                <a:gd name="connsiteY11" fmla="*/ 545120 h 1276999"/>
                <a:gd name="connsiteX12" fmla="*/ 212205 w 731288"/>
                <a:gd name="connsiteY12" fmla="*/ 0 h 1276999"/>
                <a:gd name="connsiteX13" fmla="*/ 254972 w 731288"/>
                <a:gd name="connsiteY13" fmla="*/ 11075 h 127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288" h="1276999">
                  <a:moveTo>
                    <a:pt x="254972" y="11075"/>
                  </a:moveTo>
                  <a:cubicBezTo>
                    <a:pt x="351670" y="61905"/>
                    <a:pt x="424410" y="281692"/>
                    <a:pt x="424410" y="545120"/>
                  </a:cubicBezTo>
                  <a:cubicBezTo>
                    <a:pt x="424410" y="620385"/>
                    <a:pt x="418472" y="692088"/>
                    <a:pt x="407734" y="757305"/>
                  </a:cubicBezTo>
                  <a:lnTo>
                    <a:pt x="402020" y="784348"/>
                  </a:lnTo>
                  <a:lnTo>
                    <a:pt x="417449" y="775713"/>
                  </a:lnTo>
                  <a:cubicBezTo>
                    <a:pt x="528247" y="733923"/>
                    <a:pt x="639965" y="749025"/>
                    <a:pt x="696510" y="822962"/>
                  </a:cubicBezTo>
                  <a:cubicBezTo>
                    <a:pt x="771903" y="921545"/>
                    <a:pt x="720657" y="1087392"/>
                    <a:pt x="582051" y="1193392"/>
                  </a:cubicBezTo>
                  <a:cubicBezTo>
                    <a:pt x="443444" y="1299393"/>
                    <a:pt x="269965" y="1305406"/>
                    <a:pt x="194572" y="1206823"/>
                  </a:cubicBezTo>
                  <a:cubicBezTo>
                    <a:pt x="166300" y="1169854"/>
                    <a:pt x="155837" y="1123427"/>
                    <a:pt x="161110" y="1074243"/>
                  </a:cubicBezTo>
                  <a:lnTo>
                    <a:pt x="161419" y="1072770"/>
                  </a:lnTo>
                  <a:lnTo>
                    <a:pt x="129605" y="1047402"/>
                  </a:lnTo>
                  <a:cubicBezTo>
                    <a:pt x="53441" y="964648"/>
                    <a:pt x="0" y="770916"/>
                    <a:pt x="0" y="545120"/>
                  </a:cubicBezTo>
                  <a:cubicBezTo>
                    <a:pt x="0" y="244059"/>
                    <a:pt x="95007" y="0"/>
                    <a:pt x="212205" y="0"/>
                  </a:cubicBezTo>
                  <a:cubicBezTo>
                    <a:pt x="226855" y="0"/>
                    <a:pt x="241158" y="3814"/>
                    <a:pt x="254972" y="11075"/>
                  </a:cubicBez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2" name="Oval 91">
              <a:extLst>
                <a:ext uri="{FF2B5EF4-FFF2-40B4-BE49-F238E27FC236}">
                  <a16:creationId xmlns:a16="http://schemas.microsoft.com/office/drawing/2014/main" id="{64DDAAB3-FE89-B05C-B56B-9B3F42032C45}"/>
                </a:ext>
              </a:extLst>
            </p:cNvPr>
            <p:cNvSpPr/>
            <p:nvPr/>
          </p:nvSpPr>
          <p:spPr>
            <a:xfrm>
              <a:off x="9941380" y="5118273"/>
              <a:ext cx="474857" cy="109023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2D1726E4-29B2-5557-A2D0-FAE5B0DAEA86}"/>
                </a:ext>
              </a:extLst>
            </p:cNvPr>
            <p:cNvSpPr/>
            <p:nvPr/>
          </p:nvSpPr>
          <p:spPr>
            <a:xfrm rot="21042356">
              <a:off x="10523856" y="5118273"/>
              <a:ext cx="474857" cy="109023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112">
              <a:extLst>
                <a:ext uri="{FF2B5EF4-FFF2-40B4-BE49-F238E27FC236}">
                  <a16:creationId xmlns:a16="http://schemas.microsoft.com/office/drawing/2014/main" id="{9B296A04-A4D5-1139-3147-F313C9770DC2}"/>
                </a:ext>
              </a:extLst>
            </p:cNvPr>
            <p:cNvSpPr/>
            <p:nvPr/>
          </p:nvSpPr>
          <p:spPr>
            <a:xfrm rot="2433781">
              <a:off x="9893596" y="5958329"/>
              <a:ext cx="515103" cy="701893"/>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F8CB743D-17CB-469C-5B8E-46EA2092A084}"/>
                </a:ext>
              </a:extLst>
            </p:cNvPr>
            <p:cNvSpPr/>
            <p:nvPr/>
          </p:nvSpPr>
          <p:spPr>
            <a:xfrm rot="20739751">
              <a:off x="11182085" y="3133180"/>
              <a:ext cx="389199" cy="155899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112">
              <a:extLst>
                <a:ext uri="{FF2B5EF4-FFF2-40B4-BE49-F238E27FC236}">
                  <a16:creationId xmlns:a16="http://schemas.microsoft.com/office/drawing/2014/main" id="{E297CB48-817B-7EDB-BFFF-CC5CCF0D5ED1}"/>
                </a:ext>
              </a:extLst>
            </p:cNvPr>
            <p:cNvSpPr/>
            <p:nvPr/>
          </p:nvSpPr>
          <p:spPr>
            <a:xfrm rot="2222220">
              <a:off x="10582877" y="5958329"/>
              <a:ext cx="515103" cy="701893"/>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a:extLst>
                <a:ext uri="{FF2B5EF4-FFF2-40B4-BE49-F238E27FC236}">
                  <a16:creationId xmlns:a16="http://schemas.microsoft.com/office/drawing/2014/main" id="{B5C20976-6FEE-72F2-FED8-EF8E7A7A4F49}"/>
                </a:ext>
              </a:extLst>
            </p:cNvPr>
            <p:cNvSpPr/>
            <p:nvPr/>
          </p:nvSpPr>
          <p:spPr>
            <a:xfrm>
              <a:off x="9664954" y="3180790"/>
              <a:ext cx="1830636" cy="2405328"/>
            </a:xfrm>
            <a:prstGeom prst="trapezoid">
              <a:avLst>
                <a:gd name="adj" fmla="val 25153"/>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a:extLst>
                <a:ext uri="{FF2B5EF4-FFF2-40B4-BE49-F238E27FC236}">
                  <a16:creationId xmlns:a16="http://schemas.microsoft.com/office/drawing/2014/main" id="{0AAD3E0C-12F0-02BF-C224-74221A967299}"/>
                </a:ext>
              </a:extLst>
            </p:cNvPr>
            <p:cNvSpPr/>
            <p:nvPr/>
          </p:nvSpPr>
          <p:spPr>
            <a:xfrm rot="19880348">
              <a:off x="10586426" y="2748892"/>
              <a:ext cx="840293" cy="1018133"/>
            </a:xfrm>
            <a:prstGeom prst="trapezoid">
              <a:avLst>
                <a:gd name="adj" fmla="val 3020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a:extLst>
                <a:ext uri="{FF2B5EF4-FFF2-40B4-BE49-F238E27FC236}">
                  <a16:creationId xmlns:a16="http://schemas.microsoft.com/office/drawing/2014/main" id="{3EC21B39-0CD4-ED40-714E-77E6B507203D}"/>
                </a:ext>
              </a:extLst>
            </p:cNvPr>
            <p:cNvSpPr/>
            <p:nvPr/>
          </p:nvSpPr>
          <p:spPr>
            <a:xfrm rot="1324899">
              <a:off x="9549038" y="2739799"/>
              <a:ext cx="840293" cy="996279"/>
            </a:xfrm>
            <a:prstGeom prst="trapezoid">
              <a:avLst>
                <a:gd name="adj" fmla="val 4344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a:extLst>
                <a:ext uri="{FF2B5EF4-FFF2-40B4-BE49-F238E27FC236}">
                  <a16:creationId xmlns:a16="http://schemas.microsoft.com/office/drawing/2014/main" id="{18620E6F-4635-1180-F5EF-5E4AC242EDFC}"/>
                </a:ext>
              </a:extLst>
            </p:cNvPr>
            <p:cNvSpPr/>
            <p:nvPr/>
          </p:nvSpPr>
          <p:spPr>
            <a:xfrm>
              <a:off x="9733689" y="2434647"/>
              <a:ext cx="1581004" cy="2167957"/>
            </a:xfrm>
            <a:prstGeom prst="trapezoid">
              <a:avLst>
                <a:gd name="adj" fmla="val 28925"/>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C24649F5-AD09-FA42-E4D7-E08EBC38BC1F}"/>
                </a:ext>
              </a:extLst>
            </p:cNvPr>
            <p:cNvSpPr/>
            <p:nvPr/>
          </p:nvSpPr>
          <p:spPr>
            <a:xfrm rot="572401">
              <a:off x="9962485" y="5885185"/>
              <a:ext cx="436085" cy="56685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34682BA1-8026-4D1F-AD67-44983C7AE5AE}"/>
                </a:ext>
              </a:extLst>
            </p:cNvPr>
            <p:cNvSpPr/>
            <p:nvPr/>
          </p:nvSpPr>
          <p:spPr>
            <a:xfrm rot="572401">
              <a:off x="10608671" y="5874714"/>
              <a:ext cx="436085" cy="56685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102">
              <a:extLst>
                <a:ext uri="{FF2B5EF4-FFF2-40B4-BE49-F238E27FC236}">
                  <a16:creationId xmlns:a16="http://schemas.microsoft.com/office/drawing/2014/main" id="{4839779E-EBB2-11CC-07A9-FD01D36BC946}"/>
                </a:ext>
              </a:extLst>
            </p:cNvPr>
            <p:cNvSpPr/>
            <p:nvPr/>
          </p:nvSpPr>
          <p:spPr>
            <a:xfrm rot="5791889">
              <a:off x="10075169" y="5794416"/>
              <a:ext cx="247827" cy="406631"/>
            </a:xfrm>
            <a:prstGeom prst="moon">
              <a:avLst>
                <a:gd name="adj" fmla="val 6296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a:extLst>
                <a:ext uri="{FF2B5EF4-FFF2-40B4-BE49-F238E27FC236}">
                  <a16:creationId xmlns:a16="http://schemas.microsoft.com/office/drawing/2014/main" id="{6048BC4C-4F5C-1A2A-3228-0DA65ED91C8C}"/>
                </a:ext>
              </a:extLst>
            </p:cNvPr>
            <p:cNvSpPr/>
            <p:nvPr/>
          </p:nvSpPr>
          <p:spPr>
            <a:xfrm rot="5791889">
              <a:off x="10740859" y="5785109"/>
              <a:ext cx="247827" cy="406631"/>
            </a:xfrm>
            <a:prstGeom prst="moon">
              <a:avLst>
                <a:gd name="adj" fmla="val 6296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a:extLst>
                <a:ext uri="{FF2B5EF4-FFF2-40B4-BE49-F238E27FC236}">
                  <a16:creationId xmlns:a16="http://schemas.microsoft.com/office/drawing/2014/main" id="{DBC9303A-8C72-70D4-19E0-8537858D64C3}"/>
                </a:ext>
              </a:extLst>
            </p:cNvPr>
            <p:cNvSpPr/>
            <p:nvPr/>
          </p:nvSpPr>
          <p:spPr>
            <a:xfrm>
              <a:off x="10066531" y="2690171"/>
              <a:ext cx="915318" cy="340700"/>
            </a:xfrm>
            <a:prstGeom prst="trapezoid">
              <a:avLst>
                <a:gd name="adj" fmla="val 28925"/>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19A9B7D6-BBCC-52CB-5655-E515B21139FC}"/>
                </a:ext>
              </a:extLst>
            </p:cNvPr>
            <p:cNvSpPr/>
            <p:nvPr/>
          </p:nvSpPr>
          <p:spPr>
            <a:xfrm flipH="1">
              <a:off x="9733688" y="560799"/>
              <a:ext cx="1554391" cy="239855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284">
              <a:extLst>
                <a:ext uri="{FF2B5EF4-FFF2-40B4-BE49-F238E27FC236}">
                  <a16:creationId xmlns:a16="http://schemas.microsoft.com/office/drawing/2014/main" id="{C5BE2519-0713-53B0-F5DE-9D62A11E31B1}"/>
                </a:ext>
              </a:extLst>
            </p:cNvPr>
            <p:cNvGrpSpPr/>
            <p:nvPr/>
          </p:nvGrpSpPr>
          <p:grpSpPr>
            <a:xfrm>
              <a:off x="9659722" y="305274"/>
              <a:ext cx="1689873" cy="1164595"/>
              <a:chOff x="3818466" y="457200"/>
              <a:chExt cx="1547496" cy="1041881"/>
            </a:xfrm>
          </p:grpSpPr>
          <p:grpSp>
            <p:nvGrpSpPr>
              <p:cNvPr id="132" name="Group 18">
                <a:extLst>
                  <a:ext uri="{FF2B5EF4-FFF2-40B4-BE49-F238E27FC236}">
                    <a16:creationId xmlns:a16="http://schemas.microsoft.com/office/drawing/2014/main" id="{020877B8-FDFD-FF46-7AAB-8F40152ECB3A}"/>
                  </a:ext>
                </a:extLst>
              </p:cNvPr>
              <p:cNvGrpSpPr/>
              <p:nvPr/>
            </p:nvGrpSpPr>
            <p:grpSpPr>
              <a:xfrm flipH="1">
                <a:off x="3847638" y="457200"/>
                <a:ext cx="1518324" cy="1041881"/>
                <a:chOff x="4850118" y="788842"/>
                <a:chExt cx="2160282" cy="1573358"/>
              </a:xfrm>
            </p:grpSpPr>
            <p:grpSp>
              <p:nvGrpSpPr>
                <p:cNvPr id="135" name="Group 10">
                  <a:extLst>
                    <a:ext uri="{FF2B5EF4-FFF2-40B4-BE49-F238E27FC236}">
                      <a16:creationId xmlns:a16="http://schemas.microsoft.com/office/drawing/2014/main" id="{B5B4B935-9C44-FD55-E5A4-9F9FE52F0182}"/>
                    </a:ext>
                  </a:extLst>
                </p:cNvPr>
                <p:cNvGrpSpPr/>
                <p:nvPr/>
              </p:nvGrpSpPr>
              <p:grpSpPr>
                <a:xfrm rot="10800000">
                  <a:off x="5181600" y="1371600"/>
                  <a:ext cx="1295400" cy="990600"/>
                  <a:chOff x="4850118" y="788842"/>
                  <a:chExt cx="2160282" cy="1497158"/>
                </a:xfrm>
              </p:grpSpPr>
              <p:sp>
                <p:nvSpPr>
                  <p:cNvPr id="144" name="Moon 143">
                    <a:extLst>
                      <a:ext uri="{FF2B5EF4-FFF2-40B4-BE49-F238E27FC236}">
                        <a16:creationId xmlns:a16="http://schemas.microsoft.com/office/drawing/2014/main" id="{85629BD4-9B9F-22AC-D705-1B423C7E2FB2}"/>
                      </a:ext>
                    </a:extLst>
                  </p:cNvPr>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144">
                    <a:extLst>
                      <a:ext uri="{FF2B5EF4-FFF2-40B4-BE49-F238E27FC236}">
                        <a16:creationId xmlns:a16="http://schemas.microsoft.com/office/drawing/2014/main" id="{87C9BD58-FD37-6B37-7519-C423F976B452}"/>
                      </a:ext>
                    </a:extLst>
                  </p:cNvPr>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3">
                    <a:extLst>
                      <a:ext uri="{FF2B5EF4-FFF2-40B4-BE49-F238E27FC236}">
                        <a16:creationId xmlns:a16="http://schemas.microsoft.com/office/drawing/2014/main" id="{302E9FA2-598E-B112-E27B-39701B68427D}"/>
                      </a:ext>
                    </a:extLst>
                  </p:cNvPr>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14">
                    <a:extLst>
                      <a:ext uri="{FF2B5EF4-FFF2-40B4-BE49-F238E27FC236}">
                        <a16:creationId xmlns:a16="http://schemas.microsoft.com/office/drawing/2014/main" id="{502F9857-1738-8110-C0B9-39BD6BC9DD5B}"/>
                      </a:ext>
                    </a:extLst>
                  </p:cNvPr>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15">
                    <a:extLst>
                      <a:ext uri="{FF2B5EF4-FFF2-40B4-BE49-F238E27FC236}">
                        <a16:creationId xmlns:a16="http://schemas.microsoft.com/office/drawing/2014/main" id="{D440AFDF-15A1-CF38-10D4-503AF38B7CAF}"/>
                      </a:ext>
                    </a:extLst>
                  </p:cNvPr>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oon 16">
                    <a:extLst>
                      <a:ext uri="{FF2B5EF4-FFF2-40B4-BE49-F238E27FC236}">
                        <a16:creationId xmlns:a16="http://schemas.microsoft.com/office/drawing/2014/main" id="{DB3C0320-024C-4336-553B-0340AED1001A}"/>
                      </a:ext>
                    </a:extLst>
                  </p:cNvPr>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7">
                    <a:extLst>
                      <a:ext uri="{FF2B5EF4-FFF2-40B4-BE49-F238E27FC236}">
                        <a16:creationId xmlns:a16="http://schemas.microsoft.com/office/drawing/2014/main" id="{DE182143-E2C2-4682-E121-9B065560A9C1}"/>
                      </a:ext>
                    </a:extLst>
                  </p:cNvPr>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9">
                  <a:extLst>
                    <a:ext uri="{FF2B5EF4-FFF2-40B4-BE49-F238E27FC236}">
                      <a16:creationId xmlns:a16="http://schemas.microsoft.com/office/drawing/2014/main" id="{6FD26DCE-C211-E6CB-C0C2-318ED1DD30E2}"/>
                    </a:ext>
                  </a:extLst>
                </p:cNvPr>
                <p:cNvGrpSpPr/>
                <p:nvPr/>
              </p:nvGrpSpPr>
              <p:grpSpPr>
                <a:xfrm>
                  <a:off x="4850118" y="788842"/>
                  <a:ext cx="2160282" cy="1497158"/>
                  <a:chOff x="4850118" y="788842"/>
                  <a:chExt cx="2160282" cy="1497158"/>
                </a:xfrm>
              </p:grpSpPr>
              <p:sp>
                <p:nvSpPr>
                  <p:cNvPr id="137" name="Moon 136">
                    <a:extLst>
                      <a:ext uri="{FF2B5EF4-FFF2-40B4-BE49-F238E27FC236}">
                        <a16:creationId xmlns:a16="http://schemas.microsoft.com/office/drawing/2014/main" id="{F3D40B83-3DA6-CB0E-097B-960EB28B25DE}"/>
                      </a:ext>
                    </a:extLst>
                  </p:cNvPr>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2">
                    <a:extLst>
                      <a:ext uri="{FF2B5EF4-FFF2-40B4-BE49-F238E27FC236}">
                        <a16:creationId xmlns:a16="http://schemas.microsoft.com/office/drawing/2014/main" id="{AE1CA6F5-3240-272F-B475-E7C3EA680020}"/>
                      </a:ext>
                    </a:extLst>
                  </p:cNvPr>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3">
                    <a:extLst>
                      <a:ext uri="{FF2B5EF4-FFF2-40B4-BE49-F238E27FC236}">
                        <a16:creationId xmlns:a16="http://schemas.microsoft.com/office/drawing/2014/main" id="{4F524106-2912-A650-A917-93461498F938}"/>
                      </a:ext>
                    </a:extLst>
                  </p:cNvPr>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oon 4">
                    <a:extLst>
                      <a:ext uri="{FF2B5EF4-FFF2-40B4-BE49-F238E27FC236}">
                        <a16:creationId xmlns:a16="http://schemas.microsoft.com/office/drawing/2014/main" id="{DFF9D90B-1FB9-8377-B6A4-1E52F80C6011}"/>
                      </a:ext>
                    </a:extLst>
                  </p:cNvPr>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oon 5">
                    <a:extLst>
                      <a:ext uri="{FF2B5EF4-FFF2-40B4-BE49-F238E27FC236}">
                        <a16:creationId xmlns:a16="http://schemas.microsoft.com/office/drawing/2014/main" id="{7B11B416-C75A-2DC8-82CF-253D454516FB}"/>
                      </a:ext>
                    </a:extLst>
                  </p:cNvPr>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Moon 6">
                    <a:extLst>
                      <a:ext uri="{FF2B5EF4-FFF2-40B4-BE49-F238E27FC236}">
                        <a16:creationId xmlns:a16="http://schemas.microsoft.com/office/drawing/2014/main" id="{C1335559-7EE9-0292-3D9D-E13B0F8DEC58}"/>
                      </a:ext>
                    </a:extLst>
                  </p:cNvPr>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8">
                    <a:extLst>
                      <a:ext uri="{FF2B5EF4-FFF2-40B4-BE49-F238E27FC236}">
                        <a16:creationId xmlns:a16="http://schemas.microsoft.com/office/drawing/2014/main" id="{94BC472D-1FB3-DD07-0534-61A4B11B6F50}"/>
                      </a:ext>
                    </a:extLst>
                  </p:cNvPr>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Oval 132">
                <a:extLst>
                  <a:ext uri="{FF2B5EF4-FFF2-40B4-BE49-F238E27FC236}">
                    <a16:creationId xmlns:a16="http://schemas.microsoft.com/office/drawing/2014/main" id="{A1114C8A-ED3F-2EAC-9C9A-729C1A36A753}"/>
                  </a:ext>
                </a:extLst>
              </p:cNvPr>
              <p:cNvSpPr/>
              <p:nvPr/>
            </p:nvSpPr>
            <p:spPr>
              <a:xfrm flipH="1">
                <a:off x="4441206" y="7620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D3282824-DEEE-0FF1-70D6-0E91A9D390F5}"/>
                  </a:ext>
                </a:extLst>
              </p:cNvPr>
              <p:cNvSpPr/>
              <p:nvPr/>
            </p:nvSpPr>
            <p:spPr>
              <a:xfrm rot="17723225" flipH="1">
                <a:off x="3695325" y="8950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8" name="Double Wave 107">
              <a:extLst>
                <a:ext uri="{FF2B5EF4-FFF2-40B4-BE49-F238E27FC236}">
                  <a16:creationId xmlns:a16="http://schemas.microsoft.com/office/drawing/2014/main" id="{355BC2CE-8756-E12A-EFA4-DDC43CEBDA4D}"/>
                </a:ext>
              </a:extLst>
            </p:cNvPr>
            <p:cNvSpPr/>
            <p:nvPr/>
          </p:nvSpPr>
          <p:spPr>
            <a:xfrm rot="16953765">
              <a:off x="9718827" y="4708242"/>
              <a:ext cx="1192449" cy="249632"/>
            </a:xfrm>
            <a:prstGeom prst="doubleWave">
              <a:avLst>
                <a:gd name="adj1" fmla="val 12500"/>
                <a:gd name="adj2" fmla="val -1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ouble Wave 108">
              <a:extLst>
                <a:ext uri="{FF2B5EF4-FFF2-40B4-BE49-F238E27FC236}">
                  <a16:creationId xmlns:a16="http://schemas.microsoft.com/office/drawing/2014/main" id="{19AC3C25-06EF-7F17-FBE8-6528354D5061}"/>
                </a:ext>
              </a:extLst>
            </p:cNvPr>
            <p:cNvSpPr/>
            <p:nvPr/>
          </p:nvSpPr>
          <p:spPr>
            <a:xfrm rot="16200000">
              <a:off x="9891131" y="4731563"/>
              <a:ext cx="1307656" cy="291169"/>
            </a:xfrm>
            <a:prstGeom prst="doubleWave">
              <a:avLst>
                <a:gd name="adj1" fmla="val 12500"/>
                <a:gd name="adj2" fmla="val -1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20">
              <a:extLst>
                <a:ext uri="{FF2B5EF4-FFF2-40B4-BE49-F238E27FC236}">
                  <a16:creationId xmlns:a16="http://schemas.microsoft.com/office/drawing/2014/main" id="{DF3322DE-D93A-0C09-5CC6-C4EFB4F0B087}"/>
                </a:ext>
              </a:extLst>
            </p:cNvPr>
            <p:cNvSpPr/>
            <p:nvPr/>
          </p:nvSpPr>
          <p:spPr>
            <a:xfrm>
              <a:off x="10316163" y="4223320"/>
              <a:ext cx="332843" cy="340700"/>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21">
              <a:extLst>
                <a:ext uri="{FF2B5EF4-FFF2-40B4-BE49-F238E27FC236}">
                  <a16:creationId xmlns:a16="http://schemas.microsoft.com/office/drawing/2014/main" id="{B14DD7A7-C131-7A65-5125-71240DF29C6E}"/>
                </a:ext>
              </a:extLst>
            </p:cNvPr>
            <p:cNvSpPr/>
            <p:nvPr/>
          </p:nvSpPr>
          <p:spPr>
            <a:xfrm>
              <a:off x="10649006" y="4308495"/>
              <a:ext cx="665686" cy="340700"/>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22">
              <a:extLst>
                <a:ext uri="{FF2B5EF4-FFF2-40B4-BE49-F238E27FC236}">
                  <a16:creationId xmlns:a16="http://schemas.microsoft.com/office/drawing/2014/main" id="{B37C32F5-A8B2-9A12-6A03-B4AF691C4A17}"/>
                </a:ext>
              </a:extLst>
            </p:cNvPr>
            <p:cNvSpPr/>
            <p:nvPr/>
          </p:nvSpPr>
          <p:spPr>
            <a:xfrm>
              <a:off x="9733688" y="4308495"/>
              <a:ext cx="582475" cy="340700"/>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347">
              <a:extLst>
                <a:ext uri="{FF2B5EF4-FFF2-40B4-BE49-F238E27FC236}">
                  <a16:creationId xmlns:a16="http://schemas.microsoft.com/office/drawing/2014/main" id="{99E8078B-7021-DD0C-C69F-652ECB78EBDE}"/>
                </a:ext>
              </a:extLst>
            </p:cNvPr>
            <p:cNvGrpSpPr/>
            <p:nvPr/>
          </p:nvGrpSpPr>
          <p:grpSpPr>
            <a:xfrm>
              <a:off x="7839765" y="444289"/>
              <a:ext cx="2123713" cy="6145497"/>
              <a:chOff x="4837016" y="533400"/>
              <a:chExt cx="1944784" cy="5497944"/>
            </a:xfrm>
          </p:grpSpPr>
          <p:sp>
            <p:nvSpPr>
              <p:cNvPr id="114" name="Rounded Rectangle 126">
                <a:extLst>
                  <a:ext uri="{FF2B5EF4-FFF2-40B4-BE49-F238E27FC236}">
                    <a16:creationId xmlns:a16="http://schemas.microsoft.com/office/drawing/2014/main" id="{B30B2EF6-656B-6CBA-0DA2-BA01E8054E1E}"/>
                  </a:ext>
                </a:extLst>
              </p:cNvPr>
              <p:cNvSpPr/>
              <p:nvPr/>
            </p:nvSpPr>
            <p:spPr>
              <a:xfrm>
                <a:off x="5992091" y="1383145"/>
                <a:ext cx="152400" cy="6858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rapezoid 114">
                <a:extLst>
                  <a:ext uri="{FF2B5EF4-FFF2-40B4-BE49-F238E27FC236}">
                    <a16:creationId xmlns:a16="http://schemas.microsoft.com/office/drawing/2014/main" id="{453FD882-A6C6-3977-8583-356A8CA702E6}"/>
                  </a:ext>
                </a:extLst>
              </p:cNvPr>
              <p:cNvSpPr/>
              <p:nvPr/>
            </p:nvSpPr>
            <p:spPr>
              <a:xfrm rot="10800000">
                <a:off x="5257800" y="533400"/>
                <a:ext cx="1524000" cy="838200"/>
              </a:xfrm>
              <a:prstGeom prst="trapezoid">
                <a:avLst>
                  <a:gd name="adj" fmla="val 7954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337">
                <a:extLst>
                  <a:ext uri="{FF2B5EF4-FFF2-40B4-BE49-F238E27FC236}">
                    <a16:creationId xmlns:a16="http://schemas.microsoft.com/office/drawing/2014/main" id="{83A9D564-89E3-55D7-8D65-B8122826F505}"/>
                  </a:ext>
                </a:extLst>
              </p:cNvPr>
              <p:cNvGrpSpPr/>
              <p:nvPr/>
            </p:nvGrpSpPr>
            <p:grpSpPr>
              <a:xfrm>
                <a:off x="5486400" y="914400"/>
                <a:ext cx="1142232" cy="1142232"/>
                <a:chOff x="5328411" y="1860324"/>
                <a:chExt cx="1142232" cy="1142232"/>
              </a:xfrm>
            </p:grpSpPr>
            <p:sp>
              <p:nvSpPr>
                <p:cNvPr id="125" name="Chord 124">
                  <a:extLst>
                    <a:ext uri="{FF2B5EF4-FFF2-40B4-BE49-F238E27FC236}">
                      <a16:creationId xmlns:a16="http://schemas.microsoft.com/office/drawing/2014/main" id="{43A06798-DB30-0271-5DE9-32EF1C1F55D2}"/>
                    </a:ext>
                  </a:extLst>
                </p:cNvPr>
                <p:cNvSpPr/>
                <p:nvPr/>
              </p:nvSpPr>
              <p:spPr>
                <a:xfrm rot="8503212">
                  <a:off x="5328411" y="1860324"/>
                  <a:ext cx="1142232" cy="1142232"/>
                </a:xfrm>
                <a:prstGeom prst="chord">
                  <a:avLst>
                    <a:gd name="adj1" fmla="val 2700000"/>
                    <a:gd name="adj2" fmla="val 1284377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336">
                  <a:extLst>
                    <a:ext uri="{FF2B5EF4-FFF2-40B4-BE49-F238E27FC236}">
                      <a16:creationId xmlns:a16="http://schemas.microsoft.com/office/drawing/2014/main" id="{021E4828-F140-86EE-7124-103B609FA176}"/>
                    </a:ext>
                  </a:extLst>
                </p:cNvPr>
                <p:cNvGrpSpPr/>
                <p:nvPr/>
              </p:nvGrpSpPr>
              <p:grpSpPr>
                <a:xfrm>
                  <a:off x="5410200" y="1905000"/>
                  <a:ext cx="972127" cy="468745"/>
                  <a:chOff x="5410200" y="1905000"/>
                  <a:chExt cx="972127" cy="468745"/>
                </a:xfrm>
              </p:grpSpPr>
              <p:sp>
                <p:nvSpPr>
                  <p:cNvPr id="127" name="Oval 126">
                    <a:extLst>
                      <a:ext uri="{FF2B5EF4-FFF2-40B4-BE49-F238E27FC236}">
                        <a16:creationId xmlns:a16="http://schemas.microsoft.com/office/drawing/2014/main" id="{1091CF4C-973C-E7E9-AF0C-03CD5581D19A}"/>
                      </a:ext>
                    </a:extLst>
                  </p:cNvPr>
                  <p:cNvSpPr/>
                  <p:nvPr/>
                </p:nvSpPr>
                <p:spPr>
                  <a:xfrm>
                    <a:off x="5791200" y="2133600"/>
                    <a:ext cx="221672" cy="24014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8" name="Straight Connector 127">
                    <a:extLst>
                      <a:ext uri="{FF2B5EF4-FFF2-40B4-BE49-F238E27FC236}">
                        <a16:creationId xmlns:a16="http://schemas.microsoft.com/office/drawing/2014/main" id="{F5E244E5-9665-64A1-3DCC-76BB3932CFC3}"/>
                      </a:ext>
                    </a:extLst>
                  </p:cNvPr>
                  <p:cNvCxnSpPr>
                    <a:cxnSpLocks/>
                  </p:cNvCxnSpPr>
                  <p:nvPr/>
                </p:nvCxnSpPr>
                <p:spPr>
                  <a:xfrm flipV="1">
                    <a:off x="6018726" y="2142837"/>
                    <a:ext cx="363601" cy="1373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05BA14BF-8292-C2AB-DC8E-7DC07E94DFDE}"/>
                      </a:ext>
                    </a:extLst>
                  </p:cNvPr>
                  <p:cNvCxnSpPr>
                    <a:stCxn id="127" idx="7"/>
                  </p:cNvCxnSpPr>
                  <p:nvPr/>
                </p:nvCxnSpPr>
                <p:spPr>
                  <a:xfrm flipV="1">
                    <a:off x="5980409" y="1905000"/>
                    <a:ext cx="177936" cy="2637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6595617-A31D-D609-A17B-F35B9D6C9AFB}"/>
                      </a:ext>
                    </a:extLst>
                  </p:cNvPr>
                  <p:cNvCxnSpPr/>
                  <p:nvPr/>
                </p:nvCxnSpPr>
                <p:spPr>
                  <a:xfrm>
                    <a:off x="5410200" y="2133600"/>
                    <a:ext cx="3810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C7F1179-B925-7833-8988-874A583A2811}"/>
                      </a:ext>
                    </a:extLst>
                  </p:cNvPr>
                  <p:cNvCxnSpPr/>
                  <p:nvPr/>
                </p:nvCxnSpPr>
                <p:spPr>
                  <a:xfrm flipH="1" flipV="1">
                    <a:off x="5608782" y="1914236"/>
                    <a:ext cx="22860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17" name="Rounded Rectangle 129">
                <a:extLst>
                  <a:ext uri="{FF2B5EF4-FFF2-40B4-BE49-F238E27FC236}">
                    <a16:creationId xmlns:a16="http://schemas.microsoft.com/office/drawing/2014/main" id="{A887221B-8F3F-360F-EE34-A38BFC3ED803}"/>
                  </a:ext>
                </a:extLst>
              </p:cNvPr>
              <p:cNvSpPr/>
              <p:nvPr/>
            </p:nvSpPr>
            <p:spPr>
              <a:xfrm>
                <a:off x="5992091" y="2055089"/>
                <a:ext cx="140854" cy="3976255"/>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ouble Wave 117">
                <a:extLst>
                  <a:ext uri="{FF2B5EF4-FFF2-40B4-BE49-F238E27FC236}">
                    <a16:creationId xmlns:a16="http://schemas.microsoft.com/office/drawing/2014/main" id="{633F6AE4-672C-27F8-4BFF-4BC9ABEA8A24}"/>
                  </a:ext>
                </a:extLst>
              </p:cNvPr>
              <p:cNvSpPr/>
              <p:nvPr/>
            </p:nvSpPr>
            <p:spPr>
              <a:xfrm>
                <a:off x="5029200" y="1828800"/>
                <a:ext cx="1103216" cy="457200"/>
              </a:xfrm>
              <a:prstGeom prst="doubleWave">
                <a:avLst>
                  <a:gd name="adj1" fmla="val 12500"/>
                  <a:gd name="adj2" fmla="val 0"/>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343">
                <a:extLst>
                  <a:ext uri="{FF2B5EF4-FFF2-40B4-BE49-F238E27FC236}">
                    <a16:creationId xmlns:a16="http://schemas.microsoft.com/office/drawing/2014/main" id="{91623093-86E8-6370-614B-33D3F3728A16}"/>
                  </a:ext>
                </a:extLst>
              </p:cNvPr>
              <p:cNvGrpSpPr/>
              <p:nvPr/>
            </p:nvGrpSpPr>
            <p:grpSpPr>
              <a:xfrm rot="6003460">
                <a:off x="4890329" y="1864374"/>
                <a:ext cx="106627" cy="213254"/>
                <a:chOff x="2743200" y="228600"/>
                <a:chExt cx="228600" cy="457200"/>
              </a:xfrm>
            </p:grpSpPr>
            <p:sp>
              <p:nvSpPr>
                <p:cNvPr id="123" name="Oval 122">
                  <a:extLst>
                    <a:ext uri="{FF2B5EF4-FFF2-40B4-BE49-F238E27FC236}">
                      <a16:creationId xmlns:a16="http://schemas.microsoft.com/office/drawing/2014/main" id="{78FCB795-C243-67F5-1377-305FA8820AF6}"/>
                    </a:ext>
                  </a:extLst>
                </p:cNvPr>
                <p:cNvSpPr/>
                <p:nvPr/>
              </p:nvSpPr>
              <p:spPr>
                <a:xfrm>
                  <a:off x="2743200" y="228600"/>
                  <a:ext cx="228600" cy="2286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123">
                  <a:extLst>
                    <a:ext uri="{FF2B5EF4-FFF2-40B4-BE49-F238E27FC236}">
                      <a16:creationId xmlns:a16="http://schemas.microsoft.com/office/drawing/2014/main" id="{B793468A-AD47-EC9F-1B50-F9DAEF6EE93A}"/>
                    </a:ext>
                  </a:extLst>
                </p:cNvPr>
                <p:cNvSpPr/>
                <p:nvPr/>
              </p:nvSpPr>
              <p:spPr>
                <a:xfrm>
                  <a:off x="2743200" y="457200"/>
                  <a:ext cx="228600" cy="228600"/>
                </a:xfrm>
                <a:prstGeom prst="trapezoid">
                  <a:avLst>
                    <a:gd name="adj" fmla="val 3348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344">
                <a:extLst>
                  <a:ext uri="{FF2B5EF4-FFF2-40B4-BE49-F238E27FC236}">
                    <a16:creationId xmlns:a16="http://schemas.microsoft.com/office/drawing/2014/main" id="{FA769DDD-3D59-919A-C19B-089B2B45ADB3}"/>
                  </a:ext>
                </a:extLst>
              </p:cNvPr>
              <p:cNvGrpSpPr/>
              <p:nvPr/>
            </p:nvGrpSpPr>
            <p:grpSpPr>
              <a:xfrm rot="6003460">
                <a:off x="4942581" y="2019097"/>
                <a:ext cx="115011" cy="230022"/>
                <a:chOff x="2743200" y="228600"/>
                <a:chExt cx="228600" cy="457200"/>
              </a:xfrm>
            </p:grpSpPr>
            <p:sp>
              <p:nvSpPr>
                <p:cNvPr id="121" name="Oval 120">
                  <a:extLst>
                    <a:ext uri="{FF2B5EF4-FFF2-40B4-BE49-F238E27FC236}">
                      <a16:creationId xmlns:a16="http://schemas.microsoft.com/office/drawing/2014/main" id="{7AD183E4-052E-A8E0-06E7-BD31DE48DD98}"/>
                    </a:ext>
                  </a:extLst>
                </p:cNvPr>
                <p:cNvSpPr/>
                <p:nvPr/>
              </p:nvSpPr>
              <p:spPr>
                <a:xfrm>
                  <a:off x="2743200" y="228600"/>
                  <a:ext cx="228600" cy="2286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Trapezoid 121">
                  <a:extLst>
                    <a:ext uri="{FF2B5EF4-FFF2-40B4-BE49-F238E27FC236}">
                      <a16:creationId xmlns:a16="http://schemas.microsoft.com/office/drawing/2014/main" id="{A0488DCB-77FF-0FA4-816A-52D7161B6743}"/>
                    </a:ext>
                  </a:extLst>
                </p:cNvPr>
                <p:cNvSpPr/>
                <p:nvPr/>
              </p:nvSpPr>
              <p:spPr>
                <a:xfrm>
                  <a:off x="2743200" y="457200"/>
                  <a:ext cx="228600" cy="228600"/>
                </a:xfrm>
                <a:prstGeom prst="trapezoid">
                  <a:avLst>
                    <a:gd name="adj" fmla="val 3348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05066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2"/>
                                        </p:tgtEl>
                                        <p:attrNameLst>
                                          <p:attrName>style.visibility</p:attrName>
                                        </p:attrNameLst>
                                      </p:cBhvr>
                                      <p:to>
                                        <p:strVal val="visible"/>
                                      </p:to>
                                    </p:set>
                                    <p:animEffect transition="in" filter="wipe(down)">
                                      <p:cBhvr>
                                        <p:cTn id="9" dur="580">
                                          <p:stCondLst>
                                            <p:cond delay="0"/>
                                          </p:stCondLst>
                                        </p:cTn>
                                        <p:tgtEl>
                                          <p:spTgt spid="72"/>
                                        </p:tgtEl>
                                      </p:cBhvr>
                                    </p:animEffect>
                                    <p:anim calcmode="lin" valueType="num">
                                      <p:cBhvr>
                                        <p:cTn id="10"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15" dur="26">
                                          <p:stCondLst>
                                            <p:cond delay="650"/>
                                          </p:stCondLst>
                                        </p:cTn>
                                        <p:tgtEl>
                                          <p:spTgt spid="72"/>
                                        </p:tgtEl>
                                      </p:cBhvr>
                                      <p:to x="100000" y="60000"/>
                                    </p:animScale>
                                    <p:animScale>
                                      <p:cBhvr>
                                        <p:cTn id="16" dur="166" decel="50000">
                                          <p:stCondLst>
                                            <p:cond delay="676"/>
                                          </p:stCondLst>
                                        </p:cTn>
                                        <p:tgtEl>
                                          <p:spTgt spid="72"/>
                                        </p:tgtEl>
                                      </p:cBhvr>
                                      <p:to x="100000" y="100000"/>
                                    </p:animScale>
                                    <p:animScale>
                                      <p:cBhvr>
                                        <p:cTn id="17" dur="26">
                                          <p:stCondLst>
                                            <p:cond delay="1312"/>
                                          </p:stCondLst>
                                        </p:cTn>
                                        <p:tgtEl>
                                          <p:spTgt spid="72"/>
                                        </p:tgtEl>
                                      </p:cBhvr>
                                      <p:to x="100000" y="80000"/>
                                    </p:animScale>
                                    <p:animScale>
                                      <p:cBhvr>
                                        <p:cTn id="18" dur="166" decel="50000">
                                          <p:stCondLst>
                                            <p:cond delay="1338"/>
                                          </p:stCondLst>
                                        </p:cTn>
                                        <p:tgtEl>
                                          <p:spTgt spid="72"/>
                                        </p:tgtEl>
                                      </p:cBhvr>
                                      <p:to x="100000" y="100000"/>
                                    </p:animScale>
                                    <p:animScale>
                                      <p:cBhvr>
                                        <p:cTn id="19" dur="26">
                                          <p:stCondLst>
                                            <p:cond delay="1642"/>
                                          </p:stCondLst>
                                        </p:cTn>
                                        <p:tgtEl>
                                          <p:spTgt spid="72"/>
                                        </p:tgtEl>
                                      </p:cBhvr>
                                      <p:to x="100000" y="90000"/>
                                    </p:animScale>
                                    <p:animScale>
                                      <p:cBhvr>
                                        <p:cTn id="20" dur="166" decel="50000">
                                          <p:stCondLst>
                                            <p:cond delay="1668"/>
                                          </p:stCondLst>
                                        </p:cTn>
                                        <p:tgtEl>
                                          <p:spTgt spid="72"/>
                                        </p:tgtEl>
                                      </p:cBhvr>
                                      <p:to x="100000" y="100000"/>
                                    </p:animScale>
                                    <p:animScale>
                                      <p:cBhvr>
                                        <p:cTn id="21" dur="26">
                                          <p:stCondLst>
                                            <p:cond delay="1808"/>
                                          </p:stCondLst>
                                        </p:cTn>
                                        <p:tgtEl>
                                          <p:spTgt spid="72"/>
                                        </p:tgtEl>
                                      </p:cBhvr>
                                      <p:to x="100000" y="95000"/>
                                    </p:animScale>
                                    <p:animScale>
                                      <p:cBhvr>
                                        <p:cTn id="22" dur="166" decel="50000">
                                          <p:stCondLst>
                                            <p:cond delay="1834"/>
                                          </p:stCondLst>
                                        </p:cTn>
                                        <p:tgtEl>
                                          <p:spTgt spid="7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7">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7">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7">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A3E2E23-48AC-4C5A-9F3A-68ACBBDB600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extBox 1"/>
          <p:cNvSpPr txBox="1"/>
          <p:nvPr/>
        </p:nvSpPr>
        <p:spPr>
          <a:xfrm>
            <a:off x="97536" y="6550223"/>
            <a:ext cx="9144000" cy="307777"/>
          </a:xfrm>
          <a:prstGeom prst="rect">
            <a:avLst/>
          </a:prstGeom>
          <a:noFill/>
        </p:spPr>
        <p:txBody>
          <a:bodyPr wrap="square" rtlCol="0">
            <a:spAutoFit/>
          </a:bodyPr>
          <a:lstStyle/>
          <a:p>
            <a:r>
              <a:rPr lang="en-US" sz="1400" dirty="0">
                <a:solidFill>
                  <a:schemeClr val="bg1"/>
                </a:solidFill>
              </a:rPr>
              <a:t>Mosiah 9:2-3</a:t>
            </a:r>
          </a:p>
        </p:txBody>
      </p:sp>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Aharoni" pitchFamily="2" charset="-79"/>
                <a:cs typeface="Aharoni" pitchFamily="2" charset="-79"/>
              </a:rPr>
              <a:t>Overzealous</a:t>
            </a:r>
          </a:p>
        </p:txBody>
      </p:sp>
      <p:sp>
        <p:nvSpPr>
          <p:cNvPr id="5" name="TextBox 4"/>
          <p:cNvSpPr txBox="1"/>
          <p:nvPr/>
        </p:nvSpPr>
        <p:spPr>
          <a:xfrm>
            <a:off x="3352799" y="662564"/>
            <a:ext cx="5486400" cy="646331"/>
          </a:xfrm>
          <a:prstGeom prst="rect">
            <a:avLst/>
          </a:prstGeom>
          <a:noFill/>
        </p:spPr>
        <p:txBody>
          <a:bodyPr wrap="square" rtlCol="0">
            <a:spAutoFit/>
          </a:bodyPr>
          <a:lstStyle/>
          <a:p>
            <a:pPr algn="ctr" fontAlgn="base"/>
            <a:r>
              <a:rPr lang="en-US" dirty="0">
                <a:solidFill>
                  <a:schemeClr val="bg1"/>
                </a:solidFill>
              </a:rPr>
              <a:t>To be overly eager or excessively interested in the pursuit of something</a:t>
            </a:r>
          </a:p>
        </p:txBody>
      </p:sp>
      <p:sp>
        <p:nvSpPr>
          <p:cNvPr id="7" name="TextBox 6"/>
          <p:cNvSpPr txBox="1"/>
          <p:nvPr/>
        </p:nvSpPr>
        <p:spPr>
          <a:xfrm>
            <a:off x="3681984" y="1901952"/>
            <a:ext cx="5471160" cy="3970318"/>
          </a:xfrm>
          <a:prstGeom prst="rect">
            <a:avLst/>
          </a:prstGeom>
          <a:noFill/>
        </p:spPr>
        <p:txBody>
          <a:bodyPr wrap="square" rtlCol="0">
            <a:spAutoFit/>
          </a:bodyPr>
          <a:lstStyle/>
          <a:p>
            <a:pPr fontAlgn="base"/>
            <a:r>
              <a:rPr lang="en-US" dirty="0">
                <a:solidFill>
                  <a:schemeClr val="bg1"/>
                </a:solidFill>
              </a:rPr>
              <a:t>“There is no suggestion in the scriptural text that the Lord approved of this venture.</a:t>
            </a:r>
          </a:p>
          <a:p>
            <a:pPr fontAlgn="base"/>
            <a:endParaRPr lang="en-US" dirty="0">
              <a:solidFill>
                <a:schemeClr val="bg1"/>
              </a:solidFill>
            </a:endParaRPr>
          </a:p>
          <a:p>
            <a:pPr fontAlgn="base"/>
            <a:r>
              <a:rPr lang="en-US" dirty="0">
                <a:solidFill>
                  <a:schemeClr val="bg1"/>
                </a:solidFill>
              </a:rPr>
              <a:t>The spirit was bad among those in the first group attempting to recolonize the land.</a:t>
            </a:r>
          </a:p>
          <a:p>
            <a:pPr fontAlgn="base"/>
            <a:endParaRPr lang="en-US" dirty="0">
              <a:solidFill>
                <a:schemeClr val="bg1"/>
              </a:solidFill>
            </a:endParaRPr>
          </a:p>
          <a:p>
            <a:pPr fontAlgn="base"/>
            <a:r>
              <a:rPr lang="en-US" dirty="0">
                <a:solidFill>
                  <a:schemeClr val="bg1"/>
                </a:solidFill>
              </a:rPr>
              <a:t>An attempt was made to kill </a:t>
            </a:r>
            <a:r>
              <a:rPr lang="en-US" dirty="0" err="1">
                <a:solidFill>
                  <a:schemeClr val="bg1"/>
                </a:solidFill>
              </a:rPr>
              <a:t>Zeniff</a:t>
            </a:r>
            <a:r>
              <a:rPr lang="en-US" dirty="0">
                <a:solidFill>
                  <a:schemeClr val="bg1"/>
                </a:solidFill>
              </a:rPr>
              <a:t>.</a:t>
            </a:r>
          </a:p>
          <a:p>
            <a:pPr fontAlgn="base"/>
            <a:endParaRPr lang="en-US" dirty="0">
              <a:solidFill>
                <a:schemeClr val="bg1"/>
              </a:solidFill>
            </a:endParaRPr>
          </a:p>
          <a:p>
            <a:pPr fontAlgn="base"/>
            <a:r>
              <a:rPr lang="en-US" dirty="0" err="1">
                <a:solidFill>
                  <a:schemeClr val="bg1"/>
                </a:solidFill>
              </a:rPr>
              <a:t>Zeniff</a:t>
            </a:r>
            <a:r>
              <a:rPr lang="en-US" dirty="0">
                <a:solidFill>
                  <a:schemeClr val="bg1"/>
                </a:solidFill>
              </a:rPr>
              <a:t> suggested that they make a treaty with the </a:t>
            </a:r>
            <a:r>
              <a:rPr lang="en-US" dirty="0" err="1">
                <a:solidFill>
                  <a:schemeClr val="bg1"/>
                </a:solidFill>
              </a:rPr>
              <a:t>Lamanites</a:t>
            </a:r>
            <a:r>
              <a:rPr lang="en-US" dirty="0">
                <a:solidFill>
                  <a:schemeClr val="bg1"/>
                </a:solidFill>
              </a:rPr>
              <a:t> rather than attack and kill them.</a:t>
            </a:r>
          </a:p>
          <a:p>
            <a:pPr fontAlgn="base"/>
            <a:endParaRPr lang="en-US" dirty="0">
              <a:solidFill>
                <a:schemeClr val="bg1"/>
              </a:solidFill>
            </a:endParaRPr>
          </a:p>
          <a:p>
            <a:pPr fontAlgn="base"/>
            <a:r>
              <a:rPr lang="en-US" dirty="0">
                <a:solidFill>
                  <a:schemeClr val="bg1"/>
                </a:solidFill>
              </a:rPr>
              <a:t>This divided colonizers into two warring factions and resulted in the death of the greater part of their people.</a:t>
            </a:r>
          </a:p>
          <a:p>
            <a:pPr fontAlgn="base"/>
            <a:r>
              <a:rPr lang="en-US" dirty="0">
                <a:solidFill>
                  <a:schemeClr val="bg1"/>
                </a:solidFill>
              </a:rPr>
              <a:t>JFM and RLM</a:t>
            </a:r>
          </a:p>
        </p:txBody>
      </p:sp>
      <p:grpSp>
        <p:nvGrpSpPr>
          <p:cNvPr id="10" name="Group 9">
            <a:extLst>
              <a:ext uri="{FF2B5EF4-FFF2-40B4-BE49-F238E27FC236}">
                <a16:creationId xmlns:a16="http://schemas.microsoft.com/office/drawing/2014/main" id="{A9E23D98-6A72-4CD6-A6AE-9C99FD77B797}"/>
              </a:ext>
            </a:extLst>
          </p:cNvPr>
          <p:cNvGrpSpPr/>
          <p:nvPr/>
        </p:nvGrpSpPr>
        <p:grpSpPr>
          <a:xfrm>
            <a:off x="277368" y="1709927"/>
            <a:ext cx="3026836" cy="4062240"/>
            <a:chOff x="716280" y="1883663"/>
            <a:chExt cx="3026836" cy="4062240"/>
          </a:xfrm>
        </p:grpSpPr>
        <p:pic>
          <p:nvPicPr>
            <p:cNvPr id="9" name="Picture 8">
              <a:extLst>
                <a:ext uri="{FF2B5EF4-FFF2-40B4-BE49-F238E27FC236}">
                  <a16:creationId xmlns:a16="http://schemas.microsoft.com/office/drawing/2014/main" id="{9B3885C4-CC21-4406-AE23-8E74831F626F}"/>
                </a:ext>
              </a:extLst>
            </p:cNvPr>
            <p:cNvPicPr>
              <a:picLocks noChangeAspect="1"/>
            </p:cNvPicPr>
            <p:nvPr/>
          </p:nvPicPr>
          <p:blipFill rotWithShape="1">
            <a:blip r:embed="rId4">
              <a:extLst>
                <a:ext uri="{28A0092B-C50C-407E-A947-70E740481C1C}">
                  <a14:useLocalDpi xmlns:a14="http://schemas.microsoft.com/office/drawing/2010/main" val="0"/>
                </a:ext>
              </a:extLst>
            </a:blip>
            <a:srcRect t="1297" r="2266"/>
            <a:stretch/>
          </p:blipFill>
          <p:spPr>
            <a:xfrm>
              <a:off x="790003" y="1883663"/>
              <a:ext cx="2953113" cy="3867913"/>
            </a:xfrm>
            <a:prstGeom prst="rect">
              <a:avLst/>
            </a:prstGeom>
          </p:spPr>
        </p:pic>
        <p:sp>
          <p:nvSpPr>
            <p:cNvPr id="11" name="TextBox 10">
              <a:extLst>
                <a:ext uri="{FF2B5EF4-FFF2-40B4-BE49-F238E27FC236}">
                  <a16:creationId xmlns:a16="http://schemas.microsoft.com/office/drawing/2014/main" id="{31DE8550-998B-4DB8-B5C2-DE9FF265877D}"/>
                </a:ext>
              </a:extLst>
            </p:cNvPr>
            <p:cNvSpPr txBox="1"/>
            <p:nvPr/>
          </p:nvSpPr>
          <p:spPr>
            <a:xfrm>
              <a:off x="716280" y="5715071"/>
              <a:ext cx="1624584" cy="230832"/>
            </a:xfrm>
            <a:prstGeom prst="rect">
              <a:avLst/>
            </a:prstGeom>
            <a:noFill/>
          </p:spPr>
          <p:txBody>
            <a:bodyPr wrap="square" rtlCol="0">
              <a:spAutoFit/>
            </a:bodyPr>
            <a:lstStyle/>
            <a:p>
              <a:r>
                <a:rPr lang="en-US" sz="900" dirty="0">
                  <a:solidFill>
                    <a:schemeClr val="bg1"/>
                  </a:solidFill>
                </a:rPr>
                <a:t>James H. </a:t>
              </a:r>
              <a:r>
                <a:rPr lang="en-US" sz="900" dirty="0" err="1">
                  <a:solidFill>
                    <a:schemeClr val="bg1"/>
                  </a:solidFill>
                </a:rPr>
                <a:t>Fullmer</a:t>
              </a:r>
              <a:endParaRPr lang="en-US" sz="900" dirty="0">
                <a:solidFill>
                  <a:schemeClr val="bg1"/>
                </a:solidFill>
              </a:endParaRPr>
            </a:p>
          </p:txBody>
        </p:sp>
      </p:grpSp>
      <p:grpSp>
        <p:nvGrpSpPr>
          <p:cNvPr id="14" name="Group 3">
            <a:extLst>
              <a:ext uri="{FF2B5EF4-FFF2-40B4-BE49-F238E27FC236}">
                <a16:creationId xmlns:a16="http://schemas.microsoft.com/office/drawing/2014/main" id="{595B25BC-884D-401E-9536-6117F5A0FCCD}"/>
              </a:ext>
            </a:extLst>
          </p:cNvPr>
          <p:cNvGrpSpPr/>
          <p:nvPr/>
        </p:nvGrpSpPr>
        <p:grpSpPr>
          <a:xfrm>
            <a:off x="9683496" y="4123945"/>
            <a:ext cx="2123412" cy="2470499"/>
            <a:chOff x="71718" y="1120588"/>
            <a:chExt cx="3070535" cy="4640656"/>
          </a:xfrm>
        </p:grpSpPr>
        <p:grpSp>
          <p:nvGrpSpPr>
            <p:cNvPr id="15" name="Group 13">
              <a:extLst>
                <a:ext uri="{FF2B5EF4-FFF2-40B4-BE49-F238E27FC236}">
                  <a16:creationId xmlns:a16="http://schemas.microsoft.com/office/drawing/2014/main" id="{50B01D21-B4A0-4C03-BE01-3899433F143E}"/>
                </a:ext>
              </a:extLst>
            </p:cNvPr>
            <p:cNvGrpSpPr/>
            <p:nvPr/>
          </p:nvGrpSpPr>
          <p:grpSpPr>
            <a:xfrm>
              <a:off x="71718" y="1120588"/>
              <a:ext cx="3048000" cy="4572000"/>
              <a:chOff x="838200" y="1066800"/>
              <a:chExt cx="2438400" cy="3352800"/>
            </a:xfrm>
          </p:grpSpPr>
          <p:sp>
            <p:nvSpPr>
              <p:cNvPr id="17" name="Rounded Rectangle 61">
                <a:extLst>
                  <a:ext uri="{FF2B5EF4-FFF2-40B4-BE49-F238E27FC236}">
                    <a16:creationId xmlns:a16="http://schemas.microsoft.com/office/drawing/2014/main" id="{F8FCCD99-3A42-4A0F-8F02-4D234171FB0B}"/>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2">
                <a:extLst>
                  <a:ext uri="{FF2B5EF4-FFF2-40B4-BE49-F238E27FC236}">
                    <a16:creationId xmlns:a16="http://schemas.microsoft.com/office/drawing/2014/main" id="{22BCD627-5FCA-413C-B63F-E3C50B360E9A}"/>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3">
                <a:extLst>
                  <a:ext uri="{FF2B5EF4-FFF2-40B4-BE49-F238E27FC236}">
                    <a16:creationId xmlns:a16="http://schemas.microsoft.com/office/drawing/2014/main" id="{5D35C65E-AE77-4645-B3CE-FC106065DA04}"/>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4">
                <a:extLst>
                  <a:ext uri="{FF2B5EF4-FFF2-40B4-BE49-F238E27FC236}">
                    <a16:creationId xmlns:a16="http://schemas.microsoft.com/office/drawing/2014/main" id="{E9B6D733-EEA8-4CA1-BFFF-ED554C322303}"/>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5">
                <a:extLst>
                  <a:ext uri="{FF2B5EF4-FFF2-40B4-BE49-F238E27FC236}">
                    <a16:creationId xmlns:a16="http://schemas.microsoft.com/office/drawing/2014/main" id="{C2A8595D-67A5-4282-8A55-804C6B648F5C}"/>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6">
                <a:extLst>
                  <a:ext uri="{FF2B5EF4-FFF2-40B4-BE49-F238E27FC236}">
                    <a16:creationId xmlns:a16="http://schemas.microsoft.com/office/drawing/2014/main" id="{B3ACEA7A-F389-4595-B00A-2FF285957914}"/>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nut 7">
                <a:extLst>
                  <a:ext uri="{FF2B5EF4-FFF2-40B4-BE49-F238E27FC236}">
                    <a16:creationId xmlns:a16="http://schemas.microsoft.com/office/drawing/2014/main" id="{09AD6092-1671-459B-9BD8-F558A2B47873}"/>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Plaque 8">
                <a:extLst>
                  <a:ext uri="{FF2B5EF4-FFF2-40B4-BE49-F238E27FC236}">
                    <a16:creationId xmlns:a16="http://schemas.microsoft.com/office/drawing/2014/main" id="{68AC10EB-B346-41D0-9AD2-9F406A647335}"/>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laque 9">
                <a:extLst>
                  <a:ext uri="{FF2B5EF4-FFF2-40B4-BE49-F238E27FC236}">
                    <a16:creationId xmlns:a16="http://schemas.microsoft.com/office/drawing/2014/main" id="{15158063-9620-4689-BECA-AC4B8203540A}"/>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laque 10">
                <a:extLst>
                  <a:ext uri="{FF2B5EF4-FFF2-40B4-BE49-F238E27FC236}">
                    <a16:creationId xmlns:a16="http://schemas.microsoft.com/office/drawing/2014/main" id="{F35AB883-302D-46CA-B88B-47E8E342D078}"/>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7C14789-164A-4A4E-B533-CDDB0F6F1853}"/>
                </a:ext>
              </a:extLst>
            </p:cNvPr>
            <p:cNvSpPr txBox="1"/>
            <p:nvPr/>
          </p:nvSpPr>
          <p:spPr>
            <a:xfrm>
              <a:off x="762597" y="1175211"/>
              <a:ext cx="2379656" cy="4586033"/>
            </a:xfrm>
            <a:prstGeom prst="rect">
              <a:avLst/>
            </a:prstGeom>
            <a:noFill/>
          </p:spPr>
          <p:txBody>
            <a:bodyPr wrap="square" rtlCol="0">
              <a:spAutoFit/>
            </a:bodyPr>
            <a:lstStyle/>
            <a:p>
              <a:pPr algn="ctr"/>
              <a:r>
                <a:rPr lang="en-US" sz="1600" b="1" dirty="0"/>
                <a:t>Being overzealous and slow to remember the Lord can lead us to make choices that result in negative consequences</a:t>
              </a:r>
              <a:endParaRPr lang="en-US" sz="1600" b="1" dirty="0">
                <a:solidFill>
                  <a:schemeClr val="bg2">
                    <a:lumMod val="25000"/>
                  </a:schemeClr>
                </a:solidFill>
                <a:latin typeface="Tempus Sans ITC" pitchFamily="82" charset="0"/>
              </a:endParaRPr>
            </a:p>
          </p:txBody>
        </p:sp>
      </p:grpSp>
      <p:pic>
        <p:nvPicPr>
          <p:cNvPr id="27" name="Picture 26">
            <a:extLst>
              <a:ext uri="{FF2B5EF4-FFF2-40B4-BE49-F238E27FC236}">
                <a16:creationId xmlns:a16="http://schemas.microsoft.com/office/drawing/2014/main" id="{72E00CCD-94F6-422B-970C-2178C3771116}"/>
              </a:ext>
            </a:extLst>
          </p:cNvPr>
          <p:cNvPicPr>
            <a:picLocks noChangeAspect="1"/>
          </p:cNvPicPr>
          <p:nvPr/>
        </p:nvPicPr>
        <p:blipFill rotWithShape="1">
          <a:blip r:embed="rId5">
            <a:extLst>
              <a:ext uri="{28A0092B-C50C-407E-A947-70E740481C1C}">
                <a14:useLocalDpi xmlns:a14="http://schemas.microsoft.com/office/drawing/2010/main" val="0"/>
              </a:ext>
            </a:extLst>
          </a:blip>
          <a:srcRect t="2448" b="9627"/>
          <a:stretch/>
        </p:blipFill>
        <p:spPr>
          <a:xfrm>
            <a:off x="10456508" y="155448"/>
            <a:ext cx="1552040" cy="996696"/>
          </a:xfrm>
          <a:prstGeom prst="rect">
            <a:avLst/>
          </a:prstGeom>
        </p:spPr>
      </p:pic>
    </p:spTree>
    <p:extLst>
      <p:ext uri="{BB962C8B-B14F-4D97-AF65-F5344CB8AC3E}">
        <p14:creationId xmlns:p14="http://schemas.microsoft.com/office/powerpoint/2010/main" val="279989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DFD57BC-4B8C-4DE2-875A-3F9313FE175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extBox 1"/>
          <p:cNvSpPr txBox="1"/>
          <p:nvPr/>
        </p:nvSpPr>
        <p:spPr>
          <a:xfrm>
            <a:off x="198120" y="6550223"/>
            <a:ext cx="9144000" cy="307777"/>
          </a:xfrm>
          <a:prstGeom prst="rect">
            <a:avLst/>
          </a:prstGeom>
          <a:noFill/>
        </p:spPr>
        <p:txBody>
          <a:bodyPr wrap="square" rtlCol="0">
            <a:spAutoFit/>
          </a:bodyPr>
          <a:lstStyle/>
          <a:p>
            <a:r>
              <a:rPr lang="en-US" sz="1400" dirty="0">
                <a:solidFill>
                  <a:schemeClr val="bg1"/>
                </a:solidFill>
              </a:rPr>
              <a:t>Mosiah 9:2-3</a:t>
            </a:r>
          </a:p>
        </p:txBody>
      </p:sp>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Aharoni" pitchFamily="2" charset="-79"/>
                <a:cs typeface="Aharoni" pitchFamily="2" charset="-79"/>
              </a:rPr>
              <a:t>Slow to Remember the Lord</a:t>
            </a:r>
          </a:p>
        </p:txBody>
      </p:sp>
      <p:sp>
        <p:nvSpPr>
          <p:cNvPr id="7" name="TextBox 6"/>
          <p:cNvSpPr txBox="1"/>
          <p:nvPr/>
        </p:nvSpPr>
        <p:spPr>
          <a:xfrm>
            <a:off x="1752600" y="914400"/>
            <a:ext cx="7010400" cy="2677656"/>
          </a:xfrm>
          <a:prstGeom prst="rect">
            <a:avLst/>
          </a:prstGeom>
          <a:noFill/>
        </p:spPr>
        <p:txBody>
          <a:bodyPr wrap="square" rtlCol="0">
            <a:spAutoFit/>
          </a:bodyPr>
          <a:lstStyle/>
          <a:p>
            <a:pPr fontAlgn="base"/>
            <a:r>
              <a:rPr lang="en-US" sz="2400" dirty="0" err="1">
                <a:solidFill>
                  <a:schemeClr val="bg1"/>
                </a:solidFill>
              </a:rPr>
              <a:t>Zeniff</a:t>
            </a:r>
            <a:r>
              <a:rPr lang="en-US" sz="2400" dirty="0">
                <a:solidFill>
                  <a:schemeClr val="bg1"/>
                </a:solidFill>
              </a:rPr>
              <a:t> returns to </a:t>
            </a:r>
            <a:r>
              <a:rPr lang="en-US" sz="2400" dirty="0" err="1">
                <a:solidFill>
                  <a:schemeClr val="bg1"/>
                </a:solidFill>
              </a:rPr>
              <a:t>Zarahemla</a:t>
            </a:r>
            <a:r>
              <a:rPr lang="en-US" sz="2400" dirty="0">
                <a:solidFill>
                  <a:schemeClr val="bg1"/>
                </a:solidFill>
              </a:rPr>
              <a:t> to recruit another group</a:t>
            </a:r>
          </a:p>
          <a:p>
            <a:pPr fontAlgn="base"/>
            <a:endParaRPr lang="en-US" sz="2400" dirty="0">
              <a:solidFill>
                <a:schemeClr val="bg1"/>
              </a:solidFill>
            </a:endParaRPr>
          </a:p>
          <a:p>
            <a:pPr fontAlgn="base"/>
            <a:r>
              <a:rPr lang="en-US" sz="2400" dirty="0">
                <a:solidFill>
                  <a:schemeClr val="bg1"/>
                </a:solidFill>
              </a:rPr>
              <a:t>These, we are told “were smitten with famine and sore affliction” because they were slow to remember God, and they and their families were to know little but bondage, death, and difficulty until the time of their repentance and their return to the land of </a:t>
            </a:r>
            <a:r>
              <a:rPr lang="en-US" sz="2400" dirty="0" err="1">
                <a:solidFill>
                  <a:schemeClr val="bg1"/>
                </a:solidFill>
              </a:rPr>
              <a:t>Zarahemla</a:t>
            </a:r>
            <a:r>
              <a:rPr lang="en-US" sz="2400" dirty="0">
                <a:solidFill>
                  <a:schemeClr val="bg1"/>
                </a:solidFill>
              </a:rPr>
              <a:t>.</a:t>
            </a:r>
          </a:p>
        </p:txBody>
      </p:sp>
      <p:pic>
        <p:nvPicPr>
          <p:cNvPr id="6" name="Picture 5">
            <a:extLst>
              <a:ext uri="{FF2B5EF4-FFF2-40B4-BE49-F238E27FC236}">
                <a16:creationId xmlns:a16="http://schemas.microsoft.com/office/drawing/2014/main" id="{7EC31857-147A-421C-AE0F-59B6BC9AA3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5074" y="3627119"/>
            <a:ext cx="4538853" cy="3000895"/>
          </a:xfrm>
          <a:prstGeom prst="rect">
            <a:avLst/>
          </a:prstGeom>
        </p:spPr>
      </p:pic>
    </p:spTree>
    <p:extLst>
      <p:ext uri="{BB962C8B-B14F-4D97-AF65-F5344CB8AC3E}">
        <p14:creationId xmlns:p14="http://schemas.microsoft.com/office/powerpoint/2010/main" val="235142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Picture 141">
            <a:extLst>
              <a:ext uri="{FF2B5EF4-FFF2-40B4-BE49-F238E27FC236}">
                <a16:creationId xmlns:a16="http://schemas.microsoft.com/office/drawing/2014/main" id="{F4AD5954-DEC5-4208-A336-01E297BF505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extBox 1"/>
          <p:cNvSpPr txBox="1"/>
          <p:nvPr/>
        </p:nvSpPr>
        <p:spPr>
          <a:xfrm>
            <a:off x="106680" y="6550223"/>
            <a:ext cx="1658325" cy="307777"/>
          </a:xfrm>
          <a:prstGeom prst="rect">
            <a:avLst/>
          </a:prstGeom>
          <a:noFill/>
        </p:spPr>
        <p:txBody>
          <a:bodyPr wrap="square" rtlCol="0">
            <a:spAutoFit/>
          </a:bodyPr>
          <a:lstStyle/>
          <a:p>
            <a:r>
              <a:rPr lang="en-US" sz="1400" dirty="0">
                <a:solidFill>
                  <a:schemeClr val="bg1"/>
                </a:solidFill>
              </a:rPr>
              <a:t>Mosiah 9:2-3</a:t>
            </a:r>
          </a:p>
        </p:txBody>
      </p:sp>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Aharoni" pitchFamily="2" charset="-79"/>
                <a:cs typeface="Aharoni" pitchFamily="2" charset="-79"/>
              </a:rPr>
              <a:t>Laman</a:t>
            </a:r>
          </a:p>
        </p:txBody>
      </p:sp>
      <p:sp>
        <p:nvSpPr>
          <p:cNvPr id="7" name="TextBox 6"/>
          <p:cNvSpPr txBox="1"/>
          <p:nvPr/>
        </p:nvSpPr>
        <p:spPr>
          <a:xfrm>
            <a:off x="347472" y="1106425"/>
            <a:ext cx="7744968" cy="4401205"/>
          </a:xfrm>
          <a:prstGeom prst="rect">
            <a:avLst/>
          </a:prstGeom>
          <a:noFill/>
        </p:spPr>
        <p:txBody>
          <a:bodyPr wrap="square" rtlCol="0">
            <a:spAutoFit/>
          </a:bodyPr>
          <a:lstStyle/>
          <a:p>
            <a:pPr fontAlgn="base"/>
            <a:r>
              <a:rPr lang="en-US" sz="2000" dirty="0">
                <a:solidFill>
                  <a:schemeClr val="bg1"/>
                </a:solidFill>
              </a:rPr>
              <a:t>He was king of the </a:t>
            </a:r>
            <a:r>
              <a:rPr lang="en-US" sz="2000" dirty="0" err="1">
                <a:solidFill>
                  <a:schemeClr val="bg1"/>
                </a:solidFill>
              </a:rPr>
              <a:t>Lamanites</a:t>
            </a:r>
            <a:r>
              <a:rPr lang="en-US" sz="2000" dirty="0">
                <a:solidFill>
                  <a:schemeClr val="bg1"/>
                </a:solidFill>
              </a:rPr>
              <a:t> at the time </a:t>
            </a:r>
            <a:r>
              <a:rPr lang="en-US" sz="2000" dirty="0" err="1">
                <a:solidFill>
                  <a:schemeClr val="bg1"/>
                </a:solidFill>
              </a:rPr>
              <a:t>Zeniff</a:t>
            </a:r>
            <a:r>
              <a:rPr lang="en-US" sz="2000" dirty="0">
                <a:solidFill>
                  <a:schemeClr val="bg1"/>
                </a:solidFill>
              </a:rPr>
              <a:t> and his followers came up (southward) from </a:t>
            </a:r>
            <a:r>
              <a:rPr lang="en-US" sz="2000" dirty="0" err="1">
                <a:solidFill>
                  <a:schemeClr val="bg1"/>
                </a:solidFill>
              </a:rPr>
              <a:t>Zarahemla</a:t>
            </a:r>
            <a:r>
              <a:rPr lang="en-US" sz="2000" dirty="0">
                <a:solidFill>
                  <a:schemeClr val="bg1"/>
                </a:solidFill>
              </a:rPr>
              <a:t> around 200 BC</a:t>
            </a:r>
          </a:p>
          <a:p>
            <a:pPr fontAlgn="base"/>
            <a:endParaRPr lang="en-US" sz="2000" dirty="0">
              <a:solidFill>
                <a:schemeClr val="bg1"/>
              </a:solidFill>
            </a:endParaRPr>
          </a:p>
          <a:p>
            <a:pPr fontAlgn="base"/>
            <a:r>
              <a:rPr lang="en-US" sz="2000" dirty="0">
                <a:solidFill>
                  <a:schemeClr val="bg1"/>
                </a:solidFill>
              </a:rPr>
              <a:t>He allowed </a:t>
            </a:r>
            <a:r>
              <a:rPr lang="en-US" sz="2000" dirty="0" err="1">
                <a:solidFill>
                  <a:schemeClr val="bg1"/>
                </a:solidFill>
              </a:rPr>
              <a:t>Zeniff</a:t>
            </a:r>
            <a:r>
              <a:rPr lang="en-US" sz="2000" dirty="0">
                <a:solidFill>
                  <a:schemeClr val="bg1"/>
                </a:solidFill>
              </a:rPr>
              <a:t> permission to occupy the territory by covenant (Mosiah 9:6)</a:t>
            </a:r>
          </a:p>
          <a:p>
            <a:pPr fontAlgn="base"/>
            <a:endParaRPr lang="en-US" sz="2000" dirty="0">
              <a:solidFill>
                <a:schemeClr val="bg1"/>
              </a:solidFill>
            </a:endParaRPr>
          </a:p>
          <a:p>
            <a:pPr fontAlgn="base"/>
            <a:r>
              <a:rPr lang="en-US" sz="2000" dirty="0">
                <a:solidFill>
                  <a:schemeClr val="bg1"/>
                </a:solidFill>
              </a:rPr>
              <a:t>He held a secret agenda</a:t>
            </a:r>
          </a:p>
          <a:p>
            <a:pPr fontAlgn="base"/>
            <a:endParaRPr lang="en-US" sz="2000" dirty="0">
              <a:solidFill>
                <a:schemeClr val="bg1"/>
              </a:solidFill>
            </a:endParaRPr>
          </a:p>
          <a:p>
            <a:pPr fontAlgn="base"/>
            <a:r>
              <a:rPr lang="en-US" sz="2000" dirty="0">
                <a:solidFill>
                  <a:schemeClr val="bg1"/>
                </a:solidFill>
              </a:rPr>
              <a:t>His people were lazy and idolatrous (Mosiah 9:12)</a:t>
            </a:r>
          </a:p>
          <a:p>
            <a:pPr fontAlgn="base"/>
            <a:endParaRPr lang="en-US" sz="2000" dirty="0">
              <a:solidFill>
                <a:schemeClr val="bg1"/>
              </a:solidFill>
            </a:endParaRPr>
          </a:p>
          <a:p>
            <a:pPr fontAlgn="base"/>
            <a:r>
              <a:rPr lang="en-US" sz="2000" dirty="0">
                <a:solidFill>
                  <a:schemeClr val="bg1"/>
                </a:solidFill>
              </a:rPr>
              <a:t>After 12 years and </a:t>
            </a:r>
            <a:r>
              <a:rPr lang="en-US" sz="2000" dirty="0" err="1">
                <a:solidFill>
                  <a:schemeClr val="bg1"/>
                </a:solidFill>
              </a:rPr>
              <a:t>Zeniff’s</a:t>
            </a:r>
            <a:r>
              <a:rPr lang="en-US" sz="2000" dirty="0">
                <a:solidFill>
                  <a:schemeClr val="bg1"/>
                </a:solidFill>
              </a:rPr>
              <a:t> people were prosperous, Laman broke his covenant and stirred up his people to war</a:t>
            </a:r>
          </a:p>
          <a:p>
            <a:pPr fontAlgn="base"/>
            <a:endParaRPr lang="en-US" sz="2000" dirty="0">
              <a:solidFill>
                <a:schemeClr val="bg1"/>
              </a:solidFill>
            </a:endParaRPr>
          </a:p>
          <a:p>
            <a:pPr fontAlgn="base"/>
            <a:r>
              <a:rPr lang="en-US" sz="2000" dirty="0">
                <a:solidFill>
                  <a:schemeClr val="bg1"/>
                </a:solidFill>
              </a:rPr>
              <a:t>He died around 178 BC and his son, also named Laman, succeeded him</a:t>
            </a:r>
          </a:p>
        </p:txBody>
      </p:sp>
      <p:grpSp>
        <p:nvGrpSpPr>
          <p:cNvPr id="56" name="Group 55"/>
          <p:cNvGrpSpPr/>
          <p:nvPr/>
        </p:nvGrpSpPr>
        <p:grpSpPr>
          <a:xfrm>
            <a:off x="8427720" y="1505712"/>
            <a:ext cx="2138218" cy="3742388"/>
            <a:chOff x="1022927" y="662708"/>
            <a:chExt cx="2671618" cy="4580588"/>
          </a:xfrm>
        </p:grpSpPr>
        <p:sp>
          <p:nvSpPr>
            <p:cNvPr id="57" name="Rounded Rectangle 56"/>
            <p:cNvSpPr/>
            <p:nvPr/>
          </p:nvSpPr>
          <p:spPr>
            <a:xfrm>
              <a:off x="1752600" y="3276600"/>
              <a:ext cx="1295400" cy="1295400"/>
            </a:xfrm>
            <a:prstGeom prst="roundRect">
              <a:avLst/>
            </a:prstGeom>
            <a:solidFill>
              <a:srgbClr val="D4A9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10800000">
              <a:off x="1022927" y="662708"/>
              <a:ext cx="2671618" cy="381000"/>
            </a:xfrm>
            <a:prstGeom prst="trapezoid">
              <a:avLst>
                <a:gd name="adj" fmla="val 71825"/>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rot="10800000">
              <a:off x="1219200" y="914400"/>
              <a:ext cx="2286000" cy="1447800"/>
            </a:xfrm>
            <a:prstGeom prst="trapezoid">
              <a:avLst>
                <a:gd name="adj" fmla="val 4031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2239819" y="1066800"/>
              <a:ext cx="383308" cy="415636"/>
            </a:xfrm>
            <a:prstGeom prst="roundRect">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1981200" y="1447800"/>
              <a:ext cx="838200" cy="533400"/>
            </a:xfrm>
            <a:prstGeom prst="roundRect">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5400000">
              <a:off x="1586896" y="1918303"/>
              <a:ext cx="1600201" cy="1878395"/>
            </a:xfrm>
            <a:prstGeom prst="ellipse">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gular Pentagon 62"/>
            <p:cNvSpPr/>
            <p:nvPr/>
          </p:nvSpPr>
          <p:spPr>
            <a:xfrm rot="10800000">
              <a:off x="1524000" y="2057400"/>
              <a:ext cx="1752600" cy="1981200"/>
            </a:xfrm>
            <a:prstGeom prst="pentagon">
              <a:avLst/>
            </a:prstGeom>
            <a:solidFill>
              <a:srgbClr val="D4A9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rot="5400000">
              <a:off x="2200564" y="1403927"/>
              <a:ext cx="381000" cy="1295400"/>
            </a:xfrm>
            <a:prstGeom prst="moon">
              <a:avLst>
                <a:gd name="adj" fmla="val 8750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16"/>
            <p:cNvGrpSpPr/>
            <p:nvPr/>
          </p:nvGrpSpPr>
          <p:grpSpPr>
            <a:xfrm>
              <a:off x="1893454" y="1985818"/>
              <a:ext cx="1043709" cy="189345"/>
              <a:chOff x="3810000" y="602673"/>
              <a:chExt cx="2708563" cy="1073727"/>
            </a:xfrm>
          </p:grpSpPr>
          <p:grpSp>
            <p:nvGrpSpPr>
              <p:cNvPr id="132" name="Group 9"/>
              <p:cNvGrpSpPr/>
              <p:nvPr/>
            </p:nvGrpSpPr>
            <p:grpSpPr>
              <a:xfrm>
                <a:off x="3810000" y="609600"/>
                <a:ext cx="1706418" cy="1066800"/>
                <a:chOff x="3810000" y="609600"/>
                <a:chExt cx="1706418" cy="1066800"/>
              </a:xfrm>
            </p:grpSpPr>
            <p:sp>
              <p:nvSpPr>
                <p:cNvPr id="137" name="Rectangle 5"/>
                <p:cNvSpPr/>
                <p:nvPr/>
              </p:nvSpPr>
              <p:spPr>
                <a:xfrm>
                  <a:off x="3810000" y="609600"/>
                  <a:ext cx="990600" cy="10668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iamond 4"/>
                <p:cNvSpPr/>
                <p:nvPr/>
              </p:nvSpPr>
              <p:spPr>
                <a:xfrm>
                  <a:off x="3962400" y="685800"/>
                  <a:ext cx="685800" cy="914400"/>
                </a:xfrm>
                <a:prstGeom prst="diamond">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Diamond 6"/>
                <p:cNvSpPr/>
                <p:nvPr/>
              </p:nvSpPr>
              <p:spPr>
                <a:xfrm>
                  <a:off x="4830618" y="665018"/>
                  <a:ext cx="685800" cy="914400"/>
                </a:xfrm>
                <a:prstGeom prst="diamond">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7"/>
                <p:cNvSpPr/>
                <p:nvPr/>
              </p:nvSpPr>
              <p:spPr>
                <a:xfrm>
                  <a:off x="5001491" y="891309"/>
                  <a:ext cx="3429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Diamond 8"/>
                <p:cNvSpPr/>
                <p:nvPr/>
              </p:nvSpPr>
              <p:spPr>
                <a:xfrm>
                  <a:off x="4128655" y="905163"/>
                  <a:ext cx="3429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0"/>
              <p:cNvGrpSpPr/>
              <p:nvPr/>
            </p:nvGrpSpPr>
            <p:grpSpPr>
              <a:xfrm>
                <a:off x="5527963" y="602673"/>
                <a:ext cx="990600" cy="1066800"/>
                <a:chOff x="3810000" y="609600"/>
                <a:chExt cx="990600" cy="1066800"/>
              </a:xfrm>
            </p:grpSpPr>
            <p:sp>
              <p:nvSpPr>
                <p:cNvPr id="134" name="Rectangle 11"/>
                <p:cNvSpPr/>
                <p:nvPr/>
              </p:nvSpPr>
              <p:spPr>
                <a:xfrm>
                  <a:off x="3810000" y="609600"/>
                  <a:ext cx="990600" cy="10668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iamond 12"/>
                <p:cNvSpPr/>
                <p:nvPr/>
              </p:nvSpPr>
              <p:spPr>
                <a:xfrm>
                  <a:off x="3962400" y="685800"/>
                  <a:ext cx="685800" cy="914400"/>
                </a:xfrm>
                <a:prstGeom prst="diamond">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iamond 135"/>
                <p:cNvSpPr/>
                <p:nvPr/>
              </p:nvSpPr>
              <p:spPr>
                <a:xfrm>
                  <a:off x="4128655" y="905163"/>
                  <a:ext cx="3429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6" name="Group 9"/>
            <p:cNvGrpSpPr/>
            <p:nvPr/>
          </p:nvGrpSpPr>
          <p:grpSpPr>
            <a:xfrm>
              <a:off x="2290618" y="1124527"/>
              <a:ext cx="254000" cy="298901"/>
              <a:chOff x="3810000" y="609600"/>
              <a:chExt cx="990600" cy="1066800"/>
            </a:xfrm>
          </p:grpSpPr>
          <p:sp>
            <p:nvSpPr>
              <p:cNvPr id="129" name="Rectangle 24"/>
              <p:cNvSpPr/>
              <p:nvPr/>
            </p:nvSpPr>
            <p:spPr>
              <a:xfrm>
                <a:off x="3810000" y="609600"/>
                <a:ext cx="990600" cy="10668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Diamond 25"/>
              <p:cNvSpPr/>
              <p:nvPr/>
            </p:nvSpPr>
            <p:spPr>
              <a:xfrm>
                <a:off x="3962400" y="685800"/>
                <a:ext cx="685800" cy="914400"/>
              </a:xfrm>
              <a:prstGeom prst="diamond">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Diamond 130"/>
              <p:cNvSpPr/>
              <p:nvPr/>
            </p:nvSpPr>
            <p:spPr>
              <a:xfrm>
                <a:off x="4128655" y="905163"/>
                <a:ext cx="3429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40"/>
            <p:cNvGrpSpPr/>
            <p:nvPr/>
          </p:nvGrpSpPr>
          <p:grpSpPr>
            <a:xfrm>
              <a:off x="2027382" y="1475509"/>
              <a:ext cx="350982" cy="325582"/>
              <a:chOff x="4830618" y="665018"/>
              <a:chExt cx="685800" cy="914400"/>
            </a:xfrm>
          </p:grpSpPr>
          <p:sp>
            <p:nvSpPr>
              <p:cNvPr id="127" name="Diamond 126"/>
              <p:cNvSpPr/>
              <p:nvPr/>
            </p:nvSpPr>
            <p:spPr>
              <a:xfrm>
                <a:off x="4830618" y="665018"/>
                <a:ext cx="685800" cy="914400"/>
              </a:xfrm>
              <a:prstGeom prst="diamond">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p:cNvSpPr/>
              <p:nvPr/>
            </p:nvSpPr>
            <p:spPr>
              <a:xfrm>
                <a:off x="5001491" y="891309"/>
                <a:ext cx="3429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47"/>
            <p:cNvGrpSpPr/>
            <p:nvPr/>
          </p:nvGrpSpPr>
          <p:grpSpPr>
            <a:xfrm>
              <a:off x="2385291" y="1470891"/>
              <a:ext cx="350982" cy="325582"/>
              <a:chOff x="4830618" y="665018"/>
              <a:chExt cx="685800" cy="914400"/>
            </a:xfrm>
          </p:grpSpPr>
          <p:sp>
            <p:nvSpPr>
              <p:cNvPr id="125" name="Diamond 124"/>
              <p:cNvSpPr/>
              <p:nvPr/>
            </p:nvSpPr>
            <p:spPr>
              <a:xfrm>
                <a:off x="4830618" y="665018"/>
                <a:ext cx="685800" cy="914400"/>
              </a:xfrm>
              <a:prstGeom prst="diamond">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iamond 125"/>
              <p:cNvSpPr/>
              <p:nvPr/>
            </p:nvSpPr>
            <p:spPr>
              <a:xfrm>
                <a:off x="5001491" y="891309"/>
                <a:ext cx="3429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p:nvPr/>
          </p:nvSpPr>
          <p:spPr>
            <a:xfrm>
              <a:off x="2336800" y="3791527"/>
              <a:ext cx="131618" cy="198582"/>
            </a:xfrm>
            <a:prstGeom prst="ellipse">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a:off x="1295400" y="4114800"/>
              <a:ext cx="2286000" cy="1066800"/>
            </a:xfrm>
            <a:prstGeom prst="trapezoid">
              <a:avLst>
                <a:gd name="adj" fmla="val 34888"/>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rot="10800000">
              <a:off x="1752600" y="4114800"/>
              <a:ext cx="1295400" cy="304800"/>
            </a:xfrm>
            <a:prstGeom prst="triangle">
              <a:avLst/>
            </a:prstGeom>
            <a:solidFill>
              <a:srgbClr val="D4A9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a:off x="1828800" y="4038600"/>
              <a:ext cx="1143000" cy="121919"/>
            </a:xfrm>
            <a:prstGeom prst="roundRect">
              <a:avLst>
                <a:gd name="adj" fmla="val 50000"/>
              </a:avLst>
            </a:prstGeom>
            <a:solidFill>
              <a:srgbClr val="D4A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110"/>
            <p:cNvGrpSpPr/>
            <p:nvPr/>
          </p:nvGrpSpPr>
          <p:grpSpPr>
            <a:xfrm>
              <a:off x="1371600" y="4038600"/>
              <a:ext cx="1976582" cy="1204696"/>
              <a:chOff x="4592751" y="3276600"/>
              <a:chExt cx="2625498" cy="1600200"/>
            </a:xfrm>
          </p:grpSpPr>
          <p:sp>
            <p:nvSpPr>
              <p:cNvPr id="74" name="Moon 73"/>
              <p:cNvSpPr/>
              <p:nvPr/>
            </p:nvSpPr>
            <p:spPr>
              <a:xfrm rot="16200000">
                <a:off x="5143500" y="2933700"/>
                <a:ext cx="1600200" cy="2286000"/>
              </a:xfrm>
              <a:prstGeom prst="moon">
                <a:avLst>
                  <a:gd name="adj" fmla="val 82323"/>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16200000">
                <a:off x="5337075" y="3044925"/>
                <a:ext cx="1213054" cy="2133601"/>
              </a:xfrm>
              <a:prstGeom prst="moon">
                <a:avLst>
                  <a:gd name="adj" fmla="val 8750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108"/>
              <p:cNvGrpSpPr/>
              <p:nvPr/>
            </p:nvGrpSpPr>
            <p:grpSpPr>
              <a:xfrm>
                <a:off x="5029200" y="3733800"/>
                <a:ext cx="1717300" cy="741782"/>
                <a:chOff x="5034682" y="4194181"/>
                <a:chExt cx="1717300" cy="741782"/>
              </a:xfrm>
            </p:grpSpPr>
            <p:grpSp>
              <p:nvGrpSpPr>
                <p:cNvPr id="113" name="Group 101"/>
                <p:cNvGrpSpPr/>
                <p:nvPr/>
              </p:nvGrpSpPr>
              <p:grpSpPr>
                <a:xfrm>
                  <a:off x="5034682" y="4194181"/>
                  <a:ext cx="778364" cy="740345"/>
                  <a:chOff x="5034682" y="4194181"/>
                  <a:chExt cx="778364" cy="740345"/>
                </a:xfrm>
              </p:grpSpPr>
              <p:sp>
                <p:nvSpPr>
                  <p:cNvPr id="120" name="Round Diagonal Corner Rectangle 119"/>
                  <p:cNvSpPr/>
                  <p:nvPr/>
                </p:nvSpPr>
                <p:spPr>
                  <a:xfrm rot="6347036">
                    <a:off x="4781219" y="4447644"/>
                    <a:ext cx="615654" cy="108727"/>
                  </a:xfrm>
                  <a:prstGeom prst="round2DiagRect">
                    <a:avLst>
                      <a:gd name="adj1" fmla="val 0"/>
                      <a:gd name="adj2" fmla="val 5000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 Diagonal Corner Rectangle 120"/>
                  <p:cNvSpPr/>
                  <p:nvPr/>
                </p:nvSpPr>
                <p:spPr>
                  <a:xfrm rot="6347036">
                    <a:off x="4933619" y="4447645"/>
                    <a:ext cx="615654" cy="108727"/>
                  </a:xfrm>
                  <a:prstGeom prst="round2DiagRect">
                    <a:avLst>
                      <a:gd name="adj1" fmla="val 0"/>
                      <a:gd name="adj2" fmla="val 5000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 Diagonal Corner Rectangle 121"/>
                  <p:cNvSpPr/>
                  <p:nvPr/>
                </p:nvSpPr>
                <p:spPr>
                  <a:xfrm rot="6199524">
                    <a:off x="5109110" y="4503062"/>
                    <a:ext cx="615654" cy="108727"/>
                  </a:xfrm>
                  <a:prstGeom prst="round2DiagRect">
                    <a:avLst>
                      <a:gd name="adj1" fmla="val 0"/>
                      <a:gd name="adj2" fmla="val 5000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 Diagonal Corner Rectangle 122"/>
                  <p:cNvSpPr/>
                  <p:nvPr/>
                </p:nvSpPr>
                <p:spPr>
                  <a:xfrm rot="5967606">
                    <a:off x="5263820" y="4542317"/>
                    <a:ext cx="615654" cy="108727"/>
                  </a:xfrm>
                  <a:prstGeom prst="round2DiagRect">
                    <a:avLst>
                      <a:gd name="adj1" fmla="val 0"/>
                      <a:gd name="adj2" fmla="val 5000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 Diagonal Corner Rectangle 123"/>
                  <p:cNvSpPr/>
                  <p:nvPr/>
                </p:nvSpPr>
                <p:spPr>
                  <a:xfrm rot="5643868">
                    <a:off x="5450856" y="4572335"/>
                    <a:ext cx="615654" cy="108727"/>
                  </a:xfrm>
                  <a:prstGeom prst="round2DiagRect">
                    <a:avLst>
                      <a:gd name="adj1" fmla="val 0"/>
                      <a:gd name="adj2" fmla="val 5000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02"/>
                <p:cNvGrpSpPr/>
                <p:nvPr/>
              </p:nvGrpSpPr>
              <p:grpSpPr>
                <a:xfrm flipH="1">
                  <a:off x="5973618" y="4195618"/>
                  <a:ext cx="778364" cy="740345"/>
                  <a:chOff x="5034682" y="4194181"/>
                  <a:chExt cx="778364" cy="740345"/>
                </a:xfrm>
              </p:grpSpPr>
              <p:sp>
                <p:nvSpPr>
                  <p:cNvPr id="115" name="Round Diagonal Corner Rectangle 114"/>
                  <p:cNvSpPr/>
                  <p:nvPr/>
                </p:nvSpPr>
                <p:spPr>
                  <a:xfrm rot="6347036">
                    <a:off x="4781219" y="4447644"/>
                    <a:ext cx="615654" cy="108727"/>
                  </a:xfrm>
                  <a:prstGeom prst="round2DiagRect">
                    <a:avLst>
                      <a:gd name="adj1" fmla="val 0"/>
                      <a:gd name="adj2" fmla="val 5000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 Diagonal Corner Rectangle 115"/>
                  <p:cNvSpPr/>
                  <p:nvPr/>
                </p:nvSpPr>
                <p:spPr>
                  <a:xfrm rot="6347036">
                    <a:off x="4933619" y="4447645"/>
                    <a:ext cx="615654" cy="108727"/>
                  </a:xfrm>
                  <a:prstGeom prst="round2DiagRect">
                    <a:avLst>
                      <a:gd name="adj1" fmla="val 0"/>
                      <a:gd name="adj2" fmla="val 5000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 Diagonal Corner Rectangle 116"/>
                  <p:cNvSpPr/>
                  <p:nvPr/>
                </p:nvSpPr>
                <p:spPr>
                  <a:xfrm rot="6199524">
                    <a:off x="5109110" y="4503062"/>
                    <a:ext cx="615654" cy="108727"/>
                  </a:xfrm>
                  <a:prstGeom prst="round2DiagRect">
                    <a:avLst>
                      <a:gd name="adj1" fmla="val 0"/>
                      <a:gd name="adj2" fmla="val 5000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 Diagonal Corner Rectangle 117"/>
                  <p:cNvSpPr/>
                  <p:nvPr/>
                </p:nvSpPr>
                <p:spPr>
                  <a:xfrm rot="5967606">
                    <a:off x="5263820" y="4542317"/>
                    <a:ext cx="615654" cy="108727"/>
                  </a:xfrm>
                  <a:prstGeom prst="round2DiagRect">
                    <a:avLst>
                      <a:gd name="adj1" fmla="val 0"/>
                      <a:gd name="adj2" fmla="val 5000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 Diagonal Corner Rectangle 118"/>
                  <p:cNvSpPr/>
                  <p:nvPr/>
                </p:nvSpPr>
                <p:spPr>
                  <a:xfrm rot="5643868">
                    <a:off x="5450856" y="4572335"/>
                    <a:ext cx="615654" cy="108727"/>
                  </a:xfrm>
                  <a:prstGeom prst="round2DiagRect">
                    <a:avLst>
                      <a:gd name="adj1" fmla="val 0"/>
                      <a:gd name="adj2" fmla="val 5000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 name="Group 68"/>
              <p:cNvGrpSpPr/>
              <p:nvPr/>
            </p:nvGrpSpPr>
            <p:grpSpPr>
              <a:xfrm>
                <a:off x="4592751" y="3291090"/>
                <a:ext cx="893649" cy="671311"/>
                <a:chOff x="4592751" y="3291090"/>
                <a:chExt cx="893649" cy="671311"/>
              </a:xfrm>
            </p:grpSpPr>
            <p:sp>
              <p:nvSpPr>
                <p:cNvPr id="105" name="Moon 104"/>
                <p:cNvSpPr/>
                <p:nvPr/>
              </p:nvSpPr>
              <p:spPr>
                <a:xfrm rot="14599539">
                  <a:off x="4688544" y="3251719"/>
                  <a:ext cx="162975" cy="354562"/>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oon 105"/>
                <p:cNvSpPr/>
                <p:nvPr/>
              </p:nvSpPr>
              <p:spPr>
                <a:xfrm rot="1027524">
                  <a:off x="4770515" y="3291090"/>
                  <a:ext cx="148950" cy="335639"/>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06"/>
                <p:cNvSpPr/>
                <p:nvPr/>
              </p:nvSpPr>
              <p:spPr>
                <a:xfrm rot="11401459">
                  <a:off x="5133932" y="3440480"/>
                  <a:ext cx="161899" cy="342030"/>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20848868">
                  <a:off x="5257800" y="3429001"/>
                  <a:ext cx="228600" cy="533400"/>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20984401">
                  <a:off x="4915119" y="3369470"/>
                  <a:ext cx="227644" cy="450707"/>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20164884">
                  <a:off x="5166214" y="3527785"/>
                  <a:ext cx="183170" cy="338791"/>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10210068">
                  <a:off x="5066559" y="3375639"/>
                  <a:ext cx="153880" cy="450809"/>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11"/>
                <p:cNvSpPr/>
                <p:nvPr/>
              </p:nvSpPr>
              <p:spPr>
                <a:xfrm rot="19505715">
                  <a:off x="4860089" y="3375382"/>
                  <a:ext cx="160128" cy="258269"/>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69"/>
              <p:cNvGrpSpPr/>
              <p:nvPr/>
            </p:nvGrpSpPr>
            <p:grpSpPr>
              <a:xfrm flipH="1">
                <a:off x="6324600" y="3276600"/>
                <a:ext cx="893649" cy="671311"/>
                <a:chOff x="4592751" y="3291090"/>
                <a:chExt cx="893649" cy="671311"/>
              </a:xfrm>
            </p:grpSpPr>
            <p:sp>
              <p:nvSpPr>
                <p:cNvPr id="97" name="Moon 96"/>
                <p:cNvSpPr/>
                <p:nvPr/>
              </p:nvSpPr>
              <p:spPr>
                <a:xfrm rot="14599539">
                  <a:off x="4688544" y="3251719"/>
                  <a:ext cx="162975" cy="354562"/>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oon 97"/>
                <p:cNvSpPr/>
                <p:nvPr/>
              </p:nvSpPr>
              <p:spPr>
                <a:xfrm rot="1027524">
                  <a:off x="4770515" y="3291090"/>
                  <a:ext cx="148950" cy="335639"/>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11401459">
                  <a:off x="5133932" y="3440480"/>
                  <a:ext cx="161899" cy="342030"/>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oon 99"/>
                <p:cNvSpPr/>
                <p:nvPr/>
              </p:nvSpPr>
              <p:spPr>
                <a:xfrm rot="20848868">
                  <a:off x="5257800" y="3429001"/>
                  <a:ext cx="228600" cy="533400"/>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p:cNvSpPr/>
                <p:nvPr/>
              </p:nvSpPr>
              <p:spPr>
                <a:xfrm rot="20984401">
                  <a:off x="4915119" y="3369470"/>
                  <a:ext cx="227644" cy="450707"/>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101"/>
                <p:cNvSpPr/>
                <p:nvPr/>
              </p:nvSpPr>
              <p:spPr>
                <a:xfrm rot="20164884">
                  <a:off x="5166214" y="3527785"/>
                  <a:ext cx="183170" cy="338791"/>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102"/>
                <p:cNvSpPr/>
                <p:nvPr/>
              </p:nvSpPr>
              <p:spPr>
                <a:xfrm rot="10210068">
                  <a:off x="5066559" y="3375639"/>
                  <a:ext cx="153880" cy="450809"/>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p:cNvSpPr/>
                <p:nvPr/>
              </p:nvSpPr>
              <p:spPr>
                <a:xfrm rot="19505715">
                  <a:off x="4860089" y="3375382"/>
                  <a:ext cx="160128" cy="258269"/>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p:nvPr/>
            </p:nvGrpSpPr>
            <p:grpSpPr>
              <a:xfrm rot="19987737">
                <a:off x="5669796" y="3453170"/>
                <a:ext cx="893649" cy="668724"/>
                <a:chOff x="4592751" y="3293677"/>
                <a:chExt cx="893649" cy="668724"/>
              </a:xfrm>
            </p:grpSpPr>
            <p:sp>
              <p:nvSpPr>
                <p:cNvPr id="89" name="Moon 88"/>
                <p:cNvSpPr/>
                <p:nvPr/>
              </p:nvSpPr>
              <p:spPr>
                <a:xfrm rot="14599539">
                  <a:off x="4688544" y="3251719"/>
                  <a:ext cx="162975" cy="354562"/>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89"/>
                <p:cNvSpPr/>
                <p:nvPr/>
              </p:nvSpPr>
              <p:spPr>
                <a:xfrm rot="1027524">
                  <a:off x="4756883" y="3293677"/>
                  <a:ext cx="179767" cy="423581"/>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90"/>
                <p:cNvSpPr/>
                <p:nvPr/>
              </p:nvSpPr>
              <p:spPr>
                <a:xfrm rot="11401459">
                  <a:off x="5133932" y="3440480"/>
                  <a:ext cx="161899" cy="342030"/>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p:cNvSpPr/>
                <p:nvPr/>
              </p:nvSpPr>
              <p:spPr>
                <a:xfrm rot="20848868">
                  <a:off x="5257800" y="3429001"/>
                  <a:ext cx="228600" cy="533400"/>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oon 92"/>
                <p:cNvSpPr/>
                <p:nvPr/>
              </p:nvSpPr>
              <p:spPr>
                <a:xfrm rot="20984401">
                  <a:off x="4927136" y="3368390"/>
                  <a:ext cx="227644" cy="585643"/>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oon 93"/>
                <p:cNvSpPr/>
                <p:nvPr/>
              </p:nvSpPr>
              <p:spPr>
                <a:xfrm rot="20164884">
                  <a:off x="5166214" y="3527785"/>
                  <a:ext cx="183170" cy="338791"/>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oon 94"/>
                <p:cNvSpPr/>
                <p:nvPr/>
              </p:nvSpPr>
              <p:spPr>
                <a:xfrm rot="10210068">
                  <a:off x="5066559" y="3375639"/>
                  <a:ext cx="153880" cy="450809"/>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19505715">
                  <a:off x="4860089" y="3375382"/>
                  <a:ext cx="160128" cy="258269"/>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87"/>
              <p:cNvGrpSpPr/>
              <p:nvPr/>
            </p:nvGrpSpPr>
            <p:grpSpPr>
              <a:xfrm rot="1186316" flipH="1">
                <a:off x="5268803" y="3407962"/>
                <a:ext cx="893649" cy="671311"/>
                <a:chOff x="4592751" y="3291090"/>
                <a:chExt cx="893649" cy="671311"/>
              </a:xfrm>
            </p:grpSpPr>
            <p:sp>
              <p:nvSpPr>
                <p:cNvPr id="81" name="Moon 80"/>
                <p:cNvSpPr/>
                <p:nvPr/>
              </p:nvSpPr>
              <p:spPr>
                <a:xfrm rot="14599539">
                  <a:off x="4688544" y="3251719"/>
                  <a:ext cx="162975" cy="354562"/>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rot="1027524">
                  <a:off x="4770515" y="3291090"/>
                  <a:ext cx="148950" cy="335639"/>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p:cNvSpPr/>
                <p:nvPr/>
              </p:nvSpPr>
              <p:spPr>
                <a:xfrm rot="11401459">
                  <a:off x="5133932" y="3440480"/>
                  <a:ext cx="161899" cy="342030"/>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83"/>
                <p:cNvSpPr/>
                <p:nvPr/>
              </p:nvSpPr>
              <p:spPr>
                <a:xfrm rot="20848868">
                  <a:off x="5257800" y="3429001"/>
                  <a:ext cx="228600" cy="533400"/>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p:cNvSpPr/>
                <p:nvPr/>
              </p:nvSpPr>
              <p:spPr>
                <a:xfrm rot="20984401">
                  <a:off x="4860569" y="3374367"/>
                  <a:ext cx="294270" cy="580324"/>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85"/>
                <p:cNvSpPr/>
                <p:nvPr/>
              </p:nvSpPr>
              <p:spPr>
                <a:xfrm rot="20164884">
                  <a:off x="5166214" y="3527785"/>
                  <a:ext cx="183170" cy="338791"/>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86"/>
                <p:cNvSpPr/>
                <p:nvPr/>
              </p:nvSpPr>
              <p:spPr>
                <a:xfrm rot="10210068">
                  <a:off x="5066559" y="3375639"/>
                  <a:ext cx="153880" cy="450809"/>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oon 87"/>
                <p:cNvSpPr/>
                <p:nvPr/>
              </p:nvSpPr>
              <p:spPr>
                <a:xfrm rot="19505715">
                  <a:off x="4860089" y="3375382"/>
                  <a:ext cx="160128" cy="258269"/>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 name="TextBox 4">
            <a:extLst>
              <a:ext uri="{FF2B5EF4-FFF2-40B4-BE49-F238E27FC236}">
                <a16:creationId xmlns:a16="http://schemas.microsoft.com/office/drawing/2014/main" id="{7BFB6691-73D6-073A-35BC-476636195B77}"/>
              </a:ext>
            </a:extLst>
          </p:cNvPr>
          <p:cNvSpPr txBox="1"/>
          <p:nvPr/>
        </p:nvSpPr>
        <p:spPr>
          <a:xfrm>
            <a:off x="6023811" y="6435467"/>
            <a:ext cx="6097772" cy="369332"/>
          </a:xfrm>
          <a:prstGeom prst="rect">
            <a:avLst/>
          </a:prstGeom>
          <a:noFill/>
        </p:spPr>
        <p:txBody>
          <a:bodyPr wrap="square">
            <a:spAutoFit/>
          </a:bodyPr>
          <a:lstStyle/>
          <a:p>
            <a:pPr algn="r"/>
            <a:r>
              <a:rPr lang="en-US" sz="1800" dirty="0">
                <a:solidFill>
                  <a:schemeClr val="bg1"/>
                </a:solidFill>
              </a:rPr>
              <a:t>Who’s Who</a:t>
            </a:r>
            <a:endParaRPr lang="en-US" dirty="0"/>
          </a:p>
        </p:txBody>
      </p:sp>
    </p:spTree>
    <p:extLst>
      <p:ext uri="{BB962C8B-B14F-4D97-AF65-F5344CB8AC3E}">
        <p14:creationId xmlns:p14="http://schemas.microsoft.com/office/powerpoint/2010/main" val="192322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9D04159-90F1-4839-8493-324B4D3C0A6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extBox 1"/>
          <p:cNvSpPr txBox="1"/>
          <p:nvPr/>
        </p:nvSpPr>
        <p:spPr>
          <a:xfrm>
            <a:off x="124968" y="6550223"/>
            <a:ext cx="9144000" cy="307777"/>
          </a:xfrm>
          <a:prstGeom prst="rect">
            <a:avLst/>
          </a:prstGeom>
          <a:noFill/>
        </p:spPr>
        <p:txBody>
          <a:bodyPr wrap="square" rtlCol="0">
            <a:spAutoFit/>
          </a:bodyPr>
          <a:lstStyle/>
          <a:p>
            <a:r>
              <a:rPr lang="en-US" sz="1400" dirty="0">
                <a:solidFill>
                  <a:schemeClr val="bg1"/>
                </a:solidFill>
              </a:rPr>
              <a:t>Mosiah 9:5	</a:t>
            </a:r>
          </a:p>
        </p:txBody>
      </p:sp>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Aharoni" pitchFamily="2" charset="-79"/>
                <a:cs typeface="Aharoni" pitchFamily="2" charset="-79"/>
              </a:rPr>
              <a:t>Possession of Land</a:t>
            </a:r>
          </a:p>
        </p:txBody>
      </p:sp>
      <p:sp>
        <p:nvSpPr>
          <p:cNvPr id="7" name="TextBox 6"/>
          <p:cNvSpPr txBox="1"/>
          <p:nvPr/>
        </p:nvSpPr>
        <p:spPr>
          <a:xfrm>
            <a:off x="615696" y="1508761"/>
            <a:ext cx="3505200" cy="2554545"/>
          </a:xfrm>
          <a:prstGeom prst="rect">
            <a:avLst/>
          </a:prstGeom>
          <a:noFill/>
        </p:spPr>
        <p:txBody>
          <a:bodyPr wrap="square" rtlCol="0">
            <a:spAutoFit/>
          </a:bodyPr>
          <a:lstStyle/>
          <a:p>
            <a:pPr fontAlgn="base"/>
            <a:r>
              <a:rPr lang="en-US" sz="2000" dirty="0">
                <a:solidFill>
                  <a:schemeClr val="bg1"/>
                </a:solidFill>
              </a:rPr>
              <a:t>“And it came to pass that I went again with four of my men into the city, in unto the king, that I might know of the disposition of the king, and that I might know if I might go in with my people and possess the land in peace.”</a:t>
            </a:r>
          </a:p>
        </p:txBody>
      </p:sp>
      <p:sp>
        <p:nvSpPr>
          <p:cNvPr id="8" name="TextBox 7"/>
          <p:cNvSpPr txBox="1"/>
          <p:nvPr/>
        </p:nvSpPr>
        <p:spPr>
          <a:xfrm>
            <a:off x="4953000" y="5410200"/>
            <a:ext cx="4114800" cy="1015663"/>
          </a:xfrm>
          <a:prstGeom prst="rect">
            <a:avLst/>
          </a:prstGeom>
          <a:noFill/>
        </p:spPr>
        <p:txBody>
          <a:bodyPr wrap="square" rtlCol="0">
            <a:spAutoFit/>
          </a:bodyPr>
          <a:lstStyle/>
          <a:p>
            <a:pPr fontAlgn="base"/>
            <a:r>
              <a:rPr lang="en-US" sz="2000" dirty="0">
                <a:solidFill>
                  <a:schemeClr val="bg1"/>
                </a:solidFill>
              </a:rPr>
              <a:t>The King allows </a:t>
            </a:r>
            <a:r>
              <a:rPr lang="en-US" sz="2000" dirty="0" err="1">
                <a:solidFill>
                  <a:schemeClr val="bg1"/>
                </a:solidFill>
              </a:rPr>
              <a:t>Zeniff</a:t>
            </a:r>
            <a:r>
              <a:rPr lang="en-US" sz="2000" dirty="0">
                <a:solidFill>
                  <a:schemeClr val="bg1"/>
                </a:solidFill>
              </a:rPr>
              <a:t> and his people to posses the land of Lehi-Nephi and the land of </a:t>
            </a:r>
            <a:r>
              <a:rPr lang="en-US" sz="2000" dirty="0" err="1">
                <a:solidFill>
                  <a:schemeClr val="bg1"/>
                </a:solidFill>
              </a:rPr>
              <a:t>Shilom</a:t>
            </a:r>
            <a:endParaRPr lang="en-US" sz="2000" dirty="0">
              <a:solidFill>
                <a:schemeClr val="bg1"/>
              </a:solidFill>
            </a:endParaRPr>
          </a:p>
        </p:txBody>
      </p:sp>
      <p:grpSp>
        <p:nvGrpSpPr>
          <p:cNvPr id="10" name="Group 9">
            <a:extLst>
              <a:ext uri="{FF2B5EF4-FFF2-40B4-BE49-F238E27FC236}">
                <a16:creationId xmlns:a16="http://schemas.microsoft.com/office/drawing/2014/main" id="{F47D5D18-EC75-4E31-9003-2F3E22984C9E}"/>
              </a:ext>
            </a:extLst>
          </p:cNvPr>
          <p:cNvGrpSpPr/>
          <p:nvPr/>
        </p:nvGrpSpPr>
        <p:grpSpPr>
          <a:xfrm>
            <a:off x="6915912" y="941832"/>
            <a:ext cx="3462528" cy="4181111"/>
            <a:chOff x="6915912" y="941832"/>
            <a:chExt cx="3462528" cy="4181111"/>
          </a:xfrm>
        </p:grpSpPr>
        <p:pic>
          <p:nvPicPr>
            <p:cNvPr id="6" name="Picture 5">
              <a:extLst>
                <a:ext uri="{FF2B5EF4-FFF2-40B4-BE49-F238E27FC236}">
                  <a16:creationId xmlns:a16="http://schemas.microsoft.com/office/drawing/2014/main" id="{97A6F5D1-BDD2-4837-BEB8-84861F870259}"/>
                </a:ext>
              </a:extLst>
            </p:cNvPr>
            <p:cNvPicPr>
              <a:picLocks noChangeAspect="1"/>
            </p:cNvPicPr>
            <p:nvPr/>
          </p:nvPicPr>
          <p:blipFill rotWithShape="1">
            <a:blip r:embed="rId4">
              <a:extLst>
                <a:ext uri="{28A0092B-C50C-407E-A947-70E740481C1C}">
                  <a14:useLocalDpi xmlns:a14="http://schemas.microsoft.com/office/drawing/2010/main" val="0"/>
                </a:ext>
              </a:extLst>
            </a:blip>
            <a:srcRect t="4907" r="2204"/>
            <a:stretch/>
          </p:blipFill>
          <p:spPr>
            <a:xfrm>
              <a:off x="6929120" y="941832"/>
              <a:ext cx="3449320" cy="3986784"/>
            </a:xfrm>
            <a:prstGeom prst="rect">
              <a:avLst/>
            </a:prstGeom>
          </p:spPr>
        </p:pic>
        <p:sp>
          <p:nvSpPr>
            <p:cNvPr id="11" name="TextBox 10">
              <a:extLst>
                <a:ext uri="{FF2B5EF4-FFF2-40B4-BE49-F238E27FC236}">
                  <a16:creationId xmlns:a16="http://schemas.microsoft.com/office/drawing/2014/main" id="{30D5FA8B-4645-4EDB-8931-C91F2D474C28}"/>
                </a:ext>
              </a:extLst>
            </p:cNvPr>
            <p:cNvSpPr txBox="1"/>
            <p:nvPr/>
          </p:nvSpPr>
          <p:spPr>
            <a:xfrm>
              <a:off x="6915912" y="4892111"/>
              <a:ext cx="1624584" cy="230832"/>
            </a:xfrm>
            <a:prstGeom prst="rect">
              <a:avLst/>
            </a:prstGeom>
            <a:noFill/>
          </p:spPr>
          <p:txBody>
            <a:bodyPr wrap="square" rtlCol="0">
              <a:spAutoFit/>
            </a:bodyPr>
            <a:lstStyle/>
            <a:p>
              <a:r>
                <a:rPr lang="en-US" sz="900" dirty="0">
                  <a:solidFill>
                    <a:schemeClr val="bg1"/>
                  </a:solidFill>
                </a:rPr>
                <a:t>James H. </a:t>
              </a:r>
              <a:r>
                <a:rPr lang="en-US" sz="900" dirty="0" err="1">
                  <a:solidFill>
                    <a:schemeClr val="bg1"/>
                  </a:solidFill>
                </a:rPr>
                <a:t>Fullmer</a:t>
              </a:r>
              <a:endParaRPr lang="en-US" sz="900" dirty="0">
                <a:solidFill>
                  <a:schemeClr val="bg1"/>
                </a:solidFill>
              </a:endParaRPr>
            </a:p>
          </p:txBody>
        </p:sp>
      </p:grpSp>
    </p:spTree>
    <p:extLst>
      <p:ext uri="{BB962C8B-B14F-4D97-AF65-F5344CB8AC3E}">
        <p14:creationId xmlns:p14="http://schemas.microsoft.com/office/powerpoint/2010/main" val="319131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93D382F-74DD-4B87-B53D-CA5E168A55C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extBox 1"/>
          <p:cNvSpPr txBox="1"/>
          <p:nvPr/>
        </p:nvSpPr>
        <p:spPr>
          <a:xfrm>
            <a:off x="234696" y="6550223"/>
            <a:ext cx="9144000" cy="307777"/>
          </a:xfrm>
          <a:prstGeom prst="rect">
            <a:avLst/>
          </a:prstGeom>
          <a:noFill/>
        </p:spPr>
        <p:txBody>
          <a:bodyPr wrap="square" rtlCol="0">
            <a:spAutoFit/>
          </a:bodyPr>
          <a:lstStyle/>
          <a:p>
            <a:r>
              <a:rPr lang="en-US" sz="1400" dirty="0">
                <a:solidFill>
                  <a:schemeClr val="bg1"/>
                </a:solidFill>
              </a:rPr>
              <a:t>Mosiah 9:3</a:t>
            </a:r>
          </a:p>
        </p:txBody>
      </p:sp>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Aharoni" pitchFamily="2" charset="-79"/>
                <a:cs typeface="Aharoni" pitchFamily="2" charset="-79"/>
              </a:rPr>
              <a:t>Overly Eager</a:t>
            </a:r>
          </a:p>
        </p:txBody>
      </p:sp>
      <p:sp>
        <p:nvSpPr>
          <p:cNvPr id="7" name="TextBox 6"/>
          <p:cNvSpPr txBox="1"/>
          <p:nvPr/>
        </p:nvSpPr>
        <p:spPr>
          <a:xfrm>
            <a:off x="2133600" y="1219200"/>
            <a:ext cx="8153400" cy="3416320"/>
          </a:xfrm>
          <a:prstGeom prst="rect">
            <a:avLst/>
          </a:prstGeom>
          <a:noFill/>
        </p:spPr>
        <p:txBody>
          <a:bodyPr wrap="square" rtlCol="0">
            <a:spAutoFit/>
          </a:bodyPr>
          <a:lstStyle/>
          <a:p>
            <a:pPr fontAlgn="base"/>
            <a:r>
              <a:rPr lang="en-US" sz="3600" dirty="0">
                <a:solidFill>
                  <a:srgbClr val="FFFF00"/>
                </a:solidFill>
              </a:rPr>
              <a:t>What are the dangers of being overly eager when making decisions?</a:t>
            </a:r>
          </a:p>
          <a:p>
            <a:pPr fontAlgn="base"/>
            <a:endParaRPr lang="en-US" sz="3600" dirty="0">
              <a:solidFill>
                <a:srgbClr val="FFFF00"/>
              </a:solidFill>
            </a:endParaRPr>
          </a:p>
          <a:p>
            <a:pPr fontAlgn="base"/>
            <a:endParaRPr lang="en-US" sz="3600" dirty="0">
              <a:solidFill>
                <a:srgbClr val="FFFF00"/>
              </a:solidFill>
            </a:endParaRPr>
          </a:p>
          <a:p>
            <a:pPr fontAlgn="base"/>
            <a:r>
              <a:rPr lang="en-US" sz="3600" dirty="0">
                <a:solidFill>
                  <a:srgbClr val="FFFF00"/>
                </a:solidFill>
              </a:rPr>
              <a:t>What are the dangers of making decisions without counseling with the Lord?</a:t>
            </a:r>
          </a:p>
        </p:txBody>
      </p:sp>
    </p:spTree>
    <p:extLst>
      <p:ext uri="{BB962C8B-B14F-4D97-AF65-F5344CB8AC3E}">
        <p14:creationId xmlns:p14="http://schemas.microsoft.com/office/powerpoint/2010/main" val="70191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A4881B4-379E-4C0D-9475-A700419D934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extBox 1"/>
          <p:cNvSpPr txBox="1"/>
          <p:nvPr/>
        </p:nvSpPr>
        <p:spPr>
          <a:xfrm>
            <a:off x="170688" y="6550223"/>
            <a:ext cx="9144000" cy="307777"/>
          </a:xfrm>
          <a:prstGeom prst="rect">
            <a:avLst/>
          </a:prstGeom>
          <a:noFill/>
        </p:spPr>
        <p:txBody>
          <a:bodyPr wrap="square" rtlCol="0">
            <a:spAutoFit/>
          </a:bodyPr>
          <a:lstStyle/>
          <a:p>
            <a:r>
              <a:rPr lang="en-US" sz="1400" dirty="0">
                <a:solidFill>
                  <a:schemeClr val="bg1"/>
                </a:solidFill>
              </a:rPr>
              <a:t>Mosiah 9:7-9</a:t>
            </a:r>
          </a:p>
        </p:txBody>
      </p:sp>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Aharoni" pitchFamily="2" charset="-79"/>
                <a:cs typeface="Aharoni" pitchFamily="2" charset="-79"/>
              </a:rPr>
              <a:t>Lamanites Leave, Nephites Build</a:t>
            </a:r>
          </a:p>
        </p:txBody>
      </p:sp>
      <p:sp>
        <p:nvSpPr>
          <p:cNvPr id="7" name="TextBox 6"/>
          <p:cNvSpPr txBox="1"/>
          <p:nvPr/>
        </p:nvSpPr>
        <p:spPr>
          <a:xfrm>
            <a:off x="1676400" y="685801"/>
            <a:ext cx="2971800" cy="2031325"/>
          </a:xfrm>
          <a:prstGeom prst="rect">
            <a:avLst/>
          </a:prstGeom>
          <a:noFill/>
        </p:spPr>
        <p:txBody>
          <a:bodyPr wrap="square" rtlCol="0">
            <a:spAutoFit/>
          </a:bodyPr>
          <a:lstStyle/>
          <a:p>
            <a:pPr fontAlgn="base"/>
            <a:r>
              <a:rPr lang="en-US" dirty="0">
                <a:solidFill>
                  <a:schemeClr val="bg1"/>
                </a:solidFill>
              </a:rPr>
              <a:t>“And he (Laman) also commanded that his people should depart out of the land, and I and my people went into the land that we might possess it.”</a:t>
            </a:r>
          </a:p>
          <a:p>
            <a:pPr fontAlgn="base"/>
            <a:r>
              <a:rPr lang="en-US" dirty="0">
                <a:solidFill>
                  <a:schemeClr val="bg1"/>
                </a:solidFill>
              </a:rPr>
              <a:t> </a:t>
            </a:r>
          </a:p>
        </p:txBody>
      </p:sp>
      <p:sp>
        <p:nvSpPr>
          <p:cNvPr id="6" name="TextBox 5"/>
          <p:cNvSpPr txBox="1"/>
          <p:nvPr/>
        </p:nvSpPr>
        <p:spPr>
          <a:xfrm>
            <a:off x="4953000" y="1676400"/>
            <a:ext cx="2362200" cy="1754326"/>
          </a:xfrm>
          <a:prstGeom prst="rect">
            <a:avLst/>
          </a:prstGeom>
          <a:noFill/>
        </p:spPr>
        <p:txBody>
          <a:bodyPr wrap="square" rtlCol="0">
            <a:spAutoFit/>
          </a:bodyPr>
          <a:lstStyle/>
          <a:p>
            <a:pPr fontAlgn="base"/>
            <a:r>
              <a:rPr lang="en-US" dirty="0">
                <a:solidFill>
                  <a:schemeClr val="bg1"/>
                </a:solidFill>
              </a:rPr>
              <a:t>“And we began to build buildings, and to repair the walls of the city, yea, even the walls of the city of Lehi-Nephi, and the city of </a:t>
            </a:r>
            <a:r>
              <a:rPr lang="en-US" dirty="0" err="1">
                <a:solidFill>
                  <a:schemeClr val="bg1"/>
                </a:solidFill>
              </a:rPr>
              <a:t>Shilom</a:t>
            </a:r>
            <a:r>
              <a:rPr lang="en-US" dirty="0">
                <a:solidFill>
                  <a:schemeClr val="bg1"/>
                </a:solidFill>
              </a:rPr>
              <a:t>.”</a:t>
            </a:r>
          </a:p>
        </p:txBody>
      </p:sp>
      <p:sp>
        <p:nvSpPr>
          <p:cNvPr id="8" name="TextBox 7"/>
          <p:cNvSpPr txBox="1"/>
          <p:nvPr/>
        </p:nvSpPr>
        <p:spPr>
          <a:xfrm>
            <a:off x="3962400" y="3733801"/>
            <a:ext cx="6553200" cy="2585323"/>
          </a:xfrm>
          <a:prstGeom prst="rect">
            <a:avLst/>
          </a:prstGeom>
          <a:noFill/>
        </p:spPr>
        <p:txBody>
          <a:bodyPr wrap="square" rtlCol="0">
            <a:spAutoFit/>
          </a:bodyPr>
          <a:lstStyle/>
          <a:p>
            <a:pPr fontAlgn="base"/>
            <a:r>
              <a:rPr lang="en-US" dirty="0">
                <a:solidFill>
                  <a:schemeClr val="bg1"/>
                </a:solidFill>
              </a:rPr>
              <a:t>“And we began to till the ground, yea, even with all manner of</a:t>
            </a:r>
            <a:r>
              <a:rPr lang="en-US" baseline="30000" dirty="0">
                <a:solidFill>
                  <a:schemeClr val="bg1"/>
                </a:solidFill>
              </a:rPr>
              <a:t> </a:t>
            </a:r>
            <a:r>
              <a:rPr lang="en-US" dirty="0">
                <a:solidFill>
                  <a:schemeClr val="bg1"/>
                </a:solidFill>
              </a:rPr>
              <a:t>seeds, with seeds of corn, and of wheat, and of barley, and with </a:t>
            </a:r>
            <a:r>
              <a:rPr lang="en-US" dirty="0" err="1">
                <a:solidFill>
                  <a:schemeClr val="bg1"/>
                </a:solidFill>
              </a:rPr>
              <a:t>neas</a:t>
            </a:r>
            <a:r>
              <a:rPr lang="en-US" dirty="0">
                <a:solidFill>
                  <a:schemeClr val="bg1"/>
                </a:solidFill>
              </a:rPr>
              <a:t>, and with </a:t>
            </a:r>
            <a:r>
              <a:rPr lang="en-US" dirty="0" err="1">
                <a:solidFill>
                  <a:schemeClr val="bg1"/>
                </a:solidFill>
              </a:rPr>
              <a:t>sheum</a:t>
            </a:r>
            <a:r>
              <a:rPr lang="en-US" dirty="0">
                <a:solidFill>
                  <a:schemeClr val="bg1"/>
                </a:solidFill>
              </a:rPr>
              <a:t>, and with seeds of all manner of fruits; and we did begin to multiply and prosper in the land.” </a:t>
            </a:r>
          </a:p>
          <a:p>
            <a:pPr fontAlgn="base"/>
            <a:endParaRPr lang="en-US" dirty="0">
              <a:solidFill>
                <a:schemeClr val="bg1"/>
              </a:solidFill>
            </a:endParaRPr>
          </a:p>
          <a:p>
            <a:pPr fontAlgn="base"/>
            <a:r>
              <a:rPr lang="en-US" dirty="0" err="1">
                <a:solidFill>
                  <a:schemeClr val="bg1"/>
                </a:solidFill>
              </a:rPr>
              <a:t>Neas</a:t>
            </a:r>
            <a:r>
              <a:rPr lang="en-US" dirty="0">
                <a:solidFill>
                  <a:schemeClr val="bg1"/>
                </a:solidFill>
              </a:rPr>
              <a:t> and </a:t>
            </a:r>
            <a:r>
              <a:rPr lang="en-US" dirty="0" err="1">
                <a:solidFill>
                  <a:schemeClr val="bg1"/>
                </a:solidFill>
              </a:rPr>
              <a:t>sheum</a:t>
            </a:r>
            <a:r>
              <a:rPr lang="en-US" dirty="0">
                <a:solidFill>
                  <a:schemeClr val="bg1"/>
                </a:solidFill>
              </a:rPr>
              <a:t>: These two grains found in Peru and Ecuador, are indigenous to the region and have been cultivated there for more than 4,000 years, and today are considered nutritionally as </a:t>
            </a:r>
            <a:r>
              <a:rPr lang="en-US" dirty="0" err="1">
                <a:solidFill>
                  <a:schemeClr val="bg1"/>
                </a:solidFill>
              </a:rPr>
              <a:t>supergrains</a:t>
            </a:r>
            <a:r>
              <a:rPr lang="en-US" dirty="0">
                <a:solidFill>
                  <a:schemeClr val="bg1"/>
                </a:solidFill>
              </a:rPr>
              <a:t>. </a:t>
            </a:r>
          </a:p>
        </p:txBody>
      </p:sp>
      <p:pic>
        <p:nvPicPr>
          <p:cNvPr id="11" name="Picture 10">
            <a:extLst>
              <a:ext uri="{FF2B5EF4-FFF2-40B4-BE49-F238E27FC236}">
                <a16:creationId xmlns:a16="http://schemas.microsoft.com/office/drawing/2014/main" id="{1CBC1848-6177-4AED-9CB3-29BC47E060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0012" y="2769489"/>
            <a:ext cx="2057400" cy="3714750"/>
          </a:xfrm>
          <a:prstGeom prst="rect">
            <a:avLst/>
          </a:prstGeom>
        </p:spPr>
      </p:pic>
      <p:pic>
        <p:nvPicPr>
          <p:cNvPr id="13" name="Picture 12">
            <a:extLst>
              <a:ext uri="{FF2B5EF4-FFF2-40B4-BE49-F238E27FC236}">
                <a16:creationId xmlns:a16="http://schemas.microsoft.com/office/drawing/2014/main" id="{428B56D5-6009-4CD1-9D9C-384AB3C744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0091" y="818464"/>
            <a:ext cx="3758883" cy="2500808"/>
          </a:xfrm>
          <a:prstGeom prst="rect">
            <a:avLst/>
          </a:prstGeom>
        </p:spPr>
      </p:pic>
    </p:spTree>
    <p:extLst>
      <p:ext uri="{BB962C8B-B14F-4D97-AF65-F5344CB8AC3E}">
        <p14:creationId xmlns:p14="http://schemas.microsoft.com/office/powerpoint/2010/main" val="34165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EA6F2F5-625C-4A63-9AF6-16B6E3500D9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extBox 1"/>
          <p:cNvSpPr txBox="1"/>
          <p:nvPr/>
        </p:nvSpPr>
        <p:spPr>
          <a:xfrm>
            <a:off x="106261" y="6550223"/>
            <a:ext cx="9144000" cy="307777"/>
          </a:xfrm>
          <a:prstGeom prst="rect">
            <a:avLst/>
          </a:prstGeom>
          <a:noFill/>
        </p:spPr>
        <p:txBody>
          <a:bodyPr wrap="square" rtlCol="0">
            <a:spAutoFit/>
          </a:bodyPr>
          <a:lstStyle/>
          <a:p>
            <a:r>
              <a:rPr lang="en-US" sz="1400" dirty="0">
                <a:solidFill>
                  <a:schemeClr val="bg1"/>
                </a:solidFill>
              </a:rPr>
              <a:t>Mosiah 9:11-13</a:t>
            </a:r>
          </a:p>
        </p:txBody>
      </p:sp>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Aharoni" pitchFamily="2" charset="-79"/>
                <a:cs typeface="Aharoni" pitchFamily="2" charset="-79"/>
              </a:rPr>
              <a:t>Twelve Years of Prosperity</a:t>
            </a:r>
          </a:p>
        </p:txBody>
      </p:sp>
      <p:sp>
        <p:nvSpPr>
          <p:cNvPr id="8" name="Rectangle 7"/>
          <p:cNvSpPr/>
          <p:nvPr/>
        </p:nvSpPr>
        <p:spPr>
          <a:xfrm>
            <a:off x="1008888" y="926592"/>
            <a:ext cx="4572000" cy="1477328"/>
          </a:xfrm>
          <a:prstGeom prst="rect">
            <a:avLst/>
          </a:prstGeom>
        </p:spPr>
        <p:txBody>
          <a:bodyPr>
            <a:spAutoFit/>
          </a:bodyPr>
          <a:lstStyle/>
          <a:p>
            <a:r>
              <a:rPr lang="en-US" dirty="0" err="1">
                <a:solidFill>
                  <a:schemeClr val="bg1"/>
                </a:solidFill>
              </a:rPr>
              <a:t>Zeniff’s</a:t>
            </a:r>
            <a:r>
              <a:rPr lang="en-US" dirty="0">
                <a:solidFill>
                  <a:schemeClr val="bg1"/>
                </a:solidFill>
              </a:rPr>
              <a:t> people had grown so prosperous that the </a:t>
            </a:r>
            <a:r>
              <a:rPr lang="en-US" dirty="0" err="1">
                <a:solidFill>
                  <a:schemeClr val="bg1"/>
                </a:solidFill>
              </a:rPr>
              <a:t>Lamanite</a:t>
            </a:r>
            <a:r>
              <a:rPr lang="en-US" dirty="0">
                <a:solidFill>
                  <a:schemeClr val="bg1"/>
                </a:solidFill>
              </a:rPr>
              <a:t> king grew nervous that he wouldn’t be able to bring them into bondage, so he “began to stir up his people that they should contend with [</a:t>
            </a:r>
            <a:r>
              <a:rPr lang="en-US" dirty="0" err="1">
                <a:solidFill>
                  <a:schemeClr val="bg1"/>
                </a:solidFill>
              </a:rPr>
              <a:t>Zeniff’s</a:t>
            </a:r>
            <a:r>
              <a:rPr lang="en-US" dirty="0">
                <a:solidFill>
                  <a:schemeClr val="bg1"/>
                </a:solidFill>
              </a:rPr>
              <a:t>] people.</a:t>
            </a:r>
          </a:p>
        </p:txBody>
      </p:sp>
      <p:pic>
        <p:nvPicPr>
          <p:cNvPr id="5" name="Picture 4">
            <a:extLst>
              <a:ext uri="{FF2B5EF4-FFF2-40B4-BE49-F238E27FC236}">
                <a16:creationId xmlns:a16="http://schemas.microsoft.com/office/drawing/2014/main" id="{045B549A-BE23-26D5-9C0A-7A20655908AF}"/>
              </a:ext>
            </a:extLst>
          </p:cNvPr>
          <p:cNvPicPr>
            <a:picLocks noChangeAspect="1"/>
          </p:cNvPicPr>
          <p:nvPr/>
        </p:nvPicPr>
        <p:blipFill>
          <a:blip r:embed="rId4"/>
          <a:stretch>
            <a:fillRect/>
          </a:stretch>
        </p:blipFill>
        <p:spPr>
          <a:xfrm>
            <a:off x="3523253" y="2715107"/>
            <a:ext cx="7144747" cy="3105583"/>
          </a:xfrm>
          <a:prstGeom prst="rect">
            <a:avLst/>
          </a:prstGeom>
        </p:spPr>
      </p:pic>
    </p:spTree>
    <p:extLst>
      <p:ext uri="{BB962C8B-B14F-4D97-AF65-F5344CB8AC3E}">
        <p14:creationId xmlns:p14="http://schemas.microsoft.com/office/powerpoint/2010/main" val="215648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75037A97-9021-4CB8-957E-AE350001E3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24000" y="0"/>
            <a:ext cx="9144000" cy="830997"/>
          </a:xfrm>
          <a:prstGeom prst="rect">
            <a:avLst/>
          </a:prstGeom>
          <a:noFill/>
        </p:spPr>
        <p:txBody>
          <a:bodyPr wrap="square" rtlCol="0">
            <a:spAutoFit/>
          </a:bodyPr>
          <a:lstStyle/>
          <a:p>
            <a:pPr algn="ctr"/>
            <a:r>
              <a:rPr lang="en-US" sz="4800" dirty="0" err="1">
                <a:latin typeface="Lucida Calligraphy" pitchFamily="66" charset="0"/>
              </a:rPr>
              <a:t>Ammon</a:t>
            </a:r>
            <a:endParaRPr lang="en-US" sz="4800" dirty="0">
              <a:latin typeface="Lucida Calligraphy" pitchFamily="66" charset="0"/>
            </a:endParaRPr>
          </a:p>
        </p:txBody>
      </p:sp>
      <p:sp>
        <p:nvSpPr>
          <p:cNvPr id="87" name="TextBox 86"/>
          <p:cNvSpPr txBox="1"/>
          <p:nvPr/>
        </p:nvSpPr>
        <p:spPr>
          <a:xfrm>
            <a:off x="716280" y="1941577"/>
            <a:ext cx="6019800" cy="3477875"/>
          </a:xfrm>
          <a:prstGeom prst="rect">
            <a:avLst/>
          </a:prstGeom>
          <a:noFill/>
        </p:spPr>
        <p:txBody>
          <a:bodyPr wrap="square" rtlCol="0">
            <a:spAutoFit/>
          </a:bodyPr>
          <a:lstStyle/>
          <a:p>
            <a:r>
              <a:rPr lang="en-US" sz="2000" b="1" dirty="0"/>
              <a:t>A </a:t>
            </a:r>
            <a:r>
              <a:rPr lang="en-US" sz="2000" b="1" dirty="0" err="1"/>
              <a:t>decendent</a:t>
            </a:r>
            <a:r>
              <a:rPr lang="en-US" sz="2000" b="1" dirty="0"/>
              <a:t> of </a:t>
            </a:r>
            <a:r>
              <a:rPr lang="en-US" sz="2000" b="1" dirty="0" err="1"/>
              <a:t>Zarahemla</a:t>
            </a:r>
            <a:r>
              <a:rPr lang="en-US" sz="2000" b="1" dirty="0"/>
              <a:t> of </a:t>
            </a:r>
            <a:r>
              <a:rPr lang="en-US" sz="2000" b="1" dirty="0" err="1"/>
              <a:t>Mulekite</a:t>
            </a:r>
            <a:r>
              <a:rPr lang="en-US" sz="2000" b="1" dirty="0"/>
              <a:t> lineage</a:t>
            </a:r>
          </a:p>
          <a:p>
            <a:endParaRPr lang="en-US" sz="2000" b="1" dirty="0"/>
          </a:p>
          <a:p>
            <a:r>
              <a:rPr lang="en-US" sz="2000" b="1" dirty="0"/>
              <a:t>He was a leader of a group sent out around 121 BC by Mosiah II to find the colonists led by </a:t>
            </a:r>
            <a:r>
              <a:rPr lang="en-US" sz="2000" b="1" dirty="0" err="1"/>
              <a:t>Zeniff</a:t>
            </a:r>
            <a:r>
              <a:rPr lang="en-US" sz="2000" b="1" dirty="0"/>
              <a:t> that left 80 years before from </a:t>
            </a:r>
            <a:r>
              <a:rPr lang="en-US" sz="2000" b="1" dirty="0" err="1"/>
              <a:t>Zarahemla</a:t>
            </a:r>
            <a:endParaRPr lang="en-US" sz="2000" b="1" dirty="0"/>
          </a:p>
          <a:p>
            <a:endParaRPr lang="en-US" sz="2000" b="1" dirty="0"/>
          </a:p>
          <a:p>
            <a:r>
              <a:rPr lang="en-US" sz="2000" b="1" dirty="0"/>
              <a:t>He discovered </a:t>
            </a:r>
            <a:r>
              <a:rPr lang="en-US" sz="2000" b="1" dirty="0" err="1"/>
              <a:t>Limhi</a:t>
            </a:r>
            <a:r>
              <a:rPr lang="en-US" sz="2000" b="1" dirty="0"/>
              <a:t> (</a:t>
            </a:r>
            <a:r>
              <a:rPr lang="en-US" sz="2000" b="1" dirty="0" err="1"/>
              <a:t>Zeniff’s</a:t>
            </a:r>
            <a:r>
              <a:rPr lang="en-US" sz="2000" b="1" dirty="0"/>
              <a:t> grandson) and his followers, in bondage to the </a:t>
            </a:r>
            <a:r>
              <a:rPr lang="en-US" sz="2000" b="1" dirty="0" err="1"/>
              <a:t>Lamanites</a:t>
            </a:r>
            <a:endParaRPr lang="en-US" sz="2000" b="1" dirty="0"/>
          </a:p>
          <a:p>
            <a:endParaRPr lang="en-US" sz="2000" b="1" dirty="0"/>
          </a:p>
          <a:p>
            <a:r>
              <a:rPr lang="en-US" sz="2000" b="1" dirty="0"/>
              <a:t>He and Gideon, a strong soldier in </a:t>
            </a:r>
            <a:r>
              <a:rPr lang="en-US" sz="2000" b="1" dirty="0" err="1"/>
              <a:t>Limhi’s</a:t>
            </a:r>
            <a:r>
              <a:rPr lang="en-US" sz="2000" b="1" dirty="0"/>
              <a:t> army, were able to escape and return safely to Zarahemla</a:t>
            </a:r>
          </a:p>
        </p:txBody>
      </p:sp>
      <p:sp>
        <p:nvSpPr>
          <p:cNvPr id="153" name="TextBox 152"/>
          <p:cNvSpPr txBox="1"/>
          <p:nvPr/>
        </p:nvSpPr>
        <p:spPr>
          <a:xfrm>
            <a:off x="5852160" y="6550223"/>
            <a:ext cx="6248400" cy="307777"/>
          </a:xfrm>
          <a:prstGeom prst="rect">
            <a:avLst/>
          </a:prstGeom>
          <a:noFill/>
        </p:spPr>
        <p:txBody>
          <a:bodyPr wrap="square" rtlCol="0">
            <a:spAutoFit/>
          </a:bodyPr>
          <a:lstStyle/>
          <a:p>
            <a:pPr algn="r"/>
            <a:r>
              <a:rPr lang="en-US" sz="1400" dirty="0"/>
              <a:t>Who’s Who</a:t>
            </a:r>
          </a:p>
        </p:txBody>
      </p:sp>
      <p:grpSp>
        <p:nvGrpSpPr>
          <p:cNvPr id="10" name="Group 9">
            <a:extLst>
              <a:ext uri="{FF2B5EF4-FFF2-40B4-BE49-F238E27FC236}">
                <a16:creationId xmlns:a16="http://schemas.microsoft.com/office/drawing/2014/main" id="{8FF8075E-DFC5-74DF-7FBF-056EE3522388}"/>
              </a:ext>
            </a:extLst>
          </p:cNvPr>
          <p:cNvGrpSpPr/>
          <p:nvPr/>
        </p:nvGrpSpPr>
        <p:grpSpPr>
          <a:xfrm>
            <a:off x="7921219" y="1468216"/>
            <a:ext cx="1819167" cy="4516622"/>
            <a:chOff x="454873" y="381962"/>
            <a:chExt cx="2517953" cy="6251564"/>
          </a:xfrm>
        </p:grpSpPr>
        <p:sp>
          <p:nvSpPr>
            <p:cNvPr id="11" name="Oval 10">
              <a:extLst>
                <a:ext uri="{FF2B5EF4-FFF2-40B4-BE49-F238E27FC236}">
                  <a16:creationId xmlns:a16="http://schemas.microsoft.com/office/drawing/2014/main" id="{8AAF6E45-B756-DA68-DBA5-3DBD1B132D2C}"/>
                </a:ext>
              </a:extLst>
            </p:cNvPr>
            <p:cNvSpPr/>
            <p:nvPr/>
          </p:nvSpPr>
          <p:spPr>
            <a:xfrm rot="4271122">
              <a:off x="949208" y="5770001"/>
              <a:ext cx="707912" cy="1019137"/>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A2F6542-32E2-825B-B6BE-0518D89E367A}"/>
                </a:ext>
              </a:extLst>
            </p:cNvPr>
            <p:cNvSpPr/>
            <p:nvPr/>
          </p:nvSpPr>
          <p:spPr>
            <a:xfrm rot="4663168">
              <a:off x="1795681" y="5865040"/>
              <a:ext cx="605525" cy="913085"/>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C37F0D82-35C7-8FE8-0707-A765FC8E64BF}"/>
                </a:ext>
              </a:extLst>
            </p:cNvPr>
            <p:cNvSpPr/>
            <p:nvPr/>
          </p:nvSpPr>
          <p:spPr>
            <a:xfrm>
              <a:off x="454873" y="3639927"/>
              <a:ext cx="2517953" cy="2643850"/>
            </a:xfrm>
            <a:prstGeom prst="trapezoid">
              <a:avLst>
                <a:gd name="adj" fmla="val 2912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D917124-6967-630B-2878-6C1316C95393}"/>
                </a:ext>
              </a:extLst>
            </p:cNvPr>
            <p:cNvSpPr/>
            <p:nvPr/>
          </p:nvSpPr>
          <p:spPr>
            <a:xfrm>
              <a:off x="475192" y="3820261"/>
              <a:ext cx="707912" cy="1019135"/>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8849951-38E4-5A68-45B4-076AD985066D}"/>
                </a:ext>
              </a:extLst>
            </p:cNvPr>
            <p:cNvSpPr/>
            <p:nvPr/>
          </p:nvSpPr>
          <p:spPr>
            <a:xfrm>
              <a:off x="2091542" y="3891722"/>
              <a:ext cx="707912" cy="1019135"/>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80561FD1-9BB1-5911-CA40-5D2C7E2A6B33}"/>
                </a:ext>
              </a:extLst>
            </p:cNvPr>
            <p:cNvSpPr/>
            <p:nvPr/>
          </p:nvSpPr>
          <p:spPr>
            <a:xfrm rot="20411805">
              <a:off x="1780377" y="2486934"/>
              <a:ext cx="983659" cy="2050871"/>
            </a:xfrm>
            <a:prstGeom prst="trapezoid">
              <a:avLst>
                <a:gd name="adj" fmla="val 37545"/>
              </a:avLst>
            </a:prstGeom>
            <a:solidFill>
              <a:srgbClr val="CCA9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a:extLst>
                <a:ext uri="{FF2B5EF4-FFF2-40B4-BE49-F238E27FC236}">
                  <a16:creationId xmlns:a16="http://schemas.microsoft.com/office/drawing/2014/main" id="{DAEFC8E7-6EB7-BF1B-6FE2-276D8EB336BE}"/>
                </a:ext>
              </a:extLst>
            </p:cNvPr>
            <p:cNvSpPr/>
            <p:nvPr/>
          </p:nvSpPr>
          <p:spPr>
            <a:xfrm rot="1535346">
              <a:off x="511314" y="2629752"/>
              <a:ext cx="888457" cy="1782501"/>
            </a:xfrm>
            <a:prstGeom prst="trapezoid">
              <a:avLst>
                <a:gd name="adj" fmla="val 30890"/>
              </a:avLst>
            </a:prstGeom>
            <a:solidFill>
              <a:srgbClr val="CCA9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apezoid 17">
              <a:extLst>
                <a:ext uri="{FF2B5EF4-FFF2-40B4-BE49-F238E27FC236}">
                  <a16:creationId xmlns:a16="http://schemas.microsoft.com/office/drawing/2014/main" id="{5CF53122-0637-85CE-9E23-E03DFFE513C7}"/>
                </a:ext>
              </a:extLst>
            </p:cNvPr>
            <p:cNvSpPr/>
            <p:nvPr/>
          </p:nvSpPr>
          <p:spPr>
            <a:xfrm>
              <a:off x="706667" y="2506848"/>
              <a:ext cx="1888466" cy="2643850"/>
            </a:xfrm>
            <a:prstGeom prst="trapezoid">
              <a:avLst>
                <a:gd name="adj" fmla="val 29129"/>
              </a:avLst>
            </a:prstGeom>
            <a:solidFill>
              <a:srgbClr val="CCA9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79">
              <a:extLst>
                <a:ext uri="{FF2B5EF4-FFF2-40B4-BE49-F238E27FC236}">
                  <a16:creationId xmlns:a16="http://schemas.microsoft.com/office/drawing/2014/main" id="{6C0AE428-8FFD-1393-CB03-C78C1F22094B}"/>
                </a:ext>
              </a:extLst>
            </p:cNvPr>
            <p:cNvSpPr/>
            <p:nvPr/>
          </p:nvSpPr>
          <p:spPr>
            <a:xfrm rot="19959794">
              <a:off x="1417551" y="2683430"/>
              <a:ext cx="395279" cy="2643850"/>
            </a:xfrm>
            <a:prstGeom prst="roundRect">
              <a:avLst/>
            </a:prstGeom>
            <a:solidFill>
              <a:srgbClr val="CDB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5">
              <a:extLst>
                <a:ext uri="{FF2B5EF4-FFF2-40B4-BE49-F238E27FC236}">
                  <a16:creationId xmlns:a16="http://schemas.microsoft.com/office/drawing/2014/main" id="{9D38760D-4E61-5C0A-DCD0-A7D9A8523123}"/>
                </a:ext>
              </a:extLst>
            </p:cNvPr>
            <p:cNvGrpSpPr/>
            <p:nvPr/>
          </p:nvGrpSpPr>
          <p:grpSpPr>
            <a:xfrm rot="173469">
              <a:off x="1103157" y="2449019"/>
              <a:ext cx="1007791" cy="1144722"/>
              <a:chOff x="3020379" y="2382032"/>
              <a:chExt cx="1108716" cy="1417044"/>
            </a:xfrm>
          </p:grpSpPr>
          <p:sp>
            <p:nvSpPr>
              <p:cNvPr id="48" name="Moon 3">
                <a:extLst>
                  <a:ext uri="{FF2B5EF4-FFF2-40B4-BE49-F238E27FC236}">
                    <a16:creationId xmlns:a16="http://schemas.microsoft.com/office/drawing/2014/main" id="{2196A53F-2BDB-0F6D-01D9-BE94B3C2DDC0}"/>
                  </a:ext>
                </a:extLst>
              </p:cNvPr>
              <p:cNvSpPr/>
              <p:nvPr/>
            </p:nvSpPr>
            <p:spPr>
              <a:xfrm rot="16200000">
                <a:off x="2911096" y="2581077"/>
                <a:ext cx="1327282" cy="1108716"/>
              </a:xfrm>
              <a:prstGeom prst="moon">
                <a:avLst>
                  <a:gd name="adj" fmla="val 67712"/>
                </a:avLst>
              </a:prstGeom>
              <a:solidFill>
                <a:srgbClr val="9A4C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a:extLst>
                  <a:ext uri="{FF2B5EF4-FFF2-40B4-BE49-F238E27FC236}">
                    <a16:creationId xmlns:a16="http://schemas.microsoft.com/office/drawing/2014/main" id="{ABA1F099-4D71-8679-51C7-8C5A25F9622E}"/>
                  </a:ext>
                </a:extLst>
              </p:cNvPr>
              <p:cNvSpPr/>
              <p:nvPr/>
            </p:nvSpPr>
            <p:spPr>
              <a:xfrm rot="16200000">
                <a:off x="2997708" y="2407134"/>
                <a:ext cx="1142810" cy="1092605"/>
              </a:xfrm>
              <a:prstGeom prst="moon">
                <a:avLst>
                  <a:gd name="adj" fmla="val 67712"/>
                </a:avLst>
              </a:prstGeom>
              <a:solidFill>
                <a:srgbClr val="9A4C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ounded Rectangle 181">
              <a:extLst>
                <a:ext uri="{FF2B5EF4-FFF2-40B4-BE49-F238E27FC236}">
                  <a16:creationId xmlns:a16="http://schemas.microsoft.com/office/drawing/2014/main" id="{1A252C50-9446-F8FF-B7A3-638B6FA28B99}"/>
                </a:ext>
              </a:extLst>
            </p:cNvPr>
            <p:cNvSpPr/>
            <p:nvPr/>
          </p:nvSpPr>
          <p:spPr>
            <a:xfrm>
              <a:off x="1713850" y="4521210"/>
              <a:ext cx="1007181" cy="1133079"/>
            </a:xfrm>
            <a:prstGeom prst="roundRect">
              <a:avLst/>
            </a:prstGeom>
            <a:solidFill>
              <a:srgbClr val="CDB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360">
              <a:extLst>
                <a:ext uri="{FF2B5EF4-FFF2-40B4-BE49-F238E27FC236}">
                  <a16:creationId xmlns:a16="http://schemas.microsoft.com/office/drawing/2014/main" id="{6AD7561B-C3E5-9689-CACF-E4055AB562AA}"/>
                </a:ext>
              </a:extLst>
            </p:cNvPr>
            <p:cNvGrpSpPr/>
            <p:nvPr/>
          </p:nvGrpSpPr>
          <p:grpSpPr>
            <a:xfrm>
              <a:off x="1839747" y="5528392"/>
              <a:ext cx="125898" cy="377693"/>
              <a:chOff x="8305800" y="4038600"/>
              <a:chExt cx="228600" cy="685800"/>
            </a:xfrm>
          </p:grpSpPr>
          <p:sp>
            <p:nvSpPr>
              <p:cNvPr id="45" name="Trapezoid 44">
                <a:extLst>
                  <a:ext uri="{FF2B5EF4-FFF2-40B4-BE49-F238E27FC236}">
                    <a16:creationId xmlns:a16="http://schemas.microsoft.com/office/drawing/2014/main" id="{CEC17BEE-4FCD-A120-7D9E-FED2C7E92F21}"/>
                  </a:ext>
                </a:extLst>
              </p:cNvPr>
              <p:cNvSpPr/>
              <p:nvPr/>
            </p:nvSpPr>
            <p:spPr>
              <a:xfrm>
                <a:off x="8305800" y="4267200"/>
                <a:ext cx="228600" cy="457200"/>
              </a:xfrm>
              <a:prstGeom prst="trapezoid">
                <a:avLst/>
              </a:prstGeom>
              <a:solidFill>
                <a:srgbClr val="CDB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8EBF2A5-9AC3-7358-B384-6B8819BE51C5}"/>
                  </a:ext>
                </a:extLst>
              </p:cNvPr>
              <p:cNvSpPr/>
              <p:nvPr/>
            </p:nvSpPr>
            <p:spPr>
              <a:xfrm>
                <a:off x="8305800" y="4038600"/>
                <a:ext cx="228600" cy="3048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361">
              <a:extLst>
                <a:ext uri="{FF2B5EF4-FFF2-40B4-BE49-F238E27FC236}">
                  <a16:creationId xmlns:a16="http://schemas.microsoft.com/office/drawing/2014/main" id="{92775CC6-51CE-D143-CA9F-708BF5392592}"/>
                </a:ext>
              </a:extLst>
            </p:cNvPr>
            <p:cNvGrpSpPr/>
            <p:nvPr/>
          </p:nvGrpSpPr>
          <p:grpSpPr>
            <a:xfrm>
              <a:off x="2144953" y="5513132"/>
              <a:ext cx="125898" cy="377693"/>
              <a:chOff x="8305800" y="4038600"/>
              <a:chExt cx="228600" cy="685800"/>
            </a:xfrm>
          </p:grpSpPr>
          <p:sp>
            <p:nvSpPr>
              <p:cNvPr id="43" name="Trapezoid 42">
                <a:extLst>
                  <a:ext uri="{FF2B5EF4-FFF2-40B4-BE49-F238E27FC236}">
                    <a16:creationId xmlns:a16="http://schemas.microsoft.com/office/drawing/2014/main" id="{E855B11C-60BF-30A8-68FC-7B7A6C8B8707}"/>
                  </a:ext>
                </a:extLst>
              </p:cNvPr>
              <p:cNvSpPr/>
              <p:nvPr/>
            </p:nvSpPr>
            <p:spPr>
              <a:xfrm>
                <a:off x="8305800" y="4267200"/>
                <a:ext cx="228600" cy="457200"/>
              </a:xfrm>
              <a:prstGeom prst="trapezoid">
                <a:avLst/>
              </a:prstGeom>
              <a:solidFill>
                <a:srgbClr val="CDB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39EF5B9-A53B-83A8-15EA-EC008EC3A745}"/>
                  </a:ext>
                </a:extLst>
              </p:cNvPr>
              <p:cNvSpPr/>
              <p:nvPr/>
            </p:nvSpPr>
            <p:spPr>
              <a:xfrm>
                <a:off x="8305800" y="4038600"/>
                <a:ext cx="228600" cy="3048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364">
              <a:extLst>
                <a:ext uri="{FF2B5EF4-FFF2-40B4-BE49-F238E27FC236}">
                  <a16:creationId xmlns:a16="http://schemas.microsoft.com/office/drawing/2014/main" id="{E4AE8B0C-DED7-E278-C61D-6E60E013254C}"/>
                </a:ext>
              </a:extLst>
            </p:cNvPr>
            <p:cNvGrpSpPr/>
            <p:nvPr/>
          </p:nvGrpSpPr>
          <p:grpSpPr>
            <a:xfrm>
              <a:off x="2469235" y="5528392"/>
              <a:ext cx="125898" cy="377693"/>
              <a:chOff x="8305800" y="4038600"/>
              <a:chExt cx="228600" cy="685800"/>
            </a:xfrm>
          </p:grpSpPr>
          <p:sp>
            <p:nvSpPr>
              <p:cNvPr id="41" name="Trapezoid 40">
                <a:extLst>
                  <a:ext uri="{FF2B5EF4-FFF2-40B4-BE49-F238E27FC236}">
                    <a16:creationId xmlns:a16="http://schemas.microsoft.com/office/drawing/2014/main" id="{89B0A7EB-746A-4D09-513F-59B772632015}"/>
                  </a:ext>
                </a:extLst>
              </p:cNvPr>
              <p:cNvSpPr/>
              <p:nvPr/>
            </p:nvSpPr>
            <p:spPr>
              <a:xfrm>
                <a:off x="8305800" y="4267200"/>
                <a:ext cx="228600" cy="457200"/>
              </a:xfrm>
              <a:prstGeom prst="trapezoid">
                <a:avLst/>
              </a:prstGeom>
              <a:solidFill>
                <a:srgbClr val="CDB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E42910A1-6D27-5B25-2246-14F982BACD51}"/>
                  </a:ext>
                </a:extLst>
              </p:cNvPr>
              <p:cNvSpPr/>
              <p:nvPr/>
            </p:nvSpPr>
            <p:spPr>
              <a:xfrm>
                <a:off x="8305800" y="4038600"/>
                <a:ext cx="228600" cy="3048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372">
              <a:extLst>
                <a:ext uri="{FF2B5EF4-FFF2-40B4-BE49-F238E27FC236}">
                  <a16:creationId xmlns:a16="http://schemas.microsoft.com/office/drawing/2014/main" id="{0DFA91E9-CF78-3F89-957C-5FB86E640D1C}"/>
                </a:ext>
              </a:extLst>
            </p:cNvPr>
            <p:cNvGrpSpPr/>
            <p:nvPr/>
          </p:nvGrpSpPr>
          <p:grpSpPr>
            <a:xfrm>
              <a:off x="1587952" y="4647108"/>
              <a:ext cx="1258977" cy="503591"/>
              <a:chOff x="7086600" y="228600"/>
              <a:chExt cx="2443018" cy="701964"/>
            </a:xfrm>
          </p:grpSpPr>
          <p:sp>
            <p:nvSpPr>
              <p:cNvPr id="36" name="Cross 35">
                <a:extLst>
                  <a:ext uri="{FF2B5EF4-FFF2-40B4-BE49-F238E27FC236}">
                    <a16:creationId xmlns:a16="http://schemas.microsoft.com/office/drawing/2014/main" id="{03389160-5ECA-F91E-CB89-1F805A0F399D}"/>
                  </a:ext>
                </a:extLst>
              </p:cNvPr>
              <p:cNvSpPr/>
              <p:nvPr/>
            </p:nvSpPr>
            <p:spPr>
              <a:xfrm>
                <a:off x="70866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ross 36">
                <a:extLst>
                  <a:ext uri="{FF2B5EF4-FFF2-40B4-BE49-F238E27FC236}">
                    <a16:creationId xmlns:a16="http://schemas.microsoft.com/office/drawing/2014/main" id="{3A027142-7B68-D706-FE6A-9085C057A3C2}"/>
                  </a:ext>
                </a:extLst>
              </p:cNvPr>
              <p:cNvSpPr/>
              <p:nvPr/>
            </p:nvSpPr>
            <p:spPr>
              <a:xfrm>
                <a:off x="75438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ross 37">
                <a:extLst>
                  <a:ext uri="{FF2B5EF4-FFF2-40B4-BE49-F238E27FC236}">
                    <a16:creationId xmlns:a16="http://schemas.microsoft.com/office/drawing/2014/main" id="{DBB084C2-E9BF-8195-5A0E-7EDE05AC9514}"/>
                  </a:ext>
                </a:extLst>
              </p:cNvPr>
              <p:cNvSpPr/>
              <p:nvPr/>
            </p:nvSpPr>
            <p:spPr>
              <a:xfrm>
                <a:off x="80010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ross 38">
                <a:extLst>
                  <a:ext uri="{FF2B5EF4-FFF2-40B4-BE49-F238E27FC236}">
                    <a16:creationId xmlns:a16="http://schemas.microsoft.com/office/drawing/2014/main" id="{0B58B8B3-471C-E909-B099-0C1C870695A6}"/>
                  </a:ext>
                </a:extLst>
              </p:cNvPr>
              <p:cNvSpPr/>
              <p:nvPr/>
            </p:nvSpPr>
            <p:spPr>
              <a:xfrm>
                <a:off x="84582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ross 39">
                <a:extLst>
                  <a:ext uri="{FF2B5EF4-FFF2-40B4-BE49-F238E27FC236}">
                    <a16:creationId xmlns:a16="http://schemas.microsoft.com/office/drawing/2014/main" id="{F1BFACB5-9277-FE77-D9E5-CFC5CBA31D39}"/>
                  </a:ext>
                </a:extLst>
              </p:cNvPr>
              <p:cNvSpPr/>
              <p:nvPr/>
            </p:nvSpPr>
            <p:spPr>
              <a:xfrm>
                <a:off x="8920018" y="397164"/>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Cloud 25">
              <a:extLst>
                <a:ext uri="{FF2B5EF4-FFF2-40B4-BE49-F238E27FC236}">
                  <a16:creationId xmlns:a16="http://schemas.microsoft.com/office/drawing/2014/main" id="{8CF0D679-C4E8-DCD9-B5AA-7C951E0E9EC1}"/>
                </a:ext>
              </a:extLst>
            </p:cNvPr>
            <p:cNvSpPr/>
            <p:nvPr/>
          </p:nvSpPr>
          <p:spPr>
            <a:xfrm>
              <a:off x="569010" y="492486"/>
              <a:ext cx="1018942" cy="1955161"/>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loud 26">
              <a:extLst>
                <a:ext uri="{FF2B5EF4-FFF2-40B4-BE49-F238E27FC236}">
                  <a16:creationId xmlns:a16="http://schemas.microsoft.com/office/drawing/2014/main" id="{35A82FCF-9147-3877-EE6B-A632C10D5700}"/>
                </a:ext>
              </a:extLst>
            </p:cNvPr>
            <p:cNvSpPr/>
            <p:nvPr/>
          </p:nvSpPr>
          <p:spPr>
            <a:xfrm rot="20313725">
              <a:off x="1766537" y="612312"/>
              <a:ext cx="1007181" cy="1856794"/>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00CEDE9-BEA0-A2E6-F43B-465EC9D19664}"/>
                </a:ext>
              </a:extLst>
            </p:cNvPr>
            <p:cNvSpPr/>
            <p:nvPr/>
          </p:nvSpPr>
          <p:spPr>
            <a:xfrm>
              <a:off x="864108" y="381962"/>
              <a:ext cx="1578694" cy="2360782"/>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78">
              <a:extLst>
                <a:ext uri="{FF2B5EF4-FFF2-40B4-BE49-F238E27FC236}">
                  <a16:creationId xmlns:a16="http://schemas.microsoft.com/office/drawing/2014/main" id="{8B525CE0-3CB1-8668-6299-9BBBFD0DFA8B}"/>
                </a:ext>
              </a:extLst>
            </p:cNvPr>
            <p:cNvSpPr/>
            <p:nvPr/>
          </p:nvSpPr>
          <p:spPr>
            <a:xfrm>
              <a:off x="580771" y="744281"/>
              <a:ext cx="2014362" cy="377693"/>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373">
              <a:extLst>
                <a:ext uri="{FF2B5EF4-FFF2-40B4-BE49-F238E27FC236}">
                  <a16:creationId xmlns:a16="http://schemas.microsoft.com/office/drawing/2014/main" id="{67827945-636E-655F-F51E-53A0697D24CD}"/>
                </a:ext>
              </a:extLst>
            </p:cNvPr>
            <p:cNvGrpSpPr/>
            <p:nvPr/>
          </p:nvGrpSpPr>
          <p:grpSpPr>
            <a:xfrm>
              <a:off x="580771" y="725207"/>
              <a:ext cx="2014362" cy="399865"/>
              <a:chOff x="7086600" y="228600"/>
              <a:chExt cx="2443018" cy="701964"/>
            </a:xfrm>
          </p:grpSpPr>
          <p:sp>
            <p:nvSpPr>
              <p:cNvPr id="31" name="Cross 30">
                <a:extLst>
                  <a:ext uri="{FF2B5EF4-FFF2-40B4-BE49-F238E27FC236}">
                    <a16:creationId xmlns:a16="http://schemas.microsoft.com/office/drawing/2014/main" id="{93DFD6D5-3B82-ACEE-4AF7-A85C4C63BB3D}"/>
                  </a:ext>
                </a:extLst>
              </p:cNvPr>
              <p:cNvSpPr/>
              <p:nvPr/>
            </p:nvSpPr>
            <p:spPr>
              <a:xfrm>
                <a:off x="70866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ross 31">
                <a:extLst>
                  <a:ext uri="{FF2B5EF4-FFF2-40B4-BE49-F238E27FC236}">
                    <a16:creationId xmlns:a16="http://schemas.microsoft.com/office/drawing/2014/main" id="{427791D3-FDFA-3107-20F0-656F44F75AE3}"/>
                  </a:ext>
                </a:extLst>
              </p:cNvPr>
              <p:cNvSpPr/>
              <p:nvPr/>
            </p:nvSpPr>
            <p:spPr>
              <a:xfrm>
                <a:off x="75438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ross 32">
                <a:extLst>
                  <a:ext uri="{FF2B5EF4-FFF2-40B4-BE49-F238E27FC236}">
                    <a16:creationId xmlns:a16="http://schemas.microsoft.com/office/drawing/2014/main" id="{515F18BB-CA05-3257-F35B-A16572988AB1}"/>
                  </a:ext>
                </a:extLst>
              </p:cNvPr>
              <p:cNvSpPr/>
              <p:nvPr/>
            </p:nvSpPr>
            <p:spPr>
              <a:xfrm>
                <a:off x="80010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ross 33">
                <a:extLst>
                  <a:ext uri="{FF2B5EF4-FFF2-40B4-BE49-F238E27FC236}">
                    <a16:creationId xmlns:a16="http://schemas.microsoft.com/office/drawing/2014/main" id="{3798D7D4-0D72-1FCF-4906-BA2D9048B61D}"/>
                  </a:ext>
                </a:extLst>
              </p:cNvPr>
              <p:cNvSpPr/>
              <p:nvPr/>
            </p:nvSpPr>
            <p:spPr>
              <a:xfrm>
                <a:off x="84582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ross 34">
                <a:extLst>
                  <a:ext uri="{FF2B5EF4-FFF2-40B4-BE49-F238E27FC236}">
                    <a16:creationId xmlns:a16="http://schemas.microsoft.com/office/drawing/2014/main" id="{DFEF3A0E-7377-F124-9CFD-CED3F1EC0AA4}"/>
                  </a:ext>
                </a:extLst>
              </p:cNvPr>
              <p:cNvSpPr/>
              <p:nvPr/>
            </p:nvSpPr>
            <p:spPr>
              <a:xfrm>
                <a:off x="8920018" y="397164"/>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8839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down)">
                                      <p:cBhvr>
                                        <p:cTn id="9" dur="580">
                                          <p:stCondLst>
                                            <p:cond delay="0"/>
                                          </p:stCondLst>
                                        </p:cTn>
                                        <p:tgtEl>
                                          <p:spTgt spid="10"/>
                                        </p:tgtEl>
                                      </p:cBhvr>
                                    </p:animEffect>
                                    <p:anim calcmode="lin" valueType="num">
                                      <p:cBhvr>
                                        <p:cTn id="1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5" dur="26">
                                          <p:stCondLst>
                                            <p:cond delay="650"/>
                                          </p:stCondLst>
                                        </p:cTn>
                                        <p:tgtEl>
                                          <p:spTgt spid="10"/>
                                        </p:tgtEl>
                                      </p:cBhvr>
                                      <p:to x="100000" y="60000"/>
                                    </p:animScale>
                                    <p:animScale>
                                      <p:cBhvr>
                                        <p:cTn id="16" dur="166" decel="50000">
                                          <p:stCondLst>
                                            <p:cond delay="676"/>
                                          </p:stCondLst>
                                        </p:cTn>
                                        <p:tgtEl>
                                          <p:spTgt spid="10"/>
                                        </p:tgtEl>
                                      </p:cBhvr>
                                      <p:to x="100000" y="100000"/>
                                    </p:animScale>
                                    <p:animScale>
                                      <p:cBhvr>
                                        <p:cTn id="17" dur="26">
                                          <p:stCondLst>
                                            <p:cond delay="1312"/>
                                          </p:stCondLst>
                                        </p:cTn>
                                        <p:tgtEl>
                                          <p:spTgt spid="10"/>
                                        </p:tgtEl>
                                      </p:cBhvr>
                                      <p:to x="100000" y="80000"/>
                                    </p:animScale>
                                    <p:animScale>
                                      <p:cBhvr>
                                        <p:cTn id="18" dur="166" decel="50000">
                                          <p:stCondLst>
                                            <p:cond delay="1338"/>
                                          </p:stCondLst>
                                        </p:cTn>
                                        <p:tgtEl>
                                          <p:spTgt spid="10"/>
                                        </p:tgtEl>
                                      </p:cBhvr>
                                      <p:to x="100000" y="100000"/>
                                    </p:animScale>
                                    <p:animScale>
                                      <p:cBhvr>
                                        <p:cTn id="19" dur="26">
                                          <p:stCondLst>
                                            <p:cond delay="1642"/>
                                          </p:stCondLst>
                                        </p:cTn>
                                        <p:tgtEl>
                                          <p:spTgt spid="10"/>
                                        </p:tgtEl>
                                      </p:cBhvr>
                                      <p:to x="100000" y="90000"/>
                                    </p:animScale>
                                    <p:animScale>
                                      <p:cBhvr>
                                        <p:cTn id="20" dur="166" decel="50000">
                                          <p:stCondLst>
                                            <p:cond delay="1668"/>
                                          </p:stCondLst>
                                        </p:cTn>
                                        <p:tgtEl>
                                          <p:spTgt spid="10"/>
                                        </p:tgtEl>
                                      </p:cBhvr>
                                      <p:to x="100000" y="100000"/>
                                    </p:animScale>
                                    <p:animScale>
                                      <p:cBhvr>
                                        <p:cTn id="21" dur="26">
                                          <p:stCondLst>
                                            <p:cond delay="1808"/>
                                          </p:stCondLst>
                                        </p:cTn>
                                        <p:tgtEl>
                                          <p:spTgt spid="10"/>
                                        </p:tgtEl>
                                      </p:cBhvr>
                                      <p:to x="100000" y="95000"/>
                                    </p:animScale>
                                    <p:animScale>
                                      <p:cBhvr>
                                        <p:cTn id="22" dur="166" decel="50000">
                                          <p:stCondLst>
                                            <p:cond delay="1834"/>
                                          </p:stCondLst>
                                        </p:cTn>
                                        <p:tgtEl>
                                          <p:spTgt spid="10"/>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891E292-D8F5-455D-81EC-803D9E0DA8CD}"/>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extBox 1"/>
          <p:cNvSpPr txBox="1"/>
          <p:nvPr/>
        </p:nvSpPr>
        <p:spPr>
          <a:xfrm>
            <a:off x="207264" y="6550223"/>
            <a:ext cx="9144000" cy="307777"/>
          </a:xfrm>
          <a:prstGeom prst="rect">
            <a:avLst/>
          </a:prstGeom>
          <a:noFill/>
        </p:spPr>
        <p:txBody>
          <a:bodyPr wrap="square" rtlCol="0">
            <a:spAutoFit/>
          </a:bodyPr>
          <a:lstStyle/>
          <a:p>
            <a:r>
              <a:rPr lang="en-US" sz="1400" dirty="0">
                <a:solidFill>
                  <a:schemeClr val="bg1"/>
                </a:solidFill>
              </a:rPr>
              <a:t>Mosiah 9:12-16</a:t>
            </a:r>
          </a:p>
        </p:txBody>
      </p:sp>
      <p:sp>
        <p:nvSpPr>
          <p:cNvPr id="4" name="TextBox 3"/>
          <p:cNvSpPr txBox="1"/>
          <p:nvPr/>
        </p:nvSpPr>
        <p:spPr>
          <a:xfrm>
            <a:off x="1524000" y="1"/>
            <a:ext cx="9144000" cy="646331"/>
          </a:xfrm>
          <a:prstGeom prst="rect">
            <a:avLst/>
          </a:prstGeom>
          <a:noFill/>
        </p:spPr>
        <p:txBody>
          <a:bodyPr wrap="square" rtlCol="0">
            <a:spAutoFit/>
          </a:bodyPr>
          <a:lstStyle/>
          <a:p>
            <a:pPr algn="ctr"/>
            <a:r>
              <a:rPr lang="en-US" sz="3600" dirty="0" err="1">
                <a:solidFill>
                  <a:schemeClr val="bg1"/>
                </a:solidFill>
                <a:latin typeface="Aharoni" pitchFamily="2" charset="-79"/>
                <a:cs typeface="Aharoni" pitchFamily="2" charset="-79"/>
              </a:rPr>
              <a:t>Lamanites</a:t>
            </a:r>
            <a:r>
              <a:rPr lang="en-US" sz="3600" dirty="0">
                <a:solidFill>
                  <a:schemeClr val="bg1"/>
                </a:solidFill>
                <a:latin typeface="Aharoni" pitchFamily="2" charset="-79"/>
                <a:cs typeface="Aharoni" pitchFamily="2" charset="-79"/>
              </a:rPr>
              <a:t> Desire What Nephites Have</a:t>
            </a:r>
          </a:p>
        </p:txBody>
      </p:sp>
      <p:sp>
        <p:nvSpPr>
          <p:cNvPr id="8" name="TextBox 7"/>
          <p:cNvSpPr txBox="1"/>
          <p:nvPr/>
        </p:nvSpPr>
        <p:spPr>
          <a:xfrm>
            <a:off x="192024" y="914401"/>
            <a:ext cx="8113776" cy="3416320"/>
          </a:xfrm>
          <a:prstGeom prst="rect">
            <a:avLst/>
          </a:prstGeom>
          <a:noFill/>
        </p:spPr>
        <p:txBody>
          <a:bodyPr wrap="square" rtlCol="0">
            <a:spAutoFit/>
          </a:bodyPr>
          <a:lstStyle/>
          <a:p>
            <a:pPr fontAlgn="base"/>
            <a:r>
              <a:rPr lang="en-US" dirty="0" err="1">
                <a:solidFill>
                  <a:schemeClr val="bg1"/>
                </a:solidFill>
              </a:rPr>
              <a:t>Zeniff</a:t>
            </a:r>
            <a:r>
              <a:rPr lang="en-US" dirty="0">
                <a:solidFill>
                  <a:schemeClr val="bg1"/>
                </a:solidFill>
              </a:rPr>
              <a:t> calls the </a:t>
            </a:r>
            <a:r>
              <a:rPr lang="en-US" dirty="0" err="1">
                <a:solidFill>
                  <a:schemeClr val="bg1"/>
                </a:solidFill>
              </a:rPr>
              <a:t>Lamanites</a:t>
            </a:r>
            <a:r>
              <a:rPr lang="en-US" dirty="0">
                <a:solidFill>
                  <a:schemeClr val="bg1"/>
                </a:solidFill>
              </a:rPr>
              <a:t>: Lazy and idolatrous </a:t>
            </a:r>
          </a:p>
          <a:p>
            <a:pPr fontAlgn="base"/>
            <a:r>
              <a:rPr lang="en-US" dirty="0">
                <a:solidFill>
                  <a:schemeClr val="bg1"/>
                </a:solidFill>
              </a:rPr>
              <a:t> </a:t>
            </a:r>
          </a:p>
          <a:p>
            <a:pPr fontAlgn="base"/>
            <a:r>
              <a:rPr lang="en-US" dirty="0">
                <a:solidFill>
                  <a:schemeClr val="bg1"/>
                </a:solidFill>
              </a:rPr>
              <a:t>They desired the flocks and food the Nephites had which started in warring</a:t>
            </a:r>
          </a:p>
          <a:p>
            <a:pPr fontAlgn="base"/>
            <a:endParaRPr lang="en-US" dirty="0">
              <a:solidFill>
                <a:schemeClr val="bg1"/>
              </a:solidFill>
            </a:endParaRPr>
          </a:p>
          <a:p>
            <a:pPr fontAlgn="base"/>
            <a:r>
              <a:rPr lang="en-US" dirty="0">
                <a:solidFill>
                  <a:schemeClr val="bg1"/>
                </a:solidFill>
              </a:rPr>
              <a:t>In the 13</a:t>
            </a:r>
            <a:r>
              <a:rPr lang="en-US" baseline="30000" dirty="0">
                <a:solidFill>
                  <a:schemeClr val="bg1"/>
                </a:solidFill>
              </a:rPr>
              <a:t>th</a:t>
            </a:r>
            <a:r>
              <a:rPr lang="en-US" dirty="0">
                <a:solidFill>
                  <a:schemeClr val="bg1"/>
                </a:solidFill>
              </a:rPr>
              <a:t> year of </a:t>
            </a:r>
            <a:r>
              <a:rPr lang="en-US" dirty="0" err="1">
                <a:solidFill>
                  <a:schemeClr val="bg1"/>
                </a:solidFill>
              </a:rPr>
              <a:t>Zeniff’s</a:t>
            </a:r>
            <a:r>
              <a:rPr lang="en-US" dirty="0">
                <a:solidFill>
                  <a:schemeClr val="bg1"/>
                </a:solidFill>
              </a:rPr>
              <a:t> reign when they were watering and feeding their flocks and tilling their land, the </a:t>
            </a:r>
            <a:r>
              <a:rPr lang="en-US" dirty="0" err="1">
                <a:solidFill>
                  <a:schemeClr val="bg1"/>
                </a:solidFill>
              </a:rPr>
              <a:t>Lamanites</a:t>
            </a:r>
            <a:r>
              <a:rPr lang="en-US" dirty="0">
                <a:solidFill>
                  <a:schemeClr val="bg1"/>
                </a:solidFill>
              </a:rPr>
              <a:t> came upon them and began to kill them and take their flocks and corn</a:t>
            </a:r>
          </a:p>
          <a:p>
            <a:pPr fontAlgn="base"/>
            <a:r>
              <a:rPr lang="en-US" dirty="0">
                <a:solidFill>
                  <a:schemeClr val="bg1"/>
                </a:solidFill>
              </a:rPr>
              <a:t> </a:t>
            </a:r>
          </a:p>
          <a:p>
            <a:pPr fontAlgn="base"/>
            <a:r>
              <a:rPr lang="en-US" dirty="0">
                <a:solidFill>
                  <a:schemeClr val="bg1"/>
                </a:solidFill>
              </a:rPr>
              <a:t> The people fled to </a:t>
            </a:r>
            <a:r>
              <a:rPr lang="en-US" dirty="0" err="1">
                <a:solidFill>
                  <a:schemeClr val="bg1"/>
                </a:solidFill>
              </a:rPr>
              <a:t>Zeniff</a:t>
            </a:r>
            <a:r>
              <a:rPr lang="en-US" dirty="0">
                <a:solidFill>
                  <a:schemeClr val="bg1"/>
                </a:solidFill>
              </a:rPr>
              <a:t> for protection</a:t>
            </a:r>
          </a:p>
          <a:p>
            <a:pPr fontAlgn="base"/>
            <a:endParaRPr lang="en-US" dirty="0">
              <a:solidFill>
                <a:schemeClr val="bg1"/>
              </a:solidFill>
            </a:endParaRPr>
          </a:p>
          <a:p>
            <a:pPr fontAlgn="base"/>
            <a:r>
              <a:rPr lang="en-US" dirty="0" err="1">
                <a:solidFill>
                  <a:schemeClr val="bg1"/>
                </a:solidFill>
              </a:rPr>
              <a:t>Zeniff</a:t>
            </a:r>
            <a:r>
              <a:rPr lang="en-US" dirty="0">
                <a:solidFill>
                  <a:schemeClr val="bg1"/>
                </a:solidFill>
              </a:rPr>
              <a:t> armed them with bows, arrows, swords, and </a:t>
            </a:r>
            <a:r>
              <a:rPr lang="en-US" dirty="0" err="1">
                <a:solidFill>
                  <a:schemeClr val="bg1"/>
                </a:solidFill>
              </a:rPr>
              <a:t>cimeters</a:t>
            </a:r>
            <a:r>
              <a:rPr lang="en-US" dirty="0">
                <a:solidFill>
                  <a:schemeClr val="bg1"/>
                </a:solidFill>
              </a:rPr>
              <a:t> (all manner of weapons) and they went to battle</a:t>
            </a:r>
          </a:p>
        </p:txBody>
      </p:sp>
      <p:pic>
        <p:nvPicPr>
          <p:cNvPr id="12" name="Picture 11">
            <a:extLst>
              <a:ext uri="{FF2B5EF4-FFF2-40B4-BE49-F238E27FC236}">
                <a16:creationId xmlns:a16="http://schemas.microsoft.com/office/drawing/2014/main" id="{03E6B97D-2571-4C60-9A61-07C7B55162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1217" y="4191350"/>
            <a:ext cx="6720840" cy="2343678"/>
          </a:xfrm>
          <a:prstGeom prst="rect">
            <a:avLst/>
          </a:prstGeom>
        </p:spPr>
      </p:pic>
      <p:pic>
        <p:nvPicPr>
          <p:cNvPr id="5" name="Picture 4">
            <a:extLst>
              <a:ext uri="{FF2B5EF4-FFF2-40B4-BE49-F238E27FC236}">
                <a16:creationId xmlns:a16="http://schemas.microsoft.com/office/drawing/2014/main" id="{7810D66C-7EDB-D6AE-759E-6B15D13EDDCD}"/>
              </a:ext>
            </a:extLst>
          </p:cNvPr>
          <p:cNvPicPr>
            <a:picLocks noChangeAspect="1"/>
          </p:cNvPicPr>
          <p:nvPr/>
        </p:nvPicPr>
        <p:blipFill>
          <a:blip r:embed="rId5"/>
          <a:stretch>
            <a:fillRect/>
          </a:stretch>
        </p:blipFill>
        <p:spPr>
          <a:xfrm>
            <a:off x="8850385" y="646332"/>
            <a:ext cx="2508537" cy="3466786"/>
          </a:xfrm>
          <a:prstGeom prst="rect">
            <a:avLst/>
          </a:prstGeom>
        </p:spPr>
      </p:pic>
    </p:spTree>
    <p:extLst>
      <p:ext uri="{BB962C8B-B14F-4D97-AF65-F5344CB8AC3E}">
        <p14:creationId xmlns:p14="http://schemas.microsoft.com/office/powerpoint/2010/main" val="271336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18892AC-D7C1-444F-A2D4-2940DBABD63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extBox 1"/>
          <p:cNvSpPr txBox="1"/>
          <p:nvPr/>
        </p:nvSpPr>
        <p:spPr>
          <a:xfrm>
            <a:off x="243840" y="6550223"/>
            <a:ext cx="9144000" cy="307777"/>
          </a:xfrm>
          <a:prstGeom prst="rect">
            <a:avLst/>
          </a:prstGeom>
          <a:noFill/>
        </p:spPr>
        <p:txBody>
          <a:bodyPr wrap="square" rtlCol="0">
            <a:spAutoFit/>
          </a:bodyPr>
          <a:lstStyle/>
          <a:p>
            <a:r>
              <a:rPr lang="en-US" sz="1400" dirty="0">
                <a:solidFill>
                  <a:schemeClr val="bg1"/>
                </a:solidFill>
              </a:rPr>
              <a:t>Mosiah 9:17-19</a:t>
            </a:r>
          </a:p>
        </p:txBody>
      </p:sp>
      <p:sp>
        <p:nvSpPr>
          <p:cNvPr id="4" name="TextBox 3"/>
          <p:cNvSpPr txBox="1"/>
          <p:nvPr/>
        </p:nvSpPr>
        <p:spPr>
          <a:xfrm>
            <a:off x="1524000" y="1"/>
            <a:ext cx="9144000" cy="646331"/>
          </a:xfrm>
          <a:prstGeom prst="rect">
            <a:avLst/>
          </a:prstGeom>
          <a:noFill/>
        </p:spPr>
        <p:txBody>
          <a:bodyPr wrap="square" rtlCol="0">
            <a:spAutoFit/>
          </a:bodyPr>
          <a:lstStyle/>
          <a:p>
            <a:pPr algn="ctr"/>
            <a:r>
              <a:rPr lang="en-US" sz="3600" dirty="0">
                <a:solidFill>
                  <a:schemeClr val="bg1"/>
                </a:solidFill>
                <a:latin typeface="Aharoni" pitchFamily="2" charset="-79"/>
                <a:cs typeface="Aharoni" pitchFamily="2" charset="-79"/>
              </a:rPr>
              <a:t>A Key to Victory</a:t>
            </a:r>
          </a:p>
        </p:txBody>
      </p:sp>
      <p:sp>
        <p:nvSpPr>
          <p:cNvPr id="8" name="TextBox 7"/>
          <p:cNvSpPr txBox="1"/>
          <p:nvPr/>
        </p:nvSpPr>
        <p:spPr>
          <a:xfrm>
            <a:off x="1676400" y="762000"/>
            <a:ext cx="6553200" cy="1477328"/>
          </a:xfrm>
          <a:prstGeom prst="rect">
            <a:avLst/>
          </a:prstGeom>
          <a:noFill/>
        </p:spPr>
        <p:txBody>
          <a:bodyPr wrap="square" rtlCol="0">
            <a:spAutoFit/>
          </a:bodyPr>
          <a:lstStyle/>
          <a:p>
            <a:pPr fontAlgn="base"/>
            <a:r>
              <a:rPr lang="en-US" dirty="0">
                <a:solidFill>
                  <a:schemeClr val="bg1"/>
                </a:solidFill>
              </a:rPr>
              <a:t>“Yea, in the strength of the Lord did we go forth to battle against the </a:t>
            </a:r>
            <a:r>
              <a:rPr lang="en-US" dirty="0" err="1">
                <a:solidFill>
                  <a:schemeClr val="bg1"/>
                </a:solidFill>
              </a:rPr>
              <a:t>Lamanites</a:t>
            </a:r>
            <a:r>
              <a:rPr lang="en-US" dirty="0">
                <a:solidFill>
                  <a:schemeClr val="bg1"/>
                </a:solidFill>
              </a:rPr>
              <a:t>; for I and my people did cry mightily to the Lord that he would deliver us out of the hands of our enemies, for we were awakened to a remembrance of the deliverance of our fathers.”</a:t>
            </a:r>
          </a:p>
          <a:p>
            <a:pPr fontAlgn="base"/>
            <a:r>
              <a:rPr lang="en-US" dirty="0">
                <a:solidFill>
                  <a:schemeClr val="bg1"/>
                </a:solidFill>
              </a:rPr>
              <a:t> </a:t>
            </a:r>
          </a:p>
        </p:txBody>
      </p:sp>
      <p:sp>
        <p:nvSpPr>
          <p:cNvPr id="9" name="TextBox 8"/>
          <p:cNvSpPr txBox="1"/>
          <p:nvPr/>
        </p:nvSpPr>
        <p:spPr>
          <a:xfrm>
            <a:off x="3733800" y="5105400"/>
            <a:ext cx="6934200" cy="1477328"/>
          </a:xfrm>
          <a:prstGeom prst="rect">
            <a:avLst/>
          </a:prstGeom>
          <a:noFill/>
        </p:spPr>
        <p:txBody>
          <a:bodyPr wrap="square" rtlCol="0">
            <a:spAutoFit/>
          </a:bodyPr>
          <a:lstStyle/>
          <a:p>
            <a:pPr fontAlgn="base"/>
            <a:r>
              <a:rPr lang="en-US" dirty="0">
                <a:solidFill>
                  <a:schemeClr val="bg1"/>
                </a:solidFill>
              </a:rPr>
              <a:t>The Nephites were able to drive the </a:t>
            </a:r>
            <a:r>
              <a:rPr lang="en-US" dirty="0" err="1">
                <a:solidFill>
                  <a:schemeClr val="bg1"/>
                </a:solidFill>
              </a:rPr>
              <a:t>Lamanites</a:t>
            </a:r>
            <a:r>
              <a:rPr lang="en-US" dirty="0">
                <a:solidFill>
                  <a:schemeClr val="bg1"/>
                </a:solidFill>
              </a:rPr>
              <a:t> back out of their land</a:t>
            </a:r>
          </a:p>
          <a:p>
            <a:pPr fontAlgn="base"/>
            <a:endParaRPr lang="en-US" dirty="0">
              <a:solidFill>
                <a:schemeClr val="bg1"/>
              </a:solidFill>
            </a:endParaRPr>
          </a:p>
          <a:p>
            <a:pPr fontAlgn="base"/>
            <a:r>
              <a:rPr lang="en-US" dirty="0">
                <a:solidFill>
                  <a:schemeClr val="bg1"/>
                </a:solidFill>
              </a:rPr>
              <a:t>They </a:t>
            </a:r>
            <a:r>
              <a:rPr lang="en-US" dirty="0" err="1">
                <a:solidFill>
                  <a:schemeClr val="bg1"/>
                </a:solidFill>
              </a:rPr>
              <a:t>slayed</a:t>
            </a:r>
            <a:r>
              <a:rPr lang="en-US" dirty="0">
                <a:solidFill>
                  <a:schemeClr val="bg1"/>
                </a:solidFill>
              </a:rPr>
              <a:t> 3,043 </a:t>
            </a:r>
          </a:p>
          <a:p>
            <a:pPr fontAlgn="base"/>
            <a:endParaRPr lang="en-US" dirty="0">
              <a:solidFill>
                <a:schemeClr val="bg1"/>
              </a:solidFill>
            </a:endParaRPr>
          </a:p>
          <a:p>
            <a:pPr fontAlgn="base"/>
            <a:r>
              <a:rPr lang="en-US" dirty="0" err="1">
                <a:solidFill>
                  <a:schemeClr val="bg1"/>
                </a:solidFill>
              </a:rPr>
              <a:t>Zeniff</a:t>
            </a:r>
            <a:r>
              <a:rPr lang="en-US" dirty="0">
                <a:solidFill>
                  <a:schemeClr val="bg1"/>
                </a:solidFill>
              </a:rPr>
              <a:t> helped to bury their dead--279</a:t>
            </a:r>
          </a:p>
        </p:txBody>
      </p:sp>
      <p:sp>
        <p:nvSpPr>
          <p:cNvPr id="10" name="TextBox 9"/>
          <p:cNvSpPr txBox="1"/>
          <p:nvPr/>
        </p:nvSpPr>
        <p:spPr>
          <a:xfrm>
            <a:off x="6477000" y="3581400"/>
            <a:ext cx="3429000" cy="369332"/>
          </a:xfrm>
          <a:prstGeom prst="rect">
            <a:avLst/>
          </a:prstGeom>
          <a:noFill/>
        </p:spPr>
        <p:txBody>
          <a:bodyPr wrap="square" rtlCol="0">
            <a:spAutoFit/>
          </a:bodyPr>
          <a:lstStyle/>
          <a:p>
            <a:pPr fontAlgn="base"/>
            <a:r>
              <a:rPr lang="en-US" dirty="0">
                <a:solidFill>
                  <a:schemeClr val="bg1"/>
                </a:solidFill>
              </a:rPr>
              <a:t>The Lord heard their prayers</a:t>
            </a:r>
          </a:p>
        </p:txBody>
      </p:sp>
      <p:pic>
        <p:nvPicPr>
          <p:cNvPr id="6" name="Picture 5">
            <a:extLst>
              <a:ext uri="{FF2B5EF4-FFF2-40B4-BE49-F238E27FC236}">
                <a16:creationId xmlns:a16="http://schemas.microsoft.com/office/drawing/2014/main" id="{6D0E7A68-2DE6-4965-8114-D185354B9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9675" y="1972627"/>
            <a:ext cx="4286250" cy="3095625"/>
          </a:xfrm>
          <a:prstGeom prst="rect">
            <a:avLst/>
          </a:prstGeom>
        </p:spPr>
      </p:pic>
    </p:spTree>
    <p:extLst>
      <p:ext uri="{BB962C8B-B14F-4D97-AF65-F5344CB8AC3E}">
        <p14:creationId xmlns:p14="http://schemas.microsoft.com/office/powerpoint/2010/main" val="255608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18892AC-D7C1-444F-A2D4-2940DBABD63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12191999" cy="6858000"/>
          </a:xfrm>
          <a:prstGeom prst="rect">
            <a:avLst/>
          </a:prstGeom>
        </p:spPr>
      </p:pic>
      <p:grpSp>
        <p:nvGrpSpPr>
          <p:cNvPr id="12" name="Group 3">
            <a:extLst>
              <a:ext uri="{FF2B5EF4-FFF2-40B4-BE49-F238E27FC236}">
                <a16:creationId xmlns:a16="http://schemas.microsoft.com/office/drawing/2014/main" id="{9552F6F0-B79B-4CFD-9AEB-CE79C6520CA0}"/>
              </a:ext>
            </a:extLst>
          </p:cNvPr>
          <p:cNvGrpSpPr/>
          <p:nvPr/>
        </p:nvGrpSpPr>
        <p:grpSpPr>
          <a:xfrm>
            <a:off x="457200" y="694757"/>
            <a:ext cx="2031972" cy="2301261"/>
            <a:chOff x="71718" y="1120588"/>
            <a:chExt cx="3070535" cy="4572000"/>
          </a:xfrm>
        </p:grpSpPr>
        <p:grpSp>
          <p:nvGrpSpPr>
            <p:cNvPr id="13" name="Group 13">
              <a:extLst>
                <a:ext uri="{FF2B5EF4-FFF2-40B4-BE49-F238E27FC236}">
                  <a16:creationId xmlns:a16="http://schemas.microsoft.com/office/drawing/2014/main" id="{5DA4E3DF-A463-47D3-B704-90F37F203CBC}"/>
                </a:ext>
              </a:extLst>
            </p:cNvPr>
            <p:cNvGrpSpPr/>
            <p:nvPr/>
          </p:nvGrpSpPr>
          <p:grpSpPr>
            <a:xfrm>
              <a:off x="71718" y="1120588"/>
              <a:ext cx="3048000" cy="4572000"/>
              <a:chOff x="838200" y="1066800"/>
              <a:chExt cx="2438400" cy="3352800"/>
            </a:xfrm>
          </p:grpSpPr>
          <p:sp>
            <p:nvSpPr>
              <p:cNvPr id="15" name="Rounded Rectangle 61">
                <a:extLst>
                  <a:ext uri="{FF2B5EF4-FFF2-40B4-BE49-F238E27FC236}">
                    <a16:creationId xmlns:a16="http://schemas.microsoft.com/office/drawing/2014/main" id="{1CECF2EF-2CB6-441E-BD1F-9B7DCE818EE8}"/>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2">
                <a:extLst>
                  <a:ext uri="{FF2B5EF4-FFF2-40B4-BE49-F238E27FC236}">
                    <a16:creationId xmlns:a16="http://schemas.microsoft.com/office/drawing/2014/main" id="{5797077B-F284-4440-9530-033A0C1E7329}"/>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3">
                <a:extLst>
                  <a:ext uri="{FF2B5EF4-FFF2-40B4-BE49-F238E27FC236}">
                    <a16:creationId xmlns:a16="http://schemas.microsoft.com/office/drawing/2014/main" id="{EF3FEE95-5131-46A7-9F1A-AD4E6F8B6E6B}"/>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4">
                <a:extLst>
                  <a:ext uri="{FF2B5EF4-FFF2-40B4-BE49-F238E27FC236}">
                    <a16:creationId xmlns:a16="http://schemas.microsoft.com/office/drawing/2014/main" id="{A27CF95E-80DA-4108-86BB-7A41B999D7C6}"/>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nut 5">
                <a:extLst>
                  <a:ext uri="{FF2B5EF4-FFF2-40B4-BE49-F238E27FC236}">
                    <a16:creationId xmlns:a16="http://schemas.microsoft.com/office/drawing/2014/main" id="{A4DDFA08-AF9C-4CFC-A9A0-10178F8DA58B}"/>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Donut 6">
                <a:extLst>
                  <a:ext uri="{FF2B5EF4-FFF2-40B4-BE49-F238E27FC236}">
                    <a16:creationId xmlns:a16="http://schemas.microsoft.com/office/drawing/2014/main" id="{B569A2B8-5F6B-4B44-A7E6-6E2723E57A1B}"/>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onut 7">
                <a:extLst>
                  <a:ext uri="{FF2B5EF4-FFF2-40B4-BE49-F238E27FC236}">
                    <a16:creationId xmlns:a16="http://schemas.microsoft.com/office/drawing/2014/main" id="{EEDD3A14-1451-48AE-A081-16643765006E}"/>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Plaque 8">
                <a:extLst>
                  <a:ext uri="{FF2B5EF4-FFF2-40B4-BE49-F238E27FC236}">
                    <a16:creationId xmlns:a16="http://schemas.microsoft.com/office/drawing/2014/main" id="{CEC4A305-4292-46E1-AA3C-D88925740893}"/>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laque 9">
                <a:extLst>
                  <a:ext uri="{FF2B5EF4-FFF2-40B4-BE49-F238E27FC236}">
                    <a16:creationId xmlns:a16="http://schemas.microsoft.com/office/drawing/2014/main" id="{F5B05A8B-BDC3-443D-9216-320952634803}"/>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laque 10">
                <a:extLst>
                  <a:ext uri="{FF2B5EF4-FFF2-40B4-BE49-F238E27FC236}">
                    <a16:creationId xmlns:a16="http://schemas.microsoft.com/office/drawing/2014/main" id="{E27DADA8-B73C-4D61-9630-13FE9E5D265C}"/>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3086D04C-F7D2-4A4B-A013-F594AE1DB989}"/>
                </a:ext>
              </a:extLst>
            </p:cNvPr>
            <p:cNvSpPr txBox="1"/>
            <p:nvPr/>
          </p:nvSpPr>
          <p:spPr>
            <a:xfrm>
              <a:off x="762598" y="1254182"/>
              <a:ext cx="2379655" cy="4035708"/>
            </a:xfrm>
            <a:prstGeom prst="rect">
              <a:avLst/>
            </a:prstGeom>
            <a:noFill/>
          </p:spPr>
          <p:txBody>
            <a:bodyPr wrap="square" rtlCol="0">
              <a:spAutoFit/>
            </a:bodyPr>
            <a:lstStyle/>
            <a:p>
              <a:pPr algn="ctr"/>
              <a:r>
                <a:rPr lang="en-US" dirty="0"/>
                <a:t> </a:t>
              </a:r>
              <a:r>
                <a:rPr lang="en-US" b="1" dirty="0"/>
                <a:t>If we pray and go forth in faith, we can face our challenges in the strength of the Lord</a:t>
              </a:r>
              <a:endParaRPr lang="en-US" sz="1600" b="1" dirty="0">
                <a:solidFill>
                  <a:schemeClr val="bg2">
                    <a:lumMod val="25000"/>
                  </a:schemeClr>
                </a:solidFill>
                <a:latin typeface="Tempus Sans ITC" pitchFamily="82" charset="0"/>
              </a:endParaRPr>
            </a:p>
          </p:txBody>
        </p:sp>
      </p:grpSp>
      <p:sp>
        <p:nvSpPr>
          <p:cNvPr id="3" name="Rectangle 2">
            <a:extLst>
              <a:ext uri="{FF2B5EF4-FFF2-40B4-BE49-F238E27FC236}">
                <a16:creationId xmlns:a16="http://schemas.microsoft.com/office/drawing/2014/main" id="{223D0968-447E-4C1B-971E-46311AF39765}"/>
              </a:ext>
            </a:extLst>
          </p:cNvPr>
          <p:cNvSpPr/>
          <p:nvPr/>
        </p:nvSpPr>
        <p:spPr>
          <a:xfrm>
            <a:off x="4901610" y="1766935"/>
            <a:ext cx="6096000" cy="3693319"/>
          </a:xfrm>
          <a:prstGeom prst="rect">
            <a:avLst/>
          </a:prstGeom>
        </p:spPr>
        <p:txBody>
          <a:bodyPr>
            <a:spAutoFit/>
          </a:bodyPr>
          <a:lstStyle/>
          <a:p>
            <a:r>
              <a:rPr lang="en-US" sz="2400" b="0" i="0" dirty="0">
                <a:solidFill>
                  <a:schemeClr val="bg1"/>
                </a:solidFill>
                <a:effectLst/>
                <a:latin typeface="Abadi" panose="020B0604020104020204" pitchFamily="34" charset="0"/>
              </a:rPr>
              <a:t>“Blessings require some effort on our part before we can obtain them, and prayer, as ‘a form of work, … is an appointed means for obtaining the highest of all blessings’</a:t>
            </a:r>
          </a:p>
          <a:p>
            <a:endParaRPr lang="en-US" sz="2400" dirty="0">
              <a:solidFill>
                <a:schemeClr val="bg1"/>
              </a:solidFill>
              <a:latin typeface="Abadi" panose="020B0604020104020204" pitchFamily="34" charset="0"/>
            </a:endParaRPr>
          </a:p>
          <a:p>
            <a:r>
              <a:rPr lang="en-US" sz="2400" b="0" i="0" dirty="0">
                <a:solidFill>
                  <a:schemeClr val="bg1"/>
                </a:solidFill>
                <a:effectLst/>
                <a:latin typeface="Abadi" panose="020B0604020104020204" pitchFamily="34" charset="0"/>
              </a:rPr>
              <a:t>We press forward and persevere in the consecrated work of prayer, after we say ‘amen,’ by acting upon the things we have expressed to Heavenly Father” </a:t>
            </a:r>
          </a:p>
          <a:p>
            <a:r>
              <a:rPr lang="en-US" b="0" i="0" dirty="0">
                <a:solidFill>
                  <a:schemeClr val="bg1"/>
                </a:solidFill>
                <a:effectLst/>
                <a:latin typeface="Abadi" panose="020B0604020104020204" pitchFamily="34" charset="0"/>
              </a:rPr>
              <a:t>David A. Bednar </a:t>
            </a:r>
            <a:endParaRPr lang="en-US" dirty="0">
              <a:solidFill>
                <a:schemeClr val="bg1"/>
              </a:solidFill>
              <a:latin typeface="Abadi" panose="020B0604020104020204" pitchFamily="34" charset="0"/>
            </a:endParaRPr>
          </a:p>
        </p:txBody>
      </p:sp>
      <p:pic>
        <p:nvPicPr>
          <p:cNvPr id="7" name="Picture 6">
            <a:extLst>
              <a:ext uri="{FF2B5EF4-FFF2-40B4-BE49-F238E27FC236}">
                <a16:creationId xmlns:a16="http://schemas.microsoft.com/office/drawing/2014/main" id="{4DF6D0AD-9156-4BB3-9361-C1E395ADDB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7351" y="3883533"/>
            <a:ext cx="1924050" cy="2419350"/>
          </a:xfrm>
          <a:prstGeom prst="rect">
            <a:avLst/>
          </a:prstGeom>
        </p:spPr>
      </p:pic>
    </p:spTree>
    <p:extLst>
      <p:ext uri="{BB962C8B-B14F-4D97-AF65-F5344CB8AC3E}">
        <p14:creationId xmlns:p14="http://schemas.microsoft.com/office/powerpoint/2010/main" val="189555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1B1727-B623-4AAB-AB5E-4F654B1AA0A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extBox 1"/>
          <p:cNvSpPr txBox="1"/>
          <p:nvPr/>
        </p:nvSpPr>
        <p:spPr>
          <a:xfrm>
            <a:off x="170688" y="6550223"/>
            <a:ext cx="9144000" cy="307777"/>
          </a:xfrm>
          <a:prstGeom prst="rect">
            <a:avLst/>
          </a:prstGeom>
          <a:noFill/>
        </p:spPr>
        <p:txBody>
          <a:bodyPr wrap="square" rtlCol="0">
            <a:spAutoFit/>
          </a:bodyPr>
          <a:lstStyle/>
          <a:p>
            <a:r>
              <a:rPr lang="en-US" sz="1400" dirty="0">
                <a:solidFill>
                  <a:schemeClr val="bg1"/>
                </a:solidFill>
              </a:rPr>
              <a:t>Mosiah 10:1-5</a:t>
            </a:r>
          </a:p>
        </p:txBody>
      </p:sp>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Aharoni" pitchFamily="2" charset="-79"/>
                <a:cs typeface="Aharoni" pitchFamily="2" charset="-79"/>
              </a:rPr>
              <a:t>Establishing the Kingdom</a:t>
            </a:r>
          </a:p>
        </p:txBody>
      </p:sp>
      <p:sp>
        <p:nvSpPr>
          <p:cNvPr id="7" name="TextBox 6"/>
          <p:cNvSpPr txBox="1"/>
          <p:nvPr/>
        </p:nvSpPr>
        <p:spPr>
          <a:xfrm>
            <a:off x="1676400" y="914401"/>
            <a:ext cx="5867400" cy="3139321"/>
          </a:xfrm>
          <a:prstGeom prst="rect">
            <a:avLst/>
          </a:prstGeom>
          <a:noFill/>
        </p:spPr>
        <p:txBody>
          <a:bodyPr wrap="square" rtlCol="0">
            <a:spAutoFit/>
          </a:bodyPr>
          <a:lstStyle/>
          <a:p>
            <a:pPr fontAlgn="base"/>
            <a:r>
              <a:rPr lang="en-US" dirty="0">
                <a:solidFill>
                  <a:schemeClr val="bg1"/>
                </a:solidFill>
              </a:rPr>
              <a:t>Not the Kingdom of God but the community being reestablished by </a:t>
            </a:r>
            <a:r>
              <a:rPr lang="en-US" dirty="0" err="1">
                <a:solidFill>
                  <a:schemeClr val="bg1"/>
                </a:solidFill>
              </a:rPr>
              <a:t>Zeniff</a:t>
            </a:r>
            <a:r>
              <a:rPr lang="en-US" dirty="0">
                <a:solidFill>
                  <a:schemeClr val="bg1"/>
                </a:solidFill>
              </a:rPr>
              <a:t> in the Land of Lehi-Nephi</a:t>
            </a:r>
          </a:p>
          <a:p>
            <a:pPr fontAlgn="base"/>
            <a:r>
              <a:rPr lang="en-US" dirty="0">
                <a:solidFill>
                  <a:schemeClr val="bg1"/>
                </a:solidFill>
              </a:rPr>
              <a:t>Setting guards</a:t>
            </a:r>
          </a:p>
          <a:p>
            <a:pPr fontAlgn="base"/>
            <a:endParaRPr lang="en-US" dirty="0">
              <a:solidFill>
                <a:schemeClr val="bg1"/>
              </a:solidFill>
            </a:endParaRPr>
          </a:p>
          <a:p>
            <a:pPr fontAlgn="base"/>
            <a:r>
              <a:rPr lang="en-US" dirty="0">
                <a:solidFill>
                  <a:schemeClr val="bg1"/>
                </a:solidFill>
              </a:rPr>
              <a:t>Inherit the Land—possessed the land 22 years</a:t>
            </a:r>
          </a:p>
          <a:p>
            <a:pPr fontAlgn="base"/>
            <a:endParaRPr lang="en-US" dirty="0">
              <a:solidFill>
                <a:schemeClr val="bg1"/>
              </a:solidFill>
            </a:endParaRPr>
          </a:p>
          <a:p>
            <a:pPr fontAlgn="base"/>
            <a:r>
              <a:rPr lang="en-US" dirty="0">
                <a:solidFill>
                  <a:schemeClr val="bg1"/>
                </a:solidFill>
              </a:rPr>
              <a:t>Clothed in nakedness—</a:t>
            </a:r>
            <a:r>
              <a:rPr lang="en-US" dirty="0" err="1">
                <a:solidFill>
                  <a:schemeClr val="bg1"/>
                </a:solidFill>
              </a:rPr>
              <a:t>Zeniff’s</a:t>
            </a:r>
            <a:r>
              <a:rPr lang="en-US" dirty="0">
                <a:solidFill>
                  <a:schemeClr val="bg1"/>
                </a:solidFill>
              </a:rPr>
              <a:t> people clothed themselves in by their own industry; spinning cloth</a:t>
            </a:r>
          </a:p>
          <a:p>
            <a:pPr fontAlgn="base"/>
            <a:endParaRPr lang="en-US" dirty="0">
              <a:solidFill>
                <a:schemeClr val="bg1"/>
              </a:solidFill>
            </a:endParaRPr>
          </a:p>
          <a:p>
            <a:pPr fontAlgn="base"/>
            <a:r>
              <a:rPr lang="en-US" dirty="0">
                <a:solidFill>
                  <a:schemeClr val="bg1"/>
                </a:solidFill>
              </a:rPr>
              <a:t> </a:t>
            </a:r>
            <a:r>
              <a:rPr lang="en-US" dirty="0" err="1">
                <a:solidFill>
                  <a:schemeClr val="bg1"/>
                </a:solidFill>
              </a:rPr>
              <a:t>Laman’s</a:t>
            </a:r>
            <a:r>
              <a:rPr lang="en-US" dirty="0">
                <a:solidFill>
                  <a:schemeClr val="bg1"/>
                </a:solidFill>
              </a:rPr>
              <a:t> people, who were indolent and idle, ran naked</a:t>
            </a:r>
          </a:p>
          <a:p>
            <a:pPr fontAlgn="base"/>
            <a:endParaRPr lang="en-US" dirty="0">
              <a:solidFill>
                <a:schemeClr val="bg1"/>
              </a:solidFill>
            </a:endParaRPr>
          </a:p>
        </p:txBody>
      </p:sp>
      <p:pic>
        <p:nvPicPr>
          <p:cNvPr id="6" name="Picture 5">
            <a:extLst>
              <a:ext uri="{FF2B5EF4-FFF2-40B4-BE49-F238E27FC236}">
                <a16:creationId xmlns:a16="http://schemas.microsoft.com/office/drawing/2014/main" id="{1CAEACF7-DF3F-4369-BD6A-C5D93BF386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0333" y="3348990"/>
            <a:ext cx="4276725" cy="3086100"/>
          </a:xfrm>
          <a:prstGeom prst="rect">
            <a:avLst/>
          </a:prstGeom>
        </p:spPr>
      </p:pic>
    </p:spTree>
    <p:extLst>
      <p:ext uri="{BB962C8B-B14F-4D97-AF65-F5344CB8AC3E}">
        <p14:creationId xmlns:p14="http://schemas.microsoft.com/office/powerpoint/2010/main" val="185603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4215FF5-0964-455A-992D-C7087DEFFD0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extBox 1"/>
          <p:cNvSpPr txBox="1"/>
          <p:nvPr/>
        </p:nvSpPr>
        <p:spPr>
          <a:xfrm>
            <a:off x="70104" y="6550223"/>
            <a:ext cx="9144000" cy="307777"/>
          </a:xfrm>
          <a:prstGeom prst="rect">
            <a:avLst/>
          </a:prstGeom>
          <a:noFill/>
        </p:spPr>
        <p:txBody>
          <a:bodyPr wrap="square" rtlCol="0">
            <a:spAutoFit/>
          </a:bodyPr>
          <a:lstStyle/>
          <a:p>
            <a:r>
              <a:rPr lang="en-US" sz="1400" dirty="0">
                <a:solidFill>
                  <a:schemeClr val="bg1"/>
                </a:solidFill>
              </a:rPr>
              <a:t>Mosiah 10:6-10</a:t>
            </a:r>
          </a:p>
        </p:txBody>
      </p:sp>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Aharoni" pitchFamily="2" charset="-79"/>
                <a:cs typeface="Aharoni" pitchFamily="2" charset="-79"/>
              </a:rPr>
              <a:t>2</a:t>
            </a:r>
            <a:r>
              <a:rPr lang="en-US" sz="4400" baseline="30000" dirty="0">
                <a:solidFill>
                  <a:schemeClr val="bg1"/>
                </a:solidFill>
                <a:latin typeface="Aharoni" pitchFamily="2" charset="-79"/>
                <a:cs typeface="Aharoni" pitchFamily="2" charset="-79"/>
              </a:rPr>
              <a:t>nd</a:t>
            </a:r>
            <a:r>
              <a:rPr lang="en-US" sz="4400" dirty="0">
                <a:solidFill>
                  <a:schemeClr val="bg1"/>
                </a:solidFill>
                <a:latin typeface="Aharoni" pitchFamily="2" charset="-79"/>
                <a:cs typeface="Aharoni" pitchFamily="2" charset="-79"/>
              </a:rPr>
              <a:t> War Against </a:t>
            </a:r>
            <a:r>
              <a:rPr lang="en-US" sz="4400" dirty="0" err="1">
                <a:solidFill>
                  <a:schemeClr val="bg1"/>
                </a:solidFill>
                <a:latin typeface="Aharoni" pitchFamily="2" charset="-79"/>
                <a:cs typeface="Aharoni" pitchFamily="2" charset="-79"/>
              </a:rPr>
              <a:t>Zeniff’s</a:t>
            </a:r>
            <a:r>
              <a:rPr lang="en-US" sz="4400" dirty="0">
                <a:solidFill>
                  <a:schemeClr val="bg1"/>
                </a:solidFill>
                <a:latin typeface="Aharoni" pitchFamily="2" charset="-79"/>
                <a:cs typeface="Aharoni" pitchFamily="2" charset="-79"/>
              </a:rPr>
              <a:t> People</a:t>
            </a:r>
          </a:p>
        </p:txBody>
      </p:sp>
      <p:sp>
        <p:nvSpPr>
          <p:cNvPr id="7" name="TextBox 6"/>
          <p:cNvSpPr txBox="1"/>
          <p:nvPr/>
        </p:nvSpPr>
        <p:spPr>
          <a:xfrm>
            <a:off x="3024092" y="1300474"/>
            <a:ext cx="5638800" cy="3970318"/>
          </a:xfrm>
          <a:prstGeom prst="rect">
            <a:avLst/>
          </a:prstGeom>
          <a:noFill/>
        </p:spPr>
        <p:txBody>
          <a:bodyPr wrap="square" rtlCol="0">
            <a:spAutoFit/>
          </a:bodyPr>
          <a:lstStyle/>
          <a:p>
            <a:pPr fontAlgn="base"/>
            <a:r>
              <a:rPr lang="en-US" dirty="0">
                <a:solidFill>
                  <a:schemeClr val="bg1"/>
                </a:solidFill>
              </a:rPr>
              <a:t>Laman dies and his son, Laman reigned in his stead </a:t>
            </a:r>
          </a:p>
          <a:p>
            <a:pPr fontAlgn="base"/>
            <a:endParaRPr lang="en-US" dirty="0">
              <a:solidFill>
                <a:schemeClr val="bg1"/>
              </a:solidFill>
            </a:endParaRPr>
          </a:p>
          <a:p>
            <a:pPr fontAlgn="base"/>
            <a:r>
              <a:rPr lang="en-US" dirty="0" err="1">
                <a:solidFill>
                  <a:schemeClr val="bg1"/>
                </a:solidFill>
              </a:rPr>
              <a:t>Lamanites</a:t>
            </a:r>
            <a:r>
              <a:rPr lang="en-US" dirty="0">
                <a:solidFill>
                  <a:schemeClr val="bg1"/>
                </a:solidFill>
              </a:rPr>
              <a:t> had all manner of weapons, their heads shaved, and naked with a girdle about their loins</a:t>
            </a:r>
          </a:p>
          <a:p>
            <a:pPr fontAlgn="base"/>
            <a:endParaRPr lang="en-US" dirty="0">
              <a:solidFill>
                <a:schemeClr val="bg1"/>
              </a:solidFill>
            </a:endParaRPr>
          </a:p>
          <a:p>
            <a:pPr fontAlgn="base"/>
            <a:r>
              <a:rPr lang="en-US" dirty="0" err="1">
                <a:solidFill>
                  <a:schemeClr val="bg1"/>
                </a:solidFill>
              </a:rPr>
              <a:t>Zeniff</a:t>
            </a:r>
            <a:r>
              <a:rPr lang="en-US" dirty="0">
                <a:solidFill>
                  <a:schemeClr val="bg1"/>
                </a:solidFill>
              </a:rPr>
              <a:t> hides the women and children in the wilderness</a:t>
            </a:r>
          </a:p>
          <a:p>
            <a:pPr fontAlgn="base"/>
            <a:endParaRPr lang="en-US" dirty="0">
              <a:solidFill>
                <a:schemeClr val="bg1"/>
              </a:solidFill>
            </a:endParaRPr>
          </a:p>
          <a:p>
            <a:pPr fontAlgn="base"/>
            <a:r>
              <a:rPr lang="en-US" dirty="0" err="1">
                <a:solidFill>
                  <a:schemeClr val="bg1"/>
                </a:solidFill>
              </a:rPr>
              <a:t>Zeniff</a:t>
            </a:r>
            <a:r>
              <a:rPr lang="en-US" dirty="0">
                <a:solidFill>
                  <a:schemeClr val="bg1"/>
                </a:solidFill>
              </a:rPr>
              <a:t> prepares the old men (who were able) and the young men to gather together to battle</a:t>
            </a:r>
          </a:p>
          <a:p>
            <a:pPr fontAlgn="base"/>
            <a:endParaRPr lang="en-US" dirty="0">
              <a:solidFill>
                <a:schemeClr val="bg1"/>
              </a:solidFill>
            </a:endParaRPr>
          </a:p>
          <a:p>
            <a:pPr fontAlgn="base"/>
            <a:r>
              <a:rPr lang="en-US" dirty="0" err="1">
                <a:solidFill>
                  <a:schemeClr val="bg1"/>
                </a:solidFill>
              </a:rPr>
              <a:t>Zeniff</a:t>
            </a:r>
            <a:r>
              <a:rPr lang="en-US" dirty="0">
                <a:solidFill>
                  <a:schemeClr val="bg1"/>
                </a:solidFill>
              </a:rPr>
              <a:t> also battles and is of old age</a:t>
            </a:r>
          </a:p>
          <a:p>
            <a:pPr fontAlgn="base"/>
            <a:endParaRPr lang="en-US" dirty="0">
              <a:solidFill>
                <a:schemeClr val="bg1"/>
              </a:solidFill>
            </a:endParaRPr>
          </a:p>
          <a:p>
            <a:pPr fontAlgn="base"/>
            <a:r>
              <a:rPr lang="en-US" dirty="0">
                <a:solidFill>
                  <a:schemeClr val="bg1"/>
                </a:solidFill>
              </a:rPr>
              <a:t>Ranks—according to age</a:t>
            </a:r>
          </a:p>
          <a:p>
            <a:pPr fontAlgn="base"/>
            <a:endParaRPr lang="en-US" dirty="0">
              <a:solidFill>
                <a:schemeClr val="bg1"/>
              </a:solidFill>
            </a:endParaRPr>
          </a:p>
        </p:txBody>
      </p:sp>
      <p:sp>
        <p:nvSpPr>
          <p:cNvPr id="8" name="TextBox 7"/>
          <p:cNvSpPr txBox="1"/>
          <p:nvPr/>
        </p:nvSpPr>
        <p:spPr>
          <a:xfrm>
            <a:off x="3542015" y="5242174"/>
            <a:ext cx="4495800" cy="1077218"/>
          </a:xfrm>
          <a:prstGeom prst="rect">
            <a:avLst/>
          </a:prstGeom>
          <a:noFill/>
        </p:spPr>
        <p:txBody>
          <a:bodyPr wrap="square" rtlCol="0">
            <a:spAutoFit/>
          </a:bodyPr>
          <a:lstStyle/>
          <a:p>
            <a:pPr algn="ctr" fontAlgn="base"/>
            <a:r>
              <a:rPr lang="en-US" sz="3200" dirty="0">
                <a:solidFill>
                  <a:srgbClr val="FFFF00"/>
                </a:solidFill>
              </a:rPr>
              <a:t>They went up with the strength of the Lord</a:t>
            </a:r>
          </a:p>
        </p:txBody>
      </p:sp>
      <p:pic>
        <p:nvPicPr>
          <p:cNvPr id="6" name="Picture 5">
            <a:extLst>
              <a:ext uri="{FF2B5EF4-FFF2-40B4-BE49-F238E27FC236}">
                <a16:creationId xmlns:a16="http://schemas.microsoft.com/office/drawing/2014/main" id="{FE926B5C-5259-4B9F-B530-8FCFE05C90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6332" y="3761140"/>
            <a:ext cx="3840652" cy="2567750"/>
          </a:xfrm>
          <a:prstGeom prst="rect">
            <a:avLst/>
          </a:prstGeom>
        </p:spPr>
      </p:pic>
      <p:pic>
        <p:nvPicPr>
          <p:cNvPr id="1026" name="Picture 2" descr="reload">
            <a:extLst>
              <a:ext uri="{FF2B5EF4-FFF2-40B4-BE49-F238E27FC236}">
                <a16:creationId xmlns:a16="http://schemas.microsoft.com/office/drawing/2014/main" id="{C018BC51-D8F3-92B9-451D-040A40309A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115" y="1129968"/>
            <a:ext cx="2460404" cy="24604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88D631A-07D1-D3B1-3B7C-6D85E0274BA7}"/>
              </a:ext>
            </a:extLst>
          </p:cNvPr>
          <p:cNvPicPr>
            <a:picLocks noChangeAspect="1"/>
          </p:cNvPicPr>
          <p:nvPr/>
        </p:nvPicPr>
        <p:blipFill>
          <a:blip r:embed="rId6"/>
          <a:stretch>
            <a:fillRect/>
          </a:stretch>
        </p:blipFill>
        <p:spPr>
          <a:xfrm>
            <a:off x="9060110" y="1006561"/>
            <a:ext cx="1721110" cy="2383716"/>
          </a:xfrm>
          <a:prstGeom prst="rect">
            <a:avLst/>
          </a:prstGeom>
        </p:spPr>
      </p:pic>
      <p:pic>
        <p:nvPicPr>
          <p:cNvPr id="1028" name="Picture 4" descr="reload">
            <a:extLst>
              <a:ext uri="{FF2B5EF4-FFF2-40B4-BE49-F238E27FC236}">
                <a16:creationId xmlns:a16="http://schemas.microsoft.com/office/drawing/2014/main" id="{7C26190A-1853-167B-437C-06A8F0B3884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467" y="3986418"/>
            <a:ext cx="2003971" cy="2003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50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 presetClass="entr" presetSubtype="0"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xEl>
                                              <p:pRg st="8" end="8"/>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6F627A1C-447B-483D-B384-8E4E42E5383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extBox 1"/>
          <p:cNvSpPr txBox="1"/>
          <p:nvPr/>
        </p:nvSpPr>
        <p:spPr>
          <a:xfrm>
            <a:off x="0" y="6550223"/>
            <a:ext cx="9144000" cy="307777"/>
          </a:xfrm>
          <a:prstGeom prst="rect">
            <a:avLst/>
          </a:prstGeom>
          <a:noFill/>
        </p:spPr>
        <p:txBody>
          <a:bodyPr wrap="square" rtlCol="0">
            <a:spAutoFit/>
          </a:bodyPr>
          <a:lstStyle/>
          <a:p>
            <a:r>
              <a:rPr lang="en-US" sz="1400" dirty="0">
                <a:solidFill>
                  <a:schemeClr val="bg1"/>
                </a:solidFill>
              </a:rPr>
              <a:t>Who’s Who</a:t>
            </a:r>
          </a:p>
        </p:txBody>
      </p:sp>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Aharoni" pitchFamily="2" charset="-79"/>
                <a:cs typeface="Aharoni" pitchFamily="2" charset="-79"/>
              </a:rPr>
              <a:t>Laman, Son of King Laman</a:t>
            </a:r>
          </a:p>
        </p:txBody>
      </p:sp>
      <p:sp>
        <p:nvSpPr>
          <p:cNvPr id="7" name="TextBox 6"/>
          <p:cNvSpPr txBox="1"/>
          <p:nvPr/>
        </p:nvSpPr>
        <p:spPr>
          <a:xfrm>
            <a:off x="438912" y="914400"/>
            <a:ext cx="7104888" cy="5078313"/>
          </a:xfrm>
          <a:prstGeom prst="rect">
            <a:avLst/>
          </a:prstGeom>
          <a:noFill/>
        </p:spPr>
        <p:txBody>
          <a:bodyPr wrap="square" rtlCol="0">
            <a:spAutoFit/>
          </a:bodyPr>
          <a:lstStyle/>
          <a:p>
            <a:pPr fontAlgn="base"/>
            <a:r>
              <a:rPr lang="en-US" dirty="0">
                <a:solidFill>
                  <a:schemeClr val="bg1"/>
                </a:solidFill>
              </a:rPr>
              <a:t>He was the son of King Laman during the time when Zeniff’s Nephite colony was among the Lamanites at its peak of prosperity</a:t>
            </a:r>
          </a:p>
          <a:p>
            <a:pPr fontAlgn="base"/>
            <a:endParaRPr lang="en-US" dirty="0">
              <a:solidFill>
                <a:schemeClr val="bg1"/>
              </a:solidFill>
            </a:endParaRPr>
          </a:p>
          <a:p>
            <a:pPr fontAlgn="base"/>
            <a:r>
              <a:rPr lang="en-US" dirty="0">
                <a:solidFill>
                  <a:schemeClr val="bg1"/>
                </a:solidFill>
              </a:rPr>
              <a:t>He went up to do battle, but his forces were driven out by the Nephites</a:t>
            </a:r>
          </a:p>
          <a:p>
            <a:pPr fontAlgn="base"/>
            <a:endParaRPr lang="en-US" dirty="0">
              <a:solidFill>
                <a:schemeClr val="bg1"/>
              </a:solidFill>
            </a:endParaRPr>
          </a:p>
          <a:p>
            <a:pPr fontAlgn="base"/>
            <a:r>
              <a:rPr lang="en-US" dirty="0" err="1">
                <a:solidFill>
                  <a:schemeClr val="bg1"/>
                </a:solidFill>
              </a:rPr>
              <a:t>Zeniff</a:t>
            </a:r>
            <a:r>
              <a:rPr lang="en-US" dirty="0">
                <a:solidFill>
                  <a:schemeClr val="bg1"/>
                </a:solidFill>
              </a:rPr>
              <a:t> began to get old, and the kingdom was conferred upon his son, Noah around 160 BC</a:t>
            </a:r>
          </a:p>
          <a:p>
            <a:pPr fontAlgn="base"/>
            <a:endParaRPr lang="en-US" dirty="0">
              <a:solidFill>
                <a:schemeClr val="bg1"/>
              </a:solidFill>
            </a:endParaRPr>
          </a:p>
          <a:p>
            <a:pPr fontAlgn="base"/>
            <a:r>
              <a:rPr lang="en-US" dirty="0">
                <a:solidFill>
                  <a:schemeClr val="bg1"/>
                </a:solidFill>
              </a:rPr>
              <a:t>Noah was wicked and caused that the Nephites be put in bondage and oppression with the </a:t>
            </a:r>
            <a:r>
              <a:rPr lang="en-US" dirty="0" err="1">
                <a:solidFill>
                  <a:schemeClr val="bg1"/>
                </a:solidFill>
              </a:rPr>
              <a:t>Lamanites</a:t>
            </a:r>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Laman brought his forces against the Nephites again after the death of Noah, his son </a:t>
            </a:r>
            <a:r>
              <a:rPr lang="en-US" dirty="0" err="1">
                <a:solidFill>
                  <a:schemeClr val="bg1"/>
                </a:solidFill>
              </a:rPr>
              <a:t>Limhi</a:t>
            </a:r>
            <a:r>
              <a:rPr lang="en-US" dirty="0">
                <a:solidFill>
                  <a:schemeClr val="bg1"/>
                </a:solidFill>
              </a:rPr>
              <a:t> (who was righteous) </a:t>
            </a:r>
          </a:p>
          <a:p>
            <a:pPr fontAlgn="base"/>
            <a:endParaRPr lang="en-US" dirty="0">
              <a:solidFill>
                <a:schemeClr val="bg1"/>
              </a:solidFill>
            </a:endParaRPr>
          </a:p>
          <a:p>
            <a:pPr fontAlgn="base"/>
            <a:r>
              <a:rPr lang="en-US" dirty="0">
                <a:solidFill>
                  <a:schemeClr val="bg1"/>
                </a:solidFill>
              </a:rPr>
              <a:t>Laman was wounded in the battle, and left for dead</a:t>
            </a:r>
          </a:p>
          <a:p>
            <a:pPr fontAlgn="base"/>
            <a:endParaRPr lang="en-US" dirty="0">
              <a:solidFill>
                <a:schemeClr val="bg1"/>
              </a:solidFill>
            </a:endParaRPr>
          </a:p>
          <a:p>
            <a:pPr fontAlgn="base"/>
            <a:r>
              <a:rPr lang="en-US" dirty="0">
                <a:solidFill>
                  <a:schemeClr val="bg1"/>
                </a:solidFill>
              </a:rPr>
              <a:t>The Nephites bound up his wounds…the two sides returned in peace to their own lands</a:t>
            </a:r>
          </a:p>
        </p:txBody>
      </p:sp>
      <p:grpSp>
        <p:nvGrpSpPr>
          <p:cNvPr id="3" name="Group 2">
            <a:extLst>
              <a:ext uri="{FF2B5EF4-FFF2-40B4-BE49-F238E27FC236}">
                <a16:creationId xmlns:a16="http://schemas.microsoft.com/office/drawing/2014/main" id="{3D39A2C6-8BC7-9265-B883-FBA781E5EC62}"/>
              </a:ext>
            </a:extLst>
          </p:cNvPr>
          <p:cNvGrpSpPr/>
          <p:nvPr/>
        </p:nvGrpSpPr>
        <p:grpSpPr>
          <a:xfrm>
            <a:off x="8914302" y="1734864"/>
            <a:ext cx="2061501" cy="4434748"/>
            <a:chOff x="9313354" y="1161507"/>
            <a:chExt cx="2040314" cy="4267297"/>
          </a:xfrm>
        </p:grpSpPr>
        <p:sp>
          <p:nvSpPr>
            <p:cNvPr id="5" name="Oval 4">
              <a:extLst>
                <a:ext uri="{FF2B5EF4-FFF2-40B4-BE49-F238E27FC236}">
                  <a16:creationId xmlns:a16="http://schemas.microsoft.com/office/drawing/2014/main" id="{1A39536D-E771-BD6E-F30B-91C68823B102}"/>
                </a:ext>
              </a:extLst>
            </p:cNvPr>
            <p:cNvSpPr/>
            <p:nvPr/>
          </p:nvSpPr>
          <p:spPr>
            <a:xfrm rot="3613245">
              <a:off x="9740816" y="4909207"/>
              <a:ext cx="398452" cy="640741"/>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9C00416A-54E7-4BA9-FEC5-B7EBE53FDACD}"/>
                </a:ext>
              </a:extLst>
            </p:cNvPr>
            <p:cNvSpPr/>
            <p:nvPr/>
          </p:nvSpPr>
          <p:spPr>
            <a:xfrm rot="18599797">
              <a:off x="10377138" y="4892521"/>
              <a:ext cx="398452" cy="640741"/>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7DCF2913-D54A-1A11-CEB1-5ACF609530E8}"/>
                </a:ext>
              </a:extLst>
            </p:cNvPr>
            <p:cNvSpPr/>
            <p:nvPr/>
          </p:nvSpPr>
          <p:spPr>
            <a:xfrm rot="1570723">
              <a:off x="9313354" y="3260040"/>
              <a:ext cx="398452" cy="640741"/>
            </a:xfrm>
            <a:prstGeom prst="ellipse">
              <a:avLst/>
            </a:prstGeom>
            <a:solidFill>
              <a:srgbClr val="DBBDA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64696DDE-DE76-7810-9143-C286FFE59184}"/>
                </a:ext>
              </a:extLst>
            </p:cNvPr>
            <p:cNvSpPr/>
            <p:nvPr/>
          </p:nvSpPr>
          <p:spPr>
            <a:xfrm rot="20018095">
              <a:off x="10955216" y="3263458"/>
              <a:ext cx="398452" cy="640741"/>
            </a:xfrm>
            <a:prstGeom prst="ellipse">
              <a:avLst/>
            </a:prstGeom>
            <a:solidFill>
              <a:srgbClr val="DBBDA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rapezoid 9">
              <a:extLst>
                <a:ext uri="{FF2B5EF4-FFF2-40B4-BE49-F238E27FC236}">
                  <a16:creationId xmlns:a16="http://schemas.microsoft.com/office/drawing/2014/main" id="{EFD5263A-D8D0-9B33-E334-9D5A0BA6FC85}"/>
                </a:ext>
              </a:extLst>
            </p:cNvPr>
            <p:cNvSpPr/>
            <p:nvPr/>
          </p:nvSpPr>
          <p:spPr>
            <a:xfrm rot="1389636">
              <a:off x="9445559" y="2181017"/>
              <a:ext cx="950810" cy="1530333"/>
            </a:xfrm>
            <a:prstGeom prst="trapezoid">
              <a:avLst>
                <a:gd name="adj" fmla="val 34888"/>
              </a:avLst>
            </a:prstGeom>
            <a:solidFill>
              <a:srgbClr val="E1C39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8B615814-93CD-F6D8-EC0C-0781F71EA089}"/>
                </a:ext>
              </a:extLst>
            </p:cNvPr>
            <p:cNvSpPr/>
            <p:nvPr/>
          </p:nvSpPr>
          <p:spPr>
            <a:xfrm rot="20068403">
              <a:off x="10293382" y="2225651"/>
              <a:ext cx="915410" cy="1443876"/>
            </a:xfrm>
            <a:prstGeom prst="trapezoid">
              <a:avLst>
                <a:gd name="adj" fmla="val 34888"/>
              </a:avLst>
            </a:prstGeom>
            <a:solidFill>
              <a:srgbClr val="E1C39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0B19D1E5-235F-C5FF-C6FD-7C05122E8D8B}"/>
                </a:ext>
              </a:extLst>
            </p:cNvPr>
            <p:cNvSpPr/>
            <p:nvPr/>
          </p:nvSpPr>
          <p:spPr>
            <a:xfrm>
              <a:off x="9489002" y="3527373"/>
              <a:ext cx="1594160" cy="1624240"/>
            </a:xfrm>
            <a:prstGeom prst="trapezoid">
              <a:avLst>
                <a:gd name="adj" fmla="val 27143"/>
              </a:avLst>
            </a:prstGeom>
            <a:solidFill>
              <a:srgbClr val="A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C6D434A6-86E2-3A60-670E-BF59ED9B07DA}"/>
                </a:ext>
              </a:extLst>
            </p:cNvPr>
            <p:cNvSpPr/>
            <p:nvPr/>
          </p:nvSpPr>
          <p:spPr>
            <a:xfrm rot="10800000">
              <a:off x="9427344" y="1174935"/>
              <a:ext cx="1665654" cy="195932"/>
            </a:xfrm>
            <a:prstGeom prst="trapezoid">
              <a:avLst>
                <a:gd name="adj" fmla="val 7182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D7FA5FF2-8490-1949-CA91-3BA9F5FE3E2C}"/>
                </a:ext>
              </a:extLst>
            </p:cNvPr>
            <p:cNvSpPr/>
            <p:nvPr/>
          </p:nvSpPr>
          <p:spPr>
            <a:xfrm rot="10800000">
              <a:off x="9542326" y="1369297"/>
              <a:ext cx="1414771" cy="431150"/>
            </a:xfrm>
            <a:prstGeom prst="trapezoid">
              <a:avLst>
                <a:gd name="adj" fmla="val 72722"/>
              </a:avLst>
            </a:prstGeom>
            <a:solidFill>
              <a:srgbClr val="E1C39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55">
              <a:extLst>
                <a:ext uri="{FF2B5EF4-FFF2-40B4-BE49-F238E27FC236}">
                  <a16:creationId xmlns:a16="http://schemas.microsoft.com/office/drawing/2014/main" id="{96766403-C1E8-545E-AFF3-BF4BA844821E}"/>
                </a:ext>
              </a:extLst>
            </p:cNvPr>
            <p:cNvSpPr/>
            <p:nvPr/>
          </p:nvSpPr>
          <p:spPr>
            <a:xfrm>
              <a:off x="10190002" y="1161507"/>
              <a:ext cx="202983" cy="182452"/>
            </a:xfrm>
            <a:prstGeom prst="roundRect">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56">
              <a:extLst>
                <a:ext uri="{FF2B5EF4-FFF2-40B4-BE49-F238E27FC236}">
                  <a16:creationId xmlns:a16="http://schemas.microsoft.com/office/drawing/2014/main" id="{80459ADE-3D1C-BBE8-FA53-F290B1E5BA65}"/>
                </a:ext>
              </a:extLst>
            </p:cNvPr>
            <p:cNvSpPr/>
            <p:nvPr/>
          </p:nvSpPr>
          <p:spPr>
            <a:xfrm>
              <a:off x="10053049" y="1328755"/>
              <a:ext cx="443873" cy="234146"/>
            </a:xfrm>
            <a:prstGeom prst="roundRect">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328CEF4-3CF5-F613-2F33-1D610F9037B9}"/>
                </a:ext>
              </a:extLst>
            </p:cNvPr>
            <p:cNvSpPr/>
            <p:nvPr/>
          </p:nvSpPr>
          <p:spPr>
            <a:xfrm rot="5400000">
              <a:off x="9398162" y="1744920"/>
              <a:ext cx="1770580" cy="1476076"/>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oon 17">
              <a:extLst>
                <a:ext uri="{FF2B5EF4-FFF2-40B4-BE49-F238E27FC236}">
                  <a16:creationId xmlns:a16="http://schemas.microsoft.com/office/drawing/2014/main" id="{047E0377-4207-1940-BDA1-F71E5CA5A13F}"/>
                </a:ext>
              </a:extLst>
            </p:cNvPr>
            <p:cNvSpPr/>
            <p:nvPr/>
          </p:nvSpPr>
          <p:spPr>
            <a:xfrm rot="5400000">
              <a:off x="10186471" y="1250824"/>
              <a:ext cx="167248" cy="685986"/>
            </a:xfrm>
            <a:prstGeom prst="moon">
              <a:avLst>
                <a:gd name="adj" fmla="val 8750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6">
              <a:extLst>
                <a:ext uri="{FF2B5EF4-FFF2-40B4-BE49-F238E27FC236}">
                  <a16:creationId xmlns:a16="http://schemas.microsoft.com/office/drawing/2014/main" id="{777B8EE0-C539-B43A-30B6-574E9B352381}"/>
                </a:ext>
              </a:extLst>
            </p:cNvPr>
            <p:cNvGrpSpPr/>
            <p:nvPr/>
          </p:nvGrpSpPr>
          <p:grpSpPr>
            <a:xfrm>
              <a:off x="10006582" y="1564928"/>
              <a:ext cx="552702" cy="83116"/>
              <a:chOff x="3810000" y="602673"/>
              <a:chExt cx="2708563" cy="1073727"/>
            </a:xfrm>
          </p:grpSpPr>
          <p:grpSp>
            <p:nvGrpSpPr>
              <p:cNvPr id="98" name="Group 9">
                <a:extLst>
                  <a:ext uri="{FF2B5EF4-FFF2-40B4-BE49-F238E27FC236}">
                    <a16:creationId xmlns:a16="http://schemas.microsoft.com/office/drawing/2014/main" id="{2A9B0BA6-FBBE-6115-A9BE-F12F82E97FEA}"/>
                  </a:ext>
                </a:extLst>
              </p:cNvPr>
              <p:cNvGrpSpPr/>
              <p:nvPr/>
            </p:nvGrpSpPr>
            <p:grpSpPr>
              <a:xfrm>
                <a:off x="3810000" y="609600"/>
                <a:ext cx="1706418" cy="1066800"/>
                <a:chOff x="3810000" y="609600"/>
                <a:chExt cx="1706418" cy="1066800"/>
              </a:xfrm>
            </p:grpSpPr>
            <p:sp>
              <p:nvSpPr>
                <p:cNvPr id="103" name="Rectangle 5">
                  <a:extLst>
                    <a:ext uri="{FF2B5EF4-FFF2-40B4-BE49-F238E27FC236}">
                      <a16:creationId xmlns:a16="http://schemas.microsoft.com/office/drawing/2014/main" id="{38A86F18-E067-D5C2-6595-32BA8A70344B}"/>
                    </a:ext>
                  </a:extLst>
                </p:cNvPr>
                <p:cNvSpPr/>
                <p:nvPr/>
              </p:nvSpPr>
              <p:spPr>
                <a:xfrm>
                  <a:off x="3810000" y="609600"/>
                  <a:ext cx="990600" cy="10668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iamond 4">
                  <a:extLst>
                    <a:ext uri="{FF2B5EF4-FFF2-40B4-BE49-F238E27FC236}">
                      <a16:creationId xmlns:a16="http://schemas.microsoft.com/office/drawing/2014/main" id="{9508D4AC-E397-6353-1912-F14BB4B4DAB1}"/>
                    </a:ext>
                  </a:extLst>
                </p:cNvPr>
                <p:cNvSpPr/>
                <p:nvPr/>
              </p:nvSpPr>
              <p:spPr>
                <a:xfrm>
                  <a:off x="3962400" y="685800"/>
                  <a:ext cx="685800" cy="914400"/>
                </a:xfrm>
                <a:prstGeom prst="diamond">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6">
                  <a:extLst>
                    <a:ext uri="{FF2B5EF4-FFF2-40B4-BE49-F238E27FC236}">
                      <a16:creationId xmlns:a16="http://schemas.microsoft.com/office/drawing/2014/main" id="{AC413161-5347-6B63-E422-2AF7F02BFA25}"/>
                    </a:ext>
                  </a:extLst>
                </p:cNvPr>
                <p:cNvSpPr/>
                <p:nvPr/>
              </p:nvSpPr>
              <p:spPr>
                <a:xfrm>
                  <a:off x="4830618" y="665018"/>
                  <a:ext cx="685800" cy="914400"/>
                </a:xfrm>
                <a:prstGeom prst="diamond">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iamond 7">
                  <a:extLst>
                    <a:ext uri="{FF2B5EF4-FFF2-40B4-BE49-F238E27FC236}">
                      <a16:creationId xmlns:a16="http://schemas.microsoft.com/office/drawing/2014/main" id="{36FB5988-833B-1725-5CFE-FA83B37F4F91}"/>
                    </a:ext>
                  </a:extLst>
                </p:cNvPr>
                <p:cNvSpPr/>
                <p:nvPr/>
              </p:nvSpPr>
              <p:spPr>
                <a:xfrm>
                  <a:off x="5001491" y="891309"/>
                  <a:ext cx="3429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iamond 8">
                  <a:extLst>
                    <a:ext uri="{FF2B5EF4-FFF2-40B4-BE49-F238E27FC236}">
                      <a16:creationId xmlns:a16="http://schemas.microsoft.com/office/drawing/2014/main" id="{9B16B889-0C3C-E29A-FD8E-47420AF65265}"/>
                    </a:ext>
                  </a:extLst>
                </p:cNvPr>
                <p:cNvSpPr/>
                <p:nvPr/>
              </p:nvSpPr>
              <p:spPr>
                <a:xfrm>
                  <a:off x="4128655" y="905163"/>
                  <a:ext cx="3429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10">
                <a:extLst>
                  <a:ext uri="{FF2B5EF4-FFF2-40B4-BE49-F238E27FC236}">
                    <a16:creationId xmlns:a16="http://schemas.microsoft.com/office/drawing/2014/main" id="{579124D8-157F-164C-D980-912279A45408}"/>
                  </a:ext>
                </a:extLst>
              </p:cNvPr>
              <p:cNvGrpSpPr/>
              <p:nvPr/>
            </p:nvGrpSpPr>
            <p:grpSpPr>
              <a:xfrm>
                <a:off x="5527963" y="602673"/>
                <a:ext cx="990600" cy="1066800"/>
                <a:chOff x="3810000" y="609600"/>
                <a:chExt cx="990600" cy="1066800"/>
              </a:xfrm>
            </p:grpSpPr>
            <p:sp>
              <p:nvSpPr>
                <p:cNvPr id="100" name="Rectangle 11">
                  <a:extLst>
                    <a:ext uri="{FF2B5EF4-FFF2-40B4-BE49-F238E27FC236}">
                      <a16:creationId xmlns:a16="http://schemas.microsoft.com/office/drawing/2014/main" id="{4C3397AF-AE39-86E8-EF1B-067D693C405C}"/>
                    </a:ext>
                  </a:extLst>
                </p:cNvPr>
                <p:cNvSpPr/>
                <p:nvPr/>
              </p:nvSpPr>
              <p:spPr>
                <a:xfrm>
                  <a:off x="3810000" y="609600"/>
                  <a:ext cx="990600" cy="10668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2">
                  <a:extLst>
                    <a:ext uri="{FF2B5EF4-FFF2-40B4-BE49-F238E27FC236}">
                      <a16:creationId xmlns:a16="http://schemas.microsoft.com/office/drawing/2014/main" id="{A4CED2F9-DE4E-94CF-E324-6A695E506F25}"/>
                    </a:ext>
                  </a:extLst>
                </p:cNvPr>
                <p:cNvSpPr/>
                <p:nvPr/>
              </p:nvSpPr>
              <p:spPr>
                <a:xfrm>
                  <a:off x="3962400" y="685800"/>
                  <a:ext cx="685800" cy="914400"/>
                </a:xfrm>
                <a:prstGeom prst="diamond">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a:extLst>
                    <a:ext uri="{FF2B5EF4-FFF2-40B4-BE49-F238E27FC236}">
                      <a16:creationId xmlns:a16="http://schemas.microsoft.com/office/drawing/2014/main" id="{F0AE38E6-964B-6C0A-1CDF-C9336032CE39}"/>
                    </a:ext>
                  </a:extLst>
                </p:cNvPr>
                <p:cNvSpPr/>
                <p:nvPr/>
              </p:nvSpPr>
              <p:spPr>
                <a:xfrm>
                  <a:off x="4128655" y="905163"/>
                  <a:ext cx="3429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9">
              <a:extLst>
                <a:ext uri="{FF2B5EF4-FFF2-40B4-BE49-F238E27FC236}">
                  <a16:creationId xmlns:a16="http://schemas.microsoft.com/office/drawing/2014/main" id="{55F5E4AA-4E85-6AC2-F9B7-68012F108A67}"/>
                </a:ext>
              </a:extLst>
            </p:cNvPr>
            <p:cNvGrpSpPr/>
            <p:nvPr/>
          </p:nvGrpSpPr>
          <p:grpSpPr>
            <a:xfrm>
              <a:off x="10216903" y="1186848"/>
              <a:ext cx="134507" cy="131208"/>
              <a:chOff x="3810000" y="609600"/>
              <a:chExt cx="990600" cy="1066800"/>
            </a:xfrm>
          </p:grpSpPr>
          <p:sp>
            <p:nvSpPr>
              <p:cNvPr id="95" name="Rectangle 24">
                <a:extLst>
                  <a:ext uri="{FF2B5EF4-FFF2-40B4-BE49-F238E27FC236}">
                    <a16:creationId xmlns:a16="http://schemas.microsoft.com/office/drawing/2014/main" id="{C9E469CA-0E50-B5EB-63DF-6C8C3B486D52}"/>
                  </a:ext>
                </a:extLst>
              </p:cNvPr>
              <p:cNvSpPr/>
              <p:nvPr/>
            </p:nvSpPr>
            <p:spPr>
              <a:xfrm>
                <a:off x="3810000" y="609600"/>
                <a:ext cx="990600" cy="10668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25">
                <a:extLst>
                  <a:ext uri="{FF2B5EF4-FFF2-40B4-BE49-F238E27FC236}">
                    <a16:creationId xmlns:a16="http://schemas.microsoft.com/office/drawing/2014/main" id="{657DF3D2-2952-C6CD-ED7A-5E610C10E18F}"/>
                  </a:ext>
                </a:extLst>
              </p:cNvPr>
              <p:cNvSpPr/>
              <p:nvPr/>
            </p:nvSpPr>
            <p:spPr>
              <a:xfrm>
                <a:off x="3962400" y="685800"/>
                <a:ext cx="685800" cy="914400"/>
              </a:xfrm>
              <a:prstGeom prst="diamond">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a:extLst>
                  <a:ext uri="{FF2B5EF4-FFF2-40B4-BE49-F238E27FC236}">
                    <a16:creationId xmlns:a16="http://schemas.microsoft.com/office/drawing/2014/main" id="{9A172788-68E3-75EB-52D5-9F722CEDC3AA}"/>
                  </a:ext>
                </a:extLst>
              </p:cNvPr>
              <p:cNvSpPr/>
              <p:nvPr/>
            </p:nvSpPr>
            <p:spPr>
              <a:xfrm>
                <a:off x="4128655" y="905163"/>
                <a:ext cx="3429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40">
              <a:extLst>
                <a:ext uri="{FF2B5EF4-FFF2-40B4-BE49-F238E27FC236}">
                  <a16:creationId xmlns:a16="http://schemas.microsoft.com/office/drawing/2014/main" id="{E13B4245-D57B-85D3-61E7-E514D111E313}"/>
                </a:ext>
              </a:extLst>
            </p:cNvPr>
            <p:cNvGrpSpPr/>
            <p:nvPr/>
          </p:nvGrpSpPr>
          <p:grpSpPr>
            <a:xfrm>
              <a:off x="10077504" y="1340918"/>
              <a:ext cx="185865" cy="142921"/>
              <a:chOff x="4830618" y="665018"/>
              <a:chExt cx="685800" cy="914400"/>
            </a:xfrm>
          </p:grpSpPr>
          <p:sp>
            <p:nvSpPr>
              <p:cNvPr id="93" name="Diamond 92">
                <a:extLst>
                  <a:ext uri="{FF2B5EF4-FFF2-40B4-BE49-F238E27FC236}">
                    <a16:creationId xmlns:a16="http://schemas.microsoft.com/office/drawing/2014/main" id="{B47DD1BA-FEF6-2718-4540-7A76509E262B}"/>
                  </a:ext>
                </a:extLst>
              </p:cNvPr>
              <p:cNvSpPr/>
              <p:nvPr/>
            </p:nvSpPr>
            <p:spPr>
              <a:xfrm>
                <a:off x="4830618" y="665018"/>
                <a:ext cx="685800" cy="914400"/>
              </a:xfrm>
              <a:prstGeom prst="diamond">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a:extLst>
                  <a:ext uri="{FF2B5EF4-FFF2-40B4-BE49-F238E27FC236}">
                    <a16:creationId xmlns:a16="http://schemas.microsoft.com/office/drawing/2014/main" id="{82CDCFC2-F5D5-83FE-8A7B-52C2D66DDC2F}"/>
                  </a:ext>
                </a:extLst>
              </p:cNvPr>
              <p:cNvSpPr/>
              <p:nvPr/>
            </p:nvSpPr>
            <p:spPr>
              <a:xfrm>
                <a:off x="5001491" y="891309"/>
                <a:ext cx="3429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47">
              <a:extLst>
                <a:ext uri="{FF2B5EF4-FFF2-40B4-BE49-F238E27FC236}">
                  <a16:creationId xmlns:a16="http://schemas.microsoft.com/office/drawing/2014/main" id="{D076A430-8F39-6F21-D674-94A27E95072C}"/>
                </a:ext>
              </a:extLst>
            </p:cNvPr>
            <p:cNvGrpSpPr/>
            <p:nvPr/>
          </p:nvGrpSpPr>
          <p:grpSpPr>
            <a:xfrm>
              <a:off x="10267037" y="1338891"/>
              <a:ext cx="185865" cy="142921"/>
              <a:chOff x="4830618" y="665018"/>
              <a:chExt cx="685800" cy="914400"/>
            </a:xfrm>
          </p:grpSpPr>
          <p:sp>
            <p:nvSpPr>
              <p:cNvPr id="91" name="Diamond 90">
                <a:extLst>
                  <a:ext uri="{FF2B5EF4-FFF2-40B4-BE49-F238E27FC236}">
                    <a16:creationId xmlns:a16="http://schemas.microsoft.com/office/drawing/2014/main" id="{8C0C4820-5F1E-A5FF-0EDE-2B3AFF043DE2}"/>
                  </a:ext>
                </a:extLst>
              </p:cNvPr>
              <p:cNvSpPr/>
              <p:nvPr/>
            </p:nvSpPr>
            <p:spPr>
              <a:xfrm>
                <a:off x="4830618" y="665018"/>
                <a:ext cx="685800" cy="914400"/>
              </a:xfrm>
              <a:prstGeom prst="diamond">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iamond 91">
                <a:extLst>
                  <a:ext uri="{FF2B5EF4-FFF2-40B4-BE49-F238E27FC236}">
                    <a16:creationId xmlns:a16="http://schemas.microsoft.com/office/drawing/2014/main" id="{E160ADE0-B8DD-571D-692C-4B6922CDAD3F}"/>
                  </a:ext>
                </a:extLst>
              </p:cNvPr>
              <p:cNvSpPr/>
              <p:nvPr/>
            </p:nvSpPr>
            <p:spPr>
              <a:xfrm>
                <a:off x="5001491" y="891309"/>
                <a:ext cx="3429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rapezoid 22">
              <a:extLst>
                <a:ext uri="{FF2B5EF4-FFF2-40B4-BE49-F238E27FC236}">
                  <a16:creationId xmlns:a16="http://schemas.microsoft.com/office/drawing/2014/main" id="{B494053A-80A4-F98C-073D-070BBCCC63F5}"/>
                </a:ext>
              </a:extLst>
            </p:cNvPr>
            <p:cNvSpPr/>
            <p:nvPr/>
          </p:nvSpPr>
          <p:spPr>
            <a:xfrm>
              <a:off x="9602246" y="2189837"/>
              <a:ext cx="1354853" cy="2140070"/>
            </a:xfrm>
            <a:prstGeom prst="trapezoid">
              <a:avLst>
                <a:gd name="adj" fmla="val 34888"/>
              </a:avLst>
            </a:prstGeom>
            <a:solidFill>
              <a:srgbClr val="E1C39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110">
              <a:extLst>
                <a:ext uri="{FF2B5EF4-FFF2-40B4-BE49-F238E27FC236}">
                  <a16:creationId xmlns:a16="http://schemas.microsoft.com/office/drawing/2014/main" id="{34E5CEA7-57C7-687C-4252-577BE3CBCD4F}"/>
                </a:ext>
              </a:extLst>
            </p:cNvPr>
            <p:cNvGrpSpPr/>
            <p:nvPr/>
          </p:nvGrpSpPr>
          <p:grpSpPr>
            <a:xfrm>
              <a:off x="9751630" y="2474186"/>
              <a:ext cx="1046710" cy="655351"/>
              <a:chOff x="4592751" y="3276600"/>
              <a:chExt cx="2625498" cy="1983063"/>
            </a:xfrm>
          </p:grpSpPr>
          <p:sp>
            <p:nvSpPr>
              <p:cNvPr id="39" name="Moon 38">
                <a:extLst>
                  <a:ext uri="{FF2B5EF4-FFF2-40B4-BE49-F238E27FC236}">
                    <a16:creationId xmlns:a16="http://schemas.microsoft.com/office/drawing/2014/main" id="{A56F8DB5-F94E-FC79-4252-4094C047BDA9}"/>
                  </a:ext>
                </a:extLst>
              </p:cNvPr>
              <p:cNvSpPr/>
              <p:nvPr/>
            </p:nvSpPr>
            <p:spPr>
              <a:xfrm rot="16200000">
                <a:off x="5143500" y="2933700"/>
                <a:ext cx="1600200" cy="2286000"/>
              </a:xfrm>
              <a:prstGeom prst="moon">
                <a:avLst>
                  <a:gd name="adj" fmla="val 82323"/>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a:extLst>
                  <a:ext uri="{FF2B5EF4-FFF2-40B4-BE49-F238E27FC236}">
                    <a16:creationId xmlns:a16="http://schemas.microsoft.com/office/drawing/2014/main" id="{E645C15F-E188-57E7-DF0B-C0048ABBCC76}"/>
                  </a:ext>
                </a:extLst>
              </p:cNvPr>
              <p:cNvSpPr/>
              <p:nvPr/>
            </p:nvSpPr>
            <p:spPr>
              <a:xfrm rot="16200000">
                <a:off x="5066370" y="3315629"/>
                <a:ext cx="1754466" cy="2133602"/>
              </a:xfrm>
              <a:prstGeom prst="moon">
                <a:avLst>
                  <a:gd name="adj" fmla="val 87500"/>
                </a:avLst>
              </a:prstGeom>
              <a:solidFill>
                <a:srgbClr val="A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108">
                <a:extLst>
                  <a:ext uri="{FF2B5EF4-FFF2-40B4-BE49-F238E27FC236}">
                    <a16:creationId xmlns:a16="http://schemas.microsoft.com/office/drawing/2014/main" id="{E899CF9A-1B19-93F8-CF17-0CF95086B684}"/>
                  </a:ext>
                </a:extLst>
              </p:cNvPr>
              <p:cNvGrpSpPr/>
              <p:nvPr/>
            </p:nvGrpSpPr>
            <p:grpSpPr>
              <a:xfrm>
                <a:off x="5029200" y="3733800"/>
                <a:ext cx="1717300" cy="741782"/>
                <a:chOff x="5034682" y="4194181"/>
                <a:chExt cx="1717300" cy="741782"/>
              </a:xfrm>
            </p:grpSpPr>
            <p:grpSp>
              <p:nvGrpSpPr>
                <p:cNvPr id="79" name="Group 101">
                  <a:extLst>
                    <a:ext uri="{FF2B5EF4-FFF2-40B4-BE49-F238E27FC236}">
                      <a16:creationId xmlns:a16="http://schemas.microsoft.com/office/drawing/2014/main" id="{0F513699-EF5D-7AE2-B396-040C4CBF936F}"/>
                    </a:ext>
                  </a:extLst>
                </p:cNvPr>
                <p:cNvGrpSpPr/>
                <p:nvPr/>
              </p:nvGrpSpPr>
              <p:grpSpPr>
                <a:xfrm>
                  <a:off x="5034682" y="4194181"/>
                  <a:ext cx="778364" cy="740345"/>
                  <a:chOff x="5034682" y="4194181"/>
                  <a:chExt cx="778364" cy="740345"/>
                </a:xfrm>
              </p:grpSpPr>
              <p:sp>
                <p:nvSpPr>
                  <p:cNvPr id="86" name="Round Diagonal Corner Rectangle 115">
                    <a:extLst>
                      <a:ext uri="{FF2B5EF4-FFF2-40B4-BE49-F238E27FC236}">
                        <a16:creationId xmlns:a16="http://schemas.microsoft.com/office/drawing/2014/main" id="{BFB08D62-FCE6-899C-84BB-C94FD2F83A59}"/>
                      </a:ext>
                    </a:extLst>
                  </p:cNvPr>
                  <p:cNvSpPr/>
                  <p:nvPr/>
                </p:nvSpPr>
                <p:spPr>
                  <a:xfrm rot="6347036">
                    <a:off x="4781219" y="4447644"/>
                    <a:ext cx="615654" cy="108727"/>
                  </a:xfrm>
                  <a:prstGeom prst="round2DiagRect">
                    <a:avLst>
                      <a:gd name="adj1" fmla="val 0"/>
                      <a:gd name="adj2" fmla="val 5000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 Diagonal Corner Rectangle 116">
                    <a:extLst>
                      <a:ext uri="{FF2B5EF4-FFF2-40B4-BE49-F238E27FC236}">
                        <a16:creationId xmlns:a16="http://schemas.microsoft.com/office/drawing/2014/main" id="{829F389E-AA49-0CAA-227E-90B7028F2A90}"/>
                      </a:ext>
                    </a:extLst>
                  </p:cNvPr>
                  <p:cNvSpPr/>
                  <p:nvPr/>
                </p:nvSpPr>
                <p:spPr>
                  <a:xfrm rot="6347036">
                    <a:off x="4933619" y="4447645"/>
                    <a:ext cx="615654" cy="108727"/>
                  </a:xfrm>
                  <a:prstGeom prst="round2DiagRect">
                    <a:avLst>
                      <a:gd name="adj1" fmla="val 0"/>
                      <a:gd name="adj2" fmla="val 5000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 Diagonal Corner Rectangle 117">
                    <a:extLst>
                      <a:ext uri="{FF2B5EF4-FFF2-40B4-BE49-F238E27FC236}">
                        <a16:creationId xmlns:a16="http://schemas.microsoft.com/office/drawing/2014/main" id="{A5024954-ABC9-06AC-1CC6-8CA8D6B10CD1}"/>
                      </a:ext>
                    </a:extLst>
                  </p:cNvPr>
                  <p:cNvSpPr/>
                  <p:nvPr/>
                </p:nvSpPr>
                <p:spPr>
                  <a:xfrm rot="6199524">
                    <a:off x="5109110" y="4503062"/>
                    <a:ext cx="615654" cy="108727"/>
                  </a:xfrm>
                  <a:prstGeom prst="round2DiagRect">
                    <a:avLst>
                      <a:gd name="adj1" fmla="val 0"/>
                      <a:gd name="adj2" fmla="val 5000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 Diagonal Corner Rectangle 118">
                    <a:extLst>
                      <a:ext uri="{FF2B5EF4-FFF2-40B4-BE49-F238E27FC236}">
                        <a16:creationId xmlns:a16="http://schemas.microsoft.com/office/drawing/2014/main" id="{B1C7AE26-F077-D5C5-E0EE-8B44693E7D06}"/>
                      </a:ext>
                    </a:extLst>
                  </p:cNvPr>
                  <p:cNvSpPr/>
                  <p:nvPr/>
                </p:nvSpPr>
                <p:spPr>
                  <a:xfrm rot="5967606">
                    <a:off x="5263820" y="4542317"/>
                    <a:ext cx="615654" cy="108727"/>
                  </a:xfrm>
                  <a:prstGeom prst="round2DiagRect">
                    <a:avLst>
                      <a:gd name="adj1" fmla="val 0"/>
                      <a:gd name="adj2" fmla="val 5000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 Diagonal Corner Rectangle 119">
                    <a:extLst>
                      <a:ext uri="{FF2B5EF4-FFF2-40B4-BE49-F238E27FC236}">
                        <a16:creationId xmlns:a16="http://schemas.microsoft.com/office/drawing/2014/main" id="{95C1CEF8-8773-9DD7-E303-01A3110BD456}"/>
                      </a:ext>
                    </a:extLst>
                  </p:cNvPr>
                  <p:cNvSpPr/>
                  <p:nvPr/>
                </p:nvSpPr>
                <p:spPr>
                  <a:xfrm rot="5643868">
                    <a:off x="5450856" y="4572335"/>
                    <a:ext cx="615654" cy="108727"/>
                  </a:xfrm>
                  <a:prstGeom prst="round2DiagRect">
                    <a:avLst>
                      <a:gd name="adj1" fmla="val 0"/>
                      <a:gd name="adj2" fmla="val 5000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102">
                  <a:extLst>
                    <a:ext uri="{FF2B5EF4-FFF2-40B4-BE49-F238E27FC236}">
                      <a16:creationId xmlns:a16="http://schemas.microsoft.com/office/drawing/2014/main" id="{24A522F3-ED39-92DF-E27B-1BBE421AF088}"/>
                    </a:ext>
                  </a:extLst>
                </p:cNvPr>
                <p:cNvGrpSpPr/>
                <p:nvPr/>
              </p:nvGrpSpPr>
              <p:grpSpPr>
                <a:xfrm flipH="1">
                  <a:off x="5973618" y="4195618"/>
                  <a:ext cx="778364" cy="740345"/>
                  <a:chOff x="5034682" y="4194181"/>
                  <a:chExt cx="778364" cy="740345"/>
                </a:xfrm>
              </p:grpSpPr>
              <p:sp>
                <p:nvSpPr>
                  <p:cNvPr id="81" name="Round Diagonal Corner Rectangle 110">
                    <a:extLst>
                      <a:ext uri="{FF2B5EF4-FFF2-40B4-BE49-F238E27FC236}">
                        <a16:creationId xmlns:a16="http://schemas.microsoft.com/office/drawing/2014/main" id="{50DB27E3-211E-1BC9-742F-E46D8D9734F1}"/>
                      </a:ext>
                    </a:extLst>
                  </p:cNvPr>
                  <p:cNvSpPr/>
                  <p:nvPr/>
                </p:nvSpPr>
                <p:spPr>
                  <a:xfrm rot="6347036">
                    <a:off x="4781219" y="4447644"/>
                    <a:ext cx="615654" cy="108727"/>
                  </a:xfrm>
                  <a:prstGeom prst="round2DiagRect">
                    <a:avLst>
                      <a:gd name="adj1" fmla="val 0"/>
                      <a:gd name="adj2" fmla="val 5000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 Diagonal Corner Rectangle 111">
                    <a:extLst>
                      <a:ext uri="{FF2B5EF4-FFF2-40B4-BE49-F238E27FC236}">
                        <a16:creationId xmlns:a16="http://schemas.microsoft.com/office/drawing/2014/main" id="{163EC28C-F3BA-B5FC-36F7-61F3CA648405}"/>
                      </a:ext>
                    </a:extLst>
                  </p:cNvPr>
                  <p:cNvSpPr/>
                  <p:nvPr/>
                </p:nvSpPr>
                <p:spPr>
                  <a:xfrm rot="6347036">
                    <a:off x="4933619" y="4447645"/>
                    <a:ext cx="615654" cy="108727"/>
                  </a:xfrm>
                  <a:prstGeom prst="round2DiagRect">
                    <a:avLst>
                      <a:gd name="adj1" fmla="val 0"/>
                      <a:gd name="adj2" fmla="val 5000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 Diagonal Corner Rectangle 112">
                    <a:extLst>
                      <a:ext uri="{FF2B5EF4-FFF2-40B4-BE49-F238E27FC236}">
                        <a16:creationId xmlns:a16="http://schemas.microsoft.com/office/drawing/2014/main" id="{0923202F-B6C0-F11D-A370-70DF57139BC4}"/>
                      </a:ext>
                    </a:extLst>
                  </p:cNvPr>
                  <p:cNvSpPr/>
                  <p:nvPr/>
                </p:nvSpPr>
                <p:spPr>
                  <a:xfrm rot="6199524">
                    <a:off x="5109110" y="4503062"/>
                    <a:ext cx="615654" cy="108727"/>
                  </a:xfrm>
                  <a:prstGeom prst="round2DiagRect">
                    <a:avLst>
                      <a:gd name="adj1" fmla="val 0"/>
                      <a:gd name="adj2" fmla="val 5000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 Diagonal Corner Rectangle 113">
                    <a:extLst>
                      <a:ext uri="{FF2B5EF4-FFF2-40B4-BE49-F238E27FC236}">
                        <a16:creationId xmlns:a16="http://schemas.microsoft.com/office/drawing/2014/main" id="{9695C255-62C8-CED4-2AB2-194E280A3079}"/>
                      </a:ext>
                    </a:extLst>
                  </p:cNvPr>
                  <p:cNvSpPr/>
                  <p:nvPr/>
                </p:nvSpPr>
                <p:spPr>
                  <a:xfrm rot="5967606">
                    <a:off x="5263820" y="4542317"/>
                    <a:ext cx="615654" cy="108727"/>
                  </a:xfrm>
                  <a:prstGeom prst="round2DiagRect">
                    <a:avLst>
                      <a:gd name="adj1" fmla="val 0"/>
                      <a:gd name="adj2" fmla="val 5000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 Diagonal Corner Rectangle 114">
                    <a:extLst>
                      <a:ext uri="{FF2B5EF4-FFF2-40B4-BE49-F238E27FC236}">
                        <a16:creationId xmlns:a16="http://schemas.microsoft.com/office/drawing/2014/main" id="{BC4FBD86-CA80-73F5-1594-7276D81AF7F8}"/>
                      </a:ext>
                    </a:extLst>
                  </p:cNvPr>
                  <p:cNvSpPr/>
                  <p:nvPr/>
                </p:nvSpPr>
                <p:spPr>
                  <a:xfrm rot="5643868">
                    <a:off x="5450856" y="4572335"/>
                    <a:ext cx="615654" cy="108727"/>
                  </a:xfrm>
                  <a:prstGeom prst="round2DiagRect">
                    <a:avLst>
                      <a:gd name="adj1" fmla="val 0"/>
                      <a:gd name="adj2" fmla="val 5000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 name="Group 68">
                <a:extLst>
                  <a:ext uri="{FF2B5EF4-FFF2-40B4-BE49-F238E27FC236}">
                    <a16:creationId xmlns:a16="http://schemas.microsoft.com/office/drawing/2014/main" id="{418EF793-13E4-6FF0-17FC-E0D6A2EB4BA7}"/>
                  </a:ext>
                </a:extLst>
              </p:cNvPr>
              <p:cNvGrpSpPr/>
              <p:nvPr/>
            </p:nvGrpSpPr>
            <p:grpSpPr>
              <a:xfrm>
                <a:off x="4592751" y="3291090"/>
                <a:ext cx="893649" cy="671311"/>
                <a:chOff x="4592751" y="3291090"/>
                <a:chExt cx="893649" cy="671311"/>
              </a:xfrm>
            </p:grpSpPr>
            <p:sp>
              <p:nvSpPr>
                <p:cNvPr id="71" name="Moon 70">
                  <a:extLst>
                    <a:ext uri="{FF2B5EF4-FFF2-40B4-BE49-F238E27FC236}">
                      <a16:creationId xmlns:a16="http://schemas.microsoft.com/office/drawing/2014/main" id="{B8B04FBA-8C14-A232-7D4B-1FE135D62811}"/>
                    </a:ext>
                  </a:extLst>
                </p:cNvPr>
                <p:cNvSpPr/>
                <p:nvPr/>
              </p:nvSpPr>
              <p:spPr>
                <a:xfrm rot="14599539">
                  <a:off x="4688544" y="3251719"/>
                  <a:ext cx="162975" cy="354562"/>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a:extLst>
                    <a:ext uri="{FF2B5EF4-FFF2-40B4-BE49-F238E27FC236}">
                      <a16:creationId xmlns:a16="http://schemas.microsoft.com/office/drawing/2014/main" id="{8186DEB5-EEF9-0537-8590-500EE50C5D4C}"/>
                    </a:ext>
                  </a:extLst>
                </p:cNvPr>
                <p:cNvSpPr/>
                <p:nvPr/>
              </p:nvSpPr>
              <p:spPr>
                <a:xfrm rot="1027524">
                  <a:off x="4770515" y="3291090"/>
                  <a:ext cx="148950" cy="335639"/>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a:extLst>
                    <a:ext uri="{FF2B5EF4-FFF2-40B4-BE49-F238E27FC236}">
                      <a16:creationId xmlns:a16="http://schemas.microsoft.com/office/drawing/2014/main" id="{E026F7DF-FE65-0E14-CB00-D8096BB68363}"/>
                    </a:ext>
                  </a:extLst>
                </p:cNvPr>
                <p:cNvSpPr/>
                <p:nvPr/>
              </p:nvSpPr>
              <p:spPr>
                <a:xfrm rot="11401459">
                  <a:off x="5133932" y="3440480"/>
                  <a:ext cx="161899" cy="342030"/>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73">
                  <a:extLst>
                    <a:ext uri="{FF2B5EF4-FFF2-40B4-BE49-F238E27FC236}">
                      <a16:creationId xmlns:a16="http://schemas.microsoft.com/office/drawing/2014/main" id="{F0B07F64-510A-3E9A-63C4-66CDE41EDEB5}"/>
                    </a:ext>
                  </a:extLst>
                </p:cNvPr>
                <p:cNvSpPr/>
                <p:nvPr/>
              </p:nvSpPr>
              <p:spPr>
                <a:xfrm rot="20848868">
                  <a:off x="5257800" y="3429001"/>
                  <a:ext cx="228600" cy="533400"/>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a:extLst>
                    <a:ext uri="{FF2B5EF4-FFF2-40B4-BE49-F238E27FC236}">
                      <a16:creationId xmlns:a16="http://schemas.microsoft.com/office/drawing/2014/main" id="{6D2E6246-9427-C346-3CCE-65BA90B4D6CF}"/>
                    </a:ext>
                  </a:extLst>
                </p:cNvPr>
                <p:cNvSpPr/>
                <p:nvPr/>
              </p:nvSpPr>
              <p:spPr>
                <a:xfrm rot="20984401">
                  <a:off x="4915119" y="3369470"/>
                  <a:ext cx="227644" cy="450707"/>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a:extLst>
                    <a:ext uri="{FF2B5EF4-FFF2-40B4-BE49-F238E27FC236}">
                      <a16:creationId xmlns:a16="http://schemas.microsoft.com/office/drawing/2014/main" id="{09FF5279-DBE9-732A-CE5D-BFE66FDB1C1A}"/>
                    </a:ext>
                  </a:extLst>
                </p:cNvPr>
                <p:cNvSpPr/>
                <p:nvPr/>
              </p:nvSpPr>
              <p:spPr>
                <a:xfrm rot="20164884">
                  <a:off x="5166214" y="3527785"/>
                  <a:ext cx="183170" cy="338791"/>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76">
                  <a:extLst>
                    <a:ext uri="{FF2B5EF4-FFF2-40B4-BE49-F238E27FC236}">
                      <a16:creationId xmlns:a16="http://schemas.microsoft.com/office/drawing/2014/main" id="{4BFAAE27-9B44-2985-7790-AE187B6328C1}"/>
                    </a:ext>
                  </a:extLst>
                </p:cNvPr>
                <p:cNvSpPr/>
                <p:nvPr/>
              </p:nvSpPr>
              <p:spPr>
                <a:xfrm rot="10210068">
                  <a:off x="5066559" y="3375639"/>
                  <a:ext cx="153880" cy="450809"/>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a:extLst>
                    <a:ext uri="{FF2B5EF4-FFF2-40B4-BE49-F238E27FC236}">
                      <a16:creationId xmlns:a16="http://schemas.microsoft.com/office/drawing/2014/main" id="{AF5AB730-92F5-7D1E-736E-FA024E5ADBCD}"/>
                    </a:ext>
                  </a:extLst>
                </p:cNvPr>
                <p:cNvSpPr/>
                <p:nvPr/>
              </p:nvSpPr>
              <p:spPr>
                <a:xfrm rot="19505715">
                  <a:off x="4860089" y="3375382"/>
                  <a:ext cx="160128" cy="258269"/>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69">
                <a:extLst>
                  <a:ext uri="{FF2B5EF4-FFF2-40B4-BE49-F238E27FC236}">
                    <a16:creationId xmlns:a16="http://schemas.microsoft.com/office/drawing/2014/main" id="{FACD333E-E4E2-C072-A2FC-BA9C9B2593A9}"/>
                  </a:ext>
                </a:extLst>
              </p:cNvPr>
              <p:cNvGrpSpPr/>
              <p:nvPr/>
            </p:nvGrpSpPr>
            <p:grpSpPr>
              <a:xfrm flipH="1">
                <a:off x="6324600" y="3276600"/>
                <a:ext cx="893649" cy="671311"/>
                <a:chOff x="4592751" y="3291090"/>
                <a:chExt cx="893649" cy="671311"/>
              </a:xfrm>
            </p:grpSpPr>
            <p:sp>
              <p:nvSpPr>
                <p:cNvPr id="63" name="Moon 62">
                  <a:extLst>
                    <a:ext uri="{FF2B5EF4-FFF2-40B4-BE49-F238E27FC236}">
                      <a16:creationId xmlns:a16="http://schemas.microsoft.com/office/drawing/2014/main" id="{38998A52-49D2-5E68-7003-B1322D5E5F57}"/>
                    </a:ext>
                  </a:extLst>
                </p:cNvPr>
                <p:cNvSpPr/>
                <p:nvPr/>
              </p:nvSpPr>
              <p:spPr>
                <a:xfrm rot="14599539">
                  <a:off x="4688544" y="3251719"/>
                  <a:ext cx="162975" cy="354562"/>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a:extLst>
                    <a:ext uri="{FF2B5EF4-FFF2-40B4-BE49-F238E27FC236}">
                      <a16:creationId xmlns:a16="http://schemas.microsoft.com/office/drawing/2014/main" id="{CEEDC5A5-006A-3DEF-2A2A-6DEDA3A7EFAB}"/>
                    </a:ext>
                  </a:extLst>
                </p:cNvPr>
                <p:cNvSpPr/>
                <p:nvPr/>
              </p:nvSpPr>
              <p:spPr>
                <a:xfrm rot="1027524">
                  <a:off x="4770515" y="3291090"/>
                  <a:ext cx="148950" cy="335639"/>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a:extLst>
                    <a:ext uri="{FF2B5EF4-FFF2-40B4-BE49-F238E27FC236}">
                      <a16:creationId xmlns:a16="http://schemas.microsoft.com/office/drawing/2014/main" id="{BD29B190-95EA-A246-8C23-8E554B7BE064}"/>
                    </a:ext>
                  </a:extLst>
                </p:cNvPr>
                <p:cNvSpPr/>
                <p:nvPr/>
              </p:nvSpPr>
              <p:spPr>
                <a:xfrm rot="11401459">
                  <a:off x="5133932" y="3440480"/>
                  <a:ext cx="161899" cy="342030"/>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a:extLst>
                    <a:ext uri="{FF2B5EF4-FFF2-40B4-BE49-F238E27FC236}">
                      <a16:creationId xmlns:a16="http://schemas.microsoft.com/office/drawing/2014/main" id="{6BD27EBC-7E4E-78FD-1546-A82806060F9E}"/>
                    </a:ext>
                  </a:extLst>
                </p:cNvPr>
                <p:cNvSpPr/>
                <p:nvPr/>
              </p:nvSpPr>
              <p:spPr>
                <a:xfrm rot="20848868">
                  <a:off x="5257800" y="3429001"/>
                  <a:ext cx="228600" cy="533400"/>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66">
                  <a:extLst>
                    <a:ext uri="{FF2B5EF4-FFF2-40B4-BE49-F238E27FC236}">
                      <a16:creationId xmlns:a16="http://schemas.microsoft.com/office/drawing/2014/main" id="{1CE5FE48-B96B-A59A-1A2D-7F6FC84E0300}"/>
                    </a:ext>
                  </a:extLst>
                </p:cNvPr>
                <p:cNvSpPr/>
                <p:nvPr/>
              </p:nvSpPr>
              <p:spPr>
                <a:xfrm rot="20984401">
                  <a:off x="4915119" y="3369470"/>
                  <a:ext cx="227644" cy="450707"/>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a:extLst>
                    <a:ext uri="{FF2B5EF4-FFF2-40B4-BE49-F238E27FC236}">
                      <a16:creationId xmlns:a16="http://schemas.microsoft.com/office/drawing/2014/main" id="{140932CF-C351-2C60-6858-DBC85C783A1C}"/>
                    </a:ext>
                  </a:extLst>
                </p:cNvPr>
                <p:cNvSpPr/>
                <p:nvPr/>
              </p:nvSpPr>
              <p:spPr>
                <a:xfrm rot="20164884">
                  <a:off x="5166214" y="3527785"/>
                  <a:ext cx="183170" cy="338791"/>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a:extLst>
                    <a:ext uri="{FF2B5EF4-FFF2-40B4-BE49-F238E27FC236}">
                      <a16:creationId xmlns:a16="http://schemas.microsoft.com/office/drawing/2014/main" id="{3FF33AEA-2E3D-AD72-AC04-81C8520C64AD}"/>
                    </a:ext>
                  </a:extLst>
                </p:cNvPr>
                <p:cNvSpPr/>
                <p:nvPr/>
              </p:nvSpPr>
              <p:spPr>
                <a:xfrm rot="10210068">
                  <a:off x="5066559" y="3375639"/>
                  <a:ext cx="153880" cy="450809"/>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a:extLst>
                    <a:ext uri="{FF2B5EF4-FFF2-40B4-BE49-F238E27FC236}">
                      <a16:creationId xmlns:a16="http://schemas.microsoft.com/office/drawing/2014/main" id="{945506ED-60DE-2341-C121-F4D3C7E43D44}"/>
                    </a:ext>
                  </a:extLst>
                </p:cNvPr>
                <p:cNvSpPr/>
                <p:nvPr/>
              </p:nvSpPr>
              <p:spPr>
                <a:xfrm rot="19505715">
                  <a:off x="4860089" y="3375382"/>
                  <a:ext cx="160128" cy="258269"/>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78">
                <a:extLst>
                  <a:ext uri="{FF2B5EF4-FFF2-40B4-BE49-F238E27FC236}">
                    <a16:creationId xmlns:a16="http://schemas.microsoft.com/office/drawing/2014/main" id="{8BA9CF80-F0E4-0D53-8127-AEAB7D8F4720}"/>
                  </a:ext>
                </a:extLst>
              </p:cNvPr>
              <p:cNvGrpSpPr/>
              <p:nvPr/>
            </p:nvGrpSpPr>
            <p:grpSpPr>
              <a:xfrm rot="19987737">
                <a:off x="5669796" y="3453170"/>
                <a:ext cx="893649" cy="668724"/>
                <a:chOff x="4592751" y="3293677"/>
                <a:chExt cx="893649" cy="668724"/>
              </a:xfrm>
            </p:grpSpPr>
            <p:sp>
              <p:nvSpPr>
                <p:cNvPr id="55" name="Moon 54">
                  <a:extLst>
                    <a:ext uri="{FF2B5EF4-FFF2-40B4-BE49-F238E27FC236}">
                      <a16:creationId xmlns:a16="http://schemas.microsoft.com/office/drawing/2014/main" id="{D48E9FEE-5A09-19D4-3983-4A9B887DF6F7}"/>
                    </a:ext>
                  </a:extLst>
                </p:cNvPr>
                <p:cNvSpPr/>
                <p:nvPr/>
              </p:nvSpPr>
              <p:spPr>
                <a:xfrm rot="14599539">
                  <a:off x="4688544" y="3251719"/>
                  <a:ext cx="162975" cy="354562"/>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a:extLst>
                    <a:ext uri="{FF2B5EF4-FFF2-40B4-BE49-F238E27FC236}">
                      <a16:creationId xmlns:a16="http://schemas.microsoft.com/office/drawing/2014/main" id="{EE4FC2E5-AA54-BCFF-D9B2-165242071E8A}"/>
                    </a:ext>
                  </a:extLst>
                </p:cNvPr>
                <p:cNvSpPr/>
                <p:nvPr/>
              </p:nvSpPr>
              <p:spPr>
                <a:xfrm rot="1027524">
                  <a:off x="4756883" y="3293677"/>
                  <a:ext cx="179767" cy="423581"/>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56">
                  <a:extLst>
                    <a:ext uri="{FF2B5EF4-FFF2-40B4-BE49-F238E27FC236}">
                      <a16:creationId xmlns:a16="http://schemas.microsoft.com/office/drawing/2014/main" id="{8DA26740-EBCA-914B-7D13-300752F3607F}"/>
                    </a:ext>
                  </a:extLst>
                </p:cNvPr>
                <p:cNvSpPr/>
                <p:nvPr/>
              </p:nvSpPr>
              <p:spPr>
                <a:xfrm rot="11401459">
                  <a:off x="5133932" y="3440480"/>
                  <a:ext cx="161899" cy="342030"/>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a:extLst>
                    <a:ext uri="{FF2B5EF4-FFF2-40B4-BE49-F238E27FC236}">
                      <a16:creationId xmlns:a16="http://schemas.microsoft.com/office/drawing/2014/main" id="{CF960EAF-E2D0-7DB2-30E3-36C2BF79C37F}"/>
                    </a:ext>
                  </a:extLst>
                </p:cNvPr>
                <p:cNvSpPr/>
                <p:nvPr/>
              </p:nvSpPr>
              <p:spPr>
                <a:xfrm rot="20848868">
                  <a:off x="5257800" y="3429001"/>
                  <a:ext cx="228600" cy="533400"/>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a:extLst>
                    <a:ext uri="{FF2B5EF4-FFF2-40B4-BE49-F238E27FC236}">
                      <a16:creationId xmlns:a16="http://schemas.microsoft.com/office/drawing/2014/main" id="{EEE3C0C3-1899-1744-9605-51703A09B8D5}"/>
                    </a:ext>
                  </a:extLst>
                </p:cNvPr>
                <p:cNvSpPr/>
                <p:nvPr/>
              </p:nvSpPr>
              <p:spPr>
                <a:xfrm rot="20984401">
                  <a:off x="4927136" y="3368390"/>
                  <a:ext cx="227644" cy="585643"/>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59">
                  <a:extLst>
                    <a:ext uri="{FF2B5EF4-FFF2-40B4-BE49-F238E27FC236}">
                      <a16:creationId xmlns:a16="http://schemas.microsoft.com/office/drawing/2014/main" id="{A4234A8F-FB39-1B36-401A-21EA06B65111}"/>
                    </a:ext>
                  </a:extLst>
                </p:cNvPr>
                <p:cNvSpPr/>
                <p:nvPr/>
              </p:nvSpPr>
              <p:spPr>
                <a:xfrm rot="20164884">
                  <a:off x="5166214" y="3527785"/>
                  <a:ext cx="183170" cy="338791"/>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60">
                  <a:extLst>
                    <a:ext uri="{FF2B5EF4-FFF2-40B4-BE49-F238E27FC236}">
                      <a16:creationId xmlns:a16="http://schemas.microsoft.com/office/drawing/2014/main" id="{C16B8AC0-4522-553F-0E7E-FDCF521CA2D2}"/>
                    </a:ext>
                  </a:extLst>
                </p:cNvPr>
                <p:cNvSpPr/>
                <p:nvPr/>
              </p:nvSpPr>
              <p:spPr>
                <a:xfrm rot="10210068">
                  <a:off x="5066559" y="3375639"/>
                  <a:ext cx="153880" cy="450809"/>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a:extLst>
                    <a:ext uri="{FF2B5EF4-FFF2-40B4-BE49-F238E27FC236}">
                      <a16:creationId xmlns:a16="http://schemas.microsoft.com/office/drawing/2014/main" id="{63077A6C-3340-F473-27F5-A33DF5CBA682}"/>
                    </a:ext>
                  </a:extLst>
                </p:cNvPr>
                <p:cNvSpPr/>
                <p:nvPr/>
              </p:nvSpPr>
              <p:spPr>
                <a:xfrm rot="19505715">
                  <a:off x="4860089" y="3375382"/>
                  <a:ext cx="160128" cy="258269"/>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87">
                <a:extLst>
                  <a:ext uri="{FF2B5EF4-FFF2-40B4-BE49-F238E27FC236}">
                    <a16:creationId xmlns:a16="http://schemas.microsoft.com/office/drawing/2014/main" id="{749429A5-F1FF-519D-FB43-13E2CA94E304}"/>
                  </a:ext>
                </a:extLst>
              </p:cNvPr>
              <p:cNvGrpSpPr/>
              <p:nvPr/>
            </p:nvGrpSpPr>
            <p:grpSpPr>
              <a:xfrm rot="1186316" flipH="1">
                <a:off x="5268803" y="3407962"/>
                <a:ext cx="893649" cy="671311"/>
                <a:chOff x="4592751" y="3291090"/>
                <a:chExt cx="893649" cy="671311"/>
              </a:xfrm>
            </p:grpSpPr>
            <p:sp>
              <p:nvSpPr>
                <p:cNvPr id="46" name="Moon 45">
                  <a:extLst>
                    <a:ext uri="{FF2B5EF4-FFF2-40B4-BE49-F238E27FC236}">
                      <a16:creationId xmlns:a16="http://schemas.microsoft.com/office/drawing/2014/main" id="{64CACF68-4761-3277-B327-5F48974641A8}"/>
                    </a:ext>
                  </a:extLst>
                </p:cNvPr>
                <p:cNvSpPr/>
                <p:nvPr/>
              </p:nvSpPr>
              <p:spPr>
                <a:xfrm rot="14599539">
                  <a:off x="4688544" y="3251719"/>
                  <a:ext cx="162975" cy="354562"/>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6">
                  <a:extLst>
                    <a:ext uri="{FF2B5EF4-FFF2-40B4-BE49-F238E27FC236}">
                      <a16:creationId xmlns:a16="http://schemas.microsoft.com/office/drawing/2014/main" id="{121FE742-7EFF-A382-08B6-81BF077C6FB6}"/>
                    </a:ext>
                  </a:extLst>
                </p:cNvPr>
                <p:cNvSpPr/>
                <p:nvPr/>
              </p:nvSpPr>
              <p:spPr>
                <a:xfrm rot="1027524">
                  <a:off x="4770515" y="3291090"/>
                  <a:ext cx="148950" cy="335639"/>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a:extLst>
                    <a:ext uri="{FF2B5EF4-FFF2-40B4-BE49-F238E27FC236}">
                      <a16:creationId xmlns:a16="http://schemas.microsoft.com/office/drawing/2014/main" id="{E933DEDB-64EC-0C95-BE06-0D6F65DB42FD}"/>
                    </a:ext>
                  </a:extLst>
                </p:cNvPr>
                <p:cNvSpPr/>
                <p:nvPr/>
              </p:nvSpPr>
              <p:spPr>
                <a:xfrm rot="11401459">
                  <a:off x="5133932" y="3440480"/>
                  <a:ext cx="161899" cy="342030"/>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a:extLst>
                    <a:ext uri="{FF2B5EF4-FFF2-40B4-BE49-F238E27FC236}">
                      <a16:creationId xmlns:a16="http://schemas.microsoft.com/office/drawing/2014/main" id="{90593526-0BCE-7871-FBB6-49C145CA1DCE}"/>
                    </a:ext>
                  </a:extLst>
                </p:cNvPr>
                <p:cNvSpPr/>
                <p:nvPr/>
              </p:nvSpPr>
              <p:spPr>
                <a:xfrm rot="20848868">
                  <a:off x="5257800" y="3429001"/>
                  <a:ext cx="228600" cy="533400"/>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a:extLst>
                    <a:ext uri="{FF2B5EF4-FFF2-40B4-BE49-F238E27FC236}">
                      <a16:creationId xmlns:a16="http://schemas.microsoft.com/office/drawing/2014/main" id="{6142C556-4DB2-20B4-C11F-8643F663271B}"/>
                    </a:ext>
                  </a:extLst>
                </p:cNvPr>
                <p:cNvSpPr/>
                <p:nvPr/>
              </p:nvSpPr>
              <p:spPr>
                <a:xfrm rot="20984401">
                  <a:off x="4860569" y="3374367"/>
                  <a:ext cx="294270" cy="580324"/>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a:extLst>
                    <a:ext uri="{FF2B5EF4-FFF2-40B4-BE49-F238E27FC236}">
                      <a16:creationId xmlns:a16="http://schemas.microsoft.com/office/drawing/2014/main" id="{1CDF84BA-B345-F42F-286B-641310D24132}"/>
                    </a:ext>
                  </a:extLst>
                </p:cNvPr>
                <p:cNvSpPr/>
                <p:nvPr/>
              </p:nvSpPr>
              <p:spPr>
                <a:xfrm rot="20164884">
                  <a:off x="5166214" y="3527785"/>
                  <a:ext cx="183170" cy="338791"/>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a:extLst>
                    <a:ext uri="{FF2B5EF4-FFF2-40B4-BE49-F238E27FC236}">
                      <a16:creationId xmlns:a16="http://schemas.microsoft.com/office/drawing/2014/main" id="{80961D92-1FC7-55AE-0BAF-01E40E7D4491}"/>
                    </a:ext>
                  </a:extLst>
                </p:cNvPr>
                <p:cNvSpPr/>
                <p:nvPr/>
              </p:nvSpPr>
              <p:spPr>
                <a:xfrm rot="10210068">
                  <a:off x="5066559" y="3375639"/>
                  <a:ext cx="153880" cy="450809"/>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a:extLst>
                    <a:ext uri="{FF2B5EF4-FFF2-40B4-BE49-F238E27FC236}">
                      <a16:creationId xmlns:a16="http://schemas.microsoft.com/office/drawing/2014/main" id="{99556A7C-41B9-1F8C-B416-C9F3F9345837}"/>
                    </a:ext>
                  </a:extLst>
                </p:cNvPr>
                <p:cNvSpPr/>
                <p:nvPr/>
              </p:nvSpPr>
              <p:spPr>
                <a:xfrm rot="19505715">
                  <a:off x="4860089" y="3375382"/>
                  <a:ext cx="160128" cy="258269"/>
                </a:xfrm>
                <a:prstGeom prst="moon">
                  <a:avLst>
                    <a:gd name="adj" fmla="val 87500"/>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24">
              <a:extLst>
                <a:ext uri="{FF2B5EF4-FFF2-40B4-BE49-F238E27FC236}">
                  <a16:creationId xmlns:a16="http://schemas.microsoft.com/office/drawing/2014/main" id="{27275F93-6C66-7787-7927-9255B48F29F8}"/>
                </a:ext>
              </a:extLst>
            </p:cNvPr>
            <p:cNvGrpSpPr/>
            <p:nvPr/>
          </p:nvGrpSpPr>
          <p:grpSpPr>
            <a:xfrm>
              <a:off x="9662597" y="4074958"/>
              <a:ext cx="1220419" cy="198377"/>
              <a:chOff x="7643289" y="2782053"/>
              <a:chExt cx="1426283" cy="322654"/>
            </a:xfrm>
          </p:grpSpPr>
          <p:sp>
            <p:nvSpPr>
              <p:cNvPr id="27" name="Rounded Rectangle 56">
                <a:extLst>
                  <a:ext uri="{FF2B5EF4-FFF2-40B4-BE49-F238E27FC236}">
                    <a16:creationId xmlns:a16="http://schemas.microsoft.com/office/drawing/2014/main" id="{01AA81F5-7F27-94FF-7AC5-6FA4B308B593}"/>
                  </a:ext>
                </a:extLst>
              </p:cNvPr>
              <p:cNvSpPr/>
              <p:nvPr/>
            </p:nvSpPr>
            <p:spPr>
              <a:xfrm>
                <a:off x="7643289" y="2782053"/>
                <a:ext cx="1426283" cy="322654"/>
              </a:xfrm>
              <a:prstGeom prst="roundRect">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6">
                <a:extLst>
                  <a:ext uri="{FF2B5EF4-FFF2-40B4-BE49-F238E27FC236}">
                    <a16:creationId xmlns:a16="http://schemas.microsoft.com/office/drawing/2014/main" id="{95831BED-DC62-DC2E-29B3-7CB28EECB44E}"/>
                  </a:ext>
                </a:extLst>
              </p:cNvPr>
              <p:cNvGrpSpPr/>
              <p:nvPr/>
            </p:nvGrpSpPr>
            <p:grpSpPr>
              <a:xfrm>
                <a:off x="7784513" y="2881721"/>
                <a:ext cx="1182228" cy="147034"/>
                <a:chOff x="3810000" y="602673"/>
                <a:chExt cx="2708563" cy="1073727"/>
              </a:xfrm>
            </p:grpSpPr>
            <p:grpSp>
              <p:nvGrpSpPr>
                <p:cNvPr id="29" name="Group 9">
                  <a:extLst>
                    <a:ext uri="{FF2B5EF4-FFF2-40B4-BE49-F238E27FC236}">
                      <a16:creationId xmlns:a16="http://schemas.microsoft.com/office/drawing/2014/main" id="{5C6B767B-748F-FF82-7F75-CF8E0ADC0357}"/>
                    </a:ext>
                  </a:extLst>
                </p:cNvPr>
                <p:cNvGrpSpPr/>
                <p:nvPr/>
              </p:nvGrpSpPr>
              <p:grpSpPr>
                <a:xfrm>
                  <a:off x="3810000" y="609600"/>
                  <a:ext cx="1706418" cy="1066800"/>
                  <a:chOff x="3810000" y="609600"/>
                  <a:chExt cx="1706418" cy="1066800"/>
                </a:xfrm>
              </p:grpSpPr>
              <p:sp>
                <p:nvSpPr>
                  <p:cNvPr id="34" name="Rectangle 5">
                    <a:extLst>
                      <a:ext uri="{FF2B5EF4-FFF2-40B4-BE49-F238E27FC236}">
                        <a16:creationId xmlns:a16="http://schemas.microsoft.com/office/drawing/2014/main" id="{E38FC55D-3B6A-CFE7-6DB6-73E1A93A360C}"/>
                      </a:ext>
                    </a:extLst>
                  </p:cNvPr>
                  <p:cNvSpPr/>
                  <p:nvPr/>
                </p:nvSpPr>
                <p:spPr>
                  <a:xfrm>
                    <a:off x="3810000" y="609600"/>
                    <a:ext cx="990600" cy="10668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4">
                    <a:extLst>
                      <a:ext uri="{FF2B5EF4-FFF2-40B4-BE49-F238E27FC236}">
                        <a16:creationId xmlns:a16="http://schemas.microsoft.com/office/drawing/2014/main" id="{A0A0B2D6-C202-7843-D624-44582D1A87E3}"/>
                      </a:ext>
                    </a:extLst>
                  </p:cNvPr>
                  <p:cNvSpPr/>
                  <p:nvPr/>
                </p:nvSpPr>
                <p:spPr>
                  <a:xfrm>
                    <a:off x="3962400" y="685800"/>
                    <a:ext cx="685800" cy="914400"/>
                  </a:xfrm>
                  <a:prstGeom prst="diamond">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6">
                    <a:extLst>
                      <a:ext uri="{FF2B5EF4-FFF2-40B4-BE49-F238E27FC236}">
                        <a16:creationId xmlns:a16="http://schemas.microsoft.com/office/drawing/2014/main" id="{D5DA7DD2-3644-BBEB-6BD7-18487D34B009}"/>
                      </a:ext>
                    </a:extLst>
                  </p:cNvPr>
                  <p:cNvSpPr/>
                  <p:nvPr/>
                </p:nvSpPr>
                <p:spPr>
                  <a:xfrm>
                    <a:off x="4830618" y="665018"/>
                    <a:ext cx="685800" cy="914400"/>
                  </a:xfrm>
                  <a:prstGeom prst="diamond">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7">
                    <a:extLst>
                      <a:ext uri="{FF2B5EF4-FFF2-40B4-BE49-F238E27FC236}">
                        <a16:creationId xmlns:a16="http://schemas.microsoft.com/office/drawing/2014/main" id="{A3B4BD8D-5119-6113-8413-8F9012749ED0}"/>
                      </a:ext>
                    </a:extLst>
                  </p:cNvPr>
                  <p:cNvSpPr/>
                  <p:nvPr/>
                </p:nvSpPr>
                <p:spPr>
                  <a:xfrm>
                    <a:off x="5001491" y="891309"/>
                    <a:ext cx="3429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8">
                    <a:extLst>
                      <a:ext uri="{FF2B5EF4-FFF2-40B4-BE49-F238E27FC236}">
                        <a16:creationId xmlns:a16="http://schemas.microsoft.com/office/drawing/2014/main" id="{9A3FFD78-B16A-4AC0-E0E6-02FC8697B68E}"/>
                      </a:ext>
                    </a:extLst>
                  </p:cNvPr>
                  <p:cNvSpPr/>
                  <p:nvPr/>
                </p:nvSpPr>
                <p:spPr>
                  <a:xfrm>
                    <a:off x="4128655" y="905163"/>
                    <a:ext cx="3429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10">
                  <a:extLst>
                    <a:ext uri="{FF2B5EF4-FFF2-40B4-BE49-F238E27FC236}">
                      <a16:creationId xmlns:a16="http://schemas.microsoft.com/office/drawing/2014/main" id="{5DD43741-4A5B-4A9C-0713-5AFAFC1A5F25}"/>
                    </a:ext>
                  </a:extLst>
                </p:cNvPr>
                <p:cNvGrpSpPr/>
                <p:nvPr/>
              </p:nvGrpSpPr>
              <p:grpSpPr>
                <a:xfrm>
                  <a:off x="5527963" y="602673"/>
                  <a:ext cx="990600" cy="1066800"/>
                  <a:chOff x="3810000" y="609600"/>
                  <a:chExt cx="990600" cy="1066800"/>
                </a:xfrm>
              </p:grpSpPr>
              <p:sp>
                <p:nvSpPr>
                  <p:cNvPr id="31" name="Rectangle 11">
                    <a:extLst>
                      <a:ext uri="{FF2B5EF4-FFF2-40B4-BE49-F238E27FC236}">
                        <a16:creationId xmlns:a16="http://schemas.microsoft.com/office/drawing/2014/main" id="{D9679133-EE17-C209-102F-5B81017C962B}"/>
                      </a:ext>
                    </a:extLst>
                  </p:cNvPr>
                  <p:cNvSpPr/>
                  <p:nvPr/>
                </p:nvSpPr>
                <p:spPr>
                  <a:xfrm>
                    <a:off x="3810000" y="609600"/>
                    <a:ext cx="990600" cy="10668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12">
                    <a:extLst>
                      <a:ext uri="{FF2B5EF4-FFF2-40B4-BE49-F238E27FC236}">
                        <a16:creationId xmlns:a16="http://schemas.microsoft.com/office/drawing/2014/main" id="{43F89166-3B97-AC99-8751-491D5A26EA0D}"/>
                      </a:ext>
                    </a:extLst>
                  </p:cNvPr>
                  <p:cNvSpPr/>
                  <p:nvPr/>
                </p:nvSpPr>
                <p:spPr>
                  <a:xfrm>
                    <a:off x="3962400" y="685800"/>
                    <a:ext cx="685800" cy="914400"/>
                  </a:xfrm>
                  <a:prstGeom prst="diamond">
                    <a:avLst/>
                  </a:prstGeom>
                  <a:solidFill>
                    <a:schemeClr val="accent5">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amond 32">
                    <a:extLst>
                      <a:ext uri="{FF2B5EF4-FFF2-40B4-BE49-F238E27FC236}">
                        <a16:creationId xmlns:a16="http://schemas.microsoft.com/office/drawing/2014/main" id="{AC930BC4-ACE3-38E7-0E1C-45CE6F337E97}"/>
                      </a:ext>
                    </a:extLst>
                  </p:cNvPr>
                  <p:cNvSpPr/>
                  <p:nvPr/>
                </p:nvSpPr>
                <p:spPr>
                  <a:xfrm>
                    <a:off x="4128655" y="905163"/>
                    <a:ext cx="3429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6" name="Regular Pentagon 58">
              <a:extLst>
                <a:ext uri="{FF2B5EF4-FFF2-40B4-BE49-F238E27FC236}">
                  <a16:creationId xmlns:a16="http://schemas.microsoft.com/office/drawing/2014/main" id="{D07ADF63-DB4F-6FC2-7F04-7F565A20B50F}"/>
                </a:ext>
              </a:extLst>
            </p:cNvPr>
            <p:cNvSpPr/>
            <p:nvPr/>
          </p:nvSpPr>
          <p:spPr>
            <a:xfrm rot="10800000">
              <a:off x="9647933" y="1657258"/>
              <a:ext cx="1271035" cy="975085"/>
            </a:xfrm>
            <a:prstGeom prst="pentagon">
              <a:avLst/>
            </a:prstGeom>
            <a:solidFill>
              <a:srgbClr val="D4A9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7369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down)">
                                      <p:cBhvr>
                                        <p:cTn id="9" dur="580">
                                          <p:stCondLst>
                                            <p:cond delay="0"/>
                                          </p:stCondLst>
                                        </p:cTn>
                                        <p:tgtEl>
                                          <p:spTgt spid="3"/>
                                        </p:tgtEl>
                                      </p:cBhvr>
                                    </p:animEffect>
                                    <p:anim calcmode="lin" valueType="num">
                                      <p:cBhvr>
                                        <p:cTn id="1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5" dur="26">
                                          <p:stCondLst>
                                            <p:cond delay="650"/>
                                          </p:stCondLst>
                                        </p:cTn>
                                        <p:tgtEl>
                                          <p:spTgt spid="3"/>
                                        </p:tgtEl>
                                      </p:cBhvr>
                                      <p:to x="100000" y="60000"/>
                                    </p:animScale>
                                    <p:animScale>
                                      <p:cBhvr>
                                        <p:cTn id="16" dur="166" decel="50000">
                                          <p:stCondLst>
                                            <p:cond delay="676"/>
                                          </p:stCondLst>
                                        </p:cTn>
                                        <p:tgtEl>
                                          <p:spTgt spid="3"/>
                                        </p:tgtEl>
                                      </p:cBhvr>
                                      <p:to x="100000" y="100000"/>
                                    </p:animScale>
                                    <p:animScale>
                                      <p:cBhvr>
                                        <p:cTn id="17" dur="26">
                                          <p:stCondLst>
                                            <p:cond delay="1312"/>
                                          </p:stCondLst>
                                        </p:cTn>
                                        <p:tgtEl>
                                          <p:spTgt spid="3"/>
                                        </p:tgtEl>
                                      </p:cBhvr>
                                      <p:to x="100000" y="80000"/>
                                    </p:animScale>
                                    <p:animScale>
                                      <p:cBhvr>
                                        <p:cTn id="18" dur="166" decel="50000">
                                          <p:stCondLst>
                                            <p:cond delay="1338"/>
                                          </p:stCondLst>
                                        </p:cTn>
                                        <p:tgtEl>
                                          <p:spTgt spid="3"/>
                                        </p:tgtEl>
                                      </p:cBhvr>
                                      <p:to x="100000" y="100000"/>
                                    </p:animScale>
                                    <p:animScale>
                                      <p:cBhvr>
                                        <p:cTn id="19" dur="26">
                                          <p:stCondLst>
                                            <p:cond delay="1642"/>
                                          </p:stCondLst>
                                        </p:cTn>
                                        <p:tgtEl>
                                          <p:spTgt spid="3"/>
                                        </p:tgtEl>
                                      </p:cBhvr>
                                      <p:to x="100000" y="90000"/>
                                    </p:animScale>
                                    <p:animScale>
                                      <p:cBhvr>
                                        <p:cTn id="20" dur="166" decel="50000">
                                          <p:stCondLst>
                                            <p:cond delay="1668"/>
                                          </p:stCondLst>
                                        </p:cTn>
                                        <p:tgtEl>
                                          <p:spTgt spid="3"/>
                                        </p:tgtEl>
                                      </p:cBhvr>
                                      <p:to x="100000" y="100000"/>
                                    </p:animScale>
                                    <p:animScale>
                                      <p:cBhvr>
                                        <p:cTn id="21" dur="26">
                                          <p:stCondLst>
                                            <p:cond delay="1808"/>
                                          </p:stCondLst>
                                        </p:cTn>
                                        <p:tgtEl>
                                          <p:spTgt spid="3"/>
                                        </p:tgtEl>
                                      </p:cBhvr>
                                      <p:to x="100000" y="95000"/>
                                    </p:animScale>
                                    <p:animScale>
                                      <p:cBhvr>
                                        <p:cTn id="22" dur="166" decel="50000">
                                          <p:stCondLst>
                                            <p:cond delay="1834"/>
                                          </p:stCondLst>
                                        </p:cTn>
                                        <p:tgtEl>
                                          <p:spTgt spid="3"/>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00ED35-BE80-4314-A47C-D7CA33ECCF2D}"/>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extBox 1"/>
          <p:cNvSpPr txBox="1"/>
          <p:nvPr/>
        </p:nvSpPr>
        <p:spPr>
          <a:xfrm>
            <a:off x="97536" y="6550223"/>
            <a:ext cx="9144000" cy="307777"/>
          </a:xfrm>
          <a:prstGeom prst="rect">
            <a:avLst/>
          </a:prstGeom>
          <a:noFill/>
        </p:spPr>
        <p:txBody>
          <a:bodyPr wrap="square" rtlCol="0">
            <a:spAutoFit/>
          </a:bodyPr>
          <a:lstStyle/>
          <a:p>
            <a:r>
              <a:rPr lang="en-US" sz="1400" dirty="0">
                <a:solidFill>
                  <a:schemeClr val="bg1"/>
                </a:solidFill>
              </a:rPr>
              <a:t>Mosiah 10:11-18</a:t>
            </a:r>
          </a:p>
        </p:txBody>
      </p:sp>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Aharoni" pitchFamily="2" charset="-79"/>
                <a:cs typeface="Aharoni" pitchFamily="2" charset="-79"/>
              </a:rPr>
              <a:t>Lamanite’s Wroth </a:t>
            </a:r>
          </a:p>
        </p:txBody>
      </p:sp>
      <p:sp>
        <p:nvSpPr>
          <p:cNvPr id="7" name="TextBox 6"/>
          <p:cNvSpPr txBox="1"/>
          <p:nvPr/>
        </p:nvSpPr>
        <p:spPr>
          <a:xfrm>
            <a:off x="566928" y="914400"/>
            <a:ext cx="6976872" cy="2308324"/>
          </a:xfrm>
          <a:prstGeom prst="rect">
            <a:avLst/>
          </a:prstGeom>
          <a:noFill/>
        </p:spPr>
        <p:txBody>
          <a:bodyPr wrap="square" rtlCol="0">
            <a:spAutoFit/>
          </a:bodyPr>
          <a:lstStyle/>
          <a:p>
            <a:pPr fontAlgn="base"/>
            <a:r>
              <a:rPr lang="en-US" dirty="0">
                <a:solidFill>
                  <a:schemeClr val="bg1"/>
                </a:solidFill>
              </a:rPr>
              <a:t>They knew nothing about the Lord</a:t>
            </a:r>
          </a:p>
          <a:p>
            <a:pPr fontAlgn="base"/>
            <a:endParaRPr lang="en-US" dirty="0">
              <a:solidFill>
                <a:schemeClr val="bg1"/>
              </a:solidFill>
            </a:endParaRPr>
          </a:p>
          <a:p>
            <a:pPr fontAlgn="base"/>
            <a:r>
              <a:rPr lang="en-US" dirty="0">
                <a:solidFill>
                  <a:schemeClr val="bg1"/>
                </a:solidFill>
              </a:rPr>
              <a:t>They depended on their own strength</a:t>
            </a:r>
          </a:p>
          <a:p>
            <a:pPr fontAlgn="base"/>
            <a:endParaRPr lang="en-US" dirty="0">
              <a:solidFill>
                <a:schemeClr val="bg1"/>
              </a:solidFill>
            </a:endParaRPr>
          </a:p>
          <a:p>
            <a:pPr fontAlgn="base"/>
            <a:r>
              <a:rPr lang="en-US" dirty="0">
                <a:solidFill>
                  <a:schemeClr val="bg1"/>
                </a:solidFill>
              </a:rPr>
              <a:t>They were wild, </a:t>
            </a:r>
            <a:r>
              <a:rPr lang="en-US" dirty="0" err="1">
                <a:solidFill>
                  <a:schemeClr val="bg1"/>
                </a:solidFill>
              </a:rPr>
              <a:t>ferociaous</a:t>
            </a:r>
            <a:r>
              <a:rPr lang="en-US" dirty="0">
                <a:solidFill>
                  <a:schemeClr val="bg1"/>
                </a:solidFill>
              </a:rPr>
              <a:t>, blood-thirsty people</a:t>
            </a:r>
          </a:p>
          <a:p>
            <a:pPr fontAlgn="base"/>
            <a:endParaRPr lang="en-US" dirty="0">
              <a:solidFill>
                <a:schemeClr val="bg1"/>
              </a:solidFill>
            </a:endParaRPr>
          </a:p>
          <a:p>
            <a:pPr fontAlgn="base"/>
            <a:r>
              <a:rPr lang="en-US" dirty="0">
                <a:solidFill>
                  <a:schemeClr val="bg1"/>
                </a:solidFill>
              </a:rPr>
              <a:t>Believed in their own traditions</a:t>
            </a:r>
          </a:p>
          <a:p>
            <a:pPr fontAlgn="base"/>
            <a:endParaRPr lang="en-US" dirty="0">
              <a:solidFill>
                <a:schemeClr val="bg1"/>
              </a:solidFill>
            </a:endParaRPr>
          </a:p>
        </p:txBody>
      </p:sp>
      <p:sp>
        <p:nvSpPr>
          <p:cNvPr id="8" name="TextBox 7"/>
          <p:cNvSpPr txBox="1"/>
          <p:nvPr/>
        </p:nvSpPr>
        <p:spPr>
          <a:xfrm>
            <a:off x="3200400" y="3048001"/>
            <a:ext cx="5486400" cy="646331"/>
          </a:xfrm>
          <a:prstGeom prst="rect">
            <a:avLst/>
          </a:prstGeom>
          <a:noFill/>
        </p:spPr>
        <p:txBody>
          <a:bodyPr wrap="square" rtlCol="0">
            <a:spAutoFit/>
          </a:bodyPr>
          <a:lstStyle/>
          <a:p>
            <a:pPr fontAlgn="base"/>
            <a:r>
              <a:rPr lang="en-US" dirty="0" err="1">
                <a:solidFill>
                  <a:schemeClr val="bg1"/>
                </a:solidFill>
              </a:rPr>
              <a:t>Lamanite</a:t>
            </a:r>
            <a:r>
              <a:rPr lang="en-US" dirty="0">
                <a:solidFill>
                  <a:schemeClr val="bg1"/>
                </a:solidFill>
              </a:rPr>
              <a:t> perspective against the Nephites:</a:t>
            </a:r>
          </a:p>
          <a:p>
            <a:pPr fontAlgn="base"/>
            <a:endParaRPr lang="en-US" dirty="0">
              <a:solidFill>
                <a:schemeClr val="bg1"/>
              </a:solidFill>
            </a:endParaRPr>
          </a:p>
        </p:txBody>
      </p:sp>
      <p:sp>
        <p:nvSpPr>
          <p:cNvPr id="9" name="TextBox 8"/>
          <p:cNvSpPr txBox="1"/>
          <p:nvPr/>
        </p:nvSpPr>
        <p:spPr>
          <a:xfrm>
            <a:off x="2667000" y="3581401"/>
            <a:ext cx="6553200" cy="2585323"/>
          </a:xfrm>
          <a:prstGeom prst="rect">
            <a:avLst/>
          </a:prstGeom>
          <a:noFill/>
        </p:spPr>
        <p:txBody>
          <a:bodyPr wrap="square" rtlCol="0">
            <a:spAutoFit/>
          </a:bodyPr>
          <a:lstStyle/>
          <a:p>
            <a:pPr marL="342900" indent="-342900" fontAlgn="base">
              <a:buAutoNum type="arabicPeriod"/>
            </a:pPr>
            <a:r>
              <a:rPr lang="en-US" dirty="0">
                <a:solidFill>
                  <a:schemeClr val="bg1"/>
                </a:solidFill>
              </a:rPr>
              <a:t>They had been wrongly deprived of their inheritance in Jerusalem</a:t>
            </a:r>
          </a:p>
          <a:p>
            <a:pPr marL="342900" indent="-342900" fontAlgn="base">
              <a:buAutoNum type="arabicPeriod"/>
            </a:pPr>
            <a:endParaRPr lang="en-US" dirty="0">
              <a:solidFill>
                <a:schemeClr val="bg1"/>
              </a:solidFill>
            </a:endParaRPr>
          </a:p>
          <a:p>
            <a:pPr marL="342900" indent="-342900" fontAlgn="base">
              <a:buAutoNum type="arabicPeriod"/>
            </a:pPr>
            <a:r>
              <a:rPr lang="en-US" dirty="0">
                <a:solidFill>
                  <a:schemeClr val="bg1"/>
                </a:solidFill>
              </a:rPr>
              <a:t>They had been wronged in transit to the New World and during the initial settlement period when Nephi wrested from them their right to leadership</a:t>
            </a:r>
          </a:p>
          <a:p>
            <a:pPr marL="342900" indent="-342900" fontAlgn="base">
              <a:buAutoNum type="arabicPeriod"/>
            </a:pPr>
            <a:endParaRPr lang="en-US" dirty="0">
              <a:solidFill>
                <a:schemeClr val="bg1"/>
              </a:solidFill>
            </a:endParaRPr>
          </a:p>
          <a:p>
            <a:pPr marL="342900" indent="-342900" fontAlgn="base">
              <a:buAutoNum type="arabicPeriod"/>
            </a:pPr>
            <a:r>
              <a:rPr lang="en-US" dirty="0">
                <a:solidFill>
                  <a:schemeClr val="bg1"/>
                </a:solidFill>
              </a:rPr>
              <a:t>They had been robbed of the plates of brass</a:t>
            </a:r>
          </a:p>
          <a:p>
            <a:pPr marL="342900" indent="-342900" fontAlgn="base"/>
            <a:r>
              <a:rPr lang="en-US" dirty="0">
                <a:solidFill>
                  <a:schemeClr val="bg1"/>
                </a:solidFill>
              </a:rPr>
              <a:t>	</a:t>
            </a:r>
            <a:r>
              <a:rPr lang="en-US" sz="1600" dirty="0">
                <a:solidFill>
                  <a:schemeClr val="bg1"/>
                </a:solidFill>
              </a:rPr>
              <a:t>Who’s Who</a:t>
            </a:r>
          </a:p>
        </p:txBody>
      </p:sp>
      <p:sp>
        <p:nvSpPr>
          <p:cNvPr id="11" name="TextBox 10"/>
          <p:cNvSpPr txBox="1"/>
          <p:nvPr/>
        </p:nvSpPr>
        <p:spPr>
          <a:xfrm>
            <a:off x="4648200" y="5934671"/>
            <a:ext cx="6019800" cy="1200329"/>
          </a:xfrm>
          <a:prstGeom prst="rect">
            <a:avLst/>
          </a:prstGeom>
          <a:noFill/>
        </p:spPr>
        <p:txBody>
          <a:bodyPr wrap="square" rtlCol="0">
            <a:spAutoFit/>
          </a:bodyPr>
          <a:lstStyle/>
          <a:p>
            <a:pPr fontAlgn="base"/>
            <a:r>
              <a:rPr lang="en-US" sz="2400" dirty="0">
                <a:solidFill>
                  <a:srgbClr val="FFFF00"/>
                </a:solidFill>
              </a:rPr>
              <a:t>They taught their children to hate the Nephites…do all they can do to destroy them</a:t>
            </a:r>
          </a:p>
          <a:p>
            <a:pPr fontAlgn="base"/>
            <a:endParaRPr lang="en-US" sz="2400" dirty="0">
              <a:solidFill>
                <a:srgbClr val="FFFF00"/>
              </a:solidFill>
            </a:endParaRPr>
          </a:p>
        </p:txBody>
      </p:sp>
      <p:pic>
        <p:nvPicPr>
          <p:cNvPr id="6" name="Picture 5">
            <a:extLst>
              <a:ext uri="{FF2B5EF4-FFF2-40B4-BE49-F238E27FC236}">
                <a16:creationId xmlns:a16="http://schemas.microsoft.com/office/drawing/2014/main" id="{A1191A40-30D1-49E2-9106-C7060187A5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7397" y="765048"/>
            <a:ext cx="2434041" cy="2846832"/>
          </a:xfrm>
          <a:prstGeom prst="rect">
            <a:avLst/>
          </a:prstGeom>
        </p:spPr>
      </p:pic>
      <p:grpSp>
        <p:nvGrpSpPr>
          <p:cNvPr id="13" name="Group 3">
            <a:extLst>
              <a:ext uri="{FF2B5EF4-FFF2-40B4-BE49-F238E27FC236}">
                <a16:creationId xmlns:a16="http://schemas.microsoft.com/office/drawing/2014/main" id="{7D699DBF-A8FB-4117-8AFE-801A534DB671}"/>
              </a:ext>
            </a:extLst>
          </p:cNvPr>
          <p:cNvGrpSpPr/>
          <p:nvPr/>
        </p:nvGrpSpPr>
        <p:grpSpPr>
          <a:xfrm>
            <a:off x="365760" y="3584261"/>
            <a:ext cx="2231115" cy="2569651"/>
            <a:chOff x="71718" y="1120588"/>
            <a:chExt cx="3048000" cy="4572000"/>
          </a:xfrm>
        </p:grpSpPr>
        <p:grpSp>
          <p:nvGrpSpPr>
            <p:cNvPr id="14" name="Group 13">
              <a:extLst>
                <a:ext uri="{FF2B5EF4-FFF2-40B4-BE49-F238E27FC236}">
                  <a16:creationId xmlns:a16="http://schemas.microsoft.com/office/drawing/2014/main" id="{E329C236-2C4E-495B-B141-A62398CBAB74}"/>
                </a:ext>
              </a:extLst>
            </p:cNvPr>
            <p:cNvGrpSpPr/>
            <p:nvPr/>
          </p:nvGrpSpPr>
          <p:grpSpPr>
            <a:xfrm>
              <a:off x="71718" y="1120588"/>
              <a:ext cx="3048000" cy="4572000"/>
              <a:chOff x="838200" y="1066800"/>
              <a:chExt cx="2438400" cy="3352800"/>
            </a:xfrm>
          </p:grpSpPr>
          <p:sp>
            <p:nvSpPr>
              <p:cNvPr id="16" name="Rounded Rectangle 61">
                <a:extLst>
                  <a:ext uri="{FF2B5EF4-FFF2-40B4-BE49-F238E27FC236}">
                    <a16:creationId xmlns:a16="http://schemas.microsoft.com/office/drawing/2014/main" id="{13D20846-FF67-45ED-90ED-443CE20E1ACA}"/>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2">
                <a:extLst>
                  <a:ext uri="{FF2B5EF4-FFF2-40B4-BE49-F238E27FC236}">
                    <a16:creationId xmlns:a16="http://schemas.microsoft.com/office/drawing/2014/main" id="{C06E34D1-1B20-43CB-8D5E-5E9F9E6AF63C}"/>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3">
                <a:extLst>
                  <a:ext uri="{FF2B5EF4-FFF2-40B4-BE49-F238E27FC236}">
                    <a16:creationId xmlns:a16="http://schemas.microsoft.com/office/drawing/2014/main" id="{F3AB8430-27AA-46D0-8A6C-9C5BDFA205C6}"/>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4">
                <a:extLst>
                  <a:ext uri="{FF2B5EF4-FFF2-40B4-BE49-F238E27FC236}">
                    <a16:creationId xmlns:a16="http://schemas.microsoft.com/office/drawing/2014/main" id="{CF0497F9-CB9E-4082-9A1F-AC478F800DAF}"/>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5">
                <a:extLst>
                  <a:ext uri="{FF2B5EF4-FFF2-40B4-BE49-F238E27FC236}">
                    <a16:creationId xmlns:a16="http://schemas.microsoft.com/office/drawing/2014/main" id="{FF513305-3277-429C-A848-7A82B9B46242}"/>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onut 6">
                <a:extLst>
                  <a:ext uri="{FF2B5EF4-FFF2-40B4-BE49-F238E27FC236}">
                    <a16:creationId xmlns:a16="http://schemas.microsoft.com/office/drawing/2014/main" id="{7766CA41-9EA1-48DD-8E39-836C1A31345A}"/>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7">
                <a:extLst>
                  <a:ext uri="{FF2B5EF4-FFF2-40B4-BE49-F238E27FC236}">
                    <a16:creationId xmlns:a16="http://schemas.microsoft.com/office/drawing/2014/main" id="{654A19EB-8150-4F9F-8C25-EEA7387281EB}"/>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Plaque 8">
                <a:extLst>
                  <a:ext uri="{FF2B5EF4-FFF2-40B4-BE49-F238E27FC236}">
                    <a16:creationId xmlns:a16="http://schemas.microsoft.com/office/drawing/2014/main" id="{A0286A75-D26E-41D4-9DC1-77F5E9B96F6D}"/>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laque 9">
                <a:extLst>
                  <a:ext uri="{FF2B5EF4-FFF2-40B4-BE49-F238E27FC236}">
                    <a16:creationId xmlns:a16="http://schemas.microsoft.com/office/drawing/2014/main" id="{DE0A0F30-176A-4941-BDA0-3DB72741678C}"/>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laque 10">
                <a:extLst>
                  <a:ext uri="{FF2B5EF4-FFF2-40B4-BE49-F238E27FC236}">
                    <a16:creationId xmlns:a16="http://schemas.microsoft.com/office/drawing/2014/main" id="{A87A4F77-C9E9-40CE-B4DD-8BFF2D2509AE}"/>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3564107-D4C7-4257-B504-44E2B21CDDEA}"/>
                </a:ext>
              </a:extLst>
            </p:cNvPr>
            <p:cNvSpPr txBox="1"/>
            <p:nvPr/>
          </p:nvSpPr>
          <p:spPr>
            <a:xfrm>
              <a:off x="762597" y="1254181"/>
              <a:ext cx="2282198" cy="4107039"/>
            </a:xfrm>
            <a:prstGeom prst="rect">
              <a:avLst/>
            </a:prstGeom>
            <a:noFill/>
          </p:spPr>
          <p:txBody>
            <a:bodyPr wrap="square" rtlCol="0">
              <a:spAutoFit/>
            </a:bodyPr>
            <a:lstStyle/>
            <a:p>
              <a:pPr algn="ctr"/>
              <a:r>
                <a:rPr lang="en-US" sz="1600" b="1" dirty="0"/>
                <a:t>Taking offense and holding on to anger can prevent individuals and their children from knowing the Lord and His strength</a:t>
              </a:r>
              <a:endParaRPr lang="en-US" sz="1600"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372445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00ED35-BE80-4314-A47C-D7CA33ECCF2D}"/>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Aharoni" pitchFamily="2" charset="-79"/>
                <a:cs typeface="Aharoni" pitchFamily="2" charset="-79"/>
              </a:rPr>
              <a:t>Those Who Take Offense</a:t>
            </a:r>
          </a:p>
        </p:txBody>
      </p:sp>
      <p:sp>
        <p:nvSpPr>
          <p:cNvPr id="3" name="Rectangle 2">
            <a:extLst>
              <a:ext uri="{FF2B5EF4-FFF2-40B4-BE49-F238E27FC236}">
                <a16:creationId xmlns:a16="http://schemas.microsoft.com/office/drawing/2014/main" id="{DD0EB65B-B874-4E4D-8CBC-18B20AB95B09}"/>
              </a:ext>
            </a:extLst>
          </p:cNvPr>
          <p:cNvSpPr/>
          <p:nvPr/>
        </p:nvSpPr>
        <p:spPr>
          <a:xfrm>
            <a:off x="268224" y="1565624"/>
            <a:ext cx="4943856" cy="1754326"/>
          </a:xfrm>
          <a:prstGeom prst="rect">
            <a:avLst/>
          </a:prstGeom>
        </p:spPr>
        <p:txBody>
          <a:bodyPr wrap="square">
            <a:spAutoFit/>
          </a:bodyPr>
          <a:lstStyle/>
          <a:p>
            <a:r>
              <a:rPr lang="en-US" b="0" i="0" dirty="0">
                <a:solidFill>
                  <a:schemeClr val="bg1"/>
                </a:solidFill>
                <a:effectLst/>
              </a:rPr>
              <a:t>“As we talked, eyes often were moist with tears as these good people recalled the confirming witness of the </a:t>
            </a:r>
            <a:r>
              <a:rPr lang="en-US" dirty="0">
                <a:solidFill>
                  <a:schemeClr val="bg1"/>
                </a:solidFill>
              </a:rPr>
              <a:t>Holy Ghost</a:t>
            </a:r>
            <a:r>
              <a:rPr lang="en-US" b="0" i="0" dirty="0">
                <a:solidFill>
                  <a:schemeClr val="bg1"/>
                </a:solidFill>
                <a:effectLst/>
              </a:rPr>
              <a:t> and described their prior spiritual experiences. … However, they were not presently participating in Church activities and meetings.</a:t>
            </a:r>
            <a:endParaRPr lang="en-US" dirty="0">
              <a:solidFill>
                <a:schemeClr val="bg1"/>
              </a:solidFill>
            </a:endParaRPr>
          </a:p>
        </p:txBody>
      </p:sp>
      <p:sp>
        <p:nvSpPr>
          <p:cNvPr id="5" name="Rectangle 4">
            <a:extLst>
              <a:ext uri="{FF2B5EF4-FFF2-40B4-BE49-F238E27FC236}">
                <a16:creationId xmlns:a16="http://schemas.microsoft.com/office/drawing/2014/main" id="{7D4A25A7-03C3-49DA-9705-B6B84AC07046}"/>
              </a:ext>
            </a:extLst>
          </p:cNvPr>
          <p:cNvSpPr/>
          <p:nvPr/>
        </p:nvSpPr>
        <p:spPr>
          <a:xfrm>
            <a:off x="5343144" y="2560749"/>
            <a:ext cx="6096000" cy="3416320"/>
          </a:xfrm>
          <a:prstGeom prst="rect">
            <a:avLst/>
          </a:prstGeom>
        </p:spPr>
        <p:txBody>
          <a:bodyPr>
            <a:spAutoFit/>
          </a:bodyPr>
          <a:lstStyle/>
          <a:p>
            <a:r>
              <a:rPr lang="en-US" b="0" i="0" dirty="0">
                <a:solidFill>
                  <a:schemeClr val="bg1"/>
                </a:solidFill>
                <a:effectLst/>
              </a:rPr>
              <a:t>“And then I would say something like this. ‘Let me make sure I understand what has happened to you. Because someone at church offended you, you have not been blessed by the ordinance of the </a:t>
            </a:r>
            <a:r>
              <a:rPr lang="en-US" dirty="0">
                <a:solidFill>
                  <a:schemeClr val="bg1"/>
                </a:solidFill>
              </a:rPr>
              <a:t>sacrament</a:t>
            </a:r>
            <a:r>
              <a:rPr lang="en-US" b="0" i="0" dirty="0">
                <a:solidFill>
                  <a:schemeClr val="bg1"/>
                </a:solidFill>
                <a:effectLst/>
              </a:rPr>
              <a:t>. You have withdrawn yourself from the constant companionship of the Holy Ghost. </a:t>
            </a:r>
          </a:p>
          <a:p>
            <a:endParaRPr lang="en-US" dirty="0">
              <a:solidFill>
                <a:schemeClr val="bg1"/>
              </a:solidFill>
            </a:endParaRPr>
          </a:p>
          <a:p>
            <a:r>
              <a:rPr lang="en-US" b="0" i="0" dirty="0">
                <a:solidFill>
                  <a:schemeClr val="bg1"/>
                </a:solidFill>
                <a:effectLst/>
              </a:rPr>
              <a:t>Because someone at church offended you, you have cut yourself off from priesthood ordinances and the holy temple. You have discontinued your opportunity to serve others and to learn and grow. And you are leaving barriers that will impede the spiritual progress of your children, your children’s children, and the generations that will follow.’”</a:t>
            </a:r>
            <a:endParaRPr lang="en-US" dirty="0">
              <a:solidFill>
                <a:schemeClr val="bg1"/>
              </a:solidFill>
            </a:endParaRPr>
          </a:p>
        </p:txBody>
      </p:sp>
      <p:sp>
        <p:nvSpPr>
          <p:cNvPr id="10" name="Rectangle 9">
            <a:extLst>
              <a:ext uri="{FF2B5EF4-FFF2-40B4-BE49-F238E27FC236}">
                <a16:creationId xmlns:a16="http://schemas.microsoft.com/office/drawing/2014/main" id="{88A8202F-DE72-44A9-A2E1-2598C62DDAE7}"/>
              </a:ext>
            </a:extLst>
          </p:cNvPr>
          <p:cNvSpPr/>
          <p:nvPr/>
        </p:nvSpPr>
        <p:spPr>
          <a:xfrm>
            <a:off x="10159664" y="6488668"/>
            <a:ext cx="1806905" cy="369332"/>
          </a:xfrm>
          <a:prstGeom prst="rect">
            <a:avLst/>
          </a:prstGeom>
        </p:spPr>
        <p:txBody>
          <a:bodyPr wrap="none">
            <a:spAutoFit/>
          </a:bodyPr>
          <a:lstStyle/>
          <a:p>
            <a:r>
              <a:rPr lang="en-US" b="0" i="0" dirty="0">
                <a:solidFill>
                  <a:schemeClr val="bg1"/>
                </a:solidFill>
                <a:effectLst/>
                <a:latin typeface="Open Sans"/>
              </a:rPr>
              <a:t>David A. Bednar</a:t>
            </a:r>
            <a:endParaRPr lang="en-US" dirty="0"/>
          </a:p>
        </p:txBody>
      </p:sp>
      <p:pic>
        <p:nvPicPr>
          <p:cNvPr id="27" name="Picture 26">
            <a:extLst>
              <a:ext uri="{FF2B5EF4-FFF2-40B4-BE49-F238E27FC236}">
                <a16:creationId xmlns:a16="http://schemas.microsoft.com/office/drawing/2014/main" id="{513636EE-84A6-4E09-A20D-B82E2FE4A0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8753" y="3401568"/>
            <a:ext cx="3004726" cy="3236976"/>
          </a:xfrm>
          <a:prstGeom prst="rect">
            <a:avLst/>
          </a:prstGeom>
        </p:spPr>
      </p:pic>
      <p:pic>
        <p:nvPicPr>
          <p:cNvPr id="29" name="Picture 28">
            <a:extLst>
              <a:ext uri="{FF2B5EF4-FFF2-40B4-BE49-F238E27FC236}">
                <a16:creationId xmlns:a16="http://schemas.microsoft.com/office/drawing/2014/main" id="{06AC5032-5F3A-4ED1-B8EC-31904C2266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90504" y="161926"/>
            <a:ext cx="1041272" cy="1309322"/>
          </a:xfrm>
          <a:prstGeom prst="rect">
            <a:avLst/>
          </a:prstGeom>
        </p:spPr>
      </p:pic>
      <p:sp>
        <p:nvSpPr>
          <p:cNvPr id="28" name="Rectangle 27">
            <a:extLst>
              <a:ext uri="{FF2B5EF4-FFF2-40B4-BE49-F238E27FC236}">
                <a16:creationId xmlns:a16="http://schemas.microsoft.com/office/drawing/2014/main" id="{3403402E-7B13-4DCF-ABD0-F8B17785EC0E}"/>
              </a:ext>
            </a:extLst>
          </p:cNvPr>
          <p:cNvSpPr/>
          <p:nvPr/>
        </p:nvSpPr>
        <p:spPr>
          <a:xfrm>
            <a:off x="3102864" y="608183"/>
            <a:ext cx="6096000" cy="923330"/>
          </a:xfrm>
          <a:prstGeom prst="rect">
            <a:avLst/>
          </a:prstGeom>
        </p:spPr>
        <p:txBody>
          <a:bodyPr>
            <a:spAutoFit/>
          </a:bodyPr>
          <a:lstStyle/>
          <a:p>
            <a:r>
              <a:rPr lang="en-US" dirty="0">
                <a:solidFill>
                  <a:schemeClr val="bg1"/>
                </a:solidFill>
              </a:rPr>
              <a:t>A</a:t>
            </a:r>
            <a:r>
              <a:rPr lang="en-US" b="0" i="0" dirty="0">
                <a:solidFill>
                  <a:schemeClr val="bg1"/>
                </a:solidFill>
                <a:effectLst/>
              </a:rPr>
              <a:t>s a stake president Elder Bednar would visit people who had stopped coming to church because they had taken offense at the words or actions of another person.</a:t>
            </a:r>
            <a:endParaRPr lang="en-US" dirty="0">
              <a:solidFill>
                <a:schemeClr val="bg1"/>
              </a:solidFill>
            </a:endParaRPr>
          </a:p>
        </p:txBody>
      </p:sp>
    </p:spTree>
    <p:extLst>
      <p:ext uri="{BB962C8B-B14F-4D97-AF65-F5344CB8AC3E}">
        <p14:creationId xmlns:p14="http://schemas.microsoft.com/office/powerpoint/2010/main" val="427119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CA8257-04E9-45ED-9CCB-715B4A20A50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7" name="TextBox 6"/>
          <p:cNvSpPr txBox="1"/>
          <p:nvPr/>
        </p:nvSpPr>
        <p:spPr>
          <a:xfrm>
            <a:off x="82296" y="3322808"/>
            <a:ext cx="5419344" cy="3416320"/>
          </a:xfrm>
          <a:prstGeom prst="rect">
            <a:avLst/>
          </a:prstGeom>
          <a:noFill/>
        </p:spPr>
        <p:txBody>
          <a:bodyPr wrap="square" rtlCol="0">
            <a:spAutoFit/>
          </a:bodyPr>
          <a:lstStyle/>
          <a:p>
            <a:pPr marL="342900" indent="-342900" fontAlgn="base"/>
            <a:r>
              <a:rPr lang="en-US" dirty="0">
                <a:solidFill>
                  <a:schemeClr val="bg1"/>
                </a:solidFill>
              </a:rPr>
              <a:t>     “If you feel you have been wronged—by anyone (a family member, a friend, another member of the Church, a Church leader, a business associate) or by anything (the death of a loved one, health problems, a financial reversal, abuse, addictions)—deal with the matter directly and with all the strength you have. … And, without delay, turn to the Lord. Exercise all of the faith you have in Him. Let Him share your burden. Allow His grace to lighten your load. … Never let an earthly circumstance disable you spiritually.”  </a:t>
            </a:r>
          </a:p>
          <a:p>
            <a:pPr marL="342900" indent="-342900" fontAlgn="base"/>
            <a:r>
              <a:rPr lang="en-US" dirty="0">
                <a:solidFill>
                  <a:schemeClr val="bg1"/>
                </a:solidFill>
              </a:rPr>
              <a:t>	Donald L. </a:t>
            </a:r>
            <a:r>
              <a:rPr lang="en-US" dirty="0" err="1">
                <a:solidFill>
                  <a:schemeClr val="bg1"/>
                </a:solidFill>
              </a:rPr>
              <a:t>Hallstrom</a:t>
            </a:r>
            <a:endParaRPr lang="en-US" dirty="0">
              <a:solidFill>
                <a:schemeClr val="bg1"/>
              </a:solidFill>
            </a:endParaRPr>
          </a:p>
        </p:txBody>
      </p:sp>
      <p:sp>
        <p:nvSpPr>
          <p:cNvPr id="8" name="TextBox 7"/>
          <p:cNvSpPr txBox="1"/>
          <p:nvPr/>
        </p:nvSpPr>
        <p:spPr>
          <a:xfrm>
            <a:off x="265176" y="124969"/>
            <a:ext cx="11795760" cy="1384995"/>
          </a:xfrm>
          <a:prstGeom prst="rect">
            <a:avLst/>
          </a:prstGeom>
          <a:noFill/>
        </p:spPr>
        <p:txBody>
          <a:bodyPr wrap="square" rtlCol="0">
            <a:spAutoFit/>
          </a:bodyPr>
          <a:lstStyle/>
          <a:p>
            <a:pPr algn="ctr" fontAlgn="base"/>
            <a:r>
              <a:rPr lang="en-US" sz="2800" dirty="0">
                <a:solidFill>
                  <a:srgbClr val="FFFF00"/>
                </a:solidFill>
              </a:rPr>
              <a:t>Whom does it hurt when we are angry or refuse to forgive?</a:t>
            </a:r>
          </a:p>
          <a:p>
            <a:pPr algn="ctr" fontAlgn="base"/>
            <a:endParaRPr lang="en-US" sz="2800" dirty="0">
              <a:solidFill>
                <a:srgbClr val="FFFF00"/>
              </a:solidFill>
            </a:endParaRPr>
          </a:p>
          <a:p>
            <a:pPr algn="ctr" fontAlgn="base"/>
            <a:r>
              <a:rPr lang="en-US" sz="2800" dirty="0">
                <a:solidFill>
                  <a:srgbClr val="FFFF00"/>
                </a:solidFill>
              </a:rPr>
              <a:t>How can a person’s anger affect his or her family, now and in the future?</a:t>
            </a:r>
          </a:p>
        </p:txBody>
      </p:sp>
      <p:pic>
        <p:nvPicPr>
          <p:cNvPr id="4" name="Picture 3">
            <a:extLst>
              <a:ext uri="{FF2B5EF4-FFF2-40B4-BE49-F238E27FC236}">
                <a16:creationId xmlns:a16="http://schemas.microsoft.com/office/drawing/2014/main" id="{60FC932B-1E42-46BF-88E3-A214A73651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251" y="1846897"/>
            <a:ext cx="1151392" cy="1435799"/>
          </a:xfrm>
          <a:prstGeom prst="rect">
            <a:avLst/>
          </a:prstGeom>
        </p:spPr>
      </p:pic>
      <p:sp>
        <p:nvSpPr>
          <p:cNvPr id="5" name="Rectangle 4">
            <a:extLst>
              <a:ext uri="{FF2B5EF4-FFF2-40B4-BE49-F238E27FC236}">
                <a16:creationId xmlns:a16="http://schemas.microsoft.com/office/drawing/2014/main" id="{846D8207-E6FD-4FA6-BC41-FDE00C437B54}"/>
              </a:ext>
            </a:extLst>
          </p:cNvPr>
          <p:cNvSpPr/>
          <p:nvPr/>
        </p:nvSpPr>
        <p:spPr>
          <a:xfrm>
            <a:off x="7095744" y="1932492"/>
            <a:ext cx="4315968" cy="4154984"/>
          </a:xfrm>
          <a:prstGeom prst="rect">
            <a:avLst/>
          </a:prstGeom>
        </p:spPr>
        <p:txBody>
          <a:bodyPr wrap="square">
            <a:spAutoFit/>
          </a:bodyPr>
          <a:lstStyle/>
          <a:p>
            <a:pPr fontAlgn="base"/>
            <a:r>
              <a:rPr lang="en-US" b="0" i="0" dirty="0">
                <a:solidFill>
                  <a:schemeClr val="bg1"/>
                </a:solidFill>
                <a:effectLst/>
                <a:latin typeface="Open Sans"/>
              </a:rPr>
              <a:t>“If you feel you have been wronged, </a:t>
            </a:r>
            <a:r>
              <a:rPr lang="en-US" sz="2400" b="0" i="0" dirty="0">
                <a:solidFill>
                  <a:schemeClr val="bg1"/>
                </a:solidFill>
                <a:effectLst>
                  <a:glow rad="139700">
                    <a:schemeClr val="accent3">
                      <a:satMod val="175000"/>
                      <a:alpha val="40000"/>
                    </a:schemeClr>
                  </a:glow>
                </a:effectLst>
                <a:latin typeface="Open Sans"/>
              </a:rPr>
              <a:t>be ready to forgive.</a:t>
            </a:r>
            <a:r>
              <a:rPr lang="en-US" b="0" i="0" dirty="0">
                <a:solidFill>
                  <a:schemeClr val="bg1"/>
                </a:solidFill>
                <a:effectLst/>
                <a:latin typeface="Open Sans"/>
              </a:rPr>
              <a:t> If there is, for some reason, an unpleasant memory, let it go. Where necessary, talk to your bishop; talk to your stake president.</a:t>
            </a:r>
          </a:p>
          <a:p>
            <a:pPr fontAlgn="base"/>
            <a:r>
              <a:rPr lang="en-US" b="0" i="0" dirty="0">
                <a:solidFill>
                  <a:schemeClr val="bg1"/>
                </a:solidFill>
                <a:effectLst/>
                <a:latin typeface="Open Sans"/>
              </a:rPr>
              <a:t>“To all, but especially to those who some day will be great-grandfathers and great-grandmothers, your eternal blessings and those of your posterity are far more important than any prideful reason which would deny you and so many others of such important blessings.” </a:t>
            </a:r>
          </a:p>
          <a:p>
            <a:pPr fontAlgn="base"/>
            <a:r>
              <a:rPr lang="en-US" b="0" i="0" dirty="0">
                <a:solidFill>
                  <a:schemeClr val="bg1"/>
                </a:solidFill>
                <a:effectLst/>
                <a:latin typeface="Open Sans"/>
              </a:rPr>
              <a:t>Harold G. </a:t>
            </a:r>
            <a:r>
              <a:rPr lang="en-US" b="0" i="0" dirty="0" err="1">
                <a:solidFill>
                  <a:schemeClr val="bg1"/>
                </a:solidFill>
                <a:effectLst/>
                <a:latin typeface="Open Sans"/>
              </a:rPr>
              <a:t>Hillam</a:t>
            </a:r>
            <a:r>
              <a:rPr lang="en-US" b="0" i="0" dirty="0">
                <a:solidFill>
                  <a:schemeClr val="bg1"/>
                </a:solidFill>
                <a:effectLst/>
                <a:latin typeface="Open Sans"/>
              </a:rPr>
              <a:t> </a:t>
            </a:r>
          </a:p>
        </p:txBody>
      </p:sp>
      <p:pic>
        <p:nvPicPr>
          <p:cNvPr id="10" name="Picture 9">
            <a:extLst>
              <a:ext uri="{FF2B5EF4-FFF2-40B4-BE49-F238E27FC236}">
                <a16:creationId xmlns:a16="http://schemas.microsoft.com/office/drawing/2014/main" id="{D74C99B8-0EAE-449C-B8A8-41F8362315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8694" y="1936241"/>
            <a:ext cx="1073314" cy="1427975"/>
          </a:xfrm>
          <a:prstGeom prst="rect">
            <a:avLst/>
          </a:prstGeom>
        </p:spPr>
      </p:pic>
    </p:spTree>
    <p:extLst>
      <p:ext uri="{BB962C8B-B14F-4D97-AF65-F5344CB8AC3E}">
        <p14:creationId xmlns:p14="http://schemas.microsoft.com/office/powerpoint/2010/main" val="225523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Picture 188">
            <a:extLst>
              <a:ext uri="{FF2B5EF4-FFF2-40B4-BE49-F238E27FC236}">
                <a16:creationId xmlns:a16="http://schemas.microsoft.com/office/drawing/2014/main" id="{0FE0A880-FA57-4B7E-AB9B-A0030B5933E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extBox 1"/>
          <p:cNvSpPr txBox="1"/>
          <p:nvPr/>
        </p:nvSpPr>
        <p:spPr>
          <a:xfrm>
            <a:off x="97536" y="6550223"/>
            <a:ext cx="9144000" cy="307777"/>
          </a:xfrm>
          <a:prstGeom prst="rect">
            <a:avLst/>
          </a:prstGeom>
          <a:noFill/>
        </p:spPr>
        <p:txBody>
          <a:bodyPr wrap="square" rtlCol="0">
            <a:spAutoFit/>
          </a:bodyPr>
          <a:lstStyle/>
          <a:p>
            <a:r>
              <a:rPr lang="en-US" sz="1400" dirty="0">
                <a:solidFill>
                  <a:schemeClr val="bg1"/>
                </a:solidFill>
              </a:rPr>
              <a:t>Mosiah 10:19-22</a:t>
            </a:r>
          </a:p>
        </p:txBody>
      </p:sp>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Aharoni" pitchFamily="2" charset="-79"/>
                <a:cs typeface="Aharoni" pitchFamily="2" charset="-79"/>
              </a:rPr>
              <a:t>Victory Once Again</a:t>
            </a:r>
          </a:p>
        </p:txBody>
      </p:sp>
      <p:sp>
        <p:nvSpPr>
          <p:cNvPr id="7" name="TextBox 6"/>
          <p:cNvSpPr txBox="1"/>
          <p:nvPr/>
        </p:nvSpPr>
        <p:spPr>
          <a:xfrm>
            <a:off x="734568" y="856488"/>
            <a:ext cx="5334000" cy="2862322"/>
          </a:xfrm>
          <a:prstGeom prst="rect">
            <a:avLst/>
          </a:prstGeom>
          <a:noFill/>
        </p:spPr>
        <p:txBody>
          <a:bodyPr wrap="square" rtlCol="0">
            <a:spAutoFit/>
          </a:bodyPr>
          <a:lstStyle/>
          <a:p>
            <a:pPr fontAlgn="base"/>
            <a:r>
              <a:rPr lang="en-US" dirty="0">
                <a:solidFill>
                  <a:schemeClr val="bg1"/>
                </a:solidFill>
              </a:rPr>
              <a:t>They did drive the </a:t>
            </a:r>
            <a:r>
              <a:rPr lang="en-US" dirty="0" err="1">
                <a:solidFill>
                  <a:schemeClr val="bg1"/>
                </a:solidFill>
              </a:rPr>
              <a:t>Lamanites</a:t>
            </a:r>
            <a:r>
              <a:rPr lang="en-US" dirty="0">
                <a:solidFill>
                  <a:schemeClr val="bg1"/>
                </a:solidFill>
              </a:rPr>
              <a:t> out of their land</a:t>
            </a:r>
          </a:p>
          <a:p>
            <a:pPr fontAlgn="base"/>
            <a:endParaRPr lang="en-US" dirty="0">
              <a:solidFill>
                <a:schemeClr val="bg1"/>
              </a:solidFill>
            </a:endParaRPr>
          </a:p>
          <a:p>
            <a:pPr fontAlgn="base"/>
            <a:r>
              <a:rPr lang="en-US" dirty="0">
                <a:solidFill>
                  <a:schemeClr val="bg1"/>
                </a:solidFill>
              </a:rPr>
              <a:t>They slew a great many of them—so many that they did not number them</a:t>
            </a:r>
          </a:p>
          <a:p>
            <a:pPr fontAlgn="base"/>
            <a:endParaRPr lang="en-US" dirty="0">
              <a:solidFill>
                <a:schemeClr val="bg1"/>
              </a:solidFill>
            </a:endParaRPr>
          </a:p>
          <a:p>
            <a:pPr fontAlgn="base"/>
            <a:r>
              <a:rPr lang="en-US" dirty="0">
                <a:solidFill>
                  <a:schemeClr val="bg1"/>
                </a:solidFill>
              </a:rPr>
              <a:t>They returned to their land and began to take care of their flocks and till their ground</a:t>
            </a:r>
          </a:p>
          <a:p>
            <a:pPr fontAlgn="base"/>
            <a:endParaRPr lang="en-US" dirty="0">
              <a:solidFill>
                <a:schemeClr val="bg1"/>
              </a:solidFill>
            </a:endParaRPr>
          </a:p>
          <a:p>
            <a:pPr fontAlgn="base"/>
            <a:r>
              <a:rPr lang="en-US" dirty="0" err="1">
                <a:solidFill>
                  <a:schemeClr val="bg1"/>
                </a:solidFill>
              </a:rPr>
              <a:t>Zeniff</a:t>
            </a:r>
            <a:r>
              <a:rPr lang="en-US" dirty="0">
                <a:solidFill>
                  <a:schemeClr val="bg1"/>
                </a:solidFill>
              </a:rPr>
              <a:t> is old and confers the kingdom upon one of his sons (Noah)</a:t>
            </a:r>
          </a:p>
        </p:txBody>
      </p:sp>
      <p:grpSp>
        <p:nvGrpSpPr>
          <p:cNvPr id="158" name="Group 157"/>
          <p:cNvGrpSpPr/>
          <p:nvPr/>
        </p:nvGrpSpPr>
        <p:grpSpPr>
          <a:xfrm>
            <a:off x="6934200" y="3505200"/>
            <a:ext cx="1602014" cy="2971800"/>
            <a:chOff x="5334536" y="1600200"/>
            <a:chExt cx="2365749" cy="4388559"/>
          </a:xfrm>
        </p:grpSpPr>
        <p:sp>
          <p:nvSpPr>
            <p:cNvPr id="159" name="Oval 158"/>
            <p:cNvSpPr/>
            <p:nvPr/>
          </p:nvSpPr>
          <p:spPr>
            <a:xfrm rot="670978" flipH="1">
              <a:off x="6496618" y="5710949"/>
              <a:ext cx="771213" cy="27781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flipH="1">
              <a:off x="5653360" y="5710949"/>
              <a:ext cx="771213" cy="27781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rot="1875320" flipH="1">
              <a:off x="5549731" y="4325966"/>
              <a:ext cx="319835" cy="33358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lowchart: Manual Operation 161"/>
            <p:cNvSpPr/>
            <p:nvPr/>
          </p:nvSpPr>
          <p:spPr>
            <a:xfrm rot="1631028" flipH="1">
              <a:off x="5612547" y="3485102"/>
              <a:ext cx="567308" cy="1039863"/>
            </a:xfrm>
            <a:prstGeom prst="flowChartManualOperati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lowchart: Manual Operation 162"/>
            <p:cNvSpPr/>
            <p:nvPr/>
          </p:nvSpPr>
          <p:spPr>
            <a:xfrm rot="19057582" flipH="1">
              <a:off x="6835788" y="3481916"/>
              <a:ext cx="567308" cy="1058482"/>
            </a:xfrm>
            <a:prstGeom prst="flowChartManualOperati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lowchart: Extract 163"/>
            <p:cNvSpPr/>
            <p:nvPr/>
          </p:nvSpPr>
          <p:spPr>
            <a:xfrm flipH="1">
              <a:off x="5385948" y="2895600"/>
              <a:ext cx="2108148" cy="2895600"/>
            </a:xfrm>
            <a:prstGeom prst="flowChartExtra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lowchart: Manual Operation 164"/>
            <p:cNvSpPr/>
            <p:nvPr/>
          </p:nvSpPr>
          <p:spPr>
            <a:xfrm rot="885378" flipH="1">
              <a:off x="6449563" y="3389083"/>
              <a:ext cx="567308" cy="967025"/>
            </a:xfrm>
            <a:prstGeom prst="flowChartManualOperation">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lowchart: Manual Operation 165"/>
            <p:cNvSpPr/>
            <p:nvPr/>
          </p:nvSpPr>
          <p:spPr>
            <a:xfrm rot="20860862" flipH="1">
              <a:off x="5841954" y="3385418"/>
              <a:ext cx="567308" cy="967025"/>
            </a:xfrm>
            <a:prstGeom prst="flowChartManualOperation">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lowchart: Document 166"/>
            <p:cNvSpPr/>
            <p:nvPr/>
          </p:nvSpPr>
          <p:spPr>
            <a:xfrm flipH="1">
              <a:off x="5912985" y="2209800"/>
              <a:ext cx="1159481" cy="381000"/>
            </a:xfrm>
            <a:prstGeom prst="flowChartDocumen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lowchart: Extract 167"/>
            <p:cNvSpPr/>
            <p:nvPr/>
          </p:nvSpPr>
          <p:spPr>
            <a:xfrm flipH="1">
              <a:off x="6756244" y="1676400"/>
              <a:ext cx="421630" cy="533400"/>
            </a:xfrm>
            <a:prstGeom prst="flowChartExtra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lowchart: Extract 168"/>
            <p:cNvSpPr/>
            <p:nvPr/>
          </p:nvSpPr>
          <p:spPr>
            <a:xfrm flipH="1">
              <a:off x="5807578" y="1676400"/>
              <a:ext cx="421630" cy="533400"/>
            </a:xfrm>
            <a:prstGeom prst="flowChartExtra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lowchart: Extract 169"/>
            <p:cNvSpPr/>
            <p:nvPr/>
          </p:nvSpPr>
          <p:spPr>
            <a:xfrm flipH="1">
              <a:off x="6229208" y="1600200"/>
              <a:ext cx="632444" cy="609600"/>
            </a:xfrm>
            <a:prstGeom prst="flowChartExtra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p:nvSpPr>
          <p:spPr>
            <a:xfrm flipH="1">
              <a:off x="6440022" y="4191000"/>
              <a:ext cx="316222" cy="1600200"/>
            </a:xfrm>
            <a:prstGeom prst="rect">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flipH="1">
              <a:off x="6123800" y="4191000"/>
              <a:ext cx="316222" cy="1600200"/>
            </a:xfrm>
            <a:prstGeom prst="rect">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rot="1875320" flipH="1">
              <a:off x="6506205" y="4062062"/>
              <a:ext cx="254181" cy="333584"/>
            </a:xfrm>
            <a:prstGeom prst="ellipse">
              <a:avLst/>
            </a:prstGeom>
            <a:solidFill>
              <a:srgbClr val="CD8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rot="19724680">
              <a:off x="6084574" y="4062061"/>
              <a:ext cx="254181" cy="333584"/>
            </a:xfrm>
            <a:prstGeom prst="ellipse">
              <a:avLst/>
            </a:prstGeom>
            <a:solidFill>
              <a:srgbClr val="CD8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Diamond 174"/>
            <p:cNvSpPr/>
            <p:nvPr/>
          </p:nvSpPr>
          <p:spPr>
            <a:xfrm flipH="1">
              <a:off x="6229208" y="4038600"/>
              <a:ext cx="421630" cy="533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Chevron 175"/>
            <p:cNvSpPr/>
            <p:nvPr/>
          </p:nvSpPr>
          <p:spPr>
            <a:xfrm rot="16200000" flipH="1">
              <a:off x="6306104" y="3261300"/>
              <a:ext cx="342900" cy="602100"/>
            </a:xfrm>
            <a:prstGeom prst="chevr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7" name="Oval 176"/>
            <p:cNvSpPr/>
            <p:nvPr/>
          </p:nvSpPr>
          <p:spPr>
            <a:xfrm rot="670978" flipH="1">
              <a:off x="6363999" y="3673395"/>
              <a:ext cx="257454" cy="23727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Pentagon 177"/>
            <p:cNvSpPr/>
            <p:nvPr/>
          </p:nvSpPr>
          <p:spPr>
            <a:xfrm rot="5400000">
              <a:off x="5901944" y="2403858"/>
              <a:ext cx="1150111" cy="1219200"/>
            </a:xfrm>
            <a:prstGeom prst="homePlate">
              <a:avLst>
                <a:gd name="adj" fmla="val 33138"/>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Lightning Bolt 178"/>
            <p:cNvSpPr/>
            <p:nvPr/>
          </p:nvSpPr>
          <p:spPr>
            <a:xfrm rot="12364125">
              <a:off x="6637404" y="2431307"/>
              <a:ext cx="1062881" cy="976083"/>
            </a:xfrm>
            <a:prstGeom prst="lightningBol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Lightning Bolt 179"/>
            <p:cNvSpPr/>
            <p:nvPr/>
          </p:nvSpPr>
          <p:spPr>
            <a:xfrm rot="6865220">
              <a:off x="6181207" y="1947533"/>
              <a:ext cx="632625" cy="1096818"/>
            </a:xfrm>
            <a:prstGeom prst="lightningBol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1" name="Group 138"/>
            <p:cNvGrpSpPr/>
            <p:nvPr/>
          </p:nvGrpSpPr>
          <p:grpSpPr>
            <a:xfrm>
              <a:off x="7162800" y="3124200"/>
              <a:ext cx="373464" cy="2736443"/>
              <a:chOff x="7298478" y="3159157"/>
              <a:chExt cx="373464" cy="2736443"/>
            </a:xfrm>
          </p:grpSpPr>
          <p:sp>
            <p:nvSpPr>
              <p:cNvPr id="186" name="Rounded Rectangle 185"/>
              <p:cNvSpPr/>
              <p:nvPr/>
            </p:nvSpPr>
            <p:spPr>
              <a:xfrm rot="21327504">
                <a:off x="7485603" y="3508830"/>
                <a:ext cx="186339" cy="238677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gular Pentagon 186"/>
              <p:cNvSpPr/>
              <p:nvPr/>
            </p:nvSpPr>
            <p:spPr>
              <a:xfrm rot="21087436" flipH="1">
                <a:off x="7298478" y="3159157"/>
                <a:ext cx="344422" cy="391252"/>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Oval 181"/>
            <p:cNvSpPr/>
            <p:nvPr/>
          </p:nvSpPr>
          <p:spPr>
            <a:xfrm rot="1875320" flipH="1">
              <a:off x="7383295" y="4232733"/>
              <a:ext cx="254181" cy="33358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Lightning Bolt 182"/>
            <p:cNvSpPr/>
            <p:nvPr/>
          </p:nvSpPr>
          <p:spPr>
            <a:xfrm rot="9518809" flipH="1">
              <a:off x="5334536" y="2348942"/>
              <a:ext cx="955806" cy="927179"/>
            </a:xfrm>
            <a:prstGeom prst="lightningBol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ounded Rectangle 183"/>
            <p:cNvSpPr/>
            <p:nvPr/>
          </p:nvSpPr>
          <p:spPr>
            <a:xfrm flipH="1">
              <a:off x="5791200" y="2209800"/>
              <a:ext cx="1370296" cy="3048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Diamond 184"/>
            <p:cNvSpPr/>
            <p:nvPr/>
          </p:nvSpPr>
          <p:spPr>
            <a:xfrm flipH="1">
              <a:off x="6334615" y="1905000"/>
              <a:ext cx="421630" cy="457200"/>
            </a:xfrm>
            <a:prstGeom prst="diamond">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125B0464-FC00-4023-A6BD-53A9D1673B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6903" y="733615"/>
            <a:ext cx="3065157" cy="2686241"/>
          </a:xfrm>
          <a:prstGeom prst="rect">
            <a:avLst/>
          </a:prstGeom>
        </p:spPr>
      </p:pic>
      <p:grpSp>
        <p:nvGrpSpPr>
          <p:cNvPr id="205" name="Group 204">
            <a:extLst>
              <a:ext uri="{FF2B5EF4-FFF2-40B4-BE49-F238E27FC236}">
                <a16:creationId xmlns:a16="http://schemas.microsoft.com/office/drawing/2014/main" id="{066735B2-D316-CC28-FE3D-83CDA1048A01}"/>
              </a:ext>
            </a:extLst>
          </p:cNvPr>
          <p:cNvGrpSpPr/>
          <p:nvPr/>
        </p:nvGrpSpPr>
        <p:grpSpPr>
          <a:xfrm>
            <a:off x="4026763" y="3388074"/>
            <a:ext cx="1873073" cy="3394173"/>
            <a:chOff x="2678396" y="988233"/>
            <a:chExt cx="2935593" cy="5319554"/>
          </a:xfrm>
        </p:grpSpPr>
        <p:sp>
          <p:nvSpPr>
            <p:cNvPr id="206" name="Freeform: Shape 205">
              <a:extLst>
                <a:ext uri="{FF2B5EF4-FFF2-40B4-BE49-F238E27FC236}">
                  <a16:creationId xmlns:a16="http://schemas.microsoft.com/office/drawing/2014/main" id="{109727CC-18B1-8C6B-313C-43970F0524DE}"/>
                </a:ext>
              </a:extLst>
            </p:cNvPr>
            <p:cNvSpPr/>
            <p:nvPr/>
          </p:nvSpPr>
          <p:spPr>
            <a:xfrm rot="3502850" flipH="1">
              <a:off x="3464180" y="1558620"/>
              <a:ext cx="1468477" cy="2070287"/>
            </a:xfrm>
            <a:custGeom>
              <a:avLst/>
              <a:gdLst>
                <a:gd name="connsiteX0" fmla="*/ 123203 w 1468477"/>
                <a:gd name="connsiteY0" fmla="*/ 1833441 h 2070287"/>
                <a:gd name="connsiteX1" fmla="*/ 123202 w 1468477"/>
                <a:gd name="connsiteY1" fmla="*/ 1833440 h 2070287"/>
                <a:gd name="connsiteX2" fmla="*/ 123202 w 1468477"/>
                <a:gd name="connsiteY2" fmla="*/ 1833441 h 2070287"/>
                <a:gd name="connsiteX3" fmla="*/ 1468477 w 1468477"/>
                <a:gd name="connsiteY3" fmla="*/ 219977 h 2070287"/>
                <a:gd name="connsiteX4" fmla="*/ 1283024 w 1468477"/>
                <a:gd name="connsiteY4" fmla="*/ 217133 h 2070287"/>
                <a:gd name="connsiteX5" fmla="*/ 1271418 w 1468477"/>
                <a:gd name="connsiteY5" fmla="*/ 222746 h 2070287"/>
                <a:gd name="connsiteX6" fmla="*/ 1235078 w 1468477"/>
                <a:gd name="connsiteY6" fmla="*/ 226945 h 2070287"/>
                <a:gd name="connsiteX7" fmla="*/ 1180519 w 1468477"/>
                <a:gd name="connsiteY7" fmla="*/ 249426 h 2070287"/>
                <a:gd name="connsiteX8" fmla="*/ 1098163 w 1468477"/>
                <a:gd name="connsiteY8" fmla="*/ 243563 h 2070287"/>
                <a:gd name="connsiteX9" fmla="*/ 918310 w 1468477"/>
                <a:gd name="connsiteY9" fmla="*/ 283166 h 2070287"/>
                <a:gd name="connsiteX10" fmla="*/ 881001 w 1468477"/>
                <a:gd name="connsiteY10" fmla="*/ 299323 h 2070287"/>
                <a:gd name="connsiteX11" fmla="*/ 919394 w 1468477"/>
                <a:gd name="connsiteY11" fmla="*/ 214009 h 2070287"/>
                <a:gd name="connsiteX12" fmla="*/ 1037974 w 1468477"/>
                <a:gd name="connsiteY12" fmla="*/ 4790 h 2070287"/>
                <a:gd name="connsiteX13" fmla="*/ 764535 w 1468477"/>
                <a:gd name="connsiteY13" fmla="*/ 122720 h 2070287"/>
                <a:gd name="connsiteX14" fmla="*/ 715963 w 1468477"/>
                <a:gd name="connsiteY14" fmla="*/ 181108 h 2070287"/>
                <a:gd name="connsiteX15" fmla="*/ 718316 w 1468477"/>
                <a:gd name="connsiteY15" fmla="*/ 173436 h 2070287"/>
                <a:gd name="connsiteX16" fmla="*/ 800772 w 1468477"/>
                <a:gd name="connsiteY16" fmla="*/ 4641 h 2070287"/>
                <a:gd name="connsiteX17" fmla="*/ 286773 w 1468477"/>
                <a:gd name="connsiteY17" fmla="*/ 648606 h 2070287"/>
                <a:gd name="connsiteX18" fmla="*/ 295970 w 1468477"/>
                <a:gd name="connsiteY18" fmla="*/ 770510 h 2070287"/>
                <a:gd name="connsiteX19" fmla="*/ 298758 w 1468477"/>
                <a:gd name="connsiteY19" fmla="*/ 782546 h 2070287"/>
                <a:gd name="connsiteX20" fmla="*/ 207295 w 1468477"/>
                <a:gd name="connsiteY20" fmla="*/ 912428 h 2070287"/>
                <a:gd name="connsiteX21" fmla="*/ 153704 w 1468477"/>
                <a:gd name="connsiteY21" fmla="*/ 1006493 h 2070287"/>
                <a:gd name="connsiteX22" fmla="*/ 146278 w 1468477"/>
                <a:gd name="connsiteY22" fmla="*/ 1012325 h 2070287"/>
                <a:gd name="connsiteX23" fmla="*/ 27580 w 1468477"/>
                <a:gd name="connsiteY23" fmla="*/ 1323620 h 2070287"/>
                <a:gd name="connsiteX24" fmla="*/ 27697 w 1468477"/>
                <a:gd name="connsiteY24" fmla="*/ 1326714 h 2070287"/>
                <a:gd name="connsiteX25" fmla="*/ 13599 w 1468477"/>
                <a:gd name="connsiteY25" fmla="*/ 1385047 h 2070287"/>
                <a:gd name="connsiteX26" fmla="*/ 54011 w 1468477"/>
                <a:gd name="connsiteY26" fmla="*/ 1753862 h 2070287"/>
                <a:gd name="connsiteX27" fmla="*/ 123202 w 1468477"/>
                <a:gd name="connsiteY27" fmla="*/ 1833440 h 2070287"/>
                <a:gd name="connsiteX28" fmla="*/ 233407 w 1468477"/>
                <a:gd name="connsiteY28" fmla="*/ 1619479 h 2070287"/>
                <a:gd name="connsiteX29" fmla="*/ 272177 w 1468477"/>
                <a:gd name="connsiteY29" fmla="*/ 1553703 h 2070287"/>
                <a:gd name="connsiteX30" fmla="*/ 273264 w 1468477"/>
                <a:gd name="connsiteY30" fmla="*/ 1553563 h 2070287"/>
                <a:gd name="connsiteX31" fmla="*/ 275680 w 1468477"/>
                <a:gd name="connsiteY31" fmla="*/ 1552534 h 2070287"/>
                <a:gd name="connsiteX32" fmla="*/ 262568 w 1468477"/>
                <a:gd name="connsiteY32" fmla="*/ 1616384 h 2070287"/>
                <a:gd name="connsiteX33" fmla="*/ 369786 w 1468477"/>
                <a:gd name="connsiteY33" fmla="*/ 2031727 h 2070287"/>
                <a:gd name="connsiteX34" fmla="*/ 407631 w 1468477"/>
                <a:gd name="connsiteY34" fmla="*/ 1880536 h 2070287"/>
                <a:gd name="connsiteX35" fmla="*/ 408080 w 1468477"/>
                <a:gd name="connsiteY35" fmla="*/ 1881545 h 2070287"/>
                <a:gd name="connsiteX36" fmla="*/ 415399 w 1468477"/>
                <a:gd name="connsiteY36" fmla="*/ 1922035 h 2070287"/>
                <a:gd name="connsiteX37" fmla="*/ 526854 w 1468477"/>
                <a:gd name="connsiteY37" fmla="*/ 2070287 h 2070287"/>
                <a:gd name="connsiteX38" fmla="*/ 526854 w 1468477"/>
                <a:gd name="connsiteY38" fmla="*/ 2070286 h 2070287"/>
                <a:gd name="connsiteX39" fmla="*/ 537650 w 1468477"/>
                <a:gd name="connsiteY39" fmla="*/ 2012795 h 2070287"/>
                <a:gd name="connsiteX40" fmla="*/ 563624 w 1468477"/>
                <a:gd name="connsiteY40" fmla="*/ 2026001 h 2070287"/>
                <a:gd name="connsiteX41" fmla="*/ 563625 w 1468477"/>
                <a:gd name="connsiteY41" fmla="*/ 2026000 h 2070287"/>
                <a:gd name="connsiteX42" fmla="*/ 557210 w 1468477"/>
                <a:gd name="connsiteY42" fmla="*/ 1908636 h 2070287"/>
                <a:gd name="connsiteX43" fmla="*/ 571239 w 1468477"/>
                <a:gd name="connsiteY43" fmla="*/ 1833931 h 2070287"/>
                <a:gd name="connsiteX44" fmla="*/ 612553 w 1468477"/>
                <a:gd name="connsiteY44" fmla="*/ 1689378 h 2070287"/>
                <a:gd name="connsiteX45" fmla="*/ 640642 w 1468477"/>
                <a:gd name="connsiteY45" fmla="*/ 1686163 h 2070287"/>
                <a:gd name="connsiteX46" fmla="*/ 912192 w 1468477"/>
                <a:gd name="connsiteY46" fmla="*/ 1307859 h 2070287"/>
                <a:gd name="connsiteX47" fmla="*/ 905282 w 1468477"/>
                <a:gd name="connsiteY47" fmla="*/ 1230036 h 2070287"/>
                <a:gd name="connsiteX48" fmla="*/ 903539 w 1468477"/>
                <a:gd name="connsiteY48" fmla="*/ 1223659 h 2070287"/>
                <a:gd name="connsiteX49" fmla="*/ 950414 w 1468477"/>
                <a:gd name="connsiteY49" fmla="*/ 1156309 h 2070287"/>
                <a:gd name="connsiteX50" fmla="*/ 991010 w 1468477"/>
                <a:gd name="connsiteY50" fmla="*/ 1079748 h 2070287"/>
                <a:gd name="connsiteX51" fmla="*/ 1018148 w 1468477"/>
                <a:gd name="connsiteY51" fmla="*/ 1048287 h 2070287"/>
                <a:gd name="connsiteX52" fmla="*/ 1067580 w 1468477"/>
                <a:gd name="connsiteY52" fmla="*/ 837135 h 2070287"/>
                <a:gd name="connsiteX53" fmla="*/ 1062692 w 1468477"/>
                <a:gd name="connsiteY53" fmla="*/ 809696 h 2070287"/>
                <a:gd name="connsiteX54" fmla="*/ 1064184 w 1468477"/>
                <a:gd name="connsiteY54" fmla="*/ 780503 h 2070287"/>
                <a:gd name="connsiteX55" fmla="*/ 1056024 w 1468477"/>
                <a:gd name="connsiteY55" fmla="*/ 732857 h 2070287"/>
                <a:gd name="connsiteX56" fmla="*/ 1144188 w 1468477"/>
                <a:gd name="connsiteY56" fmla="*/ 598969 h 2070287"/>
                <a:gd name="connsiteX57" fmla="*/ 1468477 w 1468477"/>
                <a:gd name="connsiteY57" fmla="*/ 219977 h 207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468477" h="2070287">
                  <a:moveTo>
                    <a:pt x="123203" y="1833441"/>
                  </a:moveTo>
                  <a:lnTo>
                    <a:pt x="123202" y="1833440"/>
                  </a:lnTo>
                  <a:lnTo>
                    <a:pt x="123202" y="1833441"/>
                  </a:lnTo>
                  <a:close/>
                  <a:moveTo>
                    <a:pt x="1468477" y="219977"/>
                  </a:moveTo>
                  <a:cubicBezTo>
                    <a:pt x="1415818" y="193179"/>
                    <a:pt x="1352477" y="193538"/>
                    <a:pt x="1283024" y="217133"/>
                  </a:cubicBezTo>
                  <a:lnTo>
                    <a:pt x="1271418" y="222746"/>
                  </a:lnTo>
                  <a:lnTo>
                    <a:pt x="1235078" y="226945"/>
                  </a:lnTo>
                  <a:lnTo>
                    <a:pt x="1180519" y="249426"/>
                  </a:lnTo>
                  <a:lnTo>
                    <a:pt x="1098163" y="243563"/>
                  </a:lnTo>
                  <a:cubicBezTo>
                    <a:pt x="1041683" y="246744"/>
                    <a:pt x="981107" y="260222"/>
                    <a:pt x="918310" y="283166"/>
                  </a:cubicBezTo>
                  <a:lnTo>
                    <a:pt x="881001" y="299323"/>
                  </a:lnTo>
                  <a:lnTo>
                    <a:pt x="919394" y="214009"/>
                  </a:lnTo>
                  <a:cubicBezTo>
                    <a:pt x="956992" y="139474"/>
                    <a:pt x="996648" y="69411"/>
                    <a:pt x="1037974" y="4790"/>
                  </a:cubicBezTo>
                  <a:cubicBezTo>
                    <a:pt x="951690" y="-15459"/>
                    <a:pt x="856600" y="29357"/>
                    <a:pt x="764535" y="122720"/>
                  </a:cubicBezTo>
                  <a:lnTo>
                    <a:pt x="715963" y="181108"/>
                  </a:lnTo>
                  <a:lnTo>
                    <a:pt x="718316" y="173436"/>
                  </a:lnTo>
                  <a:cubicBezTo>
                    <a:pt x="741304" y="114892"/>
                    <a:pt x="768789" y="58364"/>
                    <a:pt x="800772" y="4641"/>
                  </a:cubicBezTo>
                  <a:cubicBezTo>
                    <a:pt x="516898" y="4641"/>
                    <a:pt x="286773" y="292954"/>
                    <a:pt x="286773" y="648606"/>
                  </a:cubicBezTo>
                  <a:cubicBezTo>
                    <a:pt x="286773" y="690284"/>
                    <a:pt x="289933" y="731037"/>
                    <a:pt x="295970" y="770510"/>
                  </a:cubicBezTo>
                  <a:lnTo>
                    <a:pt x="298758" y="782546"/>
                  </a:lnTo>
                  <a:lnTo>
                    <a:pt x="207295" y="912428"/>
                  </a:lnTo>
                  <a:lnTo>
                    <a:pt x="153704" y="1006493"/>
                  </a:lnTo>
                  <a:lnTo>
                    <a:pt x="146278" y="1012325"/>
                  </a:lnTo>
                  <a:cubicBezTo>
                    <a:pt x="75127" y="1084215"/>
                    <a:pt x="32372" y="1196343"/>
                    <a:pt x="27580" y="1323620"/>
                  </a:cubicBezTo>
                  <a:lnTo>
                    <a:pt x="27697" y="1326714"/>
                  </a:lnTo>
                  <a:lnTo>
                    <a:pt x="13599" y="1385047"/>
                  </a:lnTo>
                  <a:cubicBezTo>
                    <a:pt x="-13137" y="1531809"/>
                    <a:pt x="-854" y="1661269"/>
                    <a:pt x="54011" y="1753862"/>
                  </a:cubicBezTo>
                  <a:lnTo>
                    <a:pt x="123202" y="1833440"/>
                  </a:lnTo>
                  <a:lnTo>
                    <a:pt x="233407" y="1619479"/>
                  </a:lnTo>
                  <a:lnTo>
                    <a:pt x="272177" y="1553703"/>
                  </a:lnTo>
                  <a:lnTo>
                    <a:pt x="273264" y="1553563"/>
                  </a:lnTo>
                  <a:lnTo>
                    <a:pt x="275680" y="1552534"/>
                  </a:lnTo>
                  <a:lnTo>
                    <a:pt x="262568" y="1616384"/>
                  </a:lnTo>
                  <a:cubicBezTo>
                    <a:pt x="234341" y="1817602"/>
                    <a:pt x="267850" y="1971948"/>
                    <a:pt x="369786" y="2031727"/>
                  </a:cubicBezTo>
                  <a:lnTo>
                    <a:pt x="407631" y="1880536"/>
                  </a:lnTo>
                  <a:lnTo>
                    <a:pt x="408080" y="1881545"/>
                  </a:lnTo>
                  <a:lnTo>
                    <a:pt x="415399" y="1922035"/>
                  </a:lnTo>
                  <a:cubicBezTo>
                    <a:pt x="437203" y="1992071"/>
                    <a:pt x="474195" y="2043489"/>
                    <a:pt x="526854" y="2070287"/>
                  </a:cubicBezTo>
                  <a:lnTo>
                    <a:pt x="526854" y="2070286"/>
                  </a:lnTo>
                  <a:lnTo>
                    <a:pt x="537650" y="2012795"/>
                  </a:lnTo>
                  <a:lnTo>
                    <a:pt x="563624" y="2026001"/>
                  </a:lnTo>
                  <a:lnTo>
                    <a:pt x="563625" y="2026000"/>
                  </a:lnTo>
                  <a:lnTo>
                    <a:pt x="557210" y="1908636"/>
                  </a:lnTo>
                  <a:lnTo>
                    <a:pt x="571239" y="1833931"/>
                  </a:lnTo>
                  <a:lnTo>
                    <a:pt x="612553" y="1689378"/>
                  </a:lnTo>
                  <a:lnTo>
                    <a:pt x="640642" y="1686163"/>
                  </a:lnTo>
                  <a:cubicBezTo>
                    <a:pt x="795615" y="1650156"/>
                    <a:pt x="912192" y="1494465"/>
                    <a:pt x="912192" y="1307859"/>
                  </a:cubicBezTo>
                  <a:cubicBezTo>
                    <a:pt x="912192" y="1281200"/>
                    <a:pt x="909813" y="1255173"/>
                    <a:pt x="905282" y="1230036"/>
                  </a:cubicBezTo>
                  <a:lnTo>
                    <a:pt x="903539" y="1223659"/>
                  </a:lnTo>
                  <a:lnTo>
                    <a:pt x="950414" y="1156309"/>
                  </a:lnTo>
                  <a:lnTo>
                    <a:pt x="991010" y="1079748"/>
                  </a:lnTo>
                  <a:lnTo>
                    <a:pt x="1018148" y="1048287"/>
                  </a:lnTo>
                  <a:cubicBezTo>
                    <a:pt x="1056584" y="992842"/>
                    <a:pt x="1075285" y="917361"/>
                    <a:pt x="1067580" y="837135"/>
                  </a:cubicBezTo>
                  <a:lnTo>
                    <a:pt x="1062692" y="809696"/>
                  </a:lnTo>
                  <a:lnTo>
                    <a:pt x="1064184" y="780503"/>
                  </a:lnTo>
                  <a:lnTo>
                    <a:pt x="1056024" y="732857"/>
                  </a:lnTo>
                  <a:lnTo>
                    <a:pt x="1144188" y="598969"/>
                  </a:lnTo>
                  <a:cubicBezTo>
                    <a:pt x="1247727" y="454441"/>
                    <a:pt x="1357448" y="325843"/>
                    <a:pt x="1468477" y="2199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7" name="Freeform: Shape 206">
              <a:extLst>
                <a:ext uri="{FF2B5EF4-FFF2-40B4-BE49-F238E27FC236}">
                  <a16:creationId xmlns:a16="http://schemas.microsoft.com/office/drawing/2014/main" id="{A6EF0051-35AB-FBE4-E6B7-B995C8F93AFE}"/>
                </a:ext>
              </a:extLst>
            </p:cNvPr>
            <p:cNvSpPr/>
            <p:nvPr/>
          </p:nvSpPr>
          <p:spPr>
            <a:xfrm rot="20619960">
              <a:off x="3693551" y="3162926"/>
              <a:ext cx="602344" cy="1082124"/>
            </a:xfrm>
            <a:custGeom>
              <a:avLst/>
              <a:gdLst>
                <a:gd name="connsiteX0" fmla="*/ 254972 w 731288"/>
                <a:gd name="connsiteY0" fmla="*/ 11075 h 1276999"/>
                <a:gd name="connsiteX1" fmla="*/ 424410 w 731288"/>
                <a:gd name="connsiteY1" fmla="*/ 545120 h 1276999"/>
                <a:gd name="connsiteX2" fmla="*/ 407734 w 731288"/>
                <a:gd name="connsiteY2" fmla="*/ 757305 h 1276999"/>
                <a:gd name="connsiteX3" fmla="*/ 402020 w 731288"/>
                <a:gd name="connsiteY3" fmla="*/ 784348 h 1276999"/>
                <a:gd name="connsiteX4" fmla="*/ 417449 w 731288"/>
                <a:gd name="connsiteY4" fmla="*/ 775713 h 1276999"/>
                <a:gd name="connsiteX5" fmla="*/ 696510 w 731288"/>
                <a:gd name="connsiteY5" fmla="*/ 822962 h 1276999"/>
                <a:gd name="connsiteX6" fmla="*/ 582051 w 731288"/>
                <a:gd name="connsiteY6" fmla="*/ 1193392 h 1276999"/>
                <a:gd name="connsiteX7" fmla="*/ 194572 w 731288"/>
                <a:gd name="connsiteY7" fmla="*/ 1206823 h 1276999"/>
                <a:gd name="connsiteX8" fmla="*/ 161110 w 731288"/>
                <a:gd name="connsiteY8" fmla="*/ 1074243 h 1276999"/>
                <a:gd name="connsiteX9" fmla="*/ 161419 w 731288"/>
                <a:gd name="connsiteY9" fmla="*/ 1072770 h 1276999"/>
                <a:gd name="connsiteX10" fmla="*/ 129605 w 731288"/>
                <a:gd name="connsiteY10" fmla="*/ 1047402 h 1276999"/>
                <a:gd name="connsiteX11" fmla="*/ 0 w 731288"/>
                <a:gd name="connsiteY11" fmla="*/ 545120 h 1276999"/>
                <a:gd name="connsiteX12" fmla="*/ 212205 w 731288"/>
                <a:gd name="connsiteY12" fmla="*/ 0 h 1276999"/>
                <a:gd name="connsiteX13" fmla="*/ 254972 w 731288"/>
                <a:gd name="connsiteY13" fmla="*/ 11075 h 127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288" h="1276999">
                  <a:moveTo>
                    <a:pt x="254972" y="11075"/>
                  </a:moveTo>
                  <a:cubicBezTo>
                    <a:pt x="351670" y="61905"/>
                    <a:pt x="424410" y="281692"/>
                    <a:pt x="424410" y="545120"/>
                  </a:cubicBezTo>
                  <a:cubicBezTo>
                    <a:pt x="424410" y="620385"/>
                    <a:pt x="418472" y="692088"/>
                    <a:pt x="407734" y="757305"/>
                  </a:cubicBezTo>
                  <a:lnTo>
                    <a:pt x="402020" y="784348"/>
                  </a:lnTo>
                  <a:lnTo>
                    <a:pt x="417449" y="775713"/>
                  </a:lnTo>
                  <a:cubicBezTo>
                    <a:pt x="528247" y="733923"/>
                    <a:pt x="639965" y="749025"/>
                    <a:pt x="696510" y="822962"/>
                  </a:cubicBezTo>
                  <a:cubicBezTo>
                    <a:pt x="771903" y="921545"/>
                    <a:pt x="720657" y="1087392"/>
                    <a:pt x="582051" y="1193392"/>
                  </a:cubicBezTo>
                  <a:cubicBezTo>
                    <a:pt x="443444" y="1299393"/>
                    <a:pt x="269965" y="1305406"/>
                    <a:pt x="194572" y="1206823"/>
                  </a:cubicBezTo>
                  <a:cubicBezTo>
                    <a:pt x="166300" y="1169854"/>
                    <a:pt x="155837" y="1123427"/>
                    <a:pt x="161110" y="1074243"/>
                  </a:cubicBezTo>
                  <a:lnTo>
                    <a:pt x="161419" y="1072770"/>
                  </a:lnTo>
                  <a:lnTo>
                    <a:pt x="129605" y="1047402"/>
                  </a:lnTo>
                  <a:cubicBezTo>
                    <a:pt x="53441" y="964648"/>
                    <a:pt x="0" y="770916"/>
                    <a:pt x="0" y="545120"/>
                  </a:cubicBezTo>
                  <a:cubicBezTo>
                    <a:pt x="0" y="244059"/>
                    <a:pt x="95007" y="0"/>
                    <a:pt x="212205" y="0"/>
                  </a:cubicBezTo>
                  <a:cubicBezTo>
                    <a:pt x="226855" y="0"/>
                    <a:pt x="241158" y="3814"/>
                    <a:pt x="254972" y="11075"/>
                  </a:cubicBez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8" name="Oval 207">
              <a:extLst>
                <a:ext uri="{FF2B5EF4-FFF2-40B4-BE49-F238E27FC236}">
                  <a16:creationId xmlns:a16="http://schemas.microsoft.com/office/drawing/2014/main" id="{1327F93B-12F1-C9F1-7DBF-6602E52A2400}"/>
                </a:ext>
              </a:extLst>
            </p:cNvPr>
            <p:cNvSpPr/>
            <p:nvPr/>
          </p:nvSpPr>
          <p:spPr>
            <a:xfrm>
              <a:off x="4271476" y="5001145"/>
              <a:ext cx="391128" cy="92386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CD493C1A-88D6-5E5A-0B2B-B876FC77D431}"/>
                </a:ext>
              </a:extLst>
            </p:cNvPr>
            <p:cNvSpPr/>
            <p:nvPr/>
          </p:nvSpPr>
          <p:spPr>
            <a:xfrm rot="21042356">
              <a:off x="4751248" y="5001145"/>
              <a:ext cx="391128" cy="92386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112">
              <a:extLst>
                <a:ext uri="{FF2B5EF4-FFF2-40B4-BE49-F238E27FC236}">
                  <a16:creationId xmlns:a16="http://schemas.microsoft.com/office/drawing/2014/main" id="{D73D4F72-D4F5-0152-C217-55CECA7D9CE7}"/>
                </a:ext>
              </a:extLst>
            </p:cNvPr>
            <p:cNvSpPr/>
            <p:nvPr/>
          </p:nvSpPr>
          <p:spPr>
            <a:xfrm rot="2433781">
              <a:off x="4232117" y="5713006"/>
              <a:ext cx="424278" cy="594781"/>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id="{40DAEB03-1BB1-F627-EC8A-C002E44CF8CB}"/>
                </a:ext>
              </a:extLst>
            </p:cNvPr>
            <p:cNvSpPr/>
            <p:nvPr/>
          </p:nvSpPr>
          <p:spPr>
            <a:xfrm rot="20739751">
              <a:off x="5293415" y="3318985"/>
              <a:ext cx="320574" cy="132108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112">
              <a:extLst>
                <a:ext uri="{FF2B5EF4-FFF2-40B4-BE49-F238E27FC236}">
                  <a16:creationId xmlns:a16="http://schemas.microsoft.com/office/drawing/2014/main" id="{687DD411-CB43-9C6A-0179-E922AEE71BBD}"/>
                </a:ext>
              </a:extLst>
            </p:cNvPr>
            <p:cNvSpPr/>
            <p:nvPr/>
          </p:nvSpPr>
          <p:spPr>
            <a:xfrm rot="2222220">
              <a:off x="4799862" y="5713006"/>
              <a:ext cx="424278" cy="594781"/>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rapezoid 212">
              <a:extLst>
                <a:ext uri="{FF2B5EF4-FFF2-40B4-BE49-F238E27FC236}">
                  <a16:creationId xmlns:a16="http://schemas.microsoft.com/office/drawing/2014/main" id="{33B14B21-D482-5238-2F73-E28CE967E4D5}"/>
                </a:ext>
              </a:extLst>
            </p:cNvPr>
            <p:cNvSpPr/>
            <p:nvPr/>
          </p:nvSpPr>
          <p:spPr>
            <a:xfrm>
              <a:off x="4043791" y="3359329"/>
              <a:ext cx="1507851" cy="2038266"/>
            </a:xfrm>
            <a:prstGeom prst="trapezoid">
              <a:avLst>
                <a:gd name="adj" fmla="val 25153"/>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rapezoid 213">
              <a:extLst>
                <a:ext uri="{FF2B5EF4-FFF2-40B4-BE49-F238E27FC236}">
                  <a16:creationId xmlns:a16="http://schemas.microsoft.com/office/drawing/2014/main" id="{EBD9466E-2F76-3110-84C5-19100DC81AD7}"/>
                </a:ext>
              </a:extLst>
            </p:cNvPr>
            <p:cNvSpPr/>
            <p:nvPr/>
          </p:nvSpPr>
          <p:spPr>
            <a:xfrm rot="19880348">
              <a:off x="4843191" y="3098625"/>
              <a:ext cx="692129" cy="862762"/>
            </a:xfrm>
            <a:prstGeom prst="trapezoid">
              <a:avLst>
                <a:gd name="adj" fmla="val 3020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Trapezoid 214">
              <a:extLst>
                <a:ext uri="{FF2B5EF4-FFF2-40B4-BE49-F238E27FC236}">
                  <a16:creationId xmlns:a16="http://schemas.microsoft.com/office/drawing/2014/main" id="{B133B213-8969-C11B-42DC-7331FDF9D9A2}"/>
                </a:ext>
              </a:extLst>
            </p:cNvPr>
            <p:cNvSpPr/>
            <p:nvPr/>
          </p:nvSpPr>
          <p:spPr>
            <a:xfrm rot="1324899">
              <a:off x="4035320" y="3121960"/>
              <a:ext cx="692129" cy="844243"/>
            </a:xfrm>
            <a:prstGeom prst="trapezoid">
              <a:avLst>
                <a:gd name="adj" fmla="val 4344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rapezoid 215">
              <a:extLst>
                <a:ext uri="{FF2B5EF4-FFF2-40B4-BE49-F238E27FC236}">
                  <a16:creationId xmlns:a16="http://schemas.microsoft.com/office/drawing/2014/main" id="{6BB6B700-749F-9AB9-7E94-704B1AEB98D3}"/>
                </a:ext>
              </a:extLst>
            </p:cNvPr>
            <p:cNvSpPr/>
            <p:nvPr/>
          </p:nvSpPr>
          <p:spPr>
            <a:xfrm>
              <a:off x="4126314" y="3091779"/>
              <a:ext cx="1302235" cy="1837119"/>
            </a:xfrm>
            <a:prstGeom prst="trapezoid">
              <a:avLst>
                <a:gd name="adj" fmla="val 28925"/>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id="{B58C9CB7-2D22-8C1B-902B-B52D40C2E60B}"/>
                </a:ext>
              </a:extLst>
            </p:cNvPr>
            <p:cNvSpPr/>
            <p:nvPr/>
          </p:nvSpPr>
          <p:spPr>
            <a:xfrm rot="572401">
              <a:off x="4288860" y="5651024"/>
              <a:ext cx="359193" cy="48035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a:extLst>
                <a:ext uri="{FF2B5EF4-FFF2-40B4-BE49-F238E27FC236}">
                  <a16:creationId xmlns:a16="http://schemas.microsoft.com/office/drawing/2014/main" id="{D46B29FE-83B3-1B24-49F2-451F9577B0ED}"/>
                </a:ext>
              </a:extLst>
            </p:cNvPr>
            <p:cNvSpPr/>
            <p:nvPr/>
          </p:nvSpPr>
          <p:spPr>
            <a:xfrm rot="572401">
              <a:off x="4821108" y="5642150"/>
              <a:ext cx="359193" cy="48035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218">
              <a:extLst>
                <a:ext uri="{FF2B5EF4-FFF2-40B4-BE49-F238E27FC236}">
                  <a16:creationId xmlns:a16="http://schemas.microsoft.com/office/drawing/2014/main" id="{E888B498-DD68-221E-70FC-9BB2B0179353}"/>
                </a:ext>
              </a:extLst>
            </p:cNvPr>
            <p:cNvSpPr/>
            <p:nvPr/>
          </p:nvSpPr>
          <p:spPr>
            <a:xfrm rot="5791889">
              <a:off x="4378736" y="5578929"/>
              <a:ext cx="210008" cy="334932"/>
            </a:xfrm>
            <a:prstGeom prst="moon">
              <a:avLst>
                <a:gd name="adj" fmla="val 6296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Moon 219">
              <a:extLst>
                <a:ext uri="{FF2B5EF4-FFF2-40B4-BE49-F238E27FC236}">
                  <a16:creationId xmlns:a16="http://schemas.microsoft.com/office/drawing/2014/main" id="{6C43DB4D-CC09-6974-8B1F-FBE310E97B98}"/>
                </a:ext>
              </a:extLst>
            </p:cNvPr>
            <p:cNvSpPr/>
            <p:nvPr/>
          </p:nvSpPr>
          <p:spPr>
            <a:xfrm rot="5791889">
              <a:off x="4927049" y="5571042"/>
              <a:ext cx="210008" cy="334932"/>
            </a:xfrm>
            <a:prstGeom prst="moon">
              <a:avLst>
                <a:gd name="adj" fmla="val 6296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Trapezoid 220">
              <a:extLst>
                <a:ext uri="{FF2B5EF4-FFF2-40B4-BE49-F238E27FC236}">
                  <a16:creationId xmlns:a16="http://schemas.microsoft.com/office/drawing/2014/main" id="{E2047178-A1BE-14D7-D2F5-6C157DB1060B}"/>
                </a:ext>
              </a:extLst>
            </p:cNvPr>
            <p:cNvSpPr/>
            <p:nvPr/>
          </p:nvSpPr>
          <p:spPr>
            <a:xfrm>
              <a:off x="4444256" y="3081755"/>
              <a:ext cx="753926" cy="288708"/>
            </a:xfrm>
            <a:prstGeom prst="trapezoid">
              <a:avLst>
                <a:gd name="adj" fmla="val 28925"/>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a:extLst>
                <a:ext uri="{FF2B5EF4-FFF2-40B4-BE49-F238E27FC236}">
                  <a16:creationId xmlns:a16="http://schemas.microsoft.com/office/drawing/2014/main" id="{88ED2EEA-F2AC-2B52-0D00-D0D30B425DAC}"/>
                </a:ext>
              </a:extLst>
            </p:cNvPr>
            <p:cNvSpPr/>
            <p:nvPr/>
          </p:nvSpPr>
          <p:spPr>
            <a:xfrm flipH="1">
              <a:off x="4336080" y="1595652"/>
              <a:ext cx="1024388" cy="172103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EBCB3CCA-F1B3-D7FF-8D57-6E414D9BEDCC}"/>
                </a:ext>
              </a:extLst>
            </p:cNvPr>
            <p:cNvSpPr/>
            <p:nvPr/>
          </p:nvSpPr>
          <p:spPr>
            <a:xfrm rot="17818293" flipH="1">
              <a:off x="4410540" y="1264960"/>
              <a:ext cx="956008" cy="1109622"/>
            </a:xfrm>
            <a:custGeom>
              <a:avLst/>
              <a:gdLst>
                <a:gd name="connsiteX0" fmla="*/ 219208 w 1243696"/>
                <a:gd name="connsiteY0" fmla="*/ 255520 h 1443537"/>
                <a:gd name="connsiteX1" fmla="*/ 178605 w 1243696"/>
                <a:gd name="connsiteY1" fmla="*/ 418367 h 1443537"/>
                <a:gd name="connsiteX2" fmla="*/ 191835 w 1243696"/>
                <a:gd name="connsiteY2" fmla="*/ 512850 h 1443537"/>
                <a:gd name="connsiteX3" fmla="*/ 197736 w 1243696"/>
                <a:gd name="connsiteY3" fmla="*/ 526444 h 1443537"/>
                <a:gd name="connsiteX4" fmla="*/ 181068 w 1243696"/>
                <a:gd name="connsiteY4" fmla="*/ 551636 h 1443537"/>
                <a:gd name="connsiteX5" fmla="*/ 136515 w 1243696"/>
                <a:gd name="connsiteY5" fmla="*/ 649215 h 1443537"/>
                <a:gd name="connsiteX6" fmla="*/ 121818 w 1243696"/>
                <a:gd name="connsiteY6" fmla="*/ 700184 h 1443537"/>
                <a:gd name="connsiteX7" fmla="*/ 96390 w 1243696"/>
                <a:gd name="connsiteY7" fmla="*/ 722146 h 1443537"/>
                <a:gd name="connsiteX8" fmla="*/ 9845 w 1243696"/>
                <a:gd name="connsiteY8" fmla="*/ 1028492 h 1443537"/>
                <a:gd name="connsiteX9" fmla="*/ 76865 w 1243696"/>
                <a:gd name="connsiteY9" fmla="*/ 955768 h 1443537"/>
                <a:gd name="connsiteX10" fmla="*/ 97865 w 1243696"/>
                <a:gd name="connsiteY10" fmla="*/ 939615 h 1443537"/>
                <a:gd name="connsiteX11" fmla="*/ 98006 w 1243696"/>
                <a:gd name="connsiteY11" fmla="*/ 944196 h 1443537"/>
                <a:gd name="connsiteX12" fmla="*/ 267115 w 1243696"/>
                <a:gd name="connsiteY12" fmla="*/ 1260720 h 1443537"/>
                <a:gd name="connsiteX13" fmla="*/ 284263 w 1243696"/>
                <a:gd name="connsiteY13" fmla="*/ 1217265 h 1443537"/>
                <a:gd name="connsiteX14" fmla="*/ 285501 w 1243696"/>
                <a:gd name="connsiteY14" fmla="*/ 1224435 h 1443537"/>
                <a:gd name="connsiteX15" fmla="*/ 380200 w 1243696"/>
                <a:gd name="connsiteY15" fmla="*/ 1372342 h 1443537"/>
                <a:gd name="connsiteX16" fmla="*/ 380201 w 1243696"/>
                <a:gd name="connsiteY16" fmla="*/ 1372340 h 1443537"/>
                <a:gd name="connsiteX17" fmla="*/ 414752 w 1243696"/>
                <a:gd name="connsiteY17" fmla="*/ 1247005 h 1443537"/>
                <a:gd name="connsiteX18" fmla="*/ 432443 w 1243696"/>
                <a:gd name="connsiteY18" fmla="*/ 1271003 h 1443537"/>
                <a:gd name="connsiteX19" fmla="*/ 502074 w 1243696"/>
                <a:gd name="connsiteY19" fmla="*/ 1327709 h 1443537"/>
                <a:gd name="connsiteX20" fmla="*/ 507952 w 1243696"/>
                <a:gd name="connsiteY20" fmla="*/ 1330107 h 1443537"/>
                <a:gd name="connsiteX21" fmla="*/ 525231 w 1243696"/>
                <a:gd name="connsiteY21" fmla="*/ 1358499 h 1443537"/>
                <a:gd name="connsiteX22" fmla="*/ 625483 w 1243696"/>
                <a:gd name="connsiteY22" fmla="*/ 1443537 h 1443537"/>
                <a:gd name="connsiteX23" fmla="*/ 625484 w 1243696"/>
                <a:gd name="connsiteY23" fmla="*/ 1443535 h 1443537"/>
                <a:gd name="connsiteX24" fmla="*/ 632886 w 1243696"/>
                <a:gd name="connsiteY24" fmla="*/ 1279076 h 1443537"/>
                <a:gd name="connsiteX25" fmla="*/ 659133 w 1243696"/>
                <a:gd name="connsiteY25" fmla="*/ 1133227 h 1443537"/>
                <a:gd name="connsiteX26" fmla="*/ 693316 w 1243696"/>
                <a:gd name="connsiteY26" fmla="*/ 1125440 h 1443537"/>
                <a:gd name="connsiteX27" fmla="*/ 902107 w 1243696"/>
                <a:gd name="connsiteY27" fmla="*/ 894284 h 1443537"/>
                <a:gd name="connsiteX28" fmla="*/ 895162 w 1243696"/>
                <a:gd name="connsiteY28" fmla="*/ 843725 h 1443537"/>
                <a:gd name="connsiteX29" fmla="*/ 887770 w 1243696"/>
                <a:gd name="connsiteY29" fmla="*/ 826250 h 1443537"/>
                <a:gd name="connsiteX30" fmla="*/ 891145 w 1243696"/>
                <a:gd name="connsiteY30" fmla="*/ 821055 h 1443537"/>
                <a:gd name="connsiteX31" fmla="*/ 919432 w 1243696"/>
                <a:gd name="connsiteY31" fmla="*/ 752908 h 1443537"/>
                <a:gd name="connsiteX32" fmla="*/ 926080 w 1243696"/>
                <a:gd name="connsiteY32" fmla="*/ 721874 h 1443537"/>
                <a:gd name="connsiteX33" fmla="*/ 944363 w 1243696"/>
                <a:gd name="connsiteY33" fmla="*/ 707250 h 1443537"/>
                <a:gd name="connsiteX34" fmla="*/ 1005929 w 1243696"/>
                <a:gd name="connsiteY34" fmla="*/ 521026 h 1443537"/>
                <a:gd name="connsiteX35" fmla="*/ 961837 w 1243696"/>
                <a:gd name="connsiteY35" fmla="*/ 564976 h 1443537"/>
                <a:gd name="connsiteX36" fmla="*/ 931897 w 1243696"/>
                <a:gd name="connsiteY36" fmla="*/ 586597 h 1443537"/>
                <a:gd name="connsiteX37" fmla="*/ 926357 w 1243696"/>
                <a:gd name="connsiteY37" fmla="*/ 553076 h 1443537"/>
                <a:gd name="connsiteX38" fmla="*/ 976082 w 1243696"/>
                <a:gd name="connsiteY38" fmla="*/ 486623 h 1443537"/>
                <a:gd name="connsiteX39" fmla="*/ 1095479 w 1243696"/>
                <a:gd name="connsiteY39" fmla="*/ 407824 h 1443537"/>
                <a:gd name="connsiteX40" fmla="*/ 1243696 w 1243696"/>
                <a:gd name="connsiteY40" fmla="*/ 336175 h 1443537"/>
                <a:gd name="connsiteX41" fmla="*/ 1172132 w 1243696"/>
                <a:gd name="connsiteY41" fmla="*/ 293472 h 1443537"/>
                <a:gd name="connsiteX42" fmla="*/ 1237230 w 1243696"/>
                <a:gd name="connsiteY42" fmla="*/ 241442 h 1443537"/>
                <a:gd name="connsiteX43" fmla="*/ 1063967 w 1243696"/>
                <a:gd name="connsiteY43" fmla="*/ 212734 h 1443537"/>
                <a:gd name="connsiteX44" fmla="*/ 986030 w 1243696"/>
                <a:gd name="connsiteY44" fmla="*/ 231337 h 1443537"/>
                <a:gd name="connsiteX45" fmla="*/ 958116 w 1243696"/>
                <a:gd name="connsiteY45" fmla="*/ 214442 h 1443537"/>
                <a:gd name="connsiteX46" fmla="*/ 807231 w 1243696"/>
                <a:gd name="connsiteY46" fmla="*/ 176309 h 1443537"/>
                <a:gd name="connsiteX47" fmla="*/ 792518 w 1243696"/>
                <a:gd name="connsiteY47" fmla="*/ 176272 h 1443537"/>
                <a:gd name="connsiteX48" fmla="*/ 891515 w 1243696"/>
                <a:gd name="connsiteY48" fmla="*/ 47730 h 1443537"/>
                <a:gd name="connsiteX49" fmla="*/ 631054 w 1243696"/>
                <a:gd name="connsiteY49" fmla="*/ 104910 h 1443537"/>
                <a:gd name="connsiteX50" fmla="*/ 604046 w 1243696"/>
                <a:gd name="connsiteY50" fmla="*/ 126848 h 1443537"/>
                <a:gd name="connsiteX51" fmla="*/ 610954 w 1243696"/>
                <a:gd name="connsiteY51" fmla="*/ 112040 h 1443537"/>
                <a:gd name="connsiteX52" fmla="*/ 695277 w 1243696"/>
                <a:gd name="connsiteY52" fmla="*/ 0 h 1443537"/>
                <a:gd name="connsiteX53" fmla="*/ 219208 w 1243696"/>
                <a:gd name="connsiteY53" fmla="*/ 255520 h 144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243696" h="1443537">
                  <a:moveTo>
                    <a:pt x="219208" y="255520"/>
                  </a:moveTo>
                  <a:cubicBezTo>
                    <a:pt x="193063" y="305572"/>
                    <a:pt x="178605" y="360603"/>
                    <a:pt x="178605" y="418367"/>
                  </a:cubicBezTo>
                  <a:cubicBezTo>
                    <a:pt x="178605" y="450860"/>
                    <a:pt x="183179" y="482487"/>
                    <a:pt x="191835" y="512850"/>
                  </a:cubicBezTo>
                  <a:lnTo>
                    <a:pt x="197736" y="526444"/>
                  </a:lnTo>
                  <a:lnTo>
                    <a:pt x="181068" y="551636"/>
                  </a:lnTo>
                  <a:cubicBezTo>
                    <a:pt x="163565" y="583612"/>
                    <a:pt x="148716" y="616260"/>
                    <a:pt x="136515" y="649215"/>
                  </a:cubicBezTo>
                  <a:lnTo>
                    <a:pt x="121818" y="700184"/>
                  </a:lnTo>
                  <a:lnTo>
                    <a:pt x="96390" y="722146"/>
                  </a:lnTo>
                  <a:cubicBezTo>
                    <a:pt x="17352" y="804284"/>
                    <a:pt x="-19037" y="917924"/>
                    <a:pt x="9845" y="1028492"/>
                  </a:cubicBezTo>
                  <a:cubicBezTo>
                    <a:pt x="30163" y="1002149"/>
                    <a:pt x="52629" y="977875"/>
                    <a:pt x="76865" y="955768"/>
                  </a:cubicBezTo>
                  <a:lnTo>
                    <a:pt x="97865" y="939615"/>
                  </a:lnTo>
                  <a:lnTo>
                    <a:pt x="98006" y="944196"/>
                  </a:lnTo>
                  <a:cubicBezTo>
                    <a:pt x="112497" y="1070188"/>
                    <a:pt x="169016" y="1183508"/>
                    <a:pt x="267115" y="1260720"/>
                  </a:cubicBezTo>
                  <a:lnTo>
                    <a:pt x="284263" y="1217265"/>
                  </a:lnTo>
                  <a:lnTo>
                    <a:pt x="285501" y="1224435"/>
                  </a:lnTo>
                  <a:cubicBezTo>
                    <a:pt x="303188" y="1283598"/>
                    <a:pt x="334573" y="1334319"/>
                    <a:pt x="380200" y="1372342"/>
                  </a:cubicBezTo>
                  <a:lnTo>
                    <a:pt x="380201" y="1372340"/>
                  </a:lnTo>
                  <a:lnTo>
                    <a:pt x="414752" y="1247005"/>
                  </a:lnTo>
                  <a:lnTo>
                    <a:pt x="432443" y="1271003"/>
                  </a:lnTo>
                  <a:cubicBezTo>
                    <a:pt x="453595" y="1293494"/>
                    <a:pt x="476865" y="1312565"/>
                    <a:pt x="502074" y="1327709"/>
                  </a:cubicBezTo>
                  <a:lnTo>
                    <a:pt x="507952" y="1330107"/>
                  </a:lnTo>
                  <a:lnTo>
                    <a:pt x="525231" y="1358499"/>
                  </a:lnTo>
                  <a:cubicBezTo>
                    <a:pt x="552308" y="1394388"/>
                    <a:pt x="585784" y="1423334"/>
                    <a:pt x="625483" y="1443537"/>
                  </a:cubicBezTo>
                  <a:lnTo>
                    <a:pt x="625484" y="1443535"/>
                  </a:lnTo>
                  <a:cubicBezTo>
                    <a:pt x="623987" y="1390031"/>
                    <a:pt x="626509" y="1334987"/>
                    <a:pt x="632886" y="1279076"/>
                  </a:cubicBezTo>
                  <a:lnTo>
                    <a:pt x="659133" y="1133227"/>
                  </a:lnTo>
                  <a:lnTo>
                    <a:pt x="693316" y="1125440"/>
                  </a:lnTo>
                  <a:cubicBezTo>
                    <a:pt x="816014" y="1087356"/>
                    <a:pt x="902107" y="998198"/>
                    <a:pt x="902107" y="894284"/>
                  </a:cubicBezTo>
                  <a:cubicBezTo>
                    <a:pt x="902107" y="876965"/>
                    <a:pt x="899716" y="860056"/>
                    <a:pt x="895162" y="843725"/>
                  </a:cubicBezTo>
                  <a:lnTo>
                    <a:pt x="887770" y="826250"/>
                  </a:lnTo>
                  <a:lnTo>
                    <a:pt x="891145" y="821055"/>
                  </a:lnTo>
                  <a:cubicBezTo>
                    <a:pt x="902805" y="798878"/>
                    <a:pt x="912226" y="776049"/>
                    <a:pt x="919432" y="752908"/>
                  </a:cubicBezTo>
                  <a:lnTo>
                    <a:pt x="926080" y="721874"/>
                  </a:lnTo>
                  <a:lnTo>
                    <a:pt x="944363" y="707250"/>
                  </a:lnTo>
                  <a:cubicBezTo>
                    <a:pt x="997592" y="656473"/>
                    <a:pt x="1023248" y="587328"/>
                    <a:pt x="1005929" y="521026"/>
                  </a:cubicBezTo>
                  <a:cubicBezTo>
                    <a:pt x="992605" y="536718"/>
                    <a:pt x="977836" y="551412"/>
                    <a:pt x="961837" y="564976"/>
                  </a:cubicBezTo>
                  <a:lnTo>
                    <a:pt x="931897" y="586597"/>
                  </a:lnTo>
                  <a:lnTo>
                    <a:pt x="926357" y="553076"/>
                  </a:lnTo>
                  <a:lnTo>
                    <a:pt x="976082" y="486623"/>
                  </a:lnTo>
                  <a:lnTo>
                    <a:pt x="1095479" y="407824"/>
                  </a:lnTo>
                  <a:cubicBezTo>
                    <a:pt x="1144347" y="379918"/>
                    <a:pt x="1193936" y="355897"/>
                    <a:pt x="1243696" y="336175"/>
                  </a:cubicBezTo>
                  <a:lnTo>
                    <a:pt x="1172132" y="293472"/>
                  </a:lnTo>
                  <a:lnTo>
                    <a:pt x="1237230" y="241442"/>
                  </a:lnTo>
                  <a:cubicBezTo>
                    <a:pt x="1184297" y="214505"/>
                    <a:pt x="1125311" y="205661"/>
                    <a:pt x="1063967" y="212734"/>
                  </a:cubicBezTo>
                  <a:lnTo>
                    <a:pt x="986030" y="231337"/>
                  </a:lnTo>
                  <a:lnTo>
                    <a:pt x="958116" y="214442"/>
                  </a:lnTo>
                  <a:cubicBezTo>
                    <a:pt x="910671" y="193149"/>
                    <a:pt x="859776" y="180571"/>
                    <a:pt x="807231" y="176309"/>
                  </a:cubicBezTo>
                  <a:lnTo>
                    <a:pt x="792518" y="176272"/>
                  </a:lnTo>
                  <a:lnTo>
                    <a:pt x="891515" y="47730"/>
                  </a:lnTo>
                  <a:cubicBezTo>
                    <a:pt x="804782" y="27376"/>
                    <a:pt x="714506" y="49803"/>
                    <a:pt x="631054" y="104910"/>
                  </a:cubicBezTo>
                  <a:lnTo>
                    <a:pt x="604046" y="126848"/>
                  </a:lnTo>
                  <a:lnTo>
                    <a:pt x="610954" y="112040"/>
                  </a:lnTo>
                  <a:cubicBezTo>
                    <a:pt x="634350" y="73158"/>
                    <a:pt x="662458" y="35629"/>
                    <a:pt x="695277" y="0"/>
                  </a:cubicBezTo>
                  <a:cubicBezTo>
                    <a:pt x="481265" y="0"/>
                    <a:pt x="297643" y="105361"/>
                    <a:pt x="219208" y="255520"/>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4" name="Double Wave 223">
              <a:extLst>
                <a:ext uri="{FF2B5EF4-FFF2-40B4-BE49-F238E27FC236}">
                  <a16:creationId xmlns:a16="http://schemas.microsoft.com/office/drawing/2014/main" id="{28FD3C67-A9DE-B1E1-6160-B132CD640D70}"/>
                </a:ext>
              </a:extLst>
            </p:cNvPr>
            <p:cNvSpPr/>
            <p:nvPr/>
          </p:nvSpPr>
          <p:spPr>
            <a:xfrm rot="16953765">
              <a:off x="4074022" y="4656647"/>
              <a:ext cx="1010477" cy="205616"/>
            </a:xfrm>
            <a:prstGeom prst="doubleWave">
              <a:avLst>
                <a:gd name="adj1" fmla="val 12500"/>
                <a:gd name="adj2" fmla="val -1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Double Wave 224">
              <a:extLst>
                <a:ext uri="{FF2B5EF4-FFF2-40B4-BE49-F238E27FC236}">
                  <a16:creationId xmlns:a16="http://schemas.microsoft.com/office/drawing/2014/main" id="{C332BD32-8113-7F33-3F9B-57DBE59AE850}"/>
                </a:ext>
              </a:extLst>
            </p:cNvPr>
            <p:cNvSpPr/>
            <p:nvPr/>
          </p:nvSpPr>
          <p:spPr>
            <a:xfrm rot="16200000">
              <a:off x="4214578" y="4676902"/>
              <a:ext cx="1108103" cy="239829"/>
            </a:xfrm>
            <a:prstGeom prst="doubleWave">
              <a:avLst>
                <a:gd name="adj1" fmla="val 12500"/>
                <a:gd name="adj2" fmla="val -1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ounded Rectangle 120">
              <a:extLst>
                <a:ext uri="{FF2B5EF4-FFF2-40B4-BE49-F238E27FC236}">
                  <a16:creationId xmlns:a16="http://schemas.microsoft.com/office/drawing/2014/main" id="{5341896C-1065-F50B-A2D3-3E4EEB654C37}"/>
                </a:ext>
              </a:extLst>
            </p:cNvPr>
            <p:cNvSpPr/>
            <p:nvPr/>
          </p:nvSpPr>
          <p:spPr>
            <a:xfrm>
              <a:off x="4580176" y="4242765"/>
              <a:ext cx="274155" cy="288708"/>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ed Rectangle 121">
              <a:extLst>
                <a:ext uri="{FF2B5EF4-FFF2-40B4-BE49-F238E27FC236}">
                  <a16:creationId xmlns:a16="http://schemas.microsoft.com/office/drawing/2014/main" id="{203C3B9F-0BD5-95CC-BBA6-072BC7B268D8}"/>
                </a:ext>
              </a:extLst>
            </p:cNvPr>
            <p:cNvSpPr/>
            <p:nvPr/>
          </p:nvSpPr>
          <p:spPr>
            <a:xfrm>
              <a:off x="4854331" y="4314942"/>
              <a:ext cx="548310" cy="288708"/>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122">
              <a:extLst>
                <a:ext uri="{FF2B5EF4-FFF2-40B4-BE49-F238E27FC236}">
                  <a16:creationId xmlns:a16="http://schemas.microsoft.com/office/drawing/2014/main" id="{587A7BC5-2C74-ED7E-F6C8-E19EC405D8F7}"/>
                </a:ext>
              </a:extLst>
            </p:cNvPr>
            <p:cNvSpPr/>
            <p:nvPr/>
          </p:nvSpPr>
          <p:spPr>
            <a:xfrm>
              <a:off x="4100405" y="4314942"/>
              <a:ext cx="479771" cy="288708"/>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9" name="Group 347">
              <a:extLst>
                <a:ext uri="{FF2B5EF4-FFF2-40B4-BE49-F238E27FC236}">
                  <a16:creationId xmlns:a16="http://schemas.microsoft.com/office/drawing/2014/main" id="{A82574EC-4F93-7733-3DE0-2A2CFE820F80}"/>
                </a:ext>
              </a:extLst>
            </p:cNvPr>
            <p:cNvGrpSpPr/>
            <p:nvPr/>
          </p:nvGrpSpPr>
          <p:grpSpPr>
            <a:xfrm>
              <a:off x="2678396" y="988233"/>
              <a:ext cx="1749252" cy="5207671"/>
              <a:chOff x="4837016" y="533400"/>
              <a:chExt cx="1944784" cy="5497944"/>
            </a:xfrm>
          </p:grpSpPr>
          <p:sp>
            <p:nvSpPr>
              <p:cNvPr id="230" name="Rounded Rectangle 126">
                <a:extLst>
                  <a:ext uri="{FF2B5EF4-FFF2-40B4-BE49-F238E27FC236}">
                    <a16:creationId xmlns:a16="http://schemas.microsoft.com/office/drawing/2014/main" id="{D82099FD-8797-21C4-A1AB-20755C34F337}"/>
                  </a:ext>
                </a:extLst>
              </p:cNvPr>
              <p:cNvSpPr/>
              <p:nvPr/>
            </p:nvSpPr>
            <p:spPr>
              <a:xfrm>
                <a:off x="5992091" y="1383145"/>
                <a:ext cx="152400" cy="6858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Trapezoid 230">
                <a:extLst>
                  <a:ext uri="{FF2B5EF4-FFF2-40B4-BE49-F238E27FC236}">
                    <a16:creationId xmlns:a16="http://schemas.microsoft.com/office/drawing/2014/main" id="{26BCB1A7-38DA-CEFF-C4AA-A59D9103AD59}"/>
                  </a:ext>
                </a:extLst>
              </p:cNvPr>
              <p:cNvSpPr/>
              <p:nvPr/>
            </p:nvSpPr>
            <p:spPr>
              <a:xfrm rot="10800000">
                <a:off x="5257800" y="533400"/>
                <a:ext cx="1524000" cy="838200"/>
              </a:xfrm>
              <a:prstGeom prst="trapezoid">
                <a:avLst>
                  <a:gd name="adj" fmla="val 7954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2" name="Group 337">
                <a:extLst>
                  <a:ext uri="{FF2B5EF4-FFF2-40B4-BE49-F238E27FC236}">
                    <a16:creationId xmlns:a16="http://schemas.microsoft.com/office/drawing/2014/main" id="{42720844-ACEE-5284-9B2E-0B72A1922DC7}"/>
                  </a:ext>
                </a:extLst>
              </p:cNvPr>
              <p:cNvGrpSpPr/>
              <p:nvPr/>
            </p:nvGrpSpPr>
            <p:grpSpPr>
              <a:xfrm>
                <a:off x="5486400" y="914400"/>
                <a:ext cx="1142232" cy="1142232"/>
                <a:chOff x="5328411" y="1860324"/>
                <a:chExt cx="1142232" cy="1142232"/>
              </a:xfrm>
            </p:grpSpPr>
            <p:sp>
              <p:nvSpPr>
                <p:cNvPr id="241" name="Chord 240">
                  <a:extLst>
                    <a:ext uri="{FF2B5EF4-FFF2-40B4-BE49-F238E27FC236}">
                      <a16:creationId xmlns:a16="http://schemas.microsoft.com/office/drawing/2014/main" id="{B3424937-CDAF-9040-D551-9BF6D6044F32}"/>
                    </a:ext>
                  </a:extLst>
                </p:cNvPr>
                <p:cNvSpPr/>
                <p:nvPr/>
              </p:nvSpPr>
              <p:spPr>
                <a:xfrm rot="8503212">
                  <a:off x="5328411" y="1860324"/>
                  <a:ext cx="1142232" cy="1142232"/>
                </a:xfrm>
                <a:prstGeom prst="chord">
                  <a:avLst>
                    <a:gd name="adj1" fmla="val 2700000"/>
                    <a:gd name="adj2" fmla="val 1284377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2" name="Group 336">
                  <a:extLst>
                    <a:ext uri="{FF2B5EF4-FFF2-40B4-BE49-F238E27FC236}">
                      <a16:creationId xmlns:a16="http://schemas.microsoft.com/office/drawing/2014/main" id="{5048ACE7-137B-62F5-314D-47D58BBA114E}"/>
                    </a:ext>
                  </a:extLst>
                </p:cNvPr>
                <p:cNvGrpSpPr/>
                <p:nvPr/>
              </p:nvGrpSpPr>
              <p:grpSpPr>
                <a:xfrm>
                  <a:off x="5410200" y="1905000"/>
                  <a:ext cx="972127" cy="468745"/>
                  <a:chOff x="5410200" y="1905000"/>
                  <a:chExt cx="972127" cy="468745"/>
                </a:xfrm>
              </p:grpSpPr>
              <p:sp>
                <p:nvSpPr>
                  <p:cNvPr id="243" name="Oval 242">
                    <a:extLst>
                      <a:ext uri="{FF2B5EF4-FFF2-40B4-BE49-F238E27FC236}">
                        <a16:creationId xmlns:a16="http://schemas.microsoft.com/office/drawing/2014/main" id="{C72A1B2D-5FF4-7E58-2836-65971DEA5AB5}"/>
                      </a:ext>
                    </a:extLst>
                  </p:cNvPr>
                  <p:cNvSpPr/>
                  <p:nvPr/>
                </p:nvSpPr>
                <p:spPr>
                  <a:xfrm>
                    <a:off x="5791200" y="2133600"/>
                    <a:ext cx="221672" cy="24014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4" name="Straight Connector 243">
                    <a:extLst>
                      <a:ext uri="{FF2B5EF4-FFF2-40B4-BE49-F238E27FC236}">
                        <a16:creationId xmlns:a16="http://schemas.microsoft.com/office/drawing/2014/main" id="{AADEDFF4-D85B-D5B6-A126-7BD731494F09}"/>
                      </a:ext>
                    </a:extLst>
                  </p:cNvPr>
                  <p:cNvCxnSpPr>
                    <a:cxnSpLocks/>
                  </p:cNvCxnSpPr>
                  <p:nvPr/>
                </p:nvCxnSpPr>
                <p:spPr>
                  <a:xfrm flipV="1">
                    <a:off x="6018726" y="2142837"/>
                    <a:ext cx="363601" cy="1373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0C69C7AC-A97D-0F2D-E1EE-C584D0ED5402}"/>
                      </a:ext>
                    </a:extLst>
                  </p:cNvPr>
                  <p:cNvCxnSpPr>
                    <a:cxnSpLocks/>
                    <a:stCxn id="243" idx="7"/>
                  </p:cNvCxnSpPr>
                  <p:nvPr/>
                </p:nvCxnSpPr>
                <p:spPr>
                  <a:xfrm flipV="1">
                    <a:off x="5980409" y="1905000"/>
                    <a:ext cx="177936" cy="2637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365FC459-D297-92AC-E479-DA15C905068F}"/>
                      </a:ext>
                    </a:extLst>
                  </p:cNvPr>
                  <p:cNvCxnSpPr/>
                  <p:nvPr/>
                </p:nvCxnSpPr>
                <p:spPr>
                  <a:xfrm>
                    <a:off x="5410200" y="2133600"/>
                    <a:ext cx="3810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8C3882FC-8346-391D-02A5-D991F3A036DE}"/>
                      </a:ext>
                    </a:extLst>
                  </p:cNvPr>
                  <p:cNvCxnSpPr/>
                  <p:nvPr/>
                </p:nvCxnSpPr>
                <p:spPr>
                  <a:xfrm flipH="1" flipV="1">
                    <a:off x="5608782" y="1914236"/>
                    <a:ext cx="228600" cy="228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33" name="Rounded Rectangle 129">
                <a:extLst>
                  <a:ext uri="{FF2B5EF4-FFF2-40B4-BE49-F238E27FC236}">
                    <a16:creationId xmlns:a16="http://schemas.microsoft.com/office/drawing/2014/main" id="{2EBB7B3A-495A-82EF-AD1D-3994CA5FCE64}"/>
                  </a:ext>
                </a:extLst>
              </p:cNvPr>
              <p:cNvSpPr/>
              <p:nvPr/>
            </p:nvSpPr>
            <p:spPr>
              <a:xfrm>
                <a:off x="5992091" y="2055089"/>
                <a:ext cx="140854" cy="3976255"/>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Double Wave 233">
                <a:extLst>
                  <a:ext uri="{FF2B5EF4-FFF2-40B4-BE49-F238E27FC236}">
                    <a16:creationId xmlns:a16="http://schemas.microsoft.com/office/drawing/2014/main" id="{410962CB-158A-6D06-FC35-5B77AB0D342E}"/>
                  </a:ext>
                </a:extLst>
              </p:cNvPr>
              <p:cNvSpPr/>
              <p:nvPr/>
            </p:nvSpPr>
            <p:spPr>
              <a:xfrm>
                <a:off x="5029200" y="1828800"/>
                <a:ext cx="1103216" cy="457200"/>
              </a:xfrm>
              <a:prstGeom prst="doubleWave">
                <a:avLst>
                  <a:gd name="adj1" fmla="val 12500"/>
                  <a:gd name="adj2" fmla="val 0"/>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5" name="Group 343">
                <a:extLst>
                  <a:ext uri="{FF2B5EF4-FFF2-40B4-BE49-F238E27FC236}">
                    <a16:creationId xmlns:a16="http://schemas.microsoft.com/office/drawing/2014/main" id="{640D19C6-3FA9-C40D-037C-29279554DFC6}"/>
                  </a:ext>
                </a:extLst>
              </p:cNvPr>
              <p:cNvGrpSpPr/>
              <p:nvPr/>
            </p:nvGrpSpPr>
            <p:grpSpPr>
              <a:xfrm rot="6003460">
                <a:off x="4890329" y="1864374"/>
                <a:ext cx="106627" cy="213254"/>
                <a:chOff x="2743200" y="228600"/>
                <a:chExt cx="228600" cy="457200"/>
              </a:xfrm>
            </p:grpSpPr>
            <p:sp>
              <p:nvSpPr>
                <p:cNvPr id="239" name="Oval 238">
                  <a:extLst>
                    <a:ext uri="{FF2B5EF4-FFF2-40B4-BE49-F238E27FC236}">
                      <a16:creationId xmlns:a16="http://schemas.microsoft.com/office/drawing/2014/main" id="{098347AB-D4F4-AB41-28DF-1F30EE8E0C3C}"/>
                    </a:ext>
                  </a:extLst>
                </p:cNvPr>
                <p:cNvSpPr/>
                <p:nvPr/>
              </p:nvSpPr>
              <p:spPr>
                <a:xfrm>
                  <a:off x="2743200" y="228600"/>
                  <a:ext cx="228600" cy="2286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Trapezoid 239">
                  <a:extLst>
                    <a:ext uri="{FF2B5EF4-FFF2-40B4-BE49-F238E27FC236}">
                      <a16:creationId xmlns:a16="http://schemas.microsoft.com/office/drawing/2014/main" id="{524C0718-1335-A92F-F2EB-4C6B1679572C}"/>
                    </a:ext>
                  </a:extLst>
                </p:cNvPr>
                <p:cNvSpPr/>
                <p:nvPr/>
              </p:nvSpPr>
              <p:spPr>
                <a:xfrm>
                  <a:off x="2743200" y="457200"/>
                  <a:ext cx="228600" cy="228600"/>
                </a:xfrm>
                <a:prstGeom prst="trapezoid">
                  <a:avLst>
                    <a:gd name="adj" fmla="val 3348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 name="Group 344">
                <a:extLst>
                  <a:ext uri="{FF2B5EF4-FFF2-40B4-BE49-F238E27FC236}">
                    <a16:creationId xmlns:a16="http://schemas.microsoft.com/office/drawing/2014/main" id="{258C471D-5B98-A8E8-BBDD-09CFAE05442D}"/>
                  </a:ext>
                </a:extLst>
              </p:cNvPr>
              <p:cNvGrpSpPr/>
              <p:nvPr/>
            </p:nvGrpSpPr>
            <p:grpSpPr>
              <a:xfrm rot="6003460">
                <a:off x="4942581" y="2019097"/>
                <a:ext cx="115011" cy="230022"/>
                <a:chOff x="2743200" y="228600"/>
                <a:chExt cx="228600" cy="457200"/>
              </a:xfrm>
            </p:grpSpPr>
            <p:sp>
              <p:nvSpPr>
                <p:cNvPr id="237" name="Oval 236">
                  <a:extLst>
                    <a:ext uri="{FF2B5EF4-FFF2-40B4-BE49-F238E27FC236}">
                      <a16:creationId xmlns:a16="http://schemas.microsoft.com/office/drawing/2014/main" id="{9943B5EE-5A15-983D-D4FF-20038932548F}"/>
                    </a:ext>
                  </a:extLst>
                </p:cNvPr>
                <p:cNvSpPr/>
                <p:nvPr/>
              </p:nvSpPr>
              <p:spPr>
                <a:xfrm>
                  <a:off x="2743200" y="228600"/>
                  <a:ext cx="228600" cy="2286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 name="Trapezoid 237">
                  <a:extLst>
                    <a:ext uri="{FF2B5EF4-FFF2-40B4-BE49-F238E27FC236}">
                      <a16:creationId xmlns:a16="http://schemas.microsoft.com/office/drawing/2014/main" id="{411B8CD6-6485-572E-2A18-182D1A28DDAA}"/>
                    </a:ext>
                  </a:extLst>
                </p:cNvPr>
                <p:cNvSpPr/>
                <p:nvPr/>
              </p:nvSpPr>
              <p:spPr>
                <a:xfrm>
                  <a:off x="2743200" y="457200"/>
                  <a:ext cx="228600" cy="228600"/>
                </a:xfrm>
                <a:prstGeom prst="trapezoid">
                  <a:avLst>
                    <a:gd name="adj" fmla="val 3348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83871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par>
                                <p:cTn id="15" presetID="26" presetClass="entr" presetSubtype="0" fill="hold" nodeType="withEffect">
                                  <p:stCondLst>
                                    <p:cond delay="0"/>
                                  </p:stCondLst>
                                  <p:childTnLst>
                                    <p:set>
                                      <p:cBhvr>
                                        <p:cTn id="16" dur="1" fill="hold">
                                          <p:stCondLst>
                                            <p:cond delay="0"/>
                                          </p:stCondLst>
                                        </p:cTn>
                                        <p:tgtEl>
                                          <p:spTgt spid="158"/>
                                        </p:tgtEl>
                                        <p:attrNameLst>
                                          <p:attrName>style.visibility</p:attrName>
                                        </p:attrNameLst>
                                      </p:cBhvr>
                                      <p:to>
                                        <p:strVal val="visible"/>
                                      </p:to>
                                    </p:set>
                                    <p:animEffect transition="in" filter="wipe(down)">
                                      <p:cBhvr>
                                        <p:cTn id="17" dur="580">
                                          <p:stCondLst>
                                            <p:cond delay="0"/>
                                          </p:stCondLst>
                                        </p:cTn>
                                        <p:tgtEl>
                                          <p:spTgt spid="158"/>
                                        </p:tgtEl>
                                      </p:cBhvr>
                                    </p:animEffect>
                                    <p:anim calcmode="lin" valueType="num">
                                      <p:cBhvr>
                                        <p:cTn id="18" dur="1822" tmFilter="0,0; 0.14,0.36; 0.43,0.73; 0.71,0.91; 1.0,1.0">
                                          <p:stCondLst>
                                            <p:cond delay="0"/>
                                          </p:stCondLst>
                                        </p:cTn>
                                        <p:tgtEl>
                                          <p:spTgt spid="15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5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5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5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58"/>
                                        </p:tgtEl>
                                        <p:attrNameLst>
                                          <p:attrName>ppt_y</p:attrName>
                                        </p:attrNameLst>
                                      </p:cBhvr>
                                      <p:tavLst>
                                        <p:tav tm="0" fmla="#ppt_y-sin(pi*$)/81">
                                          <p:val>
                                            <p:fltVal val="0"/>
                                          </p:val>
                                        </p:tav>
                                        <p:tav tm="100000">
                                          <p:val>
                                            <p:fltVal val="1"/>
                                          </p:val>
                                        </p:tav>
                                      </p:tavLst>
                                    </p:anim>
                                    <p:animScale>
                                      <p:cBhvr>
                                        <p:cTn id="23" dur="26">
                                          <p:stCondLst>
                                            <p:cond delay="650"/>
                                          </p:stCondLst>
                                        </p:cTn>
                                        <p:tgtEl>
                                          <p:spTgt spid="158"/>
                                        </p:tgtEl>
                                      </p:cBhvr>
                                      <p:to x="100000" y="60000"/>
                                    </p:animScale>
                                    <p:animScale>
                                      <p:cBhvr>
                                        <p:cTn id="24" dur="166" decel="50000">
                                          <p:stCondLst>
                                            <p:cond delay="676"/>
                                          </p:stCondLst>
                                        </p:cTn>
                                        <p:tgtEl>
                                          <p:spTgt spid="158"/>
                                        </p:tgtEl>
                                      </p:cBhvr>
                                      <p:to x="100000" y="100000"/>
                                    </p:animScale>
                                    <p:animScale>
                                      <p:cBhvr>
                                        <p:cTn id="25" dur="26">
                                          <p:stCondLst>
                                            <p:cond delay="1312"/>
                                          </p:stCondLst>
                                        </p:cTn>
                                        <p:tgtEl>
                                          <p:spTgt spid="158"/>
                                        </p:tgtEl>
                                      </p:cBhvr>
                                      <p:to x="100000" y="80000"/>
                                    </p:animScale>
                                    <p:animScale>
                                      <p:cBhvr>
                                        <p:cTn id="26" dur="166" decel="50000">
                                          <p:stCondLst>
                                            <p:cond delay="1338"/>
                                          </p:stCondLst>
                                        </p:cTn>
                                        <p:tgtEl>
                                          <p:spTgt spid="158"/>
                                        </p:tgtEl>
                                      </p:cBhvr>
                                      <p:to x="100000" y="100000"/>
                                    </p:animScale>
                                    <p:animScale>
                                      <p:cBhvr>
                                        <p:cTn id="27" dur="26">
                                          <p:stCondLst>
                                            <p:cond delay="1642"/>
                                          </p:stCondLst>
                                        </p:cTn>
                                        <p:tgtEl>
                                          <p:spTgt spid="158"/>
                                        </p:tgtEl>
                                      </p:cBhvr>
                                      <p:to x="100000" y="90000"/>
                                    </p:animScale>
                                    <p:animScale>
                                      <p:cBhvr>
                                        <p:cTn id="28" dur="166" decel="50000">
                                          <p:stCondLst>
                                            <p:cond delay="1668"/>
                                          </p:stCondLst>
                                        </p:cTn>
                                        <p:tgtEl>
                                          <p:spTgt spid="158"/>
                                        </p:tgtEl>
                                      </p:cBhvr>
                                      <p:to x="100000" y="100000"/>
                                    </p:animScale>
                                    <p:animScale>
                                      <p:cBhvr>
                                        <p:cTn id="29" dur="26">
                                          <p:stCondLst>
                                            <p:cond delay="1808"/>
                                          </p:stCondLst>
                                        </p:cTn>
                                        <p:tgtEl>
                                          <p:spTgt spid="158"/>
                                        </p:tgtEl>
                                      </p:cBhvr>
                                      <p:to x="100000" y="95000"/>
                                    </p:animScale>
                                    <p:animScale>
                                      <p:cBhvr>
                                        <p:cTn id="30" dur="166" decel="50000">
                                          <p:stCondLst>
                                            <p:cond delay="1834"/>
                                          </p:stCondLst>
                                        </p:cTn>
                                        <p:tgtEl>
                                          <p:spTgt spid="158"/>
                                        </p:tgtEl>
                                      </p:cBhvr>
                                      <p:to x="100000" y="100000"/>
                                    </p:animScale>
                                  </p:childTnLst>
                                </p:cTn>
                              </p:par>
                              <p:par>
                                <p:cTn id="31" presetID="26" presetClass="entr" presetSubtype="0"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Effect transition="in" filter="wipe(down)">
                                      <p:cBhvr>
                                        <p:cTn id="33" dur="580">
                                          <p:stCondLst>
                                            <p:cond delay="0"/>
                                          </p:stCondLst>
                                        </p:cTn>
                                        <p:tgtEl>
                                          <p:spTgt spid="205"/>
                                        </p:tgtEl>
                                      </p:cBhvr>
                                    </p:animEffect>
                                    <p:anim calcmode="lin" valueType="num">
                                      <p:cBhvr>
                                        <p:cTn id="34" dur="1822" tmFilter="0,0; 0.14,0.36; 0.43,0.73; 0.71,0.91; 1.0,1.0">
                                          <p:stCondLst>
                                            <p:cond delay="0"/>
                                          </p:stCondLst>
                                        </p:cTn>
                                        <p:tgtEl>
                                          <p:spTgt spid="205"/>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205"/>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205"/>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205"/>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205"/>
                                        </p:tgtEl>
                                        <p:attrNameLst>
                                          <p:attrName>ppt_y</p:attrName>
                                        </p:attrNameLst>
                                      </p:cBhvr>
                                      <p:tavLst>
                                        <p:tav tm="0" fmla="#ppt_y-sin(pi*$)/81">
                                          <p:val>
                                            <p:fltVal val="0"/>
                                          </p:val>
                                        </p:tav>
                                        <p:tav tm="100000">
                                          <p:val>
                                            <p:fltVal val="1"/>
                                          </p:val>
                                        </p:tav>
                                      </p:tavLst>
                                    </p:anim>
                                    <p:animScale>
                                      <p:cBhvr>
                                        <p:cTn id="39" dur="26">
                                          <p:stCondLst>
                                            <p:cond delay="650"/>
                                          </p:stCondLst>
                                        </p:cTn>
                                        <p:tgtEl>
                                          <p:spTgt spid="205"/>
                                        </p:tgtEl>
                                      </p:cBhvr>
                                      <p:to x="100000" y="60000"/>
                                    </p:animScale>
                                    <p:animScale>
                                      <p:cBhvr>
                                        <p:cTn id="40" dur="166" decel="50000">
                                          <p:stCondLst>
                                            <p:cond delay="676"/>
                                          </p:stCondLst>
                                        </p:cTn>
                                        <p:tgtEl>
                                          <p:spTgt spid="205"/>
                                        </p:tgtEl>
                                      </p:cBhvr>
                                      <p:to x="100000" y="100000"/>
                                    </p:animScale>
                                    <p:animScale>
                                      <p:cBhvr>
                                        <p:cTn id="41" dur="26">
                                          <p:stCondLst>
                                            <p:cond delay="1312"/>
                                          </p:stCondLst>
                                        </p:cTn>
                                        <p:tgtEl>
                                          <p:spTgt spid="205"/>
                                        </p:tgtEl>
                                      </p:cBhvr>
                                      <p:to x="100000" y="80000"/>
                                    </p:animScale>
                                    <p:animScale>
                                      <p:cBhvr>
                                        <p:cTn id="42" dur="166" decel="50000">
                                          <p:stCondLst>
                                            <p:cond delay="1338"/>
                                          </p:stCondLst>
                                        </p:cTn>
                                        <p:tgtEl>
                                          <p:spTgt spid="205"/>
                                        </p:tgtEl>
                                      </p:cBhvr>
                                      <p:to x="100000" y="100000"/>
                                    </p:animScale>
                                    <p:animScale>
                                      <p:cBhvr>
                                        <p:cTn id="43" dur="26">
                                          <p:stCondLst>
                                            <p:cond delay="1642"/>
                                          </p:stCondLst>
                                        </p:cTn>
                                        <p:tgtEl>
                                          <p:spTgt spid="205"/>
                                        </p:tgtEl>
                                      </p:cBhvr>
                                      <p:to x="100000" y="90000"/>
                                    </p:animScale>
                                    <p:animScale>
                                      <p:cBhvr>
                                        <p:cTn id="44" dur="166" decel="50000">
                                          <p:stCondLst>
                                            <p:cond delay="1668"/>
                                          </p:stCondLst>
                                        </p:cTn>
                                        <p:tgtEl>
                                          <p:spTgt spid="205"/>
                                        </p:tgtEl>
                                      </p:cBhvr>
                                      <p:to x="100000" y="100000"/>
                                    </p:animScale>
                                    <p:animScale>
                                      <p:cBhvr>
                                        <p:cTn id="45" dur="26">
                                          <p:stCondLst>
                                            <p:cond delay="1808"/>
                                          </p:stCondLst>
                                        </p:cTn>
                                        <p:tgtEl>
                                          <p:spTgt spid="205"/>
                                        </p:tgtEl>
                                      </p:cBhvr>
                                      <p:to x="100000" y="95000"/>
                                    </p:animScale>
                                    <p:animScale>
                                      <p:cBhvr>
                                        <p:cTn id="46" dur="166" decel="50000">
                                          <p:stCondLst>
                                            <p:cond delay="1834"/>
                                          </p:stCondLst>
                                        </p:cTn>
                                        <p:tgtEl>
                                          <p:spTgt spid="20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3" name="Picture 452">
            <a:extLst>
              <a:ext uri="{FF2B5EF4-FFF2-40B4-BE49-F238E27FC236}">
                <a16:creationId xmlns:a16="http://schemas.microsoft.com/office/drawing/2014/main" id="{457209F4-5A80-40FA-B8D7-0D4249887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24000" y="0"/>
            <a:ext cx="9144000" cy="830997"/>
          </a:xfrm>
          <a:prstGeom prst="rect">
            <a:avLst/>
          </a:prstGeom>
          <a:noFill/>
        </p:spPr>
        <p:txBody>
          <a:bodyPr wrap="square" rtlCol="0">
            <a:spAutoFit/>
          </a:bodyPr>
          <a:lstStyle/>
          <a:p>
            <a:pPr algn="ctr"/>
            <a:r>
              <a:rPr lang="en-US" sz="4800" dirty="0">
                <a:latin typeface="Lucida Calligraphy" pitchFamily="66" charset="0"/>
              </a:rPr>
              <a:t>Search Party</a:t>
            </a:r>
          </a:p>
        </p:txBody>
      </p:sp>
      <p:grpSp>
        <p:nvGrpSpPr>
          <p:cNvPr id="31" name="Group 221"/>
          <p:cNvGrpSpPr/>
          <p:nvPr/>
        </p:nvGrpSpPr>
        <p:grpSpPr>
          <a:xfrm>
            <a:off x="2590800" y="4343400"/>
            <a:ext cx="1657350" cy="2286000"/>
            <a:chOff x="228600" y="152400"/>
            <a:chExt cx="6172200" cy="8153400"/>
          </a:xfrm>
        </p:grpSpPr>
        <p:sp>
          <p:nvSpPr>
            <p:cNvPr id="279" name="Rounded Rectangle 278"/>
            <p:cNvSpPr/>
            <p:nvPr/>
          </p:nvSpPr>
          <p:spPr>
            <a:xfrm>
              <a:off x="2667000" y="533400"/>
              <a:ext cx="1371600" cy="609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ounded Rectangle 279"/>
            <p:cNvSpPr/>
            <p:nvPr/>
          </p:nvSpPr>
          <p:spPr>
            <a:xfrm>
              <a:off x="2209800" y="990600"/>
              <a:ext cx="2286000" cy="609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ounded Rectangle 280"/>
            <p:cNvSpPr/>
            <p:nvPr/>
          </p:nvSpPr>
          <p:spPr>
            <a:xfrm>
              <a:off x="2133600" y="1600200"/>
              <a:ext cx="2438400" cy="1295400"/>
            </a:xfrm>
            <a:prstGeom prst="roundRect">
              <a:avLst>
                <a:gd name="adj" fmla="val 675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ounded Rectangle 281"/>
            <p:cNvSpPr/>
            <p:nvPr/>
          </p:nvSpPr>
          <p:spPr>
            <a:xfrm>
              <a:off x="2133600" y="2514600"/>
              <a:ext cx="2514600" cy="4572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ounded Rectangle 282"/>
            <p:cNvSpPr/>
            <p:nvPr/>
          </p:nvSpPr>
          <p:spPr>
            <a:xfrm>
              <a:off x="1828800" y="2895600"/>
              <a:ext cx="3124200" cy="609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ounded Rectangle 283"/>
            <p:cNvSpPr/>
            <p:nvPr/>
          </p:nvSpPr>
          <p:spPr>
            <a:xfrm>
              <a:off x="3124200" y="1600200"/>
              <a:ext cx="609600" cy="914400"/>
            </a:xfrm>
            <a:prstGeom prst="roundRect">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ounded Rectangle 284"/>
            <p:cNvSpPr/>
            <p:nvPr/>
          </p:nvSpPr>
          <p:spPr>
            <a:xfrm>
              <a:off x="1524000" y="3505200"/>
              <a:ext cx="3733800" cy="609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ounded Rectangle 285"/>
            <p:cNvSpPr/>
            <p:nvPr/>
          </p:nvSpPr>
          <p:spPr>
            <a:xfrm>
              <a:off x="1066800" y="4114800"/>
              <a:ext cx="4572000" cy="6858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ounded Rectangle 286"/>
            <p:cNvSpPr/>
            <p:nvPr/>
          </p:nvSpPr>
          <p:spPr>
            <a:xfrm>
              <a:off x="685800" y="4800600"/>
              <a:ext cx="5334000" cy="8382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ounded Rectangle 287"/>
            <p:cNvSpPr/>
            <p:nvPr/>
          </p:nvSpPr>
          <p:spPr>
            <a:xfrm>
              <a:off x="228600" y="5638800"/>
              <a:ext cx="6172200" cy="9144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ounded Rectangle 288"/>
            <p:cNvSpPr/>
            <p:nvPr/>
          </p:nvSpPr>
          <p:spPr>
            <a:xfrm>
              <a:off x="2133600" y="1524000"/>
              <a:ext cx="2438400" cy="1524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Trapezoid 289"/>
            <p:cNvSpPr/>
            <p:nvPr/>
          </p:nvSpPr>
          <p:spPr>
            <a:xfrm>
              <a:off x="2362200" y="2514600"/>
              <a:ext cx="2209800" cy="4267200"/>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1" name="Straight Connector 290"/>
            <p:cNvCxnSpPr/>
            <p:nvPr/>
          </p:nvCxnSpPr>
          <p:spPr>
            <a:xfrm>
              <a:off x="2895600" y="25908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3124200" y="2971800"/>
              <a:ext cx="685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a:off x="3124200" y="3124200"/>
              <a:ext cx="76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3048000" y="3276600"/>
              <a:ext cx="76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a:off x="2971800" y="342900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2895600" y="63246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a:off x="2895600" y="61722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2895600" y="60198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a:off x="2895600" y="58674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2895600" y="57150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a:off x="2895600" y="55626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2895600" y="54102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a:off x="2895600" y="52578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2895600" y="51054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a:off x="2895600" y="49530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2895600" y="48006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a:off x="2895600" y="46482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a:off x="2895600" y="44958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a:off x="2971800" y="4343400"/>
              <a:ext cx="990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2971800" y="4191000"/>
              <a:ext cx="990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a:off x="3048000" y="4038600"/>
              <a:ext cx="91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a:off x="3048000" y="388620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a:off x="2971800" y="3733800"/>
              <a:ext cx="91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nvCxnSpPr>
          <p:spPr>
            <a:xfrm>
              <a:off x="2971800" y="358140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p:nvCxnSpPr>
          <p:spPr>
            <a:xfrm>
              <a:off x="3048000" y="281940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p:nvPr/>
          </p:nvCxnSpPr>
          <p:spPr>
            <a:xfrm>
              <a:off x="3048000" y="266700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17" name="Rounded Rectangle 316"/>
            <p:cNvSpPr/>
            <p:nvPr/>
          </p:nvSpPr>
          <p:spPr>
            <a:xfrm>
              <a:off x="2133600" y="65532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ounded Rectangle 317"/>
            <p:cNvSpPr/>
            <p:nvPr/>
          </p:nvSpPr>
          <p:spPr>
            <a:xfrm>
              <a:off x="2514600" y="6553200"/>
              <a:ext cx="4572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ounded Rectangle 318"/>
            <p:cNvSpPr/>
            <p:nvPr/>
          </p:nvSpPr>
          <p:spPr>
            <a:xfrm>
              <a:off x="2133600" y="6400800"/>
              <a:ext cx="533400" cy="1524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ounded Rectangle 319"/>
            <p:cNvSpPr/>
            <p:nvPr/>
          </p:nvSpPr>
          <p:spPr>
            <a:xfrm>
              <a:off x="4267200" y="65532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ounded Rectangle 320"/>
            <p:cNvSpPr/>
            <p:nvPr/>
          </p:nvSpPr>
          <p:spPr>
            <a:xfrm>
              <a:off x="3886200" y="65532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ounded Rectangle 321"/>
            <p:cNvSpPr/>
            <p:nvPr/>
          </p:nvSpPr>
          <p:spPr>
            <a:xfrm>
              <a:off x="4114800" y="63246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ounded Rectangle 322"/>
            <p:cNvSpPr/>
            <p:nvPr/>
          </p:nvSpPr>
          <p:spPr>
            <a:xfrm>
              <a:off x="4495800" y="6324600"/>
              <a:ext cx="1524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ounded Rectangle 323"/>
            <p:cNvSpPr/>
            <p:nvPr/>
          </p:nvSpPr>
          <p:spPr>
            <a:xfrm>
              <a:off x="4267200" y="60960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ounded Rectangle 324"/>
            <p:cNvSpPr/>
            <p:nvPr/>
          </p:nvSpPr>
          <p:spPr>
            <a:xfrm>
              <a:off x="2133600" y="61722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4"/>
            <p:cNvGrpSpPr/>
            <p:nvPr/>
          </p:nvGrpSpPr>
          <p:grpSpPr>
            <a:xfrm>
              <a:off x="457200" y="6858000"/>
              <a:ext cx="685800" cy="1447800"/>
              <a:chOff x="457200" y="6858000"/>
              <a:chExt cx="685800" cy="1447800"/>
            </a:xfrm>
          </p:grpSpPr>
          <p:grpSp>
            <p:nvGrpSpPr>
              <p:cNvPr id="97" name="Group 92"/>
              <p:cNvGrpSpPr/>
              <p:nvPr/>
            </p:nvGrpSpPr>
            <p:grpSpPr>
              <a:xfrm>
                <a:off x="533400" y="6858000"/>
                <a:ext cx="533400" cy="1371600"/>
                <a:chOff x="1219200" y="6858000"/>
                <a:chExt cx="533400" cy="1371600"/>
              </a:xfrm>
            </p:grpSpPr>
            <p:sp>
              <p:nvSpPr>
                <p:cNvPr id="335" name="Rounded Rectangle 334"/>
                <p:cNvSpPr/>
                <p:nvPr/>
              </p:nvSpPr>
              <p:spPr>
                <a:xfrm>
                  <a:off x="1219200" y="7391400"/>
                  <a:ext cx="533400" cy="8382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1219200" y="6858000"/>
                  <a:ext cx="533400" cy="7620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a:off x="1219200" y="7162800"/>
                  <a:ext cx="533400" cy="762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4" name="Rounded Rectangle 333"/>
              <p:cNvSpPr/>
              <p:nvPr/>
            </p:nvSpPr>
            <p:spPr>
              <a:xfrm>
                <a:off x="457200" y="8077200"/>
                <a:ext cx="6858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5"/>
            <p:cNvGrpSpPr/>
            <p:nvPr/>
          </p:nvGrpSpPr>
          <p:grpSpPr>
            <a:xfrm>
              <a:off x="2743200" y="152400"/>
              <a:ext cx="1219200" cy="457200"/>
              <a:chOff x="457200" y="6858000"/>
              <a:chExt cx="685800" cy="1447800"/>
            </a:xfrm>
          </p:grpSpPr>
          <p:grpSp>
            <p:nvGrpSpPr>
              <p:cNvPr id="99" name="Group 92"/>
              <p:cNvGrpSpPr/>
              <p:nvPr/>
            </p:nvGrpSpPr>
            <p:grpSpPr>
              <a:xfrm>
                <a:off x="533400" y="6858000"/>
                <a:ext cx="533400" cy="1371600"/>
                <a:chOff x="1219200" y="6858000"/>
                <a:chExt cx="533400" cy="1371600"/>
              </a:xfrm>
            </p:grpSpPr>
            <p:sp>
              <p:nvSpPr>
                <p:cNvPr id="330" name="Rounded Rectangle 329"/>
                <p:cNvSpPr/>
                <p:nvPr/>
              </p:nvSpPr>
              <p:spPr>
                <a:xfrm>
                  <a:off x="1219200" y="7391400"/>
                  <a:ext cx="533400" cy="8382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a:off x="1219200" y="6858000"/>
                  <a:ext cx="533400" cy="7620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a:off x="1219200" y="7162800"/>
                  <a:ext cx="533400" cy="762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9" name="Rounded Rectangle 328"/>
              <p:cNvSpPr/>
              <p:nvPr/>
            </p:nvSpPr>
            <p:spPr>
              <a:xfrm>
                <a:off x="457200" y="8077200"/>
                <a:ext cx="6858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44" name="TextBox 643"/>
          <p:cNvSpPr txBox="1"/>
          <p:nvPr/>
        </p:nvSpPr>
        <p:spPr>
          <a:xfrm>
            <a:off x="722376" y="1219200"/>
            <a:ext cx="3087624" cy="1200329"/>
          </a:xfrm>
          <a:prstGeom prst="rect">
            <a:avLst/>
          </a:prstGeom>
          <a:noFill/>
        </p:spPr>
        <p:txBody>
          <a:bodyPr wrap="square" rtlCol="0">
            <a:spAutoFit/>
          </a:bodyPr>
          <a:lstStyle/>
          <a:p>
            <a:r>
              <a:rPr lang="en-US" b="1" dirty="0"/>
              <a:t>King Mosiah II authorized Ammon to search for </a:t>
            </a:r>
            <a:r>
              <a:rPr lang="en-US" b="1" dirty="0" err="1"/>
              <a:t>Zeniff’s</a:t>
            </a:r>
            <a:r>
              <a:rPr lang="en-US" b="1" dirty="0"/>
              <a:t> group that left from Zarahemla 80 years previous</a:t>
            </a:r>
          </a:p>
        </p:txBody>
      </p:sp>
      <p:sp>
        <p:nvSpPr>
          <p:cNvPr id="645" name="TextBox 644"/>
          <p:cNvSpPr txBox="1"/>
          <p:nvPr/>
        </p:nvSpPr>
        <p:spPr>
          <a:xfrm>
            <a:off x="97536" y="6550223"/>
            <a:ext cx="6248400" cy="307777"/>
          </a:xfrm>
          <a:prstGeom prst="rect">
            <a:avLst/>
          </a:prstGeom>
          <a:noFill/>
        </p:spPr>
        <p:txBody>
          <a:bodyPr wrap="square" rtlCol="0">
            <a:spAutoFit/>
          </a:bodyPr>
          <a:lstStyle/>
          <a:p>
            <a:r>
              <a:rPr lang="en-US" sz="1400" dirty="0"/>
              <a:t>Mosiah 7:1-5</a:t>
            </a:r>
          </a:p>
        </p:txBody>
      </p:sp>
      <p:grpSp>
        <p:nvGrpSpPr>
          <p:cNvPr id="32" name="Group 31">
            <a:extLst>
              <a:ext uri="{FF2B5EF4-FFF2-40B4-BE49-F238E27FC236}">
                <a16:creationId xmlns:a16="http://schemas.microsoft.com/office/drawing/2014/main" id="{BA23A998-5B01-27BB-054E-C91E1CD9B772}"/>
              </a:ext>
            </a:extLst>
          </p:cNvPr>
          <p:cNvGrpSpPr/>
          <p:nvPr/>
        </p:nvGrpSpPr>
        <p:grpSpPr>
          <a:xfrm>
            <a:off x="8114057" y="3022679"/>
            <a:ext cx="1258977" cy="3125782"/>
            <a:chOff x="454873" y="381962"/>
            <a:chExt cx="2517953" cy="6251564"/>
          </a:xfrm>
        </p:grpSpPr>
        <p:sp>
          <p:nvSpPr>
            <p:cNvPr id="33" name="Oval 32">
              <a:extLst>
                <a:ext uri="{FF2B5EF4-FFF2-40B4-BE49-F238E27FC236}">
                  <a16:creationId xmlns:a16="http://schemas.microsoft.com/office/drawing/2014/main" id="{B8BD2BF2-E72E-296E-FA5E-419903CC4C4F}"/>
                </a:ext>
              </a:extLst>
            </p:cNvPr>
            <p:cNvSpPr/>
            <p:nvPr/>
          </p:nvSpPr>
          <p:spPr>
            <a:xfrm rot="4271122">
              <a:off x="949208" y="5770001"/>
              <a:ext cx="707912" cy="1019137"/>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2B2C4C35-5231-E19E-F67B-64F5061529B2}"/>
                </a:ext>
              </a:extLst>
            </p:cNvPr>
            <p:cNvSpPr/>
            <p:nvPr/>
          </p:nvSpPr>
          <p:spPr>
            <a:xfrm rot="4663168">
              <a:off x="1795681" y="5865040"/>
              <a:ext cx="605525" cy="913085"/>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a:extLst>
                <a:ext uri="{FF2B5EF4-FFF2-40B4-BE49-F238E27FC236}">
                  <a16:creationId xmlns:a16="http://schemas.microsoft.com/office/drawing/2014/main" id="{62E1EF87-7B9E-1C91-5A50-83488ADE5BB1}"/>
                </a:ext>
              </a:extLst>
            </p:cNvPr>
            <p:cNvSpPr/>
            <p:nvPr/>
          </p:nvSpPr>
          <p:spPr>
            <a:xfrm>
              <a:off x="454873" y="3639927"/>
              <a:ext cx="2517953" cy="2643850"/>
            </a:xfrm>
            <a:prstGeom prst="trapezoid">
              <a:avLst>
                <a:gd name="adj" fmla="val 2912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C8A72A32-8054-A88A-8B34-14152A5E017C}"/>
                </a:ext>
              </a:extLst>
            </p:cNvPr>
            <p:cNvSpPr/>
            <p:nvPr/>
          </p:nvSpPr>
          <p:spPr>
            <a:xfrm>
              <a:off x="475192" y="3820261"/>
              <a:ext cx="707912" cy="1019135"/>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3B1D6D2-D7BA-6184-7521-BABC2C1A15BA}"/>
                </a:ext>
              </a:extLst>
            </p:cNvPr>
            <p:cNvSpPr/>
            <p:nvPr/>
          </p:nvSpPr>
          <p:spPr>
            <a:xfrm>
              <a:off x="2091542" y="3891722"/>
              <a:ext cx="707912" cy="1019135"/>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a:extLst>
                <a:ext uri="{FF2B5EF4-FFF2-40B4-BE49-F238E27FC236}">
                  <a16:creationId xmlns:a16="http://schemas.microsoft.com/office/drawing/2014/main" id="{9E850F86-72CD-57DE-03C9-318659B327F7}"/>
                </a:ext>
              </a:extLst>
            </p:cNvPr>
            <p:cNvSpPr/>
            <p:nvPr/>
          </p:nvSpPr>
          <p:spPr>
            <a:xfrm rot="20411805">
              <a:off x="1780377" y="2486934"/>
              <a:ext cx="983659" cy="2050871"/>
            </a:xfrm>
            <a:prstGeom prst="trapezoid">
              <a:avLst>
                <a:gd name="adj" fmla="val 37545"/>
              </a:avLst>
            </a:prstGeom>
            <a:solidFill>
              <a:srgbClr val="CCA9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a:extLst>
                <a:ext uri="{FF2B5EF4-FFF2-40B4-BE49-F238E27FC236}">
                  <a16:creationId xmlns:a16="http://schemas.microsoft.com/office/drawing/2014/main" id="{5681F63E-C61C-AA60-5E23-C1FFB6D1D496}"/>
                </a:ext>
              </a:extLst>
            </p:cNvPr>
            <p:cNvSpPr/>
            <p:nvPr/>
          </p:nvSpPr>
          <p:spPr>
            <a:xfrm rot="1535346">
              <a:off x="511314" y="2629752"/>
              <a:ext cx="888457" cy="1782501"/>
            </a:xfrm>
            <a:prstGeom prst="trapezoid">
              <a:avLst>
                <a:gd name="adj" fmla="val 30890"/>
              </a:avLst>
            </a:prstGeom>
            <a:solidFill>
              <a:srgbClr val="CCA9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apezoid 39">
              <a:extLst>
                <a:ext uri="{FF2B5EF4-FFF2-40B4-BE49-F238E27FC236}">
                  <a16:creationId xmlns:a16="http://schemas.microsoft.com/office/drawing/2014/main" id="{8B8B1684-0A35-D9AB-300D-5A2487973F4F}"/>
                </a:ext>
              </a:extLst>
            </p:cNvPr>
            <p:cNvSpPr/>
            <p:nvPr/>
          </p:nvSpPr>
          <p:spPr>
            <a:xfrm>
              <a:off x="706667" y="2506848"/>
              <a:ext cx="1888466" cy="2643850"/>
            </a:xfrm>
            <a:prstGeom prst="trapezoid">
              <a:avLst>
                <a:gd name="adj" fmla="val 29129"/>
              </a:avLst>
            </a:prstGeom>
            <a:solidFill>
              <a:srgbClr val="CCA9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179">
              <a:extLst>
                <a:ext uri="{FF2B5EF4-FFF2-40B4-BE49-F238E27FC236}">
                  <a16:creationId xmlns:a16="http://schemas.microsoft.com/office/drawing/2014/main" id="{6473ABFC-5043-F03D-2C04-393305FCE2C8}"/>
                </a:ext>
              </a:extLst>
            </p:cNvPr>
            <p:cNvSpPr/>
            <p:nvPr/>
          </p:nvSpPr>
          <p:spPr>
            <a:xfrm rot="19959794">
              <a:off x="1417551" y="2683430"/>
              <a:ext cx="395279" cy="2643850"/>
            </a:xfrm>
            <a:prstGeom prst="roundRect">
              <a:avLst/>
            </a:prstGeom>
            <a:solidFill>
              <a:srgbClr val="CDB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5">
              <a:extLst>
                <a:ext uri="{FF2B5EF4-FFF2-40B4-BE49-F238E27FC236}">
                  <a16:creationId xmlns:a16="http://schemas.microsoft.com/office/drawing/2014/main" id="{F0B9117A-DCCE-D2AD-B0BE-8E2C80660BEA}"/>
                </a:ext>
              </a:extLst>
            </p:cNvPr>
            <p:cNvGrpSpPr/>
            <p:nvPr/>
          </p:nvGrpSpPr>
          <p:grpSpPr>
            <a:xfrm rot="173469">
              <a:off x="1103157" y="2449019"/>
              <a:ext cx="1007791" cy="1144722"/>
              <a:chOff x="3020379" y="2382032"/>
              <a:chExt cx="1108716" cy="1417044"/>
            </a:xfrm>
          </p:grpSpPr>
          <p:sp>
            <p:nvSpPr>
              <p:cNvPr id="67" name="Moon 3">
                <a:extLst>
                  <a:ext uri="{FF2B5EF4-FFF2-40B4-BE49-F238E27FC236}">
                    <a16:creationId xmlns:a16="http://schemas.microsoft.com/office/drawing/2014/main" id="{4AD34E5E-1A8F-878F-D1AB-02DEE806D384}"/>
                  </a:ext>
                </a:extLst>
              </p:cNvPr>
              <p:cNvSpPr/>
              <p:nvPr/>
            </p:nvSpPr>
            <p:spPr>
              <a:xfrm rot="16200000">
                <a:off x="2911096" y="2581077"/>
                <a:ext cx="1327282" cy="1108716"/>
              </a:xfrm>
              <a:prstGeom prst="moon">
                <a:avLst>
                  <a:gd name="adj" fmla="val 67712"/>
                </a:avLst>
              </a:prstGeom>
              <a:solidFill>
                <a:srgbClr val="9A4C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a:extLst>
                  <a:ext uri="{FF2B5EF4-FFF2-40B4-BE49-F238E27FC236}">
                    <a16:creationId xmlns:a16="http://schemas.microsoft.com/office/drawing/2014/main" id="{1402E668-76C8-F28D-7868-57D630A393E7}"/>
                  </a:ext>
                </a:extLst>
              </p:cNvPr>
              <p:cNvSpPr/>
              <p:nvPr/>
            </p:nvSpPr>
            <p:spPr>
              <a:xfrm rot="16200000">
                <a:off x="2997708" y="2407134"/>
                <a:ext cx="1142810" cy="1092605"/>
              </a:xfrm>
              <a:prstGeom prst="moon">
                <a:avLst>
                  <a:gd name="adj" fmla="val 67712"/>
                </a:avLst>
              </a:prstGeom>
              <a:solidFill>
                <a:srgbClr val="9A4C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ounded Rectangle 181">
              <a:extLst>
                <a:ext uri="{FF2B5EF4-FFF2-40B4-BE49-F238E27FC236}">
                  <a16:creationId xmlns:a16="http://schemas.microsoft.com/office/drawing/2014/main" id="{DC94C3EE-A339-44A7-353F-8745B82BA133}"/>
                </a:ext>
              </a:extLst>
            </p:cNvPr>
            <p:cNvSpPr/>
            <p:nvPr/>
          </p:nvSpPr>
          <p:spPr>
            <a:xfrm>
              <a:off x="1713850" y="4521210"/>
              <a:ext cx="1007181" cy="1133079"/>
            </a:xfrm>
            <a:prstGeom prst="roundRect">
              <a:avLst/>
            </a:prstGeom>
            <a:solidFill>
              <a:srgbClr val="CDB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360">
              <a:extLst>
                <a:ext uri="{FF2B5EF4-FFF2-40B4-BE49-F238E27FC236}">
                  <a16:creationId xmlns:a16="http://schemas.microsoft.com/office/drawing/2014/main" id="{C6CE13BF-90B7-281D-0C85-7F7AF74A3996}"/>
                </a:ext>
              </a:extLst>
            </p:cNvPr>
            <p:cNvGrpSpPr/>
            <p:nvPr/>
          </p:nvGrpSpPr>
          <p:grpSpPr>
            <a:xfrm>
              <a:off x="1839747" y="5528392"/>
              <a:ext cx="125898" cy="377693"/>
              <a:chOff x="8305800" y="4038600"/>
              <a:chExt cx="228600" cy="685800"/>
            </a:xfrm>
          </p:grpSpPr>
          <p:sp>
            <p:nvSpPr>
              <p:cNvPr id="65" name="Trapezoid 64">
                <a:extLst>
                  <a:ext uri="{FF2B5EF4-FFF2-40B4-BE49-F238E27FC236}">
                    <a16:creationId xmlns:a16="http://schemas.microsoft.com/office/drawing/2014/main" id="{58FB2268-5135-0E67-477C-4F2580E93A79}"/>
                  </a:ext>
                </a:extLst>
              </p:cNvPr>
              <p:cNvSpPr/>
              <p:nvPr/>
            </p:nvSpPr>
            <p:spPr>
              <a:xfrm>
                <a:off x="8305800" y="4267200"/>
                <a:ext cx="228600" cy="457200"/>
              </a:xfrm>
              <a:prstGeom prst="trapezoid">
                <a:avLst/>
              </a:prstGeom>
              <a:solidFill>
                <a:srgbClr val="CDB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82A701E6-EA2C-7B20-2E03-0C5F584F8CB8}"/>
                  </a:ext>
                </a:extLst>
              </p:cNvPr>
              <p:cNvSpPr/>
              <p:nvPr/>
            </p:nvSpPr>
            <p:spPr>
              <a:xfrm>
                <a:off x="8305800" y="4038600"/>
                <a:ext cx="228600" cy="3048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361">
              <a:extLst>
                <a:ext uri="{FF2B5EF4-FFF2-40B4-BE49-F238E27FC236}">
                  <a16:creationId xmlns:a16="http://schemas.microsoft.com/office/drawing/2014/main" id="{A966DDFB-9598-DEA9-2AE7-664A1380F230}"/>
                </a:ext>
              </a:extLst>
            </p:cNvPr>
            <p:cNvGrpSpPr/>
            <p:nvPr/>
          </p:nvGrpSpPr>
          <p:grpSpPr>
            <a:xfrm>
              <a:off x="2144953" y="5513132"/>
              <a:ext cx="125898" cy="377693"/>
              <a:chOff x="8305800" y="4038600"/>
              <a:chExt cx="228600" cy="685800"/>
            </a:xfrm>
          </p:grpSpPr>
          <p:sp>
            <p:nvSpPr>
              <p:cNvPr id="493" name="Trapezoid 492">
                <a:extLst>
                  <a:ext uri="{FF2B5EF4-FFF2-40B4-BE49-F238E27FC236}">
                    <a16:creationId xmlns:a16="http://schemas.microsoft.com/office/drawing/2014/main" id="{B79817BD-9200-CA95-076D-74F1110E3F81}"/>
                  </a:ext>
                </a:extLst>
              </p:cNvPr>
              <p:cNvSpPr/>
              <p:nvPr/>
            </p:nvSpPr>
            <p:spPr>
              <a:xfrm>
                <a:off x="8305800" y="4267200"/>
                <a:ext cx="228600" cy="457200"/>
              </a:xfrm>
              <a:prstGeom prst="trapezoid">
                <a:avLst/>
              </a:prstGeom>
              <a:solidFill>
                <a:srgbClr val="CDB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7B4D94D2-C4B8-F0AE-EA5D-C4F573B37D54}"/>
                  </a:ext>
                </a:extLst>
              </p:cNvPr>
              <p:cNvSpPr/>
              <p:nvPr/>
            </p:nvSpPr>
            <p:spPr>
              <a:xfrm>
                <a:off x="8305800" y="4038600"/>
                <a:ext cx="228600" cy="3048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364">
              <a:extLst>
                <a:ext uri="{FF2B5EF4-FFF2-40B4-BE49-F238E27FC236}">
                  <a16:creationId xmlns:a16="http://schemas.microsoft.com/office/drawing/2014/main" id="{87ED6C3B-6237-C04F-EE65-38ECDE053EF2}"/>
                </a:ext>
              </a:extLst>
            </p:cNvPr>
            <p:cNvGrpSpPr/>
            <p:nvPr/>
          </p:nvGrpSpPr>
          <p:grpSpPr>
            <a:xfrm>
              <a:off x="2469235" y="5528392"/>
              <a:ext cx="125898" cy="377693"/>
              <a:chOff x="8305800" y="4038600"/>
              <a:chExt cx="228600" cy="685800"/>
            </a:xfrm>
          </p:grpSpPr>
          <p:sp>
            <p:nvSpPr>
              <p:cNvPr id="63" name="Trapezoid 62">
                <a:extLst>
                  <a:ext uri="{FF2B5EF4-FFF2-40B4-BE49-F238E27FC236}">
                    <a16:creationId xmlns:a16="http://schemas.microsoft.com/office/drawing/2014/main" id="{D5F20216-6612-1878-68A9-4FE1A8BC6479}"/>
                  </a:ext>
                </a:extLst>
              </p:cNvPr>
              <p:cNvSpPr/>
              <p:nvPr/>
            </p:nvSpPr>
            <p:spPr>
              <a:xfrm>
                <a:off x="8305800" y="4267200"/>
                <a:ext cx="228600" cy="457200"/>
              </a:xfrm>
              <a:prstGeom prst="trapezoid">
                <a:avLst/>
              </a:prstGeom>
              <a:solidFill>
                <a:srgbClr val="CDB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Oval 472">
                <a:extLst>
                  <a:ext uri="{FF2B5EF4-FFF2-40B4-BE49-F238E27FC236}">
                    <a16:creationId xmlns:a16="http://schemas.microsoft.com/office/drawing/2014/main" id="{E68135EF-6756-9B04-DEA2-75E18D64EACA}"/>
                  </a:ext>
                </a:extLst>
              </p:cNvPr>
              <p:cNvSpPr/>
              <p:nvPr/>
            </p:nvSpPr>
            <p:spPr>
              <a:xfrm>
                <a:off x="8305800" y="4038600"/>
                <a:ext cx="228600" cy="3048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372">
              <a:extLst>
                <a:ext uri="{FF2B5EF4-FFF2-40B4-BE49-F238E27FC236}">
                  <a16:creationId xmlns:a16="http://schemas.microsoft.com/office/drawing/2014/main" id="{8CBACBEB-AF1A-F23F-6A18-6A8346289562}"/>
                </a:ext>
              </a:extLst>
            </p:cNvPr>
            <p:cNvGrpSpPr/>
            <p:nvPr/>
          </p:nvGrpSpPr>
          <p:grpSpPr>
            <a:xfrm>
              <a:off x="1587952" y="4647108"/>
              <a:ext cx="1258977" cy="503591"/>
              <a:chOff x="7086600" y="228600"/>
              <a:chExt cx="2443018" cy="701964"/>
            </a:xfrm>
          </p:grpSpPr>
          <p:sp>
            <p:nvSpPr>
              <p:cNvPr id="58" name="Cross 57">
                <a:extLst>
                  <a:ext uri="{FF2B5EF4-FFF2-40B4-BE49-F238E27FC236}">
                    <a16:creationId xmlns:a16="http://schemas.microsoft.com/office/drawing/2014/main" id="{7F0BE349-6474-1129-3C82-F086FEFDD97B}"/>
                  </a:ext>
                </a:extLst>
              </p:cNvPr>
              <p:cNvSpPr/>
              <p:nvPr/>
            </p:nvSpPr>
            <p:spPr>
              <a:xfrm>
                <a:off x="70866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ross 58">
                <a:extLst>
                  <a:ext uri="{FF2B5EF4-FFF2-40B4-BE49-F238E27FC236}">
                    <a16:creationId xmlns:a16="http://schemas.microsoft.com/office/drawing/2014/main" id="{8DAC1584-E562-40BF-477B-9D60A4747B0F}"/>
                  </a:ext>
                </a:extLst>
              </p:cNvPr>
              <p:cNvSpPr/>
              <p:nvPr/>
            </p:nvSpPr>
            <p:spPr>
              <a:xfrm>
                <a:off x="75438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ross 59">
                <a:extLst>
                  <a:ext uri="{FF2B5EF4-FFF2-40B4-BE49-F238E27FC236}">
                    <a16:creationId xmlns:a16="http://schemas.microsoft.com/office/drawing/2014/main" id="{B0801046-8FEB-F8F6-B9D1-9C926D513F07}"/>
                  </a:ext>
                </a:extLst>
              </p:cNvPr>
              <p:cNvSpPr/>
              <p:nvPr/>
            </p:nvSpPr>
            <p:spPr>
              <a:xfrm>
                <a:off x="80010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ross 60">
                <a:extLst>
                  <a:ext uri="{FF2B5EF4-FFF2-40B4-BE49-F238E27FC236}">
                    <a16:creationId xmlns:a16="http://schemas.microsoft.com/office/drawing/2014/main" id="{EF3E84F6-41AA-DF0B-38D4-4DE599BD110A}"/>
                  </a:ext>
                </a:extLst>
              </p:cNvPr>
              <p:cNvSpPr/>
              <p:nvPr/>
            </p:nvSpPr>
            <p:spPr>
              <a:xfrm>
                <a:off x="84582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ross 61">
                <a:extLst>
                  <a:ext uri="{FF2B5EF4-FFF2-40B4-BE49-F238E27FC236}">
                    <a16:creationId xmlns:a16="http://schemas.microsoft.com/office/drawing/2014/main" id="{4747D07F-750F-0D2A-31EC-84A06D13BB77}"/>
                  </a:ext>
                </a:extLst>
              </p:cNvPr>
              <p:cNvSpPr/>
              <p:nvPr/>
            </p:nvSpPr>
            <p:spPr>
              <a:xfrm>
                <a:off x="8920018" y="397164"/>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Cloud 47">
              <a:extLst>
                <a:ext uri="{FF2B5EF4-FFF2-40B4-BE49-F238E27FC236}">
                  <a16:creationId xmlns:a16="http://schemas.microsoft.com/office/drawing/2014/main" id="{A234B76F-0041-13AB-994F-0B6CA0C99931}"/>
                </a:ext>
              </a:extLst>
            </p:cNvPr>
            <p:cNvSpPr/>
            <p:nvPr/>
          </p:nvSpPr>
          <p:spPr>
            <a:xfrm>
              <a:off x="569010" y="492486"/>
              <a:ext cx="1018942" cy="1955161"/>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oud 48">
              <a:extLst>
                <a:ext uri="{FF2B5EF4-FFF2-40B4-BE49-F238E27FC236}">
                  <a16:creationId xmlns:a16="http://schemas.microsoft.com/office/drawing/2014/main" id="{2E418661-F425-065B-CB8B-124F72B0E102}"/>
                </a:ext>
              </a:extLst>
            </p:cNvPr>
            <p:cNvSpPr/>
            <p:nvPr/>
          </p:nvSpPr>
          <p:spPr>
            <a:xfrm rot="20313725">
              <a:off x="1766537" y="612312"/>
              <a:ext cx="1007181" cy="1856794"/>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6FFB9D53-1817-84DE-5407-E008673788A0}"/>
                </a:ext>
              </a:extLst>
            </p:cNvPr>
            <p:cNvSpPr/>
            <p:nvPr/>
          </p:nvSpPr>
          <p:spPr>
            <a:xfrm>
              <a:off x="864108" y="381962"/>
              <a:ext cx="1578694" cy="2360782"/>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178">
              <a:extLst>
                <a:ext uri="{FF2B5EF4-FFF2-40B4-BE49-F238E27FC236}">
                  <a16:creationId xmlns:a16="http://schemas.microsoft.com/office/drawing/2014/main" id="{1818261B-EA49-EEE7-7B0A-0947C0BE0770}"/>
                </a:ext>
              </a:extLst>
            </p:cNvPr>
            <p:cNvSpPr/>
            <p:nvPr/>
          </p:nvSpPr>
          <p:spPr>
            <a:xfrm>
              <a:off x="580771" y="744281"/>
              <a:ext cx="2014362" cy="377693"/>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373">
              <a:extLst>
                <a:ext uri="{FF2B5EF4-FFF2-40B4-BE49-F238E27FC236}">
                  <a16:creationId xmlns:a16="http://schemas.microsoft.com/office/drawing/2014/main" id="{9C3F8FF1-511C-F843-F50D-075FAC204ECE}"/>
                </a:ext>
              </a:extLst>
            </p:cNvPr>
            <p:cNvGrpSpPr/>
            <p:nvPr/>
          </p:nvGrpSpPr>
          <p:grpSpPr>
            <a:xfrm>
              <a:off x="580771" y="725207"/>
              <a:ext cx="2014362" cy="399865"/>
              <a:chOff x="7086600" y="228600"/>
              <a:chExt cx="2443018" cy="701964"/>
            </a:xfrm>
          </p:grpSpPr>
          <p:sp>
            <p:nvSpPr>
              <p:cNvPr id="53" name="Cross 52">
                <a:extLst>
                  <a:ext uri="{FF2B5EF4-FFF2-40B4-BE49-F238E27FC236}">
                    <a16:creationId xmlns:a16="http://schemas.microsoft.com/office/drawing/2014/main" id="{24882E8D-997B-3969-D634-49B4CCC5318F}"/>
                  </a:ext>
                </a:extLst>
              </p:cNvPr>
              <p:cNvSpPr/>
              <p:nvPr/>
            </p:nvSpPr>
            <p:spPr>
              <a:xfrm>
                <a:off x="70866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ross 53">
                <a:extLst>
                  <a:ext uri="{FF2B5EF4-FFF2-40B4-BE49-F238E27FC236}">
                    <a16:creationId xmlns:a16="http://schemas.microsoft.com/office/drawing/2014/main" id="{6E299097-C52D-4A29-E06B-247DA6818E6E}"/>
                  </a:ext>
                </a:extLst>
              </p:cNvPr>
              <p:cNvSpPr/>
              <p:nvPr/>
            </p:nvSpPr>
            <p:spPr>
              <a:xfrm>
                <a:off x="75438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ross 54">
                <a:extLst>
                  <a:ext uri="{FF2B5EF4-FFF2-40B4-BE49-F238E27FC236}">
                    <a16:creationId xmlns:a16="http://schemas.microsoft.com/office/drawing/2014/main" id="{18640ACD-6691-3717-A560-C1FB35A52412}"/>
                  </a:ext>
                </a:extLst>
              </p:cNvPr>
              <p:cNvSpPr/>
              <p:nvPr/>
            </p:nvSpPr>
            <p:spPr>
              <a:xfrm>
                <a:off x="80010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ross 55">
                <a:extLst>
                  <a:ext uri="{FF2B5EF4-FFF2-40B4-BE49-F238E27FC236}">
                    <a16:creationId xmlns:a16="http://schemas.microsoft.com/office/drawing/2014/main" id="{03257A1A-7C81-8A06-D3D7-7CD61EB6C99E}"/>
                  </a:ext>
                </a:extLst>
              </p:cNvPr>
              <p:cNvSpPr/>
              <p:nvPr/>
            </p:nvSpPr>
            <p:spPr>
              <a:xfrm>
                <a:off x="84582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ross 56">
                <a:extLst>
                  <a:ext uri="{FF2B5EF4-FFF2-40B4-BE49-F238E27FC236}">
                    <a16:creationId xmlns:a16="http://schemas.microsoft.com/office/drawing/2014/main" id="{8E740E14-D116-D0EC-0890-4BB39C801EFB}"/>
                  </a:ext>
                </a:extLst>
              </p:cNvPr>
              <p:cNvSpPr/>
              <p:nvPr/>
            </p:nvSpPr>
            <p:spPr>
              <a:xfrm>
                <a:off x="8920018" y="397164"/>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7" name="Group 226">
            <a:extLst>
              <a:ext uri="{FF2B5EF4-FFF2-40B4-BE49-F238E27FC236}">
                <a16:creationId xmlns:a16="http://schemas.microsoft.com/office/drawing/2014/main" id="{28C95055-C075-B9B4-8B7D-FCABD1E5CDC7}"/>
              </a:ext>
            </a:extLst>
          </p:cNvPr>
          <p:cNvGrpSpPr/>
          <p:nvPr/>
        </p:nvGrpSpPr>
        <p:grpSpPr>
          <a:xfrm>
            <a:off x="5458692" y="971742"/>
            <a:ext cx="2035320" cy="1371146"/>
            <a:chOff x="1600200" y="2514600"/>
            <a:chExt cx="5263558" cy="3509878"/>
          </a:xfrm>
        </p:grpSpPr>
        <p:grpSp>
          <p:nvGrpSpPr>
            <p:cNvPr id="69" name="Group 68">
              <a:extLst>
                <a:ext uri="{FF2B5EF4-FFF2-40B4-BE49-F238E27FC236}">
                  <a16:creationId xmlns:a16="http://schemas.microsoft.com/office/drawing/2014/main" id="{30E640E6-3E4D-6007-8845-9C39DEDF5461}"/>
                </a:ext>
              </a:extLst>
            </p:cNvPr>
            <p:cNvGrpSpPr/>
            <p:nvPr/>
          </p:nvGrpSpPr>
          <p:grpSpPr>
            <a:xfrm flipH="1">
              <a:off x="1600200" y="2514600"/>
              <a:ext cx="1274259" cy="3107372"/>
              <a:chOff x="3792707" y="1538093"/>
              <a:chExt cx="1774400" cy="4327001"/>
            </a:xfrm>
          </p:grpSpPr>
          <p:sp>
            <p:nvSpPr>
              <p:cNvPr id="70" name="Freeform: Shape 69">
                <a:extLst>
                  <a:ext uri="{FF2B5EF4-FFF2-40B4-BE49-F238E27FC236}">
                    <a16:creationId xmlns:a16="http://schemas.microsoft.com/office/drawing/2014/main" id="{E9B0EC47-1AF7-6527-77BA-7BAAD9D22636}"/>
                  </a:ext>
                </a:extLst>
              </p:cNvPr>
              <p:cNvSpPr/>
              <p:nvPr/>
            </p:nvSpPr>
            <p:spPr>
              <a:xfrm rot="15755932">
                <a:off x="3800356" y="2277183"/>
                <a:ext cx="763898" cy="779195"/>
              </a:xfrm>
              <a:custGeom>
                <a:avLst/>
                <a:gdLst>
                  <a:gd name="connsiteX0" fmla="*/ 361014 w 763898"/>
                  <a:gd name="connsiteY0" fmla="*/ 200624 h 779195"/>
                  <a:gd name="connsiteX1" fmla="*/ 416593 w 763898"/>
                  <a:gd name="connsiteY1" fmla="*/ 178492 h 779195"/>
                  <a:gd name="connsiteX2" fmla="*/ 418174 w 763898"/>
                  <a:gd name="connsiteY2" fmla="*/ 146523 h 779195"/>
                  <a:gd name="connsiteX3" fmla="*/ 411175 w 763898"/>
                  <a:gd name="connsiteY3" fmla="*/ 105540 h 779195"/>
                  <a:gd name="connsiteX4" fmla="*/ 379110 w 763898"/>
                  <a:gd name="connsiteY4" fmla="*/ 156813 h 779195"/>
                  <a:gd name="connsiteX5" fmla="*/ 76321 w 763898"/>
                  <a:gd name="connsiteY5" fmla="*/ 712942 h 779195"/>
                  <a:gd name="connsiteX6" fmla="*/ 9301 w 763898"/>
                  <a:gd name="connsiteY6" fmla="*/ 441991 h 779195"/>
                  <a:gd name="connsiteX7" fmla="*/ 16214 w 763898"/>
                  <a:gd name="connsiteY7" fmla="*/ 420594 h 779195"/>
                  <a:gd name="connsiteX8" fmla="*/ 16197 w 763898"/>
                  <a:gd name="connsiteY8" fmla="*/ 420503 h 779195"/>
                  <a:gd name="connsiteX9" fmla="*/ 261413 w 763898"/>
                  <a:gd name="connsiteY9" fmla="*/ 130459 h 779195"/>
                  <a:gd name="connsiteX10" fmla="*/ 207771 w 763898"/>
                  <a:gd name="connsiteY10" fmla="*/ 272941 h 779195"/>
                  <a:gd name="connsiteX11" fmla="*/ 207277 w 763898"/>
                  <a:gd name="connsiteY11" fmla="*/ 286798 h 779195"/>
                  <a:gd name="connsiteX12" fmla="*/ 211049 w 763898"/>
                  <a:gd name="connsiteY12" fmla="*/ 283117 h 779195"/>
                  <a:gd name="connsiteX13" fmla="*/ 218232 w 763898"/>
                  <a:gd name="connsiteY13" fmla="*/ 255569 h 779195"/>
                  <a:gd name="connsiteX14" fmla="*/ 350773 w 763898"/>
                  <a:gd name="connsiteY14" fmla="*/ 112501 h 779195"/>
                  <a:gd name="connsiteX15" fmla="*/ 410527 w 763898"/>
                  <a:gd name="connsiteY15" fmla="*/ 101746 h 779195"/>
                  <a:gd name="connsiteX16" fmla="*/ 405766 w 763898"/>
                  <a:gd name="connsiteY16" fmla="*/ 73866 h 779195"/>
                  <a:gd name="connsiteX17" fmla="*/ 376830 w 763898"/>
                  <a:gd name="connsiteY17" fmla="*/ 0 h 779195"/>
                  <a:gd name="connsiteX18" fmla="*/ 529833 w 763898"/>
                  <a:gd name="connsiteY18" fmla="*/ 110286 h 779195"/>
                  <a:gd name="connsiteX19" fmla="*/ 542497 w 763898"/>
                  <a:gd name="connsiteY19" fmla="*/ 128357 h 779195"/>
                  <a:gd name="connsiteX20" fmla="*/ 586043 w 763898"/>
                  <a:gd name="connsiteY20" fmla="*/ 111017 h 779195"/>
                  <a:gd name="connsiteX21" fmla="*/ 587208 w 763898"/>
                  <a:gd name="connsiteY21" fmla="*/ 85727 h 779195"/>
                  <a:gd name="connsiteX22" fmla="*/ 693352 w 763898"/>
                  <a:gd name="connsiteY22" fmla="*/ 348800 h 779195"/>
                  <a:gd name="connsiteX23" fmla="*/ 691988 w 763898"/>
                  <a:gd name="connsiteY23" fmla="*/ 355698 h 779195"/>
                  <a:gd name="connsiteX24" fmla="*/ 694495 w 763898"/>
                  <a:gd name="connsiteY24" fmla="*/ 365590 h 779195"/>
                  <a:gd name="connsiteX25" fmla="*/ 694356 w 763898"/>
                  <a:gd name="connsiteY25" fmla="*/ 389185 h 779195"/>
                  <a:gd name="connsiteX26" fmla="*/ 701851 w 763898"/>
                  <a:gd name="connsiteY26" fmla="*/ 379889 h 779195"/>
                  <a:gd name="connsiteX27" fmla="*/ 738692 w 763898"/>
                  <a:gd name="connsiteY27" fmla="*/ 309200 h 779195"/>
                  <a:gd name="connsiteX28" fmla="*/ 605138 w 763898"/>
                  <a:gd name="connsiteY28" fmla="*/ 696783 h 779195"/>
                  <a:gd name="connsiteX29" fmla="*/ 446918 w 763898"/>
                  <a:gd name="connsiteY29" fmla="*/ 702161 h 779195"/>
                  <a:gd name="connsiteX30" fmla="*/ 438523 w 763898"/>
                  <a:gd name="connsiteY30" fmla="*/ 698709 h 779195"/>
                  <a:gd name="connsiteX31" fmla="*/ 427707 w 763898"/>
                  <a:gd name="connsiteY31" fmla="*/ 709217 h 779195"/>
                  <a:gd name="connsiteX32" fmla="*/ 119174 w 763898"/>
                  <a:gd name="connsiteY32" fmla="*/ 745997 h 779195"/>
                  <a:gd name="connsiteX33" fmla="*/ 76321 w 763898"/>
                  <a:gd name="connsiteY33" fmla="*/ 712942 h 77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3898" h="779195">
                    <a:moveTo>
                      <a:pt x="361014" y="200624"/>
                    </a:moveTo>
                    <a:lnTo>
                      <a:pt x="416593" y="178492"/>
                    </a:lnTo>
                    <a:lnTo>
                      <a:pt x="418174" y="146523"/>
                    </a:lnTo>
                    <a:lnTo>
                      <a:pt x="411175" y="105540"/>
                    </a:lnTo>
                    <a:lnTo>
                      <a:pt x="379110" y="156813"/>
                    </a:lnTo>
                    <a:close/>
                    <a:moveTo>
                      <a:pt x="76321" y="712942"/>
                    </a:moveTo>
                    <a:cubicBezTo>
                      <a:pt x="9329" y="647411"/>
                      <a:pt x="-15232" y="544030"/>
                      <a:pt x="9301" y="441991"/>
                    </a:cubicBezTo>
                    <a:lnTo>
                      <a:pt x="16214" y="420594"/>
                    </a:lnTo>
                    <a:lnTo>
                      <a:pt x="16197" y="420503"/>
                    </a:lnTo>
                    <a:cubicBezTo>
                      <a:pt x="10387" y="301422"/>
                      <a:pt x="110217" y="178640"/>
                      <a:pt x="261413" y="130459"/>
                    </a:cubicBezTo>
                    <a:cubicBezTo>
                      <a:pt x="232367" y="177451"/>
                      <a:pt x="214722" y="225682"/>
                      <a:pt x="207771" y="272941"/>
                    </a:cubicBezTo>
                    <a:lnTo>
                      <a:pt x="207277" y="286798"/>
                    </a:lnTo>
                    <a:lnTo>
                      <a:pt x="211049" y="283117"/>
                    </a:lnTo>
                    <a:lnTo>
                      <a:pt x="218232" y="255569"/>
                    </a:lnTo>
                    <a:cubicBezTo>
                      <a:pt x="242413" y="187502"/>
                      <a:pt x="290918" y="134665"/>
                      <a:pt x="350773" y="112501"/>
                    </a:cubicBezTo>
                    <a:lnTo>
                      <a:pt x="410527" y="101746"/>
                    </a:lnTo>
                    <a:lnTo>
                      <a:pt x="405766" y="73866"/>
                    </a:lnTo>
                    <a:cubicBezTo>
                      <a:pt x="398913" y="49356"/>
                      <a:pt x="389305" y="24645"/>
                      <a:pt x="376830" y="0"/>
                    </a:cubicBezTo>
                    <a:cubicBezTo>
                      <a:pt x="439640" y="26079"/>
                      <a:pt x="491885" y="65009"/>
                      <a:pt x="529833" y="110286"/>
                    </a:cubicBezTo>
                    <a:lnTo>
                      <a:pt x="542497" y="128357"/>
                    </a:lnTo>
                    <a:lnTo>
                      <a:pt x="586043" y="111017"/>
                    </a:lnTo>
                    <a:lnTo>
                      <a:pt x="587208" y="85727"/>
                    </a:lnTo>
                    <a:cubicBezTo>
                      <a:pt x="665110" y="159755"/>
                      <a:pt x="701663" y="258833"/>
                      <a:pt x="693352" y="348800"/>
                    </a:cubicBezTo>
                    <a:lnTo>
                      <a:pt x="691988" y="355698"/>
                    </a:lnTo>
                    <a:lnTo>
                      <a:pt x="694495" y="365590"/>
                    </a:lnTo>
                    <a:lnTo>
                      <a:pt x="694356" y="389185"/>
                    </a:lnTo>
                    <a:lnTo>
                      <a:pt x="701851" y="379889"/>
                    </a:lnTo>
                    <a:cubicBezTo>
                      <a:pt x="715993" y="358263"/>
                      <a:pt x="728368" y="334662"/>
                      <a:pt x="738692" y="309200"/>
                    </a:cubicBezTo>
                    <a:cubicBezTo>
                      <a:pt x="801910" y="469101"/>
                      <a:pt x="742116" y="642628"/>
                      <a:pt x="605138" y="696783"/>
                    </a:cubicBezTo>
                    <a:cubicBezTo>
                      <a:pt x="553771" y="717091"/>
                      <a:pt x="498844" y="717729"/>
                      <a:pt x="446918" y="702161"/>
                    </a:cubicBezTo>
                    <a:lnTo>
                      <a:pt x="438523" y="698709"/>
                    </a:lnTo>
                    <a:lnTo>
                      <a:pt x="427707" y="709217"/>
                    </a:lnTo>
                    <a:cubicBezTo>
                      <a:pt x="335539" y="784253"/>
                      <a:pt x="213933" y="802784"/>
                      <a:pt x="119174" y="745997"/>
                    </a:cubicBezTo>
                    <a:cubicBezTo>
                      <a:pt x="103381" y="736532"/>
                      <a:pt x="89081" y="725424"/>
                      <a:pt x="76321" y="712942"/>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Wave 70">
                <a:extLst>
                  <a:ext uri="{FF2B5EF4-FFF2-40B4-BE49-F238E27FC236}">
                    <a16:creationId xmlns:a16="http://schemas.microsoft.com/office/drawing/2014/main" id="{8834534A-A4C8-CA16-3F3C-4547C44331AD}"/>
                  </a:ext>
                </a:extLst>
              </p:cNvPr>
              <p:cNvSpPr/>
              <p:nvPr/>
            </p:nvSpPr>
            <p:spPr>
              <a:xfrm rot="5400000">
                <a:off x="3860735" y="2689053"/>
                <a:ext cx="1726128" cy="147351"/>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Wave 71">
                <a:extLst>
                  <a:ext uri="{FF2B5EF4-FFF2-40B4-BE49-F238E27FC236}">
                    <a16:creationId xmlns:a16="http://schemas.microsoft.com/office/drawing/2014/main" id="{CE9498C5-0DAF-1AB9-304D-0E4D9FA1547A}"/>
                  </a:ext>
                </a:extLst>
              </p:cNvPr>
              <p:cNvSpPr/>
              <p:nvPr/>
            </p:nvSpPr>
            <p:spPr>
              <a:xfrm rot="5400000">
                <a:off x="3388071" y="4396749"/>
                <a:ext cx="2612518" cy="324172"/>
              </a:xfrm>
              <a:prstGeom prst="wave">
                <a:avLst>
                  <a:gd name="adj1" fmla="val 20000"/>
                  <a:gd name="adj2" fmla="val -164"/>
                </a:avLst>
              </a:prstGeom>
              <a:solidFill>
                <a:srgbClr val="D7BF8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87E5BADB-AB8A-9A98-CF71-956C2DFCF4D2}"/>
                  </a:ext>
                </a:extLst>
              </p:cNvPr>
              <p:cNvSpPr/>
              <p:nvPr/>
            </p:nvSpPr>
            <p:spPr>
              <a:xfrm rot="8398572">
                <a:off x="4803209" y="1730999"/>
                <a:ext cx="763898" cy="779195"/>
              </a:xfrm>
              <a:custGeom>
                <a:avLst/>
                <a:gdLst>
                  <a:gd name="connsiteX0" fmla="*/ 361014 w 763898"/>
                  <a:gd name="connsiteY0" fmla="*/ 200624 h 779195"/>
                  <a:gd name="connsiteX1" fmla="*/ 416593 w 763898"/>
                  <a:gd name="connsiteY1" fmla="*/ 178492 h 779195"/>
                  <a:gd name="connsiteX2" fmla="*/ 418174 w 763898"/>
                  <a:gd name="connsiteY2" fmla="*/ 146523 h 779195"/>
                  <a:gd name="connsiteX3" fmla="*/ 411175 w 763898"/>
                  <a:gd name="connsiteY3" fmla="*/ 105540 h 779195"/>
                  <a:gd name="connsiteX4" fmla="*/ 379110 w 763898"/>
                  <a:gd name="connsiteY4" fmla="*/ 156813 h 779195"/>
                  <a:gd name="connsiteX5" fmla="*/ 76321 w 763898"/>
                  <a:gd name="connsiteY5" fmla="*/ 712942 h 779195"/>
                  <a:gd name="connsiteX6" fmla="*/ 9301 w 763898"/>
                  <a:gd name="connsiteY6" fmla="*/ 441991 h 779195"/>
                  <a:gd name="connsiteX7" fmla="*/ 16214 w 763898"/>
                  <a:gd name="connsiteY7" fmla="*/ 420594 h 779195"/>
                  <a:gd name="connsiteX8" fmla="*/ 16197 w 763898"/>
                  <a:gd name="connsiteY8" fmla="*/ 420503 h 779195"/>
                  <a:gd name="connsiteX9" fmla="*/ 261413 w 763898"/>
                  <a:gd name="connsiteY9" fmla="*/ 130459 h 779195"/>
                  <a:gd name="connsiteX10" fmla="*/ 207771 w 763898"/>
                  <a:gd name="connsiteY10" fmla="*/ 272941 h 779195"/>
                  <a:gd name="connsiteX11" fmla="*/ 207277 w 763898"/>
                  <a:gd name="connsiteY11" fmla="*/ 286798 h 779195"/>
                  <a:gd name="connsiteX12" fmla="*/ 211049 w 763898"/>
                  <a:gd name="connsiteY12" fmla="*/ 283117 h 779195"/>
                  <a:gd name="connsiteX13" fmla="*/ 218232 w 763898"/>
                  <a:gd name="connsiteY13" fmla="*/ 255569 h 779195"/>
                  <a:gd name="connsiteX14" fmla="*/ 350773 w 763898"/>
                  <a:gd name="connsiteY14" fmla="*/ 112501 h 779195"/>
                  <a:gd name="connsiteX15" fmla="*/ 410527 w 763898"/>
                  <a:gd name="connsiteY15" fmla="*/ 101746 h 779195"/>
                  <a:gd name="connsiteX16" fmla="*/ 405766 w 763898"/>
                  <a:gd name="connsiteY16" fmla="*/ 73866 h 779195"/>
                  <a:gd name="connsiteX17" fmla="*/ 376830 w 763898"/>
                  <a:gd name="connsiteY17" fmla="*/ 0 h 779195"/>
                  <a:gd name="connsiteX18" fmla="*/ 529833 w 763898"/>
                  <a:gd name="connsiteY18" fmla="*/ 110286 h 779195"/>
                  <a:gd name="connsiteX19" fmla="*/ 542497 w 763898"/>
                  <a:gd name="connsiteY19" fmla="*/ 128357 h 779195"/>
                  <a:gd name="connsiteX20" fmla="*/ 586043 w 763898"/>
                  <a:gd name="connsiteY20" fmla="*/ 111017 h 779195"/>
                  <a:gd name="connsiteX21" fmla="*/ 587208 w 763898"/>
                  <a:gd name="connsiteY21" fmla="*/ 85727 h 779195"/>
                  <a:gd name="connsiteX22" fmla="*/ 693352 w 763898"/>
                  <a:gd name="connsiteY22" fmla="*/ 348800 h 779195"/>
                  <a:gd name="connsiteX23" fmla="*/ 691988 w 763898"/>
                  <a:gd name="connsiteY23" fmla="*/ 355698 h 779195"/>
                  <a:gd name="connsiteX24" fmla="*/ 694495 w 763898"/>
                  <a:gd name="connsiteY24" fmla="*/ 365590 h 779195"/>
                  <a:gd name="connsiteX25" fmla="*/ 694356 w 763898"/>
                  <a:gd name="connsiteY25" fmla="*/ 389185 h 779195"/>
                  <a:gd name="connsiteX26" fmla="*/ 701851 w 763898"/>
                  <a:gd name="connsiteY26" fmla="*/ 379889 h 779195"/>
                  <a:gd name="connsiteX27" fmla="*/ 738692 w 763898"/>
                  <a:gd name="connsiteY27" fmla="*/ 309200 h 779195"/>
                  <a:gd name="connsiteX28" fmla="*/ 605138 w 763898"/>
                  <a:gd name="connsiteY28" fmla="*/ 696783 h 779195"/>
                  <a:gd name="connsiteX29" fmla="*/ 446918 w 763898"/>
                  <a:gd name="connsiteY29" fmla="*/ 702161 h 779195"/>
                  <a:gd name="connsiteX30" fmla="*/ 438523 w 763898"/>
                  <a:gd name="connsiteY30" fmla="*/ 698709 h 779195"/>
                  <a:gd name="connsiteX31" fmla="*/ 427707 w 763898"/>
                  <a:gd name="connsiteY31" fmla="*/ 709217 h 779195"/>
                  <a:gd name="connsiteX32" fmla="*/ 119174 w 763898"/>
                  <a:gd name="connsiteY32" fmla="*/ 745997 h 779195"/>
                  <a:gd name="connsiteX33" fmla="*/ 76321 w 763898"/>
                  <a:gd name="connsiteY33" fmla="*/ 712942 h 77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3898" h="779195">
                    <a:moveTo>
                      <a:pt x="361014" y="200624"/>
                    </a:moveTo>
                    <a:lnTo>
                      <a:pt x="416593" y="178492"/>
                    </a:lnTo>
                    <a:lnTo>
                      <a:pt x="418174" y="146523"/>
                    </a:lnTo>
                    <a:lnTo>
                      <a:pt x="411175" y="105540"/>
                    </a:lnTo>
                    <a:lnTo>
                      <a:pt x="379110" y="156813"/>
                    </a:lnTo>
                    <a:close/>
                    <a:moveTo>
                      <a:pt x="76321" y="712942"/>
                    </a:moveTo>
                    <a:cubicBezTo>
                      <a:pt x="9329" y="647411"/>
                      <a:pt x="-15232" y="544030"/>
                      <a:pt x="9301" y="441991"/>
                    </a:cubicBezTo>
                    <a:lnTo>
                      <a:pt x="16214" y="420594"/>
                    </a:lnTo>
                    <a:lnTo>
                      <a:pt x="16197" y="420503"/>
                    </a:lnTo>
                    <a:cubicBezTo>
                      <a:pt x="10387" y="301422"/>
                      <a:pt x="110217" y="178640"/>
                      <a:pt x="261413" y="130459"/>
                    </a:cubicBezTo>
                    <a:cubicBezTo>
                      <a:pt x="232367" y="177451"/>
                      <a:pt x="214722" y="225682"/>
                      <a:pt x="207771" y="272941"/>
                    </a:cubicBezTo>
                    <a:lnTo>
                      <a:pt x="207277" y="286798"/>
                    </a:lnTo>
                    <a:lnTo>
                      <a:pt x="211049" y="283117"/>
                    </a:lnTo>
                    <a:lnTo>
                      <a:pt x="218232" y="255569"/>
                    </a:lnTo>
                    <a:cubicBezTo>
                      <a:pt x="242413" y="187502"/>
                      <a:pt x="290918" y="134665"/>
                      <a:pt x="350773" y="112501"/>
                    </a:cubicBezTo>
                    <a:lnTo>
                      <a:pt x="410527" y="101746"/>
                    </a:lnTo>
                    <a:lnTo>
                      <a:pt x="405766" y="73866"/>
                    </a:lnTo>
                    <a:cubicBezTo>
                      <a:pt x="398913" y="49356"/>
                      <a:pt x="389305" y="24645"/>
                      <a:pt x="376830" y="0"/>
                    </a:cubicBezTo>
                    <a:cubicBezTo>
                      <a:pt x="439640" y="26079"/>
                      <a:pt x="491885" y="65009"/>
                      <a:pt x="529833" y="110286"/>
                    </a:cubicBezTo>
                    <a:lnTo>
                      <a:pt x="542497" y="128357"/>
                    </a:lnTo>
                    <a:lnTo>
                      <a:pt x="586043" y="111017"/>
                    </a:lnTo>
                    <a:lnTo>
                      <a:pt x="587208" y="85727"/>
                    </a:lnTo>
                    <a:cubicBezTo>
                      <a:pt x="665110" y="159755"/>
                      <a:pt x="701663" y="258833"/>
                      <a:pt x="693352" y="348800"/>
                    </a:cubicBezTo>
                    <a:lnTo>
                      <a:pt x="691988" y="355698"/>
                    </a:lnTo>
                    <a:lnTo>
                      <a:pt x="694495" y="365590"/>
                    </a:lnTo>
                    <a:lnTo>
                      <a:pt x="694356" y="389185"/>
                    </a:lnTo>
                    <a:lnTo>
                      <a:pt x="701851" y="379889"/>
                    </a:lnTo>
                    <a:cubicBezTo>
                      <a:pt x="715993" y="358263"/>
                      <a:pt x="728368" y="334662"/>
                      <a:pt x="738692" y="309200"/>
                    </a:cubicBezTo>
                    <a:cubicBezTo>
                      <a:pt x="801910" y="469101"/>
                      <a:pt x="742116" y="642628"/>
                      <a:pt x="605138" y="696783"/>
                    </a:cubicBezTo>
                    <a:cubicBezTo>
                      <a:pt x="553771" y="717091"/>
                      <a:pt x="498844" y="717729"/>
                      <a:pt x="446918" y="702161"/>
                    </a:cubicBezTo>
                    <a:lnTo>
                      <a:pt x="438523" y="698709"/>
                    </a:lnTo>
                    <a:lnTo>
                      <a:pt x="427707" y="709217"/>
                    </a:lnTo>
                    <a:cubicBezTo>
                      <a:pt x="335539" y="784253"/>
                      <a:pt x="213933" y="802784"/>
                      <a:pt x="119174" y="745997"/>
                    </a:cubicBezTo>
                    <a:cubicBezTo>
                      <a:pt x="103381" y="736532"/>
                      <a:pt x="89081" y="725424"/>
                      <a:pt x="76321" y="712942"/>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 name="Freeform: Shape 73">
                <a:extLst>
                  <a:ext uri="{FF2B5EF4-FFF2-40B4-BE49-F238E27FC236}">
                    <a16:creationId xmlns:a16="http://schemas.microsoft.com/office/drawing/2014/main" id="{A6EBB66E-845E-A602-2D1F-C049B2A657F7}"/>
                  </a:ext>
                </a:extLst>
              </p:cNvPr>
              <p:cNvSpPr/>
              <p:nvPr/>
            </p:nvSpPr>
            <p:spPr>
              <a:xfrm rot="9191122">
                <a:off x="4677898" y="2495915"/>
                <a:ext cx="786014" cy="1034809"/>
              </a:xfrm>
              <a:custGeom>
                <a:avLst/>
                <a:gdLst>
                  <a:gd name="connsiteX0" fmla="*/ 85383 w 786014"/>
                  <a:gd name="connsiteY0" fmla="*/ 1016160 h 1034809"/>
                  <a:gd name="connsiteX1" fmla="*/ 24380 w 786014"/>
                  <a:gd name="connsiteY1" fmla="*/ 723368 h 1034809"/>
                  <a:gd name="connsiteX2" fmla="*/ 48832 w 786014"/>
                  <a:gd name="connsiteY2" fmla="*/ 653953 h 1034809"/>
                  <a:gd name="connsiteX3" fmla="*/ 21990 w 786014"/>
                  <a:gd name="connsiteY3" fmla="*/ 588227 h 1034809"/>
                  <a:gd name="connsiteX4" fmla="*/ 187647 w 786014"/>
                  <a:gd name="connsiteY4" fmla="*/ 146303 h 1034809"/>
                  <a:gd name="connsiteX5" fmla="*/ 166819 w 786014"/>
                  <a:gd name="connsiteY5" fmla="*/ 238628 h 1034809"/>
                  <a:gd name="connsiteX6" fmla="*/ 161091 w 786014"/>
                  <a:gd name="connsiteY6" fmla="*/ 332399 h 1034809"/>
                  <a:gd name="connsiteX7" fmla="*/ 193720 w 786014"/>
                  <a:gd name="connsiteY7" fmla="*/ 301833 h 1034809"/>
                  <a:gd name="connsiteX8" fmla="*/ 206109 w 786014"/>
                  <a:gd name="connsiteY8" fmla="*/ 257024 h 1034809"/>
                  <a:gd name="connsiteX9" fmla="*/ 362726 w 786014"/>
                  <a:gd name="connsiteY9" fmla="*/ 93557 h 1034809"/>
                  <a:gd name="connsiteX10" fmla="*/ 331760 w 786014"/>
                  <a:gd name="connsiteY10" fmla="*/ 175200 h 1034809"/>
                  <a:gd name="connsiteX11" fmla="*/ 314050 w 786014"/>
                  <a:gd name="connsiteY11" fmla="*/ 245902 h 1034809"/>
                  <a:gd name="connsiteX12" fmla="*/ 388118 w 786014"/>
                  <a:gd name="connsiteY12" fmla="*/ 216407 h 1034809"/>
                  <a:gd name="connsiteX13" fmla="*/ 392631 w 786014"/>
                  <a:gd name="connsiteY13" fmla="*/ 190887 h 1034809"/>
                  <a:gd name="connsiteX14" fmla="*/ 382057 w 786014"/>
                  <a:gd name="connsiteY14" fmla="*/ 2 h 1034809"/>
                  <a:gd name="connsiteX15" fmla="*/ 382058 w 786014"/>
                  <a:gd name="connsiteY15" fmla="*/ 0 h 1034809"/>
                  <a:gd name="connsiteX16" fmla="*/ 543006 w 786014"/>
                  <a:gd name="connsiteY16" fmla="*/ 243824 h 1034809"/>
                  <a:gd name="connsiteX17" fmla="*/ 543582 w 786014"/>
                  <a:gd name="connsiteY17" fmla="*/ 298974 h 1034809"/>
                  <a:gd name="connsiteX18" fmla="*/ 578815 w 786014"/>
                  <a:gd name="connsiteY18" fmla="*/ 345225 h 1034809"/>
                  <a:gd name="connsiteX19" fmla="*/ 667978 w 786014"/>
                  <a:gd name="connsiteY19" fmla="*/ 604065 h 1034809"/>
                  <a:gd name="connsiteX20" fmla="*/ 666983 w 786014"/>
                  <a:gd name="connsiteY20" fmla="*/ 608489 h 1034809"/>
                  <a:gd name="connsiteX21" fmla="*/ 705730 w 786014"/>
                  <a:gd name="connsiteY21" fmla="*/ 542165 h 1034809"/>
                  <a:gd name="connsiteX22" fmla="*/ 736922 w 786014"/>
                  <a:gd name="connsiteY22" fmla="*/ 447540 h 1034809"/>
                  <a:gd name="connsiteX23" fmla="*/ 736923 w 786014"/>
                  <a:gd name="connsiteY23" fmla="*/ 447540 h 1034809"/>
                  <a:gd name="connsiteX24" fmla="*/ 642142 w 786014"/>
                  <a:gd name="connsiteY24" fmla="*/ 975896 h 1034809"/>
                  <a:gd name="connsiteX25" fmla="*/ 407282 w 786014"/>
                  <a:gd name="connsiteY25" fmla="*/ 924974 h 1034809"/>
                  <a:gd name="connsiteX26" fmla="*/ 396513 w 786014"/>
                  <a:gd name="connsiteY26" fmla="*/ 915484 h 1034809"/>
                  <a:gd name="connsiteX27" fmla="*/ 388385 w 786014"/>
                  <a:gd name="connsiteY27" fmla="*/ 915526 h 1034809"/>
                  <a:gd name="connsiteX28" fmla="*/ 357536 w 786014"/>
                  <a:gd name="connsiteY28" fmla="*/ 944615 h 1034809"/>
                  <a:gd name="connsiteX29" fmla="*/ 85383 w 786014"/>
                  <a:gd name="connsiteY29" fmla="*/ 1016160 h 103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6014" h="1034809">
                    <a:moveTo>
                      <a:pt x="85383" y="1016160"/>
                    </a:moveTo>
                    <a:cubicBezTo>
                      <a:pt x="11651" y="971973"/>
                      <a:pt x="-7674" y="857776"/>
                      <a:pt x="24380" y="723368"/>
                    </a:cubicBezTo>
                    <a:lnTo>
                      <a:pt x="48832" y="653953"/>
                    </a:lnTo>
                    <a:lnTo>
                      <a:pt x="21990" y="588227"/>
                    </a:lnTo>
                    <a:cubicBezTo>
                      <a:pt x="-40182" y="393125"/>
                      <a:pt x="33985" y="195269"/>
                      <a:pt x="187647" y="146303"/>
                    </a:cubicBezTo>
                    <a:cubicBezTo>
                      <a:pt x="178216" y="176027"/>
                      <a:pt x="171276" y="206940"/>
                      <a:pt x="166819" y="238628"/>
                    </a:cubicBezTo>
                    <a:lnTo>
                      <a:pt x="161091" y="332399"/>
                    </a:lnTo>
                    <a:lnTo>
                      <a:pt x="193720" y="301833"/>
                    </a:lnTo>
                    <a:lnTo>
                      <a:pt x="206109" y="257024"/>
                    </a:lnTo>
                    <a:cubicBezTo>
                      <a:pt x="240051" y="158400"/>
                      <a:pt x="297531" y="93557"/>
                      <a:pt x="362726" y="93557"/>
                    </a:cubicBezTo>
                    <a:cubicBezTo>
                      <a:pt x="351077" y="119015"/>
                      <a:pt x="340729" y="146362"/>
                      <a:pt x="331760" y="175200"/>
                    </a:cubicBezTo>
                    <a:lnTo>
                      <a:pt x="314050" y="245902"/>
                    </a:lnTo>
                    <a:lnTo>
                      <a:pt x="388118" y="216407"/>
                    </a:lnTo>
                    <a:lnTo>
                      <a:pt x="392631" y="190887"/>
                    </a:lnTo>
                    <a:cubicBezTo>
                      <a:pt x="399214" y="125566"/>
                      <a:pt x="395800" y="60839"/>
                      <a:pt x="382057" y="2"/>
                    </a:cubicBezTo>
                    <a:lnTo>
                      <a:pt x="382058" y="0"/>
                    </a:lnTo>
                    <a:cubicBezTo>
                      <a:pt x="475150" y="38652"/>
                      <a:pt x="532360" y="132616"/>
                      <a:pt x="543006" y="243824"/>
                    </a:cubicBezTo>
                    <a:lnTo>
                      <a:pt x="543582" y="298974"/>
                    </a:lnTo>
                    <a:lnTo>
                      <a:pt x="578815" y="345225"/>
                    </a:lnTo>
                    <a:cubicBezTo>
                      <a:pt x="641462" y="437868"/>
                      <a:pt x="673579" y="531102"/>
                      <a:pt x="667978" y="604065"/>
                    </a:cubicBezTo>
                    <a:lnTo>
                      <a:pt x="666983" y="608489"/>
                    </a:lnTo>
                    <a:lnTo>
                      <a:pt x="705730" y="542165"/>
                    </a:lnTo>
                    <a:cubicBezTo>
                      <a:pt x="718471" y="513615"/>
                      <a:pt x="728969" y="482034"/>
                      <a:pt x="736922" y="447540"/>
                    </a:cubicBezTo>
                    <a:lnTo>
                      <a:pt x="736923" y="447540"/>
                    </a:lnTo>
                    <a:cubicBezTo>
                      <a:pt x="829619" y="682000"/>
                      <a:pt x="787184" y="918553"/>
                      <a:pt x="642142" y="975896"/>
                    </a:cubicBezTo>
                    <a:cubicBezTo>
                      <a:pt x="569621" y="1004568"/>
                      <a:pt x="485180" y="983008"/>
                      <a:pt x="407282" y="924974"/>
                    </a:cubicBezTo>
                    <a:lnTo>
                      <a:pt x="396513" y="915484"/>
                    </a:lnTo>
                    <a:lnTo>
                      <a:pt x="388385" y="915526"/>
                    </a:lnTo>
                    <a:lnTo>
                      <a:pt x="357536" y="944615"/>
                    </a:lnTo>
                    <a:cubicBezTo>
                      <a:pt x="258556" y="1026864"/>
                      <a:pt x="155605" y="1058242"/>
                      <a:pt x="85383" y="1016160"/>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6D8C16DC-7E0B-F6F7-E01A-559F5175D4B8}"/>
                  </a:ext>
                </a:extLst>
              </p:cNvPr>
              <p:cNvSpPr/>
              <p:nvPr/>
            </p:nvSpPr>
            <p:spPr>
              <a:xfrm rot="18971611">
                <a:off x="4075779" y="1538093"/>
                <a:ext cx="763898" cy="779195"/>
              </a:xfrm>
              <a:custGeom>
                <a:avLst/>
                <a:gdLst>
                  <a:gd name="connsiteX0" fmla="*/ 361014 w 763898"/>
                  <a:gd name="connsiteY0" fmla="*/ 200624 h 779195"/>
                  <a:gd name="connsiteX1" fmla="*/ 416593 w 763898"/>
                  <a:gd name="connsiteY1" fmla="*/ 178492 h 779195"/>
                  <a:gd name="connsiteX2" fmla="*/ 418174 w 763898"/>
                  <a:gd name="connsiteY2" fmla="*/ 146523 h 779195"/>
                  <a:gd name="connsiteX3" fmla="*/ 411175 w 763898"/>
                  <a:gd name="connsiteY3" fmla="*/ 105540 h 779195"/>
                  <a:gd name="connsiteX4" fmla="*/ 379110 w 763898"/>
                  <a:gd name="connsiteY4" fmla="*/ 156813 h 779195"/>
                  <a:gd name="connsiteX5" fmla="*/ 76321 w 763898"/>
                  <a:gd name="connsiteY5" fmla="*/ 712942 h 779195"/>
                  <a:gd name="connsiteX6" fmla="*/ 9301 w 763898"/>
                  <a:gd name="connsiteY6" fmla="*/ 441991 h 779195"/>
                  <a:gd name="connsiteX7" fmla="*/ 16214 w 763898"/>
                  <a:gd name="connsiteY7" fmla="*/ 420594 h 779195"/>
                  <a:gd name="connsiteX8" fmla="*/ 16197 w 763898"/>
                  <a:gd name="connsiteY8" fmla="*/ 420503 h 779195"/>
                  <a:gd name="connsiteX9" fmla="*/ 261413 w 763898"/>
                  <a:gd name="connsiteY9" fmla="*/ 130459 h 779195"/>
                  <a:gd name="connsiteX10" fmla="*/ 207771 w 763898"/>
                  <a:gd name="connsiteY10" fmla="*/ 272941 h 779195"/>
                  <a:gd name="connsiteX11" fmla="*/ 207277 w 763898"/>
                  <a:gd name="connsiteY11" fmla="*/ 286798 h 779195"/>
                  <a:gd name="connsiteX12" fmla="*/ 211049 w 763898"/>
                  <a:gd name="connsiteY12" fmla="*/ 283117 h 779195"/>
                  <a:gd name="connsiteX13" fmla="*/ 218232 w 763898"/>
                  <a:gd name="connsiteY13" fmla="*/ 255569 h 779195"/>
                  <a:gd name="connsiteX14" fmla="*/ 350773 w 763898"/>
                  <a:gd name="connsiteY14" fmla="*/ 112501 h 779195"/>
                  <a:gd name="connsiteX15" fmla="*/ 410527 w 763898"/>
                  <a:gd name="connsiteY15" fmla="*/ 101746 h 779195"/>
                  <a:gd name="connsiteX16" fmla="*/ 405766 w 763898"/>
                  <a:gd name="connsiteY16" fmla="*/ 73866 h 779195"/>
                  <a:gd name="connsiteX17" fmla="*/ 376830 w 763898"/>
                  <a:gd name="connsiteY17" fmla="*/ 0 h 779195"/>
                  <a:gd name="connsiteX18" fmla="*/ 529833 w 763898"/>
                  <a:gd name="connsiteY18" fmla="*/ 110286 h 779195"/>
                  <a:gd name="connsiteX19" fmla="*/ 542497 w 763898"/>
                  <a:gd name="connsiteY19" fmla="*/ 128357 h 779195"/>
                  <a:gd name="connsiteX20" fmla="*/ 586043 w 763898"/>
                  <a:gd name="connsiteY20" fmla="*/ 111017 h 779195"/>
                  <a:gd name="connsiteX21" fmla="*/ 587208 w 763898"/>
                  <a:gd name="connsiteY21" fmla="*/ 85727 h 779195"/>
                  <a:gd name="connsiteX22" fmla="*/ 693352 w 763898"/>
                  <a:gd name="connsiteY22" fmla="*/ 348800 h 779195"/>
                  <a:gd name="connsiteX23" fmla="*/ 691988 w 763898"/>
                  <a:gd name="connsiteY23" fmla="*/ 355698 h 779195"/>
                  <a:gd name="connsiteX24" fmla="*/ 694495 w 763898"/>
                  <a:gd name="connsiteY24" fmla="*/ 365590 h 779195"/>
                  <a:gd name="connsiteX25" fmla="*/ 694356 w 763898"/>
                  <a:gd name="connsiteY25" fmla="*/ 389185 h 779195"/>
                  <a:gd name="connsiteX26" fmla="*/ 701851 w 763898"/>
                  <a:gd name="connsiteY26" fmla="*/ 379889 h 779195"/>
                  <a:gd name="connsiteX27" fmla="*/ 738692 w 763898"/>
                  <a:gd name="connsiteY27" fmla="*/ 309200 h 779195"/>
                  <a:gd name="connsiteX28" fmla="*/ 605138 w 763898"/>
                  <a:gd name="connsiteY28" fmla="*/ 696783 h 779195"/>
                  <a:gd name="connsiteX29" fmla="*/ 446918 w 763898"/>
                  <a:gd name="connsiteY29" fmla="*/ 702161 h 779195"/>
                  <a:gd name="connsiteX30" fmla="*/ 438523 w 763898"/>
                  <a:gd name="connsiteY30" fmla="*/ 698709 h 779195"/>
                  <a:gd name="connsiteX31" fmla="*/ 427707 w 763898"/>
                  <a:gd name="connsiteY31" fmla="*/ 709217 h 779195"/>
                  <a:gd name="connsiteX32" fmla="*/ 119174 w 763898"/>
                  <a:gd name="connsiteY32" fmla="*/ 745997 h 779195"/>
                  <a:gd name="connsiteX33" fmla="*/ 76321 w 763898"/>
                  <a:gd name="connsiteY33" fmla="*/ 712942 h 77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3898" h="779195">
                    <a:moveTo>
                      <a:pt x="361014" y="200624"/>
                    </a:moveTo>
                    <a:lnTo>
                      <a:pt x="416593" y="178492"/>
                    </a:lnTo>
                    <a:lnTo>
                      <a:pt x="418174" y="146523"/>
                    </a:lnTo>
                    <a:lnTo>
                      <a:pt x="411175" y="105540"/>
                    </a:lnTo>
                    <a:lnTo>
                      <a:pt x="379110" y="156813"/>
                    </a:lnTo>
                    <a:close/>
                    <a:moveTo>
                      <a:pt x="76321" y="712942"/>
                    </a:moveTo>
                    <a:cubicBezTo>
                      <a:pt x="9329" y="647411"/>
                      <a:pt x="-15232" y="544030"/>
                      <a:pt x="9301" y="441991"/>
                    </a:cubicBezTo>
                    <a:lnTo>
                      <a:pt x="16214" y="420594"/>
                    </a:lnTo>
                    <a:lnTo>
                      <a:pt x="16197" y="420503"/>
                    </a:lnTo>
                    <a:cubicBezTo>
                      <a:pt x="10387" y="301422"/>
                      <a:pt x="110217" y="178640"/>
                      <a:pt x="261413" y="130459"/>
                    </a:cubicBezTo>
                    <a:cubicBezTo>
                      <a:pt x="232367" y="177451"/>
                      <a:pt x="214722" y="225682"/>
                      <a:pt x="207771" y="272941"/>
                    </a:cubicBezTo>
                    <a:lnTo>
                      <a:pt x="207277" y="286798"/>
                    </a:lnTo>
                    <a:lnTo>
                      <a:pt x="211049" y="283117"/>
                    </a:lnTo>
                    <a:lnTo>
                      <a:pt x="218232" y="255569"/>
                    </a:lnTo>
                    <a:cubicBezTo>
                      <a:pt x="242413" y="187502"/>
                      <a:pt x="290918" y="134665"/>
                      <a:pt x="350773" y="112501"/>
                    </a:cubicBezTo>
                    <a:lnTo>
                      <a:pt x="410527" y="101746"/>
                    </a:lnTo>
                    <a:lnTo>
                      <a:pt x="405766" y="73866"/>
                    </a:lnTo>
                    <a:cubicBezTo>
                      <a:pt x="398913" y="49356"/>
                      <a:pt x="389305" y="24645"/>
                      <a:pt x="376830" y="0"/>
                    </a:cubicBezTo>
                    <a:cubicBezTo>
                      <a:pt x="439640" y="26079"/>
                      <a:pt x="491885" y="65009"/>
                      <a:pt x="529833" y="110286"/>
                    </a:cubicBezTo>
                    <a:lnTo>
                      <a:pt x="542497" y="128357"/>
                    </a:lnTo>
                    <a:lnTo>
                      <a:pt x="586043" y="111017"/>
                    </a:lnTo>
                    <a:lnTo>
                      <a:pt x="587208" y="85727"/>
                    </a:lnTo>
                    <a:cubicBezTo>
                      <a:pt x="665110" y="159755"/>
                      <a:pt x="701663" y="258833"/>
                      <a:pt x="693352" y="348800"/>
                    </a:cubicBezTo>
                    <a:lnTo>
                      <a:pt x="691988" y="355698"/>
                    </a:lnTo>
                    <a:lnTo>
                      <a:pt x="694495" y="365590"/>
                    </a:lnTo>
                    <a:lnTo>
                      <a:pt x="694356" y="389185"/>
                    </a:lnTo>
                    <a:lnTo>
                      <a:pt x="701851" y="379889"/>
                    </a:lnTo>
                    <a:cubicBezTo>
                      <a:pt x="715993" y="358263"/>
                      <a:pt x="728368" y="334662"/>
                      <a:pt x="738692" y="309200"/>
                    </a:cubicBezTo>
                    <a:cubicBezTo>
                      <a:pt x="801910" y="469101"/>
                      <a:pt x="742116" y="642628"/>
                      <a:pt x="605138" y="696783"/>
                    </a:cubicBezTo>
                    <a:cubicBezTo>
                      <a:pt x="553771" y="717091"/>
                      <a:pt x="498844" y="717729"/>
                      <a:pt x="446918" y="702161"/>
                    </a:cubicBezTo>
                    <a:lnTo>
                      <a:pt x="438523" y="698709"/>
                    </a:lnTo>
                    <a:lnTo>
                      <a:pt x="427707" y="709217"/>
                    </a:lnTo>
                    <a:cubicBezTo>
                      <a:pt x="335539" y="784253"/>
                      <a:pt x="213933" y="802784"/>
                      <a:pt x="119174" y="745997"/>
                    </a:cubicBezTo>
                    <a:cubicBezTo>
                      <a:pt x="103381" y="736532"/>
                      <a:pt x="89081" y="725424"/>
                      <a:pt x="76321" y="712942"/>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Freeform: Shape 75">
                <a:extLst>
                  <a:ext uri="{FF2B5EF4-FFF2-40B4-BE49-F238E27FC236}">
                    <a16:creationId xmlns:a16="http://schemas.microsoft.com/office/drawing/2014/main" id="{3E0CE753-423C-B259-DAAB-266875AF4F6E}"/>
                  </a:ext>
                </a:extLst>
              </p:cNvPr>
              <p:cNvSpPr/>
              <p:nvPr/>
            </p:nvSpPr>
            <p:spPr>
              <a:xfrm rot="11676570">
                <a:off x="4380915" y="2020750"/>
                <a:ext cx="763898" cy="779195"/>
              </a:xfrm>
              <a:custGeom>
                <a:avLst/>
                <a:gdLst>
                  <a:gd name="connsiteX0" fmla="*/ 361014 w 763898"/>
                  <a:gd name="connsiteY0" fmla="*/ 200624 h 779195"/>
                  <a:gd name="connsiteX1" fmla="*/ 416593 w 763898"/>
                  <a:gd name="connsiteY1" fmla="*/ 178492 h 779195"/>
                  <a:gd name="connsiteX2" fmla="*/ 418174 w 763898"/>
                  <a:gd name="connsiteY2" fmla="*/ 146523 h 779195"/>
                  <a:gd name="connsiteX3" fmla="*/ 411175 w 763898"/>
                  <a:gd name="connsiteY3" fmla="*/ 105540 h 779195"/>
                  <a:gd name="connsiteX4" fmla="*/ 379110 w 763898"/>
                  <a:gd name="connsiteY4" fmla="*/ 156813 h 779195"/>
                  <a:gd name="connsiteX5" fmla="*/ 76321 w 763898"/>
                  <a:gd name="connsiteY5" fmla="*/ 712942 h 779195"/>
                  <a:gd name="connsiteX6" fmla="*/ 9301 w 763898"/>
                  <a:gd name="connsiteY6" fmla="*/ 441991 h 779195"/>
                  <a:gd name="connsiteX7" fmla="*/ 16214 w 763898"/>
                  <a:gd name="connsiteY7" fmla="*/ 420594 h 779195"/>
                  <a:gd name="connsiteX8" fmla="*/ 16197 w 763898"/>
                  <a:gd name="connsiteY8" fmla="*/ 420503 h 779195"/>
                  <a:gd name="connsiteX9" fmla="*/ 261413 w 763898"/>
                  <a:gd name="connsiteY9" fmla="*/ 130459 h 779195"/>
                  <a:gd name="connsiteX10" fmla="*/ 207771 w 763898"/>
                  <a:gd name="connsiteY10" fmla="*/ 272941 h 779195"/>
                  <a:gd name="connsiteX11" fmla="*/ 207277 w 763898"/>
                  <a:gd name="connsiteY11" fmla="*/ 286798 h 779195"/>
                  <a:gd name="connsiteX12" fmla="*/ 211049 w 763898"/>
                  <a:gd name="connsiteY12" fmla="*/ 283117 h 779195"/>
                  <a:gd name="connsiteX13" fmla="*/ 218232 w 763898"/>
                  <a:gd name="connsiteY13" fmla="*/ 255569 h 779195"/>
                  <a:gd name="connsiteX14" fmla="*/ 350773 w 763898"/>
                  <a:gd name="connsiteY14" fmla="*/ 112501 h 779195"/>
                  <a:gd name="connsiteX15" fmla="*/ 410527 w 763898"/>
                  <a:gd name="connsiteY15" fmla="*/ 101746 h 779195"/>
                  <a:gd name="connsiteX16" fmla="*/ 405766 w 763898"/>
                  <a:gd name="connsiteY16" fmla="*/ 73866 h 779195"/>
                  <a:gd name="connsiteX17" fmla="*/ 376830 w 763898"/>
                  <a:gd name="connsiteY17" fmla="*/ 0 h 779195"/>
                  <a:gd name="connsiteX18" fmla="*/ 529833 w 763898"/>
                  <a:gd name="connsiteY18" fmla="*/ 110286 h 779195"/>
                  <a:gd name="connsiteX19" fmla="*/ 542497 w 763898"/>
                  <a:gd name="connsiteY19" fmla="*/ 128357 h 779195"/>
                  <a:gd name="connsiteX20" fmla="*/ 586043 w 763898"/>
                  <a:gd name="connsiteY20" fmla="*/ 111017 h 779195"/>
                  <a:gd name="connsiteX21" fmla="*/ 587208 w 763898"/>
                  <a:gd name="connsiteY21" fmla="*/ 85727 h 779195"/>
                  <a:gd name="connsiteX22" fmla="*/ 693352 w 763898"/>
                  <a:gd name="connsiteY22" fmla="*/ 348800 h 779195"/>
                  <a:gd name="connsiteX23" fmla="*/ 691988 w 763898"/>
                  <a:gd name="connsiteY23" fmla="*/ 355698 h 779195"/>
                  <a:gd name="connsiteX24" fmla="*/ 694495 w 763898"/>
                  <a:gd name="connsiteY24" fmla="*/ 365590 h 779195"/>
                  <a:gd name="connsiteX25" fmla="*/ 694356 w 763898"/>
                  <a:gd name="connsiteY25" fmla="*/ 389185 h 779195"/>
                  <a:gd name="connsiteX26" fmla="*/ 701851 w 763898"/>
                  <a:gd name="connsiteY26" fmla="*/ 379889 h 779195"/>
                  <a:gd name="connsiteX27" fmla="*/ 738692 w 763898"/>
                  <a:gd name="connsiteY27" fmla="*/ 309200 h 779195"/>
                  <a:gd name="connsiteX28" fmla="*/ 605138 w 763898"/>
                  <a:gd name="connsiteY28" fmla="*/ 696783 h 779195"/>
                  <a:gd name="connsiteX29" fmla="*/ 446918 w 763898"/>
                  <a:gd name="connsiteY29" fmla="*/ 702161 h 779195"/>
                  <a:gd name="connsiteX30" fmla="*/ 438523 w 763898"/>
                  <a:gd name="connsiteY30" fmla="*/ 698709 h 779195"/>
                  <a:gd name="connsiteX31" fmla="*/ 427707 w 763898"/>
                  <a:gd name="connsiteY31" fmla="*/ 709217 h 779195"/>
                  <a:gd name="connsiteX32" fmla="*/ 119174 w 763898"/>
                  <a:gd name="connsiteY32" fmla="*/ 745997 h 779195"/>
                  <a:gd name="connsiteX33" fmla="*/ 76321 w 763898"/>
                  <a:gd name="connsiteY33" fmla="*/ 712942 h 77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3898" h="779195">
                    <a:moveTo>
                      <a:pt x="361014" y="200624"/>
                    </a:moveTo>
                    <a:lnTo>
                      <a:pt x="416593" y="178492"/>
                    </a:lnTo>
                    <a:lnTo>
                      <a:pt x="418174" y="146523"/>
                    </a:lnTo>
                    <a:lnTo>
                      <a:pt x="411175" y="105540"/>
                    </a:lnTo>
                    <a:lnTo>
                      <a:pt x="379110" y="156813"/>
                    </a:lnTo>
                    <a:close/>
                    <a:moveTo>
                      <a:pt x="76321" y="712942"/>
                    </a:moveTo>
                    <a:cubicBezTo>
                      <a:pt x="9329" y="647411"/>
                      <a:pt x="-15232" y="544030"/>
                      <a:pt x="9301" y="441991"/>
                    </a:cubicBezTo>
                    <a:lnTo>
                      <a:pt x="16214" y="420594"/>
                    </a:lnTo>
                    <a:lnTo>
                      <a:pt x="16197" y="420503"/>
                    </a:lnTo>
                    <a:cubicBezTo>
                      <a:pt x="10387" y="301422"/>
                      <a:pt x="110217" y="178640"/>
                      <a:pt x="261413" y="130459"/>
                    </a:cubicBezTo>
                    <a:cubicBezTo>
                      <a:pt x="232367" y="177451"/>
                      <a:pt x="214722" y="225682"/>
                      <a:pt x="207771" y="272941"/>
                    </a:cubicBezTo>
                    <a:lnTo>
                      <a:pt x="207277" y="286798"/>
                    </a:lnTo>
                    <a:lnTo>
                      <a:pt x="211049" y="283117"/>
                    </a:lnTo>
                    <a:lnTo>
                      <a:pt x="218232" y="255569"/>
                    </a:lnTo>
                    <a:cubicBezTo>
                      <a:pt x="242413" y="187502"/>
                      <a:pt x="290918" y="134665"/>
                      <a:pt x="350773" y="112501"/>
                    </a:cubicBezTo>
                    <a:lnTo>
                      <a:pt x="410527" y="101746"/>
                    </a:lnTo>
                    <a:lnTo>
                      <a:pt x="405766" y="73866"/>
                    </a:lnTo>
                    <a:cubicBezTo>
                      <a:pt x="398913" y="49356"/>
                      <a:pt x="389305" y="24645"/>
                      <a:pt x="376830" y="0"/>
                    </a:cubicBezTo>
                    <a:cubicBezTo>
                      <a:pt x="439640" y="26079"/>
                      <a:pt x="491885" y="65009"/>
                      <a:pt x="529833" y="110286"/>
                    </a:cubicBezTo>
                    <a:lnTo>
                      <a:pt x="542497" y="128357"/>
                    </a:lnTo>
                    <a:lnTo>
                      <a:pt x="586043" y="111017"/>
                    </a:lnTo>
                    <a:lnTo>
                      <a:pt x="587208" y="85727"/>
                    </a:lnTo>
                    <a:cubicBezTo>
                      <a:pt x="665110" y="159755"/>
                      <a:pt x="701663" y="258833"/>
                      <a:pt x="693352" y="348800"/>
                    </a:cubicBezTo>
                    <a:lnTo>
                      <a:pt x="691988" y="355698"/>
                    </a:lnTo>
                    <a:lnTo>
                      <a:pt x="694495" y="365590"/>
                    </a:lnTo>
                    <a:lnTo>
                      <a:pt x="694356" y="389185"/>
                    </a:lnTo>
                    <a:lnTo>
                      <a:pt x="701851" y="379889"/>
                    </a:lnTo>
                    <a:cubicBezTo>
                      <a:pt x="715993" y="358263"/>
                      <a:pt x="728368" y="334662"/>
                      <a:pt x="738692" y="309200"/>
                    </a:cubicBezTo>
                    <a:cubicBezTo>
                      <a:pt x="801910" y="469101"/>
                      <a:pt x="742116" y="642628"/>
                      <a:pt x="605138" y="696783"/>
                    </a:cubicBezTo>
                    <a:cubicBezTo>
                      <a:pt x="553771" y="717091"/>
                      <a:pt x="498844" y="717729"/>
                      <a:pt x="446918" y="702161"/>
                    </a:cubicBezTo>
                    <a:lnTo>
                      <a:pt x="438523" y="698709"/>
                    </a:lnTo>
                    <a:lnTo>
                      <a:pt x="427707" y="709217"/>
                    </a:lnTo>
                    <a:cubicBezTo>
                      <a:pt x="335539" y="784253"/>
                      <a:pt x="213933" y="802784"/>
                      <a:pt x="119174" y="745997"/>
                    </a:cubicBezTo>
                    <a:cubicBezTo>
                      <a:pt x="103381" y="736532"/>
                      <a:pt x="89081" y="725424"/>
                      <a:pt x="76321" y="712942"/>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60DD9A32-5B63-A6FF-ABF8-B6556EFC38E0}"/>
                  </a:ext>
                </a:extLst>
              </p:cNvPr>
              <p:cNvSpPr/>
              <p:nvPr/>
            </p:nvSpPr>
            <p:spPr>
              <a:xfrm rot="11352554">
                <a:off x="4368548" y="2762112"/>
                <a:ext cx="619503" cy="815593"/>
              </a:xfrm>
              <a:custGeom>
                <a:avLst/>
                <a:gdLst>
                  <a:gd name="connsiteX0" fmla="*/ 85383 w 786014"/>
                  <a:gd name="connsiteY0" fmla="*/ 1016160 h 1034809"/>
                  <a:gd name="connsiteX1" fmla="*/ 24380 w 786014"/>
                  <a:gd name="connsiteY1" fmla="*/ 723368 h 1034809"/>
                  <a:gd name="connsiteX2" fmla="*/ 48832 w 786014"/>
                  <a:gd name="connsiteY2" fmla="*/ 653953 h 1034809"/>
                  <a:gd name="connsiteX3" fmla="*/ 21990 w 786014"/>
                  <a:gd name="connsiteY3" fmla="*/ 588227 h 1034809"/>
                  <a:gd name="connsiteX4" fmla="*/ 187647 w 786014"/>
                  <a:gd name="connsiteY4" fmla="*/ 146303 h 1034809"/>
                  <a:gd name="connsiteX5" fmla="*/ 166819 w 786014"/>
                  <a:gd name="connsiteY5" fmla="*/ 238628 h 1034809"/>
                  <a:gd name="connsiteX6" fmla="*/ 161091 w 786014"/>
                  <a:gd name="connsiteY6" fmla="*/ 332399 h 1034809"/>
                  <a:gd name="connsiteX7" fmla="*/ 193720 w 786014"/>
                  <a:gd name="connsiteY7" fmla="*/ 301833 h 1034809"/>
                  <a:gd name="connsiteX8" fmla="*/ 206109 w 786014"/>
                  <a:gd name="connsiteY8" fmla="*/ 257024 h 1034809"/>
                  <a:gd name="connsiteX9" fmla="*/ 362726 w 786014"/>
                  <a:gd name="connsiteY9" fmla="*/ 93557 h 1034809"/>
                  <a:gd name="connsiteX10" fmla="*/ 331760 w 786014"/>
                  <a:gd name="connsiteY10" fmla="*/ 175200 h 1034809"/>
                  <a:gd name="connsiteX11" fmla="*/ 314050 w 786014"/>
                  <a:gd name="connsiteY11" fmla="*/ 245902 h 1034809"/>
                  <a:gd name="connsiteX12" fmla="*/ 388118 w 786014"/>
                  <a:gd name="connsiteY12" fmla="*/ 216407 h 1034809"/>
                  <a:gd name="connsiteX13" fmla="*/ 392631 w 786014"/>
                  <a:gd name="connsiteY13" fmla="*/ 190887 h 1034809"/>
                  <a:gd name="connsiteX14" fmla="*/ 382057 w 786014"/>
                  <a:gd name="connsiteY14" fmla="*/ 2 h 1034809"/>
                  <a:gd name="connsiteX15" fmla="*/ 382058 w 786014"/>
                  <a:gd name="connsiteY15" fmla="*/ 0 h 1034809"/>
                  <a:gd name="connsiteX16" fmla="*/ 543006 w 786014"/>
                  <a:gd name="connsiteY16" fmla="*/ 243824 h 1034809"/>
                  <a:gd name="connsiteX17" fmla="*/ 543582 w 786014"/>
                  <a:gd name="connsiteY17" fmla="*/ 298974 h 1034809"/>
                  <a:gd name="connsiteX18" fmla="*/ 578815 w 786014"/>
                  <a:gd name="connsiteY18" fmla="*/ 345225 h 1034809"/>
                  <a:gd name="connsiteX19" fmla="*/ 667978 w 786014"/>
                  <a:gd name="connsiteY19" fmla="*/ 604065 h 1034809"/>
                  <a:gd name="connsiteX20" fmla="*/ 666983 w 786014"/>
                  <a:gd name="connsiteY20" fmla="*/ 608489 h 1034809"/>
                  <a:gd name="connsiteX21" fmla="*/ 705730 w 786014"/>
                  <a:gd name="connsiteY21" fmla="*/ 542165 h 1034809"/>
                  <a:gd name="connsiteX22" fmla="*/ 736922 w 786014"/>
                  <a:gd name="connsiteY22" fmla="*/ 447540 h 1034809"/>
                  <a:gd name="connsiteX23" fmla="*/ 736923 w 786014"/>
                  <a:gd name="connsiteY23" fmla="*/ 447540 h 1034809"/>
                  <a:gd name="connsiteX24" fmla="*/ 642142 w 786014"/>
                  <a:gd name="connsiteY24" fmla="*/ 975896 h 1034809"/>
                  <a:gd name="connsiteX25" fmla="*/ 407282 w 786014"/>
                  <a:gd name="connsiteY25" fmla="*/ 924974 h 1034809"/>
                  <a:gd name="connsiteX26" fmla="*/ 396513 w 786014"/>
                  <a:gd name="connsiteY26" fmla="*/ 915484 h 1034809"/>
                  <a:gd name="connsiteX27" fmla="*/ 388385 w 786014"/>
                  <a:gd name="connsiteY27" fmla="*/ 915526 h 1034809"/>
                  <a:gd name="connsiteX28" fmla="*/ 357536 w 786014"/>
                  <a:gd name="connsiteY28" fmla="*/ 944615 h 1034809"/>
                  <a:gd name="connsiteX29" fmla="*/ 85383 w 786014"/>
                  <a:gd name="connsiteY29" fmla="*/ 1016160 h 103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6014" h="1034809">
                    <a:moveTo>
                      <a:pt x="85383" y="1016160"/>
                    </a:moveTo>
                    <a:cubicBezTo>
                      <a:pt x="11651" y="971973"/>
                      <a:pt x="-7674" y="857776"/>
                      <a:pt x="24380" y="723368"/>
                    </a:cubicBezTo>
                    <a:lnTo>
                      <a:pt x="48832" y="653953"/>
                    </a:lnTo>
                    <a:lnTo>
                      <a:pt x="21990" y="588227"/>
                    </a:lnTo>
                    <a:cubicBezTo>
                      <a:pt x="-40182" y="393125"/>
                      <a:pt x="33985" y="195269"/>
                      <a:pt x="187647" y="146303"/>
                    </a:cubicBezTo>
                    <a:cubicBezTo>
                      <a:pt x="178216" y="176027"/>
                      <a:pt x="171276" y="206940"/>
                      <a:pt x="166819" y="238628"/>
                    </a:cubicBezTo>
                    <a:lnTo>
                      <a:pt x="161091" y="332399"/>
                    </a:lnTo>
                    <a:lnTo>
                      <a:pt x="193720" y="301833"/>
                    </a:lnTo>
                    <a:lnTo>
                      <a:pt x="206109" y="257024"/>
                    </a:lnTo>
                    <a:cubicBezTo>
                      <a:pt x="240051" y="158400"/>
                      <a:pt x="297531" y="93557"/>
                      <a:pt x="362726" y="93557"/>
                    </a:cubicBezTo>
                    <a:cubicBezTo>
                      <a:pt x="351077" y="119015"/>
                      <a:pt x="340729" y="146362"/>
                      <a:pt x="331760" y="175200"/>
                    </a:cubicBezTo>
                    <a:lnTo>
                      <a:pt x="314050" y="245902"/>
                    </a:lnTo>
                    <a:lnTo>
                      <a:pt x="388118" y="216407"/>
                    </a:lnTo>
                    <a:lnTo>
                      <a:pt x="392631" y="190887"/>
                    </a:lnTo>
                    <a:cubicBezTo>
                      <a:pt x="399214" y="125566"/>
                      <a:pt x="395800" y="60839"/>
                      <a:pt x="382057" y="2"/>
                    </a:cubicBezTo>
                    <a:lnTo>
                      <a:pt x="382058" y="0"/>
                    </a:lnTo>
                    <a:cubicBezTo>
                      <a:pt x="475150" y="38652"/>
                      <a:pt x="532360" y="132616"/>
                      <a:pt x="543006" y="243824"/>
                    </a:cubicBezTo>
                    <a:lnTo>
                      <a:pt x="543582" y="298974"/>
                    </a:lnTo>
                    <a:lnTo>
                      <a:pt x="578815" y="345225"/>
                    </a:lnTo>
                    <a:cubicBezTo>
                      <a:pt x="641462" y="437868"/>
                      <a:pt x="673579" y="531102"/>
                      <a:pt x="667978" y="604065"/>
                    </a:cubicBezTo>
                    <a:lnTo>
                      <a:pt x="666983" y="608489"/>
                    </a:lnTo>
                    <a:lnTo>
                      <a:pt x="705730" y="542165"/>
                    </a:lnTo>
                    <a:cubicBezTo>
                      <a:pt x="718471" y="513615"/>
                      <a:pt x="728969" y="482034"/>
                      <a:pt x="736922" y="447540"/>
                    </a:cubicBezTo>
                    <a:lnTo>
                      <a:pt x="736923" y="447540"/>
                    </a:lnTo>
                    <a:cubicBezTo>
                      <a:pt x="829619" y="682000"/>
                      <a:pt x="787184" y="918553"/>
                      <a:pt x="642142" y="975896"/>
                    </a:cubicBezTo>
                    <a:cubicBezTo>
                      <a:pt x="569621" y="1004568"/>
                      <a:pt x="485180" y="983008"/>
                      <a:pt x="407282" y="924974"/>
                    </a:cubicBezTo>
                    <a:lnTo>
                      <a:pt x="396513" y="915484"/>
                    </a:lnTo>
                    <a:lnTo>
                      <a:pt x="388385" y="915526"/>
                    </a:lnTo>
                    <a:lnTo>
                      <a:pt x="357536" y="944615"/>
                    </a:lnTo>
                    <a:cubicBezTo>
                      <a:pt x="258556" y="1026864"/>
                      <a:pt x="155605" y="1058242"/>
                      <a:pt x="85383" y="1016160"/>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8" name="Group 77">
              <a:extLst>
                <a:ext uri="{FF2B5EF4-FFF2-40B4-BE49-F238E27FC236}">
                  <a16:creationId xmlns:a16="http://schemas.microsoft.com/office/drawing/2014/main" id="{1618B358-1CF8-F6F0-54A1-573ED58A90F2}"/>
                </a:ext>
              </a:extLst>
            </p:cNvPr>
            <p:cNvGrpSpPr/>
            <p:nvPr/>
          </p:nvGrpSpPr>
          <p:grpSpPr>
            <a:xfrm>
              <a:off x="5589499" y="2917106"/>
              <a:ext cx="1274259" cy="3107372"/>
              <a:chOff x="3792707" y="1538093"/>
              <a:chExt cx="1774400" cy="4327001"/>
            </a:xfrm>
          </p:grpSpPr>
          <p:sp>
            <p:nvSpPr>
              <p:cNvPr id="79" name="Freeform: Shape 78">
                <a:extLst>
                  <a:ext uri="{FF2B5EF4-FFF2-40B4-BE49-F238E27FC236}">
                    <a16:creationId xmlns:a16="http://schemas.microsoft.com/office/drawing/2014/main" id="{2DACC9F7-0F18-8E90-4022-10DF9641D7A4}"/>
                  </a:ext>
                </a:extLst>
              </p:cNvPr>
              <p:cNvSpPr/>
              <p:nvPr/>
            </p:nvSpPr>
            <p:spPr>
              <a:xfrm rot="15755932">
                <a:off x="3800356" y="2277183"/>
                <a:ext cx="763898" cy="779195"/>
              </a:xfrm>
              <a:custGeom>
                <a:avLst/>
                <a:gdLst>
                  <a:gd name="connsiteX0" fmla="*/ 361014 w 763898"/>
                  <a:gd name="connsiteY0" fmla="*/ 200624 h 779195"/>
                  <a:gd name="connsiteX1" fmla="*/ 416593 w 763898"/>
                  <a:gd name="connsiteY1" fmla="*/ 178492 h 779195"/>
                  <a:gd name="connsiteX2" fmla="*/ 418174 w 763898"/>
                  <a:gd name="connsiteY2" fmla="*/ 146523 h 779195"/>
                  <a:gd name="connsiteX3" fmla="*/ 411175 w 763898"/>
                  <a:gd name="connsiteY3" fmla="*/ 105540 h 779195"/>
                  <a:gd name="connsiteX4" fmla="*/ 379110 w 763898"/>
                  <a:gd name="connsiteY4" fmla="*/ 156813 h 779195"/>
                  <a:gd name="connsiteX5" fmla="*/ 76321 w 763898"/>
                  <a:gd name="connsiteY5" fmla="*/ 712942 h 779195"/>
                  <a:gd name="connsiteX6" fmla="*/ 9301 w 763898"/>
                  <a:gd name="connsiteY6" fmla="*/ 441991 h 779195"/>
                  <a:gd name="connsiteX7" fmla="*/ 16214 w 763898"/>
                  <a:gd name="connsiteY7" fmla="*/ 420594 h 779195"/>
                  <a:gd name="connsiteX8" fmla="*/ 16197 w 763898"/>
                  <a:gd name="connsiteY8" fmla="*/ 420503 h 779195"/>
                  <a:gd name="connsiteX9" fmla="*/ 261413 w 763898"/>
                  <a:gd name="connsiteY9" fmla="*/ 130459 h 779195"/>
                  <a:gd name="connsiteX10" fmla="*/ 207771 w 763898"/>
                  <a:gd name="connsiteY10" fmla="*/ 272941 h 779195"/>
                  <a:gd name="connsiteX11" fmla="*/ 207277 w 763898"/>
                  <a:gd name="connsiteY11" fmla="*/ 286798 h 779195"/>
                  <a:gd name="connsiteX12" fmla="*/ 211049 w 763898"/>
                  <a:gd name="connsiteY12" fmla="*/ 283117 h 779195"/>
                  <a:gd name="connsiteX13" fmla="*/ 218232 w 763898"/>
                  <a:gd name="connsiteY13" fmla="*/ 255569 h 779195"/>
                  <a:gd name="connsiteX14" fmla="*/ 350773 w 763898"/>
                  <a:gd name="connsiteY14" fmla="*/ 112501 h 779195"/>
                  <a:gd name="connsiteX15" fmla="*/ 410527 w 763898"/>
                  <a:gd name="connsiteY15" fmla="*/ 101746 h 779195"/>
                  <a:gd name="connsiteX16" fmla="*/ 405766 w 763898"/>
                  <a:gd name="connsiteY16" fmla="*/ 73866 h 779195"/>
                  <a:gd name="connsiteX17" fmla="*/ 376830 w 763898"/>
                  <a:gd name="connsiteY17" fmla="*/ 0 h 779195"/>
                  <a:gd name="connsiteX18" fmla="*/ 529833 w 763898"/>
                  <a:gd name="connsiteY18" fmla="*/ 110286 h 779195"/>
                  <a:gd name="connsiteX19" fmla="*/ 542497 w 763898"/>
                  <a:gd name="connsiteY19" fmla="*/ 128357 h 779195"/>
                  <a:gd name="connsiteX20" fmla="*/ 586043 w 763898"/>
                  <a:gd name="connsiteY20" fmla="*/ 111017 h 779195"/>
                  <a:gd name="connsiteX21" fmla="*/ 587208 w 763898"/>
                  <a:gd name="connsiteY21" fmla="*/ 85727 h 779195"/>
                  <a:gd name="connsiteX22" fmla="*/ 693352 w 763898"/>
                  <a:gd name="connsiteY22" fmla="*/ 348800 h 779195"/>
                  <a:gd name="connsiteX23" fmla="*/ 691988 w 763898"/>
                  <a:gd name="connsiteY23" fmla="*/ 355698 h 779195"/>
                  <a:gd name="connsiteX24" fmla="*/ 694495 w 763898"/>
                  <a:gd name="connsiteY24" fmla="*/ 365590 h 779195"/>
                  <a:gd name="connsiteX25" fmla="*/ 694356 w 763898"/>
                  <a:gd name="connsiteY25" fmla="*/ 389185 h 779195"/>
                  <a:gd name="connsiteX26" fmla="*/ 701851 w 763898"/>
                  <a:gd name="connsiteY26" fmla="*/ 379889 h 779195"/>
                  <a:gd name="connsiteX27" fmla="*/ 738692 w 763898"/>
                  <a:gd name="connsiteY27" fmla="*/ 309200 h 779195"/>
                  <a:gd name="connsiteX28" fmla="*/ 605138 w 763898"/>
                  <a:gd name="connsiteY28" fmla="*/ 696783 h 779195"/>
                  <a:gd name="connsiteX29" fmla="*/ 446918 w 763898"/>
                  <a:gd name="connsiteY29" fmla="*/ 702161 h 779195"/>
                  <a:gd name="connsiteX30" fmla="*/ 438523 w 763898"/>
                  <a:gd name="connsiteY30" fmla="*/ 698709 h 779195"/>
                  <a:gd name="connsiteX31" fmla="*/ 427707 w 763898"/>
                  <a:gd name="connsiteY31" fmla="*/ 709217 h 779195"/>
                  <a:gd name="connsiteX32" fmla="*/ 119174 w 763898"/>
                  <a:gd name="connsiteY32" fmla="*/ 745997 h 779195"/>
                  <a:gd name="connsiteX33" fmla="*/ 76321 w 763898"/>
                  <a:gd name="connsiteY33" fmla="*/ 712942 h 77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3898" h="779195">
                    <a:moveTo>
                      <a:pt x="361014" y="200624"/>
                    </a:moveTo>
                    <a:lnTo>
                      <a:pt x="416593" y="178492"/>
                    </a:lnTo>
                    <a:lnTo>
                      <a:pt x="418174" y="146523"/>
                    </a:lnTo>
                    <a:lnTo>
                      <a:pt x="411175" y="105540"/>
                    </a:lnTo>
                    <a:lnTo>
                      <a:pt x="379110" y="156813"/>
                    </a:lnTo>
                    <a:close/>
                    <a:moveTo>
                      <a:pt x="76321" y="712942"/>
                    </a:moveTo>
                    <a:cubicBezTo>
                      <a:pt x="9329" y="647411"/>
                      <a:pt x="-15232" y="544030"/>
                      <a:pt x="9301" y="441991"/>
                    </a:cubicBezTo>
                    <a:lnTo>
                      <a:pt x="16214" y="420594"/>
                    </a:lnTo>
                    <a:lnTo>
                      <a:pt x="16197" y="420503"/>
                    </a:lnTo>
                    <a:cubicBezTo>
                      <a:pt x="10387" y="301422"/>
                      <a:pt x="110217" y="178640"/>
                      <a:pt x="261413" y="130459"/>
                    </a:cubicBezTo>
                    <a:cubicBezTo>
                      <a:pt x="232367" y="177451"/>
                      <a:pt x="214722" y="225682"/>
                      <a:pt x="207771" y="272941"/>
                    </a:cubicBezTo>
                    <a:lnTo>
                      <a:pt x="207277" y="286798"/>
                    </a:lnTo>
                    <a:lnTo>
                      <a:pt x="211049" y="283117"/>
                    </a:lnTo>
                    <a:lnTo>
                      <a:pt x="218232" y="255569"/>
                    </a:lnTo>
                    <a:cubicBezTo>
                      <a:pt x="242413" y="187502"/>
                      <a:pt x="290918" y="134665"/>
                      <a:pt x="350773" y="112501"/>
                    </a:cubicBezTo>
                    <a:lnTo>
                      <a:pt x="410527" y="101746"/>
                    </a:lnTo>
                    <a:lnTo>
                      <a:pt x="405766" y="73866"/>
                    </a:lnTo>
                    <a:cubicBezTo>
                      <a:pt x="398913" y="49356"/>
                      <a:pt x="389305" y="24645"/>
                      <a:pt x="376830" y="0"/>
                    </a:cubicBezTo>
                    <a:cubicBezTo>
                      <a:pt x="439640" y="26079"/>
                      <a:pt x="491885" y="65009"/>
                      <a:pt x="529833" y="110286"/>
                    </a:cubicBezTo>
                    <a:lnTo>
                      <a:pt x="542497" y="128357"/>
                    </a:lnTo>
                    <a:lnTo>
                      <a:pt x="586043" y="111017"/>
                    </a:lnTo>
                    <a:lnTo>
                      <a:pt x="587208" y="85727"/>
                    </a:lnTo>
                    <a:cubicBezTo>
                      <a:pt x="665110" y="159755"/>
                      <a:pt x="701663" y="258833"/>
                      <a:pt x="693352" y="348800"/>
                    </a:cubicBezTo>
                    <a:lnTo>
                      <a:pt x="691988" y="355698"/>
                    </a:lnTo>
                    <a:lnTo>
                      <a:pt x="694495" y="365590"/>
                    </a:lnTo>
                    <a:lnTo>
                      <a:pt x="694356" y="389185"/>
                    </a:lnTo>
                    <a:lnTo>
                      <a:pt x="701851" y="379889"/>
                    </a:lnTo>
                    <a:cubicBezTo>
                      <a:pt x="715993" y="358263"/>
                      <a:pt x="728368" y="334662"/>
                      <a:pt x="738692" y="309200"/>
                    </a:cubicBezTo>
                    <a:cubicBezTo>
                      <a:pt x="801910" y="469101"/>
                      <a:pt x="742116" y="642628"/>
                      <a:pt x="605138" y="696783"/>
                    </a:cubicBezTo>
                    <a:cubicBezTo>
                      <a:pt x="553771" y="717091"/>
                      <a:pt x="498844" y="717729"/>
                      <a:pt x="446918" y="702161"/>
                    </a:cubicBezTo>
                    <a:lnTo>
                      <a:pt x="438523" y="698709"/>
                    </a:lnTo>
                    <a:lnTo>
                      <a:pt x="427707" y="709217"/>
                    </a:lnTo>
                    <a:cubicBezTo>
                      <a:pt x="335539" y="784253"/>
                      <a:pt x="213933" y="802784"/>
                      <a:pt x="119174" y="745997"/>
                    </a:cubicBezTo>
                    <a:cubicBezTo>
                      <a:pt x="103381" y="736532"/>
                      <a:pt x="89081" y="725424"/>
                      <a:pt x="76321" y="712942"/>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Wave 79">
                <a:extLst>
                  <a:ext uri="{FF2B5EF4-FFF2-40B4-BE49-F238E27FC236}">
                    <a16:creationId xmlns:a16="http://schemas.microsoft.com/office/drawing/2014/main" id="{CF25D458-1C00-F17F-041F-88819B98DFFF}"/>
                  </a:ext>
                </a:extLst>
              </p:cNvPr>
              <p:cNvSpPr/>
              <p:nvPr/>
            </p:nvSpPr>
            <p:spPr>
              <a:xfrm rot="5400000">
                <a:off x="3860735" y="2689053"/>
                <a:ext cx="1726128" cy="147351"/>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Wave 80">
                <a:extLst>
                  <a:ext uri="{FF2B5EF4-FFF2-40B4-BE49-F238E27FC236}">
                    <a16:creationId xmlns:a16="http://schemas.microsoft.com/office/drawing/2014/main" id="{5ED4890B-DF5D-6D75-757B-F88B327A058D}"/>
                  </a:ext>
                </a:extLst>
              </p:cNvPr>
              <p:cNvSpPr/>
              <p:nvPr/>
            </p:nvSpPr>
            <p:spPr>
              <a:xfrm rot="5400000">
                <a:off x="3388071" y="4396749"/>
                <a:ext cx="2612518" cy="324172"/>
              </a:xfrm>
              <a:prstGeom prst="wave">
                <a:avLst>
                  <a:gd name="adj1" fmla="val 20000"/>
                  <a:gd name="adj2" fmla="val -164"/>
                </a:avLst>
              </a:prstGeom>
              <a:solidFill>
                <a:srgbClr val="D7BF8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0CDE813-D938-38E2-1556-E5ED954F714B}"/>
                  </a:ext>
                </a:extLst>
              </p:cNvPr>
              <p:cNvSpPr/>
              <p:nvPr/>
            </p:nvSpPr>
            <p:spPr>
              <a:xfrm rot="8398572">
                <a:off x="4803209" y="1730999"/>
                <a:ext cx="763898" cy="779195"/>
              </a:xfrm>
              <a:custGeom>
                <a:avLst/>
                <a:gdLst>
                  <a:gd name="connsiteX0" fmla="*/ 361014 w 763898"/>
                  <a:gd name="connsiteY0" fmla="*/ 200624 h 779195"/>
                  <a:gd name="connsiteX1" fmla="*/ 416593 w 763898"/>
                  <a:gd name="connsiteY1" fmla="*/ 178492 h 779195"/>
                  <a:gd name="connsiteX2" fmla="*/ 418174 w 763898"/>
                  <a:gd name="connsiteY2" fmla="*/ 146523 h 779195"/>
                  <a:gd name="connsiteX3" fmla="*/ 411175 w 763898"/>
                  <a:gd name="connsiteY3" fmla="*/ 105540 h 779195"/>
                  <a:gd name="connsiteX4" fmla="*/ 379110 w 763898"/>
                  <a:gd name="connsiteY4" fmla="*/ 156813 h 779195"/>
                  <a:gd name="connsiteX5" fmla="*/ 76321 w 763898"/>
                  <a:gd name="connsiteY5" fmla="*/ 712942 h 779195"/>
                  <a:gd name="connsiteX6" fmla="*/ 9301 w 763898"/>
                  <a:gd name="connsiteY6" fmla="*/ 441991 h 779195"/>
                  <a:gd name="connsiteX7" fmla="*/ 16214 w 763898"/>
                  <a:gd name="connsiteY7" fmla="*/ 420594 h 779195"/>
                  <a:gd name="connsiteX8" fmla="*/ 16197 w 763898"/>
                  <a:gd name="connsiteY8" fmla="*/ 420503 h 779195"/>
                  <a:gd name="connsiteX9" fmla="*/ 261413 w 763898"/>
                  <a:gd name="connsiteY9" fmla="*/ 130459 h 779195"/>
                  <a:gd name="connsiteX10" fmla="*/ 207771 w 763898"/>
                  <a:gd name="connsiteY10" fmla="*/ 272941 h 779195"/>
                  <a:gd name="connsiteX11" fmla="*/ 207277 w 763898"/>
                  <a:gd name="connsiteY11" fmla="*/ 286798 h 779195"/>
                  <a:gd name="connsiteX12" fmla="*/ 211049 w 763898"/>
                  <a:gd name="connsiteY12" fmla="*/ 283117 h 779195"/>
                  <a:gd name="connsiteX13" fmla="*/ 218232 w 763898"/>
                  <a:gd name="connsiteY13" fmla="*/ 255569 h 779195"/>
                  <a:gd name="connsiteX14" fmla="*/ 350773 w 763898"/>
                  <a:gd name="connsiteY14" fmla="*/ 112501 h 779195"/>
                  <a:gd name="connsiteX15" fmla="*/ 410527 w 763898"/>
                  <a:gd name="connsiteY15" fmla="*/ 101746 h 779195"/>
                  <a:gd name="connsiteX16" fmla="*/ 405766 w 763898"/>
                  <a:gd name="connsiteY16" fmla="*/ 73866 h 779195"/>
                  <a:gd name="connsiteX17" fmla="*/ 376830 w 763898"/>
                  <a:gd name="connsiteY17" fmla="*/ 0 h 779195"/>
                  <a:gd name="connsiteX18" fmla="*/ 529833 w 763898"/>
                  <a:gd name="connsiteY18" fmla="*/ 110286 h 779195"/>
                  <a:gd name="connsiteX19" fmla="*/ 542497 w 763898"/>
                  <a:gd name="connsiteY19" fmla="*/ 128357 h 779195"/>
                  <a:gd name="connsiteX20" fmla="*/ 586043 w 763898"/>
                  <a:gd name="connsiteY20" fmla="*/ 111017 h 779195"/>
                  <a:gd name="connsiteX21" fmla="*/ 587208 w 763898"/>
                  <a:gd name="connsiteY21" fmla="*/ 85727 h 779195"/>
                  <a:gd name="connsiteX22" fmla="*/ 693352 w 763898"/>
                  <a:gd name="connsiteY22" fmla="*/ 348800 h 779195"/>
                  <a:gd name="connsiteX23" fmla="*/ 691988 w 763898"/>
                  <a:gd name="connsiteY23" fmla="*/ 355698 h 779195"/>
                  <a:gd name="connsiteX24" fmla="*/ 694495 w 763898"/>
                  <a:gd name="connsiteY24" fmla="*/ 365590 h 779195"/>
                  <a:gd name="connsiteX25" fmla="*/ 694356 w 763898"/>
                  <a:gd name="connsiteY25" fmla="*/ 389185 h 779195"/>
                  <a:gd name="connsiteX26" fmla="*/ 701851 w 763898"/>
                  <a:gd name="connsiteY26" fmla="*/ 379889 h 779195"/>
                  <a:gd name="connsiteX27" fmla="*/ 738692 w 763898"/>
                  <a:gd name="connsiteY27" fmla="*/ 309200 h 779195"/>
                  <a:gd name="connsiteX28" fmla="*/ 605138 w 763898"/>
                  <a:gd name="connsiteY28" fmla="*/ 696783 h 779195"/>
                  <a:gd name="connsiteX29" fmla="*/ 446918 w 763898"/>
                  <a:gd name="connsiteY29" fmla="*/ 702161 h 779195"/>
                  <a:gd name="connsiteX30" fmla="*/ 438523 w 763898"/>
                  <a:gd name="connsiteY30" fmla="*/ 698709 h 779195"/>
                  <a:gd name="connsiteX31" fmla="*/ 427707 w 763898"/>
                  <a:gd name="connsiteY31" fmla="*/ 709217 h 779195"/>
                  <a:gd name="connsiteX32" fmla="*/ 119174 w 763898"/>
                  <a:gd name="connsiteY32" fmla="*/ 745997 h 779195"/>
                  <a:gd name="connsiteX33" fmla="*/ 76321 w 763898"/>
                  <a:gd name="connsiteY33" fmla="*/ 712942 h 77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3898" h="779195">
                    <a:moveTo>
                      <a:pt x="361014" y="200624"/>
                    </a:moveTo>
                    <a:lnTo>
                      <a:pt x="416593" y="178492"/>
                    </a:lnTo>
                    <a:lnTo>
                      <a:pt x="418174" y="146523"/>
                    </a:lnTo>
                    <a:lnTo>
                      <a:pt x="411175" y="105540"/>
                    </a:lnTo>
                    <a:lnTo>
                      <a:pt x="379110" y="156813"/>
                    </a:lnTo>
                    <a:close/>
                    <a:moveTo>
                      <a:pt x="76321" y="712942"/>
                    </a:moveTo>
                    <a:cubicBezTo>
                      <a:pt x="9329" y="647411"/>
                      <a:pt x="-15232" y="544030"/>
                      <a:pt x="9301" y="441991"/>
                    </a:cubicBezTo>
                    <a:lnTo>
                      <a:pt x="16214" y="420594"/>
                    </a:lnTo>
                    <a:lnTo>
                      <a:pt x="16197" y="420503"/>
                    </a:lnTo>
                    <a:cubicBezTo>
                      <a:pt x="10387" y="301422"/>
                      <a:pt x="110217" y="178640"/>
                      <a:pt x="261413" y="130459"/>
                    </a:cubicBezTo>
                    <a:cubicBezTo>
                      <a:pt x="232367" y="177451"/>
                      <a:pt x="214722" y="225682"/>
                      <a:pt x="207771" y="272941"/>
                    </a:cubicBezTo>
                    <a:lnTo>
                      <a:pt x="207277" y="286798"/>
                    </a:lnTo>
                    <a:lnTo>
                      <a:pt x="211049" y="283117"/>
                    </a:lnTo>
                    <a:lnTo>
                      <a:pt x="218232" y="255569"/>
                    </a:lnTo>
                    <a:cubicBezTo>
                      <a:pt x="242413" y="187502"/>
                      <a:pt x="290918" y="134665"/>
                      <a:pt x="350773" y="112501"/>
                    </a:cubicBezTo>
                    <a:lnTo>
                      <a:pt x="410527" y="101746"/>
                    </a:lnTo>
                    <a:lnTo>
                      <a:pt x="405766" y="73866"/>
                    </a:lnTo>
                    <a:cubicBezTo>
                      <a:pt x="398913" y="49356"/>
                      <a:pt x="389305" y="24645"/>
                      <a:pt x="376830" y="0"/>
                    </a:cubicBezTo>
                    <a:cubicBezTo>
                      <a:pt x="439640" y="26079"/>
                      <a:pt x="491885" y="65009"/>
                      <a:pt x="529833" y="110286"/>
                    </a:cubicBezTo>
                    <a:lnTo>
                      <a:pt x="542497" y="128357"/>
                    </a:lnTo>
                    <a:lnTo>
                      <a:pt x="586043" y="111017"/>
                    </a:lnTo>
                    <a:lnTo>
                      <a:pt x="587208" y="85727"/>
                    </a:lnTo>
                    <a:cubicBezTo>
                      <a:pt x="665110" y="159755"/>
                      <a:pt x="701663" y="258833"/>
                      <a:pt x="693352" y="348800"/>
                    </a:cubicBezTo>
                    <a:lnTo>
                      <a:pt x="691988" y="355698"/>
                    </a:lnTo>
                    <a:lnTo>
                      <a:pt x="694495" y="365590"/>
                    </a:lnTo>
                    <a:lnTo>
                      <a:pt x="694356" y="389185"/>
                    </a:lnTo>
                    <a:lnTo>
                      <a:pt x="701851" y="379889"/>
                    </a:lnTo>
                    <a:cubicBezTo>
                      <a:pt x="715993" y="358263"/>
                      <a:pt x="728368" y="334662"/>
                      <a:pt x="738692" y="309200"/>
                    </a:cubicBezTo>
                    <a:cubicBezTo>
                      <a:pt x="801910" y="469101"/>
                      <a:pt x="742116" y="642628"/>
                      <a:pt x="605138" y="696783"/>
                    </a:cubicBezTo>
                    <a:cubicBezTo>
                      <a:pt x="553771" y="717091"/>
                      <a:pt x="498844" y="717729"/>
                      <a:pt x="446918" y="702161"/>
                    </a:cubicBezTo>
                    <a:lnTo>
                      <a:pt x="438523" y="698709"/>
                    </a:lnTo>
                    <a:lnTo>
                      <a:pt x="427707" y="709217"/>
                    </a:lnTo>
                    <a:cubicBezTo>
                      <a:pt x="335539" y="784253"/>
                      <a:pt x="213933" y="802784"/>
                      <a:pt x="119174" y="745997"/>
                    </a:cubicBezTo>
                    <a:cubicBezTo>
                      <a:pt x="103381" y="736532"/>
                      <a:pt x="89081" y="725424"/>
                      <a:pt x="76321" y="712942"/>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 name="Freeform: Shape 82">
                <a:extLst>
                  <a:ext uri="{FF2B5EF4-FFF2-40B4-BE49-F238E27FC236}">
                    <a16:creationId xmlns:a16="http://schemas.microsoft.com/office/drawing/2014/main" id="{3A0B22A0-8875-4FD0-64AA-A1033A8693A3}"/>
                  </a:ext>
                </a:extLst>
              </p:cNvPr>
              <p:cNvSpPr/>
              <p:nvPr/>
            </p:nvSpPr>
            <p:spPr>
              <a:xfrm rot="9191122">
                <a:off x="4677898" y="2495915"/>
                <a:ext cx="786014" cy="1034809"/>
              </a:xfrm>
              <a:custGeom>
                <a:avLst/>
                <a:gdLst>
                  <a:gd name="connsiteX0" fmla="*/ 85383 w 786014"/>
                  <a:gd name="connsiteY0" fmla="*/ 1016160 h 1034809"/>
                  <a:gd name="connsiteX1" fmla="*/ 24380 w 786014"/>
                  <a:gd name="connsiteY1" fmla="*/ 723368 h 1034809"/>
                  <a:gd name="connsiteX2" fmla="*/ 48832 w 786014"/>
                  <a:gd name="connsiteY2" fmla="*/ 653953 h 1034809"/>
                  <a:gd name="connsiteX3" fmla="*/ 21990 w 786014"/>
                  <a:gd name="connsiteY3" fmla="*/ 588227 h 1034809"/>
                  <a:gd name="connsiteX4" fmla="*/ 187647 w 786014"/>
                  <a:gd name="connsiteY4" fmla="*/ 146303 h 1034809"/>
                  <a:gd name="connsiteX5" fmla="*/ 166819 w 786014"/>
                  <a:gd name="connsiteY5" fmla="*/ 238628 h 1034809"/>
                  <a:gd name="connsiteX6" fmla="*/ 161091 w 786014"/>
                  <a:gd name="connsiteY6" fmla="*/ 332399 h 1034809"/>
                  <a:gd name="connsiteX7" fmla="*/ 193720 w 786014"/>
                  <a:gd name="connsiteY7" fmla="*/ 301833 h 1034809"/>
                  <a:gd name="connsiteX8" fmla="*/ 206109 w 786014"/>
                  <a:gd name="connsiteY8" fmla="*/ 257024 h 1034809"/>
                  <a:gd name="connsiteX9" fmla="*/ 362726 w 786014"/>
                  <a:gd name="connsiteY9" fmla="*/ 93557 h 1034809"/>
                  <a:gd name="connsiteX10" fmla="*/ 331760 w 786014"/>
                  <a:gd name="connsiteY10" fmla="*/ 175200 h 1034809"/>
                  <a:gd name="connsiteX11" fmla="*/ 314050 w 786014"/>
                  <a:gd name="connsiteY11" fmla="*/ 245902 h 1034809"/>
                  <a:gd name="connsiteX12" fmla="*/ 388118 w 786014"/>
                  <a:gd name="connsiteY12" fmla="*/ 216407 h 1034809"/>
                  <a:gd name="connsiteX13" fmla="*/ 392631 w 786014"/>
                  <a:gd name="connsiteY13" fmla="*/ 190887 h 1034809"/>
                  <a:gd name="connsiteX14" fmla="*/ 382057 w 786014"/>
                  <a:gd name="connsiteY14" fmla="*/ 2 h 1034809"/>
                  <a:gd name="connsiteX15" fmla="*/ 382058 w 786014"/>
                  <a:gd name="connsiteY15" fmla="*/ 0 h 1034809"/>
                  <a:gd name="connsiteX16" fmla="*/ 543006 w 786014"/>
                  <a:gd name="connsiteY16" fmla="*/ 243824 h 1034809"/>
                  <a:gd name="connsiteX17" fmla="*/ 543582 w 786014"/>
                  <a:gd name="connsiteY17" fmla="*/ 298974 h 1034809"/>
                  <a:gd name="connsiteX18" fmla="*/ 578815 w 786014"/>
                  <a:gd name="connsiteY18" fmla="*/ 345225 h 1034809"/>
                  <a:gd name="connsiteX19" fmla="*/ 667978 w 786014"/>
                  <a:gd name="connsiteY19" fmla="*/ 604065 h 1034809"/>
                  <a:gd name="connsiteX20" fmla="*/ 666983 w 786014"/>
                  <a:gd name="connsiteY20" fmla="*/ 608489 h 1034809"/>
                  <a:gd name="connsiteX21" fmla="*/ 705730 w 786014"/>
                  <a:gd name="connsiteY21" fmla="*/ 542165 h 1034809"/>
                  <a:gd name="connsiteX22" fmla="*/ 736922 w 786014"/>
                  <a:gd name="connsiteY22" fmla="*/ 447540 h 1034809"/>
                  <a:gd name="connsiteX23" fmla="*/ 736923 w 786014"/>
                  <a:gd name="connsiteY23" fmla="*/ 447540 h 1034809"/>
                  <a:gd name="connsiteX24" fmla="*/ 642142 w 786014"/>
                  <a:gd name="connsiteY24" fmla="*/ 975896 h 1034809"/>
                  <a:gd name="connsiteX25" fmla="*/ 407282 w 786014"/>
                  <a:gd name="connsiteY25" fmla="*/ 924974 h 1034809"/>
                  <a:gd name="connsiteX26" fmla="*/ 396513 w 786014"/>
                  <a:gd name="connsiteY26" fmla="*/ 915484 h 1034809"/>
                  <a:gd name="connsiteX27" fmla="*/ 388385 w 786014"/>
                  <a:gd name="connsiteY27" fmla="*/ 915526 h 1034809"/>
                  <a:gd name="connsiteX28" fmla="*/ 357536 w 786014"/>
                  <a:gd name="connsiteY28" fmla="*/ 944615 h 1034809"/>
                  <a:gd name="connsiteX29" fmla="*/ 85383 w 786014"/>
                  <a:gd name="connsiteY29" fmla="*/ 1016160 h 103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6014" h="1034809">
                    <a:moveTo>
                      <a:pt x="85383" y="1016160"/>
                    </a:moveTo>
                    <a:cubicBezTo>
                      <a:pt x="11651" y="971973"/>
                      <a:pt x="-7674" y="857776"/>
                      <a:pt x="24380" y="723368"/>
                    </a:cubicBezTo>
                    <a:lnTo>
                      <a:pt x="48832" y="653953"/>
                    </a:lnTo>
                    <a:lnTo>
                      <a:pt x="21990" y="588227"/>
                    </a:lnTo>
                    <a:cubicBezTo>
                      <a:pt x="-40182" y="393125"/>
                      <a:pt x="33985" y="195269"/>
                      <a:pt x="187647" y="146303"/>
                    </a:cubicBezTo>
                    <a:cubicBezTo>
                      <a:pt x="178216" y="176027"/>
                      <a:pt x="171276" y="206940"/>
                      <a:pt x="166819" y="238628"/>
                    </a:cubicBezTo>
                    <a:lnTo>
                      <a:pt x="161091" y="332399"/>
                    </a:lnTo>
                    <a:lnTo>
                      <a:pt x="193720" y="301833"/>
                    </a:lnTo>
                    <a:lnTo>
                      <a:pt x="206109" y="257024"/>
                    </a:lnTo>
                    <a:cubicBezTo>
                      <a:pt x="240051" y="158400"/>
                      <a:pt x="297531" y="93557"/>
                      <a:pt x="362726" y="93557"/>
                    </a:cubicBezTo>
                    <a:cubicBezTo>
                      <a:pt x="351077" y="119015"/>
                      <a:pt x="340729" y="146362"/>
                      <a:pt x="331760" y="175200"/>
                    </a:cubicBezTo>
                    <a:lnTo>
                      <a:pt x="314050" y="245902"/>
                    </a:lnTo>
                    <a:lnTo>
                      <a:pt x="388118" y="216407"/>
                    </a:lnTo>
                    <a:lnTo>
                      <a:pt x="392631" y="190887"/>
                    </a:lnTo>
                    <a:cubicBezTo>
                      <a:pt x="399214" y="125566"/>
                      <a:pt x="395800" y="60839"/>
                      <a:pt x="382057" y="2"/>
                    </a:cubicBezTo>
                    <a:lnTo>
                      <a:pt x="382058" y="0"/>
                    </a:lnTo>
                    <a:cubicBezTo>
                      <a:pt x="475150" y="38652"/>
                      <a:pt x="532360" y="132616"/>
                      <a:pt x="543006" y="243824"/>
                    </a:cubicBezTo>
                    <a:lnTo>
                      <a:pt x="543582" y="298974"/>
                    </a:lnTo>
                    <a:lnTo>
                      <a:pt x="578815" y="345225"/>
                    </a:lnTo>
                    <a:cubicBezTo>
                      <a:pt x="641462" y="437868"/>
                      <a:pt x="673579" y="531102"/>
                      <a:pt x="667978" y="604065"/>
                    </a:cubicBezTo>
                    <a:lnTo>
                      <a:pt x="666983" y="608489"/>
                    </a:lnTo>
                    <a:lnTo>
                      <a:pt x="705730" y="542165"/>
                    </a:lnTo>
                    <a:cubicBezTo>
                      <a:pt x="718471" y="513615"/>
                      <a:pt x="728969" y="482034"/>
                      <a:pt x="736922" y="447540"/>
                    </a:cubicBezTo>
                    <a:lnTo>
                      <a:pt x="736923" y="447540"/>
                    </a:lnTo>
                    <a:cubicBezTo>
                      <a:pt x="829619" y="682000"/>
                      <a:pt x="787184" y="918553"/>
                      <a:pt x="642142" y="975896"/>
                    </a:cubicBezTo>
                    <a:cubicBezTo>
                      <a:pt x="569621" y="1004568"/>
                      <a:pt x="485180" y="983008"/>
                      <a:pt x="407282" y="924974"/>
                    </a:cubicBezTo>
                    <a:lnTo>
                      <a:pt x="396513" y="915484"/>
                    </a:lnTo>
                    <a:lnTo>
                      <a:pt x="388385" y="915526"/>
                    </a:lnTo>
                    <a:lnTo>
                      <a:pt x="357536" y="944615"/>
                    </a:lnTo>
                    <a:cubicBezTo>
                      <a:pt x="258556" y="1026864"/>
                      <a:pt x="155605" y="1058242"/>
                      <a:pt x="85383" y="1016160"/>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EC5E9AA7-07CA-8F1D-E073-7DFC18E622B7}"/>
                  </a:ext>
                </a:extLst>
              </p:cNvPr>
              <p:cNvSpPr/>
              <p:nvPr/>
            </p:nvSpPr>
            <p:spPr>
              <a:xfrm rot="18971611">
                <a:off x="4075779" y="1538093"/>
                <a:ext cx="763898" cy="779195"/>
              </a:xfrm>
              <a:custGeom>
                <a:avLst/>
                <a:gdLst>
                  <a:gd name="connsiteX0" fmla="*/ 361014 w 763898"/>
                  <a:gd name="connsiteY0" fmla="*/ 200624 h 779195"/>
                  <a:gd name="connsiteX1" fmla="*/ 416593 w 763898"/>
                  <a:gd name="connsiteY1" fmla="*/ 178492 h 779195"/>
                  <a:gd name="connsiteX2" fmla="*/ 418174 w 763898"/>
                  <a:gd name="connsiteY2" fmla="*/ 146523 h 779195"/>
                  <a:gd name="connsiteX3" fmla="*/ 411175 w 763898"/>
                  <a:gd name="connsiteY3" fmla="*/ 105540 h 779195"/>
                  <a:gd name="connsiteX4" fmla="*/ 379110 w 763898"/>
                  <a:gd name="connsiteY4" fmla="*/ 156813 h 779195"/>
                  <a:gd name="connsiteX5" fmla="*/ 76321 w 763898"/>
                  <a:gd name="connsiteY5" fmla="*/ 712942 h 779195"/>
                  <a:gd name="connsiteX6" fmla="*/ 9301 w 763898"/>
                  <a:gd name="connsiteY6" fmla="*/ 441991 h 779195"/>
                  <a:gd name="connsiteX7" fmla="*/ 16214 w 763898"/>
                  <a:gd name="connsiteY7" fmla="*/ 420594 h 779195"/>
                  <a:gd name="connsiteX8" fmla="*/ 16197 w 763898"/>
                  <a:gd name="connsiteY8" fmla="*/ 420503 h 779195"/>
                  <a:gd name="connsiteX9" fmla="*/ 261413 w 763898"/>
                  <a:gd name="connsiteY9" fmla="*/ 130459 h 779195"/>
                  <a:gd name="connsiteX10" fmla="*/ 207771 w 763898"/>
                  <a:gd name="connsiteY10" fmla="*/ 272941 h 779195"/>
                  <a:gd name="connsiteX11" fmla="*/ 207277 w 763898"/>
                  <a:gd name="connsiteY11" fmla="*/ 286798 h 779195"/>
                  <a:gd name="connsiteX12" fmla="*/ 211049 w 763898"/>
                  <a:gd name="connsiteY12" fmla="*/ 283117 h 779195"/>
                  <a:gd name="connsiteX13" fmla="*/ 218232 w 763898"/>
                  <a:gd name="connsiteY13" fmla="*/ 255569 h 779195"/>
                  <a:gd name="connsiteX14" fmla="*/ 350773 w 763898"/>
                  <a:gd name="connsiteY14" fmla="*/ 112501 h 779195"/>
                  <a:gd name="connsiteX15" fmla="*/ 410527 w 763898"/>
                  <a:gd name="connsiteY15" fmla="*/ 101746 h 779195"/>
                  <a:gd name="connsiteX16" fmla="*/ 405766 w 763898"/>
                  <a:gd name="connsiteY16" fmla="*/ 73866 h 779195"/>
                  <a:gd name="connsiteX17" fmla="*/ 376830 w 763898"/>
                  <a:gd name="connsiteY17" fmla="*/ 0 h 779195"/>
                  <a:gd name="connsiteX18" fmla="*/ 529833 w 763898"/>
                  <a:gd name="connsiteY18" fmla="*/ 110286 h 779195"/>
                  <a:gd name="connsiteX19" fmla="*/ 542497 w 763898"/>
                  <a:gd name="connsiteY19" fmla="*/ 128357 h 779195"/>
                  <a:gd name="connsiteX20" fmla="*/ 586043 w 763898"/>
                  <a:gd name="connsiteY20" fmla="*/ 111017 h 779195"/>
                  <a:gd name="connsiteX21" fmla="*/ 587208 w 763898"/>
                  <a:gd name="connsiteY21" fmla="*/ 85727 h 779195"/>
                  <a:gd name="connsiteX22" fmla="*/ 693352 w 763898"/>
                  <a:gd name="connsiteY22" fmla="*/ 348800 h 779195"/>
                  <a:gd name="connsiteX23" fmla="*/ 691988 w 763898"/>
                  <a:gd name="connsiteY23" fmla="*/ 355698 h 779195"/>
                  <a:gd name="connsiteX24" fmla="*/ 694495 w 763898"/>
                  <a:gd name="connsiteY24" fmla="*/ 365590 h 779195"/>
                  <a:gd name="connsiteX25" fmla="*/ 694356 w 763898"/>
                  <a:gd name="connsiteY25" fmla="*/ 389185 h 779195"/>
                  <a:gd name="connsiteX26" fmla="*/ 701851 w 763898"/>
                  <a:gd name="connsiteY26" fmla="*/ 379889 h 779195"/>
                  <a:gd name="connsiteX27" fmla="*/ 738692 w 763898"/>
                  <a:gd name="connsiteY27" fmla="*/ 309200 h 779195"/>
                  <a:gd name="connsiteX28" fmla="*/ 605138 w 763898"/>
                  <a:gd name="connsiteY28" fmla="*/ 696783 h 779195"/>
                  <a:gd name="connsiteX29" fmla="*/ 446918 w 763898"/>
                  <a:gd name="connsiteY29" fmla="*/ 702161 h 779195"/>
                  <a:gd name="connsiteX30" fmla="*/ 438523 w 763898"/>
                  <a:gd name="connsiteY30" fmla="*/ 698709 h 779195"/>
                  <a:gd name="connsiteX31" fmla="*/ 427707 w 763898"/>
                  <a:gd name="connsiteY31" fmla="*/ 709217 h 779195"/>
                  <a:gd name="connsiteX32" fmla="*/ 119174 w 763898"/>
                  <a:gd name="connsiteY32" fmla="*/ 745997 h 779195"/>
                  <a:gd name="connsiteX33" fmla="*/ 76321 w 763898"/>
                  <a:gd name="connsiteY33" fmla="*/ 712942 h 77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3898" h="779195">
                    <a:moveTo>
                      <a:pt x="361014" y="200624"/>
                    </a:moveTo>
                    <a:lnTo>
                      <a:pt x="416593" y="178492"/>
                    </a:lnTo>
                    <a:lnTo>
                      <a:pt x="418174" y="146523"/>
                    </a:lnTo>
                    <a:lnTo>
                      <a:pt x="411175" y="105540"/>
                    </a:lnTo>
                    <a:lnTo>
                      <a:pt x="379110" y="156813"/>
                    </a:lnTo>
                    <a:close/>
                    <a:moveTo>
                      <a:pt x="76321" y="712942"/>
                    </a:moveTo>
                    <a:cubicBezTo>
                      <a:pt x="9329" y="647411"/>
                      <a:pt x="-15232" y="544030"/>
                      <a:pt x="9301" y="441991"/>
                    </a:cubicBezTo>
                    <a:lnTo>
                      <a:pt x="16214" y="420594"/>
                    </a:lnTo>
                    <a:lnTo>
                      <a:pt x="16197" y="420503"/>
                    </a:lnTo>
                    <a:cubicBezTo>
                      <a:pt x="10387" y="301422"/>
                      <a:pt x="110217" y="178640"/>
                      <a:pt x="261413" y="130459"/>
                    </a:cubicBezTo>
                    <a:cubicBezTo>
                      <a:pt x="232367" y="177451"/>
                      <a:pt x="214722" y="225682"/>
                      <a:pt x="207771" y="272941"/>
                    </a:cubicBezTo>
                    <a:lnTo>
                      <a:pt x="207277" y="286798"/>
                    </a:lnTo>
                    <a:lnTo>
                      <a:pt x="211049" y="283117"/>
                    </a:lnTo>
                    <a:lnTo>
                      <a:pt x="218232" y="255569"/>
                    </a:lnTo>
                    <a:cubicBezTo>
                      <a:pt x="242413" y="187502"/>
                      <a:pt x="290918" y="134665"/>
                      <a:pt x="350773" y="112501"/>
                    </a:cubicBezTo>
                    <a:lnTo>
                      <a:pt x="410527" y="101746"/>
                    </a:lnTo>
                    <a:lnTo>
                      <a:pt x="405766" y="73866"/>
                    </a:lnTo>
                    <a:cubicBezTo>
                      <a:pt x="398913" y="49356"/>
                      <a:pt x="389305" y="24645"/>
                      <a:pt x="376830" y="0"/>
                    </a:cubicBezTo>
                    <a:cubicBezTo>
                      <a:pt x="439640" y="26079"/>
                      <a:pt x="491885" y="65009"/>
                      <a:pt x="529833" y="110286"/>
                    </a:cubicBezTo>
                    <a:lnTo>
                      <a:pt x="542497" y="128357"/>
                    </a:lnTo>
                    <a:lnTo>
                      <a:pt x="586043" y="111017"/>
                    </a:lnTo>
                    <a:lnTo>
                      <a:pt x="587208" y="85727"/>
                    </a:lnTo>
                    <a:cubicBezTo>
                      <a:pt x="665110" y="159755"/>
                      <a:pt x="701663" y="258833"/>
                      <a:pt x="693352" y="348800"/>
                    </a:cubicBezTo>
                    <a:lnTo>
                      <a:pt x="691988" y="355698"/>
                    </a:lnTo>
                    <a:lnTo>
                      <a:pt x="694495" y="365590"/>
                    </a:lnTo>
                    <a:lnTo>
                      <a:pt x="694356" y="389185"/>
                    </a:lnTo>
                    <a:lnTo>
                      <a:pt x="701851" y="379889"/>
                    </a:lnTo>
                    <a:cubicBezTo>
                      <a:pt x="715993" y="358263"/>
                      <a:pt x="728368" y="334662"/>
                      <a:pt x="738692" y="309200"/>
                    </a:cubicBezTo>
                    <a:cubicBezTo>
                      <a:pt x="801910" y="469101"/>
                      <a:pt x="742116" y="642628"/>
                      <a:pt x="605138" y="696783"/>
                    </a:cubicBezTo>
                    <a:cubicBezTo>
                      <a:pt x="553771" y="717091"/>
                      <a:pt x="498844" y="717729"/>
                      <a:pt x="446918" y="702161"/>
                    </a:cubicBezTo>
                    <a:lnTo>
                      <a:pt x="438523" y="698709"/>
                    </a:lnTo>
                    <a:lnTo>
                      <a:pt x="427707" y="709217"/>
                    </a:lnTo>
                    <a:cubicBezTo>
                      <a:pt x="335539" y="784253"/>
                      <a:pt x="213933" y="802784"/>
                      <a:pt x="119174" y="745997"/>
                    </a:cubicBezTo>
                    <a:cubicBezTo>
                      <a:pt x="103381" y="736532"/>
                      <a:pt x="89081" y="725424"/>
                      <a:pt x="76321" y="712942"/>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 name="Freeform: Shape 84">
                <a:extLst>
                  <a:ext uri="{FF2B5EF4-FFF2-40B4-BE49-F238E27FC236}">
                    <a16:creationId xmlns:a16="http://schemas.microsoft.com/office/drawing/2014/main" id="{24F79F07-66F0-DAE6-ED35-ADBAF672BB31}"/>
                  </a:ext>
                </a:extLst>
              </p:cNvPr>
              <p:cNvSpPr/>
              <p:nvPr/>
            </p:nvSpPr>
            <p:spPr>
              <a:xfrm rot="11676570">
                <a:off x="4380915" y="2020750"/>
                <a:ext cx="763898" cy="779195"/>
              </a:xfrm>
              <a:custGeom>
                <a:avLst/>
                <a:gdLst>
                  <a:gd name="connsiteX0" fmla="*/ 361014 w 763898"/>
                  <a:gd name="connsiteY0" fmla="*/ 200624 h 779195"/>
                  <a:gd name="connsiteX1" fmla="*/ 416593 w 763898"/>
                  <a:gd name="connsiteY1" fmla="*/ 178492 h 779195"/>
                  <a:gd name="connsiteX2" fmla="*/ 418174 w 763898"/>
                  <a:gd name="connsiteY2" fmla="*/ 146523 h 779195"/>
                  <a:gd name="connsiteX3" fmla="*/ 411175 w 763898"/>
                  <a:gd name="connsiteY3" fmla="*/ 105540 h 779195"/>
                  <a:gd name="connsiteX4" fmla="*/ 379110 w 763898"/>
                  <a:gd name="connsiteY4" fmla="*/ 156813 h 779195"/>
                  <a:gd name="connsiteX5" fmla="*/ 76321 w 763898"/>
                  <a:gd name="connsiteY5" fmla="*/ 712942 h 779195"/>
                  <a:gd name="connsiteX6" fmla="*/ 9301 w 763898"/>
                  <a:gd name="connsiteY6" fmla="*/ 441991 h 779195"/>
                  <a:gd name="connsiteX7" fmla="*/ 16214 w 763898"/>
                  <a:gd name="connsiteY7" fmla="*/ 420594 h 779195"/>
                  <a:gd name="connsiteX8" fmla="*/ 16197 w 763898"/>
                  <a:gd name="connsiteY8" fmla="*/ 420503 h 779195"/>
                  <a:gd name="connsiteX9" fmla="*/ 261413 w 763898"/>
                  <a:gd name="connsiteY9" fmla="*/ 130459 h 779195"/>
                  <a:gd name="connsiteX10" fmla="*/ 207771 w 763898"/>
                  <a:gd name="connsiteY10" fmla="*/ 272941 h 779195"/>
                  <a:gd name="connsiteX11" fmla="*/ 207277 w 763898"/>
                  <a:gd name="connsiteY11" fmla="*/ 286798 h 779195"/>
                  <a:gd name="connsiteX12" fmla="*/ 211049 w 763898"/>
                  <a:gd name="connsiteY12" fmla="*/ 283117 h 779195"/>
                  <a:gd name="connsiteX13" fmla="*/ 218232 w 763898"/>
                  <a:gd name="connsiteY13" fmla="*/ 255569 h 779195"/>
                  <a:gd name="connsiteX14" fmla="*/ 350773 w 763898"/>
                  <a:gd name="connsiteY14" fmla="*/ 112501 h 779195"/>
                  <a:gd name="connsiteX15" fmla="*/ 410527 w 763898"/>
                  <a:gd name="connsiteY15" fmla="*/ 101746 h 779195"/>
                  <a:gd name="connsiteX16" fmla="*/ 405766 w 763898"/>
                  <a:gd name="connsiteY16" fmla="*/ 73866 h 779195"/>
                  <a:gd name="connsiteX17" fmla="*/ 376830 w 763898"/>
                  <a:gd name="connsiteY17" fmla="*/ 0 h 779195"/>
                  <a:gd name="connsiteX18" fmla="*/ 529833 w 763898"/>
                  <a:gd name="connsiteY18" fmla="*/ 110286 h 779195"/>
                  <a:gd name="connsiteX19" fmla="*/ 542497 w 763898"/>
                  <a:gd name="connsiteY19" fmla="*/ 128357 h 779195"/>
                  <a:gd name="connsiteX20" fmla="*/ 586043 w 763898"/>
                  <a:gd name="connsiteY20" fmla="*/ 111017 h 779195"/>
                  <a:gd name="connsiteX21" fmla="*/ 587208 w 763898"/>
                  <a:gd name="connsiteY21" fmla="*/ 85727 h 779195"/>
                  <a:gd name="connsiteX22" fmla="*/ 693352 w 763898"/>
                  <a:gd name="connsiteY22" fmla="*/ 348800 h 779195"/>
                  <a:gd name="connsiteX23" fmla="*/ 691988 w 763898"/>
                  <a:gd name="connsiteY23" fmla="*/ 355698 h 779195"/>
                  <a:gd name="connsiteX24" fmla="*/ 694495 w 763898"/>
                  <a:gd name="connsiteY24" fmla="*/ 365590 h 779195"/>
                  <a:gd name="connsiteX25" fmla="*/ 694356 w 763898"/>
                  <a:gd name="connsiteY25" fmla="*/ 389185 h 779195"/>
                  <a:gd name="connsiteX26" fmla="*/ 701851 w 763898"/>
                  <a:gd name="connsiteY26" fmla="*/ 379889 h 779195"/>
                  <a:gd name="connsiteX27" fmla="*/ 738692 w 763898"/>
                  <a:gd name="connsiteY27" fmla="*/ 309200 h 779195"/>
                  <a:gd name="connsiteX28" fmla="*/ 605138 w 763898"/>
                  <a:gd name="connsiteY28" fmla="*/ 696783 h 779195"/>
                  <a:gd name="connsiteX29" fmla="*/ 446918 w 763898"/>
                  <a:gd name="connsiteY29" fmla="*/ 702161 h 779195"/>
                  <a:gd name="connsiteX30" fmla="*/ 438523 w 763898"/>
                  <a:gd name="connsiteY30" fmla="*/ 698709 h 779195"/>
                  <a:gd name="connsiteX31" fmla="*/ 427707 w 763898"/>
                  <a:gd name="connsiteY31" fmla="*/ 709217 h 779195"/>
                  <a:gd name="connsiteX32" fmla="*/ 119174 w 763898"/>
                  <a:gd name="connsiteY32" fmla="*/ 745997 h 779195"/>
                  <a:gd name="connsiteX33" fmla="*/ 76321 w 763898"/>
                  <a:gd name="connsiteY33" fmla="*/ 712942 h 77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3898" h="779195">
                    <a:moveTo>
                      <a:pt x="361014" y="200624"/>
                    </a:moveTo>
                    <a:lnTo>
                      <a:pt x="416593" y="178492"/>
                    </a:lnTo>
                    <a:lnTo>
                      <a:pt x="418174" y="146523"/>
                    </a:lnTo>
                    <a:lnTo>
                      <a:pt x="411175" y="105540"/>
                    </a:lnTo>
                    <a:lnTo>
                      <a:pt x="379110" y="156813"/>
                    </a:lnTo>
                    <a:close/>
                    <a:moveTo>
                      <a:pt x="76321" y="712942"/>
                    </a:moveTo>
                    <a:cubicBezTo>
                      <a:pt x="9329" y="647411"/>
                      <a:pt x="-15232" y="544030"/>
                      <a:pt x="9301" y="441991"/>
                    </a:cubicBezTo>
                    <a:lnTo>
                      <a:pt x="16214" y="420594"/>
                    </a:lnTo>
                    <a:lnTo>
                      <a:pt x="16197" y="420503"/>
                    </a:lnTo>
                    <a:cubicBezTo>
                      <a:pt x="10387" y="301422"/>
                      <a:pt x="110217" y="178640"/>
                      <a:pt x="261413" y="130459"/>
                    </a:cubicBezTo>
                    <a:cubicBezTo>
                      <a:pt x="232367" y="177451"/>
                      <a:pt x="214722" y="225682"/>
                      <a:pt x="207771" y="272941"/>
                    </a:cubicBezTo>
                    <a:lnTo>
                      <a:pt x="207277" y="286798"/>
                    </a:lnTo>
                    <a:lnTo>
                      <a:pt x="211049" y="283117"/>
                    </a:lnTo>
                    <a:lnTo>
                      <a:pt x="218232" y="255569"/>
                    </a:lnTo>
                    <a:cubicBezTo>
                      <a:pt x="242413" y="187502"/>
                      <a:pt x="290918" y="134665"/>
                      <a:pt x="350773" y="112501"/>
                    </a:cubicBezTo>
                    <a:lnTo>
                      <a:pt x="410527" y="101746"/>
                    </a:lnTo>
                    <a:lnTo>
                      <a:pt x="405766" y="73866"/>
                    </a:lnTo>
                    <a:cubicBezTo>
                      <a:pt x="398913" y="49356"/>
                      <a:pt x="389305" y="24645"/>
                      <a:pt x="376830" y="0"/>
                    </a:cubicBezTo>
                    <a:cubicBezTo>
                      <a:pt x="439640" y="26079"/>
                      <a:pt x="491885" y="65009"/>
                      <a:pt x="529833" y="110286"/>
                    </a:cubicBezTo>
                    <a:lnTo>
                      <a:pt x="542497" y="128357"/>
                    </a:lnTo>
                    <a:lnTo>
                      <a:pt x="586043" y="111017"/>
                    </a:lnTo>
                    <a:lnTo>
                      <a:pt x="587208" y="85727"/>
                    </a:lnTo>
                    <a:cubicBezTo>
                      <a:pt x="665110" y="159755"/>
                      <a:pt x="701663" y="258833"/>
                      <a:pt x="693352" y="348800"/>
                    </a:cubicBezTo>
                    <a:lnTo>
                      <a:pt x="691988" y="355698"/>
                    </a:lnTo>
                    <a:lnTo>
                      <a:pt x="694495" y="365590"/>
                    </a:lnTo>
                    <a:lnTo>
                      <a:pt x="694356" y="389185"/>
                    </a:lnTo>
                    <a:lnTo>
                      <a:pt x="701851" y="379889"/>
                    </a:lnTo>
                    <a:cubicBezTo>
                      <a:pt x="715993" y="358263"/>
                      <a:pt x="728368" y="334662"/>
                      <a:pt x="738692" y="309200"/>
                    </a:cubicBezTo>
                    <a:cubicBezTo>
                      <a:pt x="801910" y="469101"/>
                      <a:pt x="742116" y="642628"/>
                      <a:pt x="605138" y="696783"/>
                    </a:cubicBezTo>
                    <a:cubicBezTo>
                      <a:pt x="553771" y="717091"/>
                      <a:pt x="498844" y="717729"/>
                      <a:pt x="446918" y="702161"/>
                    </a:cubicBezTo>
                    <a:lnTo>
                      <a:pt x="438523" y="698709"/>
                    </a:lnTo>
                    <a:lnTo>
                      <a:pt x="427707" y="709217"/>
                    </a:lnTo>
                    <a:cubicBezTo>
                      <a:pt x="335539" y="784253"/>
                      <a:pt x="213933" y="802784"/>
                      <a:pt x="119174" y="745997"/>
                    </a:cubicBezTo>
                    <a:cubicBezTo>
                      <a:pt x="103381" y="736532"/>
                      <a:pt x="89081" y="725424"/>
                      <a:pt x="76321" y="712942"/>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EF6CB504-419E-BF7B-BD87-765ED85C692A}"/>
                  </a:ext>
                </a:extLst>
              </p:cNvPr>
              <p:cNvSpPr/>
              <p:nvPr/>
            </p:nvSpPr>
            <p:spPr>
              <a:xfrm rot="11352554">
                <a:off x="4368548" y="2762112"/>
                <a:ext cx="619503" cy="815593"/>
              </a:xfrm>
              <a:custGeom>
                <a:avLst/>
                <a:gdLst>
                  <a:gd name="connsiteX0" fmla="*/ 85383 w 786014"/>
                  <a:gd name="connsiteY0" fmla="*/ 1016160 h 1034809"/>
                  <a:gd name="connsiteX1" fmla="*/ 24380 w 786014"/>
                  <a:gd name="connsiteY1" fmla="*/ 723368 h 1034809"/>
                  <a:gd name="connsiteX2" fmla="*/ 48832 w 786014"/>
                  <a:gd name="connsiteY2" fmla="*/ 653953 h 1034809"/>
                  <a:gd name="connsiteX3" fmla="*/ 21990 w 786014"/>
                  <a:gd name="connsiteY3" fmla="*/ 588227 h 1034809"/>
                  <a:gd name="connsiteX4" fmla="*/ 187647 w 786014"/>
                  <a:gd name="connsiteY4" fmla="*/ 146303 h 1034809"/>
                  <a:gd name="connsiteX5" fmla="*/ 166819 w 786014"/>
                  <a:gd name="connsiteY5" fmla="*/ 238628 h 1034809"/>
                  <a:gd name="connsiteX6" fmla="*/ 161091 w 786014"/>
                  <a:gd name="connsiteY6" fmla="*/ 332399 h 1034809"/>
                  <a:gd name="connsiteX7" fmla="*/ 193720 w 786014"/>
                  <a:gd name="connsiteY7" fmla="*/ 301833 h 1034809"/>
                  <a:gd name="connsiteX8" fmla="*/ 206109 w 786014"/>
                  <a:gd name="connsiteY8" fmla="*/ 257024 h 1034809"/>
                  <a:gd name="connsiteX9" fmla="*/ 362726 w 786014"/>
                  <a:gd name="connsiteY9" fmla="*/ 93557 h 1034809"/>
                  <a:gd name="connsiteX10" fmla="*/ 331760 w 786014"/>
                  <a:gd name="connsiteY10" fmla="*/ 175200 h 1034809"/>
                  <a:gd name="connsiteX11" fmla="*/ 314050 w 786014"/>
                  <a:gd name="connsiteY11" fmla="*/ 245902 h 1034809"/>
                  <a:gd name="connsiteX12" fmla="*/ 388118 w 786014"/>
                  <a:gd name="connsiteY12" fmla="*/ 216407 h 1034809"/>
                  <a:gd name="connsiteX13" fmla="*/ 392631 w 786014"/>
                  <a:gd name="connsiteY13" fmla="*/ 190887 h 1034809"/>
                  <a:gd name="connsiteX14" fmla="*/ 382057 w 786014"/>
                  <a:gd name="connsiteY14" fmla="*/ 2 h 1034809"/>
                  <a:gd name="connsiteX15" fmla="*/ 382058 w 786014"/>
                  <a:gd name="connsiteY15" fmla="*/ 0 h 1034809"/>
                  <a:gd name="connsiteX16" fmla="*/ 543006 w 786014"/>
                  <a:gd name="connsiteY16" fmla="*/ 243824 h 1034809"/>
                  <a:gd name="connsiteX17" fmla="*/ 543582 w 786014"/>
                  <a:gd name="connsiteY17" fmla="*/ 298974 h 1034809"/>
                  <a:gd name="connsiteX18" fmla="*/ 578815 w 786014"/>
                  <a:gd name="connsiteY18" fmla="*/ 345225 h 1034809"/>
                  <a:gd name="connsiteX19" fmla="*/ 667978 w 786014"/>
                  <a:gd name="connsiteY19" fmla="*/ 604065 h 1034809"/>
                  <a:gd name="connsiteX20" fmla="*/ 666983 w 786014"/>
                  <a:gd name="connsiteY20" fmla="*/ 608489 h 1034809"/>
                  <a:gd name="connsiteX21" fmla="*/ 705730 w 786014"/>
                  <a:gd name="connsiteY21" fmla="*/ 542165 h 1034809"/>
                  <a:gd name="connsiteX22" fmla="*/ 736922 w 786014"/>
                  <a:gd name="connsiteY22" fmla="*/ 447540 h 1034809"/>
                  <a:gd name="connsiteX23" fmla="*/ 736923 w 786014"/>
                  <a:gd name="connsiteY23" fmla="*/ 447540 h 1034809"/>
                  <a:gd name="connsiteX24" fmla="*/ 642142 w 786014"/>
                  <a:gd name="connsiteY24" fmla="*/ 975896 h 1034809"/>
                  <a:gd name="connsiteX25" fmla="*/ 407282 w 786014"/>
                  <a:gd name="connsiteY25" fmla="*/ 924974 h 1034809"/>
                  <a:gd name="connsiteX26" fmla="*/ 396513 w 786014"/>
                  <a:gd name="connsiteY26" fmla="*/ 915484 h 1034809"/>
                  <a:gd name="connsiteX27" fmla="*/ 388385 w 786014"/>
                  <a:gd name="connsiteY27" fmla="*/ 915526 h 1034809"/>
                  <a:gd name="connsiteX28" fmla="*/ 357536 w 786014"/>
                  <a:gd name="connsiteY28" fmla="*/ 944615 h 1034809"/>
                  <a:gd name="connsiteX29" fmla="*/ 85383 w 786014"/>
                  <a:gd name="connsiteY29" fmla="*/ 1016160 h 103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6014" h="1034809">
                    <a:moveTo>
                      <a:pt x="85383" y="1016160"/>
                    </a:moveTo>
                    <a:cubicBezTo>
                      <a:pt x="11651" y="971973"/>
                      <a:pt x="-7674" y="857776"/>
                      <a:pt x="24380" y="723368"/>
                    </a:cubicBezTo>
                    <a:lnTo>
                      <a:pt x="48832" y="653953"/>
                    </a:lnTo>
                    <a:lnTo>
                      <a:pt x="21990" y="588227"/>
                    </a:lnTo>
                    <a:cubicBezTo>
                      <a:pt x="-40182" y="393125"/>
                      <a:pt x="33985" y="195269"/>
                      <a:pt x="187647" y="146303"/>
                    </a:cubicBezTo>
                    <a:cubicBezTo>
                      <a:pt x="178216" y="176027"/>
                      <a:pt x="171276" y="206940"/>
                      <a:pt x="166819" y="238628"/>
                    </a:cubicBezTo>
                    <a:lnTo>
                      <a:pt x="161091" y="332399"/>
                    </a:lnTo>
                    <a:lnTo>
                      <a:pt x="193720" y="301833"/>
                    </a:lnTo>
                    <a:lnTo>
                      <a:pt x="206109" y="257024"/>
                    </a:lnTo>
                    <a:cubicBezTo>
                      <a:pt x="240051" y="158400"/>
                      <a:pt x="297531" y="93557"/>
                      <a:pt x="362726" y="93557"/>
                    </a:cubicBezTo>
                    <a:cubicBezTo>
                      <a:pt x="351077" y="119015"/>
                      <a:pt x="340729" y="146362"/>
                      <a:pt x="331760" y="175200"/>
                    </a:cubicBezTo>
                    <a:lnTo>
                      <a:pt x="314050" y="245902"/>
                    </a:lnTo>
                    <a:lnTo>
                      <a:pt x="388118" y="216407"/>
                    </a:lnTo>
                    <a:lnTo>
                      <a:pt x="392631" y="190887"/>
                    </a:lnTo>
                    <a:cubicBezTo>
                      <a:pt x="399214" y="125566"/>
                      <a:pt x="395800" y="60839"/>
                      <a:pt x="382057" y="2"/>
                    </a:cubicBezTo>
                    <a:lnTo>
                      <a:pt x="382058" y="0"/>
                    </a:lnTo>
                    <a:cubicBezTo>
                      <a:pt x="475150" y="38652"/>
                      <a:pt x="532360" y="132616"/>
                      <a:pt x="543006" y="243824"/>
                    </a:cubicBezTo>
                    <a:lnTo>
                      <a:pt x="543582" y="298974"/>
                    </a:lnTo>
                    <a:lnTo>
                      <a:pt x="578815" y="345225"/>
                    </a:lnTo>
                    <a:cubicBezTo>
                      <a:pt x="641462" y="437868"/>
                      <a:pt x="673579" y="531102"/>
                      <a:pt x="667978" y="604065"/>
                    </a:cubicBezTo>
                    <a:lnTo>
                      <a:pt x="666983" y="608489"/>
                    </a:lnTo>
                    <a:lnTo>
                      <a:pt x="705730" y="542165"/>
                    </a:lnTo>
                    <a:cubicBezTo>
                      <a:pt x="718471" y="513615"/>
                      <a:pt x="728969" y="482034"/>
                      <a:pt x="736922" y="447540"/>
                    </a:cubicBezTo>
                    <a:lnTo>
                      <a:pt x="736923" y="447540"/>
                    </a:lnTo>
                    <a:cubicBezTo>
                      <a:pt x="829619" y="682000"/>
                      <a:pt x="787184" y="918553"/>
                      <a:pt x="642142" y="975896"/>
                    </a:cubicBezTo>
                    <a:cubicBezTo>
                      <a:pt x="569621" y="1004568"/>
                      <a:pt x="485180" y="983008"/>
                      <a:pt x="407282" y="924974"/>
                    </a:cubicBezTo>
                    <a:lnTo>
                      <a:pt x="396513" y="915484"/>
                    </a:lnTo>
                    <a:lnTo>
                      <a:pt x="388385" y="915526"/>
                    </a:lnTo>
                    <a:lnTo>
                      <a:pt x="357536" y="944615"/>
                    </a:lnTo>
                    <a:cubicBezTo>
                      <a:pt x="258556" y="1026864"/>
                      <a:pt x="155605" y="1058242"/>
                      <a:pt x="85383" y="1016160"/>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7" name="Group 54">
              <a:extLst>
                <a:ext uri="{FF2B5EF4-FFF2-40B4-BE49-F238E27FC236}">
                  <a16:creationId xmlns:a16="http://schemas.microsoft.com/office/drawing/2014/main" id="{FEFE08FF-8D7A-D840-3512-E822EECEFC32}"/>
                </a:ext>
              </a:extLst>
            </p:cNvPr>
            <p:cNvGrpSpPr/>
            <p:nvPr/>
          </p:nvGrpSpPr>
          <p:grpSpPr>
            <a:xfrm>
              <a:off x="1755074" y="3836539"/>
              <a:ext cx="4419600" cy="1905000"/>
              <a:chOff x="1600200" y="1295400"/>
              <a:chExt cx="4419600" cy="1905000"/>
            </a:xfrm>
          </p:grpSpPr>
          <p:sp>
            <p:nvSpPr>
              <p:cNvPr id="88" name="Trapezoid 87">
                <a:extLst>
                  <a:ext uri="{FF2B5EF4-FFF2-40B4-BE49-F238E27FC236}">
                    <a16:creationId xmlns:a16="http://schemas.microsoft.com/office/drawing/2014/main" id="{66CD07F7-578A-53F2-0D9A-64226789E6A9}"/>
                  </a:ext>
                </a:extLst>
              </p:cNvPr>
              <p:cNvSpPr/>
              <p:nvPr/>
            </p:nvSpPr>
            <p:spPr>
              <a:xfrm>
                <a:off x="2133600" y="2057400"/>
                <a:ext cx="3429000" cy="6858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57ECD8B0-BC14-CBBB-BF4F-030C47640507}"/>
                  </a:ext>
                </a:extLst>
              </p:cNvPr>
              <p:cNvSpPr/>
              <p:nvPr/>
            </p:nvSpPr>
            <p:spPr>
              <a:xfrm>
                <a:off x="2362200" y="1676400"/>
                <a:ext cx="2971800" cy="381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5">
                <a:extLst>
                  <a:ext uri="{FF2B5EF4-FFF2-40B4-BE49-F238E27FC236}">
                    <a16:creationId xmlns:a16="http://schemas.microsoft.com/office/drawing/2014/main" id="{D9C84DF3-6711-CD00-3DFD-BCF442993C2D}"/>
                  </a:ext>
                </a:extLst>
              </p:cNvPr>
              <p:cNvSpPr/>
              <p:nvPr/>
            </p:nvSpPr>
            <p:spPr>
              <a:xfrm>
                <a:off x="2286000" y="1295400"/>
                <a:ext cx="1371600" cy="3810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6">
                <a:extLst>
                  <a:ext uri="{FF2B5EF4-FFF2-40B4-BE49-F238E27FC236}">
                    <a16:creationId xmlns:a16="http://schemas.microsoft.com/office/drawing/2014/main" id="{296949D2-E305-B78E-D6B4-8633F76C7963}"/>
                  </a:ext>
                </a:extLst>
              </p:cNvPr>
              <p:cNvSpPr/>
              <p:nvPr/>
            </p:nvSpPr>
            <p:spPr>
              <a:xfrm>
                <a:off x="2286000" y="1600200"/>
                <a:ext cx="3124200" cy="152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
                <a:extLst>
                  <a:ext uri="{FF2B5EF4-FFF2-40B4-BE49-F238E27FC236}">
                    <a16:creationId xmlns:a16="http://schemas.microsoft.com/office/drawing/2014/main" id="{60B54252-350D-08C4-67AB-C03CB1762C88}"/>
                  </a:ext>
                </a:extLst>
              </p:cNvPr>
              <p:cNvGrpSpPr/>
              <p:nvPr/>
            </p:nvGrpSpPr>
            <p:grpSpPr>
              <a:xfrm>
                <a:off x="2362200" y="1676400"/>
                <a:ext cx="381000" cy="457200"/>
                <a:chOff x="2362200" y="1676400"/>
                <a:chExt cx="381000" cy="457200"/>
              </a:xfrm>
            </p:grpSpPr>
            <p:sp>
              <p:nvSpPr>
                <p:cNvPr id="225" name="Multiply 7">
                  <a:extLst>
                    <a:ext uri="{FF2B5EF4-FFF2-40B4-BE49-F238E27FC236}">
                      <a16:creationId xmlns:a16="http://schemas.microsoft.com/office/drawing/2014/main" id="{A1DB4471-8943-575F-15C1-63DBB4B7960A}"/>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Diamond 225">
                  <a:extLst>
                    <a:ext uri="{FF2B5EF4-FFF2-40B4-BE49-F238E27FC236}">
                      <a16:creationId xmlns:a16="http://schemas.microsoft.com/office/drawing/2014/main" id="{F21BD479-5F32-82E1-3597-0AD72057A28B}"/>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10">
                <a:extLst>
                  <a:ext uri="{FF2B5EF4-FFF2-40B4-BE49-F238E27FC236}">
                    <a16:creationId xmlns:a16="http://schemas.microsoft.com/office/drawing/2014/main" id="{2E1B7BCB-EDAD-1F85-9B63-CA00970A2F1F}"/>
                  </a:ext>
                </a:extLst>
              </p:cNvPr>
              <p:cNvGrpSpPr/>
              <p:nvPr/>
            </p:nvGrpSpPr>
            <p:grpSpPr>
              <a:xfrm>
                <a:off x="2743200" y="1676400"/>
                <a:ext cx="381000" cy="457200"/>
                <a:chOff x="2362200" y="1676400"/>
                <a:chExt cx="381000" cy="457200"/>
              </a:xfrm>
            </p:grpSpPr>
            <p:sp>
              <p:nvSpPr>
                <p:cNvPr id="197" name="Multiply 11">
                  <a:extLst>
                    <a:ext uri="{FF2B5EF4-FFF2-40B4-BE49-F238E27FC236}">
                      <a16:creationId xmlns:a16="http://schemas.microsoft.com/office/drawing/2014/main" id="{6FA8DCD9-B655-1A43-FF25-92CDC651D312}"/>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Diamond 221">
                  <a:extLst>
                    <a:ext uri="{FF2B5EF4-FFF2-40B4-BE49-F238E27FC236}">
                      <a16:creationId xmlns:a16="http://schemas.microsoft.com/office/drawing/2014/main" id="{F565144A-2508-6A32-F140-C5B83DA24CCD}"/>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13">
                <a:extLst>
                  <a:ext uri="{FF2B5EF4-FFF2-40B4-BE49-F238E27FC236}">
                    <a16:creationId xmlns:a16="http://schemas.microsoft.com/office/drawing/2014/main" id="{23AE4AA3-C4D5-ACBA-9F89-B98295FDA0E8}"/>
                  </a:ext>
                </a:extLst>
              </p:cNvPr>
              <p:cNvGrpSpPr/>
              <p:nvPr/>
            </p:nvGrpSpPr>
            <p:grpSpPr>
              <a:xfrm>
                <a:off x="3124200" y="1676400"/>
                <a:ext cx="381000" cy="457200"/>
                <a:chOff x="2362200" y="1676400"/>
                <a:chExt cx="381000" cy="457200"/>
              </a:xfrm>
            </p:grpSpPr>
            <p:sp>
              <p:nvSpPr>
                <p:cNvPr id="624" name="Multiply 14">
                  <a:extLst>
                    <a:ext uri="{FF2B5EF4-FFF2-40B4-BE49-F238E27FC236}">
                      <a16:creationId xmlns:a16="http://schemas.microsoft.com/office/drawing/2014/main" id="{14E2DB90-0AA4-43F4-B4AC-37DCDCE1A7B4}"/>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iamond 195">
                  <a:extLst>
                    <a:ext uri="{FF2B5EF4-FFF2-40B4-BE49-F238E27FC236}">
                      <a16:creationId xmlns:a16="http://schemas.microsoft.com/office/drawing/2014/main" id="{87A41028-B49B-4526-0DC2-6D99164029E6}"/>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16">
                <a:extLst>
                  <a:ext uri="{FF2B5EF4-FFF2-40B4-BE49-F238E27FC236}">
                    <a16:creationId xmlns:a16="http://schemas.microsoft.com/office/drawing/2014/main" id="{7597CE12-1635-F7D8-9C2C-C6EA259ADD07}"/>
                  </a:ext>
                </a:extLst>
              </p:cNvPr>
              <p:cNvGrpSpPr/>
              <p:nvPr/>
            </p:nvGrpSpPr>
            <p:grpSpPr>
              <a:xfrm>
                <a:off x="3505200" y="1676400"/>
                <a:ext cx="381000" cy="457200"/>
                <a:chOff x="2362200" y="1676400"/>
                <a:chExt cx="381000" cy="457200"/>
              </a:xfrm>
            </p:grpSpPr>
            <p:sp>
              <p:nvSpPr>
                <p:cNvPr id="622" name="Multiply 17">
                  <a:extLst>
                    <a:ext uri="{FF2B5EF4-FFF2-40B4-BE49-F238E27FC236}">
                      <a16:creationId xmlns:a16="http://schemas.microsoft.com/office/drawing/2014/main" id="{418C6B19-3057-F6F2-C046-BC387E0ECC13}"/>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Diamond 622">
                  <a:extLst>
                    <a:ext uri="{FF2B5EF4-FFF2-40B4-BE49-F238E27FC236}">
                      <a16:creationId xmlns:a16="http://schemas.microsoft.com/office/drawing/2014/main" id="{3446F5A5-22D7-2DFB-08FD-8FEDB4E11158}"/>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3" name="Group 19">
                <a:extLst>
                  <a:ext uri="{FF2B5EF4-FFF2-40B4-BE49-F238E27FC236}">
                    <a16:creationId xmlns:a16="http://schemas.microsoft.com/office/drawing/2014/main" id="{F172042C-1987-BAF6-B6B4-AFBB9F353082}"/>
                  </a:ext>
                </a:extLst>
              </p:cNvPr>
              <p:cNvGrpSpPr/>
              <p:nvPr/>
            </p:nvGrpSpPr>
            <p:grpSpPr>
              <a:xfrm>
                <a:off x="3886200" y="1676400"/>
                <a:ext cx="381000" cy="457200"/>
                <a:chOff x="2362200" y="1676400"/>
                <a:chExt cx="381000" cy="457200"/>
              </a:xfrm>
            </p:grpSpPr>
            <p:sp>
              <p:nvSpPr>
                <p:cNvPr id="600" name="Multiply 20">
                  <a:extLst>
                    <a:ext uri="{FF2B5EF4-FFF2-40B4-BE49-F238E27FC236}">
                      <a16:creationId xmlns:a16="http://schemas.microsoft.com/office/drawing/2014/main" id="{ACDBF1CA-27DB-881F-B759-EE614CDB4CFA}"/>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Diamond 620">
                  <a:extLst>
                    <a:ext uri="{FF2B5EF4-FFF2-40B4-BE49-F238E27FC236}">
                      <a16:creationId xmlns:a16="http://schemas.microsoft.com/office/drawing/2014/main" id="{3FE8ABBF-7E72-AF18-F2F3-76ACE6617E91}"/>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4" name="Group 22">
                <a:extLst>
                  <a:ext uri="{FF2B5EF4-FFF2-40B4-BE49-F238E27FC236}">
                    <a16:creationId xmlns:a16="http://schemas.microsoft.com/office/drawing/2014/main" id="{90132EBF-894A-BCDF-4E35-FC90AD8CC2DE}"/>
                  </a:ext>
                </a:extLst>
              </p:cNvPr>
              <p:cNvGrpSpPr/>
              <p:nvPr/>
            </p:nvGrpSpPr>
            <p:grpSpPr>
              <a:xfrm>
                <a:off x="4267200" y="1676400"/>
                <a:ext cx="381000" cy="457200"/>
                <a:chOff x="2362200" y="1676400"/>
                <a:chExt cx="381000" cy="457200"/>
              </a:xfrm>
            </p:grpSpPr>
            <p:sp>
              <p:nvSpPr>
                <p:cNvPr id="598" name="Multiply 23">
                  <a:extLst>
                    <a:ext uri="{FF2B5EF4-FFF2-40B4-BE49-F238E27FC236}">
                      <a16:creationId xmlns:a16="http://schemas.microsoft.com/office/drawing/2014/main" id="{1FDECEAD-504F-35BA-1E17-CC3523A1B136}"/>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Diamond 598">
                  <a:extLst>
                    <a:ext uri="{FF2B5EF4-FFF2-40B4-BE49-F238E27FC236}">
                      <a16:creationId xmlns:a16="http://schemas.microsoft.com/office/drawing/2014/main" id="{F008420B-E9C9-F061-4751-92FE3BD83F28}"/>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5" name="Group 25">
                <a:extLst>
                  <a:ext uri="{FF2B5EF4-FFF2-40B4-BE49-F238E27FC236}">
                    <a16:creationId xmlns:a16="http://schemas.microsoft.com/office/drawing/2014/main" id="{75A3CB12-3140-993E-4D33-E8E1E1A1FC5B}"/>
                  </a:ext>
                </a:extLst>
              </p:cNvPr>
              <p:cNvGrpSpPr/>
              <p:nvPr/>
            </p:nvGrpSpPr>
            <p:grpSpPr>
              <a:xfrm>
                <a:off x="4648200" y="1676400"/>
                <a:ext cx="381000" cy="457200"/>
                <a:chOff x="2362200" y="1676400"/>
                <a:chExt cx="381000" cy="457200"/>
              </a:xfrm>
            </p:grpSpPr>
            <p:sp>
              <p:nvSpPr>
                <p:cNvPr id="188" name="Multiply 26">
                  <a:extLst>
                    <a:ext uri="{FF2B5EF4-FFF2-40B4-BE49-F238E27FC236}">
                      <a16:creationId xmlns:a16="http://schemas.microsoft.com/office/drawing/2014/main" id="{652F0C66-368B-6E6D-AC21-2108347CEAA8}"/>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Diamond 577">
                  <a:extLst>
                    <a:ext uri="{FF2B5EF4-FFF2-40B4-BE49-F238E27FC236}">
                      <a16:creationId xmlns:a16="http://schemas.microsoft.com/office/drawing/2014/main" id="{901E67C1-EC06-C1C6-B219-F01E03B945DC}"/>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6" name="Group 28">
                <a:extLst>
                  <a:ext uri="{FF2B5EF4-FFF2-40B4-BE49-F238E27FC236}">
                    <a16:creationId xmlns:a16="http://schemas.microsoft.com/office/drawing/2014/main" id="{B794A1BE-FB7D-AA50-D524-02FF99801388}"/>
                  </a:ext>
                </a:extLst>
              </p:cNvPr>
              <p:cNvGrpSpPr/>
              <p:nvPr/>
            </p:nvGrpSpPr>
            <p:grpSpPr>
              <a:xfrm>
                <a:off x="5001491" y="1676400"/>
                <a:ext cx="381000" cy="457200"/>
                <a:chOff x="2362200" y="1676400"/>
                <a:chExt cx="381000" cy="457200"/>
              </a:xfrm>
            </p:grpSpPr>
            <p:sp>
              <p:nvSpPr>
                <p:cNvPr id="182" name="Multiply 29">
                  <a:extLst>
                    <a:ext uri="{FF2B5EF4-FFF2-40B4-BE49-F238E27FC236}">
                      <a16:creationId xmlns:a16="http://schemas.microsoft.com/office/drawing/2014/main" id="{2CD11438-9EEF-4274-5EB9-E32DDE157908}"/>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Diamond 184">
                  <a:extLst>
                    <a:ext uri="{FF2B5EF4-FFF2-40B4-BE49-F238E27FC236}">
                      <a16:creationId xmlns:a16="http://schemas.microsoft.com/office/drawing/2014/main" id="{AD7426A1-E6F7-FA4E-CAA4-3DDE7472FF72}"/>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7" name="Rounded Rectangle 31">
                <a:extLst>
                  <a:ext uri="{FF2B5EF4-FFF2-40B4-BE49-F238E27FC236}">
                    <a16:creationId xmlns:a16="http://schemas.microsoft.com/office/drawing/2014/main" id="{175543D2-2546-4069-D923-E68BC8CC3597}"/>
                  </a:ext>
                </a:extLst>
              </p:cNvPr>
              <p:cNvSpPr/>
              <p:nvPr/>
            </p:nvSpPr>
            <p:spPr>
              <a:xfrm>
                <a:off x="3657600" y="2362200"/>
                <a:ext cx="304800" cy="381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Rounded Rectangle 32">
                <a:extLst>
                  <a:ext uri="{FF2B5EF4-FFF2-40B4-BE49-F238E27FC236}">
                    <a16:creationId xmlns:a16="http://schemas.microsoft.com/office/drawing/2014/main" id="{73604DFF-95A6-1B30-7848-FE848B3BA97F}"/>
                  </a:ext>
                </a:extLst>
              </p:cNvPr>
              <p:cNvSpPr/>
              <p:nvPr/>
            </p:nvSpPr>
            <p:spPr>
              <a:xfrm>
                <a:off x="3657600" y="1371600"/>
                <a:ext cx="304800" cy="9906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8" name="Group 33">
                <a:extLst>
                  <a:ext uri="{FF2B5EF4-FFF2-40B4-BE49-F238E27FC236}">
                    <a16:creationId xmlns:a16="http://schemas.microsoft.com/office/drawing/2014/main" id="{28A724A5-6D48-7A76-75C5-2791D789D4B0}"/>
                  </a:ext>
                </a:extLst>
              </p:cNvPr>
              <p:cNvGrpSpPr/>
              <p:nvPr/>
            </p:nvGrpSpPr>
            <p:grpSpPr>
              <a:xfrm>
                <a:off x="3643746" y="1828800"/>
                <a:ext cx="304800" cy="535709"/>
                <a:chOff x="2362200" y="1676400"/>
                <a:chExt cx="381000" cy="457200"/>
              </a:xfrm>
            </p:grpSpPr>
            <p:sp>
              <p:nvSpPr>
                <p:cNvPr id="180" name="Multiply 34">
                  <a:extLst>
                    <a:ext uri="{FF2B5EF4-FFF2-40B4-BE49-F238E27FC236}">
                      <a16:creationId xmlns:a16="http://schemas.microsoft.com/office/drawing/2014/main" id="{67C13D08-3595-F92D-26A4-EFEF7BEE73DB}"/>
                    </a:ext>
                  </a:extLst>
                </p:cNvPr>
                <p:cNvSpPr/>
                <p:nvPr/>
              </p:nvSpPr>
              <p:spPr>
                <a:xfrm>
                  <a:off x="2362200" y="1676400"/>
                  <a:ext cx="381000" cy="457200"/>
                </a:xfrm>
                <a:prstGeom prst="mathMultiply">
                  <a:avLst>
                    <a:gd name="adj1" fmla="val 38066"/>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Diamond 180">
                  <a:extLst>
                    <a:ext uri="{FF2B5EF4-FFF2-40B4-BE49-F238E27FC236}">
                      <a16:creationId xmlns:a16="http://schemas.microsoft.com/office/drawing/2014/main" id="{56CBD262-983A-6BE6-AB9F-94872A624F9C}"/>
                    </a:ext>
                  </a:extLst>
                </p:cNvPr>
                <p:cNvSpPr/>
                <p:nvPr/>
              </p:nvSpPr>
              <p:spPr>
                <a:xfrm>
                  <a:off x="2514600" y="1828800"/>
                  <a:ext cx="76200" cy="152400"/>
                </a:xfrm>
                <a:prstGeom prst="diamond">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8" name="Rounded Rectangle 36">
                <a:extLst>
                  <a:ext uri="{FF2B5EF4-FFF2-40B4-BE49-F238E27FC236}">
                    <a16:creationId xmlns:a16="http://schemas.microsoft.com/office/drawing/2014/main" id="{64B0F843-253D-977C-6F85-D65342D56EBE}"/>
                  </a:ext>
                </a:extLst>
              </p:cNvPr>
              <p:cNvSpPr/>
              <p:nvPr/>
            </p:nvSpPr>
            <p:spPr>
              <a:xfrm>
                <a:off x="3962400" y="1295400"/>
                <a:ext cx="1371600" cy="3048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37">
                <a:extLst>
                  <a:ext uri="{FF2B5EF4-FFF2-40B4-BE49-F238E27FC236}">
                    <a16:creationId xmlns:a16="http://schemas.microsoft.com/office/drawing/2014/main" id="{AC5F8A7D-C8EF-FE30-5015-1E1EBC527EC6}"/>
                  </a:ext>
                </a:extLst>
              </p:cNvPr>
              <p:cNvSpPr/>
              <p:nvPr/>
            </p:nvSpPr>
            <p:spPr>
              <a:xfrm>
                <a:off x="3657600" y="1752600"/>
                <a:ext cx="304800" cy="762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0" name="Group 38">
                <a:extLst>
                  <a:ext uri="{FF2B5EF4-FFF2-40B4-BE49-F238E27FC236}">
                    <a16:creationId xmlns:a16="http://schemas.microsoft.com/office/drawing/2014/main" id="{D0648D5D-AB4A-E7F5-E88F-19E189A4B5D1}"/>
                  </a:ext>
                </a:extLst>
              </p:cNvPr>
              <p:cNvGrpSpPr/>
              <p:nvPr/>
            </p:nvGrpSpPr>
            <p:grpSpPr>
              <a:xfrm>
                <a:off x="3657600" y="1295400"/>
                <a:ext cx="304800" cy="535709"/>
                <a:chOff x="2362200" y="1676400"/>
                <a:chExt cx="381000" cy="457200"/>
              </a:xfrm>
            </p:grpSpPr>
            <p:sp>
              <p:nvSpPr>
                <p:cNvPr id="178" name="Multiply 39">
                  <a:extLst>
                    <a:ext uri="{FF2B5EF4-FFF2-40B4-BE49-F238E27FC236}">
                      <a16:creationId xmlns:a16="http://schemas.microsoft.com/office/drawing/2014/main" id="{85B18170-3C33-5869-74D0-D36DF95E7476}"/>
                    </a:ext>
                  </a:extLst>
                </p:cNvPr>
                <p:cNvSpPr/>
                <p:nvPr/>
              </p:nvSpPr>
              <p:spPr>
                <a:xfrm>
                  <a:off x="2362200" y="1676400"/>
                  <a:ext cx="381000" cy="457200"/>
                </a:xfrm>
                <a:prstGeom prst="mathMultiply">
                  <a:avLst>
                    <a:gd name="adj1" fmla="val 38066"/>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Diamond 178">
                  <a:extLst>
                    <a:ext uri="{FF2B5EF4-FFF2-40B4-BE49-F238E27FC236}">
                      <a16:creationId xmlns:a16="http://schemas.microsoft.com/office/drawing/2014/main" id="{ED536814-9933-25D0-FCF2-19F60041537A}"/>
                    </a:ext>
                  </a:extLst>
                </p:cNvPr>
                <p:cNvSpPr/>
                <p:nvPr/>
              </p:nvSpPr>
              <p:spPr>
                <a:xfrm>
                  <a:off x="2514600" y="1828800"/>
                  <a:ext cx="76200" cy="152400"/>
                </a:xfrm>
                <a:prstGeom prst="diamond">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1" name="Trapezoid 160">
                <a:extLst>
                  <a:ext uri="{FF2B5EF4-FFF2-40B4-BE49-F238E27FC236}">
                    <a16:creationId xmlns:a16="http://schemas.microsoft.com/office/drawing/2014/main" id="{63B253EE-918D-4BA1-0B54-8E52590A9C82}"/>
                  </a:ext>
                </a:extLst>
              </p:cNvPr>
              <p:cNvSpPr/>
              <p:nvPr/>
            </p:nvSpPr>
            <p:spPr>
              <a:xfrm>
                <a:off x="1905000" y="2743200"/>
                <a:ext cx="3810000" cy="1524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rapezoid 161">
                <a:extLst>
                  <a:ext uri="{FF2B5EF4-FFF2-40B4-BE49-F238E27FC236}">
                    <a16:creationId xmlns:a16="http://schemas.microsoft.com/office/drawing/2014/main" id="{07FD6DC0-A5F1-89C3-DCAC-C3D42427654D}"/>
                  </a:ext>
                </a:extLst>
              </p:cNvPr>
              <p:cNvSpPr/>
              <p:nvPr/>
            </p:nvSpPr>
            <p:spPr>
              <a:xfrm>
                <a:off x="1752600" y="2895600"/>
                <a:ext cx="4114800" cy="1524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rapezoid 162">
                <a:extLst>
                  <a:ext uri="{FF2B5EF4-FFF2-40B4-BE49-F238E27FC236}">
                    <a16:creationId xmlns:a16="http://schemas.microsoft.com/office/drawing/2014/main" id="{DA2708A2-EE42-8B5D-860E-7349A083B802}"/>
                  </a:ext>
                </a:extLst>
              </p:cNvPr>
              <p:cNvSpPr/>
              <p:nvPr/>
            </p:nvSpPr>
            <p:spPr>
              <a:xfrm>
                <a:off x="1600200" y="3048000"/>
                <a:ext cx="4419600" cy="1524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ed Rectangle 44">
                <a:extLst>
                  <a:ext uri="{FF2B5EF4-FFF2-40B4-BE49-F238E27FC236}">
                    <a16:creationId xmlns:a16="http://schemas.microsoft.com/office/drawing/2014/main" id="{F31104B8-73C4-FEA1-2532-3544C3F3EB4D}"/>
                  </a:ext>
                </a:extLst>
              </p:cNvPr>
              <p:cNvSpPr/>
              <p:nvPr/>
            </p:nvSpPr>
            <p:spPr>
              <a:xfrm>
                <a:off x="3352800" y="2209800"/>
                <a:ext cx="304800" cy="533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le 45">
                <a:extLst>
                  <a:ext uri="{FF2B5EF4-FFF2-40B4-BE49-F238E27FC236}">
                    <a16:creationId xmlns:a16="http://schemas.microsoft.com/office/drawing/2014/main" id="{86717D2D-362D-230F-0EB5-14622D722EEE}"/>
                  </a:ext>
                </a:extLst>
              </p:cNvPr>
              <p:cNvSpPr/>
              <p:nvPr/>
            </p:nvSpPr>
            <p:spPr>
              <a:xfrm>
                <a:off x="3962400" y="2209800"/>
                <a:ext cx="304800" cy="533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lowchart: Collate 165">
                <a:extLst>
                  <a:ext uri="{FF2B5EF4-FFF2-40B4-BE49-F238E27FC236}">
                    <a16:creationId xmlns:a16="http://schemas.microsoft.com/office/drawing/2014/main" id="{8FBC5033-CFFE-ABD8-C5F1-73ED31F7F9F1}"/>
                  </a:ext>
                </a:extLst>
              </p:cNvPr>
              <p:cNvSpPr/>
              <p:nvPr/>
            </p:nvSpPr>
            <p:spPr>
              <a:xfrm>
                <a:off x="3429000" y="2209800"/>
                <a:ext cx="152400" cy="533400"/>
              </a:xfrm>
              <a:prstGeom prst="flowChartCol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7" name="Flowchart: Collate 166">
                <a:extLst>
                  <a:ext uri="{FF2B5EF4-FFF2-40B4-BE49-F238E27FC236}">
                    <a16:creationId xmlns:a16="http://schemas.microsoft.com/office/drawing/2014/main" id="{9E88CD27-4E3E-CBEB-B0AC-3ADF06700305}"/>
                  </a:ext>
                </a:extLst>
              </p:cNvPr>
              <p:cNvSpPr/>
              <p:nvPr/>
            </p:nvSpPr>
            <p:spPr>
              <a:xfrm>
                <a:off x="4038600" y="2209800"/>
                <a:ext cx="152400" cy="533400"/>
              </a:xfrm>
              <a:prstGeom prst="flowChartCol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68" name="Group 48">
                <a:extLst>
                  <a:ext uri="{FF2B5EF4-FFF2-40B4-BE49-F238E27FC236}">
                    <a16:creationId xmlns:a16="http://schemas.microsoft.com/office/drawing/2014/main" id="{50201B6D-10FD-F6FC-D9BA-2267DAC98A65}"/>
                  </a:ext>
                </a:extLst>
              </p:cNvPr>
              <p:cNvGrpSpPr/>
              <p:nvPr/>
            </p:nvGrpSpPr>
            <p:grpSpPr>
              <a:xfrm>
                <a:off x="3352800" y="2286000"/>
                <a:ext cx="304800" cy="365760"/>
                <a:chOff x="2362200" y="1676400"/>
                <a:chExt cx="381000" cy="457200"/>
              </a:xfrm>
            </p:grpSpPr>
            <p:sp>
              <p:nvSpPr>
                <p:cNvPr id="176" name="Multiply 49">
                  <a:extLst>
                    <a:ext uri="{FF2B5EF4-FFF2-40B4-BE49-F238E27FC236}">
                      <a16:creationId xmlns:a16="http://schemas.microsoft.com/office/drawing/2014/main" id="{E6C3C2DA-B9B7-BC67-CA25-09237B1607EA}"/>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Diamond 176">
                  <a:extLst>
                    <a:ext uri="{FF2B5EF4-FFF2-40B4-BE49-F238E27FC236}">
                      <a16:creationId xmlns:a16="http://schemas.microsoft.com/office/drawing/2014/main" id="{3899A3A4-F4EB-DD52-35DC-522C0AFB12E0}"/>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51">
                <a:extLst>
                  <a:ext uri="{FF2B5EF4-FFF2-40B4-BE49-F238E27FC236}">
                    <a16:creationId xmlns:a16="http://schemas.microsoft.com/office/drawing/2014/main" id="{41C13DC0-7941-FF06-B4E7-7E1267FA2AAD}"/>
                  </a:ext>
                </a:extLst>
              </p:cNvPr>
              <p:cNvGrpSpPr/>
              <p:nvPr/>
            </p:nvGrpSpPr>
            <p:grpSpPr>
              <a:xfrm>
                <a:off x="3962400" y="2286000"/>
                <a:ext cx="304800" cy="365760"/>
                <a:chOff x="2362200" y="1676400"/>
                <a:chExt cx="381000" cy="457200"/>
              </a:xfrm>
            </p:grpSpPr>
            <p:sp>
              <p:nvSpPr>
                <p:cNvPr id="170" name="Multiply 52">
                  <a:extLst>
                    <a:ext uri="{FF2B5EF4-FFF2-40B4-BE49-F238E27FC236}">
                      <a16:creationId xmlns:a16="http://schemas.microsoft.com/office/drawing/2014/main" id="{47AB9CD1-1469-63D6-C052-5659E98AE056}"/>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Diamond 174">
                  <a:extLst>
                    <a:ext uri="{FF2B5EF4-FFF2-40B4-BE49-F238E27FC236}">
                      <a16:creationId xmlns:a16="http://schemas.microsoft.com/office/drawing/2014/main" id="{5004C238-7859-E014-D459-529C0FD38CFF}"/>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8" name="Group 227">
            <a:extLst>
              <a:ext uri="{FF2B5EF4-FFF2-40B4-BE49-F238E27FC236}">
                <a16:creationId xmlns:a16="http://schemas.microsoft.com/office/drawing/2014/main" id="{42AE43CB-49CD-04FE-DEE6-EF82AA141BE1}"/>
              </a:ext>
            </a:extLst>
          </p:cNvPr>
          <p:cNvGrpSpPr/>
          <p:nvPr/>
        </p:nvGrpSpPr>
        <p:grpSpPr>
          <a:xfrm rot="14287767">
            <a:off x="5579518" y="1863910"/>
            <a:ext cx="985521" cy="2284583"/>
            <a:chOff x="6449601" y="1504144"/>
            <a:chExt cx="2308132" cy="5350593"/>
          </a:xfrm>
        </p:grpSpPr>
        <p:pic>
          <p:nvPicPr>
            <p:cNvPr id="229" name="Picture 4" descr="http://vector.me/files/images/2/7/276121/two_footprints_black_preview">
              <a:extLst>
                <a:ext uri="{FF2B5EF4-FFF2-40B4-BE49-F238E27FC236}">
                  <a16:creationId xmlns:a16="http://schemas.microsoft.com/office/drawing/2014/main" id="{E153FB77-6681-DAA0-0812-45320773ED9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11" r="48361"/>
            <a:stretch/>
          </p:blipFill>
          <p:spPr bwMode="auto">
            <a:xfrm>
              <a:off x="6988188" y="4925444"/>
              <a:ext cx="1077174" cy="1929293"/>
            </a:xfrm>
            <a:prstGeom prst="rect">
              <a:avLst/>
            </a:prstGeom>
            <a:noFill/>
            <a:extLst>
              <a:ext uri="{909E8E84-426E-40DD-AFC4-6F175D3DCCD1}">
                <a14:hiddenFill xmlns:a14="http://schemas.microsoft.com/office/drawing/2010/main">
                  <a:solidFill>
                    <a:srgbClr val="FFFFFF"/>
                  </a:solidFill>
                </a14:hiddenFill>
              </a:ext>
            </a:extLst>
          </p:spPr>
        </p:pic>
        <p:pic>
          <p:nvPicPr>
            <p:cNvPr id="230" name="Picture 4" descr="http://vector.me/files/images/2/7/276121/two_footprints_black_preview">
              <a:extLst>
                <a:ext uri="{FF2B5EF4-FFF2-40B4-BE49-F238E27FC236}">
                  <a16:creationId xmlns:a16="http://schemas.microsoft.com/office/drawing/2014/main" id="{C234D08B-6B72-6633-D2AA-965BCD249BB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215" t="4189"/>
            <a:stretch/>
          </p:blipFill>
          <p:spPr bwMode="auto">
            <a:xfrm rot="20574631">
              <a:off x="7760955" y="3633932"/>
              <a:ext cx="996778" cy="1861703"/>
            </a:xfrm>
            <a:prstGeom prst="rect">
              <a:avLst/>
            </a:prstGeom>
            <a:noFill/>
            <a:extLst>
              <a:ext uri="{909E8E84-426E-40DD-AFC4-6F175D3DCCD1}">
                <a14:hiddenFill xmlns:a14="http://schemas.microsoft.com/office/drawing/2010/main">
                  <a:solidFill>
                    <a:srgbClr val="FFFFFF"/>
                  </a:solidFill>
                </a14:hiddenFill>
              </a:ext>
            </a:extLst>
          </p:spPr>
        </p:pic>
        <p:pic>
          <p:nvPicPr>
            <p:cNvPr id="646" name="Picture 4" descr="http://vector.me/files/images/2/7/276121/two_footprints_black_preview">
              <a:extLst>
                <a:ext uri="{FF2B5EF4-FFF2-40B4-BE49-F238E27FC236}">
                  <a16:creationId xmlns:a16="http://schemas.microsoft.com/office/drawing/2014/main" id="{31C2A7D1-8CB8-1D84-4E3C-A118204CB1D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11" r="48361"/>
            <a:stretch/>
          </p:blipFill>
          <p:spPr bwMode="auto">
            <a:xfrm>
              <a:off x="6449601" y="2735209"/>
              <a:ext cx="1077174" cy="1929293"/>
            </a:xfrm>
            <a:prstGeom prst="rect">
              <a:avLst/>
            </a:prstGeom>
            <a:noFill/>
            <a:extLst>
              <a:ext uri="{909E8E84-426E-40DD-AFC4-6F175D3DCCD1}">
                <a14:hiddenFill xmlns:a14="http://schemas.microsoft.com/office/drawing/2010/main">
                  <a:solidFill>
                    <a:srgbClr val="FFFFFF"/>
                  </a:solidFill>
                </a14:hiddenFill>
              </a:ext>
            </a:extLst>
          </p:spPr>
        </p:pic>
        <p:pic>
          <p:nvPicPr>
            <p:cNvPr id="647" name="Picture 4" descr="http://vector.me/files/images/2/7/276121/two_footprints_black_preview">
              <a:extLst>
                <a:ext uri="{FF2B5EF4-FFF2-40B4-BE49-F238E27FC236}">
                  <a16:creationId xmlns:a16="http://schemas.microsoft.com/office/drawing/2014/main" id="{903B144A-87E5-81D9-09E7-6C6DAC7644A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215" t="4189"/>
            <a:stretch/>
          </p:blipFill>
          <p:spPr bwMode="auto">
            <a:xfrm rot="20574631">
              <a:off x="7320748" y="1504144"/>
              <a:ext cx="996778" cy="18617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48" name="Group 647">
            <a:extLst>
              <a:ext uri="{FF2B5EF4-FFF2-40B4-BE49-F238E27FC236}">
                <a16:creationId xmlns:a16="http://schemas.microsoft.com/office/drawing/2014/main" id="{EABAC884-06BA-C6CF-22AB-110AC54C0B52}"/>
              </a:ext>
            </a:extLst>
          </p:cNvPr>
          <p:cNvGrpSpPr/>
          <p:nvPr/>
        </p:nvGrpSpPr>
        <p:grpSpPr>
          <a:xfrm>
            <a:off x="5751088" y="3321346"/>
            <a:ext cx="1871864" cy="1308953"/>
            <a:chOff x="3480816" y="1417320"/>
            <a:chExt cx="4105975" cy="2871216"/>
          </a:xfrm>
          <a:solidFill>
            <a:schemeClr val="accent6">
              <a:lumMod val="50000"/>
            </a:schemeClr>
          </a:solidFill>
        </p:grpSpPr>
        <p:grpSp>
          <p:nvGrpSpPr>
            <p:cNvPr id="649" name="Group 648">
              <a:extLst>
                <a:ext uri="{FF2B5EF4-FFF2-40B4-BE49-F238E27FC236}">
                  <a16:creationId xmlns:a16="http://schemas.microsoft.com/office/drawing/2014/main" id="{ACDA61C6-784A-8CB1-7907-CB61259A76AB}"/>
                </a:ext>
              </a:extLst>
            </p:cNvPr>
            <p:cNvGrpSpPr/>
            <p:nvPr/>
          </p:nvGrpSpPr>
          <p:grpSpPr>
            <a:xfrm>
              <a:off x="4489705" y="1779294"/>
              <a:ext cx="1630864" cy="1887450"/>
              <a:chOff x="7653422" y="1435608"/>
              <a:chExt cx="2769586" cy="3757446"/>
            </a:xfrm>
            <a:grpFill/>
          </p:grpSpPr>
          <p:sp>
            <p:nvSpPr>
              <p:cNvPr id="659" name="Rectangle 2">
                <a:extLst>
                  <a:ext uri="{FF2B5EF4-FFF2-40B4-BE49-F238E27FC236}">
                    <a16:creationId xmlns:a16="http://schemas.microsoft.com/office/drawing/2014/main" id="{3F82B4F3-9D94-B9BD-7749-A1F199195DB8}"/>
                  </a:ext>
                </a:extLst>
              </p:cNvPr>
              <p:cNvSpPr/>
              <p:nvPr/>
            </p:nvSpPr>
            <p:spPr>
              <a:xfrm>
                <a:off x="8910733" y="3730751"/>
                <a:ext cx="289922" cy="1462303"/>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Freeform: Shape 659">
                <a:extLst>
                  <a:ext uri="{FF2B5EF4-FFF2-40B4-BE49-F238E27FC236}">
                    <a16:creationId xmlns:a16="http://schemas.microsoft.com/office/drawing/2014/main" id="{9F7C31DF-989A-C000-4CD1-CE440DD5534F}"/>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50" name="Group 649">
              <a:extLst>
                <a:ext uri="{FF2B5EF4-FFF2-40B4-BE49-F238E27FC236}">
                  <a16:creationId xmlns:a16="http://schemas.microsoft.com/office/drawing/2014/main" id="{7133E862-EFE2-15D8-84FF-4D2D756AA3F4}"/>
                </a:ext>
              </a:extLst>
            </p:cNvPr>
            <p:cNvGrpSpPr/>
            <p:nvPr/>
          </p:nvGrpSpPr>
          <p:grpSpPr>
            <a:xfrm>
              <a:off x="5218177" y="1636776"/>
              <a:ext cx="1822482" cy="2109216"/>
              <a:chOff x="7653422" y="1435608"/>
              <a:chExt cx="2769586" cy="3757446"/>
            </a:xfrm>
            <a:grpFill/>
          </p:grpSpPr>
          <p:sp>
            <p:nvSpPr>
              <p:cNvPr id="657" name="Rectangle 2">
                <a:extLst>
                  <a:ext uri="{FF2B5EF4-FFF2-40B4-BE49-F238E27FC236}">
                    <a16:creationId xmlns:a16="http://schemas.microsoft.com/office/drawing/2014/main" id="{20F7C542-D0AC-78B4-B683-B5891A316F18}"/>
                  </a:ext>
                </a:extLst>
              </p:cNvPr>
              <p:cNvSpPr/>
              <p:nvPr/>
            </p:nvSpPr>
            <p:spPr>
              <a:xfrm>
                <a:off x="8910733" y="3730751"/>
                <a:ext cx="289922" cy="146230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Freeform: Shape 657">
                <a:extLst>
                  <a:ext uri="{FF2B5EF4-FFF2-40B4-BE49-F238E27FC236}">
                    <a16:creationId xmlns:a16="http://schemas.microsoft.com/office/drawing/2014/main" id="{DD350B1F-7910-1C6E-30B8-ECBC489FABAE}"/>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51" name="Group 650">
              <a:extLst>
                <a:ext uri="{FF2B5EF4-FFF2-40B4-BE49-F238E27FC236}">
                  <a16:creationId xmlns:a16="http://schemas.microsoft.com/office/drawing/2014/main" id="{DC271553-F37B-8E2A-A06B-3E55BA0833F8}"/>
                </a:ext>
              </a:extLst>
            </p:cNvPr>
            <p:cNvGrpSpPr/>
            <p:nvPr/>
          </p:nvGrpSpPr>
          <p:grpSpPr>
            <a:xfrm>
              <a:off x="3480816" y="1417320"/>
              <a:ext cx="2162223" cy="2502408"/>
              <a:chOff x="7653422" y="1435608"/>
              <a:chExt cx="2769586" cy="3757446"/>
            </a:xfrm>
            <a:grpFill/>
          </p:grpSpPr>
          <p:sp>
            <p:nvSpPr>
              <p:cNvPr id="655" name="Rectangle 2">
                <a:extLst>
                  <a:ext uri="{FF2B5EF4-FFF2-40B4-BE49-F238E27FC236}">
                    <a16:creationId xmlns:a16="http://schemas.microsoft.com/office/drawing/2014/main" id="{6993D76E-6BB7-43FC-176B-0F07732B257A}"/>
                  </a:ext>
                </a:extLst>
              </p:cNvPr>
              <p:cNvSpPr/>
              <p:nvPr/>
            </p:nvSpPr>
            <p:spPr>
              <a:xfrm>
                <a:off x="8910733" y="3730751"/>
                <a:ext cx="289922" cy="1462303"/>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Freeform: Shape 655">
                <a:extLst>
                  <a:ext uri="{FF2B5EF4-FFF2-40B4-BE49-F238E27FC236}">
                    <a16:creationId xmlns:a16="http://schemas.microsoft.com/office/drawing/2014/main" id="{39E8DBC5-D9E3-4163-E412-E16495BB6C4D}"/>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52" name="Group 651">
              <a:extLst>
                <a:ext uri="{FF2B5EF4-FFF2-40B4-BE49-F238E27FC236}">
                  <a16:creationId xmlns:a16="http://schemas.microsoft.com/office/drawing/2014/main" id="{D251D3D6-8D32-542A-4E8F-317F0FA371D9}"/>
                </a:ext>
              </a:extLst>
            </p:cNvPr>
            <p:cNvGrpSpPr/>
            <p:nvPr/>
          </p:nvGrpSpPr>
          <p:grpSpPr>
            <a:xfrm>
              <a:off x="5394961" y="1751862"/>
              <a:ext cx="2191830" cy="2536674"/>
              <a:chOff x="7653422" y="1435608"/>
              <a:chExt cx="2769586" cy="3757446"/>
            </a:xfrm>
            <a:grpFill/>
          </p:grpSpPr>
          <p:sp>
            <p:nvSpPr>
              <p:cNvPr id="653" name="Rectangle 2">
                <a:extLst>
                  <a:ext uri="{FF2B5EF4-FFF2-40B4-BE49-F238E27FC236}">
                    <a16:creationId xmlns:a16="http://schemas.microsoft.com/office/drawing/2014/main" id="{9F0DE352-7D74-3836-30E1-06CA6DCE52B0}"/>
                  </a:ext>
                </a:extLst>
              </p:cNvPr>
              <p:cNvSpPr/>
              <p:nvPr/>
            </p:nvSpPr>
            <p:spPr>
              <a:xfrm>
                <a:off x="8910733" y="3730751"/>
                <a:ext cx="289922" cy="1462303"/>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4" name="Freeform: Shape 653">
                <a:extLst>
                  <a:ext uri="{FF2B5EF4-FFF2-40B4-BE49-F238E27FC236}">
                    <a16:creationId xmlns:a16="http://schemas.microsoft.com/office/drawing/2014/main" id="{7DFB0993-AB3D-9E59-379D-9DF293146AEA}"/>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661" name="Group 660">
            <a:extLst>
              <a:ext uri="{FF2B5EF4-FFF2-40B4-BE49-F238E27FC236}">
                <a16:creationId xmlns:a16="http://schemas.microsoft.com/office/drawing/2014/main" id="{5D74AF6B-9F60-0D20-87C1-616BD46320EA}"/>
              </a:ext>
            </a:extLst>
          </p:cNvPr>
          <p:cNvGrpSpPr/>
          <p:nvPr/>
        </p:nvGrpSpPr>
        <p:grpSpPr>
          <a:xfrm>
            <a:off x="3704300" y="2707220"/>
            <a:ext cx="1339875" cy="936945"/>
            <a:chOff x="3480816" y="1417320"/>
            <a:chExt cx="4105975" cy="2871216"/>
          </a:xfrm>
          <a:solidFill>
            <a:schemeClr val="accent6">
              <a:lumMod val="50000"/>
            </a:schemeClr>
          </a:solidFill>
        </p:grpSpPr>
        <p:grpSp>
          <p:nvGrpSpPr>
            <p:cNvPr id="662" name="Group 661">
              <a:extLst>
                <a:ext uri="{FF2B5EF4-FFF2-40B4-BE49-F238E27FC236}">
                  <a16:creationId xmlns:a16="http://schemas.microsoft.com/office/drawing/2014/main" id="{888A91F0-1C16-DD21-BDD0-C361D8AA11BD}"/>
                </a:ext>
              </a:extLst>
            </p:cNvPr>
            <p:cNvGrpSpPr/>
            <p:nvPr/>
          </p:nvGrpSpPr>
          <p:grpSpPr>
            <a:xfrm>
              <a:off x="4489705" y="1779294"/>
              <a:ext cx="1630864" cy="1887450"/>
              <a:chOff x="7653422" y="1435608"/>
              <a:chExt cx="2769586" cy="3757446"/>
            </a:xfrm>
            <a:grpFill/>
          </p:grpSpPr>
          <p:sp>
            <p:nvSpPr>
              <p:cNvPr id="672" name="Rectangle 2">
                <a:extLst>
                  <a:ext uri="{FF2B5EF4-FFF2-40B4-BE49-F238E27FC236}">
                    <a16:creationId xmlns:a16="http://schemas.microsoft.com/office/drawing/2014/main" id="{C4C8D280-4438-3988-3536-17EC42BD20A3}"/>
                  </a:ext>
                </a:extLst>
              </p:cNvPr>
              <p:cNvSpPr/>
              <p:nvPr/>
            </p:nvSpPr>
            <p:spPr>
              <a:xfrm>
                <a:off x="8910733" y="3730751"/>
                <a:ext cx="289922" cy="1462303"/>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Freeform: Shape 672">
                <a:extLst>
                  <a:ext uri="{FF2B5EF4-FFF2-40B4-BE49-F238E27FC236}">
                    <a16:creationId xmlns:a16="http://schemas.microsoft.com/office/drawing/2014/main" id="{2F8AF910-9B87-5C04-56F7-BA7FBE1AAEA8}"/>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63" name="Group 662">
              <a:extLst>
                <a:ext uri="{FF2B5EF4-FFF2-40B4-BE49-F238E27FC236}">
                  <a16:creationId xmlns:a16="http://schemas.microsoft.com/office/drawing/2014/main" id="{43A23FA0-42DD-8137-8410-50F4D8D7B490}"/>
                </a:ext>
              </a:extLst>
            </p:cNvPr>
            <p:cNvGrpSpPr/>
            <p:nvPr/>
          </p:nvGrpSpPr>
          <p:grpSpPr>
            <a:xfrm>
              <a:off x="5218177" y="1636776"/>
              <a:ext cx="1822482" cy="2109216"/>
              <a:chOff x="7653422" y="1435608"/>
              <a:chExt cx="2769586" cy="3757446"/>
            </a:xfrm>
            <a:grpFill/>
          </p:grpSpPr>
          <p:sp>
            <p:nvSpPr>
              <p:cNvPr id="670" name="Rectangle 2">
                <a:extLst>
                  <a:ext uri="{FF2B5EF4-FFF2-40B4-BE49-F238E27FC236}">
                    <a16:creationId xmlns:a16="http://schemas.microsoft.com/office/drawing/2014/main" id="{7ADD577E-AD36-A139-9D4F-40C4560208C8}"/>
                  </a:ext>
                </a:extLst>
              </p:cNvPr>
              <p:cNvSpPr/>
              <p:nvPr/>
            </p:nvSpPr>
            <p:spPr>
              <a:xfrm>
                <a:off x="8910733" y="3730751"/>
                <a:ext cx="289922" cy="146230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Freeform: Shape 670">
                <a:extLst>
                  <a:ext uri="{FF2B5EF4-FFF2-40B4-BE49-F238E27FC236}">
                    <a16:creationId xmlns:a16="http://schemas.microsoft.com/office/drawing/2014/main" id="{532278DC-9DD7-FDA2-6243-C17628FEB434}"/>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64" name="Group 663">
              <a:extLst>
                <a:ext uri="{FF2B5EF4-FFF2-40B4-BE49-F238E27FC236}">
                  <a16:creationId xmlns:a16="http://schemas.microsoft.com/office/drawing/2014/main" id="{4387BC67-7D8B-4DA5-8605-9AFA80564756}"/>
                </a:ext>
              </a:extLst>
            </p:cNvPr>
            <p:cNvGrpSpPr/>
            <p:nvPr/>
          </p:nvGrpSpPr>
          <p:grpSpPr>
            <a:xfrm>
              <a:off x="3480816" y="1417320"/>
              <a:ext cx="2162223" cy="2502408"/>
              <a:chOff x="7653422" y="1435608"/>
              <a:chExt cx="2769586" cy="3757446"/>
            </a:xfrm>
            <a:grpFill/>
          </p:grpSpPr>
          <p:sp>
            <p:nvSpPr>
              <p:cNvPr id="668" name="Rectangle 2">
                <a:extLst>
                  <a:ext uri="{FF2B5EF4-FFF2-40B4-BE49-F238E27FC236}">
                    <a16:creationId xmlns:a16="http://schemas.microsoft.com/office/drawing/2014/main" id="{8DC881AE-B6EE-8F18-0820-178837B00C20}"/>
                  </a:ext>
                </a:extLst>
              </p:cNvPr>
              <p:cNvSpPr/>
              <p:nvPr/>
            </p:nvSpPr>
            <p:spPr>
              <a:xfrm>
                <a:off x="8910733" y="3730751"/>
                <a:ext cx="289922" cy="1462303"/>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Freeform: Shape 668">
                <a:extLst>
                  <a:ext uri="{FF2B5EF4-FFF2-40B4-BE49-F238E27FC236}">
                    <a16:creationId xmlns:a16="http://schemas.microsoft.com/office/drawing/2014/main" id="{99CFB224-A541-9013-C4B4-508F150D80B3}"/>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65" name="Group 664">
              <a:extLst>
                <a:ext uri="{FF2B5EF4-FFF2-40B4-BE49-F238E27FC236}">
                  <a16:creationId xmlns:a16="http://schemas.microsoft.com/office/drawing/2014/main" id="{D71CEE0A-106C-0CD2-FEB3-62E17FF45EF7}"/>
                </a:ext>
              </a:extLst>
            </p:cNvPr>
            <p:cNvGrpSpPr/>
            <p:nvPr/>
          </p:nvGrpSpPr>
          <p:grpSpPr>
            <a:xfrm>
              <a:off x="5394961" y="1751862"/>
              <a:ext cx="2191830" cy="2536674"/>
              <a:chOff x="7653422" y="1435608"/>
              <a:chExt cx="2769586" cy="3757446"/>
            </a:xfrm>
            <a:grpFill/>
          </p:grpSpPr>
          <p:sp>
            <p:nvSpPr>
              <p:cNvPr id="666" name="Rectangle 2">
                <a:extLst>
                  <a:ext uri="{FF2B5EF4-FFF2-40B4-BE49-F238E27FC236}">
                    <a16:creationId xmlns:a16="http://schemas.microsoft.com/office/drawing/2014/main" id="{914FE250-EA9B-E7C2-FBCC-1D1E75724AB3}"/>
                  </a:ext>
                </a:extLst>
              </p:cNvPr>
              <p:cNvSpPr/>
              <p:nvPr/>
            </p:nvSpPr>
            <p:spPr>
              <a:xfrm>
                <a:off x="8910733" y="3730751"/>
                <a:ext cx="289922" cy="1462303"/>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7" name="Freeform: Shape 666">
                <a:extLst>
                  <a:ext uri="{FF2B5EF4-FFF2-40B4-BE49-F238E27FC236}">
                    <a16:creationId xmlns:a16="http://schemas.microsoft.com/office/drawing/2014/main" id="{27BD269C-2416-9759-6291-2531D1C54AFB}"/>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674" name="Group 673">
            <a:extLst>
              <a:ext uri="{FF2B5EF4-FFF2-40B4-BE49-F238E27FC236}">
                <a16:creationId xmlns:a16="http://schemas.microsoft.com/office/drawing/2014/main" id="{CDE843B3-8B53-409E-9E41-C50174CB5AF6}"/>
              </a:ext>
            </a:extLst>
          </p:cNvPr>
          <p:cNvGrpSpPr/>
          <p:nvPr/>
        </p:nvGrpSpPr>
        <p:grpSpPr>
          <a:xfrm>
            <a:off x="4047555" y="922415"/>
            <a:ext cx="780825" cy="1661144"/>
            <a:chOff x="4495800" y="457200"/>
            <a:chExt cx="1219200" cy="2642171"/>
          </a:xfrm>
        </p:grpSpPr>
        <p:grpSp>
          <p:nvGrpSpPr>
            <p:cNvPr id="675" name="Group 53">
              <a:extLst>
                <a:ext uri="{FF2B5EF4-FFF2-40B4-BE49-F238E27FC236}">
                  <a16:creationId xmlns:a16="http://schemas.microsoft.com/office/drawing/2014/main" id="{DEB6D18F-21F2-8F73-D184-E7AAB3A0E9AF}"/>
                </a:ext>
              </a:extLst>
            </p:cNvPr>
            <p:cNvGrpSpPr/>
            <p:nvPr/>
          </p:nvGrpSpPr>
          <p:grpSpPr>
            <a:xfrm>
              <a:off x="4495800" y="609600"/>
              <a:ext cx="1219200" cy="2489771"/>
              <a:chOff x="3276600" y="786829"/>
              <a:chExt cx="1219200" cy="2489771"/>
            </a:xfrm>
          </p:grpSpPr>
          <p:sp>
            <p:nvSpPr>
              <p:cNvPr id="682" name="Cloud 2">
                <a:extLst>
                  <a:ext uri="{FF2B5EF4-FFF2-40B4-BE49-F238E27FC236}">
                    <a16:creationId xmlns:a16="http://schemas.microsoft.com/office/drawing/2014/main" id="{A95B66B4-D6B8-65AC-90A1-2B18A2F1066E}"/>
                  </a:ext>
                </a:extLst>
              </p:cNvPr>
              <p:cNvSpPr/>
              <p:nvPr/>
            </p:nvSpPr>
            <p:spPr>
              <a:xfrm rot="1518698" flipH="1">
                <a:off x="3438312" y="836066"/>
                <a:ext cx="407897" cy="890154"/>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Cloud 3">
                <a:extLst>
                  <a:ext uri="{FF2B5EF4-FFF2-40B4-BE49-F238E27FC236}">
                    <a16:creationId xmlns:a16="http://schemas.microsoft.com/office/drawing/2014/main" id="{C8E64B5C-534C-EC65-45AE-809384C53EA7}"/>
                  </a:ext>
                </a:extLst>
              </p:cNvPr>
              <p:cNvSpPr/>
              <p:nvPr/>
            </p:nvSpPr>
            <p:spPr>
              <a:xfrm rot="20659987">
                <a:off x="4018852" y="853664"/>
                <a:ext cx="361746" cy="868718"/>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Oval 4">
                <a:extLst>
                  <a:ext uri="{FF2B5EF4-FFF2-40B4-BE49-F238E27FC236}">
                    <a16:creationId xmlns:a16="http://schemas.microsoft.com/office/drawing/2014/main" id="{37FFA794-9386-4D75-8C13-AEF06763DD85}"/>
                  </a:ext>
                </a:extLst>
              </p:cNvPr>
              <p:cNvSpPr/>
              <p:nvPr/>
            </p:nvSpPr>
            <p:spPr>
              <a:xfrm>
                <a:off x="4245708" y="2166393"/>
                <a:ext cx="250092" cy="36321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Oval 5">
                <a:extLst>
                  <a:ext uri="{FF2B5EF4-FFF2-40B4-BE49-F238E27FC236}">
                    <a16:creationId xmlns:a16="http://schemas.microsoft.com/office/drawing/2014/main" id="{80275D03-15D4-48C8-19EA-3D82C56CE5F3}"/>
                  </a:ext>
                </a:extLst>
              </p:cNvPr>
              <p:cNvSpPr/>
              <p:nvPr/>
            </p:nvSpPr>
            <p:spPr>
              <a:xfrm>
                <a:off x="3276600" y="2093454"/>
                <a:ext cx="250092" cy="40286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Oval 6">
                <a:extLst>
                  <a:ext uri="{FF2B5EF4-FFF2-40B4-BE49-F238E27FC236}">
                    <a16:creationId xmlns:a16="http://schemas.microsoft.com/office/drawing/2014/main" id="{8961BC1B-F229-C782-B63D-29BA675F1679}"/>
                  </a:ext>
                </a:extLst>
              </p:cNvPr>
              <p:cNvSpPr/>
              <p:nvPr/>
            </p:nvSpPr>
            <p:spPr>
              <a:xfrm>
                <a:off x="3651738" y="2919748"/>
                <a:ext cx="312615" cy="356852"/>
              </a:xfrm>
              <a:prstGeom prst="ellipse">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Oval 7">
                <a:extLst>
                  <a:ext uri="{FF2B5EF4-FFF2-40B4-BE49-F238E27FC236}">
                    <a16:creationId xmlns:a16="http://schemas.microsoft.com/office/drawing/2014/main" id="{78BB2DB4-CB6D-BA21-33EA-F707751BAD08}"/>
                  </a:ext>
                </a:extLst>
              </p:cNvPr>
              <p:cNvSpPr/>
              <p:nvPr/>
            </p:nvSpPr>
            <p:spPr>
              <a:xfrm>
                <a:off x="3870569" y="2919748"/>
                <a:ext cx="312615" cy="356852"/>
              </a:xfrm>
              <a:prstGeom prst="ellipse">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Trapezoid 8">
                <a:extLst>
                  <a:ext uri="{FF2B5EF4-FFF2-40B4-BE49-F238E27FC236}">
                    <a16:creationId xmlns:a16="http://schemas.microsoft.com/office/drawing/2014/main" id="{AF9FB95B-27C1-4D4C-2BC2-975ACCF3B759}"/>
                  </a:ext>
                </a:extLst>
              </p:cNvPr>
              <p:cNvSpPr/>
              <p:nvPr/>
            </p:nvSpPr>
            <p:spPr>
              <a:xfrm rot="1996156">
                <a:off x="3360356" y="1631987"/>
                <a:ext cx="414302" cy="751042"/>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Trapezoid 9">
                <a:extLst>
                  <a:ext uri="{FF2B5EF4-FFF2-40B4-BE49-F238E27FC236}">
                    <a16:creationId xmlns:a16="http://schemas.microsoft.com/office/drawing/2014/main" id="{F9843B84-D586-EAB3-2558-3501139AD4FD}"/>
                  </a:ext>
                </a:extLst>
              </p:cNvPr>
              <p:cNvSpPr/>
              <p:nvPr/>
            </p:nvSpPr>
            <p:spPr>
              <a:xfrm rot="2041752">
                <a:off x="3422568" y="1540645"/>
                <a:ext cx="411856" cy="679805"/>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Trapezoid 10">
                <a:extLst>
                  <a:ext uri="{FF2B5EF4-FFF2-40B4-BE49-F238E27FC236}">
                    <a16:creationId xmlns:a16="http://schemas.microsoft.com/office/drawing/2014/main" id="{4F73A708-F482-9340-4FF6-195E7D260CA2}"/>
                  </a:ext>
                </a:extLst>
              </p:cNvPr>
              <p:cNvSpPr/>
              <p:nvPr/>
            </p:nvSpPr>
            <p:spPr>
              <a:xfrm rot="19870960">
                <a:off x="4043389" y="1634074"/>
                <a:ext cx="389154" cy="751042"/>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Trapezoid 11">
                <a:extLst>
                  <a:ext uri="{FF2B5EF4-FFF2-40B4-BE49-F238E27FC236}">
                    <a16:creationId xmlns:a16="http://schemas.microsoft.com/office/drawing/2014/main" id="{4D68DE62-2E3B-08E4-40B3-6ABC17BCB485}"/>
                  </a:ext>
                </a:extLst>
              </p:cNvPr>
              <p:cNvSpPr/>
              <p:nvPr/>
            </p:nvSpPr>
            <p:spPr>
              <a:xfrm rot="20036208">
                <a:off x="3967373" y="1552069"/>
                <a:ext cx="411856" cy="679805"/>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Trapezoid 12">
                <a:extLst>
                  <a:ext uri="{FF2B5EF4-FFF2-40B4-BE49-F238E27FC236}">
                    <a16:creationId xmlns:a16="http://schemas.microsoft.com/office/drawing/2014/main" id="{AAA5E9A5-0FEF-E58A-9F33-BB3EF1397008}"/>
                  </a:ext>
                </a:extLst>
              </p:cNvPr>
              <p:cNvSpPr/>
              <p:nvPr/>
            </p:nvSpPr>
            <p:spPr>
              <a:xfrm>
                <a:off x="3620477" y="1571640"/>
                <a:ext cx="593969" cy="1506709"/>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Oval 13">
                <a:extLst>
                  <a:ext uri="{FF2B5EF4-FFF2-40B4-BE49-F238E27FC236}">
                    <a16:creationId xmlns:a16="http://schemas.microsoft.com/office/drawing/2014/main" id="{8AD390D4-E0BC-7641-C882-599D0478D83A}"/>
                  </a:ext>
                </a:extLst>
              </p:cNvPr>
              <p:cNvSpPr/>
              <p:nvPr/>
            </p:nvSpPr>
            <p:spPr>
              <a:xfrm>
                <a:off x="3784984" y="1452689"/>
                <a:ext cx="245992" cy="31720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Trapezoid 14">
                <a:extLst>
                  <a:ext uri="{FF2B5EF4-FFF2-40B4-BE49-F238E27FC236}">
                    <a16:creationId xmlns:a16="http://schemas.microsoft.com/office/drawing/2014/main" id="{0A570D96-F898-F817-DF6F-A410501B7E35}"/>
                  </a:ext>
                </a:extLst>
              </p:cNvPr>
              <p:cNvSpPr/>
              <p:nvPr/>
            </p:nvSpPr>
            <p:spPr>
              <a:xfrm rot="21335299">
                <a:off x="3944457" y="1543878"/>
                <a:ext cx="286810" cy="1419680"/>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Trapezoid 15">
                <a:extLst>
                  <a:ext uri="{FF2B5EF4-FFF2-40B4-BE49-F238E27FC236}">
                    <a16:creationId xmlns:a16="http://schemas.microsoft.com/office/drawing/2014/main" id="{5D58C9F9-77DF-7A58-929E-ED265F2552A8}"/>
                  </a:ext>
                </a:extLst>
              </p:cNvPr>
              <p:cNvSpPr/>
              <p:nvPr/>
            </p:nvSpPr>
            <p:spPr>
              <a:xfrm rot="353417">
                <a:off x="3613475" y="1531532"/>
                <a:ext cx="286810" cy="1441888"/>
              </a:xfrm>
              <a:prstGeom prst="trapezoid">
                <a:avLst/>
              </a:prstGeom>
              <a:solidFill>
                <a:srgbClr val="111E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Oval 16">
                <a:extLst>
                  <a:ext uri="{FF2B5EF4-FFF2-40B4-BE49-F238E27FC236}">
                    <a16:creationId xmlns:a16="http://schemas.microsoft.com/office/drawing/2014/main" id="{7B194B31-489D-FD72-E008-CCF11988B4FB}"/>
                  </a:ext>
                </a:extLst>
              </p:cNvPr>
              <p:cNvSpPr/>
              <p:nvPr/>
            </p:nvSpPr>
            <p:spPr>
              <a:xfrm>
                <a:off x="3557954" y="807851"/>
                <a:ext cx="750277" cy="80343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7" name="Group 62">
                <a:extLst>
                  <a:ext uri="{FF2B5EF4-FFF2-40B4-BE49-F238E27FC236}">
                    <a16:creationId xmlns:a16="http://schemas.microsoft.com/office/drawing/2014/main" id="{E7B9B545-1C7B-7BDB-BA78-2DE3FAA18477}"/>
                  </a:ext>
                </a:extLst>
              </p:cNvPr>
              <p:cNvGrpSpPr/>
              <p:nvPr/>
            </p:nvGrpSpPr>
            <p:grpSpPr>
              <a:xfrm rot="5201482">
                <a:off x="3803137" y="1994656"/>
                <a:ext cx="476901" cy="103518"/>
                <a:chOff x="3886200" y="6096000"/>
                <a:chExt cx="3124200" cy="533400"/>
              </a:xfrm>
            </p:grpSpPr>
            <p:sp>
              <p:nvSpPr>
                <p:cNvPr id="351" name="Left-Right Arrow 240">
                  <a:extLst>
                    <a:ext uri="{FF2B5EF4-FFF2-40B4-BE49-F238E27FC236}">
                      <a16:creationId xmlns:a16="http://schemas.microsoft.com/office/drawing/2014/main" id="{A5E728D2-FFEF-99FA-4146-8202141E1C39}"/>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Left-Right Arrow 241">
                  <a:extLst>
                    <a:ext uri="{FF2B5EF4-FFF2-40B4-BE49-F238E27FC236}">
                      <a16:creationId xmlns:a16="http://schemas.microsoft.com/office/drawing/2014/main" id="{03C31FA3-7FEC-271B-498F-8AF5AD1DCE51}"/>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Left-Right Arrow 242">
                  <a:extLst>
                    <a:ext uri="{FF2B5EF4-FFF2-40B4-BE49-F238E27FC236}">
                      <a16:creationId xmlns:a16="http://schemas.microsoft.com/office/drawing/2014/main" id="{EA5214F0-898B-AD6D-8A24-81A789D8EE8C}"/>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8" name="Group 63">
                <a:extLst>
                  <a:ext uri="{FF2B5EF4-FFF2-40B4-BE49-F238E27FC236}">
                    <a16:creationId xmlns:a16="http://schemas.microsoft.com/office/drawing/2014/main" id="{15CF2ACC-E01F-F46A-B1DB-292A7E43B736}"/>
                  </a:ext>
                </a:extLst>
              </p:cNvPr>
              <p:cNvGrpSpPr/>
              <p:nvPr/>
            </p:nvGrpSpPr>
            <p:grpSpPr>
              <a:xfrm rot="5201482">
                <a:off x="3819688" y="2594378"/>
                <a:ext cx="476901" cy="103518"/>
                <a:chOff x="3886200" y="6096000"/>
                <a:chExt cx="3124200" cy="533400"/>
              </a:xfrm>
            </p:grpSpPr>
            <p:sp>
              <p:nvSpPr>
                <p:cNvPr id="348" name="Left-Right Arrow 237">
                  <a:extLst>
                    <a:ext uri="{FF2B5EF4-FFF2-40B4-BE49-F238E27FC236}">
                      <a16:creationId xmlns:a16="http://schemas.microsoft.com/office/drawing/2014/main" id="{6F402908-0BCC-AC38-ECC3-386890A32C35}"/>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Left-Right Arrow 238">
                  <a:extLst>
                    <a:ext uri="{FF2B5EF4-FFF2-40B4-BE49-F238E27FC236}">
                      <a16:creationId xmlns:a16="http://schemas.microsoft.com/office/drawing/2014/main" id="{47734F71-D86D-46B4-29E2-65D74F9BDEB4}"/>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Left-Right Arrow 239">
                  <a:extLst>
                    <a:ext uri="{FF2B5EF4-FFF2-40B4-BE49-F238E27FC236}">
                      <a16:creationId xmlns:a16="http://schemas.microsoft.com/office/drawing/2014/main" id="{212ECC82-DBC2-BF1F-4632-0C5BF116240F}"/>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9" name="Group 67">
                <a:extLst>
                  <a:ext uri="{FF2B5EF4-FFF2-40B4-BE49-F238E27FC236}">
                    <a16:creationId xmlns:a16="http://schemas.microsoft.com/office/drawing/2014/main" id="{6A12B886-81CE-880F-9F63-06E1332F090C}"/>
                  </a:ext>
                </a:extLst>
              </p:cNvPr>
              <p:cNvGrpSpPr/>
              <p:nvPr/>
            </p:nvGrpSpPr>
            <p:grpSpPr>
              <a:xfrm rot="5400000">
                <a:off x="3578790" y="1999625"/>
                <a:ext cx="476901" cy="103518"/>
                <a:chOff x="3886200" y="6096000"/>
                <a:chExt cx="3124200" cy="533400"/>
              </a:xfrm>
            </p:grpSpPr>
            <p:sp>
              <p:nvSpPr>
                <p:cNvPr id="345" name="Left-Right Arrow 234">
                  <a:extLst>
                    <a:ext uri="{FF2B5EF4-FFF2-40B4-BE49-F238E27FC236}">
                      <a16:creationId xmlns:a16="http://schemas.microsoft.com/office/drawing/2014/main" id="{64EF96A3-EC1F-8ED3-92F3-0092D4337B3E}"/>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Left-Right Arrow 235">
                  <a:extLst>
                    <a:ext uri="{FF2B5EF4-FFF2-40B4-BE49-F238E27FC236}">
                      <a16:creationId xmlns:a16="http://schemas.microsoft.com/office/drawing/2014/main" id="{F22C0545-E7AB-6B85-3F0E-ACA74CBA2B6A}"/>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Left-Right Arrow 236">
                  <a:extLst>
                    <a:ext uri="{FF2B5EF4-FFF2-40B4-BE49-F238E27FC236}">
                      <a16:creationId xmlns:a16="http://schemas.microsoft.com/office/drawing/2014/main" id="{9EA0AF98-5DFD-2AED-B628-B7EA9C3972EB}"/>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0" name="Group 71">
                <a:extLst>
                  <a:ext uri="{FF2B5EF4-FFF2-40B4-BE49-F238E27FC236}">
                    <a16:creationId xmlns:a16="http://schemas.microsoft.com/office/drawing/2014/main" id="{D055D117-5F0C-F6AA-2635-8220F324B0A5}"/>
                  </a:ext>
                </a:extLst>
              </p:cNvPr>
              <p:cNvGrpSpPr/>
              <p:nvPr/>
            </p:nvGrpSpPr>
            <p:grpSpPr>
              <a:xfrm rot="5400000">
                <a:off x="3551568" y="2602446"/>
                <a:ext cx="476901" cy="103518"/>
                <a:chOff x="3886200" y="6096000"/>
                <a:chExt cx="3124200" cy="533400"/>
              </a:xfrm>
            </p:grpSpPr>
            <p:sp>
              <p:nvSpPr>
                <p:cNvPr id="338" name="Left-Right Arrow 26">
                  <a:extLst>
                    <a:ext uri="{FF2B5EF4-FFF2-40B4-BE49-F238E27FC236}">
                      <a16:creationId xmlns:a16="http://schemas.microsoft.com/office/drawing/2014/main" id="{9E64FE7D-C5E5-9C5B-E2C7-B56F97C63559}"/>
                    </a:ext>
                  </a:extLst>
                </p:cNvPr>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Left-Right Arrow 27">
                  <a:extLst>
                    <a:ext uri="{FF2B5EF4-FFF2-40B4-BE49-F238E27FC236}">
                      <a16:creationId xmlns:a16="http://schemas.microsoft.com/office/drawing/2014/main" id="{00563643-78F5-F326-13CC-79A611776153}"/>
                    </a:ext>
                  </a:extLst>
                </p:cNvPr>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Left-Right Arrow 233">
                  <a:extLst>
                    <a:ext uri="{FF2B5EF4-FFF2-40B4-BE49-F238E27FC236}">
                      <a16:creationId xmlns:a16="http://schemas.microsoft.com/office/drawing/2014/main" id="{9FAD06A2-FC33-FB87-CB92-B5C4353F19F4}"/>
                    </a:ext>
                  </a:extLst>
                </p:cNvPr>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1" name="Diamond 700">
                <a:extLst>
                  <a:ext uri="{FF2B5EF4-FFF2-40B4-BE49-F238E27FC236}">
                    <a16:creationId xmlns:a16="http://schemas.microsoft.com/office/drawing/2014/main" id="{B1881495-0B70-1C32-3B48-A956C7E422C0}"/>
                  </a:ext>
                </a:extLst>
              </p:cNvPr>
              <p:cNvSpPr/>
              <p:nvPr/>
            </p:nvSpPr>
            <p:spPr>
              <a:xfrm>
                <a:off x="3995615" y="2252055"/>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Diamond 701">
                <a:extLst>
                  <a:ext uri="{FF2B5EF4-FFF2-40B4-BE49-F238E27FC236}">
                    <a16:creationId xmlns:a16="http://schemas.microsoft.com/office/drawing/2014/main" id="{7AEAE8AF-65E6-4418-E090-D08BACA9D504}"/>
                  </a:ext>
                </a:extLst>
              </p:cNvPr>
              <p:cNvSpPr/>
              <p:nvPr/>
            </p:nvSpPr>
            <p:spPr>
              <a:xfrm>
                <a:off x="3745523" y="2252055"/>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Diamond 702">
                <a:extLst>
                  <a:ext uri="{FF2B5EF4-FFF2-40B4-BE49-F238E27FC236}">
                    <a16:creationId xmlns:a16="http://schemas.microsoft.com/office/drawing/2014/main" id="{2E521199-2D75-CFFD-4FF3-82E9A6736476}"/>
                  </a:ext>
                </a:extLst>
              </p:cNvPr>
              <p:cNvSpPr/>
              <p:nvPr/>
            </p:nvSpPr>
            <p:spPr>
              <a:xfrm>
                <a:off x="3776785" y="1657302"/>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Diamond 325">
                <a:extLst>
                  <a:ext uri="{FF2B5EF4-FFF2-40B4-BE49-F238E27FC236}">
                    <a16:creationId xmlns:a16="http://schemas.microsoft.com/office/drawing/2014/main" id="{2C612C4A-6C06-6399-FC26-8625618B2193}"/>
                  </a:ext>
                </a:extLst>
              </p:cNvPr>
              <p:cNvSpPr/>
              <p:nvPr/>
            </p:nvSpPr>
            <p:spPr>
              <a:xfrm>
                <a:off x="3964354" y="1657302"/>
                <a:ext cx="125046" cy="198251"/>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ectangle 326">
                <a:extLst>
                  <a:ext uri="{FF2B5EF4-FFF2-40B4-BE49-F238E27FC236}">
                    <a16:creationId xmlns:a16="http://schemas.microsoft.com/office/drawing/2014/main" id="{88B1E8FF-EB72-C426-2C66-F709B6C02B1A}"/>
                  </a:ext>
                </a:extLst>
              </p:cNvPr>
              <p:cNvSpPr/>
              <p:nvPr/>
            </p:nvSpPr>
            <p:spPr>
              <a:xfrm>
                <a:off x="3861375" y="1729605"/>
                <a:ext cx="156308" cy="793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ectangle 327">
                <a:extLst>
                  <a:ext uri="{FF2B5EF4-FFF2-40B4-BE49-F238E27FC236}">
                    <a16:creationId xmlns:a16="http://schemas.microsoft.com/office/drawing/2014/main" id="{70CEA4E3-1586-9913-EFF4-7DCB849B55CF}"/>
                  </a:ext>
                </a:extLst>
              </p:cNvPr>
              <p:cNvSpPr/>
              <p:nvPr/>
            </p:nvSpPr>
            <p:spPr>
              <a:xfrm>
                <a:off x="3852180" y="2315030"/>
                <a:ext cx="156308" cy="79300"/>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Cloud 2">
                <a:extLst>
                  <a:ext uri="{FF2B5EF4-FFF2-40B4-BE49-F238E27FC236}">
                    <a16:creationId xmlns:a16="http://schemas.microsoft.com/office/drawing/2014/main" id="{BB0C039C-8D71-9A14-E59F-3AEC6BA7A8F5}"/>
                  </a:ext>
                </a:extLst>
              </p:cNvPr>
              <p:cNvSpPr/>
              <p:nvPr/>
            </p:nvSpPr>
            <p:spPr>
              <a:xfrm rot="15742615" flipH="1">
                <a:off x="3778420" y="528827"/>
                <a:ext cx="282635" cy="798640"/>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6" name="Group 50">
              <a:extLst>
                <a:ext uri="{FF2B5EF4-FFF2-40B4-BE49-F238E27FC236}">
                  <a16:creationId xmlns:a16="http://schemas.microsoft.com/office/drawing/2014/main" id="{42C1F770-27BB-CC2E-4280-6164FB2473B2}"/>
                </a:ext>
              </a:extLst>
            </p:cNvPr>
            <p:cNvGrpSpPr/>
            <p:nvPr/>
          </p:nvGrpSpPr>
          <p:grpSpPr>
            <a:xfrm>
              <a:off x="4800600" y="457200"/>
              <a:ext cx="730738" cy="436153"/>
              <a:chOff x="4953000" y="1219200"/>
              <a:chExt cx="1676400" cy="838200"/>
            </a:xfrm>
          </p:grpSpPr>
          <p:sp>
            <p:nvSpPr>
              <p:cNvPr id="677" name="Rounded Rectangle 200">
                <a:extLst>
                  <a:ext uri="{FF2B5EF4-FFF2-40B4-BE49-F238E27FC236}">
                    <a16:creationId xmlns:a16="http://schemas.microsoft.com/office/drawing/2014/main" id="{CB8C23F8-D43E-C6B1-A71A-FE5B6320256F}"/>
                  </a:ext>
                </a:extLst>
              </p:cNvPr>
              <p:cNvSpPr/>
              <p:nvPr/>
            </p:nvSpPr>
            <p:spPr>
              <a:xfrm>
                <a:off x="4953000" y="1828800"/>
                <a:ext cx="1676400" cy="2286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Diamond 677">
                <a:extLst>
                  <a:ext uri="{FF2B5EF4-FFF2-40B4-BE49-F238E27FC236}">
                    <a16:creationId xmlns:a16="http://schemas.microsoft.com/office/drawing/2014/main" id="{9476CC87-C300-CEDC-7253-3564FBBC3216}"/>
                  </a:ext>
                </a:extLst>
              </p:cNvPr>
              <p:cNvSpPr/>
              <p:nvPr/>
            </p:nvSpPr>
            <p:spPr>
              <a:xfrm>
                <a:off x="5410200" y="1219200"/>
                <a:ext cx="762000" cy="685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Oval 678">
                <a:extLst>
                  <a:ext uri="{FF2B5EF4-FFF2-40B4-BE49-F238E27FC236}">
                    <a16:creationId xmlns:a16="http://schemas.microsoft.com/office/drawing/2014/main" id="{933D9FAF-8ECF-2762-5A21-4E1693A91904}"/>
                  </a:ext>
                </a:extLst>
              </p:cNvPr>
              <p:cNvSpPr/>
              <p:nvPr/>
            </p:nvSpPr>
            <p:spPr>
              <a:xfrm>
                <a:off x="6248400" y="1524000"/>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Oval 679">
                <a:extLst>
                  <a:ext uri="{FF2B5EF4-FFF2-40B4-BE49-F238E27FC236}">
                    <a16:creationId xmlns:a16="http://schemas.microsoft.com/office/drawing/2014/main" id="{6607D73B-7163-5F91-AA5E-D64E2F2B9CD4}"/>
                  </a:ext>
                </a:extLst>
              </p:cNvPr>
              <p:cNvSpPr/>
              <p:nvPr/>
            </p:nvSpPr>
            <p:spPr>
              <a:xfrm>
                <a:off x="4988859" y="1532965"/>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Diamond 680">
                <a:extLst>
                  <a:ext uri="{FF2B5EF4-FFF2-40B4-BE49-F238E27FC236}">
                    <a16:creationId xmlns:a16="http://schemas.microsoft.com/office/drawing/2014/main" id="{507B49C8-2C1D-BABA-4260-8CC9C8D5C49F}"/>
                  </a:ext>
                </a:extLst>
              </p:cNvPr>
              <p:cNvSpPr/>
              <p:nvPr/>
            </p:nvSpPr>
            <p:spPr>
              <a:xfrm>
                <a:off x="5562600" y="1371600"/>
                <a:ext cx="457200" cy="381000"/>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3941222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6B645B-D678-4148-882C-5064CDF2B23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extBox 1"/>
          <p:cNvSpPr txBox="1"/>
          <p:nvPr/>
        </p:nvSpPr>
        <p:spPr>
          <a:xfrm>
            <a:off x="344424" y="268225"/>
            <a:ext cx="8610600" cy="4401205"/>
          </a:xfrm>
          <a:prstGeom prst="rect">
            <a:avLst/>
          </a:prstGeom>
          <a:noFill/>
        </p:spPr>
        <p:txBody>
          <a:bodyPr wrap="square" rtlCol="0">
            <a:spAutoFit/>
          </a:bodyPr>
          <a:lstStyle/>
          <a:p>
            <a:r>
              <a:rPr lang="en-US" sz="2000" dirty="0">
                <a:solidFill>
                  <a:schemeClr val="bg1"/>
                </a:solidFill>
              </a:rPr>
              <a:t>Sources:</a:t>
            </a:r>
          </a:p>
          <a:p>
            <a:endParaRPr lang="en-US" sz="2000" dirty="0">
              <a:solidFill>
                <a:schemeClr val="bg1"/>
              </a:solidFill>
            </a:endParaRPr>
          </a:p>
          <a:p>
            <a:r>
              <a:rPr lang="en-US" sz="2000" dirty="0">
                <a:solidFill>
                  <a:schemeClr val="bg1"/>
                </a:solidFill>
              </a:rPr>
              <a:t>The Book of Mormon Who’s Who by Ed J. </a:t>
            </a:r>
            <a:r>
              <a:rPr lang="en-US" sz="2000" dirty="0" err="1">
                <a:solidFill>
                  <a:schemeClr val="bg1"/>
                </a:solidFill>
              </a:rPr>
              <a:t>Pinegar</a:t>
            </a:r>
            <a:r>
              <a:rPr lang="en-US" sz="2000" dirty="0">
                <a:solidFill>
                  <a:schemeClr val="bg1"/>
                </a:solidFill>
              </a:rPr>
              <a:t> and Richard J. Allen pg 101-102, 195</a:t>
            </a:r>
          </a:p>
          <a:p>
            <a:endParaRPr lang="en-US" sz="2000" dirty="0">
              <a:solidFill>
                <a:schemeClr val="bg1"/>
              </a:solidFill>
            </a:endParaRPr>
          </a:p>
          <a:p>
            <a:r>
              <a:rPr lang="en-US" sz="2000" dirty="0">
                <a:solidFill>
                  <a:schemeClr val="bg1"/>
                </a:solidFill>
              </a:rPr>
              <a:t>Joseph Fielding </a:t>
            </a:r>
            <a:r>
              <a:rPr lang="en-US" sz="2000" dirty="0" err="1">
                <a:solidFill>
                  <a:schemeClr val="bg1"/>
                </a:solidFill>
              </a:rPr>
              <a:t>McConkie</a:t>
            </a:r>
            <a:r>
              <a:rPr lang="en-US" sz="2000" dirty="0">
                <a:solidFill>
                  <a:schemeClr val="bg1"/>
                </a:solidFill>
              </a:rPr>
              <a:t> and Robert L. Millet Doctrinal Commentary on the Book of Mormon Vol. 2 pg. 194</a:t>
            </a:r>
          </a:p>
          <a:p>
            <a:endParaRPr lang="en-US" sz="2000" dirty="0">
              <a:solidFill>
                <a:schemeClr val="bg1"/>
              </a:solidFill>
            </a:endParaRPr>
          </a:p>
          <a:p>
            <a:r>
              <a:rPr lang="en-US" sz="2000" b="0" i="0" dirty="0">
                <a:solidFill>
                  <a:schemeClr val="bg1"/>
                </a:solidFill>
                <a:effectLst/>
                <a:latin typeface="Open Sans"/>
              </a:rPr>
              <a:t>David A. Bednar, </a:t>
            </a:r>
            <a:r>
              <a:rPr lang="en-US" sz="2000" dirty="0">
                <a:solidFill>
                  <a:schemeClr val="bg1"/>
                </a:solidFill>
                <a:latin typeface="Open Sans"/>
              </a:rPr>
              <a:t>“Ask in Faith,” </a:t>
            </a:r>
            <a:r>
              <a:rPr lang="en-US" sz="2000" b="0" i="1" dirty="0">
                <a:solidFill>
                  <a:schemeClr val="bg1"/>
                </a:solidFill>
                <a:effectLst/>
                <a:latin typeface="Open Sans"/>
              </a:rPr>
              <a:t>Ensign</a:t>
            </a:r>
            <a:r>
              <a:rPr lang="en-US" sz="2000" b="0" i="0" dirty="0">
                <a:solidFill>
                  <a:schemeClr val="bg1"/>
                </a:solidFill>
                <a:effectLst/>
                <a:latin typeface="Open Sans"/>
              </a:rPr>
              <a:t> or</a:t>
            </a:r>
            <a:r>
              <a:rPr lang="en-US" sz="2000" b="0" i="1" dirty="0">
                <a:solidFill>
                  <a:schemeClr val="bg1"/>
                </a:solidFill>
                <a:effectLst/>
                <a:latin typeface="Open Sans"/>
              </a:rPr>
              <a:t> Liahona,</a:t>
            </a:r>
            <a:r>
              <a:rPr lang="en-US" sz="2000" b="0" i="0" dirty="0">
                <a:solidFill>
                  <a:schemeClr val="bg1"/>
                </a:solidFill>
                <a:effectLst/>
                <a:latin typeface="Open Sans"/>
              </a:rPr>
              <a:t> May 2008, 95; </a:t>
            </a:r>
          </a:p>
          <a:p>
            <a:r>
              <a:rPr lang="en-US" sz="2000" dirty="0">
                <a:solidFill>
                  <a:schemeClr val="bg1"/>
                </a:solidFill>
                <a:latin typeface="Open Sans"/>
              </a:rPr>
              <a:t>	“And Nothing Shall Offend Them,”</a:t>
            </a:r>
            <a:r>
              <a:rPr lang="en-US" sz="2000" b="0" i="1" dirty="0">
                <a:solidFill>
                  <a:schemeClr val="bg1"/>
                </a:solidFill>
                <a:effectLst/>
                <a:latin typeface="Open Sans"/>
              </a:rPr>
              <a:t> Ensign</a:t>
            </a:r>
            <a:r>
              <a:rPr lang="en-US" sz="2000" b="0" i="0" dirty="0">
                <a:solidFill>
                  <a:schemeClr val="bg1"/>
                </a:solidFill>
                <a:effectLst/>
                <a:latin typeface="Open Sans"/>
              </a:rPr>
              <a:t> or </a:t>
            </a:r>
            <a:r>
              <a:rPr lang="en-US" sz="2000" b="0" i="1" dirty="0">
                <a:solidFill>
                  <a:schemeClr val="bg1"/>
                </a:solidFill>
                <a:effectLst/>
                <a:latin typeface="Open Sans"/>
              </a:rPr>
              <a:t>Liahona,</a:t>
            </a:r>
            <a:r>
              <a:rPr lang="en-US" sz="2000" b="0" i="0" dirty="0">
                <a:solidFill>
                  <a:schemeClr val="bg1"/>
                </a:solidFill>
                <a:effectLst/>
                <a:latin typeface="Open Sans"/>
              </a:rPr>
              <a:t> Nov. 2006, 89</a:t>
            </a:r>
            <a:endParaRPr lang="en-US" sz="2000" dirty="0">
              <a:solidFill>
                <a:schemeClr val="bg1"/>
              </a:solidFill>
            </a:endParaRPr>
          </a:p>
          <a:p>
            <a:endParaRPr lang="en-US" sz="2000" dirty="0">
              <a:solidFill>
                <a:schemeClr val="bg1"/>
              </a:solidFill>
            </a:endParaRPr>
          </a:p>
          <a:p>
            <a:r>
              <a:rPr lang="en-US" sz="2000" dirty="0">
                <a:solidFill>
                  <a:schemeClr val="bg1"/>
                </a:solidFill>
              </a:rPr>
              <a:t>Donald L. </a:t>
            </a:r>
            <a:r>
              <a:rPr lang="en-US" sz="2000" dirty="0" err="1">
                <a:solidFill>
                  <a:schemeClr val="bg1"/>
                </a:solidFill>
              </a:rPr>
              <a:t>Hallstrom</a:t>
            </a:r>
            <a:r>
              <a:rPr lang="en-US" sz="2000" dirty="0">
                <a:solidFill>
                  <a:schemeClr val="bg1"/>
                </a:solidFill>
              </a:rPr>
              <a:t> (“Turn to the Lord,” </a:t>
            </a:r>
            <a:r>
              <a:rPr lang="en-US" sz="2000" i="1" dirty="0">
                <a:solidFill>
                  <a:schemeClr val="bg1"/>
                </a:solidFill>
              </a:rPr>
              <a:t>Ensign</a:t>
            </a:r>
            <a:r>
              <a:rPr lang="en-US" sz="2000" dirty="0">
                <a:solidFill>
                  <a:schemeClr val="bg1"/>
                </a:solidFill>
              </a:rPr>
              <a:t> or </a:t>
            </a:r>
            <a:r>
              <a:rPr lang="en-US" sz="2000" i="1" dirty="0">
                <a:solidFill>
                  <a:schemeClr val="bg1"/>
                </a:solidFill>
              </a:rPr>
              <a:t>Liahona,</a:t>
            </a:r>
            <a:r>
              <a:rPr lang="en-US" sz="2000" dirty="0">
                <a:solidFill>
                  <a:schemeClr val="bg1"/>
                </a:solidFill>
              </a:rPr>
              <a:t> May 2010, 80).</a:t>
            </a:r>
          </a:p>
          <a:p>
            <a:endParaRPr lang="en-US" sz="2000" dirty="0">
              <a:solidFill>
                <a:schemeClr val="bg1"/>
              </a:solidFill>
            </a:endParaRPr>
          </a:p>
          <a:p>
            <a:r>
              <a:rPr lang="en-US" sz="2000" b="0" i="0" dirty="0">
                <a:solidFill>
                  <a:schemeClr val="bg1"/>
                </a:solidFill>
                <a:effectLst/>
                <a:latin typeface="Open Sans"/>
              </a:rPr>
              <a:t>Harold G. </a:t>
            </a:r>
            <a:r>
              <a:rPr lang="en-US" sz="2000" b="0" i="0" dirty="0" err="1">
                <a:solidFill>
                  <a:schemeClr val="bg1"/>
                </a:solidFill>
                <a:effectLst/>
                <a:latin typeface="Open Sans"/>
              </a:rPr>
              <a:t>Hillam</a:t>
            </a:r>
            <a:r>
              <a:rPr lang="en-US" sz="2000" b="0" i="0" dirty="0">
                <a:solidFill>
                  <a:schemeClr val="bg1"/>
                </a:solidFill>
                <a:effectLst/>
                <a:latin typeface="Open Sans"/>
              </a:rPr>
              <a:t>, </a:t>
            </a:r>
            <a:r>
              <a:rPr lang="en-US" sz="2000" dirty="0">
                <a:solidFill>
                  <a:schemeClr val="bg1"/>
                </a:solidFill>
                <a:latin typeface="Open Sans"/>
              </a:rPr>
              <a:t>“The Worth of Souls,”</a:t>
            </a:r>
            <a:r>
              <a:rPr lang="en-US" sz="2000" b="0" i="1" dirty="0">
                <a:solidFill>
                  <a:schemeClr val="bg1"/>
                </a:solidFill>
                <a:effectLst/>
                <a:latin typeface="Open Sans"/>
              </a:rPr>
              <a:t> Ensign</a:t>
            </a:r>
            <a:r>
              <a:rPr lang="en-US" sz="2000" b="0" i="0" dirty="0">
                <a:solidFill>
                  <a:schemeClr val="bg1"/>
                </a:solidFill>
                <a:effectLst/>
                <a:latin typeface="Open Sans"/>
              </a:rPr>
              <a:t> or </a:t>
            </a:r>
            <a:r>
              <a:rPr lang="en-US" sz="2000" b="0" i="1" dirty="0">
                <a:solidFill>
                  <a:schemeClr val="bg1"/>
                </a:solidFill>
                <a:effectLst/>
                <a:latin typeface="Open Sans"/>
              </a:rPr>
              <a:t>Liahona,</a:t>
            </a:r>
            <a:r>
              <a:rPr lang="en-US" sz="2000" b="0" i="0" dirty="0">
                <a:solidFill>
                  <a:schemeClr val="bg1"/>
                </a:solidFill>
                <a:effectLst/>
                <a:latin typeface="Open Sans"/>
              </a:rPr>
              <a:t> May 2005, 32</a:t>
            </a:r>
            <a:endParaRPr lang="en-US" sz="2000" dirty="0">
              <a:solidFill>
                <a:schemeClr val="bg1"/>
              </a:solidFill>
            </a:endParaRPr>
          </a:p>
        </p:txBody>
      </p:sp>
    </p:spTree>
    <p:extLst>
      <p:ext uri="{BB962C8B-B14F-4D97-AF65-F5344CB8AC3E}">
        <p14:creationId xmlns:p14="http://schemas.microsoft.com/office/powerpoint/2010/main" val="22405214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10422E5-4CC0-4E5D-BA72-60B5B3BA6558}"/>
              </a:ext>
            </a:extLst>
          </p:cNvPr>
          <p:cNvGraphicFramePr>
            <a:graphicFrameLocks noGrp="1"/>
          </p:cNvGraphicFramePr>
          <p:nvPr/>
        </p:nvGraphicFramePr>
        <p:xfrm>
          <a:off x="285497" y="701040"/>
          <a:ext cx="5868417" cy="5471160"/>
        </p:xfrm>
        <a:graphic>
          <a:graphicData uri="http://schemas.openxmlformats.org/drawingml/2006/table">
            <a:tbl>
              <a:tblPr firstRow="1" bandRow="1">
                <a:tableStyleId>{5940675A-B579-460E-94D1-54222C63F5DA}</a:tableStyleId>
              </a:tblPr>
              <a:tblGrid>
                <a:gridCol w="1956139">
                  <a:extLst>
                    <a:ext uri="{9D8B030D-6E8A-4147-A177-3AD203B41FA5}">
                      <a16:colId xmlns:a16="http://schemas.microsoft.com/office/drawing/2014/main" val="702195472"/>
                    </a:ext>
                  </a:extLst>
                </a:gridCol>
                <a:gridCol w="1956139">
                  <a:extLst>
                    <a:ext uri="{9D8B030D-6E8A-4147-A177-3AD203B41FA5}">
                      <a16:colId xmlns:a16="http://schemas.microsoft.com/office/drawing/2014/main" val="3019970076"/>
                    </a:ext>
                  </a:extLst>
                </a:gridCol>
                <a:gridCol w="1956139">
                  <a:extLst>
                    <a:ext uri="{9D8B030D-6E8A-4147-A177-3AD203B41FA5}">
                      <a16:colId xmlns:a16="http://schemas.microsoft.com/office/drawing/2014/main" val="935191779"/>
                    </a:ext>
                  </a:extLst>
                </a:gridCol>
              </a:tblGrid>
              <a:tr h="370840">
                <a:tc>
                  <a:txBody>
                    <a:bodyPr/>
                    <a:lstStyle/>
                    <a:p>
                      <a:pPr algn="l" fontAlgn="b"/>
                      <a:endParaRPr lang="en-US" b="0" i="0" cap="all" dirty="0">
                        <a:solidFill>
                          <a:schemeClr val="tx1"/>
                        </a:solidFill>
                        <a:effectLst/>
                        <a:latin typeface="Lucida Sans" panose="020B0602030504020204" pitchFamily="34" charset="0"/>
                      </a:endParaRPr>
                    </a:p>
                  </a:txBody>
                  <a:tcPr marL="95250" marR="95250" marT="66675" marB="66675" anchor="b"/>
                </a:tc>
                <a:tc>
                  <a:txBody>
                    <a:bodyPr/>
                    <a:lstStyle/>
                    <a:p>
                      <a:pPr algn="l" fontAlgn="base"/>
                      <a:r>
                        <a:rPr lang="en-US" b="0" i="0" cap="all">
                          <a:solidFill>
                            <a:schemeClr val="tx1"/>
                          </a:solidFill>
                          <a:effectLst/>
                          <a:latin typeface="Lucida Sans" panose="020B0602030504020204" pitchFamily="34" charset="0"/>
                        </a:rPr>
                        <a:t>ZENIFF AND HIS PEOPLE</a:t>
                      </a:r>
                    </a:p>
                  </a:txBody>
                  <a:tcPr marL="95250" marR="95250" marT="66675" marB="66675" anchor="b"/>
                </a:tc>
                <a:tc>
                  <a:txBody>
                    <a:bodyPr/>
                    <a:lstStyle/>
                    <a:p>
                      <a:pPr algn="l" fontAlgn="base"/>
                      <a:r>
                        <a:rPr lang="en-US" b="0" i="0" cap="all">
                          <a:solidFill>
                            <a:schemeClr val="tx1"/>
                          </a:solidFill>
                          <a:effectLst/>
                          <a:latin typeface="Lucida Sans" panose="020B0602030504020204" pitchFamily="34" charset="0"/>
                        </a:rPr>
                        <a:t>THE LAMANITES</a:t>
                      </a:r>
                    </a:p>
                  </a:txBody>
                  <a:tcPr marL="95250" marR="95250" marT="66675" marB="66675" anchor="b"/>
                </a:tc>
                <a:extLst>
                  <a:ext uri="{0D108BD9-81ED-4DB2-BD59-A6C34878D82A}">
                    <a16:rowId xmlns:a16="http://schemas.microsoft.com/office/drawing/2014/main" val="1618630624"/>
                  </a:ext>
                </a:extLst>
              </a:tr>
              <a:tr h="370840">
                <a:tc>
                  <a:txBody>
                    <a:bodyPr/>
                    <a:lstStyle/>
                    <a:p>
                      <a:pPr algn="l" fontAlgn="base"/>
                      <a:r>
                        <a:rPr lang="en-US" sz="1600" b="1">
                          <a:solidFill>
                            <a:schemeClr val="tx1"/>
                          </a:solidFill>
                          <a:effectLst/>
                        </a:rPr>
                        <a:t>What did the people do to prepare?</a:t>
                      </a:r>
                      <a:endParaRPr lang="en-US" sz="1600">
                        <a:solidFill>
                          <a:schemeClr val="tx1"/>
                        </a:solidFill>
                        <a:effectLst/>
                      </a:endParaRPr>
                    </a:p>
                  </a:txBody>
                  <a:tcPr marL="95250" marR="95250" marT="66675" marB="66675" anchor="ctr"/>
                </a:tc>
                <a:tc>
                  <a:txBody>
                    <a:bodyPr/>
                    <a:lstStyle/>
                    <a:p>
                      <a:pPr algn="l" fontAlgn="base"/>
                      <a:r>
                        <a:rPr lang="en-US" sz="1600" u="none" strike="noStrike" dirty="0">
                          <a:solidFill>
                            <a:schemeClr val="tx1"/>
                          </a:solidFill>
                          <a:effectLst/>
                        </a:rPr>
                        <a:t>Mosiah 9:14–16</a:t>
                      </a:r>
                      <a:r>
                        <a:rPr lang="en-US" sz="1600" dirty="0">
                          <a:solidFill>
                            <a:schemeClr val="tx1"/>
                          </a:solidFill>
                          <a:effectLst/>
                        </a:rPr>
                        <a:t>; </a:t>
                      </a:r>
                      <a:r>
                        <a:rPr lang="en-US" sz="1600" u="none" strike="noStrike" dirty="0">
                          <a:solidFill>
                            <a:schemeClr val="tx1"/>
                          </a:solidFill>
                          <a:effectLst/>
                        </a:rPr>
                        <a:t>10:1–2, 7, 9–10</a:t>
                      </a:r>
                      <a:endParaRPr lang="en-US" sz="1600" dirty="0">
                        <a:solidFill>
                          <a:schemeClr val="tx1"/>
                        </a:solidFill>
                        <a:effectLst/>
                      </a:endParaRPr>
                    </a:p>
                    <a:p>
                      <a:pPr algn="l" fontAlgn="base"/>
                      <a:r>
                        <a:rPr lang="en-US" sz="1600" dirty="0">
                          <a:solidFill>
                            <a:schemeClr val="tx1"/>
                          </a:solidFill>
                          <a:effectLst/>
                        </a:rPr>
                        <a:t>(They armed themselves and went to battle.)</a:t>
                      </a:r>
                    </a:p>
                  </a:txBody>
                  <a:tcPr marL="95250" marR="95250" marT="66675" marB="66675" anchor="ctr"/>
                </a:tc>
                <a:tc>
                  <a:txBody>
                    <a:bodyPr/>
                    <a:lstStyle/>
                    <a:p>
                      <a:pPr algn="l" fontAlgn="base"/>
                      <a:r>
                        <a:rPr lang="en-US" sz="1600" u="none" strike="noStrike" dirty="0">
                          <a:solidFill>
                            <a:schemeClr val="tx1"/>
                          </a:solidFill>
                          <a:effectLst/>
                        </a:rPr>
                        <a:t>Mosiah 10:6–8</a:t>
                      </a:r>
                      <a:endParaRPr lang="en-US" sz="1600" dirty="0">
                        <a:solidFill>
                          <a:schemeClr val="tx1"/>
                        </a:solidFill>
                        <a:effectLst/>
                      </a:endParaRPr>
                    </a:p>
                    <a:p>
                      <a:pPr algn="l" fontAlgn="base"/>
                      <a:r>
                        <a:rPr lang="en-US" sz="1600" dirty="0">
                          <a:solidFill>
                            <a:schemeClr val="tx1"/>
                          </a:solidFill>
                          <a:effectLst/>
                        </a:rPr>
                        <a:t>(They armed themselves and went to battle.)</a:t>
                      </a:r>
                    </a:p>
                  </a:txBody>
                  <a:tcPr marL="95250" marR="95250" marT="66675" marB="66675" anchor="ctr"/>
                </a:tc>
                <a:extLst>
                  <a:ext uri="{0D108BD9-81ED-4DB2-BD59-A6C34878D82A}">
                    <a16:rowId xmlns:a16="http://schemas.microsoft.com/office/drawing/2014/main" val="769012666"/>
                  </a:ext>
                </a:extLst>
              </a:tr>
              <a:tr h="370840">
                <a:tc>
                  <a:txBody>
                    <a:bodyPr/>
                    <a:lstStyle/>
                    <a:p>
                      <a:pPr algn="l" fontAlgn="base"/>
                      <a:r>
                        <a:rPr lang="en-US" sz="1600" b="1">
                          <a:solidFill>
                            <a:schemeClr val="tx1"/>
                          </a:solidFill>
                          <a:effectLst/>
                        </a:rPr>
                        <a:t>What did they do to put their trust in the Lord?</a:t>
                      </a:r>
                      <a:endParaRPr lang="en-US" sz="1600">
                        <a:solidFill>
                          <a:schemeClr val="tx1"/>
                        </a:solidFill>
                        <a:effectLst/>
                      </a:endParaRPr>
                    </a:p>
                  </a:txBody>
                  <a:tcPr marL="95250" marR="95250" marT="66675" marB="66675" anchor="ctr"/>
                </a:tc>
                <a:tc>
                  <a:txBody>
                    <a:bodyPr/>
                    <a:lstStyle/>
                    <a:p>
                      <a:pPr algn="l" fontAlgn="base"/>
                      <a:r>
                        <a:rPr lang="en-US" sz="1600" u="none" strike="noStrike" dirty="0">
                          <a:solidFill>
                            <a:schemeClr val="tx1"/>
                          </a:solidFill>
                          <a:effectLst/>
                        </a:rPr>
                        <a:t>Mosiah 9:17</a:t>
                      </a:r>
                      <a:endParaRPr lang="en-US" sz="1600" dirty="0">
                        <a:solidFill>
                          <a:schemeClr val="tx1"/>
                        </a:solidFill>
                        <a:effectLst/>
                      </a:endParaRPr>
                    </a:p>
                    <a:p>
                      <a:pPr algn="l" fontAlgn="base"/>
                      <a:r>
                        <a:rPr lang="en-US" sz="1600" dirty="0">
                          <a:solidFill>
                            <a:schemeClr val="tx1"/>
                          </a:solidFill>
                          <a:effectLst/>
                        </a:rPr>
                        <a:t>(They prayed and remembered that the Lord had delivered their ancestors.)</a:t>
                      </a:r>
                    </a:p>
                  </a:txBody>
                  <a:tcPr marL="95250" marR="95250" marT="66675" marB="66675" anchor="ctr"/>
                </a:tc>
                <a:tc>
                  <a:txBody>
                    <a:bodyPr/>
                    <a:lstStyle/>
                    <a:p>
                      <a:pPr algn="l" fontAlgn="base"/>
                      <a:r>
                        <a:rPr lang="en-US" sz="1600" u="none" strike="noStrike" dirty="0">
                          <a:solidFill>
                            <a:schemeClr val="tx1"/>
                          </a:solidFill>
                          <a:effectLst/>
                        </a:rPr>
                        <a:t>Mosiah 10:11</a:t>
                      </a:r>
                      <a:endParaRPr lang="en-US" sz="1600" dirty="0">
                        <a:solidFill>
                          <a:schemeClr val="tx1"/>
                        </a:solidFill>
                        <a:effectLst/>
                      </a:endParaRPr>
                    </a:p>
                    <a:p>
                      <a:pPr algn="l" fontAlgn="base"/>
                      <a:r>
                        <a:rPr lang="en-US" sz="1600" dirty="0">
                          <a:solidFill>
                            <a:schemeClr val="tx1"/>
                          </a:solidFill>
                          <a:effectLst/>
                        </a:rPr>
                        <a:t>(Nothing. They relied on their own strength.)</a:t>
                      </a:r>
                    </a:p>
                  </a:txBody>
                  <a:tcPr marL="95250" marR="95250" marT="66675" marB="66675" anchor="ctr"/>
                </a:tc>
                <a:extLst>
                  <a:ext uri="{0D108BD9-81ED-4DB2-BD59-A6C34878D82A}">
                    <a16:rowId xmlns:a16="http://schemas.microsoft.com/office/drawing/2014/main" val="1918547745"/>
                  </a:ext>
                </a:extLst>
              </a:tr>
              <a:tr h="370840">
                <a:tc>
                  <a:txBody>
                    <a:bodyPr/>
                    <a:lstStyle/>
                    <a:p>
                      <a:pPr algn="l" fontAlgn="base"/>
                      <a:r>
                        <a:rPr lang="en-US" sz="1600" b="1">
                          <a:solidFill>
                            <a:schemeClr val="tx1"/>
                          </a:solidFill>
                          <a:effectLst/>
                        </a:rPr>
                        <a:t>What was the result?</a:t>
                      </a:r>
                      <a:endParaRPr lang="en-US" sz="1600">
                        <a:solidFill>
                          <a:schemeClr val="tx1"/>
                        </a:solidFill>
                        <a:effectLst/>
                      </a:endParaRPr>
                    </a:p>
                  </a:txBody>
                  <a:tcPr marL="95250" marR="95250" marT="66675" marB="66675" anchor="ctr"/>
                </a:tc>
                <a:tc>
                  <a:txBody>
                    <a:bodyPr/>
                    <a:lstStyle/>
                    <a:p>
                      <a:pPr algn="l" fontAlgn="base"/>
                      <a:r>
                        <a:rPr lang="en-US" sz="1600" u="none" strike="noStrike" dirty="0">
                          <a:solidFill>
                            <a:schemeClr val="tx1"/>
                          </a:solidFill>
                          <a:effectLst/>
                        </a:rPr>
                        <a:t>Mosiah 9:18</a:t>
                      </a:r>
                      <a:r>
                        <a:rPr lang="en-US" sz="1600" dirty="0">
                          <a:solidFill>
                            <a:schemeClr val="tx1"/>
                          </a:solidFill>
                          <a:effectLst/>
                        </a:rPr>
                        <a:t>; </a:t>
                      </a:r>
                      <a:r>
                        <a:rPr lang="en-US" sz="1600" u="none" strike="noStrike" dirty="0">
                          <a:solidFill>
                            <a:schemeClr val="tx1"/>
                          </a:solidFill>
                          <a:effectLst/>
                        </a:rPr>
                        <a:t>10:20</a:t>
                      </a:r>
                      <a:endParaRPr lang="en-US" sz="1600" dirty="0">
                        <a:solidFill>
                          <a:schemeClr val="tx1"/>
                        </a:solidFill>
                        <a:effectLst/>
                      </a:endParaRPr>
                    </a:p>
                    <a:p>
                      <a:pPr algn="l" fontAlgn="base"/>
                      <a:r>
                        <a:rPr lang="en-US" sz="1600" dirty="0">
                          <a:solidFill>
                            <a:schemeClr val="tx1"/>
                          </a:solidFill>
                          <a:effectLst/>
                        </a:rPr>
                        <a:t>(The Lord strengthened them, and they were successful in driving the Lamanites out of their land.)</a:t>
                      </a:r>
                    </a:p>
                  </a:txBody>
                  <a:tcPr marL="95250" marR="95250" marT="66675" marB="66675" anchor="ctr"/>
                </a:tc>
                <a:tc>
                  <a:txBody>
                    <a:bodyPr/>
                    <a:lstStyle/>
                    <a:p>
                      <a:pPr algn="l" fontAlgn="base"/>
                      <a:r>
                        <a:rPr lang="en-US" sz="1600" u="none" strike="noStrike" dirty="0">
                          <a:solidFill>
                            <a:schemeClr val="tx1"/>
                          </a:solidFill>
                          <a:effectLst/>
                        </a:rPr>
                        <a:t>Mosiah 10:19–20</a:t>
                      </a:r>
                      <a:endParaRPr lang="en-US" sz="1600" dirty="0">
                        <a:solidFill>
                          <a:schemeClr val="tx1"/>
                        </a:solidFill>
                        <a:effectLst/>
                      </a:endParaRPr>
                    </a:p>
                    <a:p>
                      <a:pPr algn="l" fontAlgn="base"/>
                      <a:r>
                        <a:rPr lang="en-US" sz="1600" dirty="0">
                          <a:solidFill>
                            <a:schemeClr val="tx1"/>
                          </a:solidFill>
                          <a:effectLst/>
                        </a:rPr>
                        <a:t>(The Lamanites were driven from the land with a great slaughter.)</a:t>
                      </a:r>
                    </a:p>
                  </a:txBody>
                  <a:tcPr marL="95250" marR="95250" marT="66675" marB="66675" anchor="ctr"/>
                </a:tc>
                <a:extLst>
                  <a:ext uri="{0D108BD9-81ED-4DB2-BD59-A6C34878D82A}">
                    <a16:rowId xmlns:a16="http://schemas.microsoft.com/office/drawing/2014/main" val="3012002352"/>
                  </a:ext>
                </a:extLst>
              </a:tr>
            </a:tbl>
          </a:graphicData>
        </a:graphic>
      </p:graphicFrame>
      <p:graphicFrame>
        <p:nvGraphicFramePr>
          <p:cNvPr id="3" name="Table 2">
            <a:extLst>
              <a:ext uri="{FF2B5EF4-FFF2-40B4-BE49-F238E27FC236}">
                <a16:creationId xmlns:a16="http://schemas.microsoft.com/office/drawing/2014/main" id="{E0076819-6856-475C-8940-FF12D5A0EBFE}"/>
              </a:ext>
            </a:extLst>
          </p:cNvPr>
          <p:cNvGraphicFramePr>
            <a:graphicFrameLocks noGrp="1"/>
          </p:cNvGraphicFramePr>
          <p:nvPr/>
        </p:nvGraphicFramePr>
        <p:xfrm>
          <a:off x="6162041" y="707136"/>
          <a:ext cx="5868417" cy="5471160"/>
        </p:xfrm>
        <a:graphic>
          <a:graphicData uri="http://schemas.openxmlformats.org/drawingml/2006/table">
            <a:tbl>
              <a:tblPr firstRow="1" bandRow="1">
                <a:tableStyleId>{5940675A-B579-460E-94D1-54222C63F5DA}</a:tableStyleId>
              </a:tblPr>
              <a:tblGrid>
                <a:gridCol w="1956139">
                  <a:extLst>
                    <a:ext uri="{9D8B030D-6E8A-4147-A177-3AD203B41FA5}">
                      <a16:colId xmlns:a16="http://schemas.microsoft.com/office/drawing/2014/main" val="702195472"/>
                    </a:ext>
                  </a:extLst>
                </a:gridCol>
                <a:gridCol w="1956139">
                  <a:extLst>
                    <a:ext uri="{9D8B030D-6E8A-4147-A177-3AD203B41FA5}">
                      <a16:colId xmlns:a16="http://schemas.microsoft.com/office/drawing/2014/main" val="3019970076"/>
                    </a:ext>
                  </a:extLst>
                </a:gridCol>
                <a:gridCol w="1956139">
                  <a:extLst>
                    <a:ext uri="{9D8B030D-6E8A-4147-A177-3AD203B41FA5}">
                      <a16:colId xmlns:a16="http://schemas.microsoft.com/office/drawing/2014/main" val="935191779"/>
                    </a:ext>
                  </a:extLst>
                </a:gridCol>
              </a:tblGrid>
              <a:tr h="370840">
                <a:tc>
                  <a:txBody>
                    <a:bodyPr/>
                    <a:lstStyle/>
                    <a:p>
                      <a:pPr algn="l" fontAlgn="b"/>
                      <a:endParaRPr lang="en-US" b="0" i="0" cap="all" dirty="0">
                        <a:solidFill>
                          <a:schemeClr val="tx1"/>
                        </a:solidFill>
                        <a:effectLst/>
                        <a:latin typeface="Lucida Sans" panose="020B0602030504020204" pitchFamily="34" charset="0"/>
                      </a:endParaRPr>
                    </a:p>
                  </a:txBody>
                  <a:tcPr marL="95250" marR="95250" marT="66675" marB="66675" anchor="b"/>
                </a:tc>
                <a:tc>
                  <a:txBody>
                    <a:bodyPr/>
                    <a:lstStyle/>
                    <a:p>
                      <a:pPr algn="l" fontAlgn="base"/>
                      <a:r>
                        <a:rPr lang="en-US" b="0" i="0" cap="all">
                          <a:solidFill>
                            <a:schemeClr val="tx1"/>
                          </a:solidFill>
                          <a:effectLst/>
                          <a:latin typeface="Lucida Sans" panose="020B0602030504020204" pitchFamily="34" charset="0"/>
                        </a:rPr>
                        <a:t>ZENIFF AND HIS PEOPLE</a:t>
                      </a:r>
                    </a:p>
                  </a:txBody>
                  <a:tcPr marL="95250" marR="95250" marT="66675" marB="66675" anchor="b"/>
                </a:tc>
                <a:tc>
                  <a:txBody>
                    <a:bodyPr/>
                    <a:lstStyle/>
                    <a:p>
                      <a:pPr algn="l" fontAlgn="base"/>
                      <a:r>
                        <a:rPr lang="en-US" b="0" i="0" cap="all">
                          <a:solidFill>
                            <a:schemeClr val="tx1"/>
                          </a:solidFill>
                          <a:effectLst/>
                          <a:latin typeface="Lucida Sans" panose="020B0602030504020204" pitchFamily="34" charset="0"/>
                        </a:rPr>
                        <a:t>THE LAMANITES</a:t>
                      </a:r>
                    </a:p>
                  </a:txBody>
                  <a:tcPr marL="95250" marR="95250" marT="66675" marB="66675" anchor="b"/>
                </a:tc>
                <a:extLst>
                  <a:ext uri="{0D108BD9-81ED-4DB2-BD59-A6C34878D82A}">
                    <a16:rowId xmlns:a16="http://schemas.microsoft.com/office/drawing/2014/main" val="1618630624"/>
                  </a:ext>
                </a:extLst>
              </a:tr>
              <a:tr h="370840">
                <a:tc>
                  <a:txBody>
                    <a:bodyPr/>
                    <a:lstStyle/>
                    <a:p>
                      <a:pPr algn="l" fontAlgn="base"/>
                      <a:r>
                        <a:rPr lang="en-US" sz="1600" b="1">
                          <a:solidFill>
                            <a:schemeClr val="tx1"/>
                          </a:solidFill>
                          <a:effectLst/>
                        </a:rPr>
                        <a:t>What did the people do to prepare?</a:t>
                      </a:r>
                      <a:endParaRPr lang="en-US" sz="1600">
                        <a:solidFill>
                          <a:schemeClr val="tx1"/>
                        </a:solidFill>
                        <a:effectLst/>
                      </a:endParaRPr>
                    </a:p>
                  </a:txBody>
                  <a:tcPr marL="95250" marR="95250" marT="66675" marB="66675" anchor="ctr"/>
                </a:tc>
                <a:tc>
                  <a:txBody>
                    <a:bodyPr/>
                    <a:lstStyle/>
                    <a:p>
                      <a:pPr algn="l" fontAlgn="base"/>
                      <a:r>
                        <a:rPr lang="en-US" sz="1600" u="none" strike="noStrike" dirty="0">
                          <a:solidFill>
                            <a:schemeClr val="tx1"/>
                          </a:solidFill>
                          <a:effectLst/>
                        </a:rPr>
                        <a:t>Mosiah 9:14–16</a:t>
                      </a:r>
                      <a:r>
                        <a:rPr lang="en-US" sz="1600" dirty="0">
                          <a:solidFill>
                            <a:schemeClr val="tx1"/>
                          </a:solidFill>
                          <a:effectLst/>
                        </a:rPr>
                        <a:t>; </a:t>
                      </a:r>
                      <a:r>
                        <a:rPr lang="en-US" sz="1600" u="none" strike="noStrike" dirty="0">
                          <a:solidFill>
                            <a:schemeClr val="tx1"/>
                          </a:solidFill>
                          <a:effectLst/>
                        </a:rPr>
                        <a:t>10:1–2, 7, 9–10</a:t>
                      </a:r>
                      <a:endParaRPr lang="en-US" sz="1600" dirty="0">
                        <a:solidFill>
                          <a:schemeClr val="tx1"/>
                        </a:solidFill>
                        <a:effectLst/>
                      </a:endParaRPr>
                    </a:p>
                    <a:p>
                      <a:pPr algn="l" fontAlgn="base"/>
                      <a:r>
                        <a:rPr lang="en-US" sz="1600" dirty="0">
                          <a:solidFill>
                            <a:schemeClr val="tx1"/>
                          </a:solidFill>
                          <a:effectLst/>
                        </a:rPr>
                        <a:t>(They armed themselves and went to battle.)</a:t>
                      </a:r>
                    </a:p>
                  </a:txBody>
                  <a:tcPr marL="95250" marR="95250" marT="66675" marB="66675" anchor="ctr"/>
                </a:tc>
                <a:tc>
                  <a:txBody>
                    <a:bodyPr/>
                    <a:lstStyle/>
                    <a:p>
                      <a:pPr algn="l" fontAlgn="base"/>
                      <a:r>
                        <a:rPr lang="en-US" sz="1600" u="none" strike="noStrike" dirty="0">
                          <a:solidFill>
                            <a:schemeClr val="tx1"/>
                          </a:solidFill>
                          <a:effectLst/>
                        </a:rPr>
                        <a:t>Mosiah 10:6–8</a:t>
                      </a:r>
                      <a:endParaRPr lang="en-US" sz="1600" dirty="0">
                        <a:solidFill>
                          <a:schemeClr val="tx1"/>
                        </a:solidFill>
                        <a:effectLst/>
                      </a:endParaRPr>
                    </a:p>
                    <a:p>
                      <a:pPr algn="l" fontAlgn="base"/>
                      <a:r>
                        <a:rPr lang="en-US" sz="1600" dirty="0">
                          <a:solidFill>
                            <a:schemeClr val="tx1"/>
                          </a:solidFill>
                          <a:effectLst/>
                        </a:rPr>
                        <a:t>(They armed themselves and went to battle.)</a:t>
                      </a:r>
                    </a:p>
                  </a:txBody>
                  <a:tcPr marL="95250" marR="95250" marT="66675" marB="66675" anchor="ctr"/>
                </a:tc>
                <a:extLst>
                  <a:ext uri="{0D108BD9-81ED-4DB2-BD59-A6C34878D82A}">
                    <a16:rowId xmlns:a16="http://schemas.microsoft.com/office/drawing/2014/main" val="769012666"/>
                  </a:ext>
                </a:extLst>
              </a:tr>
              <a:tr h="370840">
                <a:tc>
                  <a:txBody>
                    <a:bodyPr/>
                    <a:lstStyle/>
                    <a:p>
                      <a:pPr algn="l" fontAlgn="base"/>
                      <a:r>
                        <a:rPr lang="en-US" sz="1600" b="1">
                          <a:solidFill>
                            <a:schemeClr val="tx1"/>
                          </a:solidFill>
                          <a:effectLst/>
                        </a:rPr>
                        <a:t>What did they do to put their trust in the Lord?</a:t>
                      </a:r>
                      <a:endParaRPr lang="en-US" sz="1600">
                        <a:solidFill>
                          <a:schemeClr val="tx1"/>
                        </a:solidFill>
                        <a:effectLst/>
                      </a:endParaRPr>
                    </a:p>
                  </a:txBody>
                  <a:tcPr marL="95250" marR="95250" marT="66675" marB="66675" anchor="ctr"/>
                </a:tc>
                <a:tc>
                  <a:txBody>
                    <a:bodyPr/>
                    <a:lstStyle/>
                    <a:p>
                      <a:pPr algn="l" fontAlgn="base"/>
                      <a:r>
                        <a:rPr lang="en-US" sz="1600" u="none" strike="noStrike" dirty="0">
                          <a:solidFill>
                            <a:schemeClr val="tx1"/>
                          </a:solidFill>
                          <a:effectLst/>
                        </a:rPr>
                        <a:t>Mosiah 9:17</a:t>
                      </a:r>
                      <a:endParaRPr lang="en-US" sz="1600" dirty="0">
                        <a:solidFill>
                          <a:schemeClr val="tx1"/>
                        </a:solidFill>
                        <a:effectLst/>
                      </a:endParaRPr>
                    </a:p>
                    <a:p>
                      <a:pPr algn="l" fontAlgn="base"/>
                      <a:r>
                        <a:rPr lang="en-US" sz="1600" dirty="0">
                          <a:solidFill>
                            <a:schemeClr val="tx1"/>
                          </a:solidFill>
                          <a:effectLst/>
                        </a:rPr>
                        <a:t>(They prayed and remembered that the Lord had delivered their ancestors.)</a:t>
                      </a:r>
                    </a:p>
                  </a:txBody>
                  <a:tcPr marL="95250" marR="95250" marT="66675" marB="66675" anchor="ctr"/>
                </a:tc>
                <a:tc>
                  <a:txBody>
                    <a:bodyPr/>
                    <a:lstStyle/>
                    <a:p>
                      <a:pPr algn="l" fontAlgn="base"/>
                      <a:r>
                        <a:rPr lang="en-US" sz="1600" u="none" strike="noStrike" dirty="0">
                          <a:solidFill>
                            <a:schemeClr val="tx1"/>
                          </a:solidFill>
                          <a:effectLst/>
                        </a:rPr>
                        <a:t>Mosiah 10:11</a:t>
                      </a:r>
                      <a:endParaRPr lang="en-US" sz="1600" dirty="0">
                        <a:solidFill>
                          <a:schemeClr val="tx1"/>
                        </a:solidFill>
                        <a:effectLst/>
                      </a:endParaRPr>
                    </a:p>
                    <a:p>
                      <a:pPr algn="l" fontAlgn="base"/>
                      <a:r>
                        <a:rPr lang="en-US" sz="1600" dirty="0">
                          <a:solidFill>
                            <a:schemeClr val="tx1"/>
                          </a:solidFill>
                          <a:effectLst/>
                        </a:rPr>
                        <a:t>(Nothing. They relied on their own strength.)</a:t>
                      </a:r>
                    </a:p>
                  </a:txBody>
                  <a:tcPr marL="95250" marR="95250" marT="66675" marB="66675" anchor="ctr"/>
                </a:tc>
                <a:extLst>
                  <a:ext uri="{0D108BD9-81ED-4DB2-BD59-A6C34878D82A}">
                    <a16:rowId xmlns:a16="http://schemas.microsoft.com/office/drawing/2014/main" val="1918547745"/>
                  </a:ext>
                </a:extLst>
              </a:tr>
              <a:tr h="370840">
                <a:tc>
                  <a:txBody>
                    <a:bodyPr/>
                    <a:lstStyle/>
                    <a:p>
                      <a:pPr algn="l" fontAlgn="base"/>
                      <a:r>
                        <a:rPr lang="en-US" sz="1600" b="1">
                          <a:solidFill>
                            <a:schemeClr val="tx1"/>
                          </a:solidFill>
                          <a:effectLst/>
                        </a:rPr>
                        <a:t>What was the result?</a:t>
                      </a:r>
                      <a:endParaRPr lang="en-US" sz="1600">
                        <a:solidFill>
                          <a:schemeClr val="tx1"/>
                        </a:solidFill>
                        <a:effectLst/>
                      </a:endParaRPr>
                    </a:p>
                  </a:txBody>
                  <a:tcPr marL="95250" marR="95250" marT="66675" marB="66675" anchor="ctr"/>
                </a:tc>
                <a:tc>
                  <a:txBody>
                    <a:bodyPr/>
                    <a:lstStyle/>
                    <a:p>
                      <a:pPr algn="l" fontAlgn="base"/>
                      <a:r>
                        <a:rPr lang="en-US" sz="1600" u="none" strike="noStrike" dirty="0">
                          <a:solidFill>
                            <a:schemeClr val="tx1"/>
                          </a:solidFill>
                          <a:effectLst/>
                        </a:rPr>
                        <a:t>Mosiah 9:18</a:t>
                      </a:r>
                      <a:r>
                        <a:rPr lang="en-US" sz="1600" dirty="0">
                          <a:solidFill>
                            <a:schemeClr val="tx1"/>
                          </a:solidFill>
                          <a:effectLst/>
                        </a:rPr>
                        <a:t>; </a:t>
                      </a:r>
                      <a:r>
                        <a:rPr lang="en-US" sz="1600" u="none" strike="noStrike" dirty="0">
                          <a:solidFill>
                            <a:schemeClr val="tx1"/>
                          </a:solidFill>
                          <a:effectLst/>
                        </a:rPr>
                        <a:t>10:20</a:t>
                      </a:r>
                      <a:endParaRPr lang="en-US" sz="1600" dirty="0">
                        <a:solidFill>
                          <a:schemeClr val="tx1"/>
                        </a:solidFill>
                        <a:effectLst/>
                      </a:endParaRPr>
                    </a:p>
                    <a:p>
                      <a:pPr algn="l" fontAlgn="base"/>
                      <a:r>
                        <a:rPr lang="en-US" sz="1600" dirty="0">
                          <a:solidFill>
                            <a:schemeClr val="tx1"/>
                          </a:solidFill>
                          <a:effectLst/>
                        </a:rPr>
                        <a:t>(The Lord strengthened them, and they were successful in driving the Lamanites out of their land.)</a:t>
                      </a:r>
                    </a:p>
                  </a:txBody>
                  <a:tcPr marL="95250" marR="95250" marT="66675" marB="66675" anchor="ctr"/>
                </a:tc>
                <a:tc>
                  <a:txBody>
                    <a:bodyPr/>
                    <a:lstStyle/>
                    <a:p>
                      <a:pPr algn="l" fontAlgn="base"/>
                      <a:r>
                        <a:rPr lang="en-US" sz="1600" u="none" strike="noStrike" dirty="0">
                          <a:solidFill>
                            <a:schemeClr val="tx1"/>
                          </a:solidFill>
                          <a:effectLst/>
                        </a:rPr>
                        <a:t>Mosiah 10:19–20</a:t>
                      </a:r>
                      <a:endParaRPr lang="en-US" sz="1600" dirty="0">
                        <a:solidFill>
                          <a:schemeClr val="tx1"/>
                        </a:solidFill>
                        <a:effectLst/>
                      </a:endParaRPr>
                    </a:p>
                    <a:p>
                      <a:pPr algn="l" fontAlgn="base"/>
                      <a:r>
                        <a:rPr lang="en-US" sz="1600" dirty="0">
                          <a:solidFill>
                            <a:schemeClr val="tx1"/>
                          </a:solidFill>
                          <a:effectLst/>
                        </a:rPr>
                        <a:t>(The Lamanites were driven from the land with a great slaughter.)</a:t>
                      </a:r>
                    </a:p>
                  </a:txBody>
                  <a:tcPr marL="95250" marR="95250" marT="66675" marB="66675" anchor="ctr"/>
                </a:tc>
                <a:extLst>
                  <a:ext uri="{0D108BD9-81ED-4DB2-BD59-A6C34878D82A}">
                    <a16:rowId xmlns:a16="http://schemas.microsoft.com/office/drawing/2014/main" val="3012002352"/>
                  </a:ext>
                </a:extLst>
              </a:tr>
            </a:tbl>
          </a:graphicData>
        </a:graphic>
      </p:graphicFrame>
    </p:spTree>
    <p:extLst>
      <p:ext uri="{BB962C8B-B14F-4D97-AF65-F5344CB8AC3E}">
        <p14:creationId xmlns:p14="http://schemas.microsoft.com/office/powerpoint/2010/main" val="2962195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Bent Arrow 67"/>
          <p:cNvSpPr/>
          <p:nvPr/>
        </p:nvSpPr>
        <p:spPr>
          <a:xfrm rot="4386095" flipH="1">
            <a:off x="9260857" y="3838851"/>
            <a:ext cx="570420" cy="846868"/>
          </a:xfrm>
          <a:prstGeom prst="bentArrow">
            <a:avLst>
              <a:gd name="adj1" fmla="val 3547"/>
              <a:gd name="adj2" fmla="val 6661"/>
              <a:gd name="adj3" fmla="val 13927"/>
              <a:gd name="adj4" fmla="val 6178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3886200" y="152400"/>
            <a:ext cx="4495800" cy="707886"/>
          </a:xfrm>
          <a:prstGeom prst="rect">
            <a:avLst/>
          </a:prstGeom>
          <a:noFill/>
        </p:spPr>
        <p:txBody>
          <a:bodyPr wrap="square" rtlCol="0">
            <a:spAutoFit/>
          </a:bodyPr>
          <a:lstStyle/>
          <a:p>
            <a:pPr algn="ctr"/>
            <a:r>
              <a:rPr lang="en-US" sz="2000" dirty="0">
                <a:cs typeface="Aharoni" pitchFamily="2" charset="-79"/>
              </a:rPr>
              <a:t>The Wandering </a:t>
            </a:r>
            <a:r>
              <a:rPr lang="en-US" sz="2000" dirty="0" err="1">
                <a:cs typeface="Aharoni" pitchFamily="2" charset="-79"/>
              </a:rPr>
              <a:t>Nephites</a:t>
            </a:r>
            <a:endParaRPr lang="en-US" sz="2000" dirty="0">
              <a:cs typeface="Aharoni" pitchFamily="2" charset="-79"/>
            </a:endParaRPr>
          </a:p>
          <a:p>
            <a:pPr algn="ctr"/>
            <a:r>
              <a:rPr lang="en-US" sz="2000" dirty="0">
                <a:cs typeface="Aharoni" pitchFamily="2" charset="-79"/>
              </a:rPr>
              <a:t>200 B.C. to 121 B.C.</a:t>
            </a:r>
          </a:p>
        </p:txBody>
      </p:sp>
      <p:sp>
        <p:nvSpPr>
          <p:cNvPr id="6" name="TextBox 5"/>
          <p:cNvSpPr txBox="1"/>
          <p:nvPr/>
        </p:nvSpPr>
        <p:spPr>
          <a:xfrm>
            <a:off x="4114800" y="1219200"/>
            <a:ext cx="3886200" cy="369332"/>
          </a:xfrm>
          <a:prstGeom prst="rect">
            <a:avLst/>
          </a:prstGeom>
          <a:noFill/>
          <a:ln>
            <a:solidFill>
              <a:schemeClr val="tx1"/>
            </a:solidFill>
          </a:ln>
        </p:spPr>
        <p:txBody>
          <a:bodyPr wrap="square" rtlCol="0">
            <a:spAutoFit/>
          </a:bodyPr>
          <a:lstStyle/>
          <a:p>
            <a:pPr algn="ctr"/>
            <a:r>
              <a:rPr lang="en-US" dirty="0"/>
              <a:t>Land of </a:t>
            </a:r>
            <a:r>
              <a:rPr lang="en-US" dirty="0" err="1"/>
              <a:t>Zarahemla</a:t>
            </a:r>
            <a:endParaRPr lang="en-US" dirty="0"/>
          </a:p>
        </p:txBody>
      </p:sp>
      <p:sp>
        <p:nvSpPr>
          <p:cNvPr id="7" name="TextBox 6"/>
          <p:cNvSpPr txBox="1"/>
          <p:nvPr/>
        </p:nvSpPr>
        <p:spPr>
          <a:xfrm>
            <a:off x="4114800" y="1600200"/>
            <a:ext cx="1143000" cy="338554"/>
          </a:xfrm>
          <a:prstGeom prst="rect">
            <a:avLst/>
          </a:prstGeom>
          <a:noFill/>
          <a:ln>
            <a:solidFill>
              <a:schemeClr val="tx1"/>
            </a:solidFill>
          </a:ln>
        </p:spPr>
        <p:txBody>
          <a:bodyPr wrap="square" rtlCol="0">
            <a:spAutoFit/>
          </a:bodyPr>
          <a:lstStyle/>
          <a:p>
            <a:pPr algn="ctr"/>
            <a:r>
              <a:rPr lang="en-US" sz="1600" dirty="0"/>
              <a:t>Mosiah l</a:t>
            </a:r>
          </a:p>
        </p:txBody>
      </p:sp>
      <p:sp>
        <p:nvSpPr>
          <p:cNvPr id="8" name="TextBox 7"/>
          <p:cNvSpPr txBox="1"/>
          <p:nvPr/>
        </p:nvSpPr>
        <p:spPr>
          <a:xfrm>
            <a:off x="5257800" y="1600200"/>
            <a:ext cx="1600200" cy="338554"/>
          </a:xfrm>
          <a:prstGeom prst="rect">
            <a:avLst/>
          </a:prstGeom>
          <a:noFill/>
          <a:ln>
            <a:solidFill>
              <a:schemeClr val="tx1"/>
            </a:solidFill>
          </a:ln>
        </p:spPr>
        <p:txBody>
          <a:bodyPr wrap="square" rtlCol="0">
            <a:spAutoFit/>
          </a:bodyPr>
          <a:lstStyle/>
          <a:p>
            <a:pPr algn="ctr"/>
            <a:r>
              <a:rPr lang="en-US" sz="1600" dirty="0"/>
              <a:t>King Benjamin</a:t>
            </a:r>
          </a:p>
        </p:txBody>
      </p:sp>
      <p:sp>
        <p:nvSpPr>
          <p:cNvPr id="9" name="TextBox 8"/>
          <p:cNvSpPr txBox="1"/>
          <p:nvPr/>
        </p:nvSpPr>
        <p:spPr>
          <a:xfrm>
            <a:off x="6858000" y="1600200"/>
            <a:ext cx="1143000" cy="338554"/>
          </a:xfrm>
          <a:prstGeom prst="rect">
            <a:avLst/>
          </a:prstGeom>
          <a:noFill/>
          <a:ln>
            <a:solidFill>
              <a:schemeClr val="tx1"/>
            </a:solidFill>
          </a:ln>
        </p:spPr>
        <p:txBody>
          <a:bodyPr wrap="square" rtlCol="0">
            <a:spAutoFit/>
          </a:bodyPr>
          <a:lstStyle/>
          <a:p>
            <a:pPr algn="ctr"/>
            <a:r>
              <a:rPr lang="en-US" sz="1600" dirty="0"/>
              <a:t>Mosiah </a:t>
            </a:r>
            <a:r>
              <a:rPr lang="en-US" sz="1600" dirty="0" err="1"/>
              <a:t>ll</a:t>
            </a:r>
            <a:endParaRPr lang="en-US" sz="1600" dirty="0"/>
          </a:p>
        </p:txBody>
      </p:sp>
      <p:sp>
        <p:nvSpPr>
          <p:cNvPr id="10" name="TextBox 9"/>
          <p:cNvSpPr txBox="1"/>
          <p:nvPr/>
        </p:nvSpPr>
        <p:spPr>
          <a:xfrm>
            <a:off x="1828800" y="2590800"/>
            <a:ext cx="1143000" cy="369332"/>
          </a:xfrm>
          <a:prstGeom prst="rect">
            <a:avLst/>
          </a:prstGeom>
          <a:noFill/>
          <a:ln>
            <a:solidFill>
              <a:schemeClr val="tx1"/>
            </a:solidFill>
          </a:ln>
        </p:spPr>
        <p:txBody>
          <a:bodyPr wrap="square" rtlCol="0">
            <a:spAutoFit/>
          </a:bodyPr>
          <a:lstStyle/>
          <a:p>
            <a:pPr algn="ctr"/>
            <a:r>
              <a:rPr lang="en-US" dirty="0"/>
              <a:t>Jerusalem</a:t>
            </a:r>
          </a:p>
        </p:txBody>
      </p:sp>
      <p:sp>
        <p:nvSpPr>
          <p:cNvPr id="11" name="TextBox 10"/>
          <p:cNvSpPr txBox="1"/>
          <p:nvPr/>
        </p:nvSpPr>
        <p:spPr>
          <a:xfrm>
            <a:off x="8839200" y="609601"/>
            <a:ext cx="1600200" cy="646331"/>
          </a:xfrm>
          <a:prstGeom prst="rect">
            <a:avLst/>
          </a:prstGeom>
          <a:noFill/>
          <a:ln>
            <a:solidFill>
              <a:schemeClr val="tx1"/>
            </a:solidFill>
          </a:ln>
        </p:spPr>
        <p:txBody>
          <a:bodyPr wrap="square" rtlCol="0">
            <a:spAutoFit/>
          </a:bodyPr>
          <a:lstStyle/>
          <a:p>
            <a:pPr algn="ctr"/>
            <a:r>
              <a:rPr lang="en-US" dirty="0"/>
              <a:t>Destroyed </a:t>
            </a:r>
            <a:r>
              <a:rPr lang="en-US" dirty="0" err="1"/>
              <a:t>Jaredite</a:t>
            </a:r>
            <a:r>
              <a:rPr lang="en-US" dirty="0"/>
              <a:t> Nation</a:t>
            </a:r>
          </a:p>
        </p:txBody>
      </p:sp>
      <p:grpSp>
        <p:nvGrpSpPr>
          <p:cNvPr id="2" name="Group 18"/>
          <p:cNvGrpSpPr/>
          <p:nvPr/>
        </p:nvGrpSpPr>
        <p:grpSpPr>
          <a:xfrm>
            <a:off x="3581400" y="3276600"/>
            <a:ext cx="4724400" cy="750332"/>
            <a:chOff x="2362200" y="3276600"/>
            <a:chExt cx="4724400" cy="750332"/>
          </a:xfrm>
        </p:grpSpPr>
        <p:sp>
          <p:nvSpPr>
            <p:cNvPr id="14" name="TextBox 13"/>
            <p:cNvSpPr txBox="1"/>
            <p:nvPr/>
          </p:nvSpPr>
          <p:spPr>
            <a:xfrm>
              <a:off x="2362200" y="3276600"/>
              <a:ext cx="1295400" cy="738664"/>
            </a:xfrm>
            <a:prstGeom prst="rect">
              <a:avLst/>
            </a:prstGeom>
            <a:noFill/>
            <a:ln>
              <a:solidFill>
                <a:schemeClr val="tx1"/>
              </a:solidFill>
            </a:ln>
          </p:spPr>
          <p:txBody>
            <a:bodyPr wrap="square" rtlCol="0">
              <a:spAutoFit/>
            </a:bodyPr>
            <a:lstStyle/>
            <a:p>
              <a:pPr algn="ctr"/>
              <a:r>
                <a:rPr lang="en-US" sz="1400" dirty="0"/>
                <a:t>Mosiah 1 and righteous </a:t>
              </a:r>
              <a:r>
                <a:rPr lang="en-US" sz="1400" dirty="0" err="1"/>
                <a:t>Nephites</a:t>
              </a:r>
              <a:endParaRPr lang="en-US" sz="1400" dirty="0"/>
            </a:p>
          </p:txBody>
        </p:sp>
        <p:sp>
          <p:nvSpPr>
            <p:cNvPr id="15" name="TextBox 14"/>
            <p:cNvSpPr txBox="1"/>
            <p:nvPr/>
          </p:nvSpPr>
          <p:spPr>
            <a:xfrm>
              <a:off x="3657600" y="3276600"/>
              <a:ext cx="1143000" cy="369332"/>
            </a:xfrm>
            <a:prstGeom prst="rect">
              <a:avLst/>
            </a:prstGeom>
            <a:noFill/>
            <a:ln>
              <a:solidFill>
                <a:schemeClr val="tx1"/>
              </a:solidFill>
            </a:ln>
          </p:spPr>
          <p:txBody>
            <a:bodyPr wrap="square" rtlCol="0">
              <a:spAutoFit/>
            </a:bodyPr>
            <a:lstStyle/>
            <a:p>
              <a:pPr algn="ctr"/>
              <a:r>
                <a:rPr lang="en-US" dirty="0" err="1"/>
                <a:t>Zeniff</a:t>
              </a:r>
              <a:endParaRPr lang="en-US" dirty="0"/>
            </a:p>
          </p:txBody>
        </p:sp>
        <p:sp>
          <p:nvSpPr>
            <p:cNvPr id="16" name="TextBox 15"/>
            <p:cNvSpPr txBox="1"/>
            <p:nvPr/>
          </p:nvSpPr>
          <p:spPr>
            <a:xfrm>
              <a:off x="4800600" y="3276600"/>
              <a:ext cx="1143000" cy="369332"/>
            </a:xfrm>
            <a:prstGeom prst="rect">
              <a:avLst/>
            </a:prstGeom>
            <a:noFill/>
            <a:ln>
              <a:solidFill>
                <a:schemeClr val="tx1"/>
              </a:solidFill>
            </a:ln>
          </p:spPr>
          <p:txBody>
            <a:bodyPr wrap="square" rtlCol="0">
              <a:spAutoFit/>
            </a:bodyPr>
            <a:lstStyle/>
            <a:p>
              <a:pPr algn="ctr"/>
              <a:r>
                <a:rPr lang="en-US" dirty="0"/>
                <a:t>King Noah</a:t>
              </a:r>
            </a:p>
          </p:txBody>
        </p:sp>
        <p:sp>
          <p:nvSpPr>
            <p:cNvPr id="17" name="TextBox 16"/>
            <p:cNvSpPr txBox="1"/>
            <p:nvPr/>
          </p:nvSpPr>
          <p:spPr>
            <a:xfrm>
              <a:off x="5943600" y="3276600"/>
              <a:ext cx="1143000" cy="369332"/>
            </a:xfrm>
            <a:prstGeom prst="rect">
              <a:avLst/>
            </a:prstGeom>
            <a:noFill/>
            <a:ln>
              <a:solidFill>
                <a:schemeClr val="tx1"/>
              </a:solidFill>
            </a:ln>
          </p:spPr>
          <p:txBody>
            <a:bodyPr wrap="square" rtlCol="0">
              <a:spAutoFit/>
            </a:bodyPr>
            <a:lstStyle/>
            <a:p>
              <a:pPr algn="ctr"/>
              <a:r>
                <a:rPr lang="en-US" dirty="0"/>
                <a:t>King </a:t>
              </a:r>
              <a:r>
                <a:rPr lang="en-US" dirty="0" err="1"/>
                <a:t>Limhi</a:t>
              </a:r>
              <a:endParaRPr lang="en-US" dirty="0"/>
            </a:p>
          </p:txBody>
        </p:sp>
        <p:sp>
          <p:nvSpPr>
            <p:cNvPr id="18" name="TextBox 17"/>
            <p:cNvSpPr txBox="1"/>
            <p:nvPr/>
          </p:nvSpPr>
          <p:spPr>
            <a:xfrm>
              <a:off x="3657600" y="3657600"/>
              <a:ext cx="3429000" cy="369332"/>
            </a:xfrm>
            <a:prstGeom prst="rect">
              <a:avLst/>
            </a:prstGeom>
            <a:noFill/>
            <a:ln>
              <a:solidFill>
                <a:schemeClr val="tx1"/>
              </a:solidFill>
            </a:ln>
          </p:spPr>
          <p:txBody>
            <a:bodyPr wrap="square" rtlCol="0">
              <a:spAutoFit/>
            </a:bodyPr>
            <a:lstStyle/>
            <a:p>
              <a:pPr algn="ctr"/>
              <a:r>
                <a:rPr lang="en-US" dirty="0"/>
                <a:t>Land of Lehi-Nephi</a:t>
              </a:r>
            </a:p>
          </p:txBody>
        </p:sp>
      </p:grpSp>
      <p:sp>
        <p:nvSpPr>
          <p:cNvPr id="34" name="Bent Arrow 33"/>
          <p:cNvSpPr/>
          <p:nvPr/>
        </p:nvSpPr>
        <p:spPr>
          <a:xfrm>
            <a:off x="2362200" y="1371600"/>
            <a:ext cx="1524000" cy="1143000"/>
          </a:xfrm>
          <a:prstGeom prst="bentArrow">
            <a:avLst>
              <a:gd name="adj1" fmla="val 3547"/>
              <a:gd name="adj2" fmla="val 6661"/>
              <a:gd name="adj3" fmla="val 13927"/>
              <a:gd name="adj4" fmla="val 6178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Rectangle 35"/>
          <p:cNvSpPr/>
          <p:nvPr/>
        </p:nvSpPr>
        <p:spPr>
          <a:xfrm>
            <a:off x="2362200" y="1676400"/>
            <a:ext cx="914400" cy="2286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362200" y="1676400"/>
            <a:ext cx="990600" cy="261610"/>
          </a:xfrm>
          <a:prstGeom prst="rect">
            <a:avLst/>
          </a:prstGeom>
          <a:noFill/>
        </p:spPr>
        <p:txBody>
          <a:bodyPr wrap="square" rtlCol="0">
            <a:spAutoFit/>
          </a:bodyPr>
          <a:lstStyle/>
          <a:p>
            <a:r>
              <a:rPr lang="en-US" sz="1100" dirty="0" err="1"/>
              <a:t>Mulek</a:t>
            </a:r>
            <a:r>
              <a:rPr lang="en-US" sz="1100" dirty="0"/>
              <a:t> 589 BC</a:t>
            </a:r>
          </a:p>
        </p:txBody>
      </p:sp>
      <p:sp>
        <p:nvSpPr>
          <p:cNvPr id="39" name="Bent Arrow 38"/>
          <p:cNvSpPr/>
          <p:nvPr/>
        </p:nvSpPr>
        <p:spPr>
          <a:xfrm rot="10800000" flipH="1">
            <a:off x="2286000" y="3048000"/>
            <a:ext cx="1219200" cy="857250"/>
          </a:xfrm>
          <a:prstGeom prst="bentArrow">
            <a:avLst>
              <a:gd name="adj1" fmla="val 3547"/>
              <a:gd name="adj2" fmla="val 6661"/>
              <a:gd name="adj3" fmla="val 13927"/>
              <a:gd name="adj4" fmla="val 6178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 name="Group 39"/>
          <p:cNvGrpSpPr/>
          <p:nvPr/>
        </p:nvGrpSpPr>
        <p:grpSpPr>
          <a:xfrm>
            <a:off x="1981200" y="3352801"/>
            <a:ext cx="1143000" cy="430887"/>
            <a:chOff x="838200" y="1524000"/>
            <a:chExt cx="990600" cy="243653"/>
          </a:xfrm>
        </p:grpSpPr>
        <p:sp>
          <p:nvSpPr>
            <p:cNvPr id="41" name="Rectangle 40"/>
            <p:cNvSpPr/>
            <p:nvPr/>
          </p:nvSpPr>
          <p:spPr>
            <a:xfrm>
              <a:off x="838200" y="1524000"/>
              <a:ext cx="914400" cy="2286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838200" y="1524000"/>
              <a:ext cx="990600" cy="243653"/>
            </a:xfrm>
            <a:prstGeom prst="rect">
              <a:avLst/>
            </a:prstGeom>
            <a:noFill/>
          </p:spPr>
          <p:txBody>
            <a:bodyPr wrap="square" rtlCol="0">
              <a:spAutoFit/>
            </a:bodyPr>
            <a:lstStyle/>
            <a:p>
              <a:r>
                <a:rPr lang="en-US" sz="1100" dirty="0"/>
                <a:t>Lehi &amp; Nephi 600 BC</a:t>
              </a:r>
            </a:p>
          </p:txBody>
        </p:sp>
      </p:grpSp>
      <p:sp>
        <p:nvSpPr>
          <p:cNvPr id="43" name="TextBox 42"/>
          <p:cNvSpPr txBox="1"/>
          <p:nvPr/>
        </p:nvSpPr>
        <p:spPr>
          <a:xfrm>
            <a:off x="3886200" y="4114801"/>
            <a:ext cx="762000" cy="461665"/>
          </a:xfrm>
          <a:prstGeom prst="rect">
            <a:avLst/>
          </a:prstGeom>
          <a:noFill/>
        </p:spPr>
        <p:txBody>
          <a:bodyPr wrap="square" rtlCol="0">
            <a:spAutoFit/>
          </a:bodyPr>
          <a:lstStyle/>
          <a:p>
            <a:r>
              <a:rPr lang="en-US" sz="1200" dirty="0"/>
              <a:t>About 200 BC</a:t>
            </a:r>
          </a:p>
        </p:txBody>
      </p:sp>
      <p:sp>
        <p:nvSpPr>
          <p:cNvPr id="44" name="Down Arrow 43"/>
          <p:cNvSpPr/>
          <p:nvPr/>
        </p:nvSpPr>
        <p:spPr>
          <a:xfrm>
            <a:off x="5867400" y="1981200"/>
            <a:ext cx="76200" cy="12192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rot="16200000">
            <a:off x="5129600" y="2414201"/>
            <a:ext cx="1143000" cy="276999"/>
          </a:xfrm>
          <a:prstGeom prst="rect">
            <a:avLst/>
          </a:prstGeom>
          <a:noFill/>
        </p:spPr>
        <p:txBody>
          <a:bodyPr wrap="square" rtlCol="0">
            <a:spAutoFit/>
          </a:bodyPr>
          <a:lstStyle/>
          <a:p>
            <a:r>
              <a:rPr lang="en-US" sz="1200" dirty="0" err="1"/>
              <a:t>Zeniff</a:t>
            </a:r>
            <a:r>
              <a:rPr lang="en-US" sz="1200" dirty="0"/>
              <a:t>…3</a:t>
            </a:r>
          </a:p>
        </p:txBody>
      </p:sp>
      <p:sp>
        <p:nvSpPr>
          <p:cNvPr id="46" name="Circular Arrow 45"/>
          <p:cNvSpPr/>
          <p:nvPr/>
        </p:nvSpPr>
        <p:spPr>
          <a:xfrm rot="10800000" flipH="1">
            <a:off x="5257800" y="1295400"/>
            <a:ext cx="304800" cy="1295400"/>
          </a:xfrm>
          <a:prstGeom prst="circular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TextBox 46"/>
          <p:cNvSpPr txBox="1"/>
          <p:nvPr/>
        </p:nvSpPr>
        <p:spPr>
          <a:xfrm>
            <a:off x="5105400" y="2286001"/>
            <a:ext cx="304800" cy="276999"/>
          </a:xfrm>
          <a:prstGeom prst="rect">
            <a:avLst/>
          </a:prstGeom>
          <a:noFill/>
        </p:spPr>
        <p:txBody>
          <a:bodyPr wrap="square" rtlCol="0">
            <a:spAutoFit/>
          </a:bodyPr>
          <a:lstStyle/>
          <a:p>
            <a:r>
              <a:rPr lang="en-US" sz="1200" dirty="0"/>
              <a:t>2</a:t>
            </a:r>
          </a:p>
        </p:txBody>
      </p:sp>
      <p:sp>
        <p:nvSpPr>
          <p:cNvPr id="48" name="Down Arrow 47"/>
          <p:cNvSpPr/>
          <p:nvPr/>
        </p:nvSpPr>
        <p:spPr>
          <a:xfrm rot="10800000" flipH="1">
            <a:off x="4572000" y="1981200"/>
            <a:ext cx="76200" cy="12192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6200000">
            <a:off x="3834200" y="2490401"/>
            <a:ext cx="1143000" cy="276999"/>
          </a:xfrm>
          <a:prstGeom prst="rect">
            <a:avLst/>
          </a:prstGeom>
          <a:noFill/>
        </p:spPr>
        <p:txBody>
          <a:bodyPr wrap="square" rtlCol="0">
            <a:spAutoFit/>
          </a:bodyPr>
          <a:lstStyle/>
          <a:p>
            <a:r>
              <a:rPr lang="en-US" sz="1200" dirty="0"/>
              <a:t>Mosiah I…1</a:t>
            </a:r>
          </a:p>
        </p:txBody>
      </p:sp>
      <p:sp>
        <p:nvSpPr>
          <p:cNvPr id="51" name="Down Arrow 50"/>
          <p:cNvSpPr/>
          <p:nvPr/>
        </p:nvSpPr>
        <p:spPr>
          <a:xfrm>
            <a:off x="7315200" y="1981200"/>
            <a:ext cx="76200" cy="12192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rot="16200000">
            <a:off x="6653600" y="2490401"/>
            <a:ext cx="1143000" cy="276999"/>
          </a:xfrm>
          <a:prstGeom prst="rect">
            <a:avLst/>
          </a:prstGeom>
          <a:noFill/>
        </p:spPr>
        <p:txBody>
          <a:bodyPr wrap="square" rtlCol="0">
            <a:spAutoFit/>
          </a:bodyPr>
          <a:lstStyle/>
          <a:p>
            <a:r>
              <a:rPr lang="en-US" sz="1200" dirty="0" err="1"/>
              <a:t>Ammon</a:t>
            </a:r>
            <a:r>
              <a:rPr lang="en-US" sz="1200" dirty="0"/>
              <a:t>…6</a:t>
            </a:r>
          </a:p>
        </p:txBody>
      </p:sp>
      <p:cxnSp>
        <p:nvCxnSpPr>
          <p:cNvPr id="54" name="Straight Arrow Connector 53"/>
          <p:cNvCxnSpPr/>
          <p:nvPr/>
        </p:nvCxnSpPr>
        <p:spPr>
          <a:xfrm flipV="1">
            <a:off x="8001000" y="1295400"/>
            <a:ext cx="1371600" cy="1905000"/>
          </a:xfrm>
          <a:prstGeom prst="straightConnector1">
            <a:avLst/>
          </a:prstGeom>
          <a:ln w="349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rot="18355867">
            <a:off x="8498981" y="2043486"/>
            <a:ext cx="1295400" cy="761747"/>
          </a:xfrm>
          <a:prstGeom prst="rect">
            <a:avLst/>
          </a:prstGeom>
          <a:noFill/>
        </p:spPr>
        <p:txBody>
          <a:bodyPr wrap="square" rtlCol="0">
            <a:spAutoFit/>
          </a:bodyPr>
          <a:lstStyle/>
          <a:p>
            <a:pPr algn="ctr"/>
            <a:r>
              <a:rPr lang="en-US" sz="1050" dirty="0" err="1"/>
              <a:t>Jaredite</a:t>
            </a:r>
            <a:r>
              <a:rPr lang="en-US" sz="1050" dirty="0"/>
              <a:t> plates discovered and returned to </a:t>
            </a:r>
            <a:r>
              <a:rPr lang="en-US" sz="1050" dirty="0" err="1"/>
              <a:t>Limhi</a:t>
            </a:r>
            <a:r>
              <a:rPr lang="en-US" sz="1050" dirty="0"/>
              <a:t>…</a:t>
            </a:r>
            <a:r>
              <a:rPr lang="en-US" sz="1200" dirty="0"/>
              <a:t>5</a:t>
            </a:r>
          </a:p>
        </p:txBody>
      </p:sp>
      <p:sp>
        <p:nvSpPr>
          <p:cNvPr id="56" name="TextBox 55"/>
          <p:cNvSpPr txBox="1"/>
          <p:nvPr/>
        </p:nvSpPr>
        <p:spPr>
          <a:xfrm>
            <a:off x="7620000" y="2209801"/>
            <a:ext cx="762000" cy="830997"/>
          </a:xfrm>
          <a:prstGeom prst="rect">
            <a:avLst/>
          </a:prstGeom>
          <a:noFill/>
        </p:spPr>
        <p:txBody>
          <a:bodyPr wrap="square" rtlCol="0">
            <a:spAutoFit/>
          </a:bodyPr>
          <a:lstStyle/>
          <a:p>
            <a:pPr algn="ctr"/>
            <a:r>
              <a:rPr lang="en-US" sz="900" dirty="0" err="1"/>
              <a:t>Ammon</a:t>
            </a:r>
            <a:r>
              <a:rPr lang="en-US" sz="900" dirty="0"/>
              <a:t> and </a:t>
            </a:r>
            <a:r>
              <a:rPr lang="en-US" sz="900" dirty="0" err="1"/>
              <a:t>Limhi</a:t>
            </a:r>
            <a:r>
              <a:rPr lang="en-US" sz="900" dirty="0"/>
              <a:t> escape to </a:t>
            </a:r>
            <a:r>
              <a:rPr lang="en-US" sz="900" dirty="0" err="1"/>
              <a:t>Zarahemla</a:t>
            </a:r>
            <a:r>
              <a:rPr lang="en-US" sz="900" dirty="0"/>
              <a:t>…</a:t>
            </a:r>
            <a:r>
              <a:rPr lang="en-US" sz="1200" dirty="0"/>
              <a:t>7</a:t>
            </a:r>
          </a:p>
        </p:txBody>
      </p:sp>
      <p:sp>
        <p:nvSpPr>
          <p:cNvPr id="58" name="Down Arrow 57"/>
          <p:cNvSpPr/>
          <p:nvPr/>
        </p:nvSpPr>
        <p:spPr>
          <a:xfrm rot="10800000" flipH="1">
            <a:off x="7620000" y="1981200"/>
            <a:ext cx="76200" cy="12192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Bent Arrow 62"/>
          <p:cNvSpPr/>
          <p:nvPr/>
        </p:nvSpPr>
        <p:spPr>
          <a:xfrm rot="10800000" flipH="1">
            <a:off x="6248400" y="4114800"/>
            <a:ext cx="1219200" cy="857250"/>
          </a:xfrm>
          <a:prstGeom prst="bentArrow">
            <a:avLst>
              <a:gd name="adj1" fmla="val 3547"/>
              <a:gd name="adj2" fmla="val 6661"/>
              <a:gd name="adj3" fmla="val 13927"/>
              <a:gd name="adj4" fmla="val 6178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TextBox 63"/>
          <p:cNvSpPr txBox="1"/>
          <p:nvPr/>
        </p:nvSpPr>
        <p:spPr>
          <a:xfrm>
            <a:off x="6477000" y="4419601"/>
            <a:ext cx="990600" cy="461665"/>
          </a:xfrm>
          <a:prstGeom prst="rect">
            <a:avLst/>
          </a:prstGeom>
          <a:noFill/>
        </p:spPr>
        <p:txBody>
          <a:bodyPr wrap="square" rtlCol="0">
            <a:spAutoFit/>
          </a:bodyPr>
          <a:lstStyle/>
          <a:p>
            <a:r>
              <a:rPr lang="en-US" sz="1200" dirty="0"/>
              <a:t>Alma escapes…4</a:t>
            </a:r>
          </a:p>
        </p:txBody>
      </p:sp>
      <p:sp>
        <p:nvSpPr>
          <p:cNvPr id="66" name="Bent Arrow 65"/>
          <p:cNvSpPr/>
          <p:nvPr/>
        </p:nvSpPr>
        <p:spPr>
          <a:xfrm flipH="1">
            <a:off x="8077199" y="1676400"/>
            <a:ext cx="1905000" cy="1828800"/>
          </a:xfrm>
          <a:prstGeom prst="bentArrow">
            <a:avLst>
              <a:gd name="adj1" fmla="val 975"/>
              <a:gd name="adj2" fmla="val 3965"/>
              <a:gd name="adj3" fmla="val 11966"/>
              <a:gd name="adj4" fmla="val 6178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TextBox 66"/>
          <p:cNvSpPr txBox="1"/>
          <p:nvPr/>
        </p:nvSpPr>
        <p:spPr>
          <a:xfrm>
            <a:off x="9906000" y="1981200"/>
            <a:ext cx="762000" cy="969496"/>
          </a:xfrm>
          <a:prstGeom prst="rect">
            <a:avLst/>
          </a:prstGeom>
          <a:noFill/>
        </p:spPr>
        <p:txBody>
          <a:bodyPr wrap="square" rtlCol="0">
            <a:spAutoFit/>
          </a:bodyPr>
          <a:lstStyle/>
          <a:p>
            <a:pPr algn="ctr"/>
            <a:r>
              <a:rPr lang="en-US" sz="900" dirty="0"/>
              <a:t>Alma &amp; his people escape back to </a:t>
            </a:r>
            <a:r>
              <a:rPr lang="en-US" sz="900" dirty="0" err="1"/>
              <a:t>Zarahemla</a:t>
            </a:r>
            <a:r>
              <a:rPr lang="en-US" sz="900" dirty="0"/>
              <a:t>…</a:t>
            </a:r>
            <a:r>
              <a:rPr lang="en-US" sz="1200" dirty="0"/>
              <a:t>8</a:t>
            </a:r>
          </a:p>
        </p:txBody>
      </p:sp>
      <p:grpSp>
        <p:nvGrpSpPr>
          <p:cNvPr id="5" name="Group 71"/>
          <p:cNvGrpSpPr/>
          <p:nvPr/>
        </p:nvGrpSpPr>
        <p:grpSpPr>
          <a:xfrm>
            <a:off x="8991600" y="3657600"/>
            <a:ext cx="1496786" cy="381000"/>
            <a:chOff x="5943600" y="5791200"/>
            <a:chExt cx="1496786" cy="381000"/>
          </a:xfrm>
        </p:grpSpPr>
        <p:sp>
          <p:nvSpPr>
            <p:cNvPr id="69" name="Rectangle 68"/>
            <p:cNvSpPr/>
            <p:nvPr/>
          </p:nvSpPr>
          <p:spPr>
            <a:xfrm>
              <a:off x="5943600" y="5791200"/>
              <a:ext cx="1496786" cy="381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5943600" y="5791200"/>
              <a:ext cx="1447800" cy="369332"/>
            </a:xfrm>
            <a:prstGeom prst="rect">
              <a:avLst/>
            </a:prstGeom>
            <a:noFill/>
          </p:spPr>
          <p:txBody>
            <a:bodyPr wrap="square" rtlCol="0">
              <a:spAutoFit/>
            </a:bodyPr>
            <a:lstStyle/>
            <a:p>
              <a:r>
                <a:rPr lang="en-US" dirty="0"/>
                <a:t>City of </a:t>
              </a:r>
              <a:r>
                <a:rPr lang="en-US" dirty="0" err="1"/>
                <a:t>Helam</a:t>
              </a:r>
              <a:endParaRPr lang="en-US" dirty="0"/>
            </a:p>
          </p:txBody>
        </p:sp>
      </p:grpSp>
      <p:grpSp>
        <p:nvGrpSpPr>
          <p:cNvPr id="12" name="Group 72"/>
          <p:cNvGrpSpPr/>
          <p:nvPr/>
        </p:nvGrpSpPr>
        <p:grpSpPr>
          <a:xfrm>
            <a:off x="7772400" y="4572000"/>
            <a:ext cx="2133600" cy="381000"/>
            <a:chOff x="5943600" y="5791200"/>
            <a:chExt cx="1496786" cy="381000"/>
          </a:xfrm>
        </p:grpSpPr>
        <p:sp>
          <p:nvSpPr>
            <p:cNvPr id="74" name="Rectangle 73"/>
            <p:cNvSpPr/>
            <p:nvPr/>
          </p:nvSpPr>
          <p:spPr>
            <a:xfrm>
              <a:off x="5943600" y="5791200"/>
              <a:ext cx="1496786" cy="381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5943600" y="5791200"/>
              <a:ext cx="1447800" cy="369332"/>
            </a:xfrm>
            <a:prstGeom prst="rect">
              <a:avLst/>
            </a:prstGeom>
            <a:noFill/>
          </p:spPr>
          <p:txBody>
            <a:bodyPr wrap="square" rtlCol="0">
              <a:spAutoFit/>
            </a:bodyPr>
            <a:lstStyle/>
            <a:p>
              <a:r>
                <a:rPr lang="en-US" dirty="0"/>
                <a:t>Waters of Mormon</a:t>
              </a:r>
            </a:p>
          </p:txBody>
        </p:sp>
      </p:grpSp>
      <p:sp>
        <p:nvSpPr>
          <p:cNvPr id="76" name="TextBox 75"/>
          <p:cNvSpPr txBox="1"/>
          <p:nvPr/>
        </p:nvSpPr>
        <p:spPr>
          <a:xfrm>
            <a:off x="1676400" y="4953000"/>
            <a:ext cx="9144000" cy="2123658"/>
          </a:xfrm>
          <a:prstGeom prst="rect">
            <a:avLst/>
          </a:prstGeom>
          <a:noFill/>
        </p:spPr>
        <p:txBody>
          <a:bodyPr wrap="square" rtlCol="0">
            <a:spAutoFit/>
          </a:bodyPr>
          <a:lstStyle/>
          <a:p>
            <a:r>
              <a:rPr lang="en-US" sz="1200" dirty="0"/>
              <a:t>1. Mosiah I leads the few remaining righteous </a:t>
            </a:r>
            <a:r>
              <a:rPr lang="en-US" sz="1200" dirty="0" err="1"/>
              <a:t>Nephites</a:t>
            </a:r>
            <a:r>
              <a:rPr lang="en-US" sz="1200" dirty="0"/>
              <a:t> from the original land settled by Lehi to the Land of </a:t>
            </a:r>
            <a:r>
              <a:rPr lang="en-US" sz="1200" dirty="0" err="1"/>
              <a:t>Zarahemla</a:t>
            </a:r>
            <a:r>
              <a:rPr lang="en-US" sz="1200" dirty="0"/>
              <a:t> (Omni 1:3)</a:t>
            </a:r>
          </a:p>
          <a:p>
            <a:r>
              <a:rPr lang="en-US" sz="1200" dirty="0"/>
              <a:t>2. (About 200 BC ill fated expedition to return to Lehi-Nephi. Contention and infighting. All slain in the wilderness except 50 who return to </a:t>
            </a:r>
            <a:r>
              <a:rPr lang="en-US" sz="1200" dirty="0" err="1"/>
              <a:t>Zarahemla</a:t>
            </a:r>
            <a:r>
              <a:rPr lang="en-US" sz="1200" dirty="0"/>
              <a:t> (Omni 1:28) (Mosiah 9:1-3)</a:t>
            </a:r>
          </a:p>
          <a:p>
            <a:r>
              <a:rPr lang="en-US" sz="1200" dirty="0"/>
              <a:t>3. </a:t>
            </a:r>
            <a:r>
              <a:rPr lang="en-US" sz="1200" dirty="0" err="1"/>
              <a:t>Zeniff</a:t>
            </a:r>
            <a:r>
              <a:rPr lang="en-US" sz="1200" dirty="0"/>
              <a:t> leads a second expedition (abt. 200 BC) to Lehi-Nephi and settles there with the permission of King Laman (Mosiah 9: 3-10)</a:t>
            </a:r>
          </a:p>
          <a:p>
            <a:r>
              <a:rPr lang="en-US" sz="1200" dirty="0"/>
              <a:t>4. (about 148 BC) Alma flees King Noah to the Waters of Mormon (Mosiah 17 and 18)</a:t>
            </a:r>
          </a:p>
          <a:p>
            <a:r>
              <a:rPr lang="en-US" sz="1200" dirty="0"/>
              <a:t>5. (about 121 BC) King </a:t>
            </a:r>
            <a:r>
              <a:rPr lang="en-US" sz="1200" dirty="0" err="1"/>
              <a:t>Limhi</a:t>
            </a:r>
            <a:r>
              <a:rPr lang="en-US" sz="1200" dirty="0"/>
              <a:t> sends expedition of 43 men to find </a:t>
            </a:r>
            <a:r>
              <a:rPr lang="en-US" sz="1200" dirty="0" err="1"/>
              <a:t>Zarahemla</a:t>
            </a:r>
            <a:r>
              <a:rPr lang="en-US" sz="1200" dirty="0"/>
              <a:t> in hopes of escaping </a:t>
            </a:r>
            <a:r>
              <a:rPr lang="en-US" sz="1200" dirty="0" err="1"/>
              <a:t>Lamanite</a:t>
            </a:r>
            <a:r>
              <a:rPr lang="en-US" sz="1200" dirty="0"/>
              <a:t> bondage. They find remnants of </a:t>
            </a:r>
            <a:r>
              <a:rPr lang="en-US" sz="1200" dirty="0" err="1"/>
              <a:t>Jaredites</a:t>
            </a:r>
            <a:r>
              <a:rPr lang="en-US" sz="1200" dirty="0"/>
              <a:t> and 24 gold plates and return to Land of Lehi-Nephi (Mosiah 6: 7-8)</a:t>
            </a:r>
          </a:p>
          <a:p>
            <a:r>
              <a:rPr lang="en-US" sz="1200" dirty="0"/>
              <a:t>6. (About 121 BC) </a:t>
            </a:r>
            <a:r>
              <a:rPr lang="en-US" sz="1200" dirty="0" err="1"/>
              <a:t>Ammon’s</a:t>
            </a:r>
            <a:r>
              <a:rPr lang="en-US" sz="1200" dirty="0"/>
              <a:t> expedition (16 “Strong Men”) to find </a:t>
            </a:r>
            <a:r>
              <a:rPr lang="en-US" sz="1200" dirty="0" err="1"/>
              <a:t>Zeniff’s</a:t>
            </a:r>
            <a:r>
              <a:rPr lang="en-US" sz="1200" dirty="0"/>
              <a:t> colony (Mosiah 7)</a:t>
            </a:r>
          </a:p>
          <a:p>
            <a:r>
              <a:rPr lang="en-US" sz="1200" dirty="0"/>
              <a:t>7. (About 121-120 BC) King </a:t>
            </a:r>
            <a:r>
              <a:rPr lang="en-US" sz="1200" dirty="0" err="1"/>
              <a:t>Limhi’s</a:t>
            </a:r>
            <a:r>
              <a:rPr lang="en-US" sz="1200" dirty="0"/>
              <a:t> people get the </a:t>
            </a:r>
            <a:r>
              <a:rPr lang="en-US" sz="1200" dirty="0" err="1"/>
              <a:t>Lamanites</a:t>
            </a:r>
            <a:r>
              <a:rPr lang="en-US" sz="1200" dirty="0"/>
              <a:t> drunk and escape back to </a:t>
            </a:r>
            <a:r>
              <a:rPr lang="en-US" sz="1200" dirty="0" err="1"/>
              <a:t>Zarahemla</a:t>
            </a:r>
            <a:r>
              <a:rPr lang="en-US" sz="1200" dirty="0"/>
              <a:t> (Mosiah 22)</a:t>
            </a:r>
          </a:p>
          <a:p>
            <a:r>
              <a:rPr lang="en-US" sz="1200" dirty="0"/>
              <a:t>8. (Between 145 and 121 BC) Alma and his people escape </a:t>
            </a:r>
            <a:r>
              <a:rPr lang="en-US" sz="1200" dirty="0" err="1"/>
              <a:t>Lamanites</a:t>
            </a:r>
            <a:r>
              <a:rPr lang="en-US" sz="1200" dirty="0"/>
              <a:t> and return to </a:t>
            </a:r>
            <a:r>
              <a:rPr lang="en-US" sz="1200" dirty="0" err="1"/>
              <a:t>Zarahemla</a:t>
            </a:r>
            <a:r>
              <a:rPr lang="en-US" sz="1200" dirty="0"/>
              <a:t> (Mosiah 24)</a:t>
            </a:r>
          </a:p>
          <a:p>
            <a:endParaRPr lang="en-US" sz="1200" dirty="0"/>
          </a:p>
        </p:txBody>
      </p:sp>
    </p:spTree>
    <p:extLst>
      <p:ext uri="{BB962C8B-B14F-4D97-AF65-F5344CB8AC3E}">
        <p14:creationId xmlns:p14="http://schemas.microsoft.com/office/powerpoint/2010/main" val="2983517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 name="Picture 242">
            <a:extLst>
              <a:ext uri="{FF2B5EF4-FFF2-40B4-BE49-F238E27FC236}">
                <a16:creationId xmlns:a16="http://schemas.microsoft.com/office/drawing/2014/main" id="{24D59602-855F-4C2A-9983-57BBD423B5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24000" y="1"/>
            <a:ext cx="9144000" cy="769441"/>
          </a:xfrm>
          <a:prstGeom prst="rect">
            <a:avLst/>
          </a:prstGeom>
          <a:noFill/>
        </p:spPr>
        <p:txBody>
          <a:bodyPr wrap="square" rtlCol="0">
            <a:spAutoFit/>
          </a:bodyPr>
          <a:lstStyle/>
          <a:p>
            <a:pPr algn="ctr"/>
            <a:r>
              <a:rPr lang="en-US" sz="4400" dirty="0">
                <a:latin typeface="Lucida Calligraphy" pitchFamily="66" charset="0"/>
              </a:rPr>
              <a:t>40 Days in Wilderness</a:t>
            </a:r>
          </a:p>
        </p:txBody>
      </p:sp>
      <p:sp>
        <p:nvSpPr>
          <p:cNvPr id="87" name="TextBox 86"/>
          <p:cNvSpPr txBox="1"/>
          <p:nvPr/>
        </p:nvSpPr>
        <p:spPr>
          <a:xfrm>
            <a:off x="1676400" y="990601"/>
            <a:ext cx="4038600" cy="707886"/>
          </a:xfrm>
          <a:prstGeom prst="rect">
            <a:avLst/>
          </a:prstGeom>
          <a:noFill/>
        </p:spPr>
        <p:txBody>
          <a:bodyPr wrap="square" rtlCol="0">
            <a:spAutoFit/>
          </a:bodyPr>
          <a:lstStyle/>
          <a:p>
            <a:r>
              <a:rPr lang="en-US" sz="2000" b="1" dirty="0" err="1"/>
              <a:t>Ammon</a:t>
            </a:r>
            <a:r>
              <a:rPr lang="en-US" sz="2000" b="1" dirty="0"/>
              <a:t> and 16 soldiers pitched tents at land of </a:t>
            </a:r>
            <a:r>
              <a:rPr lang="en-US" sz="2000" b="1" dirty="0" err="1"/>
              <a:t>Shilom</a:t>
            </a:r>
            <a:endParaRPr lang="en-US" sz="2000" b="1" dirty="0"/>
          </a:p>
        </p:txBody>
      </p:sp>
      <p:sp>
        <p:nvSpPr>
          <p:cNvPr id="280" name="TextBox 279"/>
          <p:cNvSpPr txBox="1"/>
          <p:nvPr/>
        </p:nvSpPr>
        <p:spPr>
          <a:xfrm>
            <a:off x="124968" y="6550223"/>
            <a:ext cx="6248400" cy="307777"/>
          </a:xfrm>
          <a:prstGeom prst="rect">
            <a:avLst/>
          </a:prstGeom>
          <a:noFill/>
        </p:spPr>
        <p:txBody>
          <a:bodyPr wrap="square" rtlCol="0">
            <a:spAutoFit/>
          </a:bodyPr>
          <a:lstStyle/>
          <a:p>
            <a:r>
              <a:rPr lang="en-US" sz="1400" dirty="0"/>
              <a:t>Mosiah 7:5-6</a:t>
            </a:r>
          </a:p>
        </p:txBody>
      </p:sp>
      <p:sp>
        <p:nvSpPr>
          <p:cNvPr id="366" name="Freeform 365"/>
          <p:cNvSpPr/>
          <p:nvPr/>
        </p:nvSpPr>
        <p:spPr>
          <a:xfrm>
            <a:off x="1828801" y="2438401"/>
            <a:ext cx="6335651" cy="2083633"/>
          </a:xfrm>
          <a:custGeom>
            <a:avLst/>
            <a:gdLst>
              <a:gd name="connsiteX0" fmla="*/ 0 w 6335651"/>
              <a:gd name="connsiteY0" fmla="*/ 1918741 h 2083633"/>
              <a:gd name="connsiteX1" fmla="*/ 0 w 6335651"/>
              <a:gd name="connsiteY1" fmla="*/ 1918741 h 2083633"/>
              <a:gd name="connsiteX2" fmla="*/ 389745 w 6335651"/>
              <a:gd name="connsiteY2" fmla="*/ 1903751 h 2083633"/>
              <a:gd name="connsiteX3" fmla="*/ 509666 w 6335651"/>
              <a:gd name="connsiteY3" fmla="*/ 1888761 h 2083633"/>
              <a:gd name="connsiteX4" fmla="*/ 539646 w 6335651"/>
              <a:gd name="connsiteY4" fmla="*/ 1858780 h 2083633"/>
              <a:gd name="connsiteX5" fmla="*/ 599607 w 6335651"/>
              <a:gd name="connsiteY5" fmla="*/ 1843790 h 2083633"/>
              <a:gd name="connsiteX6" fmla="*/ 869430 w 6335651"/>
              <a:gd name="connsiteY6" fmla="*/ 1648918 h 2083633"/>
              <a:gd name="connsiteX7" fmla="*/ 1004341 w 6335651"/>
              <a:gd name="connsiteY7" fmla="*/ 1514007 h 2083633"/>
              <a:gd name="connsiteX8" fmla="*/ 1049312 w 6335651"/>
              <a:gd name="connsiteY8" fmla="*/ 1469036 h 2083633"/>
              <a:gd name="connsiteX9" fmla="*/ 1079292 w 6335651"/>
              <a:gd name="connsiteY9" fmla="*/ 1409075 h 2083633"/>
              <a:gd name="connsiteX10" fmla="*/ 1154243 w 6335651"/>
              <a:gd name="connsiteY10" fmla="*/ 1349115 h 2083633"/>
              <a:gd name="connsiteX11" fmla="*/ 1184223 w 6335651"/>
              <a:gd name="connsiteY11" fmla="*/ 1304144 h 2083633"/>
              <a:gd name="connsiteX12" fmla="*/ 1214204 w 6335651"/>
              <a:gd name="connsiteY12" fmla="*/ 1274164 h 2083633"/>
              <a:gd name="connsiteX13" fmla="*/ 1229194 w 6335651"/>
              <a:gd name="connsiteY13" fmla="*/ 1229193 h 2083633"/>
              <a:gd name="connsiteX14" fmla="*/ 1259174 w 6335651"/>
              <a:gd name="connsiteY14" fmla="*/ 1184223 h 2083633"/>
              <a:gd name="connsiteX15" fmla="*/ 1319135 w 6335651"/>
              <a:gd name="connsiteY15" fmla="*/ 1094282 h 2083633"/>
              <a:gd name="connsiteX16" fmla="*/ 1349115 w 6335651"/>
              <a:gd name="connsiteY16" fmla="*/ 1004341 h 2083633"/>
              <a:gd name="connsiteX17" fmla="*/ 1394086 w 6335651"/>
              <a:gd name="connsiteY17" fmla="*/ 914400 h 2083633"/>
              <a:gd name="connsiteX18" fmla="*/ 1424066 w 6335651"/>
              <a:gd name="connsiteY18" fmla="*/ 824459 h 2083633"/>
              <a:gd name="connsiteX19" fmla="*/ 1469036 w 6335651"/>
              <a:gd name="connsiteY19" fmla="*/ 719528 h 2083633"/>
              <a:gd name="connsiteX20" fmla="*/ 1499017 w 6335651"/>
              <a:gd name="connsiteY20" fmla="*/ 614597 h 2083633"/>
              <a:gd name="connsiteX21" fmla="*/ 1558977 w 6335651"/>
              <a:gd name="connsiteY21" fmla="*/ 524656 h 2083633"/>
              <a:gd name="connsiteX22" fmla="*/ 1588958 w 6335651"/>
              <a:gd name="connsiteY22" fmla="*/ 464695 h 2083633"/>
              <a:gd name="connsiteX23" fmla="*/ 1663909 w 6335651"/>
              <a:gd name="connsiteY23" fmla="*/ 389744 h 2083633"/>
              <a:gd name="connsiteX24" fmla="*/ 1708879 w 6335651"/>
              <a:gd name="connsiteY24" fmla="*/ 344774 h 2083633"/>
              <a:gd name="connsiteX25" fmla="*/ 1738859 w 6335651"/>
              <a:gd name="connsiteY25" fmla="*/ 314793 h 2083633"/>
              <a:gd name="connsiteX26" fmla="*/ 1828800 w 6335651"/>
              <a:gd name="connsiteY26" fmla="*/ 254833 h 2083633"/>
              <a:gd name="connsiteX27" fmla="*/ 1888761 w 6335651"/>
              <a:gd name="connsiteY27" fmla="*/ 209862 h 2083633"/>
              <a:gd name="connsiteX28" fmla="*/ 1978702 w 6335651"/>
              <a:gd name="connsiteY28" fmla="*/ 164892 h 2083633"/>
              <a:gd name="connsiteX29" fmla="*/ 2008682 w 6335651"/>
              <a:gd name="connsiteY29" fmla="*/ 134911 h 2083633"/>
              <a:gd name="connsiteX30" fmla="*/ 2053653 w 6335651"/>
              <a:gd name="connsiteY30" fmla="*/ 119921 h 2083633"/>
              <a:gd name="connsiteX31" fmla="*/ 2113614 w 6335651"/>
              <a:gd name="connsiteY31" fmla="*/ 89941 h 2083633"/>
              <a:gd name="connsiteX32" fmla="*/ 2158584 w 6335651"/>
              <a:gd name="connsiteY32" fmla="*/ 59961 h 2083633"/>
              <a:gd name="connsiteX33" fmla="*/ 2263515 w 6335651"/>
              <a:gd name="connsiteY33" fmla="*/ 29980 h 2083633"/>
              <a:gd name="connsiteX34" fmla="*/ 2413417 w 6335651"/>
              <a:gd name="connsiteY34" fmla="*/ 0 h 2083633"/>
              <a:gd name="connsiteX35" fmla="*/ 3222886 w 6335651"/>
              <a:gd name="connsiteY35" fmla="*/ 14990 h 2083633"/>
              <a:gd name="connsiteX36" fmla="*/ 3312827 w 6335651"/>
              <a:gd name="connsiteY36" fmla="*/ 29980 h 2083633"/>
              <a:gd name="connsiteX37" fmla="*/ 4167266 w 6335651"/>
              <a:gd name="connsiteY37" fmla="*/ 44970 h 2083633"/>
              <a:gd name="connsiteX38" fmla="*/ 4257207 w 6335651"/>
              <a:gd name="connsiteY38" fmla="*/ 59961 h 2083633"/>
              <a:gd name="connsiteX39" fmla="*/ 4377128 w 6335651"/>
              <a:gd name="connsiteY39" fmla="*/ 74951 h 2083633"/>
              <a:gd name="connsiteX40" fmla="*/ 4422099 w 6335651"/>
              <a:gd name="connsiteY40" fmla="*/ 89941 h 2083633"/>
              <a:gd name="connsiteX41" fmla="*/ 4482059 w 6335651"/>
              <a:gd name="connsiteY41" fmla="*/ 104931 h 2083633"/>
              <a:gd name="connsiteX42" fmla="*/ 4601981 w 6335651"/>
              <a:gd name="connsiteY42" fmla="*/ 134911 h 2083633"/>
              <a:gd name="connsiteX43" fmla="*/ 4646951 w 6335651"/>
              <a:gd name="connsiteY43" fmla="*/ 164892 h 2083633"/>
              <a:gd name="connsiteX44" fmla="*/ 4766873 w 6335651"/>
              <a:gd name="connsiteY44" fmla="*/ 209862 h 2083633"/>
              <a:gd name="connsiteX45" fmla="*/ 4856814 w 6335651"/>
              <a:gd name="connsiteY45" fmla="*/ 269823 h 2083633"/>
              <a:gd name="connsiteX46" fmla="*/ 4976735 w 6335651"/>
              <a:gd name="connsiteY46" fmla="*/ 359764 h 2083633"/>
              <a:gd name="connsiteX47" fmla="*/ 5081666 w 6335651"/>
              <a:gd name="connsiteY47" fmla="*/ 449705 h 2083633"/>
              <a:gd name="connsiteX48" fmla="*/ 5156617 w 6335651"/>
              <a:gd name="connsiteY48" fmla="*/ 524656 h 2083633"/>
              <a:gd name="connsiteX49" fmla="*/ 5201587 w 6335651"/>
              <a:gd name="connsiteY49" fmla="*/ 554636 h 2083633"/>
              <a:gd name="connsiteX50" fmla="*/ 5246558 w 6335651"/>
              <a:gd name="connsiteY50" fmla="*/ 614597 h 2083633"/>
              <a:gd name="connsiteX51" fmla="*/ 5306518 w 6335651"/>
              <a:gd name="connsiteY51" fmla="*/ 704538 h 2083633"/>
              <a:gd name="connsiteX52" fmla="*/ 5336499 w 6335651"/>
              <a:gd name="connsiteY52" fmla="*/ 749508 h 2083633"/>
              <a:gd name="connsiteX53" fmla="*/ 5366479 w 6335651"/>
              <a:gd name="connsiteY53" fmla="*/ 809469 h 2083633"/>
              <a:gd name="connsiteX54" fmla="*/ 5471410 w 6335651"/>
              <a:gd name="connsiteY54" fmla="*/ 899410 h 2083633"/>
              <a:gd name="connsiteX55" fmla="*/ 5516381 w 6335651"/>
              <a:gd name="connsiteY55" fmla="*/ 959370 h 2083633"/>
              <a:gd name="connsiteX56" fmla="*/ 5546361 w 6335651"/>
              <a:gd name="connsiteY56" fmla="*/ 989351 h 2083633"/>
              <a:gd name="connsiteX57" fmla="*/ 5666282 w 6335651"/>
              <a:gd name="connsiteY57" fmla="*/ 1064302 h 2083633"/>
              <a:gd name="connsiteX58" fmla="*/ 5711253 w 6335651"/>
              <a:gd name="connsiteY58" fmla="*/ 1079292 h 2083633"/>
              <a:gd name="connsiteX59" fmla="*/ 5756223 w 6335651"/>
              <a:gd name="connsiteY59" fmla="*/ 1124262 h 2083633"/>
              <a:gd name="connsiteX60" fmla="*/ 5846164 w 6335651"/>
              <a:gd name="connsiteY60" fmla="*/ 1184223 h 2083633"/>
              <a:gd name="connsiteX61" fmla="*/ 5906125 w 6335651"/>
              <a:gd name="connsiteY61" fmla="*/ 1244184 h 2083633"/>
              <a:gd name="connsiteX62" fmla="*/ 5981076 w 6335651"/>
              <a:gd name="connsiteY62" fmla="*/ 1304144 h 2083633"/>
              <a:gd name="connsiteX63" fmla="*/ 6041036 w 6335651"/>
              <a:gd name="connsiteY63" fmla="*/ 1394085 h 2083633"/>
              <a:gd name="connsiteX64" fmla="*/ 6086007 w 6335651"/>
              <a:gd name="connsiteY64" fmla="*/ 1469036 h 2083633"/>
              <a:gd name="connsiteX65" fmla="*/ 6130977 w 6335651"/>
              <a:gd name="connsiteY65" fmla="*/ 1528997 h 2083633"/>
              <a:gd name="connsiteX66" fmla="*/ 6160958 w 6335651"/>
              <a:gd name="connsiteY66" fmla="*/ 1588957 h 2083633"/>
              <a:gd name="connsiteX67" fmla="*/ 6190938 w 6335651"/>
              <a:gd name="connsiteY67" fmla="*/ 1618938 h 2083633"/>
              <a:gd name="connsiteX68" fmla="*/ 6250899 w 6335651"/>
              <a:gd name="connsiteY68" fmla="*/ 1723869 h 2083633"/>
              <a:gd name="connsiteX69" fmla="*/ 6310859 w 6335651"/>
              <a:gd name="connsiteY69" fmla="*/ 1828800 h 2083633"/>
              <a:gd name="connsiteX70" fmla="*/ 6295869 w 6335651"/>
              <a:gd name="connsiteY70" fmla="*/ 1873770 h 2083633"/>
              <a:gd name="connsiteX71" fmla="*/ 6250899 w 6335651"/>
              <a:gd name="connsiteY71" fmla="*/ 1888761 h 2083633"/>
              <a:gd name="connsiteX72" fmla="*/ 6056027 w 6335651"/>
              <a:gd name="connsiteY72" fmla="*/ 1933731 h 2083633"/>
              <a:gd name="connsiteX73" fmla="*/ 6011056 w 6335651"/>
              <a:gd name="connsiteY73" fmla="*/ 1948721 h 2083633"/>
              <a:gd name="connsiteX74" fmla="*/ 5741233 w 6335651"/>
              <a:gd name="connsiteY74" fmla="*/ 1978702 h 2083633"/>
              <a:gd name="connsiteX75" fmla="*/ 5141627 w 6335651"/>
              <a:gd name="connsiteY75" fmla="*/ 2008682 h 2083633"/>
              <a:gd name="connsiteX76" fmla="*/ 4991725 w 6335651"/>
              <a:gd name="connsiteY76" fmla="*/ 2023672 h 2083633"/>
              <a:gd name="connsiteX77" fmla="*/ 4886794 w 6335651"/>
              <a:gd name="connsiteY77" fmla="*/ 2038662 h 2083633"/>
              <a:gd name="connsiteX78" fmla="*/ 4182256 w 6335651"/>
              <a:gd name="connsiteY78" fmla="*/ 2023672 h 2083633"/>
              <a:gd name="connsiteX79" fmla="*/ 1948722 w 6335651"/>
              <a:gd name="connsiteY79" fmla="*/ 2038662 h 2083633"/>
              <a:gd name="connsiteX80" fmla="*/ 1738859 w 6335651"/>
              <a:gd name="connsiteY80" fmla="*/ 2053652 h 2083633"/>
              <a:gd name="connsiteX81" fmla="*/ 1499017 w 6335651"/>
              <a:gd name="connsiteY81" fmla="*/ 2083633 h 2083633"/>
              <a:gd name="connsiteX82" fmla="*/ 749509 w 6335651"/>
              <a:gd name="connsiteY82" fmla="*/ 2068643 h 2083633"/>
              <a:gd name="connsiteX83" fmla="*/ 539646 w 6335651"/>
              <a:gd name="connsiteY83" fmla="*/ 2038662 h 2083633"/>
              <a:gd name="connsiteX84" fmla="*/ 389745 w 6335651"/>
              <a:gd name="connsiteY84" fmla="*/ 2023672 h 2083633"/>
              <a:gd name="connsiteX85" fmla="*/ 194873 w 6335651"/>
              <a:gd name="connsiteY85" fmla="*/ 1978702 h 2083633"/>
              <a:gd name="connsiteX86" fmla="*/ 149902 w 6335651"/>
              <a:gd name="connsiteY86" fmla="*/ 1963711 h 2083633"/>
              <a:gd name="connsiteX87" fmla="*/ 74951 w 6335651"/>
              <a:gd name="connsiteY87" fmla="*/ 1903751 h 2083633"/>
              <a:gd name="connsiteX88" fmla="*/ 44971 w 6335651"/>
              <a:gd name="connsiteY88" fmla="*/ 1888761 h 2083633"/>
              <a:gd name="connsiteX89" fmla="*/ 0 w 6335651"/>
              <a:gd name="connsiteY89" fmla="*/ 1918741 h 208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335651" h="2083633">
                <a:moveTo>
                  <a:pt x="0" y="1918741"/>
                </a:moveTo>
                <a:lnTo>
                  <a:pt x="0" y="1918741"/>
                </a:lnTo>
                <a:cubicBezTo>
                  <a:pt x="129915" y="1913744"/>
                  <a:pt x="259958" y="1911385"/>
                  <a:pt x="389745" y="1903751"/>
                </a:cubicBezTo>
                <a:cubicBezTo>
                  <a:pt x="429960" y="1901385"/>
                  <a:pt x="471080" y="1900337"/>
                  <a:pt x="509666" y="1888761"/>
                </a:cubicBezTo>
                <a:cubicBezTo>
                  <a:pt x="523203" y="1884700"/>
                  <a:pt x="527005" y="1865101"/>
                  <a:pt x="539646" y="1858780"/>
                </a:cubicBezTo>
                <a:cubicBezTo>
                  <a:pt x="558073" y="1849566"/>
                  <a:pt x="579620" y="1848787"/>
                  <a:pt x="599607" y="1843790"/>
                </a:cubicBezTo>
                <a:cubicBezTo>
                  <a:pt x="669611" y="1797121"/>
                  <a:pt x="810241" y="1708107"/>
                  <a:pt x="869430" y="1648918"/>
                </a:cubicBezTo>
                <a:lnTo>
                  <a:pt x="1004341" y="1514007"/>
                </a:lnTo>
                <a:lnTo>
                  <a:pt x="1049312" y="1469036"/>
                </a:lnTo>
                <a:cubicBezTo>
                  <a:pt x="1059305" y="1449049"/>
                  <a:pt x="1066897" y="1427668"/>
                  <a:pt x="1079292" y="1409075"/>
                </a:cubicBezTo>
                <a:cubicBezTo>
                  <a:pt x="1096379" y="1383445"/>
                  <a:pt x="1130190" y="1365150"/>
                  <a:pt x="1154243" y="1349115"/>
                </a:cubicBezTo>
                <a:cubicBezTo>
                  <a:pt x="1164236" y="1334125"/>
                  <a:pt x="1172968" y="1318212"/>
                  <a:pt x="1184223" y="1304144"/>
                </a:cubicBezTo>
                <a:cubicBezTo>
                  <a:pt x="1193052" y="1293108"/>
                  <a:pt x="1206933" y="1286283"/>
                  <a:pt x="1214204" y="1274164"/>
                </a:cubicBezTo>
                <a:cubicBezTo>
                  <a:pt x="1222334" y="1260615"/>
                  <a:pt x="1222128" y="1243326"/>
                  <a:pt x="1229194" y="1229193"/>
                </a:cubicBezTo>
                <a:cubicBezTo>
                  <a:pt x="1237251" y="1213079"/>
                  <a:pt x="1249181" y="1199213"/>
                  <a:pt x="1259174" y="1184223"/>
                </a:cubicBezTo>
                <a:cubicBezTo>
                  <a:pt x="1308765" y="1035447"/>
                  <a:pt x="1225563" y="1262710"/>
                  <a:pt x="1319135" y="1094282"/>
                </a:cubicBezTo>
                <a:cubicBezTo>
                  <a:pt x="1334482" y="1066657"/>
                  <a:pt x="1334982" y="1032607"/>
                  <a:pt x="1349115" y="1004341"/>
                </a:cubicBezTo>
                <a:cubicBezTo>
                  <a:pt x="1364105" y="974361"/>
                  <a:pt x="1381194" y="945341"/>
                  <a:pt x="1394086" y="914400"/>
                </a:cubicBezTo>
                <a:cubicBezTo>
                  <a:pt x="1406241" y="885229"/>
                  <a:pt x="1409933" y="852725"/>
                  <a:pt x="1424066" y="824459"/>
                </a:cubicBezTo>
                <a:cubicBezTo>
                  <a:pt x="1450716" y="771159"/>
                  <a:pt x="1454331" y="770994"/>
                  <a:pt x="1469036" y="719528"/>
                </a:cubicBezTo>
                <a:cubicBezTo>
                  <a:pt x="1473601" y="703550"/>
                  <a:pt x="1488447" y="633622"/>
                  <a:pt x="1499017" y="614597"/>
                </a:cubicBezTo>
                <a:cubicBezTo>
                  <a:pt x="1516515" y="583100"/>
                  <a:pt x="1542863" y="556884"/>
                  <a:pt x="1558977" y="524656"/>
                </a:cubicBezTo>
                <a:cubicBezTo>
                  <a:pt x="1568971" y="504669"/>
                  <a:pt x="1575239" y="482334"/>
                  <a:pt x="1588958" y="464695"/>
                </a:cubicBezTo>
                <a:cubicBezTo>
                  <a:pt x="1610650" y="436805"/>
                  <a:pt x="1638925" y="414728"/>
                  <a:pt x="1663909" y="389744"/>
                </a:cubicBezTo>
                <a:lnTo>
                  <a:pt x="1708879" y="344774"/>
                </a:lnTo>
                <a:cubicBezTo>
                  <a:pt x="1718872" y="334780"/>
                  <a:pt x="1727100" y="322632"/>
                  <a:pt x="1738859" y="314793"/>
                </a:cubicBezTo>
                <a:cubicBezTo>
                  <a:pt x="1768839" y="294806"/>
                  <a:pt x="1799975" y="276452"/>
                  <a:pt x="1828800" y="254833"/>
                </a:cubicBezTo>
                <a:cubicBezTo>
                  <a:pt x="1848787" y="239843"/>
                  <a:pt x="1867338" y="222716"/>
                  <a:pt x="1888761" y="209862"/>
                </a:cubicBezTo>
                <a:cubicBezTo>
                  <a:pt x="1917503" y="192617"/>
                  <a:pt x="1948722" y="179882"/>
                  <a:pt x="1978702" y="164892"/>
                </a:cubicBezTo>
                <a:cubicBezTo>
                  <a:pt x="1988695" y="154898"/>
                  <a:pt x="1996563" y="142182"/>
                  <a:pt x="2008682" y="134911"/>
                </a:cubicBezTo>
                <a:cubicBezTo>
                  <a:pt x="2022231" y="126781"/>
                  <a:pt x="2039129" y="126145"/>
                  <a:pt x="2053653" y="119921"/>
                </a:cubicBezTo>
                <a:cubicBezTo>
                  <a:pt x="2074192" y="111119"/>
                  <a:pt x="2094212" y="101028"/>
                  <a:pt x="2113614" y="89941"/>
                </a:cubicBezTo>
                <a:cubicBezTo>
                  <a:pt x="2129256" y="81003"/>
                  <a:pt x="2142470" y="68018"/>
                  <a:pt x="2158584" y="59961"/>
                </a:cubicBezTo>
                <a:cubicBezTo>
                  <a:pt x="2178250" y="50128"/>
                  <a:pt x="2246700" y="33583"/>
                  <a:pt x="2263515" y="29980"/>
                </a:cubicBezTo>
                <a:cubicBezTo>
                  <a:pt x="2313341" y="19303"/>
                  <a:pt x="2413417" y="0"/>
                  <a:pt x="2413417" y="0"/>
                </a:cubicBezTo>
                <a:lnTo>
                  <a:pt x="3222886" y="14990"/>
                </a:lnTo>
                <a:cubicBezTo>
                  <a:pt x="3253263" y="16003"/>
                  <a:pt x="3282448" y="29016"/>
                  <a:pt x="3312827" y="29980"/>
                </a:cubicBezTo>
                <a:cubicBezTo>
                  <a:pt x="3597540" y="39018"/>
                  <a:pt x="3882453" y="39973"/>
                  <a:pt x="4167266" y="44970"/>
                </a:cubicBezTo>
                <a:cubicBezTo>
                  <a:pt x="4197246" y="49967"/>
                  <a:pt x="4227119" y="55663"/>
                  <a:pt x="4257207" y="59961"/>
                </a:cubicBezTo>
                <a:cubicBezTo>
                  <a:pt x="4297087" y="65658"/>
                  <a:pt x="4337493" y="67745"/>
                  <a:pt x="4377128" y="74951"/>
                </a:cubicBezTo>
                <a:cubicBezTo>
                  <a:pt x="4392674" y="77778"/>
                  <a:pt x="4406906" y="85600"/>
                  <a:pt x="4422099" y="89941"/>
                </a:cubicBezTo>
                <a:cubicBezTo>
                  <a:pt x="4441908" y="95601"/>
                  <a:pt x="4461948" y="100462"/>
                  <a:pt x="4482059" y="104931"/>
                </a:cubicBezTo>
                <a:cubicBezTo>
                  <a:pt x="4590595" y="129050"/>
                  <a:pt x="4521619" y="108124"/>
                  <a:pt x="4601981" y="134911"/>
                </a:cubicBezTo>
                <a:cubicBezTo>
                  <a:pt x="4616971" y="144905"/>
                  <a:pt x="4630837" y="156835"/>
                  <a:pt x="4646951" y="164892"/>
                </a:cubicBezTo>
                <a:cubicBezTo>
                  <a:pt x="4682798" y="182816"/>
                  <a:pt x="4727952" y="196889"/>
                  <a:pt x="4766873" y="209862"/>
                </a:cubicBezTo>
                <a:cubicBezTo>
                  <a:pt x="4796853" y="229849"/>
                  <a:pt x="4831336" y="244344"/>
                  <a:pt x="4856814" y="269823"/>
                </a:cubicBezTo>
                <a:cubicBezTo>
                  <a:pt x="4932575" y="345585"/>
                  <a:pt x="4891492" y="317143"/>
                  <a:pt x="4976735" y="359764"/>
                </a:cubicBezTo>
                <a:cubicBezTo>
                  <a:pt x="5038847" y="452932"/>
                  <a:pt x="4965439" y="356723"/>
                  <a:pt x="5081666" y="449705"/>
                </a:cubicBezTo>
                <a:cubicBezTo>
                  <a:pt x="5109256" y="471777"/>
                  <a:pt x="5127219" y="505057"/>
                  <a:pt x="5156617" y="524656"/>
                </a:cubicBezTo>
                <a:cubicBezTo>
                  <a:pt x="5171607" y="534649"/>
                  <a:pt x="5188848" y="541897"/>
                  <a:pt x="5201587" y="554636"/>
                </a:cubicBezTo>
                <a:cubicBezTo>
                  <a:pt x="5219253" y="572302"/>
                  <a:pt x="5232231" y="594129"/>
                  <a:pt x="5246558" y="614597"/>
                </a:cubicBezTo>
                <a:cubicBezTo>
                  <a:pt x="5267221" y="644115"/>
                  <a:pt x="5286531" y="674558"/>
                  <a:pt x="5306518" y="704538"/>
                </a:cubicBezTo>
                <a:cubicBezTo>
                  <a:pt x="5316511" y="719528"/>
                  <a:pt x="5328442" y="733394"/>
                  <a:pt x="5336499" y="749508"/>
                </a:cubicBezTo>
                <a:cubicBezTo>
                  <a:pt x="5346492" y="769495"/>
                  <a:pt x="5353491" y="791285"/>
                  <a:pt x="5366479" y="809469"/>
                </a:cubicBezTo>
                <a:cubicBezTo>
                  <a:pt x="5407266" y="866571"/>
                  <a:pt x="5420241" y="848241"/>
                  <a:pt x="5471410" y="899410"/>
                </a:cubicBezTo>
                <a:cubicBezTo>
                  <a:pt x="5489076" y="917076"/>
                  <a:pt x="5500387" y="940177"/>
                  <a:pt x="5516381" y="959370"/>
                </a:cubicBezTo>
                <a:cubicBezTo>
                  <a:pt x="5525429" y="970227"/>
                  <a:pt x="5535504" y="980303"/>
                  <a:pt x="5546361" y="989351"/>
                </a:cubicBezTo>
                <a:cubicBezTo>
                  <a:pt x="5591929" y="1027324"/>
                  <a:pt x="5612839" y="1041398"/>
                  <a:pt x="5666282" y="1064302"/>
                </a:cubicBezTo>
                <a:cubicBezTo>
                  <a:pt x="5680806" y="1070526"/>
                  <a:pt x="5696263" y="1074295"/>
                  <a:pt x="5711253" y="1079292"/>
                </a:cubicBezTo>
                <a:cubicBezTo>
                  <a:pt x="5726243" y="1094282"/>
                  <a:pt x="5739489" y="1111247"/>
                  <a:pt x="5756223" y="1124262"/>
                </a:cubicBezTo>
                <a:cubicBezTo>
                  <a:pt x="5784665" y="1146383"/>
                  <a:pt x="5820686" y="1158745"/>
                  <a:pt x="5846164" y="1184223"/>
                </a:cubicBezTo>
                <a:cubicBezTo>
                  <a:pt x="5866151" y="1204210"/>
                  <a:pt x="5882606" y="1228505"/>
                  <a:pt x="5906125" y="1244184"/>
                </a:cubicBezTo>
                <a:cubicBezTo>
                  <a:pt x="5962854" y="1282004"/>
                  <a:pt x="5938356" y="1261425"/>
                  <a:pt x="5981076" y="1304144"/>
                </a:cubicBezTo>
                <a:cubicBezTo>
                  <a:pt x="6011139" y="1394334"/>
                  <a:pt x="5973665" y="1304257"/>
                  <a:pt x="6041036" y="1394085"/>
                </a:cubicBezTo>
                <a:cubicBezTo>
                  <a:pt x="6058517" y="1417394"/>
                  <a:pt x="6069845" y="1444794"/>
                  <a:pt x="6086007" y="1469036"/>
                </a:cubicBezTo>
                <a:cubicBezTo>
                  <a:pt x="6099865" y="1489824"/>
                  <a:pt x="6117736" y="1507811"/>
                  <a:pt x="6130977" y="1528997"/>
                </a:cubicBezTo>
                <a:cubicBezTo>
                  <a:pt x="6142820" y="1547946"/>
                  <a:pt x="6148563" y="1570364"/>
                  <a:pt x="6160958" y="1588957"/>
                </a:cubicBezTo>
                <a:cubicBezTo>
                  <a:pt x="6168798" y="1600716"/>
                  <a:pt x="6182109" y="1607902"/>
                  <a:pt x="6190938" y="1618938"/>
                </a:cubicBezTo>
                <a:cubicBezTo>
                  <a:pt x="6227459" y="1664590"/>
                  <a:pt x="6220123" y="1670011"/>
                  <a:pt x="6250899" y="1723869"/>
                </a:cubicBezTo>
                <a:cubicBezTo>
                  <a:pt x="6335640" y="1872164"/>
                  <a:pt x="6220274" y="1647626"/>
                  <a:pt x="6310859" y="1828800"/>
                </a:cubicBezTo>
                <a:cubicBezTo>
                  <a:pt x="6305862" y="1843790"/>
                  <a:pt x="6307042" y="1862597"/>
                  <a:pt x="6295869" y="1873770"/>
                </a:cubicBezTo>
                <a:cubicBezTo>
                  <a:pt x="6284696" y="1884943"/>
                  <a:pt x="6266143" y="1884603"/>
                  <a:pt x="6250899" y="1888761"/>
                </a:cubicBezTo>
                <a:cubicBezTo>
                  <a:pt x="5840595" y="2000663"/>
                  <a:pt x="6335651" y="1863826"/>
                  <a:pt x="6056027" y="1933731"/>
                </a:cubicBezTo>
                <a:cubicBezTo>
                  <a:pt x="6040698" y="1937563"/>
                  <a:pt x="6026698" y="1946486"/>
                  <a:pt x="6011056" y="1948721"/>
                </a:cubicBezTo>
                <a:cubicBezTo>
                  <a:pt x="5921471" y="1961519"/>
                  <a:pt x="5830818" y="1965904"/>
                  <a:pt x="5741233" y="1978702"/>
                </a:cubicBezTo>
                <a:cubicBezTo>
                  <a:pt x="5472993" y="2017022"/>
                  <a:pt x="5671618" y="1992622"/>
                  <a:pt x="5141627" y="2008682"/>
                </a:cubicBezTo>
                <a:lnTo>
                  <a:pt x="4991725" y="2023672"/>
                </a:lnTo>
                <a:cubicBezTo>
                  <a:pt x="4956635" y="2027800"/>
                  <a:pt x="4922126" y="2038662"/>
                  <a:pt x="4886794" y="2038662"/>
                </a:cubicBezTo>
                <a:cubicBezTo>
                  <a:pt x="4651895" y="2038662"/>
                  <a:pt x="4417102" y="2028669"/>
                  <a:pt x="4182256" y="2023672"/>
                </a:cubicBezTo>
                <a:lnTo>
                  <a:pt x="1948722" y="2038662"/>
                </a:lnTo>
                <a:cubicBezTo>
                  <a:pt x="1878595" y="2039522"/>
                  <a:pt x="1808749" y="2047828"/>
                  <a:pt x="1738859" y="2053652"/>
                </a:cubicBezTo>
                <a:cubicBezTo>
                  <a:pt x="1594754" y="2065661"/>
                  <a:pt x="1616678" y="2064023"/>
                  <a:pt x="1499017" y="2083633"/>
                </a:cubicBezTo>
                <a:lnTo>
                  <a:pt x="749509" y="2068643"/>
                </a:lnTo>
                <a:cubicBezTo>
                  <a:pt x="423702" y="2057783"/>
                  <a:pt x="712082" y="2063295"/>
                  <a:pt x="539646" y="2038662"/>
                </a:cubicBezTo>
                <a:cubicBezTo>
                  <a:pt x="489934" y="2031560"/>
                  <a:pt x="439712" y="2028669"/>
                  <a:pt x="389745" y="2023672"/>
                </a:cubicBezTo>
                <a:cubicBezTo>
                  <a:pt x="266285" y="1982519"/>
                  <a:pt x="331088" y="1998161"/>
                  <a:pt x="194873" y="1978702"/>
                </a:cubicBezTo>
                <a:cubicBezTo>
                  <a:pt x="179883" y="1973705"/>
                  <a:pt x="164035" y="1970778"/>
                  <a:pt x="149902" y="1963711"/>
                </a:cubicBezTo>
                <a:cubicBezTo>
                  <a:pt x="76537" y="1927028"/>
                  <a:pt x="130721" y="1945578"/>
                  <a:pt x="74951" y="1903751"/>
                </a:cubicBezTo>
                <a:cubicBezTo>
                  <a:pt x="66013" y="1897047"/>
                  <a:pt x="54964" y="1893758"/>
                  <a:pt x="44971" y="1888761"/>
                </a:cubicBezTo>
                <a:lnTo>
                  <a:pt x="0" y="1918741"/>
                </a:lnTo>
                <a:close/>
              </a:path>
            </a:pathLst>
          </a:cu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20"/>
          <p:cNvGrpSpPr/>
          <p:nvPr/>
        </p:nvGrpSpPr>
        <p:grpSpPr>
          <a:xfrm>
            <a:off x="3962400" y="3048000"/>
            <a:ext cx="1963882" cy="2057400"/>
            <a:chOff x="914400" y="533400"/>
            <a:chExt cx="7239000" cy="6046098"/>
          </a:xfrm>
        </p:grpSpPr>
        <p:sp>
          <p:nvSpPr>
            <p:cNvPr id="368" name="Flowchart: Manual Operation 367"/>
            <p:cNvSpPr/>
            <p:nvPr/>
          </p:nvSpPr>
          <p:spPr>
            <a:xfrm rot="10800000">
              <a:off x="1524000" y="1905000"/>
              <a:ext cx="6096000" cy="3886200"/>
            </a:xfrm>
            <a:prstGeom prst="flowChartManualOperati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Moon 368"/>
            <p:cNvSpPr/>
            <p:nvPr/>
          </p:nvSpPr>
          <p:spPr>
            <a:xfrm rot="9731436" flipH="1">
              <a:off x="5023862" y="1001337"/>
              <a:ext cx="2399182" cy="5323798"/>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Moon 369"/>
            <p:cNvSpPr/>
            <p:nvPr/>
          </p:nvSpPr>
          <p:spPr>
            <a:xfrm rot="11868564">
              <a:off x="1366261" y="848937"/>
              <a:ext cx="2399182" cy="5323798"/>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Moon 370"/>
            <p:cNvSpPr/>
            <p:nvPr/>
          </p:nvSpPr>
          <p:spPr>
            <a:xfrm rot="11868564">
              <a:off x="914400" y="751570"/>
              <a:ext cx="2573867" cy="5827928"/>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Moon 371"/>
            <p:cNvSpPr/>
            <p:nvPr/>
          </p:nvSpPr>
          <p:spPr>
            <a:xfrm rot="9731436" flipH="1">
              <a:off x="5579533" y="751568"/>
              <a:ext cx="2573867" cy="5827928"/>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Moon 372"/>
            <p:cNvSpPr/>
            <p:nvPr/>
          </p:nvSpPr>
          <p:spPr>
            <a:xfrm rot="16200000">
              <a:off x="3410476" y="-951021"/>
              <a:ext cx="2339758" cy="5308600"/>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
          <p:cNvGrpSpPr/>
          <p:nvPr/>
        </p:nvGrpSpPr>
        <p:grpSpPr>
          <a:xfrm>
            <a:off x="6248401" y="2438400"/>
            <a:ext cx="1326113" cy="2743200"/>
            <a:chOff x="2057400" y="1314380"/>
            <a:chExt cx="2099441" cy="4342906"/>
          </a:xfrm>
        </p:grpSpPr>
        <p:sp>
          <p:nvSpPr>
            <p:cNvPr id="375" name="Oval 2"/>
            <p:cNvSpPr/>
            <p:nvPr/>
          </p:nvSpPr>
          <p:spPr>
            <a:xfrm rot="12296205" flipH="1">
              <a:off x="3103455" y="5276286"/>
              <a:ext cx="533400"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76" name="Oval 3"/>
            <p:cNvSpPr/>
            <p:nvPr/>
          </p:nvSpPr>
          <p:spPr>
            <a:xfrm rot="20660369" flipH="1">
              <a:off x="2590800" y="5257800"/>
              <a:ext cx="533400"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77" name="Flowchart: Manual Operation 4"/>
            <p:cNvSpPr/>
            <p:nvPr/>
          </p:nvSpPr>
          <p:spPr>
            <a:xfrm rot="10800000">
              <a:off x="3124200" y="4038600"/>
              <a:ext cx="457200" cy="1371600"/>
            </a:xfrm>
            <a:prstGeom prst="flowChartManualOperat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Flowchart: Manual Operation 5"/>
            <p:cNvSpPr/>
            <p:nvPr/>
          </p:nvSpPr>
          <p:spPr>
            <a:xfrm rot="10800000">
              <a:off x="2667000" y="4038600"/>
              <a:ext cx="457200" cy="1371600"/>
            </a:xfrm>
            <a:prstGeom prst="flowChartManualOperat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6"/>
            <p:cNvSpPr/>
            <p:nvPr/>
          </p:nvSpPr>
          <p:spPr>
            <a:xfrm>
              <a:off x="2057400" y="3733800"/>
              <a:ext cx="423041" cy="3810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80" name="Oval 7"/>
            <p:cNvSpPr/>
            <p:nvPr/>
          </p:nvSpPr>
          <p:spPr>
            <a:xfrm>
              <a:off x="3733800" y="3657600"/>
              <a:ext cx="423041" cy="3810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81" name="Flowchart: Manual Operation 8"/>
            <p:cNvSpPr/>
            <p:nvPr/>
          </p:nvSpPr>
          <p:spPr>
            <a:xfrm rot="12304159">
              <a:off x="2306019" y="2645924"/>
              <a:ext cx="548201" cy="1295400"/>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Flowchart: Manual Operation 9"/>
            <p:cNvSpPr/>
            <p:nvPr/>
          </p:nvSpPr>
          <p:spPr>
            <a:xfrm rot="9407679">
              <a:off x="3407610" y="2641803"/>
              <a:ext cx="548201" cy="1295400"/>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Flowchart: Manual Operation 10"/>
            <p:cNvSpPr/>
            <p:nvPr/>
          </p:nvSpPr>
          <p:spPr>
            <a:xfrm rot="10800000">
              <a:off x="2590800" y="2743200"/>
              <a:ext cx="1066800" cy="1981200"/>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Isosceles Triangle 11"/>
            <p:cNvSpPr/>
            <p:nvPr/>
          </p:nvSpPr>
          <p:spPr>
            <a:xfrm rot="10800000">
              <a:off x="2895600" y="2667000"/>
              <a:ext cx="533400" cy="5334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Cross 12"/>
            <p:cNvSpPr/>
            <p:nvPr/>
          </p:nvSpPr>
          <p:spPr>
            <a:xfrm rot="2093903">
              <a:off x="3289478" y="3371849"/>
              <a:ext cx="478083" cy="461669"/>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Pentagon 13"/>
            <p:cNvSpPr/>
            <p:nvPr/>
          </p:nvSpPr>
          <p:spPr>
            <a:xfrm rot="7482643">
              <a:off x="2600183" y="4245200"/>
              <a:ext cx="952500" cy="15094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87" name="Rectangle 14"/>
            <p:cNvSpPr/>
            <p:nvPr/>
          </p:nvSpPr>
          <p:spPr>
            <a:xfrm>
              <a:off x="2667001" y="3733800"/>
              <a:ext cx="10668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88" name="Oval 17"/>
            <p:cNvSpPr/>
            <p:nvPr/>
          </p:nvSpPr>
          <p:spPr>
            <a:xfrm>
              <a:off x="2667000" y="1371600"/>
              <a:ext cx="914400" cy="1447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Regular Pentagon 18"/>
            <p:cNvSpPr/>
            <p:nvPr/>
          </p:nvSpPr>
          <p:spPr>
            <a:xfrm rot="4209139">
              <a:off x="2375441" y="2593389"/>
              <a:ext cx="556163" cy="553458"/>
            </a:xfrm>
            <a:prstGeom prst="pentag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90" name="Regular Pentagon 19"/>
            <p:cNvSpPr/>
            <p:nvPr/>
          </p:nvSpPr>
          <p:spPr>
            <a:xfrm rot="5400000" flipH="1">
              <a:off x="3408079" y="2588621"/>
              <a:ext cx="571595" cy="529756"/>
            </a:xfrm>
            <a:prstGeom prst="pentag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91" name="Moon 20"/>
            <p:cNvSpPr/>
            <p:nvPr/>
          </p:nvSpPr>
          <p:spPr>
            <a:xfrm rot="10238857">
              <a:off x="3352800" y="1600200"/>
              <a:ext cx="457200" cy="914400"/>
            </a:xfrm>
            <a:prstGeom prst="moon">
              <a:avLst>
                <a:gd name="adj" fmla="val 875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Flowchart: Delay 21"/>
            <p:cNvSpPr/>
            <p:nvPr/>
          </p:nvSpPr>
          <p:spPr>
            <a:xfrm rot="16031486">
              <a:off x="2779731" y="985391"/>
              <a:ext cx="470344" cy="1128322"/>
            </a:xfrm>
            <a:prstGeom prst="flowChartDelay">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Moon 22"/>
            <p:cNvSpPr/>
            <p:nvPr/>
          </p:nvSpPr>
          <p:spPr>
            <a:xfrm rot="10649429" flipH="1">
              <a:off x="2382000" y="1685971"/>
              <a:ext cx="457200" cy="914400"/>
            </a:xfrm>
            <a:prstGeom prst="moon">
              <a:avLst>
                <a:gd name="adj" fmla="val 875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Rectangle 23"/>
            <p:cNvSpPr/>
            <p:nvPr/>
          </p:nvSpPr>
          <p:spPr>
            <a:xfrm>
              <a:off x="2438400" y="1600200"/>
              <a:ext cx="12192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14" name="Group 394"/>
          <p:cNvGrpSpPr/>
          <p:nvPr/>
        </p:nvGrpSpPr>
        <p:grpSpPr>
          <a:xfrm>
            <a:off x="4953001" y="2590800"/>
            <a:ext cx="1160005" cy="2895600"/>
            <a:chOff x="2743200" y="381000"/>
            <a:chExt cx="1770534" cy="4419599"/>
          </a:xfrm>
        </p:grpSpPr>
        <p:sp>
          <p:nvSpPr>
            <p:cNvPr id="396" name="Oval 395"/>
            <p:cNvSpPr/>
            <p:nvPr/>
          </p:nvSpPr>
          <p:spPr>
            <a:xfrm rot="1909722" flipH="1">
              <a:off x="3131065" y="4170577"/>
              <a:ext cx="471466" cy="618796"/>
            </a:xfrm>
            <a:prstGeom prst="ellipse">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rot="20332950" flipH="1">
              <a:off x="3590649" y="4181803"/>
              <a:ext cx="471466" cy="618796"/>
            </a:xfrm>
            <a:prstGeom prst="ellipse">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Trapezoid 397"/>
            <p:cNvSpPr/>
            <p:nvPr/>
          </p:nvSpPr>
          <p:spPr>
            <a:xfrm flipH="1">
              <a:off x="2998714" y="3515978"/>
              <a:ext cx="1272357" cy="945470"/>
            </a:xfrm>
            <a:prstGeom prst="trapezoid">
              <a:avLst>
                <a:gd name="adj" fmla="val 1361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flipH="1">
              <a:off x="2743200" y="2769623"/>
              <a:ext cx="338292" cy="51172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p:cNvSpPr/>
            <p:nvPr/>
          </p:nvSpPr>
          <p:spPr>
            <a:xfrm flipH="1">
              <a:off x="4175442" y="2726492"/>
              <a:ext cx="338292" cy="51172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Trapezoid 400"/>
            <p:cNvSpPr/>
            <p:nvPr/>
          </p:nvSpPr>
          <p:spPr>
            <a:xfrm rot="1497809" flipH="1">
              <a:off x="2865051" y="1743328"/>
              <a:ext cx="583185" cy="1281922"/>
            </a:xfrm>
            <a:prstGeom prst="trapezoid">
              <a:avLst>
                <a:gd name="adj" fmla="val 34133"/>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Trapezoid 401"/>
            <p:cNvSpPr/>
            <p:nvPr/>
          </p:nvSpPr>
          <p:spPr>
            <a:xfrm rot="20272996" flipH="1">
              <a:off x="3818429" y="1724562"/>
              <a:ext cx="583185" cy="1281922"/>
            </a:xfrm>
            <a:prstGeom prst="trapezoid">
              <a:avLst>
                <a:gd name="adj" fmla="val 34133"/>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Trapezoid 402"/>
            <p:cNvSpPr/>
            <p:nvPr/>
          </p:nvSpPr>
          <p:spPr>
            <a:xfrm flipH="1">
              <a:off x="3010892" y="1768888"/>
              <a:ext cx="1256091" cy="2493514"/>
            </a:xfrm>
            <a:prstGeom prst="trapezoid">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87"/>
            <p:cNvGrpSpPr/>
            <p:nvPr/>
          </p:nvGrpSpPr>
          <p:grpSpPr>
            <a:xfrm flipH="1">
              <a:off x="2892684" y="381000"/>
              <a:ext cx="1431402" cy="1542608"/>
              <a:chOff x="3048000" y="381000"/>
              <a:chExt cx="1365913" cy="1219199"/>
            </a:xfrm>
          </p:grpSpPr>
          <p:sp>
            <p:nvSpPr>
              <p:cNvPr id="417" name="Oval 416"/>
              <p:cNvSpPr/>
              <p:nvPr/>
            </p:nvSpPr>
            <p:spPr>
              <a:xfrm>
                <a:off x="3276600" y="426397"/>
                <a:ext cx="872048" cy="117380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ectangle 68"/>
              <p:cNvSpPr/>
              <p:nvPr/>
            </p:nvSpPr>
            <p:spPr>
              <a:xfrm>
                <a:off x="3276600" y="838200"/>
                <a:ext cx="914400" cy="152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42"/>
              <p:cNvGrpSpPr/>
              <p:nvPr/>
            </p:nvGrpSpPr>
            <p:grpSpPr>
              <a:xfrm>
                <a:off x="3048000" y="381000"/>
                <a:ext cx="1365913" cy="712342"/>
                <a:chOff x="5207746" y="545873"/>
                <a:chExt cx="1365913" cy="712342"/>
              </a:xfrm>
            </p:grpSpPr>
            <p:sp>
              <p:nvSpPr>
                <p:cNvPr id="420" name="Moon 70"/>
                <p:cNvSpPr/>
                <p:nvPr/>
              </p:nvSpPr>
              <p:spPr>
                <a:xfrm rot="5101425">
                  <a:off x="5343502" y="698892"/>
                  <a:ext cx="340787" cy="612299"/>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Moon 420"/>
                <p:cNvSpPr/>
                <p:nvPr/>
              </p:nvSpPr>
              <p:spPr>
                <a:xfrm rot="8137030">
                  <a:off x="5442337" y="550775"/>
                  <a:ext cx="502055" cy="574852"/>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Moon 421"/>
                <p:cNvSpPr/>
                <p:nvPr/>
              </p:nvSpPr>
              <p:spPr>
                <a:xfrm rot="3582768">
                  <a:off x="5642569" y="512276"/>
                  <a:ext cx="554415" cy="621609"/>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Moon 73"/>
                <p:cNvSpPr/>
                <p:nvPr/>
              </p:nvSpPr>
              <p:spPr>
                <a:xfrm rot="6344481">
                  <a:off x="5396085" y="585004"/>
                  <a:ext cx="389971" cy="582594"/>
                </a:xfrm>
                <a:prstGeom prst="moon">
                  <a:avLst>
                    <a:gd name="adj" fmla="val 2855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Moon 423"/>
                <p:cNvSpPr/>
                <p:nvPr/>
              </p:nvSpPr>
              <p:spPr>
                <a:xfrm rot="3920893">
                  <a:off x="5906901" y="549266"/>
                  <a:ext cx="323182" cy="806470"/>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Moon 424"/>
                <p:cNvSpPr/>
                <p:nvPr/>
              </p:nvSpPr>
              <p:spPr>
                <a:xfrm rot="6517680">
                  <a:off x="6034746" y="719302"/>
                  <a:ext cx="323182" cy="754644"/>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a:off x="5486400" y="685800"/>
                  <a:ext cx="685800" cy="3048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 name="Group 228"/>
            <p:cNvGrpSpPr/>
            <p:nvPr/>
          </p:nvGrpSpPr>
          <p:grpSpPr>
            <a:xfrm rot="17643422">
              <a:off x="3303370" y="2608877"/>
              <a:ext cx="593580" cy="1111274"/>
              <a:chOff x="4434043" y="4647053"/>
              <a:chExt cx="593580" cy="1111274"/>
            </a:xfrm>
          </p:grpSpPr>
          <p:sp>
            <p:nvSpPr>
              <p:cNvPr id="415" name="Cross 12"/>
              <p:cNvSpPr/>
              <p:nvPr/>
            </p:nvSpPr>
            <p:spPr>
              <a:xfrm rot="2093903">
                <a:off x="4601597" y="4647053"/>
                <a:ext cx="426026" cy="411400"/>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Pentagon 13"/>
              <p:cNvSpPr/>
              <p:nvPr/>
            </p:nvSpPr>
            <p:spPr>
              <a:xfrm rot="7482643">
                <a:off x="4053800" y="5289784"/>
                <a:ext cx="848786" cy="88300"/>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
          <p:nvSpPr>
            <p:cNvPr id="406" name="Rectangle 405"/>
            <p:cNvSpPr/>
            <p:nvPr/>
          </p:nvSpPr>
          <p:spPr>
            <a:xfrm flipH="1">
              <a:off x="3164545" y="3048000"/>
              <a:ext cx="990600" cy="152400"/>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52"/>
            <p:cNvGrpSpPr/>
            <p:nvPr/>
          </p:nvGrpSpPr>
          <p:grpSpPr>
            <a:xfrm flipH="1">
              <a:off x="3157759" y="1625039"/>
              <a:ext cx="901253" cy="1800390"/>
              <a:chOff x="5410200" y="838200"/>
              <a:chExt cx="2057400" cy="4038600"/>
            </a:xfrm>
            <a:solidFill>
              <a:srgbClr val="927B40"/>
            </a:solidFill>
          </p:grpSpPr>
          <p:sp>
            <p:nvSpPr>
              <p:cNvPr id="408" name="Trapezoid 50"/>
              <p:cNvSpPr/>
              <p:nvPr/>
            </p:nvSpPr>
            <p:spPr>
              <a:xfrm>
                <a:off x="5410200" y="1600200"/>
                <a:ext cx="914400" cy="32766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Trapezoid 408"/>
              <p:cNvSpPr/>
              <p:nvPr/>
            </p:nvSpPr>
            <p:spPr>
              <a:xfrm>
                <a:off x="5562600" y="1752600"/>
                <a:ext cx="914400" cy="27432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45"/>
              <p:cNvGrpSpPr/>
              <p:nvPr/>
            </p:nvGrpSpPr>
            <p:grpSpPr>
              <a:xfrm>
                <a:off x="5486400" y="838200"/>
                <a:ext cx="1981200" cy="2070031"/>
                <a:chOff x="2624682" y="2226017"/>
                <a:chExt cx="1981200" cy="2070031"/>
              </a:xfrm>
              <a:grpFill/>
            </p:grpSpPr>
            <p:sp>
              <p:nvSpPr>
                <p:cNvPr id="411" name="Pie 410"/>
                <p:cNvSpPr/>
                <p:nvPr/>
              </p:nvSpPr>
              <p:spPr>
                <a:xfrm rot="18695073">
                  <a:off x="2580266" y="2270433"/>
                  <a:ext cx="2070031" cy="1981200"/>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0" name="Group 5"/>
                <p:cNvGrpSpPr/>
                <p:nvPr/>
              </p:nvGrpSpPr>
              <p:grpSpPr>
                <a:xfrm>
                  <a:off x="2743200" y="2438400"/>
                  <a:ext cx="1683225" cy="1529540"/>
                  <a:chOff x="2740938" y="2438400"/>
                  <a:chExt cx="1683225" cy="1529540"/>
                </a:xfrm>
                <a:grpFill/>
              </p:grpSpPr>
              <p:sp>
                <p:nvSpPr>
                  <p:cNvPr id="413" name="Moon 3"/>
                  <p:cNvSpPr/>
                  <p:nvPr/>
                </p:nvSpPr>
                <p:spPr>
                  <a:xfrm rot="16200000">
                    <a:off x="2905503" y="2449280"/>
                    <a:ext cx="1354095" cy="1683225"/>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Moon 49"/>
                  <p:cNvSpPr/>
                  <p:nvPr/>
                </p:nvSpPr>
                <p:spPr>
                  <a:xfrm rot="16200000">
                    <a:off x="3009901" y="2171700"/>
                    <a:ext cx="1066800" cy="1600199"/>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1" name="Group 426"/>
          <p:cNvGrpSpPr/>
          <p:nvPr/>
        </p:nvGrpSpPr>
        <p:grpSpPr>
          <a:xfrm>
            <a:off x="3048000" y="3048000"/>
            <a:ext cx="990944" cy="2133600"/>
            <a:chOff x="228600" y="381000"/>
            <a:chExt cx="2052669" cy="4419600"/>
          </a:xfrm>
        </p:grpSpPr>
        <p:sp>
          <p:nvSpPr>
            <p:cNvPr id="428" name="Oval 2"/>
            <p:cNvSpPr/>
            <p:nvPr/>
          </p:nvSpPr>
          <p:spPr>
            <a:xfrm rot="1267050">
              <a:off x="769253" y="4152621"/>
              <a:ext cx="439436" cy="647979"/>
            </a:xfrm>
            <a:prstGeom prst="ellipse">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Oval 428"/>
            <p:cNvSpPr/>
            <p:nvPr/>
          </p:nvSpPr>
          <p:spPr>
            <a:xfrm rot="19394983">
              <a:off x="1208780" y="4113035"/>
              <a:ext cx="439436" cy="647979"/>
            </a:xfrm>
            <a:prstGeom prst="ellipse">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2"/>
            <p:cNvSpPr/>
            <p:nvPr/>
          </p:nvSpPr>
          <p:spPr>
            <a:xfrm rot="20847300">
              <a:off x="1908646" y="2569552"/>
              <a:ext cx="372623" cy="57746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3"/>
            <p:cNvSpPr/>
            <p:nvPr/>
          </p:nvSpPr>
          <p:spPr>
            <a:xfrm>
              <a:off x="228600" y="2667000"/>
              <a:ext cx="372623" cy="57746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Trapezoid 4"/>
            <p:cNvSpPr/>
            <p:nvPr/>
          </p:nvSpPr>
          <p:spPr>
            <a:xfrm rot="19994659">
              <a:off x="1411682" y="1483594"/>
              <a:ext cx="642370" cy="1446609"/>
            </a:xfrm>
            <a:prstGeom prst="trapezoid">
              <a:avLst>
                <a:gd name="adj" fmla="val 34133"/>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Trapezoid 5"/>
            <p:cNvSpPr/>
            <p:nvPr/>
          </p:nvSpPr>
          <p:spPr>
            <a:xfrm rot="1327004">
              <a:off x="376784" y="1579493"/>
              <a:ext cx="642370" cy="1446609"/>
            </a:xfrm>
            <a:prstGeom prst="trapezoid">
              <a:avLst>
                <a:gd name="adj" fmla="val 34133"/>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Trapezoid 6"/>
            <p:cNvSpPr/>
            <p:nvPr/>
          </p:nvSpPr>
          <p:spPr>
            <a:xfrm>
              <a:off x="525079" y="1629513"/>
              <a:ext cx="1383567" cy="2813852"/>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Isosceles Triangle 7"/>
            <p:cNvSpPr/>
            <p:nvPr/>
          </p:nvSpPr>
          <p:spPr>
            <a:xfrm rot="10800000">
              <a:off x="1019210" y="1629513"/>
              <a:ext cx="395305" cy="521084"/>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435"/>
            <p:cNvSpPr/>
            <p:nvPr/>
          </p:nvSpPr>
          <p:spPr>
            <a:xfrm>
              <a:off x="772144" y="433108"/>
              <a:ext cx="889437" cy="136502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6"/>
            <p:cNvGrpSpPr/>
            <p:nvPr/>
          </p:nvGrpSpPr>
          <p:grpSpPr>
            <a:xfrm rot="1082994">
              <a:off x="485768" y="491284"/>
              <a:ext cx="531842" cy="1166901"/>
              <a:chOff x="4726205" y="1077784"/>
              <a:chExt cx="1139391" cy="2436644"/>
            </a:xfrm>
          </p:grpSpPr>
          <p:sp>
            <p:nvSpPr>
              <p:cNvPr id="475" name="Double Wave 14"/>
              <p:cNvSpPr/>
              <p:nvPr/>
            </p:nvSpPr>
            <p:spPr>
              <a:xfrm rot="16652822">
                <a:off x="3941885" y="1862104"/>
                <a:ext cx="2403230" cy="834589"/>
              </a:xfrm>
              <a:prstGeom prst="doubleWave">
                <a:avLst>
                  <a:gd name="adj1" fmla="val 12500"/>
                  <a:gd name="adj2" fmla="val -1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Double Wave 15"/>
              <p:cNvSpPr/>
              <p:nvPr/>
            </p:nvSpPr>
            <p:spPr>
              <a:xfrm rot="16047068">
                <a:off x="4246687" y="1895519"/>
                <a:ext cx="2403230" cy="834588"/>
              </a:xfrm>
              <a:prstGeom prst="doubleWave">
                <a:avLst>
                  <a:gd name="adj1" fmla="val 12500"/>
                  <a:gd name="adj2" fmla="val -62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18"/>
            <p:cNvGrpSpPr/>
            <p:nvPr/>
          </p:nvGrpSpPr>
          <p:grpSpPr>
            <a:xfrm rot="20843967">
              <a:off x="1414513" y="433108"/>
              <a:ext cx="531841" cy="1364391"/>
              <a:chOff x="4726207" y="1077784"/>
              <a:chExt cx="1139389" cy="2436644"/>
            </a:xfrm>
          </p:grpSpPr>
          <p:sp>
            <p:nvSpPr>
              <p:cNvPr id="473" name="Double Wave 472"/>
              <p:cNvSpPr/>
              <p:nvPr/>
            </p:nvSpPr>
            <p:spPr>
              <a:xfrm rot="16652822">
                <a:off x="3941887" y="1862104"/>
                <a:ext cx="2403230" cy="834589"/>
              </a:xfrm>
              <a:prstGeom prst="doubleWave">
                <a:avLst>
                  <a:gd name="adj1" fmla="val 12500"/>
                  <a:gd name="adj2" fmla="val -1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Double Wave 473"/>
              <p:cNvSpPr/>
              <p:nvPr/>
            </p:nvSpPr>
            <p:spPr>
              <a:xfrm rot="16047068">
                <a:off x="4246687" y="1895519"/>
                <a:ext cx="2403230" cy="834588"/>
              </a:xfrm>
              <a:prstGeom prst="doubleWave">
                <a:avLst>
                  <a:gd name="adj1" fmla="val 12500"/>
                  <a:gd name="adj2" fmla="val -62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9" name="Double Wave 8"/>
            <p:cNvSpPr/>
            <p:nvPr/>
          </p:nvSpPr>
          <p:spPr>
            <a:xfrm rot="10558211">
              <a:off x="748498" y="517259"/>
              <a:ext cx="881102" cy="490499"/>
            </a:xfrm>
            <a:prstGeom prst="doubleWave">
              <a:avLst>
                <a:gd name="adj1" fmla="val 12500"/>
                <a:gd name="adj2" fmla="val -62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Oval 9"/>
            <p:cNvSpPr/>
            <p:nvPr/>
          </p:nvSpPr>
          <p:spPr>
            <a:xfrm>
              <a:off x="722731" y="381000"/>
              <a:ext cx="840023" cy="364759"/>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Rounded Rectangle 440"/>
            <p:cNvSpPr/>
            <p:nvPr/>
          </p:nvSpPr>
          <p:spPr>
            <a:xfrm>
              <a:off x="673318" y="641542"/>
              <a:ext cx="1087089" cy="260542"/>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111"/>
            <p:cNvGrpSpPr/>
            <p:nvPr/>
          </p:nvGrpSpPr>
          <p:grpSpPr>
            <a:xfrm>
              <a:off x="609600" y="4191000"/>
              <a:ext cx="1246909" cy="228600"/>
              <a:chOff x="1295400" y="5181600"/>
              <a:chExt cx="3200400" cy="773545"/>
            </a:xfrm>
          </p:grpSpPr>
          <p:grpSp>
            <p:nvGrpSpPr>
              <p:cNvPr id="25" name="Group 105"/>
              <p:cNvGrpSpPr/>
              <p:nvPr/>
            </p:nvGrpSpPr>
            <p:grpSpPr>
              <a:xfrm>
                <a:off x="1295400" y="5181600"/>
                <a:ext cx="1600200" cy="762000"/>
                <a:chOff x="1295400" y="5181600"/>
                <a:chExt cx="1600200" cy="762000"/>
              </a:xfrm>
            </p:grpSpPr>
            <p:sp>
              <p:nvSpPr>
                <p:cNvPr id="470" name="Lightning Bolt 469"/>
                <p:cNvSpPr/>
                <p:nvPr/>
              </p:nvSpPr>
              <p:spPr>
                <a:xfrm>
                  <a:off x="1295400" y="5181600"/>
                  <a:ext cx="838200" cy="762000"/>
                </a:xfrm>
                <a:prstGeom prst="lightningBol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Lightning Bolt 470"/>
                <p:cNvSpPr/>
                <p:nvPr/>
              </p:nvSpPr>
              <p:spPr>
                <a:xfrm flipH="1">
                  <a:off x="2057400" y="5181600"/>
                  <a:ext cx="838200" cy="762000"/>
                </a:xfrm>
                <a:prstGeom prst="lightningBol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Quad Arrow 471"/>
                <p:cNvSpPr/>
                <p:nvPr/>
              </p:nvSpPr>
              <p:spPr>
                <a:xfrm>
                  <a:off x="1828800" y="5181600"/>
                  <a:ext cx="533400" cy="457200"/>
                </a:xfrm>
                <a:prstGeom prst="quadArrow">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06"/>
              <p:cNvGrpSpPr/>
              <p:nvPr/>
            </p:nvGrpSpPr>
            <p:grpSpPr>
              <a:xfrm>
                <a:off x="2895600" y="5181600"/>
                <a:ext cx="1600200" cy="762000"/>
                <a:chOff x="1295400" y="5181600"/>
                <a:chExt cx="1600200" cy="762000"/>
              </a:xfrm>
            </p:grpSpPr>
            <p:sp>
              <p:nvSpPr>
                <p:cNvPr id="467" name="Lightning Bolt 466"/>
                <p:cNvSpPr/>
                <p:nvPr/>
              </p:nvSpPr>
              <p:spPr>
                <a:xfrm>
                  <a:off x="1295400" y="5181600"/>
                  <a:ext cx="838200" cy="762000"/>
                </a:xfrm>
                <a:prstGeom prst="lightningBol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Lightning Bolt 467"/>
                <p:cNvSpPr/>
                <p:nvPr/>
              </p:nvSpPr>
              <p:spPr>
                <a:xfrm flipH="1">
                  <a:off x="2057399" y="5181600"/>
                  <a:ext cx="838201" cy="762000"/>
                </a:xfrm>
                <a:prstGeom prst="lightningBol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Quad Arrow 468"/>
                <p:cNvSpPr/>
                <p:nvPr/>
              </p:nvSpPr>
              <p:spPr>
                <a:xfrm>
                  <a:off x="1828800" y="5181600"/>
                  <a:ext cx="533400" cy="457200"/>
                </a:xfrm>
                <a:prstGeom prst="quadArrow">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6" name="Quad Arrow 465"/>
              <p:cNvSpPr/>
              <p:nvPr/>
            </p:nvSpPr>
            <p:spPr>
              <a:xfrm>
                <a:off x="2650836" y="5497945"/>
                <a:ext cx="533400" cy="457200"/>
              </a:xfrm>
              <a:prstGeom prst="quadArrow">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113"/>
            <p:cNvGrpSpPr/>
            <p:nvPr/>
          </p:nvGrpSpPr>
          <p:grpSpPr>
            <a:xfrm>
              <a:off x="616527" y="651164"/>
              <a:ext cx="1246909" cy="228600"/>
              <a:chOff x="1295400" y="5181600"/>
              <a:chExt cx="3200400" cy="773545"/>
            </a:xfrm>
          </p:grpSpPr>
          <p:grpSp>
            <p:nvGrpSpPr>
              <p:cNvPr id="28" name="Group 105"/>
              <p:cNvGrpSpPr/>
              <p:nvPr/>
            </p:nvGrpSpPr>
            <p:grpSpPr>
              <a:xfrm>
                <a:off x="1295400" y="5181600"/>
                <a:ext cx="1600200" cy="762000"/>
                <a:chOff x="1295400" y="5181600"/>
                <a:chExt cx="1600200" cy="762000"/>
              </a:xfrm>
            </p:grpSpPr>
            <p:sp>
              <p:nvSpPr>
                <p:cNvPr id="461" name="Lightning Bolt 460"/>
                <p:cNvSpPr/>
                <p:nvPr/>
              </p:nvSpPr>
              <p:spPr>
                <a:xfrm>
                  <a:off x="1295400" y="5181600"/>
                  <a:ext cx="838200" cy="762000"/>
                </a:xfrm>
                <a:prstGeom prst="lightningBol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Lightning Bolt 461"/>
                <p:cNvSpPr/>
                <p:nvPr/>
              </p:nvSpPr>
              <p:spPr>
                <a:xfrm flipH="1">
                  <a:off x="2057400" y="5181600"/>
                  <a:ext cx="838200" cy="762000"/>
                </a:xfrm>
                <a:prstGeom prst="lightningBol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Quad Arrow 462"/>
                <p:cNvSpPr/>
                <p:nvPr/>
              </p:nvSpPr>
              <p:spPr>
                <a:xfrm>
                  <a:off x="1828800" y="5181600"/>
                  <a:ext cx="533400" cy="457200"/>
                </a:xfrm>
                <a:prstGeom prst="quadArrow">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106"/>
              <p:cNvGrpSpPr/>
              <p:nvPr/>
            </p:nvGrpSpPr>
            <p:grpSpPr>
              <a:xfrm>
                <a:off x="2895600" y="5181600"/>
                <a:ext cx="1600200" cy="762000"/>
                <a:chOff x="1295400" y="5181600"/>
                <a:chExt cx="1600200" cy="762000"/>
              </a:xfrm>
            </p:grpSpPr>
            <p:sp>
              <p:nvSpPr>
                <p:cNvPr id="458" name="Lightning Bolt 457"/>
                <p:cNvSpPr/>
                <p:nvPr/>
              </p:nvSpPr>
              <p:spPr>
                <a:xfrm>
                  <a:off x="1295400" y="5181600"/>
                  <a:ext cx="838200" cy="762000"/>
                </a:xfrm>
                <a:prstGeom prst="lightningBol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Lightning Bolt 458"/>
                <p:cNvSpPr/>
                <p:nvPr/>
              </p:nvSpPr>
              <p:spPr>
                <a:xfrm flipH="1">
                  <a:off x="2057399" y="5181600"/>
                  <a:ext cx="838201" cy="762000"/>
                </a:xfrm>
                <a:prstGeom prst="lightningBol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Quad Arrow 459"/>
                <p:cNvSpPr/>
                <p:nvPr/>
              </p:nvSpPr>
              <p:spPr>
                <a:xfrm>
                  <a:off x="1828800" y="5181600"/>
                  <a:ext cx="533400" cy="457200"/>
                </a:xfrm>
                <a:prstGeom prst="quadArrow">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7" name="Quad Arrow 456"/>
              <p:cNvSpPr/>
              <p:nvPr/>
            </p:nvSpPr>
            <p:spPr>
              <a:xfrm>
                <a:off x="2650836" y="5497945"/>
                <a:ext cx="533400" cy="457200"/>
              </a:xfrm>
              <a:prstGeom prst="quadArrow">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34"/>
            <p:cNvGrpSpPr/>
            <p:nvPr/>
          </p:nvGrpSpPr>
          <p:grpSpPr>
            <a:xfrm rot="20158404">
              <a:off x="486669" y="2282176"/>
              <a:ext cx="571500" cy="1014967"/>
              <a:chOff x="4914900" y="5067300"/>
              <a:chExt cx="922482" cy="1638300"/>
            </a:xfrm>
          </p:grpSpPr>
          <p:sp>
            <p:nvSpPr>
              <p:cNvPr id="451" name="Trapezoid 450"/>
              <p:cNvSpPr/>
              <p:nvPr/>
            </p:nvSpPr>
            <p:spPr>
              <a:xfrm rot="5400000">
                <a:off x="4800600" y="5181600"/>
                <a:ext cx="990600" cy="762000"/>
              </a:xfrm>
              <a:prstGeom prst="trapezoi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Rounded Rectangle 451"/>
              <p:cNvSpPr/>
              <p:nvPr/>
            </p:nvSpPr>
            <p:spPr>
              <a:xfrm>
                <a:off x="5638800" y="5181600"/>
                <a:ext cx="152400" cy="152400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Multiply 452"/>
              <p:cNvSpPr/>
              <p:nvPr/>
            </p:nvSpPr>
            <p:spPr>
              <a:xfrm>
                <a:off x="5608782" y="5638800"/>
                <a:ext cx="228600" cy="304800"/>
              </a:xfrm>
              <a:prstGeom prst="mathMultiply">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Multiply 453"/>
              <p:cNvSpPr/>
              <p:nvPr/>
            </p:nvSpPr>
            <p:spPr>
              <a:xfrm>
                <a:off x="5585692" y="5209309"/>
                <a:ext cx="228600" cy="304800"/>
              </a:xfrm>
              <a:prstGeom prst="mathMultiply">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64"/>
            <p:cNvGrpSpPr/>
            <p:nvPr/>
          </p:nvGrpSpPr>
          <p:grpSpPr>
            <a:xfrm flipH="1">
              <a:off x="685800" y="2819400"/>
              <a:ext cx="1185915" cy="1198493"/>
              <a:chOff x="7543801" y="3581401"/>
              <a:chExt cx="1066799" cy="1066800"/>
            </a:xfrm>
          </p:grpSpPr>
          <p:sp>
            <p:nvSpPr>
              <p:cNvPr id="446" name="Rounded Rectangle 445"/>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162"/>
              <p:cNvGrpSpPr/>
              <p:nvPr/>
            </p:nvGrpSpPr>
            <p:grpSpPr>
              <a:xfrm>
                <a:off x="7543801" y="3581401"/>
                <a:ext cx="457200" cy="1066800"/>
                <a:chOff x="6827799" y="4800600"/>
                <a:chExt cx="868401" cy="2043177"/>
              </a:xfrm>
              <a:solidFill>
                <a:srgbClr val="D98A33"/>
              </a:solidFill>
            </p:grpSpPr>
            <p:sp>
              <p:nvSpPr>
                <p:cNvPr id="448" name="Double Wave 447"/>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Rounded Rectangle 449"/>
                <p:cNvSpPr/>
                <p:nvPr/>
              </p:nvSpPr>
              <p:spPr>
                <a:xfrm>
                  <a:off x="7010400" y="4800600"/>
                  <a:ext cx="685800" cy="609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77" name="TextBox 476"/>
          <p:cNvSpPr txBox="1"/>
          <p:nvPr/>
        </p:nvSpPr>
        <p:spPr>
          <a:xfrm>
            <a:off x="4038600" y="5528431"/>
            <a:ext cx="4038600" cy="707886"/>
          </a:xfrm>
          <a:prstGeom prst="rect">
            <a:avLst/>
          </a:prstGeom>
          <a:noFill/>
        </p:spPr>
        <p:txBody>
          <a:bodyPr wrap="square" rtlCol="0">
            <a:spAutoFit/>
          </a:bodyPr>
          <a:lstStyle/>
          <a:p>
            <a:r>
              <a:rPr lang="en-US" sz="2000" b="1" dirty="0"/>
              <a:t>Ammon takes </a:t>
            </a:r>
            <a:r>
              <a:rPr lang="en-US" sz="2000" b="1" dirty="0" err="1"/>
              <a:t>Amaleki</a:t>
            </a:r>
            <a:r>
              <a:rPr lang="en-US" sz="2000" b="1" dirty="0"/>
              <a:t>, </a:t>
            </a:r>
            <a:r>
              <a:rPr lang="en-US" sz="2000" b="1" dirty="0" err="1"/>
              <a:t>Helem</a:t>
            </a:r>
            <a:r>
              <a:rPr lang="en-US" sz="2000" b="1" dirty="0"/>
              <a:t>, and Hem to meet with King Limhi </a:t>
            </a:r>
          </a:p>
        </p:txBody>
      </p:sp>
      <p:grpSp>
        <p:nvGrpSpPr>
          <p:cNvPr id="32" name="Group 31">
            <a:extLst>
              <a:ext uri="{FF2B5EF4-FFF2-40B4-BE49-F238E27FC236}">
                <a16:creationId xmlns:a16="http://schemas.microsoft.com/office/drawing/2014/main" id="{F03BE8F4-BA75-4482-10CB-CC39EB587E19}"/>
              </a:ext>
            </a:extLst>
          </p:cNvPr>
          <p:cNvGrpSpPr/>
          <p:nvPr/>
        </p:nvGrpSpPr>
        <p:grpSpPr>
          <a:xfrm>
            <a:off x="8293309" y="2706795"/>
            <a:ext cx="1405254" cy="3488958"/>
            <a:chOff x="454873" y="381962"/>
            <a:chExt cx="2517953" cy="6251564"/>
          </a:xfrm>
        </p:grpSpPr>
        <p:sp>
          <p:nvSpPr>
            <p:cNvPr id="33" name="Oval 32">
              <a:extLst>
                <a:ext uri="{FF2B5EF4-FFF2-40B4-BE49-F238E27FC236}">
                  <a16:creationId xmlns:a16="http://schemas.microsoft.com/office/drawing/2014/main" id="{EE82658A-9396-FADD-98CC-4C1799B11244}"/>
                </a:ext>
              </a:extLst>
            </p:cNvPr>
            <p:cNvSpPr/>
            <p:nvPr/>
          </p:nvSpPr>
          <p:spPr>
            <a:xfrm rot="4271122">
              <a:off x="949208" y="5770001"/>
              <a:ext cx="707912" cy="1019137"/>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70B89B3-E78E-D635-E19E-51E1A5130A62}"/>
                </a:ext>
              </a:extLst>
            </p:cNvPr>
            <p:cNvSpPr/>
            <p:nvPr/>
          </p:nvSpPr>
          <p:spPr>
            <a:xfrm rot="4663168">
              <a:off x="1795681" y="5865040"/>
              <a:ext cx="605525" cy="913085"/>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a:extLst>
                <a:ext uri="{FF2B5EF4-FFF2-40B4-BE49-F238E27FC236}">
                  <a16:creationId xmlns:a16="http://schemas.microsoft.com/office/drawing/2014/main" id="{14DE4624-C8E7-7BBD-FB88-EA4A7594B435}"/>
                </a:ext>
              </a:extLst>
            </p:cNvPr>
            <p:cNvSpPr/>
            <p:nvPr/>
          </p:nvSpPr>
          <p:spPr>
            <a:xfrm>
              <a:off x="454873" y="3639927"/>
              <a:ext cx="2517953" cy="2643850"/>
            </a:xfrm>
            <a:prstGeom prst="trapezoid">
              <a:avLst>
                <a:gd name="adj" fmla="val 2912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3153B8A2-1557-A05A-E4A3-53F621A129B7}"/>
                </a:ext>
              </a:extLst>
            </p:cNvPr>
            <p:cNvSpPr/>
            <p:nvPr/>
          </p:nvSpPr>
          <p:spPr>
            <a:xfrm>
              <a:off x="475192" y="3820261"/>
              <a:ext cx="707912" cy="1019135"/>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2E67C59-2FE2-5A3C-6819-28EEB2012A4A}"/>
                </a:ext>
              </a:extLst>
            </p:cNvPr>
            <p:cNvSpPr/>
            <p:nvPr/>
          </p:nvSpPr>
          <p:spPr>
            <a:xfrm>
              <a:off x="2091542" y="3891722"/>
              <a:ext cx="707912" cy="1019135"/>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a:extLst>
                <a:ext uri="{FF2B5EF4-FFF2-40B4-BE49-F238E27FC236}">
                  <a16:creationId xmlns:a16="http://schemas.microsoft.com/office/drawing/2014/main" id="{1F881449-9376-3984-683D-F32221C06557}"/>
                </a:ext>
              </a:extLst>
            </p:cNvPr>
            <p:cNvSpPr/>
            <p:nvPr/>
          </p:nvSpPr>
          <p:spPr>
            <a:xfrm rot="20411805">
              <a:off x="1780377" y="2486934"/>
              <a:ext cx="983659" cy="2050871"/>
            </a:xfrm>
            <a:prstGeom prst="trapezoid">
              <a:avLst>
                <a:gd name="adj" fmla="val 37545"/>
              </a:avLst>
            </a:prstGeom>
            <a:solidFill>
              <a:srgbClr val="CCA9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a:extLst>
                <a:ext uri="{FF2B5EF4-FFF2-40B4-BE49-F238E27FC236}">
                  <a16:creationId xmlns:a16="http://schemas.microsoft.com/office/drawing/2014/main" id="{823F2DB8-6D9F-D18F-394B-9A4652AE5234}"/>
                </a:ext>
              </a:extLst>
            </p:cNvPr>
            <p:cNvSpPr/>
            <p:nvPr/>
          </p:nvSpPr>
          <p:spPr>
            <a:xfrm rot="1535346">
              <a:off x="511314" y="2629752"/>
              <a:ext cx="888457" cy="1782501"/>
            </a:xfrm>
            <a:prstGeom prst="trapezoid">
              <a:avLst>
                <a:gd name="adj" fmla="val 30890"/>
              </a:avLst>
            </a:prstGeom>
            <a:solidFill>
              <a:srgbClr val="CCA9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apezoid 39">
              <a:extLst>
                <a:ext uri="{FF2B5EF4-FFF2-40B4-BE49-F238E27FC236}">
                  <a16:creationId xmlns:a16="http://schemas.microsoft.com/office/drawing/2014/main" id="{B70E9349-285A-F202-FEA7-7C7D952D68D1}"/>
                </a:ext>
              </a:extLst>
            </p:cNvPr>
            <p:cNvSpPr/>
            <p:nvPr/>
          </p:nvSpPr>
          <p:spPr>
            <a:xfrm>
              <a:off x="706667" y="2506848"/>
              <a:ext cx="1888466" cy="2643850"/>
            </a:xfrm>
            <a:prstGeom prst="trapezoid">
              <a:avLst>
                <a:gd name="adj" fmla="val 29129"/>
              </a:avLst>
            </a:prstGeom>
            <a:solidFill>
              <a:srgbClr val="CCA9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179">
              <a:extLst>
                <a:ext uri="{FF2B5EF4-FFF2-40B4-BE49-F238E27FC236}">
                  <a16:creationId xmlns:a16="http://schemas.microsoft.com/office/drawing/2014/main" id="{A2AEA460-AE55-A5E2-D35E-CC3DFBA2AEE5}"/>
                </a:ext>
              </a:extLst>
            </p:cNvPr>
            <p:cNvSpPr/>
            <p:nvPr/>
          </p:nvSpPr>
          <p:spPr>
            <a:xfrm rot="19959794">
              <a:off x="1417551" y="2683430"/>
              <a:ext cx="395279" cy="2643850"/>
            </a:xfrm>
            <a:prstGeom prst="roundRect">
              <a:avLst/>
            </a:prstGeom>
            <a:solidFill>
              <a:srgbClr val="CDB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5">
              <a:extLst>
                <a:ext uri="{FF2B5EF4-FFF2-40B4-BE49-F238E27FC236}">
                  <a16:creationId xmlns:a16="http://schemas.microsoft.com/office/drawing/2014/main" id="{18D43E95-0092-7DA1-2DD4-608282681AB5}"/>
                </a:ext>
              </a:extLst>
            </p:cNvPr>
            <p:cNvGrpSpPr/>
            <p:nvPr/>
          </p:nvGrpSpPr>
          <p:grpSpPr>
            <a:xfrm rot="173469">
              <a:off x="1103157" y="2449019"/>
              <a:ext cx="1007791" cy="1144722"/>
              <a:chOff x="3020379" y="2382032"/>
              <a:chExt cx="1108716" cy="1417044"/>
            </a:xfrm>
          </p:grpSpPr>
          <p:sp>
            <p:nvSpPr>
              <p:cNvPr id="479" name="Moon 3">
                <a:extLst>
                  <a:ext uri="{FF2B5EF4-FFF2-40B4-BE49-F238E27FC236}">
                    <a16:creationId xmlns:a16="http://schemas.microsoft.com/office/drawing/2014/main" id="{04D5A312-5DE6-1F60-366C-6D7C884F3A89}"/>
                  </a:ext>
                </a:extLst>
              </p:cNvPr>
              <p:cNvSpPr/>
              <p:nvPr/>
            </p:nvSpPr>
            <p:spPr>
              <a:xfrm rot="16200000">
                <a:off x="2911096" y="2581077"/>
                <a:ext cx="1327282" cy="1108716"/>
              </a:xfrm>
              <a:prstGeom prst="moon">
                <a:avLst>
                  <a:gd name="adj" fmla="val 67712"/>
                </a:avLst>
              </a:prstGeom>
              <a:solidFill>
                <a:srgbClr val="9A4C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Moon 479">
                <a:extLst>
                  <a:ext uri="{FF2B5EF4-FFF2-40B4-BE49-F238E27FC236}">
                    <a16:creationId xmlns:a16="http://schemas.microsoft.com/office/drawing/2014/main" id="{E379EB98-A9A0-A6D6-EE73-D93EA7080DDC}"/>
                  </a:ext>
                </a:extLst>
              </p:cNvPr>
              <p:cNvSpPr/>
              <p:nvPr/>
            </p:nvSpPr>
            <p:spPr>
              <a:xfrm rot="16200000">
                <a:off x="2997708" y="2407134"/>
                <a:ext cx="1142810" cy="1092605"/>
              </a:xfrm>
              <a:prstGeom prst="moon">
                <a:avLst>
                  <a:gd name="adj" fmla="val 67712"/>
                </a:avLst>
              </a:prstGeom>
              <a:solidFill>
                <a:srgbClr val="9A4C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ounded Rectangle 181">
              <a:extLst>
                <a:ext uri="{FF2B5EF4-FFF2-40B4-BE49-F238E27FC236}">
                  <a16:creationId xmlns:a16="http://schemas.microsoft.com/office/drawing/2014/main" id="{93010BDF-E197-8676-15A5-8C429E89B37C}"/>
                </a:ext>
              </a:extLst>
            </p:cNvPr>
            <p:cNvSpPr/>
            <p:nvPr/>
          </p:nvSpPr>
          <p:spPr>
            <a:xfrm>
              <a:off x="1713850" y="4521210"/>
              <a:ext cx="1007181" cy="1133079"/>
            </a:xfrm>
            <a:prstGeom prst="roundRect">
              <a:avLst/>
            </a:prstGeom>
            <a:solidFill>
              <a:srgbClr val="CDB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360">
              <a:extLst>
                <a:ext uri="{FF2B5EF4-FFF2-40B4-BE49-F238E27FC236}">
                  <a16:creationId xmlns:a16="http://schemas.microsoft.com/office/drawing/2014/main" id="{D95C47FD-D863-2070-D25C-B7760D0E408A}"/>
                </a:ext>
              </a:extLst>
            </p:cNvPr>
            <p:cNvGrpSpPr/>
            <p:nvPr/>
          </p:nvGrpSpPr>
          <p:grpSpPr>
            <a:xfrm>
              <a:off x="1839747" y="5528392"/>
              <a:ext cx="125898" cy="377693"/>
              <a:chOff x="8305800" y="4038600"/>
              <a:chExt cx="228600" cy="685800"/>
            </a:xfrm>
          </p:grpSpPr>
          <p:sp>
            <p:nvSpPr>
              <p:cNvPr id="465" name="Trapezoid 464">
                <a:extLst>
                  <a:ext uri="{FF2B5EF4-FFF2-40B4-BE49-F238E27FC236}">
                    <a16:creationId xmlns:a16="http://schemas.microsoft.com/office/drawing/2014/main" id="{E1655552-4307-BA06-928E-EDA47BF07526}"/>
                  </a:ext>
                </a:extLst>
              </p:cNvPr>
              <p:cNvSpPr/>
              <p:nvPr/>
            </p:nvSpPr>
            <p:spPr>
              <a:xfrm>
                <a:off x="8305800" y="4267200"/>
                <a:ext cx="228600" cy="457200"/>
              </a:xfrm>
              <a:prstGeom prst="trapezoid">
                <a:avLst/>
              </a:prstGeom>
              <a:solidFill>
                <a:srgbClr val="CDB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Oval 477">
                <a:extLst>
                  <a:ext uri="{FF2B5EF4-FFF2-40B4-BE49-F238E27FC236}">
                    <a16:creationId xmlns:a16="http://schemas.microsoft.com/office/drawing/2014/main" id="{CBB2686B-01C6-2B52-4910-86FE7AA0E24C}"/>
                  </a:ext>
                </a:extLst>
              </p:cNvPr>
              <p:cNvSpPr/>
              <p:nvPr/>
            </p:nvSpPr>
            <p:spPr>
              <a:xfrm>
                <a:off x="8305800" y="4038600"/>
                <a:ext cx="228600" cy="3048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361">
              <a:extLst>
                <a:ext uri="{FF2B5EF4-FFF2-40B4-BE49-F238E27FC236}">
                  <a16:creationId xmlns:a16="http://schemas.microsoft.com/office/drawing/2014/main" id="{33953FDD-645F-1D74-53B0-1F2FCFF95008}"/>
                </a:ext>
              </a:extLst>
            </p:cNvPr>
            <p:cNvGrpSpPr/>
            <p:nvPr/>
          </p:nvGrpSpPr>
          <p:grpSpPr>
            <a:xfrm>
              <a:off x="2144953" y="5513132"/>
              <a:ext cx="125898" cy="377693"/>
              <a:chOff x="8305800" y="4038600"/>
              <a:chExt cx="228600" cy="685800"/>
            </a:xfrm>
          </p:grpSpPr>
          <p:sp>
            <p:nvSpPr>
              <p:cNvPr id="456" name="Trapezoid 455">
                <a:extLst>
                  <a:ext uri="{FF2B5EF4-FFF2-40B4-BE49-F238E27FC236}">
                    <a16:creationId xmlns:a16="http://schemas.microsoft.com/office/drawing/2014/main" id="{E6EC0135-BCFB-EBB5-2A38-936222800B3B}"/>
                  </a:ext>
                </a:extLst>
              </p:cNvPr>
              <p:cNvSpPr/>
              <p:nvPr/>
            </p:nvSpPr>
            <p:spPr>
              <a:xfrm>
                <a:off x="8305800" y="4267200"/>
                <a:ext cx="228600" cy="457200"/>
              </a:xfrm>
              <a:prstGeom prst="trapezoid">
                <a:avLst/>
              </a:prstGeom>
              <a:solidFill>
                <a:srgbClr val="CDB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Oval 463">
                <a:extLst>
                  <a:ext uri="{FF2B5EF4-FFF2-40B4-BE49-F238E27FC236}">
                    <a16:creationId xmlns:a16="http://schemas.microsoft.com/office/drawing/2014/main" id="{B016DACE-1B5B-0FB0-3E0A-AB63374DB689}"/>
                  </a:ext>
                </a:extLst>
              </p:cNvPr>
              <p:cNvSpPr/>
              <p:nvPr/>
            </p:nvSpPr>
            <p:spPr>
              <a:xfrm>
                <a:off x="8305800" y="4038600"/>
                <a:ext cx="228600" cy="3048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364">
              <a:extLst>
                <a:ext uri="{FF2B5EF4-FFF2-40B4-BE49-F238E27FC236}">
                  <a16:creationId xmlns:a16="http://schemas.microsoft.com/office/drawing/2014/main" id="{342BE5E5-1446-98B5-4F7A-D9866002E07F}"/>
                </a:ext>
              </a:extLst>
            </p:cNvPr>
            <p:cNvGrpSpPr/>
            <p:nvPr/>
          </p:nvGrpSpPr>
          <p:grpSpPr>
            <a:xfrm>
              <a:off x="2469235" y="5528392"/>
              <a:ext cx="125898" cy="377693"/>
              <a:chOff x="8305800" y="4038600"/>
              <a:chExt cx="228600" cy="685800"/>
            </a:xfrm>
          </p:grpSpPr>
          <p:sp>
            <p:nvSpPr>
              <p:cNvPr id="63" name="Trapezoid 62">
                <a:extLst>
                  <a:ext uri="{FF2B5EF4-FFF2-40B4-BE49-F238E27FC236}">
                    <a16:creationId xmlns:a16="http://schemas.microsoft.com/office/drawing/2014/main" id="{EEF5C2FD-DE2A-D64A-22E0-0B380515B3F2}"/>
                  </a:ext>
                </a:extLst>
              </p:cNvPr>
              <p:cNvSpPr/>
              <p:nvPr/>
            </p:nvSpPr>
            <p:spPr>
              <a:xfrm>
                <a:off x="8305800" y="4267200"/>
                <a:ext cx="228600" cy="457200"/>
              </a:xfrm>
              <a:prstGeom prst="trapezoid">
                <a:avLst/>
              </a:prstGeom>
              <a:solidFill>
                <a:srgbClr val="CDB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Oval 454">
                <a:extLst>
                  <a:ext uri="{FF2B5EF4-FFF2-40B4-BE49-F238E27FC236}">
                    <a16:creationId xmlns:a16="http://schemas.microsoft.com/office/drawing/2014/main" id="{53C39CA9-9448-F9DE-C43C-35017C91E52E}"/>
                  </a:ext>
                </a:extLst>
              </p:cNvPr>
              <p:cNvSpPr/>
              <p:nvPr/>
            </p:nvSpPr>
            <p:spPr>
              <a:xfrm>
                <a:off x="8305800" y="4038600"/>
                <a:ext cx="228600" cy="3048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372">
              <a:extLst>
                <a:ext uri="{FF2B5EF4-FFF2-40B4-BE49-F238E27FC236}">
                  <a16:creationId xmlns:a16="http://schemas.microsoft.com/office/drawing/2014/main" id="{7FA96577-AD74-3E15-3BB9-ACCE2326DDAA}"/>
                </a:ext>
              </a:extLst>
            </p:cNvPr>
            <p:cNvGrpSpPr/>
            <p:nvPr/>
          </p:nvGrpSpPr>
          <p:grpSpPr>
            <a:xfrm>
              <a:off x="1587952" y="4647108"/>
              <a:ext cx="1258977" cy="503591"/>
              <a:chOff x="7086600" y="228600"/>
              <a:chExt cx="2443018" cy="701964"/>
            </a:xfrm>
          </p:grpSpPr>
          <p:sp>
            <p:nvSpPr>
              <p:cNvPr id="58" name="Cross 57">
                <a:extLst>
                  <a:ext uri="{FF2B5EF4-FFF2-40B4-BE49-F238E27FC236}">
                    <a16:creationId xmlns:a16="http://schemas.microsoft.com/office/drawing/2014/main" id="{66209238-CA9A-7E4B-0CCB-91AD41F44F28}"/>
                  </a:ext>
                </a:extLst>
              </p:cNvPr>
              <p:cNvSpPr/>
              <p:nvPr/>
            </p:nvSpPr>
            <p:spPr>
              <a:xfrm>
                <a:off x="70866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ross 58">
                <a:extLst>
                  <a:ext uri="{FF2B5EF4-FFF2-40B4-BE49-F238E27FC236}">
                    <a16:creationId xmlns:a16="http://schemas.microsoft.com/office/drawing/2014/main" id="{0BE979B4-D38F-06F9-BCA2-082157FCA9F2}"/>
                  </a:ext>
                </a:extLst>
              </p:cNvPr>
              <p:cNvSpPr/>
              <p:nvPr/>
            </p:nvSpPr>
            <p:spPr>
              <a:xfrm>
                <a:off x="75438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ross 59">
                <a:extLst>
                  <a:ext uri="{FF2B5EF4-FFF2-40B4-BE49-F238E27FC236}">
                    <a16:creationId xmlns:a16="http://schemas.microsoft.com/office/drawing/2014/main" id="{E0D45BCF-AB1B-0A7B-470B-0701AD0DE032}"/>
                  </a:ext>
                </a:extLst>
              </p:cNvPr>
              <p:cNvSpPr/>
              <p:nvPr/>
            </p:nvSpPr>
            <p:spPr>
              <a:xfrm>
                <a:off x="80010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ross 60">
                <a:extLst>
                  <a:ext uri="{FF2B5EF4-FFF2-40B4-BE49-F238E27FC236}">
                    <a16:creationId xmlns:a16="http://schemas.microsoft.com/office/drawing/2014/main" id="{350AA462-0DAB-37B0-E9C3-5D950D657858}"/>
                  </a:ext>
                </a:extLst>
              </p:cNvPr>
              <p:cNvSpPr/>
              <p:nvPr/>
            </p:nvSpPr>
            <p:spPr>
              <a:xfrm>
                <a:off x="84582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ross 61">
                <a:extLst>
                  <a:ext uri="{FF2B5EF4-FFF2-40B4-BE49-F238E27FC236}">
                    <a16:creationId xmlns:a16="http://schemas.microsoft.com/office/drawing/2014/main" id="{0B92A27B-F2F7-2BE4-C5E4-2F846DC654A7}"/>
                  </a:ext>
                </a:extLst>
              </p:cNvPr>
              <p:cNvSpPr/>
              <p:nvPr/>
            </p:nvSpPr>
            <p:spPr>
              <a:xfrm>
                <a:off x="8920018" y="397164"/>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Cloud 47">
              <a:extLst>
                <a:ext uri="{FF2B5EF4-FFF2-40B4-BE49-F238E27FC236}">
                  <a16:creationId xmlns:a16="http://schemas.microsoft.com/office/drawing/2014/main" id="{9E11D031-5D2C-203E-37C0-D60B1C4EBF4F}"/>
                </a:ext>
              </a:extLst>
            </p:cNvPr>
            <p:cNvSpPr/>
            <p:nvPr/>
          </p:nvSpPr>
          <p:spPr>
            <a:xfrm>
              <a:off x="569010" y="492486"/>
              <a:ext cx="1018942" cy="1955161"/>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oud 48">
              <a:extLst>
                <a:ext uri="{FF2B5EF4-FFF2-40B4-BE49-F238E27FC236}">
                  <a16:creationId xmlns:a16="http://schemas.microsoft.com/office/drawing/2014/main" id="{1DD1EAF3-DC83-3093-2C26-2451AB9F6CDD}"/>
                </a:ext>
              </a:extLst>
            </p:cNvPr>
            <p:cNvSpPr/>
            <p:nvPr/>
          </p:nvSpPr>
          <p:spPr>
            <a:xfrm rot="20313725">
              <a:off x="1766537" y="612312"/>
              <a:ext cx="1007181" cy="1856794"/>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A6845AD0-C964-2972-D0FB-D063AD2CFBEF}"/>
                </a:ext>
              </a:extLst>
            </p:cNvPr>
            <p:cNvSpPr/>
            <p:nvPr/>
          </p:nvSpPr>
          <p:spPr>
            <a:xfrm>
              <a:off x="864108" y="381962"/>
              <a:ext cx="1578694" cy="2360782"/>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178">
              <a:extLst>
                <a:ext uri="{FF2B5EF4-FFF2-40B4-BE49-F238E27FC236}">
                  <a16:creationId xmlns:a16="http://schemas.microsoft.com/office/drawing/2014/main" id="{649E6C92-55CD-9FA9-7AB9-CD5796FC22AE}"/>
                </a:ext>
              </a:extLst>
            </p:cNvPr>
            <p:cNvSpPr/>
            <p:nvPr/>
          </p:nvSpPr>
          <p:spPr>
            <a:xfrm>
              <a:off x="580771" y="744281"/>
              <a:ext cx="2014362" cy="377693"/>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373">
              <a:extLst>
                <a:ext uri="{FF2B5EF4-FFF2-40B4-BE49-F238E27FC236}">
                  <a16:creationId xmlns:a16="http://schemas.microsoft.com/office/drawing/2014/main" id="{9751DAC3-C5AA-7815-5E28-E6E339AFF88A}"/>
                </a:ext>
              </a:extLst>
            </p:cNvPr>
            <p:cNvGrpSpPr/>
            <p:nvPr/>
          </p:nvGrpSpPr>
          <p:grpSpPr>
            <a:xfrm>
              <a:off x="580771" y="725207"/>
              <a:ext cx="2014362" cy="399865"/>
              <a:chOff x="7086600" y="228600"/>
              <a:chExt cx="2443018" cy="701964"/>
            </a:xfrm>
          </p:grpSpPr>
          <p:sp>
            <p:nvSpPr>
              <p:cNvPr id="53" name="Cross 52">
                <a:extLst>
                  <a:ext uri="{FF2B5EF4-FFF2-40B4-BE49-F238E27FC236}">
                    <a16:creationId xmlns:a16="http://schemas.microsoft.com/office/drawing/2014/main" id="{8805B2D0-4271-3B58-2384-E8F2E63D2F6E}"/>
                  </a:ext>
                </a:extLst>
              </p:cNvPr>
              <p:cNvSpPr/>
              <p:nvPr/>
            </p:nvSpPr>
            <p:spPr>
              <a:xfrm>
                <a:off x="70866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ross 53">
                <a:extLst>
                  <a:ext uri="{FF2B5EF4-FFF2-40B4-BE49-F238E27FC236}">
                    <a16:creationId xmlns:a16="http://schemas.microsoft.com/office/drawing/2014/main" id="{4876B787-171D-4D83-3C62-BCCA06982F47}"/>
                  </a:ext>
                </a:extLst>
              </p:cNvPr>
              <p:cNvSpPr/>
              <p:nvPr/>
            </p:nvSpPr>
            <p:spPr>
              <a:xfrm>
                <a:off x="75438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ross 54">
                <a:extLst>
                  <a:ext uri="{FF2B5EF4-FFF2-40B4-BE49-F238E27FC236}">
                    <a16:creationId xmlns:a16="http://schemas.microsoft.com/office/drawing/2014/main" id="{02C6A173-34DB-9D59-DB25-A67C2E4F1FBB}"/>
                  </a:ext>
                </a:extLst>
              </p:cNvPr>
              <p:cNvSpPr/>
              <p:nvPr/>
            </p:nvSpPr>
            <p:spPr>
              <a:xfrm>
                <a:off x="80010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ross 55">
                <a:extLst>
                  <a:ext uri="{FF2B5EF4-FFF2-40B4-BE49-F238E27FC236}">
                    <a16:creationId xmlns:a16="http://schemas.microsoft.com/office/drawing/2014/main" id="{6384156A-C0F4-ED79-3466-D8EAB806FC76}"/>
                  </a:ext>
                </a:extLst>
              </p:cNvPr>
              <p:cNvSpPr/>
              <p:nvPr/>
            </p:nvSpPr>
            <p:spPr>
              <a:xfrm>
                <a:off x="84582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ross 56">
                <a:extLst>
                  <a:ext uri="{FF2B5EF4-FFF2-40B4-BE49-F238E27FC236}">
                    <a16:creationId xmlns:a16="http://schemas.microsoft.com/office/drawing/2014/main" id="{FB7EE2D8-6D1B-B4CB-EF43-AC45A71DEE46}"/>
                  </a:ext>
                </a:extLst>
              </p:cNvPr>
              <p:cNvSpPr/>
              <p:nvPr/>
            </p:nvSpPr>
            <p:spPr>
              <a:xfrm>
                <a:off x="8920018" y="397164"/>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81" name="Group 480">
            <a:extLst>
              <a:ext uri="{FF2B5EF4-FFF2-40B4-BE49-F238E27FC236}">
                <a16:creationId xmlns:a16="http://schemas.microsoft.com/office/drawing/2014/main" id="{491C595F-CC52-72AF-DC01-06490D500787}"/>
              </a:ext>
            </a:extLst>
          </p:cNvPr>
          <p:cNvGrpSpPr/>
          <p:nvPr/>
        </p:nvGrpSpPr>
        <p:grpSpPr>
          <a:xfrm>
            <a:off x="1312303" y="3461244"/>
            <a:ext cx="1871864" cy="1308953"/>
            <a:chOff x="3480816" y="1417320"/>
            <a:chExt cx="4105975" cy="2871216"/>
          </a:xfrm>
          <a:solidFill>
            <a:schemeClr val="accent6">
              <a:lumMod val="50000"/>
            </a:schemeClr>
          </a:solidFill>
        </p:grpSpPr>
        <p:grpSp>
          <p:nvGrpSpPr>
            <p:cNvPr id="482" name="Group 481">
              <a:extLst>
                <a:ext uri="{FF2B5EF4-FFF2-40B4-BE49-F238E27FC236}">
                  <a16:creationId xmlns:a16="http://schemas.microsoft.com/office/drawing/2014/main" id="{290464B8-858E-73A5-1B1A-AC71AB2A06C5}"/>
                </a:ext>
              </a:extLst>
            </p:cNvPr>
            <p:cNvGrpSpPr/>
            <p:nvPr/>
          </p:nvGrpSpPr>
          <p:grpSpPr>
            <a:xfrm>
              <a:off x="4489705" y="1779294"/>
              <a:ext cx="1630864" cy="1887450"/>
              <a:chOff x="7653422" y="1435608"/>
              <a:chExt cx="2769586" cy="3757446"/>
            </a:xfrm>
            <a:grpFill/>
          </p:grpSpPr>
          <p:sp>
            <p:nvSpPr>
              <p:cNvPr id="492" name="Rectangle 2">
                <a:extLst>
                  <a:ext uri="{FF2B5EF4-FFF2-40B4-BE49-F238E27FC236}">
                    <a16:creationId xmlns:a16="http://schemas.microsoft.com/office/drawing/2014/main" id="{8877B23F-7CDC-A12F-E70E-89FD9CCCB006}"/>
                  </a:ext>
                </a:extLst>
              </p:cNvPr>
              <p:cNvSpPr/>
              <p:nvPr/>
            </p:nvSpPr>
            <p:spPr>
              <a:xfrm>
                <a:off x="8910733" y="3730751"/>
                <a:ext cx="289922" cy="1462303"/>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Freeform: Shape 492">
                <a:extLst>
                  <a:ext uri="{FF2B5EF4-FFF2-40B4-BE49-F238E27FC236}">
                    <a16:creationId xmlns:a16="http://schemas.microsoft.com/office/drawing/2014/main" id="{CD3A0FD2-E7E9-42CC-7DFF-03649FCAB200}"/>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83" name="Group 482">
              <a:extLst>
                <a:ext uri="{FF2B5EF4-FFF2-40B4-BE49-F238E27FC236}">
                  <a16:creationId xmlns:a16="http://schemas.microsoft.com/office/drawing/2014/main" id="{FB14C576-7D34-B67C-6790-D78F01979542}"/>
                </a:ext>
              </a:extLst>
            </p:cNvPr>
            <p:cNvGrpSpPr/>
            <p:nvPr/>
          </p:nvGrpSpPr>
          <p:grpSpPr>
            <a:xfrm>
              <a:off x="5218177" y="1636776"/>
              <a:ext cx="1822482" cy="2109216"/>
              <a:chOff x="7653422" y="1435608"/>
              <a:chExt cx="2769586" cy="3757446"/>
            </a:xfrm>
            <a:grpFill/>
          </p:grpSpPr>
          <p:sp>
            <p:nvSpPr>
              <p:cNvPr id="490" name="Rectangle 2">
                <a:extLst>
                  <a:ext uri="{FF2B5EF4-FFF2-40B4-BE49-F238E27FC236}">
                    <a16:creationId xmlns:a16="http://schemas.microsoft.com/office/drawing/2014/main" id="{0F895DD6-BFB9-3F1F-94BD-4AFBDECB51FA}"/>
                  </a:ext>
                </a:extLst>
              </p:cNvPr>
              <p:cNvSpPr/>
              <p:nvPr/>
            </p:nvSpPr>
            <p:spPr>
              <a:xfrm>
                <a:off x="8910733" y="3730751"/>
                <a:ext cx="289922" cy="146230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Freeform: Shape 490">
                <a:extLst>
                  <a:ext uri="{FF2B5EF4-FFF2-40B4-BE49-F238E27FC236}">
                    <a16:creationId xmlns:a16="http://schemas.microsoft.com/office/drawing/2014/main" id="{8F292277-DAAD-A599-B1FA-54E7C7F53BC6}"/>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84" name="Group 483">
              <a:extLst>
                <a:ext uri="{FF2B5EF4-FFF2-40B4-BE49-F238E27FC236}">
                  <a16:creationId xmlns:a16="http://schemas.microsoft.com/office/drawing/2014/main" id="{41AAEC28-D80D-F40C-76D4-46B369E7BECA}"/>
                </a:ext>
              </a:extLst>
            </p:cNvPr>
            <p:cNvGrpSpPr/>
            <p:nvPr/>
          </p:nvGrpSpPr>
          <p:grpSpPr>
            <a:xfrm>
              <a:off x="3480816" y="1417320"/>
              <a:ext cx="2162223" cy="2502408"/>
              <a:chOff x="7653422" y="1435608"/>
              <a:chExt cx="2769586" cy="3757446"/>
            </a:xfrm>
            <a:grpFill/>
          </p:grpSpPr>
          <p:sp>
            <p:nvSpPr>
              <p:cNvPr id="488" name="Rectangle 2">
                <a:extLst>
                  <a:ext uri="{FF2B5EF4-FFF2-40B4-BE49-F238E27FC236}">
                    <a16:creationId xmlns:a16="http://schemas.microsoft.com/office/drawing/2014/main" id="{E564989C-C7DF-E711-EF3B-3266E4BA18A2}"/>
                  </a:ext>
                </a:extLst>
              </p:cNvPr>
              <p:cNvSpPr/>
              <p:nvPr/>
            </p:nvSpPr>
            <p:spPr>
              <a:xfrm>
                <a:off x="8910733" y="3730751"/>
                <a:ext cx="289922" cy="1462303"/>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Freeform: Shape 488">
                <a:extLst>
                  <a:ext uri="{FF2B5EF4-FFF2-40B4-BE49-F238E27FC236}">
                    <a16:creationId xmlns:a16="http://schemas.microsoft.com/office/drawing/2014/main" id="{684DC07D-499E-0B3A-CEF9-BB33B2E85D97}"/>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85" name="Group 484">
              <a:extLst>
                <a:ext uri="{FF2B5EF4-FFF2-40B4-BE49-F238E27FC236}">
                  <a16:creationId xmlns:a16="http://schemas.microsoft.com/office/drawing/2014/main" id="{43201180-9235-9A0C-BF39-CCF039412421}"/>
                </a:ext>
              </a:extLst>
            </p:cNvPr>
            <p:cNvGrpSpPr/>
            <p:nvPr/>
          </p:nvGrpSpPr>
          <p:grpSpPr>
            <a:xfrm>
              <a:off x="5394961" y="1751862"/>
              <a:ext cx="2191830" cy="2536674"/>
              <a:chOff x="7653422" y="1435608"/>
              <a:chExt cx="2769586" cy="3757446"/>
            </a:xfrm>
            <a:grpFill/>
          </p:grpSpPr>
          <p:sp>
            <p:nvSpPr>
              <p:cNvPr id="486" name="Rectangle 2">
                <a:extLst>
                  <a:ext uri="{FF2B5EF4-FFF2-40B4-BE49-F238E27FC236}">
                    <a16:creationId xmlns:a16="http://schemas.microsoft.com/office/drawing/2014/main" id="{C62CA771-C794-7B92-2D12-2B11D6531B07}"/>
                  </a:ext>
                </a:extLst>
              </p:cNvPr>
              <p:cNvSpPr/>
              <p:nvPr/>
            </p:nvSpPr>
            <p:spPr>
              <a:xfrm>
                <a:off x="8910733" y="3730751"/>
                <a:ext cx="289922" cy="1462303"/>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7" name="Freeform: Shape 486">
                <a:extLst>
                  <a:ext uri="{FF2B5EF4-FFF2-40B4-BE49-F238E27FC236}">
                    <a16:creationId xmlns:a16="http://schemas.microsoft.com/office/drawing/2014/main" id="{BC3F9912-AF76-7380-2B9E-9BD534917A37}"/>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Tree>
    <p:extLst>
      <p:ext uri="{BB962C8B-B14F-4D97-AF65-F5344CB8AC3E}">
        <p14:creationId xmlns:p14="http://schemas.microsoft.com/office/powerpoint/2010/main" val="98185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7"/>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animEffect transition="in" filter="wipe(down)">
                                      <p:cBhvr>
                                        <p:cTn id="9" dur="580">
                                          <p:stCondLst>
                                            <p:cond delay="0"/>
                                          </p:stCondLst>
                                        </p:cTn>
                                        <p:tgtEl>
                                          <p:spTgt spid="21"/>
                                        </p:tgtEl>
                                      </p:cBhvr>
                                    </p:animEffect>
                                    <p:anim calcmode="lin" valueType="num">
                                      <p:cBhvr>
                                        <p:cTn id="1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5" dur="26">
                                          <p:stCondLst>
                                            <p:cond delay="650"/>
                                          </p:stCondLst>
                                        </p:cTn>
                                        <p:tgtEl>
                                          <p:spTgt spid="21"/>
                                        </p:tgtEl>
                                      </p:cBhvr>
                                      <p:to x="100000" y="60000"/>
                                    </p:animScale>
                                    <p:animScale>
                                      <p:cBhvr>
                                        <p:cTn id="16" dur="166" decel="50000">
                                          <p:stCondLst>
                                            <p:cond delay="676"/>
                                          </p:stCondLst>
                                        </p:cTn>
                                        <p:tgtEl>
                                          <p:spTgt spid="21"/>
                                        </p:tgtEl>
                                      </p:cBhvr>
                                      <p:to x="100000" y="100000"/>
                                    </p:animScale>
                                    <p:animScale>
                                      <p:cBhvr>
                                        <p:cTn id="17" dur="26">
                                          <p:stCondLst>
                                            <p:cond delay="1312"/>
                                          </p:stCondLst>
                                        </p:cTn>
                                        <p:tgtEl>
                                          <p:spTgt spid="21"/>
                                        </p:tgtEl>
                                      </p:cBhvr>
                                      <p:to x="100000" y="80000"/>
                                    </p:animScale>
                                    <p:animScale>
                                      <p:cBhvr>
                                        <p:cTn id="18" dur="166" decel="50000">
                                          <p:stCondLst>
                                            <p:cond delay="1338"/>
                                          </p:stCondLst>
                                        </p:cTn>
                                        <p:tgtEl>
                                          <p:spTgt spid="21"/>
                                        </p:tgtEl>
                                      </p:cBhvr>
                                      <p:to x="100000" y="100000"/>
                                    </p:animScale>
                                    <p:animScale>
                                      <p:cBhvr>
                                        <p:cTn id="19" dur="26">
                                          <p:stCondLst>
                                            <p:cond delay="1642"/>
                                          </p:stCondLst>
                                        </p:cTn>
                                        <p:tgtEl>
                                          <p:spTgt spid="21"/>
                                        </p:tgtEl>
                                      </p:cBhvr>
                                      <p:to x="100000" y="90000"/>
                                    </p:animScale>
                                    <p:animScale>
                                      <p:cBhvr>
                                        <p:cTn id="20" dur="166" decel="50000">
                                          <p:stCondLst>
                                            <p:cond delay="1668"/>
                                          </p:stCondLst>
                                        </p:cTn>
                                        <p:tgtEl>
                                          <p:spTgt spid="21"/>
                                        </p:tgtEl>
                                      </p:cBhvr>
                                      <p:to x="100000" y="100000"/>
                                    </p:animScale>
                                    <p:animScale>
                                      <p:cBhvr>
                                        <p:cTn id="21" dur="26">
                                          <p:stCondLst>
                                            <p:cond delay="1808"/>
                                          </p:stCondLst>
                                        </p:cTn>
                                        <p:tgtEl>
                                          <p:spTgt spid="21"/>
                                        </p:tgtEl>
                                      </p:cBhvr>
                                      <p:to x="100000" y="95000"/>
                                    </p:animScale>
                                    <p:animScale>
                                      <p:cBhvr>
                                        <p:cTn id="22" dur="166" decel="50000">
                                          <p:stCondLst>
                                            <p:cond delay="1834"/>
                                          </p:stCondLst>
                                        </p:cTn>
                                        <p:tgtEl>
                                          <p:spTgt spid="21"/>
                                        </p:tgtEl>
                                      </p:cBhvr>
                                      <p:to x="100000" y="100000"/>
                                    </p:animScale>
                                  </p:childTnLst>
                                </p:cTn>
                              </p:par>
                              <p:par>
                                <p:cTn id="23" presetID="26"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80">
                                          <p:stCondLst>
                                            <p:cond delay="0"/>
                                          </p:stCondLst>
                                        </p:cTn>
                                        <p:tgtEl>
                                          <p:spTgt spid="14"/>
                                        </p:tgtEl>
                                      </p:cBhvr>
                                    </p:animEffect>
                                    <p:anim calcmode="lin" valueType="num">
                                      <p:cBhvr>
                                        <p:cTn id="2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1" dur="26">
                                          <p:stCondLst>
                                            <p:cond delay="650"/>
                                          </p:stCondLst>
                                        </p:cTn>
                                        <p:tgtEl>
                                          <p:spTgt spid="14"/>
                                        </p:tgtEl>
                                      </p:cBhvr>
                                      <p:to x="100000" y="60000"/>
                                    </p:animScale>
                                    <p:animScale>
                                      <p:cBhvr>
                                        <p:cTn id="32" dur="166" decel="50000">
                                          <p:stCondLst>
                                            <p:cond delay="676"/>
                                          </p:stCondLst>
                                        </p:cTn>
                                        <p:tgtEl>
                                          <p:spTgt spid="14"/>
                                        </p:tgtEl>
                                      </p:cBhvr>
                                      <p:to x="100000" y="100000"/>
                                    </p:animScale>
                                    <p:animScale>
                                      <p:cBhvr>
                                        <p:cTn id="33" dur="26">
                                          <p:stCondLst>
                                            <p:cond delay="1312"/>
                                          </p:stCondLst>
                                        </p:cTn>
                                        <p:tgtEl>
                                          <p:spTgt spid="14"/>
                                        </p:tgtEl>
                                      </p:cBhvr>
                                      <p:to x="100000" y="80000"/>
                                    </p:animScale>
                                    <p:animScale>
                                      <p:cBhvr>
                                        <p:cTn id="34" dur="166" decel="50000">
                                          <p:stCondLst>
                                            <p:cond delay="1338"/>
                                          </p:stCondLst>
                                        </p:cTn>
                                        <p:tgtEl>
                                          <p:spTgt spid="14"/>
                                        </p:tgtEl>
                                      </p:cBhvr>
                                      <p:to x="100000" y="100000"/>
                                    </p:animScale>
                                    <p:animScale>
                                      <p:cBhvr>
                                        <p:cTn id="35" dur="26">
                                          <p:stCondLst>
                                            <p:cond delay="1642"/>
                                          </p:stCondLst>
                                        </p:cTn>
                                        <p:tgtEl>
                                          <p:spTgt spid="14"/>
                                        </p:tgtEl>
                                      </p:cBhvr>
                                      <p:to x="100000" y="90000"/>
                                    </p:animScale>
                                    <p:animScale>
                                      <p:cBhvr>
                                        <p:cTn id="36" dur="166" decel="50000">
                                          <p:stCondLst>
                                            <p:cond delay="1668"/>
                                          </p:stCondLst>
                                        </p:cTn>
                                        <p:tgtEl>
                                          <p:spTgt spid="14"/>
                                        </p:tgtEl>
                                      </p:cBhvr>
                                      <p:to x="100000" y="100000"/>
                                    </p:animScale>
                                    <p:animScale>
                                      <p:cBhvr>
                                        <p:cTn id="37" dur="26">
                                          <p:stCondLst>
                                            <p:cond delay="1808"/>
                                          </p:stCondLst>
                                        </p:cTn>
                                        <p:tgtEl>
                                          <p:spTgt spid="14"/>
                                        </p:tgtEl>
                                      </p:cBhvr>
                                      <p:to x="100000" y="95000"/>
                                    </p:animScale>
                                    <p:animScale>
                                      <p:cBhvr>
                                        <p:cTn id="38" dur="166" decel="50000">
                                          <p:stCondLst>
                                            <p:cond delay="1834"/>
                                          </p:stCondLst>
                                        </p:cTn>
                                        <p:tgtEl>
                                          <p:spTgt spid="14"/>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80">
                                          <p:stCondLst>
                                            <p:cond delay="0"/>
                                          </p:stCondLst>
                                        </p:cTn>
                                        <p:tgtEl>
                                          <p:spTgt spid="13"/>
                                        </p:tgtEl>
                                      </p:cBhvr>
                                    </p:animEffect>
                                    <p:anim calcmode="lin" valueType="num">
                                      <p:cBhvr>
                                        <p:cTn id="4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7" dur="26">
                                          <p:stCondLst>
                                            <p:cond delay="650"/>
                                          </p:stCondLst>
                                        </p:cTn>
                                        <p:tgtEl>
                                          <p:spTgt spid="13"/>
                                        </p:tgtEl>
                                      </p:cBhvr>
                                      <p:to x="100000" y="60000"/>
                                    </p:animScale>
                                    <p:animScale>
                                      <p:cBhvr>
                                        <p:cTn id="48" dur="166" decel="50000">
                                          <p:stCondLst>
                                            <p:cond delay="676"/>
                                          </p:stCondLst>
                                        </p:cTn>
                                        <p:tgtEl>
                                          <p:spTgt spid="13"/>
                                        </p:tgtEl>
                                      </p:cBhvr>
                                      <p:to x="100000" y="100000"/>
                                    </p:animScale>
                                    <p:animScale>
                                      <p:cBhvr>
                                        <p:cTn id="49" dur="26">
                                          <p:stCondLst>
                                            <p:cond delay="1312"/>
                                          </p:stCondLst>
                                        </p:cTn>
                                        <p:tgtEl>
                                          <p:spTgt spid="13"/>
                                        </p:tgtEl>
                                      </p:cBhvr>
                                      <p:to x="100000" y="80000"/>
                                    </p:animScale>
                                    <p:animScale>
                                      <p:cBhvr>
                                        <p:cTn id="50" dur="166" decel="50000">
                                          <p:stCondLst>
                                            <p:cond delay="1338"/>
                                          </p:stCondLst>
                                        </p:cTn>
                                        <p:tgtEl>
                                          <p:spTgt spid="13"/>
                                        </p:tgtEl>
                                      </p:cBhvr>
                                      <p:to x="100000" y="100000"/>
                                    </p:animScale>
                                    <p:animScale>
                                      <p:cBhvr>
                                        <p:cTn id="51" dur="26">
                                          <p:stCondLst>
                                            <p:cond delay="1642"/>
                                          </p:stCondLst>
                                        </p:cTn>
                                        <p:tgtEl>
                                          <p:spTgt spid="13"/>
                                        </p:tgtEl>
                                      </p:cBhvr>
                                      <p:to x="100000" y="90000"/>
                                    </p:animScale>
                                    <p:animScale>
                                      <p:cBhvr>
                                        <p:cTn id="52" dur="166" decel="50000">
                                          <p:stCondLst>
                                            <p:cond delay="1668"/>
                                          </p:stCondLst>
                                        </p:cTn>
                                        <p:tgtEl>
                                          <p:spTgt spid="13"/>
                                        </p:tgtEl>
                                      </p:cBhvr>
                                      <p:to x="100000" y="100000"/>
                                    </p:animScale>
                                    <p:animScale>
                                      <p:cBhvr>
                                        <p:cTn id="53" dur="26">
                                          <p:stCondLst>
                                            <p:cond delay="1808"/>
                                          </p:stCondLst>
                                        </p:cTn>
                                        <p:tgtEl>
                                          <p:spTgt spid="13"/>
                                        </p:tgtEl>
                                      </p:cBhvr>
                                      <p:to x="100000" y="95000"/>
                                    </p:animScale>
                                    <p:animScale>
                                      <p:cBhvr>
                                        <p:cTn id="54" dur="166" decel="50000">
                                          <p:stCondLst>
                                            <p:cond delay="1834"/>
                                          </p:stCondLst>
                                        </p:cTn>
                                        <p:tgtEl>
                                          <p:spTgt spid="13"/>
                                        </p:tgtEl>
                                      </p:cBhvr>
                                      <p:to x="100000" y="100000"/>
                                    </p:animScale>
                                  </p:childTnLst>
                                </p:cTn>
                              </p:par>
                              <p:par>
                                <p:cTn id="55" presetID="2" presetClass="exit" presetSubtype="12" fill="hold" nodeType="withEffect">
                                  <p:stCondLst>
                                    <p:cond delay="0"/>
                                  </p:stCondLst>
                                  <p:childTnLst>
                                    <p:anim calcmode="lin" valueType="num">
                                      <p:cBhvr additive="base">
                                        <p:cTn id="56" dur="2000"/>
                                        <p:tgtEl>
                                          <p:spTgt spid="13"/>
                                        </p:tgtEl>
                                        <p:attrNameLst>
                                          <p:attrName>ppt_x</p:attrName>
                                        </p:attrNameLst>
                                      </p:cBhvr>
                                      <p:tavLst>
                                        <p:tav tm="0">
                                          <p:val>
                                            <p:strVal val="ppt_x"/>
                                          </p:val>
                                        </p:tav>
                                        <p:tav tm="100000">
                                          <p:val>
                                            <p:strVal val="0-ppt_w/2"/>
                                          </p:val>
                                        </p:tav>
                                      </p:tavLst>
                                    </p:anim>
                                    <p:anim calcmode="lin" valueType="num">
                                      <p:cBhvr additive="base">
                                        <p:cTn id="57" dur="2000"/>
                                        <p:tgtEl>
                                          <p:spTgt spid="13"/>
                                        </p:tgtEl>
                                        <p:attrNameLst>
                                          <p:attrName>ppt_y</p:attrName>
                                        </p:attrNameLst>
                                      </p:cBhvr>
                                      <p:tavLst>
                                        <p:tav tm="0">
                                          <p:val>
                                            <p:strVal val="ppt_y"/>
                                          </p:val>
                                        </p:tav>
                                        <p:tav tm="100000">
                                          <p:val>
                                            <p:strVal val="1+ppt_h/2"/>
                                          </p:val>
                                        </p:tav>
                                      </p:tavLst>
                                    </p:anim>
                                    <p:set>
                                      <p:cBhvr>
                                        <p:cTn id="58" dur="1" fill="hold">
                                          <p:stCondLst>
                                            <p:cond delay="1999"/>
                                          </p:stCondLst>
                                        </p:cTn>
                                        <p:tgtEl>
                                          <p:spTgt spid="13"/>
                                        </p:tgtEl>
                                        <p:attrNameLst>
                                          <p:attrName>style.visibility</p:attrName>
                                        </p:attrNameLst>
                                      </p:cBhvr>
                                      <p:to>
                                        <p:strVal val="hidden"/>
                                      </p:to>
                                    </p:set>
                                  </p:childTnLst>
                                </p:cTn>
                              </p:par>
                              <p:par>
                                <p:cTn id="59" presetID="2" presetClass="exit" presetSubtype="12" fill="hold" nodeType="withEffect">
                                  <p:stCondLst>
                                    <p:cond delay="0"/>
                                  </p:stCondLst>
                                  <p:childTnLst>
                                    <p:anim calcmode="lin" valueType="num">
                                      <p:cBhvr additive="base">
                                        <p:cTn id="60" dur="2000"/>
                                        <p:tgtEl>
                                          <p:spTgt spid="14"/>
                                        </p:tgtEl>
                                        <p:attrNameLst>
                                          <p:attrName>ppt_x</p:attrName>
                                        </p:attrNameLst>
                                      </p:cBhvr>
                                      <p:tavLst>
                                        <p:tav tm="0">
                                          <p:val>
                                            <p:strVal val="ppt_x"/>
                                          </p:val>
                                        </p:tav>
                                        <p:tav tm="100000">
                                          <p:val>
                                            <p:strVal val="0-ppt_w/2"/>
                                          </p:val>
                                        </p:tav>
                                      </p:tavLst>
                                    </p:anim>
                                    <p:anim calcmode="lin" valueType="num">
                                      <p:cBhvr additive="base">
                                        <p:cTn id="61" dur="2000"/>
                                        <p:tgtEl>
                                          <p:spTgt spid="14"/>
                                        </p:tgtEl>
                                        <p:attrNameLst>
                                          <p:attrName>ppt_y</p:attrName>
                                        </p:attrNameLst>
                                      </p:cBhvr>
                                      <p:tavLst>
                                        <p:tav tm="0">
                                          <p:val>
                                            <p:strVal val="ppt_y"/>
                                          </p:val>
                                        </p:tav>
                                        <p:tav tm="100000">
                                          <p:val>
                                            <p:strVal val="1+ppt_h/2"/>
                                          </p:val>
                                        </p:tav>
                                      </p:tavLst>
                                    </p:anim>
                                    <p:set>
                                      <p:cBhvr>
                                        <p:cTn id="62" dur="1" fill="hold">
                                          <p:stCondLst>
                                            <p:cond delay="1999"/>
                                          </p:stCondLst>
                                        </p:cTn>
                                        <p:tgtEl>
                                          <p:spTgt spid="14"/>
                                        </p:tgtEl>
                                        <p:attrNameLst>
                                          <p:attrName>style.visibility</p:attrName>
                                        </p:attrNameLst>
                                      </p:cBhvr>
                                      <p:to>
                                        <p:strVal val="hidden"/>
                                      </p:to>
                                    </p:set>
                                  </p:childTnLst>
                                </p:cTn>
                              </p:par>
                              <p:par>
                                <p:cTn id="63" presetID="2" presetClass="exit" presetSubtype="12" fill="hold" nodeType="withEffect">
                                  <p:stCondLst>
                                    <p:cond delay="0"/>
                                  </p:stCondLst>
                                  <p:childTnLst>
                                    <p:anim calcmode="lin" valueType="num">
                                      <p:cBhvr additive="base">
                                        <p:cTn id="64" dur="2000"/>
                                        <p:tgtEl>
                                          <p:spTgt spid="21"/>
                                        </p:tgtEl>
                                        <p:attrNameLst>
                                          <p:attrName>ppt_x</p:attrName>
                                        </p:attrNameLst>
                                      </p:cBhvr>
                                      <p:tavLst>
                                        <p:tav tm="0">
                                          <p:val>
                                            <p:strVal val="ppt_x"/>
                                          </p:val>
                                        </p:tav>
                                        <p:tav tm="100000">
                                          <p:val>
                                            <p:strVal val="0-ppt_w/2"/>
                                          </p:val>
                                        </p:tav>
                                      </p:tavLst>
                                    </p:anim>
                                    <p:anim calcmode="lin" valueType="num">
                                      <p:cBhvr additive="base">
                                        <p:cTn id="65" dur="2000"/>
                                        <p:tgtEl>
                                          <p:spTgt spid="21"/>
                                        </p:tgtEl>
                                        <p:attrNameLst>
                                          <p:attrName>ppt_y</p:attrName>
                                        </p:attrNameLst>
                                      </p:cBhvr>
                                      <p:tavLst>
                                        <p:tav tm="0">
                                          <p:val>
                                            <p:strVal val="ppt_y"/>
                                          </p:val>
                                        </p:tav>
                                        <p:tav tm="100000">
                                          <p:val>
                                            <p:strVal val="1+ppt_h/2"/>
                                          </p:val>
                                        </p:tav>
                                      </p:tavLst>
                                    </p:anim>
                                    <p:set>
                                      <p:cBhvr>
                                        <p:cTn id="66" dur="1" fill="hold">
                                          <p:stCondLst>
                                            <p:cond delay="1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3AA32BF2-9EB8-4DF9-99D9-5B53D92F0E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24000" y="0"/>
            <a:ext cx="9144000" cy="830997"/>
          </a:xfrm>
          <a:prstGeom prst="rect">
            <a:avLst/>
          </a:prstGeom>
          <a:noFill/>
        </p:spPr>
        <p:txBody>
          <a:bodyPr wrap="square" rtlCol="0">
            <a:spAutoFit/>
          </a:bodyPr>
          <a:lstStyle/>
          <a:p>
            <a:pPr algn="ctr"/>
            <a:r>
              <a:rPr lang="en-US" sz="4800" dirty="0">
                <a:latin typeface="Lucida Calligraphy" pitchFamily="66" charset="0"/>
              </a:rPr>
              <a:t>King </a:t>
            </a:r>
            <a:r>
              <a:rPr lang="en-US" sz="4800" dirty="0" err="1">
                <a:latin typeface="Lucida Calligraphy" pitchFamily="66" charset="0"/>
              </a:rPr>
              <a:t>Limhi</a:t>
            </a:r>
            <a:endParaRPr lang="en-US" sz="4800" dirty="0">
              <a:latin typeface="Lucida Calligraphy" pitchFamily="66" charset="0"/>
            </a:endParaRPr>
          </a:p>
        </p:txBody>
      </p:sp>
      <p:sp>
        <p:nvSpPr>
          <p:cNvPr id="87" name="TextBox 86"/>
          <p:cNvSpPr txBox="1"/>
          <p:nvPr/>
        </p:nvSpPr>
        <p:spPr>
          <a:xfrm>
            <a:off x="210312" y="1383793"/>
            <a:ext cx="6525768" cy="5016758"/>
          </a:xfrm>
          <a:prstGeom prst="rect">
            <a:avLst/>
          </a:prstGeom>
          <a:noFill/>
        </p:spPr>
        <p:txBody>
          <a:bodyPr wrap="square" rtlCol="0">
            <a:spAutoFit/>
          </a:bodyPr>
          <a:lstStyle/>
          <a:p>
            <a:r>
              <a:rPr lang="en-US" sz="2000" b="1" dirty="0"/>
              <a:t>He was the son of King Noah and grandson of </a:t>
            </a:r>
            <a:r>
              <a:rPr lang="en-US" sz="2000" b="1" dirty="0" err="1"/>
              <a:t>Zeniff</a:t>
            </a:r>
            <a:endParaRPr lang="en-US" sz="2000" b="1" dirty="0"/>
          </a:p>
          <a:p>
            <a:endParaRPr lang="en-US" sz="2000" b="1" dirty="0"/>
          </a:p>
          <a:p>
            <a:r>
              <a:rPr lang="en-US" sz="2000" b="1" dirty="0"/>
              <a:t>He was appointed king by the voice of the people around 145 BC, but ascension to power began around 150 BC</a:t>
            </a:r>
          </a:p>
          <a:p>
            <a:endParaRPr lang="en-US" sz="2000" b="1" dirty="0"/>
          </a:p>
          <a:p>
            <a:r>
              <a:rPr lang="en-US" sz="2000" b="1" dirty="0"/>
              <a:t>He was the last of the </a:t>
            </a:r>
            <a:r>
              <a:rPr lang="en-US" sz="2000" b="1" dirty="0" err="1"/>
              <a:t>Nephite</a:t>
            </a:r>
            <a:r>
              <a:rPr lang="en-US" sz="2000" b="1" dirty="0"/>
              <a:t> kings in the colony established by </a:t>
            </a:r>
            <a:r>
              <a:rPr lang="en-US" sz="2000" b="1" dirty="0" err="1"/>
              <a:t>Zeniff</a:t>
            </a:r>
            <a:r>
              <a:rPr lang="en-US" sz="2000" b="1" dirty="0"/>
              <a:t> among the </a:t>
            </a:r>
            <a:r>
              <a:rPr lang="en-US" sz="2000" b="1" dirty="0" err="1"/>
              <a:t>Lamanites</a:t>
            </a:r>
            <a:r>
              <a:rPr lang="en-US" sz="2000" b="1" dirty="0"/>
              <a:t> in the land of Nephi</a:t>
            </a:r>
          </a:p>
          <a:p>
            <a:endParaRPr lang="en-US" sz="2000" b="1" dirty="0"/>
          </a:p>
          <a:p>
            <a:r>
              <a:rPr lang="en-US" sz="2000" b="1" dirty="0"/>
              <a:t>He did not search after the wicked ways of his father, Noah</a:t>
            </a:r>
          </a:p>
          <a:p>
            <a:endParaRPr lang="en-US" sz="2000" b="1" dirty="0"/>
          </a:p>
          <a:p>
            <a:r>
              <a:rPr lang="en-US" sz="2000" b="1" dirty="0"/>
              <a:t>He served as a spiritual guide for his people</a:t>
            </a:r>
          </a:p>
          <a:p>
            <a:endParaRPr lang="en-US" sz="2000" b="1" dirty="0"/>
          </a:p>
          <a:p>
            <a:r>
              <a:rPr lang="en-US" sz="2000" b="1" dirty="0"/>
              <a:t>He sought to escape the bondage his people were in with the Lamanites and ruled in an atmosphere of constant fear of Lamanite attack and retribution</a:t>
            </a:r>
          </a:p>
        </p:txBody>
      </p:sp>
      <p:sp>
        <p:nvSpPr>
          <p:cNvPr id="153" name="TextBox 152"/>
          <p:cNvSpPr txBox="1"/>
          <p:nvPr/>
        </p:nvSpPr>
        <p:spPr>
          <a:xfrm>
            <a:off x="5815584" y="6550223"/>
            <a:ext cx="6248400" cy="307777"/>
          </a:xfrm>
          <a:prstGeom prst="rect">
            <a:avLst/>
          </a:prstGeom>
          <a:noFill/>
        </p:spPr>
        <p:txBody>
          <a:bodyPr wrap="square" rtlCol="0">
            <a:spAutoFit/>
          </a:bodyPr>
          <a:lstStyle/>
          <a:p>
            <a:pPr algn="r"/>
            <a:r>
              <a:rPr lang="en-US" sz="1400" dirty="0"/>
              <a:t>Who’s Who</a:t>
            </a:r>
          </a:p>
        </p:txBody>
      </p:sp>
      <p:grpSp>
        <p:nvGrpSpPr>
          <p:cNvPr id="6" name="Group 5">
            <a:extLst>
              <a:ext uri="{FF2B5EF4-FFF2-40B4-BE49-F238E27FC236}">
                <a16:creationId xmlns:a16="http://schemas.microsoft.com/office/drawing/2014/main" id="{B95B37E0-C6FB-38EB-30A1-103CF5A8A464}"/>
              </a:ext>
            </a:extLst>
          </p:cNvPr>
          <p:cNvGrpSpPr/>
          <p:nvPr/>
        </p:nvGrpSpPr>
        <p:grpSpPr>
          <a:xfrm>
            <a:off x="8282763" y="1383793"/>
            <a:ext cx="2203812" cy="4733097"/>
            <a:chOff x="3048000" y="304800"/>
            <a:chExt cx="2667000" cy="5727879"/>
          </a:xfrm>
        </p:grpSpPr>
        <p:sp>
          <p:nvSpPr>
            <p:cNvPr id="7" name="Cloud 6">
              <a:extLst>
                <a:ext uri="{FF2B5EF4-FFF2-40B4-BE49-F238E27FC236}">
                  <a16:creationId xmlns:a16="http://schemas.microsoft.com/office/drawing/2014/main" id="{D83C14F4-ED6E-A6C5-0C74-69C626BECD33}"/>
                </a:ext>
              </a:extLst>
            </p:cNvPr>
            <p:cNvSpPr/>
            <p:nvPr/>
          </p:nvSpPr>
          <p:spPr>
            <a:xfrm rot="12034747" flipH="1">
              <a:off x="3370244" y="914268"/>
              <a:ext cx="892274" cy="1511573"/>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loud 7">
              <a:extLst>
                <a:ext uri="{FF2B5EF4-FFF2-40B4-BE49-F238E27FC236}">
                  <a16:creationId xmlns:a16="http://schemas.microsoft.com/office/drawing/2014/main" id="{948EF0F5-14DA-9F43-692A-F98EF3933C12}"/>
                </a:ext>
              </a:extLst>
            </p:cNvPr>
            <p:cNvSpPr/>
            <p:nvPr/>
          </p:nvSpPr>
          <p:spPr>
            <a:xfrm rot="10233287">
              <a:off x="4772477" y="886550"/>
              <a:ext cx="804600" cy="1534162"/>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82ED54C-211D-8B2C-6E37-591536AABE95}"/>
                </a:ext>
              </a:extLst>
            </p:cNvPr>
            <p:cNvSpPr/>
            <p:nvPr/>
          </p:nvSpPr>
          <p:spPr>
            <a:xfrm>
              <a:off x="5167923" y="3685266"/>
              <a:ext cx="547077" cy="78869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6B3EC75-B61E-1055-1016-43B8BA468997}"/>
                </a:ext>
              </a:extLst>
            </p:cNvPr>
            <p:cNvSpPr/>
            <p:nvPr/>
          </p:nvSpPr>
          <p:spPr>
            <a:xfrm>
              <a:off x="3048000" y="3526884"/>
              <a:ext cx="547077" cy="87479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B64A49E-875F-EBB0-727E-089638E95302}"/>
                </a:ext>
              </a:extLst>
            </p:cNvPr>
            <p:cNvSpPr/>
            <p:nvPr/>
          </p:nvSpPr>
          <p:spPr>
            <a:xfrm>
              <a:off x="3914775" y="5257800"/>
              <a:ext cx="533400" cy="774879"/>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8A761FD-FF86-62E7-909E-06E0F8215F27}"/>
                </a:ext>
              </a:extLst>
            </p:cNvPr>
            <p:cNvSpPr/>
            <p:nvPr/>
          </p:nvSpPr>
          <p:spPr>
            <a:xfrm>
              <a:off x="4381500" y="5257800"/>
              <a:ext cx="533400" cy="774879"/>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64E0D155-19C6-4CA5-5205-2C8BED381AE1}"/>
                </a:ext>
              </a:extLst>
            </p:cNvPr>
            <p:cNvSpPr/>
            <p:nvPr/>
          </p:nvSpPr>
          <p:spPr>
            <a:xfrm rot="1996156">
              <a:off x="3231217" y="2524841"/>
              <a:ext cx="906285" cy="1630834"/>
            </a:xfrm>
            <a:prstGeom prst="trapezoid">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C1F12950-191A-E8B0-8C33-8B602FEBD815}"/>
                </a:ext>
              </a:extLst>
            </p:cNvPr>
            <p:cNvSpPr/>
            <p:nvPr/>
          </p:nvSpPr>
          <p:spPr>
            <a:xfrm rot="2041752">
              <a:off x="3367306" y="2326499"/>
              <a:ext cx="900935" cy="1476149"/>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E3F2D836-760D-3DEB-4521-907C8AB8D409}"/>
                </a:ext>
              </a:extLst>
            </p:cNvPr>
            <p:cNvSpPr/>
            <p:nvPr/>
          </p:nvSpPr>
          <p:spPr>
            <a:xfrm rot="19870960">
              <a:off x="4725351" y="2529373"/>
              <a:ext cx="851274" cy="1630834"/>
            </a:xfrm>
            <a:prstGeom prst="trapezoid">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2C90431D-AFE9-8442-5BAF-1CD0D64CEB1A}"/>
                </a:ext>
              </a:extLst>
            </p:cNvPr>
            <p:cNvSpPr/>
            <p:nvPr/>
          </p:nvSpPr>
          <p:spPr>
            <a:xfrm rot="20036208">
              <a:off x="4552765" y="2360938"/>
              <a:ext cx="900935" cy="1476149"/>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a:extLst>
                <a:ext uri="{FF2B5EF4-FFF2-40B4-BE49-F238E27FC236}">
                  <a16:creationId xmlns:a16="http://schemas.microsoft.com/office/drawing/2014/main" id="{3E88917D-8208-24C8-13F0-C70C159651A1}"/>
                </a:ext>
              </a:extLst>
            </p:cNvPr>
            <p:cNvSpPr/>
            <p:nvPr/>
          </p:nvSpPr>
          <p:spPr>
            <a:xfrm>
              <a:off x="3800231" y="2393801"/>
              <a:ext cx="1299308" cy="3271711"/>
            </a:xfrm>
            <a:prstGeom prst="trapezoid">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AE4A2A7-B96B-5862-E803-74747F993CFD}"/>
                </a:ext>
              </a:extLst>
            </p:cNvPr>
            <p:cNvSpPr/>
            <p:nvPr/>
          </p:nvSpPr>
          <p:spPr>
            <a:xfrm>
              <a:off x="4160091" y="2135508"/>
              <a:ext cx="538107" cy="68878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3806435C-5551-6889-97C8-39CC45133F8F}"/>
                </a:ext>
              </a:extLst>
            </p:cNvPr>
            <p:cNvSpPr/>
            <p:nvPr/>
          </p:nvSpPr>
          <p:spPr>
            <a:xfrm rot="21335299">
              <a:off x="4508937" y="2333518"/>
              <a:ext cx="627397" cy="3082732"/>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78556F12-9CDD-2CF9-D9C8-3EDAF1CC621C}"/>
                </a:ext>
              </a:extLst>
            </p:cNvPr>
            <p:cNvSpPr/>
            <p:nvPr/>
          </p:nvSpPr>
          <p:spPr>
            <a:xfrm rot="353417">
              <a:off x="3784915" y="2306711"/>
              <a:ext cx="627397" cy="3130956"/>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CB16D0C-D4EF-39A0-4141-F0E07200370C}"/>
                </a:ext>
              </a:extLst>
            </p:cNvPr>
            <p:cNvSpPr/>
            <p:nvPr/>
          </p:nvSpPr>
          <p:spPr>
            <a:xfrm>
              <a:off x="3663462" y="735289"/>
              <a:ext cx="1641231" cy="174461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iamond 21">
              <a:extLst>
                <a:ext uri="{FF2B5EF4-FFF2-40B4-BE49-F238E27FC236}">
                  <a16:creationId xmlns:a16="http://schemas.microsoft.com/office/drawing/2014/main" id="{BBDD653D-83B2-6D91-29D7-2173894F7ECE}"/>
                </a:ext>
              </a:extLst>
            </p:cNvPr>
            <p:cNvSpPr/>
            <p:nvPr/>
          </p:nvSpPr>
          <p:spPr>
            <a:xfrm>
              <a:off x="4620846" y="3871275"/>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iamond 22">
              <a:extLst>
                <a:ext uri="{FF2B5EF4-FFF2-40B4-BE49-F238E27FC236}">
                  <a16:creationId xmlns:a16="http://schemas.microsoft.com/office/drawing/2014/main" id="{053C8099-5DAD-043B-086E-7DDA3513183F}"/>
                </a:ext>
              </a:extLst>
            </p:cNvPr>
            <p:cNvSpPr/>
            <p:nvPr/>
          </p:nvSpPr>
          <p:spPr>
            <a:xfrm>
              <a:off x="4073770" y="3871275"/>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4FA7F5F-5B42-90C2-26C2-8C46B539C812}"/>
                </a:ext>
              </a:extLst>
            </p:cNvPr>
            <p:cNvSpPr/>
            <p:nvPr/>
          </p:nvSpPr>
          <p:spPr>
            <a:xfrm>
              <a:off x="4327194" y="2736812"/>
              <a:ext cx="341923" cy="172195"/>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30ECB60-8FEF-CF33-A0AB-5EAB9DEAF885}"/>
                </a:ext>
              </a:extLst>
            </p:cNvPr>
            <p:cNvSpPr/>
            <p:nvPr/>
          </p:nvSpPr>
          <p:spPr>
            <a:xfrm>
              <a:off x="4307081" y="4008019"/>
              <a:ext cx="341923" cy="172195"/>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50">
              <a:extLst>
                <a:ext uri="{FF2B5EF4-FFF2-40B4-BE49-F238E27FC236}">
                  <a16:creationId xmlns:a16="http://schemas.microsoft.com/office/drawing/2014/main" id="{102841A5-F76E-150C-688C-6E5C2B0B2542}"/>
                </a:ext>
              </a:extLst>
            </p:cNvPr>
            <p:cNvGrpSpPr/>
            <p:nvPr/>
          </p:nvGrpSpPr>
          <p:grpSpPr>
            <a:xfrm>
              <a:off x="3731846" y="304800"/>
              <a:ext cx="1504462" cy="947074"/>
              <a:chOff x="4953000" y="1219200"/>
              <a:chExt cx="1676400" cy="838200"/>
            </a:xfrm>
          </p:grpSpPr>
          <p:sp>
            <p:nvSpPr>
              <p:cNvPr id="37" name="Rounded Rectangle 32">
                <a:extLst>
                  <a:ext uri="{FF2B5EF4-FFF2-40B4-BE49-F238E27FC236}">
                    <a16:creationId xmlns:a16="http://schemas.microsoft.com/office/drawing/2014/main" id="{32982FC1-0BFE-2071-7F4B-8EE5B48FCDAA}"/>
                  </a:ext>
                </a:extLst>
              </p:cNvPr>
              <p:cNvSpPr/>
              <p:nvPr/>
            </p:nvSpPr>
            <p:spPr>
              <a:xfrm>
                <a:off x="4953000" y="1828800"/>
                <a:ext cx="1676400" cy="2286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a:extLst>
                  <a:ext uri="{FF2B5EF4-FFF2-40B4-BE49-F238E27FC236}">
                    <a16:creationId xmlns:a16="http://schemas.microsoft.com/office/drawing/2014/main" id="{1A1BEA0F-B818-BBE2-B3A9-63207CD01F90}"/>
                  </a:ext>
                </a:extLst>
              </p:cNvPr>
              <p:cNvSpPr/>
              <p:nvPr/>
            </p:nvSpPr>
            <p:spPr>
              <a:xfrm>
                <a:off x="5410200" y="1219200"/>
                <a:ext cx="762000" cy="685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F65834B-CF58-66BE-8F19-744FCE45D518}"/>
                  </a:ext>
                </a:extLst>
              </p:cNvPr>
              <p:cNvSpPr/>
              <p:nvPr/>
            </p:nvSpPr>
            <p:spPr>
              <a:xfrm>
                <a:off x="6248400" y="1524000"/>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E16A9722-0D6D-0044-1215-9A2FECF97E91}"/>
                  </a:ext>
                </a:extLst>
              </p:cNvPr>
              <p:cNvSpPr/>
              <p:nvPr/>
            </p:nvSpPr>
            <p:spPr>
              <a:xfrm>
                <a:off x="4988859" y="1532965"/>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134">
              <a:extLst>
                <a:ext uri="{FF2B5EF4-FFF2-40B4-BE49-F238E27FC236}">
                  <a16:creationId xmlns:a16="http://schemas.microsoft.com/office/drawing/2014/main" id="{35EFDACA-256B-1721-7CC9-3A46F1E92FDA}"/>
                </a:ext>
              </a:extLst>
            </p:cNvPr>
            <p:cNvGrpSpPr/>
            <p:nvPr/>
          </p:nvGrpSpPr>
          <p:grpSpPr>
            <a:xfrm>
              <a:off x="3714750" y="914400"/>
              <a:ext cx="1466850" cy="457200"/>
              <a:chOff x="1143000" y="5778709"/>
              <a:chExt cx="4934266" cy="1079291"/>
            </a:xfrm>
          </p:grpSpPr>
          <p:sp>
            <p:nvSpPr>
              <p:cNvPr id="31" name="Quad Arrow 26">
                <a:extLst>
                  <a:ext uri="{FF2B5EF4-FFF2-40B4-BE49-F238E27FC236}">
                    <a16:creationId xmlns:a16="http://schemas.microsoft.com/office/drawing/2014/main" id="{A41F58E7-7FB4-E776-886E-FAC42798AFB2}"/>
                  </a:ext>
                </a:extLst>
              </p:cNvPr>
              <p:cNvSpPr/>
              <p:nvPr/>
            </p:nvSpPr>
            <p:spPr>
              <a:xfrm>
                <a:off x="1143000" y="5791200"/>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Quad Arrow 27">
                <a:extLst>
                  <a:ext uri="{FF2B5EF4-FFF2-40B4-BE49-F238E27FC236}">
                    <a16:creationId xmlns:a16="http://schemas.microsoft.com/office/drawing/2014/main" id="{548B97F1-651A-04DD-D23E-79760D06EC52}"/>
                  </a:ext>
                </a:extLst>
              </p:cNvPr>
              <p:cNvSpPr/>
              <p:nvPr/>
            </p:nvSpPr>
            <p:spPr>
              <a:xfrm>
                <a:off x="1914994" y="5778709"/>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Quad Arrow 28">
                <a:extLst>
                  <a:ext uri="{FF2B5EF4-FFF2-40B4-BE49-F238E27FC236}">
                    <a16:creationId xmlns:a16="http://schemas.microsoft.com/office/drawing/2014/main" id="{C6D51DE1-0874-4804-0CA2-92DC193BF26F}"/>
                  </a:ext>
                </a:extLst>
              </p:cNvPr>
              <p:cNvSpPr/>
              <p:nvPr/>
            </p:nvSpPr>
            <p:spPr>
              <a:xfrm>
                <a:off x="2726962" y="5781207"/>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Quad Arrow 29">
                <a:extLst>
                  <a:ext uri="{FF2B5EF4-FFF2-40B4-BE49-F238E27FC236}">
                    <a16:creationId xmlns:a16="http://schemas.microsoft.com/office/drawing/2014/main" id="{6502FB6B-05EB-4C9A-F411-0A373D8D1FB1}"/>
                  </a:ext>
                </a:extLst>
              </p:cNvPr>
              <p:cNvSpPr/>
              <p:nvPr/>
            </p:nvSpPr>
            <p:spPr>
              <a:xfrm>
                <a:off x="3538930" y="5783705"/>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Quad Arrow 30">
                <a:extLst>
                  <a:ext uri="{FF2B5EF4-FFF2-40B4-BE49-F238E27FC236}">
                    <a16:creationId xmlns:a16="http://schemas.microsoft.com/office/drawing/2014/main" id="{3EE63A17-8E6B-1EE4-CED8-37DC8B13B77E}"/>
                  </a:ext>
                </a:extLst>
              </p:cNvPr>
              <p:cNvSpPr/>
              <p:nvPr/>
            </p:nvSpPr>
            <p:spPr>
              <a:xfrm>
                <a:off x="4350898" y="5786203"/>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Quad Arrow 31">
                <a:extLst>
                  <a:ext uri="{FF2B5EF4-FFF2-40B4-BE49-F238E27FC236}">
                    <a16:creationId xmlns:a16="http://schemas.microsoft.com/office/drawing/2014/main" id="{971F7BDF-D62E-080E-C4BD-DD43F6F0B02E}"/>
                  </a:ext>
                </a:extLst>
              </p:cNvPr>
              <p:cNvSpPr/>
              <p:nvPr/>
            </p:nvSpPr>
            <p:spPr>
              <a:xfrm>
                <a:off x="5162866" y="5788701"/>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Diamond 27">
              <a:extLst>
                <a:ext uri="{FF2B5EF4-FFF2-40B4-BE49-F238E27FC236}">
                  <a16:creationId xmlns:a16="http://schemas.microsoft.com/office/drawing/2014/main" id="{B70925C0-BA28-3ED4-FC08-AE133DA4EB66}"/>
                </a:ext>
              </a:extLst>
            </p:cNvPr>
            <p:cNvSpPr/>
            <p:nvPr/>
          </p:nvSpPr>
          <p:spPr>
            <a:xfrm>
              <a:off x="4142154" y="2579810"/>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a:extLst>
                <a:ext uri="{FF2B5EF4-FFF2-40B4-BE49-F238E27FC236}">
                  <a16:creationId xmlns:a16="http://schemas.microsoft.com/office/drawing/2014/main" id="{38E7E900-2BD6-F618-25FF-97FDB8501200}"/>
                </a:ext>
              </a:extLst>
            </p:cNvPr>
            <p:cNvSpPr/>
            <p:nvPr/>
          </p:nvSpPr>
          <p:spPr>
            <a:xfrm>
              <a:off x="4552462" y="2579810"/>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Quad Arrow 25">
              <a:extLst>
                <a:ext uri="{FF2B5EF4-FFF2-40B4-BE49-F238E27FC236}">
                  <a16:creationId xmlns:a16="http://schemas.microsoft.com/office/drawing/2014/main" id="{E736DC1F-0ED2-3D6A-2130-B30C82A348A7}"/>
                </a:ext>
              </a:extLst>
            </p:cNvPr>
            <p:cNvSpPr/>
            <p:nvPr/>
          </p:nvSpPr>
          <p:spPr>
            <a:xfrm>
              <a:off x="4207239" y="384748"/>
              <a:ext cx="533400" cy="609600"/>
            </a:xfrm>
            <a:prstGeom prst="quadArrow">
              <a:avLst>
                <a:gd name="adj1" fmla="val 22500"/>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9888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ipe(down)">
                                      <p:cBhvr>
                                        <p:cTn id="9" dur="580">
                                          <p:stCondLst>
                                            <p:cond delay="0"/>
                                          </p:stCondLst>
                                        </p:cTn>
                                        <p:tgtEl>
                                          <p:spTgt spid="6"/>
                                        </p:tgtEl>
                                      </p:cBhvr>
                                    </p:animEffect>
                                    <p:anim calcmode="lin" valueType="num">
                                      <p:cBhvr>
                                        <p:cTn id="1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5" dur="26">
                                          <p:stCondLst>
                                            <p:cond delay="650"/>
                                          </p:stCondLst>
                                        </p:cTn>
                                        <p:tgtEl>
                                          <p:spTgt spid="6"/>
                                        </p:tgtEl>
                                      </p:cBhvr>
                                      <p:to x="100000" y="60000"/>
                                    </p:animScale>
                                    <p:animScale>
                                      <p:cBhvr>
                                        <p:cTn id="16" dur="166" decel="50000">
                                          <p:stCondLst>
                                            <p:cond delay="676"/>
                                          </p:stCondLst>
                                        </p:cTn>
                                        <p:tgtEl>
                                          <p:spTgt spid="6"/>
                                        </p:tgtEl>
                                      </p:cBhvr>
                                      <p:to x="100000" y="100000"/>
                                    </p:animScale>
                                    <p:animScale>
                                      <p:cBhvr>
                                        <p:cTn id="17" dur="26">
                                          <p:stCondLst>
                                            <p:cond delay="1312"/>
                                          </p:stCondLst>
                                        </p:cTn>
                                        <p:tgtEl>
                                          <p:spTgt spid="6"/>
                                        </p:tgtEl>
                                      </p:cBhvr>
                                      <p:to x="100000" y="80000"/>
                                    </p:animScale>
                                    <p:animScale>
                                      <p:cBhvr>
                                        <p:cTn id="18" dur="166" decel="50000">
                                          <p:stCondLst>
                                            <p:cond delay="1338"/>
                                          </p:stCondLst>
                                        </p:cTn>
                                        <p:tgtEl>
                                          <p:spTgt spid="6"/>
                                        </p:tgtEl>
                                      </p:cBhvr>
                                      <p:to x="100000" y="100000"/>
                                    </p:animScale>
                                    <p:animScale>
                                      <p:cBhvr>
                                        <p:cTn id="19" dur="26">
                                          <p:stCondLst>
                                            <p:cond delay="1642"/>
                                          </p:stCondLst>
                                        </p:cTn>
                                        <p:tgtEl>
                                          <p:spTgt spid="6"/>
                                        </p:tgtEl>
                                      </p:cBhvr>
                                      <p:to x="100000" y="90000"/>
                                    </p:animScale>
                                    <p:animScale>
                                      <p:cBhvr>
                                        <p:cTn id="20" dur="166" decel="50000">
                                          <p:stCondLst>
                                            <p:cond delay="1668"/>
                                          </p:stCondLst>
                                        </p:cTn>
                                        <p:tgtEl>
                                          <p:spTgt spid="6"/>
                                        </p:tgtEl>
                                      </p:cBhvr>
                                      <p:to x="100000" y="100000"/>
                                    </p:animScale>
                                    <p:animScale>
                                      <p:cBhvr>
                                        <p:cTn id="21" dur="26">
                                          <p:stCondLst>
                                            <p:cond delay="1808"/>
                                          </p:stCondLst>
                                        </p:cTn>
                                        <p:tgtEl>
                                          <p:spTgt spid="6"/>
                                        </p:tgtEl>
                                      </p:cBhvr>
                                      <p:to x="100000" y="95000"/>
                                    </p:animScale>
                                    <p:animScale>
                                      <p:cBhvr>
                                        <p:cTn id="22" dur="166" decel="50000">
                                          <p:stCondLst>
                                            <p:cond delay="1834"/>
                                          </p:stCondLst>
                                        </p:cTn>
                                        <p:tgtEl>
                                          <p:spTgt spid="6"/>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5" name="Picture 254">
            <a:extLst>
              <a:ext uri="{FF2B5EF4-FFF2-40B4-BE49-F238E27FC236}">
                <a16:creationId xmlns:a16="http://schemas.microsoft.com/office/drawing/2014/main" id="{48A99991-E452-45CF-9A64-1E4CE0991E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24000" y="1"/>
            <a:ext cx="9144000" cy="769441"/>
          </a:xfrm>
          <a:prstGeom prst="rect">
            <a:avLst/>
          </a:prstGeom>
          <a:noFill/>
        </p:spPr>
        <p:txBody>
          <a:bodyPr wrap="square" rtlCol="0">
            <a:spAutoFit/>
          </a:bodyPr>
          <a:lstStyle/>
          <a:p>
            <a:pPr algn="ctr"/>
            <a:r>
              <a:rPr lang="en-US" sz="4400" dirty="0">
                <a:latin typeface="Lucida Calligraphy" pitchFamily="66" charset="0"/>
              </a:rPr>
              <a:t>Surrounded by Guards</a:t>
            </a:r>
          </a:p>
        </p:txBody>
      </p:sp>
      <p:sp>
        <p:nvSpPr>
          <p:cNvPr id="87" name="TextBox 86"/>
          <p:cNvSpPr txBox="1"/>
          <p:nvPr/>
        </p:nvSpPr>
        <p:spPr>
          <a:xfrm>
            <a:off x="2748455" y="5341884"/>
            <a:ext cx="6019800" cy="584775"/>
          </a:xfrm>
          <a:prstGeom prst="rect">
            <a:avLst/>
          </a:prstGeom>
          <a:noFill/>
        </p:spPr>
        <p:txBody>
          <a:bodyPr wrap="square" rtlCol="0">
            <a:spAutoFit/>
          </a:bodyPr>
          <a:lstStyle/>
          <a:p>
            <a:r>
              <a:rPr lang="en-US" sz="3200" dirty="0"/>
              <a:t>Then put them in prison</a:t>
            </a:r>
          </a:p>
        </p:txBody>
      </p:sp>
      <p:sp>
        <p:nvSpPr>
          <p:cNvPr id="41" name="TextBox 40"/>
          <p:cNvSpPr txBox="1"/>
          <p:nvPr/>
        </p:nvSpPr>
        <p:spPr>
          <a:xfrm>
            <a:off x="0" y="6550223"/>
            <a:ext cx="6248400" cy="307777"/>
          </a:xfrm>
          <a:prstGeom prst="rect">
            <a:avLst/>
          </a:prstGeom>
          <a:noFill/>
        </p:spPr>
        <p:txBody>
          <a:bodyPr wrap="square" rtlCol="0">
            <a:spAutoFit/>
          </a:bodyPr>
          <a:lstStyle/>
          <a:p>
            <a:r>
              <a:rPr lang="en-US" sz="1400" dirty="0"/>
              <a:t>Mosiah 7:7</a:t>
            </a:r>
          </a:p>
        </p:txBody>
      </p:sp>
      <p:grpSp>
        <p:nvGrpSpPr>
          <p:cNvPr id="34" name="Group 306">
            <a:extLst>
              <a:ext uri="{FF2B5EF4-FFF2-40B4-BE49-F238E27FC236}">
                <a16:creationId xmlns:a16="http://schemas.microsoft.com/office/drawing/2014/main" id="{9BAEB8A7-E988-B0CB-0FCC-7D26A34A98DB}"/>
              </a:ext>
            </a:extLst>
          </p:cNvPr>
          <p:cNvGrpSpPr/>
          <p:nvPr/>
        </p:nvGrpSpPr>
        <p:grpSpPr>
          <a:xfrm>
            <a:off x="6464389" y="2349779"/>
            <a:ext cx="3131127" cy="2362200"/>
            <a:chOff x="4953000" y="2133600"/>
            <a:chExt cx="3131127" cy="2362200"/>
          </a:xfrm>
        </p:grpSpPr>
        <p:grpSp>
          <p:nvGrpSpPr>
            <p:cNvPr id="35" name="Group 112">
              <a:extLst>
                <a:ext uri="{FF2B5EF4-FFF2-40B4-BE49-F238E27FC236}">
                  <a16:creationId xmlns:a16="http://schemas.microsoft.com/office/drawing/2014/main" id="{F69C9449-4A86-DA01-836D-0344D400AC60}"/>
                </a:ext>
              </a:extLst>
            </p:cNvPr>
            <p:cNvGrpSpPr/>
            <p:nvPr/>
          </p:nvGrpSpPr>
          <p:grpSpPr>
            <a:xfrm>
              <a:off x="7162800" y="2209800"/>
              <a:ext cx="921327" cy="2133600"/>
              <a:chOff x="6324600" y="1076105"/>
              <a:chExt cx="1600200" cy="3832659"/>
            </a:xfrm>
          </p:grpSpPr>
          <p:sp>
            <p:nvSpPr>
              <p:cNvPr id="293" name="Oval 292">
                <a:extLst>
                  <a:ext uri="{FF2B5EF4-FFF2-40B4-BE49-F238E27FC236}">
                    <a16:creationId xmlns:a16="http://schemas.microsoft.com/office/drawing/2014/main" id="{0D96117E-C61D-6358-F575-5286D899CFC8}"/>
                  </a:ext>
                </a:extLst>
              </p:cNvPr>
              <p:cNvSpPr/>
              <p:nvPr/>
            </p:nvSpPr>
            <p:spPr>
              <a:xfrm rot="4271122">
                <a:off x="6699998" y="4337235"/>
                <a:ext cx="428466" cy="616836"/>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a:extLst>
                  <a:ext uri="{FF2B5EF4-FFF2-40B4-BE49-F238E27FC236}">
                    <a16:creationId xmlns:a16="http://schemas.microsoft.com/office/drawing/2014/main" id="{B1DC855E-AF4C-766F-9432-F7765E0A17F2}"/>
                  </a:ext>
                </a:extLst>
              </p:cNvPr>
              <p:cNvSpPr/>
              <p:nvPr/>
            </p:nvSpPr>
            <p:spPr>
              <a:xfrm rot="4663168">
                <a:off x="7219295" y="4386113"/>
                <a:ext cx="428466" cy="616836"/>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rapezoid 294">
                <a:extLst>
                  <a:ext uri="{FF2B5EF4-FFF2-40B4-BE49-F238E27FC236}">
                    <a16:creationId xmlns:a16="http://schemas.microsoft.com/office/drawing/2014/main" id="{93461900-2063-117C-A208-0AC8F384C2EC}"/>
                  </a:ext>
                </a:extLst>
              </p:cNvPr>
              <p:cNvSpPr/>
              <p:nvPr/>
            </p:nvSpPr>
            <p:spPr>
              <a:xfrm>
                <a:off x="6400800" y="3048000"/>
                <a:ext cx="1524000" cy="1600200"/>
              </a:xfrm>
              <a:prstGeom prst="trapezoid">
                <a:avLst>
                  <a:gd name="adj" fmla="val 2912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Cloud 295">
                <a:extLst>
                  <a:ext uri="{FF2B5EF4-FFF2-40B4-BE49-F238E27FC236}">
                    <a16:creationId xmlns:a16="http://schemas.microsoft.com/office/drawing/2014/main" id="{9150DCC8-00A4-227F-0016-13368BB9D570}"/>
                  </a:ext>
                </a:extLst>
              </p:cNvPr>
              <p:cNvSpPr/>
              <p:nvPr/>
            </p:nvSpPr>
            <p:spPr>
              <a:xfrm>
                <a:off x="6469882" y="1143000"/>
                <a:ext cx="616718" cy="1183368"/>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Cloud 296">
                <a:extLst>
                  <a:ext uri="{FF2B5EF4-FFF2-40B4-BE49-F238E27FC236}">
                    <a16:creationId xmlns:a16="http://schemas.microsoft.com/office/drawing/2014/main" id="{58B4EAFC-1B26-975D-B1F1-8945AF01E84E}"/>
                  </a:ext>
                </a:extLst>
              </p:cNvPr>
              <p:cNvSpPr/>
              <p:nvPr/>
            </p:nvSpPr>
            <p:spPr>
              <a:xfrm rot="20313725">
                <a:off x="7194689" y="1215525"/>
                <a:ext cx="609600" cy="1123831"/>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a:extLst>
                  <a:ext uri="{FF2B5EF4-FFF2-40B4-BE49-F238E27FC236}">
                    <a16:creationId xmlns:a16="http://schemas.microsoft.com/office/drawing/2014/main" id="{241E5840-7DC5-3A3A-DB93-0CFBB98C33E0}"/>
                  </a:ext>
                </a:extLst>
              </p:cNvPr>
              <p:cNvSpPr/>
              <p:nvPr/>
            </p:nvSpPr>
            <p:spPr>
              <a:xfrm>
                <a:off x="6324600" y="3200400"/>
                <a:ext cx="428466" cy="61683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a:extLst>
                  <a:ext uri="{FF2B5EF4-FFF2-40B4-BE49-F238E27FC236}">
                    <a16:creationId xmlns:a16="http://schemas.microsoft.com/office/drawing/2014/main" id="{E1F5E331-8489-02D7-3416-10257C2E9AF2}"/>
                  </a:ext>
                </a:extLst>
              </p:cNvPr>
              <p:cNvSpPr/>
              <p:nvPr/>
            </p:nvSpPr>
            <p:spPr>
              <a:xfrm>
                <a:off x="7391400" y="3200400"/>
                <a:ext cx="428466" cy="61683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Trapezoid 299">
                <a:extLst>
                  <a:ext uri="{FF2B5EF4-FFF2-40B4-BE49-F238E27FC236}">
                    <a16:creationId xmlns:a16="http://schemas.microsoft.com/office/drawing/2014/main" id="{3869742F-A7E9-0E6B-AD41-818247E540C5}"/>
                  </a:ext>
                </a:extLst>
              </p:cNvPr>
              <p:cNvSpPr/>
              <p:nvPr/>
            </p:nvSpPr>
            <p:spPr>
              <a:xfrm rot="20411805">
                <a:off x="7111807" y="2281704"/>
                <a:ext cx="595364" cy="1241298"/>
              </a:xfrm>
              <a:prstGeom prst="trapezoid">
                <a:avLst>
                  <a:gd name="adj" fmla="val 37545"/>
                </a:avLst>
              </a:prstGeom>
              <a:solidFill>
                <a:srgbClr val="E1C39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Trapezoid 300">
                <a:extLst>
                  <a:ext uri="{FF2B5EF4-FFF2-40B4-BE49-F238E27FC236}">
                    <a16:creationId xmlns:a16="http://schemas.microsoft.com/office/drawing/2014/main" id="{0C15AA00-A4FD-07A3-66BE-C977D5883CED}"/>
                  </a:ext>
                </a:extLst>
              </p:cNvPr>
              <p:cNvSpPr/>
              <p:nvPr/>
            </p:nvSpPr>
            <p:spPr>
              <a:xfrm rot="1535346">
                <a:off x="6434961" y="2436588"/>
                <a:ext cx="537742" cy="1078865"/>
              </a:xfrm>
              <a:prstGeom prst="trapezoid">
                <a:avLst>
                  <a:gd name="adj" fmla="val 30890"/>
                </a:avLst>
              </a:prstGeom>
              <a:solidFill>
                <a:srgbClr val="E1C39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Trapezoid 301">
                <a:extLst>
                  <a:ext uri="{FF2B5EF4-FFF2-40B4-BE49-F238E27FC236}">
                    <a16:creationId xmlns:a16="http://schemas.microsoft.com/office/drawing/2014/main" id="{56C4C2D4-A3AF-69E2-85B5-ACEB518136BB}"/>
                  </a:ext>
                </a:extLst>
              </p:cNvPr>
              <p:cNvSpPr/>
              <p:nvPr/>
            </p:nvSpPr>
            <p:spPr>
              <a:xfrm>
                <a:off x="6553199" y="2362200"/>
                <a:ext cx="1143001" cy="1600200"/>
              </a:xfrm>
              <a:prstGeom prst="trapezoid">
                <a:avLst>
                  <a:gd name="adj" fmla="val 29129"/>
                </a:avLst>
              </a:prstGeom>
              <a:solidFill>
                <a:srgbClr val="E1C39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Trapezoid 302">
                <a:extLst>
                  <a:ext uri="{FF2B5EF4-FFF2-40B4-BE49-F238E27FC236}">
                    <a16:creationId xmlns:a16="http://schemas.microsoft.com/office/drawing/2014/main" id="{96B27E1A-604B-A099-3C36-4395B596A0F8}"/>
                  </a:ext>
                </a:extLst>
              </p:cNvPr>
              <p:cNvSpPr/>
              <p:nvPr/>
            </p:nvSpPr>
            <p:spPr>
              <a:xfrm rot="10800000">
                <a:off x="6923724" y="2455200"/>
                <a:ext cx="476291" cy="178609"/>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a:extLst>
                  <a:ext uri="{FF2B5EF4-FFF2-40B4-BE49-F238E27FC236}">
                    <a16:creationId xmlns:a16="http://schemas.microsoft.com/office/drawing/2014/main" id="{07B2E41B-F696-D77B-831F-B284AA6D2F6E}"/>
                  </a:ext>
                </a:extLst>
              </p:cNvPr>
              <p:cNvSpPr/>
              <p:nvPr/>
            </p:nvSpPr>
            <p:spPr>
              <a:xfrm>
                <a:off x="6648491" y="1076105"/>
                <a:ext cx="955510" cy="142887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ounded Rectangle 87">
                <a:extLst>
                  <a:ext uri="{FF2B5EF4-FFF2-40B4-BE49-F238E27FC236}">
                    <a16:creationId xmlns:a16="http://schemas.microsoft.com/office/drawing/2014/main" id="{A0EFA180-8FB0-0726-2CEF-1B2CE38584A2}"/>
                  </a:ext>
                </a:extLst>
              </p:cNvPr>
              <p:cNvSpPr/>
              <p:nvPr/>
            </p:nvSpPr>
            <p:spPr>
              <a:xfrm>
                <a:off x="6477000" y="1295400"/>
                <a:ext cx="1219200" cy="2286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ounded Rectangle 88">
                <a:extLst>
                  <a:ext uri="{FF2B5EF4-FFF2-40B4-BE49-F238E27FC236}">
                    <a16:creationId xmlns:a16="http://schemas.microsoft.com/office/drawing/2014/main" id="{79847F3D-E762-D951-2293-12DFCB3EF286}"/>
                  </a:ext>
                </a:extLst>
              </p:cNvPr>
              <p:cNvSpPr/>
              <p:nvPr/>
            </p:nvSpPr>
            <p:spPr>
              <a:xfrm rot="19959794">
                <a:off x="6983464" y="2469077"/>
                <a:ext cx="239244" cy="1600200"/>
              </a:xfrm>
              <a:prstGeom prst="round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7" name="Group 5">
                <a:extLst>
                  <a:ext uri="{FF2B5EF4-FFF2-40B4-BE49-F238E27FC236}">
                    <a16:creationId xmlns:a16="http://schemas.microsoft.com/office/drawing/2014/main" id="{88961BA8-7B2D-1E04-54A9-10D37880EDF7}"/>
                  </a:ext>
                </a:extLst>
              </p:cNvPr>
              <p:cNvGrpSpPr/>
              <p:nvPr/>
            </p:nvGrpSpPr>
            <p:grpSpPr>
              <a:xfrm rot="173469">
                <a:off x="6771427" y="2309032"/>
                <a:ext cx="688770" cy="686939"/>
                <a:chOff x="2960715" y="2385250"/>
                <a:chExt cx="1251949" cy="1404961"/>
              </a:xfrm>
            </p:grpSpPr>
            <p:sp>
              <p:nvSpPr>
                <p:cNvPr id="388" name="Moon 3">
                  <a:extLst>
                    <a:ext uri="{FF2B5EF4-FFF2-40B4-BE49-F238E27FC236}">
                      <a16:creationId xmlns:a16="http://schemas.microsoft.com/office/drawing/2014/main" id="{D534677E-4728-C89B-3E09-03FDEDA364EA}"/>
                    </a:ext>
                  </a:extLst>
                </p:cNvPr>
                <p:cNvSpPr/>
                <p:nvPr/>
              </p:nvSpPr>
              <p:spPr>
                <a:xfrm rot="16200000">
                  <a:off x="2975016" y="2561296"/>
                  <a:ext cx="1264227" cy="1193604"/>
                </a:xfrm>
                <a:prstGeom prst="moon">
                  <a:avLst>
                    <a:gd name="adj" fmla="val 67712"/>
                  </a:avLst>
                </a:prstGeom>
                <a:solidFill>
                  <a:srgbClr val="7A32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Moon 388">
                  <a:extLst>
                    <a:ext uri="{FF2B5EF4-FFF2-40B4-BE49-F238E27FC236}">
                      <a16:creationId xmlns:a16="http://schemas.microsoft.com/office/drawing/2014/main" id="{CF3D594B-EDDA-DD1D-391C-4A5BDE607F85}"/>
                    </a:ext>
                  </a:extLst>
                </p:cNvPr>
                <p:cNvSpPr/>
                <p:nvPr/>
              </p:nvSpPr>
              <p:spPr>
                <a:xfrm rot="16200000">
                  <a:off x="3026713" y="2319252"/>
                  <a:ext cx="1119953" cy="1251949"/>
                </a:xfrm>
                <a:prstGeom prst="moon">
                  <a:avLst>
                    <a:gd name="adj" fmla="val 67712"/>
                  </a:avLst>
                </a:prstGeom>
                <a:solidFill>
                  <a:srgbClr val="7A32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8" name="Rounded Rectangle 90">
                <a:extLst>
                  <a:ext uri="{FF2B5EF4-FFF2-40B4-BE49-F238E27FC236}">
                    <a16:creationId xmlns:a16="http://schemas.microsoft.com/office/drawing/2014/main" id="{08C9D9B7-99A5-2C0B-F5E2-3ACBC32BFF31}"/>
                  </a:ext>
                </a:extLst>
              </p:cNvPr>
              <p:cNvSpPr/>
              <p:nvPr/>
            </p:nvSpPr>
            <p:spPr>
              <a:xfrm>
                <a:off x="7162800" y="3581400"/>
                <a:ext cx="609600" cy="685800"/>
              </a:xfrm>
              <a:prstGeom prst="round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8" name="Group 360">
                <a:extLst>
                  <a:ext uri="{FF2B5EF4-FFF2-40B4-BE49-F238E27FC236}">
                    <a16:creationId xmlns:a16="http://schemas.microsoft.com/office/drawing/2014/main" id="{F91719EA-52EB-30DF-F00D-47DB33E84C3D}"/>
                  </a:ext>
                </a:extLst>
              </p:cNvPr>
              <p:cNvGrpSpPr/>
              <p:nvPr/>
            </p:nvGrpSpPr>
            <p:grpSpPr>
              <a:xfrm>
                <a:off x="7239000" y="4191000"/>
                <a:ext cx="76200" cy="228600"/>
                <a:chOff x="8305800" y="4038600"/>
                <a:chExt cx="228600" cy="685800"/>
              </a:xfrm>
            </p:grpSpPr>
            <p:sp>
              <p:nvSpPr>
                <p:cNvPr id="386" name="Trapezoid 385">
                  <a:extLst>
                    <a:ext uri="{FF2B5EF4-FFF2-40B4-BE49-F238E27FC236}">
                      <a16:creationId xmlns:a16="http://schemas.microsoft.com/office/drawing/2014/main" id="{5F27CE48-010C-D49B-C6E9-324273C690FC}"/>
                    </a:ext>
                  </a:extLst>
                </p:cNvPr>
                <p:cNvSpPr/>
                <p:nvPr/>
              </p:nvSpPr>
              <p:spPr>
                <a:xfrm>
                  <a:off x="8305800" y="4267200"/>
                  <a:ext cx="228600" cy="45720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a:extLst>
                    <a:ext uri="{FF2B5EF4-FFF2-40B4-BE49-F238E27FC236}">
                      <a16:creationId xmlns:a16="http://schemas.microsoft.com/office/drawing/2014/main" id="{8CDEBB2D-D754-2944-3A6D-52C363452A26}"/>
                    </a:ext>
                  </a:extLst>
                </p:cNvPr>
                <p:cNvSpPr/>
                <p:nvPr/>
              </p:nvSpPr>
              <p:spPr>
                <a:xfrm>
                  <a:off x="8305800" y="4038600"/>
                  <a:ext cx="228600" cy="3048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8" name="Group 361">
                <a:extLst>
                  <a:ext uri="{FF2B5EF4-FFF2-40B4-BE49-F238E27FC236}">
                    <a16:creationId xmlns:a16="http://schemas.microsoft.com/office/drawing/2014/main" id="{32CF671A-DF4C-F39A-1BE8-A873F084DBB6}"/>
                  </a:ext>
                </a:extLst>
              </p:cNvPr>
              <p:cNvGrpSpPr/>
              <p:nvPr/>
            </p:nvGrpSpPr>
            <p:grpSpPr>
              <a:xfrm>
                <a:off x="7423727" y="4181764"/>
                <a:ext cx="76200" cy="228600"/>
                <a:chOff x="8305800" y="4038600"/>
                <a:chExt cx="228600" cy="685800"/>
              </a:xfrm>
            </p:grpSpPr>
            <p:sp>
              <p:nvSpPr>
                <p:cNvPr id="384" name="Trapezoid 383">
                  <a:extLst>
                    <a:ext uri="{FF2B5EF4-FFF2-40B4-BE49-F238E27FC236}">
                      <a16:creationId xmlns:a16="http://schemas.microsoft.com/office/drawing/2014/main" id="{48E855FE-15F3-E2AA-FC3B-D1C5247349AB}"/>
                    </a:ext>
                  </a:extLst>
                </p:cNvPr>
                <p:cNvSpPr/>
                <p:nvPr/>
              </p:nvSpPr>
              <p:spPr>
                <a:xfrm>
                  <a:off x="8305800" y="4267200"/>
                  <a:ext cx="228600" cy="45720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a:extLst>
                    <a:ext uri="{FF2B5EF4-FFF2-40B4-BE49-F238E27FC236}">
                      <a16:creationId xmlns:a16="http://schemas.microsoft.com/office/drawing/2014/main" id="{4D4F0BB3-A007-B39F-6240-CEF50588FC11}"/>
                    </a:ext>
                  </a:extLst>
                </p:cNvPr>
                <p:cNvSpPr/>
                <p:nvPr/>
              </p:nvSpPr>
              <p:spPr>
                <a:xfrm>
                  <a:off x="8305800" y="4038600"/>
                  <a:ext cx="228600" cy="3048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9" name="Group 364">
                <a:extLst>
                  <a:ext uri="{FF2B5EF4-FFF2-40B4-BE49-F238E27FC236}">
                    <a16:creationId xmlns:a16="http://schemas.microsoft.com/office/drawing/2014/main" id="{B2B8F09F-6569-11C8-D602-154EB61E018C}"/>
                  </a:ext>
                </a:extLst>
              </p:cNvPr>
              <p:cNvGrpSpPr/>
              <p:nvPr/>
            </p:nvGrpSpPr>
            <p:grpSpPr>
              <a:xfrm>
                <a:off x="7620000" y="4191000"/>
                <a:ext cx="76200" cy="228600"/>
                <a:chOff x="8305800" y="4038600"/>
                <a:chExt cx="228600" cy="685800"/>
              </a:xfrm>
            </p:grpSpPr>
            <p:sp>
              <p:nvSpPr>
                <p:cNvPr id="382" name="Trapezoid 381">
                  <a:extLst>
                    <a:ext uri="{FF2B5EF4-FFF2-40B4-BE49-F238E27FC236}">
                      <a16:creationId xmlns:a16="http://schemas.microsoft.com/office/drawing/2014/main" id="{708C7026-4B32-DA25-D45F-1CCC835F3097}"/>
                    </a:ext>
                  </a:extLst>
                </p:cNvPr>
                <p:cNvSpPr/>
                <p:nvPr/>
              </p:nvSpPr>
              <p:spPr>
                <a:xfrm>
                  <a:off x="8305800" y="4267200"/>
                  <a:ext cx="228600" cy="45720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a:extLst>
                    <a:ext uri="{FF2B5EF4-FFF2-40B4-BE49-F238E27FC236}">
                      <a16:creationId xmlns:a16="http://schemas.microsoft.com/office/drawing/2014/main" id="{DFC68DDE-D31A-7CC6-977F-2C4FAC4DCB15}"/>
                    </a:ext>
                  </a:extLst>
                </p:cNvPr>
                <p:cNvSpPr/>
                <p:nvPr/>
              </p:nvSpPr>
              <p:spPr>
                <a:xfrm>
                  <a:off x="8305800" y="4038600"/>
                  <a:ext cx="228600" cy="3048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0" name="Group 372">
                <a:extLst>
                  <a:ext uri="{FF2B5EF4-FFF2-40B4-BE49-F238E27FC236}">
                    <a16:creationId xmlns:a16="http://schemas.microsoft.com/office/drawing/2014/main" id="{5080BF11-FFF2-7518-FB90-016BE99246CA}"/>
                  </a:ext>
                </a:extLst>
              </p:cNvPr>
              <p:cNvGrpSpPr/>
              <p:nvPr/>
            </p:nvGrpSpPr>
            <p:grpSpPr>
              <a:xfrm>
                <a:off x="7086600" y="3657600"/>
                <a:ext cx="762000" cy="304800"/>
                <a:chOff x="7086600" y="228600"/>
                <a:chExt cx="2443018" cy="701964"/>
              </a:xfrm>
            </p:grpSpPr>
            <p:sp>
              <p:nvSpPr>
                <p:cNvPr id="377" name="Cross 376">
                  <a:extLst>
                    <a:ext uri="{FF2B5EF4-FFF2-40B4-BE49-F238E27FC236}">
                      <a16:creationId xmlns:a16="http://schemas.microsoft.com/office/drawing/2014/main" id="{631590A6-D420-9ECD-4474-1A4539829A93}"/>
                    </a:ext>
                  </a:extLst>
                </p:cNvPr>
                <p:cNvSpPr/>
                <p:nvPr/>
              </p:nvSpPr>
              <p:spPr>
                <a:xfrm>
                  <a:off x="70866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Cross 377">
                  <a:extLst>
                    <a:ext uri="{FF2B5EF4-FFF2-40B4-BE49-F238E27FC236}">
                      <a16:creationId xmlns:a16="http://schemas.microsoft.com/office/drawing/2014/main" id="{93AE94EB-10C0-77BA-03A5-C4970CECE21E}"/>
                    </a:ext>
                  </a:extLst>
                </p:cNvPr>
                <p:cNvSpPr/>
                <p:nvPr/>
              </p:nvSpPr>
              <p:spPr>
                <a:xfrm>
                  <a:off x="75438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Cross 378">
                  <a:extLst>
                    <a:ext uri="{FF2B5EF4-FFF2-40B4-BE49-F238E27FC236}">
                      <a16:creationId xmlns:a16="http://schemas.microsoft.com/office/drawing/2014/main" id="{D7E09201-3894-AD8E-BE11-964EDD1734CB}"/>
                    </a:ext>
                  </a:extLst>
                </p:cNvPr>
                <p:cNvSpPr/>
                <p:nvPr/>
              </p:nvSpPr>
              <p:spPr>
                <a:xfrm>
                  <a:off x="80010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Cross 379">
                  <a:extLst>
                    <a:ext uri="{FF2B5EF4-FFF2-40B4-BE49-F238E27FC236}">
                      <a16:creationId xmlns:a16="http://schemas.microsoft.com/office/drawing/2014/main" id="{CA15C21D-0F08-500E-2222-A358BB2E75EB}"/>
                    </a:ext>
                  </a:extLst>
                </p:cNvPr>
                <p:cNvSpPr/>
                <p:nvPr/>
              </p:nvSpPr>
              <p:spPr>
                <a:xfrm>
                  <a:off x="84582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Cross 380">
                  <a:extLst>
                    <a:ext uri="{FF2B5EF4-FFF2-40B4-BE49-F238E27FC236}">
                      <a16:creationId xmlns:a16="http://schemas.microsoft.com/office/drawing/2014/main" id="{DC1F388F-2D47-0171-9D15-E71246FB96C8}"/>
                    </a:ext>
                  </a:extLst>
                </p:cNvPr>
                <p:cNvSpPr/>
                <p:nvPr/>
              </p:nvSpPr>
              <p:spPr>
                <a:xfrm>
                  <a:off x="8920018" y="397164"/>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1" name="Group 373">
                <a:extLst>
                  <a:ext uri="{FF2B5EF4-FFF2-40B4-BE49-F238E27FC236}">
                    <a16:creationId xmlns:a16="http://schemas.microsoft.com/office/drawing/2014/main" id="{5AD6A085-85B8-8E1D-FCC0-7D2B93B8F901}"/>
                  </a:ext>
                </a:extLst>
              </p:cNvPr>
              <p:cNvGrpSpPr/>
              <p:nvPr/>
            </p:nvGrpSpPr>
            <p:grpSpPr>
              <a:xfrm>
                <a:off x="6477000" y="1283855"/>
                <a:ext cx="1219200" cy="242020"/>
                <a:chOff x="7086600" y="228600"/>
                <a:chExt cx="2443018" cy="701964"/>
              </a:xfrm>
            </p:grpSpPr>
            <p:sp>
              <p:nvSpPr>
                <p:cNvPr id="372" name="Cross 371">
                  <a:extLst>
                    <a:ext uri="{FF2B5EF4-FFF2-40B4-BE49-F238E27FC236}">
                      <a16:creationId xmlns:a16="http://schemas.microsoft.com/office/drawing/2014/main" id="{AB1CB231-FCB3-EAAB-4120-CB17A2E7DCCE}"/>
                    </a:ext>
                  </a:extLst>
                </p:cNvPr>
                <p:cNvSpPr/>
                <p:nvPr/>
              </p:nvSpPr>
              <p:spPr>
                <a:xfrm>
                  <a:off x="70866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Cross 372">
                  <a:extLst>
                    <a:ext uri="{FF2B5EF4-FFF2-40B4-BE49-F238E27FC236}">
                      <a16:creationId xmlns:a16="http://schemas.microsoft.com/office/drawing/2014/main" id="{76FBE8D9-FBCA-78BD-6933-99E58B7A4B01}"/>
                    </a:ext>
                  </a:extLst>
                </p:cNvPr>
                <p:cNvSpPr/>
                <p:nvPr/>
              </p:nvSpPr>
              <p:spPr>
                <a:xfrm>
                  <a:off x="75438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Cross 373">
                  <a:extLst>
                    <a:ext uri="{FF2B5EF4-FFF2-40B4-BE49-F238E27FC236}">
                      <a16:creationId xmlns:a16="http://schemas.microsoft.com/office/drawing/2014/main" id="{D57AFEC1-0E83-C733-DAB4-30C8C6CB6442}"/>
                    </a:ext>
                  </a:extLst>
                </p:cNvPr>
                <p:cNvSpPr/>
                <p:nvPr/>
              </p:nvSpPr>
              <p:spPr>
                <a:xfrm>
                  <a:off x="80010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Cross 374">
                  <a:extLst>
                    <a:ext uri="{FF2B5EF4-FFF2-40B4-BE49-F238E27FC236}">
                      <a16:creationId xmlns:a16="http://schemas.microsoft.com/office/drawing/2014/main" id="{BA246E61-7B46-8E74-2DBA-C4C43AF22756}"/>
                    </a:ext>
                  </a:extLst>
                </p:cNvPr>
                <p:cNvSpPr/>
                <p:nvPr/>
              </p:nvSpPr>
              <p:spPr>
                <a:xfrm>
                  <a:off x="84582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Cross 375">
                  <a:extLst>
                    <a:ext uri="{FF2B5EF4-FFF2-40B4-BE49-F238E27FC236}">
                      <a16:creationId xmlns:a16="http://schemas.microsoft.com/office/drawing/2014/main" id="{03E15B61-744E-EA17-0555-141D9DF28F78}"/>
                    </a:ext>
                  </a:extLst>
                </p:cNvPr>
                <p:cNvSpPr/>
                <p:nvPr/>
              </p:nvSpPr>
              <p:spPr>
                <a:xfrm>
                  <a:off x="8920018" y="397164"/>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 name="Group 1">
              <a:extLst>
                <a:ext uri="{FF2B5EF4-FFF2-40B4-BE49-F238E27FC236}">
                  <a16:creationId xmlns:a16="http://schemas.microsoft.com/office/drawing/2014/main" id="{1BB1EB4F-89AA-D701-504F-A75F980575D6}"/>
                </a:ext>
              </a:extLst>
            </p:cNvPr>
            <p:cNvGrpSpPr/>
            <p:nvPr/>
          </p:nvGrpSpPr>
          <p:grpSpPr>
            <a:xfrm>
              <a:off x="5638800" y="2209800"/>
              <a:ext cx="1068258" cy="2209800"/>
              <a:chOff x="2057400" y="1314380"/>
              <a:chExt cx="2099441" cy="4342906"/>
            </a:xfrm>
          </p:grpSpPr>
          <p:sp>
            <p:nvSpPr>
              <p:cNvPr id="273" name="Oval 2">
                <a:extLst>
                  <a:ext uri="{FF2B5EF4-FFF2-40B4-BE49-F238E27FC236}">
                    <a16:creationId xmlns:a16="http://schemas.microsoft.com/office/drawing/2014/main" id="{7C114461-0256-5A89-0F94-A5EF35D73557}"/>
                  </a:ext>
                </a:extLst>
              </p:cNvPr>
              <p:cNvSpPr/>
              <p:nvPr/>
            </p:nvSpPr>
            <p:spPr>
              <a:xfrm rot="12296205" flipH="1">
                <a:off x="3103455" y="5276286"/>
                <a:ext cx="533400"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74" name="Oval 3">
                <a:extLst>
                  <a:ext uri="{FF2B5EF4-FFF2-40B4-BE49-F238E27FC236}">
                    <a16:creationId xmlns:a16="http://schemas.microsoft.com/office/drawing/2014/main" id="{EE08A548-D83A-9149-4BC3-F22FDA9E6AB5}"/>
                  </a:ext>
                </a:extLst>
              </p:cNvPr>
              <p:cNvSpPr/>
              <p:nvPr/>
            </p:nvSpPr>
            <p:spPr>
              <a:xfrm rot="20660369" flipH="1">
                <a:off x="2590800" y="5257800"/>
                <a:ext cx="533400"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75" name="Flowchart: Manual Operation 4">
                <a:extLst>
                  <a:ext uri="{FF2B5EF4-FFF2-40B4-BE49-F238E27FC236}">
                    <a16:creationId xmlns:a16="http://schemas.microsoft.com/office/drawing/2014/main" id="{58E58289-8922-C296-D862-3FD8FA6A2860}"/>
                  </a:ext>
                </a:extLst>
              </p:cNvPr>
              <p:cNvSpPr/>
              <p:nvPr/>
            </p:nvSpPr>
            <p:spPr>
              <a:xfrm rot="10800000">
                <a:off x="3124200" y="4038600"/>
                <a:ext cx="457200" cy="1371600"/>
              </a:xfrm>
              <a:prstGeom prst="flowChartManualOperat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lowchart: Manual Operation 5">
                <a:extLst>
                  <a:ext uri="{FF2B5EF4-FFF2-40B4-BE49-F238E27FC236}">
                    <a16:creationId xmlns:a16="http://schemas.microsoft.com/office/drawing/2014/main" id="{3FC28EA1-5652-85EE-BE40-41EB50FDE38C}"/>
                  </a:ext>
                </a:extLst>
              </p:cNvPr>
              <p:cNvSpPr/>
              <p:nvPr/>
            </p:nvSpPr>
            <p:spPr>
              <a:xfrm rot="10800000">
                <a:off x="2667000" y="4038600"/>
                <a:ext cx="457200" cy="1371600"/>
              </a:xfrm>
              <a:prstGeom prst="flowChartManualOperat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6">
                <a:extLst>
                  <a:ext uri="{FF2B5EF4-FFF2-40B4-BE49-F238E27FC236}">
                    <a16:creationId xmlns:a16="http://schemas.microsoft.com/office/drawing/2014/main" id="{5F6FA343-9ACB-9A33-C3F0-661F01115D54}"/>
                  </a:ext>
                </a:extLst>
              </p:cNvPr>
              <p:cNvSpPr/>
              <p:nvPr/>
            </p:nvSpPr>
            <p:spPr>
              <a:xfrm>
                <a:off x="2057400" y="3733800"/>
                <a:ext cx="423041"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78" name="Oval 7">
                <a:extLst>
                  <a:ext uri="{FF2B5EF4-FFF2-40B4-BE49-F238E27FC236}">
                    <a16:creationId xmlns:a16="http://schemas.microsoft.com/office/drawing/2014/main" id="{4936ED0F-D0F8-DD6D-0150-EFD6CE84F37A}"/>
                  </a:ext>
                </a:extLst>
              </p:cNvPr>
              <p:cNvSpPr/>
              <p:nvPr/>
            </p:nvSpPr>
            <p:spPr>
              <a:xfrm>
                <a:off x="3733800" y="3657600"/>
                <a:ext cx="423041"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79" name="Flowchart: Manual Operation 8">
                <a:extLst>
                  <a:ext uri="{FF2B5EF4-FFF2-40B4-BE49-F238E27FC236}">
                    <a16:creationId xmlns:a16="http://schemas.microsoft.com/office/drawing/2014/main" id="{16176A1D-3E0B-35D4-ED55-55A77278D695}"/>
                  </a:ext>
                </a:extLst>
              </p:cNvPr>
              <p:cNvSpPr/>
              <p:nvPr/>
            </p:nvSpPr>
            <p:spPr>
              <a:xfrm rot="12304159">
                <a:off x="2306019" y="2645924"/>
                <a:ext cx="548201" cy="1295400"/>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lowchart: Manual Operation 9">
                <a:extLst>
                  <a:ext uri="{FF2B5EF4-FFF2-40B4-BE49-F238E27FC236}">
                    <a16:creationId xmlns:a16="http://schemas.microsoft.com/office/drawing/2014/main" id="{B5BB094D-C205-5395-6F6F-CBDEC8744CB8}"/>
                  </a:ext>
                </a:extLst>
              </p:cNvPr>
              <p:cNvSpPr/>
              <p:nvPr/>
            </p:nvSpPr>
            <p:spPr>
              <a:xfrm rot="9407679">
                <a:off x="3407610" y="2641803"/>
                <a:ext cx="548201" cy="1295400"/>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lowchart: Manual Operation 10">
                <a:extLst>
                  <a:ext uri="{FF2B5EF4-FFF2-40B4-BE49-F238E27FC236}">
                    <a16:creationId xmlns:a16="http://schemas.microsoft.com/office/drawing/2014/main" id="{6A300F97-5150-1C37-2A57-37578CF43031}"/>
                  </a:ext>
                </a:extLst>
              </p:cNvPr>
              <p:cNvSpPr/>
              <p:nvPr/>
            </p:nvSpPr>
            <p:spPr>
              <a:xfrm rot="10800000">
                <a:off x="2590800" y="2743200"/>
                <a:ext cx="1066800" cy="1981200"/>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Isosceles Triangle 11">
                <a:extLst>
                  <a:ext uri="{FF2B5EF4-FFF2-40B4-BE49-F238E27FC236}">
                    <a16:creationId xmlns:a16="http://schemas.microsoft.com/office/drawing/2014/main" id="{FE284BB1-9154-318F-48C7-4FBBDADE4E53}"/>
                  </a:ext>
                </a:extLst>
              </p:cNvPr>
              <p:cNvSpPr/>
              <p:nvPr/>
            </p:nvSpPr>
            <p:spPr>
              <a:xfrm rot="10800000">
                <a:off x="2895600" y="2667000"/>
                <a:ext cx="533400" cy="5334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Cross 12">
                <a:extLst>
                  <a:ext uri="{FF2B5EF4-FFF2-40B4-BE49-F238E27FC236}">
                    <a16:creationId xmlns:a16="http://schemas.microsoft.com/office/drawing/2014/main" id="{88CBF69C-ACA3-38DE-6F01-8CC9EDFECA92}"/>
                  </a:ext>
                </a:extLst>
              </p:cNvPr>
              <p:cNvSpPr/>
              <p:nvPr/>
            </p:nvSpPr>
            <p:spPr>
              <a:xfrm rot="2093903">
                <a:off x="3289478" y="3371849"/>
                <a:ext cx="478083" cy="461669"/>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Pentagon 13">
                <a:extLst>
                  <a:ext uri="{FF2B5EF4-FFF2-40B4-BE49-F238E27FC236}">
                    <a16:creationId xmlns:a16="http://schemas.microsoft.com/office/drawing/2014/main" id="{F22599AF-4ECA-C014-6C9F-3445018FF4BE}"/>
                  </a:ext>
                </a:extLst>
              </p:cNvPr>
              <p:cNvSpPr/>
              <p:nvPr/>
            </p:nvSpPr>
            <p:spPr>
              <a:xfrm rot="7482643">
                <a:off x="2600183" y="4245200"/>
                <a:ext cx="952500" cy="15094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85" name="Rectangle 14">
                <a:extLst>
                  <a:ext uri="{FF2B5EF4-FFF2-40B4-BE49-F238E27FC236}">
                    <a16:creationId xmlns:a16="http://schemas.microsoft.com/office/drawing/2014/main" id="{330CE675-9CE3-D966-A6A0-BE07FCFF860D}"/>
                  </a:ext>
                </a:extLst>
              </p:cNvPr>
              <p:cNvSpPr/>
              <p:nvPr/>
            </p:nvSpPr>
            <p:spPr>
              <a:xfrm>
                <a:off x="2667001" y="3733800"/>
                <a:ext cx="10668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86" name="Oval 17">
                <a:extLst>
                  <a:ext uri="{FF2B5EF4-FFF2-40B4-BE49-F238E27FC236}">
                    <a16:creationId xmlns:a16="http://schemas.microsoft.com/office/drawing/2014/main" id="{A7CB37D3-91EE-2510-A1E9-75EEF63EFE1E}"/>
                  </a:ext>
                </a:extLst>
              </p:cNvPr>
              <p:cNvSpPr/>
              <p:nvPr/>
            </p:nvSpPr>
            <p:spPr>
              <a:xfrm>
                <a:off x="2667000" y="1371600"/>
                <a:ext cx="914400" cy="1447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gular Pentagon 18">
                <a:extLst>
                  <a:ext uri="{FF2B5EF4-FFF2-40B4-BE49-F238E27FC236}">
                    <a16:creationId xmlns:a16="http://schemas.microsoft.com/office/drawing/2014/main" id="{93F94950-8B0A-9B7E-CB58-3952B54AEC12}"/>
                  </a:ext>
                </a:extLst>
              </p:cNvPr>
              <p:cNvSpPr/>
              <p:nvPr/>
            </p:nvSpPr>
            <p:spPr>
              <a:xfrm rot="4209139">
                <a:off x="2375441" y="2593389"/>
                <a:ext cx="556163" cy="553458"/>
              </a:xfrm>
              <a:prstGeom prst="pentag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88" name="Regular Pentagon 19">
                <a:extLst>
                  <a:ext uri="{FF2B5EF4-FFF2-40B4-BE49-F238E27FC236}">
                    <a16:creationId xmlns:a16="http://schemas.microsoft.com/office/drawing/2014/main" id="{990B14C2-8DB7-0739-3358-F34DAE08CA4E}"/>
                  </a:ext>
                </a:extLst>
              </p:cNvPr>
              <p:cNvSpPr/>
              <p:nvPr/>
            </p:nvSpPr>
            <p:spPr>
              <a:xfrm rot="5400000" flipH="1">
                <a:off x="3408079" y="2588621"/>
                <a:ext cx="571595" cy="529756"/>
              </a:xfrm>
              <a:prstGeom prst="pentag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89" name="Moon 20">
                <a:extLst>
                  <a:ext uri="{FF2B5EF4-FFF2-40B4-BE49-F238E27FC236}">
                    <a16:creationId xmlns:a16="http://schemas.microsoft.com/office/drawing/2014/main" id="{A33F6961-D304-B4CF-AE04-A8FB3FD4E899}"/>
                  </a:ext>
                </a:extLst>
              </p:cNvPr>
              <p:cNvSpPr/>
              <p:nvPr/>
            </p:nvSpPr>
            <p:spPr>
              <a:xfrm rot="10238857">
                <a:off x="3352800" y="1600200"/>
                <a:ext cx="457200" cy="914400"/>
              </a:xfrm>
              <a:prstGeom prst="moon">
                <a:avLst>
                  <a:gd name="adj" fmla="val 875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lowchart: Delay 21">
                <a:extLst>
                  <a:ext uri="{FF2B5EF4-FFF2-40B4-BE49-F238E27FC236}">
                    <a16:creationId xmlns:a16="http://schemas.microsoft.com/office/drawing/2014/main" id="{6F2D9899-2B8E-939C-5218-6A337FA6E90F}"/>
                  </a:ext>
                </a:extLst>
              </p:cNvPr>
              <p:cNvSpPr/>
              <p:nvPr/>
            </p:nvSpPr>
            <p:spPr>
              <a:xfrm rot="16031486">
                <a:off x="2779731" y="985391"/>
                <a:ext cx="470344" cy="1128322"/>
              </a:xfrm>
              <a:prstGeom prst="flowChartDelay">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Moon 22">
                <a:extLst>
                  <a:ext uri="{FF2B5EF4-FFF2-40B4-BE49-F238E27FC236}">
                    <a16:creationId xmlns:a16="http://schemas.microsoft.com/office/drawing/2014/main" id="{587F81B0-7124-EAAA-9599-FE2BB56A7A3B}"/>
                  </a:ext>
                </a:extLst>
              </p:cNvPr>
              <p:cNvSpPr/>
              <p:nvPr/>
            </p:nvSpPr>
            <p:spPr>
              <a:xfrm rot="10649429" flipH="1">
                <a:off x="2382000" y="1685971"/>
                <a:ext cx="457200" cy="914400"/>
              </a:xfrm>
              <a:prstGeom prst="moon">
                <a:avLst>
                  <a:gd name="adj" fmla="val 875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ectangle 23">
                <a:extLst>
                  <a:ext uri="{FF2B5EF4-FFF2-40B4-BE49-F238E27FC236}">
                    <a16:creationId xmlns:a16="http://schemas.microsoft.com/office/drawing/2014/main" id="{F8360B05-CFFF-7221-6F35-1719CB61C8C0}"/>
                  </a:ext>
                </a:extLst>
              </p:cNvPr>
              <p:cNvSpPr/>
              <p:nvPr/>
            </p:nvSpPr>
            <p:spPr>
              <a:xfrm>
                <a:off x="2438400" y="1600200"/>
                <a:ext cx="12192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37" name="Group 135">
              <a:extLst>
                <a:ext uri="{FF2B5EF4-FFF2-40B4-BE49-F238E27FC236}">
                  <a16:creationId xmlns:a16="http://schemas.microsoft.com/office/drawing/2014/main" id="{7B590679-1B2C-543C-FCDB-41B145AA0F52}"/>
                </a:ext>
              </a:extLst>
            </p:cNvPr>
            <p:cNvGrpSpPr/>
            <p:nvPr/>
          </p:nvGrpSpPr>
          <p:grpSpPr>
            <a:xfrm>
              <a:off x="4953000" y="2133600"/>
              <a:ext cx="946320" cy="2362200"/>
              <a:chOff x="2743200" y="381000"/>
              <a:chExt cx="1770534" cy="4419599"/>
            </a:xfrm>
          </p:grpSpPr>
          <p:sp>
            <p:nvSpPr>
              <p:cNvPr id="161" name="Oval 160">
                <a:extLst>
                  <a:ext uri="{FF2B5EF4-FFF2-40B4-BE49-F238E27FC236}">
                    <a16:creationId xmlns:a16="http://schemas.microsoft.com/office/drawing/2014/main" id="{CAB153C0-9A08-C32D-4406-EC956EA5FE2D}"/>
                  </a:ext>
                </a:extLst>
              </p:cNvPr>
              <p:cNvSpPr/>
              <p:nvPr/>
            </p:nvSpPr>
            <p:spPr>
              <a:xfrm rot="1909722" flipH="1">
                <a:off x="3131065" y="4170577"/>
                <a:ext cx="471466" cy="618796"/>
              </a:xfrm>
              <a:prstGeom prst="ellipse">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EEAA306E-6C23-77B1-03A0-640D9E8A0B5C}"/>
                  </a:ext>
                </a:extLst>
              </p:cNvPr>
              <p:cNvSpPr/>
              <p:nvPr/>
            </p:nvSpPr>
            <p:spPr>
              <a:xfrm rot="20332950" flipH="1">
                <a:off x="3590649" y="4181803"/>
                <a:ext cx="471466" cy="618796"/>
              </a:xfrm>
              <a:prstGeom prst="ellipse">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rapezoid 178">
                <a:extLst>
                  <a:ext uri="{FF2B5EF4-FFF2-40B4-BE49-F238E27FC236}">
                    <a16:creationId xmlns:a16="http://schemas.microsoft.com/office/drawing/2014/main" id="{81D1F9EF-F406-D996-36D6-EF47143EB339}"/>
                  </a:ext>
                </a:extLst>
              </p:cNvPr>
              <p:cNvSpPr/>
              <p:nvPr/>
            </p:nvSpPr>
            <p:spPr>
              <a:xfrm flipH="1">
                <a:off x="2998714" y="3515978"/>
                <a:ext cx="1272357" cy="945470"/>
              </a:xfrm>
              <a:prstGeom prst="trapezoid">
                <a:avLst>
                  <a:gd name="adj" fmla="val 1361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3B9DEF3F-2A3E-5BE5-3C2C-32937D8C868A}"/>
                  </a:ext>
                </a:extLst>
              </p:cNvPr>
              <p:cNvSpPr/>
              <p:nvPr/>
            </p:nvSpPr>
            <p:spPr>
              <a:xfrm flipH="1">
                <a:off x="2743200" y="2769623"/>
                <a:ext cx="338292" cy="51172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D440B657-DAD8-5397-5B68-29937DDC867B}"/>
                  </a:ext>
                </a:extLst>
              </p:cNvPr>
              <p:cNvSpPr/>
              <p:nvPr/>
            </p:nvSpPr>
            <p:spPr>
              <a:xfrm flipH="1">
                <a:off x="4175442" y="2726492"/>
                <a:ext cx="338292" cy="51172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rapezoid 184">
                <a:extLst>
                  <a:ext uri="{FF2B5EF4-FFF2-40B4-BE49-F238E27FC236}">
                    <a16:creationId xmlns:a16="http://schemas.microsoft.com/office/drawing/2014/main" id="{0907AEC6-D9DF-3C64-46B1-4D038789764C}"/>
                  </a:ext>
                </a:extLst>
              </p:cNvPr>
              <p:cNvSpPr/>
              <p:nvPr/>
            </p:nvSpPr>
            <p:spPr>
              <a:xfrm rot="1497809" flipH="1">
                <a:off x="2865051" y="1743328"/>
                <a:ext cx="583185" cy="1281922"/>
              </a:xfrm>
              <a:prstGeom prst="trapezoid">
                <a:avLst>
                  <a:gd name="adj" fmla="val 34133"/>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rapezoid 185">
                <a:extLst>
                  <a:ext uri="{FF2B5EF4-FFF2-40B4-BE49-F238E27FC236}">
                    <a16:creationId xmlns:a16="http://schemas.microsoft.com/office/drawing/2014/main" id="{3E971153-BD27-AE81-FEC8-85F431C46231}"/>
                  </a:ext>
                </a:extLst>
              </p:cNvPr>
              <p:cNvSpPr/>
              <p:nvPr/>
            </p:nvSpPr>
            <p:spPr>
              <a:xfrm rot="20272996" flipH="1">
                <a:off x="3818429" y="1724562"/>
                <a:ext cx="583185" cy="1281922"/>
              </a:xfrm>
              <a:prstGeom prst="trapezoid">
                <a:avLst>
                  <a:gd name="adj" fmla="val 34133"/>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rapezoid 186">
                <a:extLst>
                  <a:ext uri="{FF2B5EF4-FFF2-40B4-BE49-F238E27FC236}">
                    <a16:creationId xmlns:a16="http://schemas.microsoft.com/office/drawing/2014/main" id="{7023E30E-F09A-8913-E267-9092AE720F7E}"/>
                  </a:ext>
                </a:extLst>
              </p:cNvPr>
              <p:cNvSpPr/>
              <p:nvPr/>
            </p:nvSpPr>
            <p:spPr>
              <a:xfrm flipH="1">
                <a:off x="3010892" y="1768888"/>
                <a:ext cx="1256091" cy="2493514"/>
              </a:xfrm>
              <a:prstGeom prst="trapezoid">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9" name="Group 87">
                <a:extLst>
                  <a:ext uri="{FF2B5EF4-FFF2-40B4-BE49-F238E27FC236}">
                    <a16:creationId xmlns:a16="http://schemas.microsoft.com/office/drawing/2014/main" id="{5E48A904-8B4F-684E-0B12-D5EECD00DFD1}"/>
                  </a:ext>
                </a:extLst>
              </p:cNvPr>
              <p:cNvGrpSpPr/>
              <p:nvPr/>
            </p:nvGrpSpPr>
            <p:grpSpPr>
              <a:xfrm flipH="1">
                <a:off x="2892684" y="381000"/>
                <a:ext cx="1431402" cy="1542608"/>
                <a:chOff x="3048000" y="381000"/>
                <a:chExt cx="1365913" cy="1219199"/>
              </a:xfrm>
            </p:grpSpPr>
            <p:sp>
              <p:nvSpPr>
                <p:cNvPr id="263" name="Oval 262">
                  <a:extLst>
                    <a:ext uri="{FF2B5EF4-FFF2-40B4-BE49-F238E27FC236}">
                      <a16:creationId xmlns:a16="http://schemas.microsoft.com/office/drawing/2014/main" id="{594B0CEC-4E66-B28F-626D-3CDA700BCD0A}"/>
                    </a:ext>
                  </a:extLst>
                </p:cNvPr>
                <p:cNvSpPr/>
                <p:nvPr/>
              </p:nvSpPr>
              <p:spPr>
                <a:xfrm>
                  <a:off x="3276600" y="426397"/>
                  <a:ext cx="872048" cy="117380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68">
                  <a:extLst>
                    <a:ext uri="{FF2B5EF4-FFF2-40B4-BE49-F238E27FC236}">
                      <a16:creationId xmlns:a16="http://schemas.microsoft.com/office/drawing/2014/main" id="{CF312B4B-D47D-874E-135C-71B1D64FA4E7}"/>
                    </a:ext>
                  </a:extLst>
                </p:cNvPr>
                <p:cNvSpPr/>
                <p:nvPr/>
              </p:nvSpPr>
              <p:spPr>
                <a:xfrm>
                  <a:off x="3276600" y="838200"/>
                  <a:ext cx="914400" cy="152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5" name="Group 42">
                  <a:extLst>
                    <a:ext uri="{FF2B5EF4-FFF2-40B4-BE49-F238E27FC236}">
                      <a16:creationId xmlns:a16="http://schemas.microsoft.com/office/drawing/2014/main" id="{F892BB55-92CB-4B48-C3EA-EB5289F2FF70}"/>
                    </a:ext>
                  </a:extLst>
                </p:cNvPr>
                <p:cNvGrpSpPr/>
                <p:nvPr/>
              </p:nvGrpSpPr>
              <p:grpSpPr>
                <a:xfrm>
                  <a:off x="3048000" y="381000"/>
                  <a:ext cx="1365913" cy="712342"/>
                  <a:chOff x="5207746" y="545873"/>
                  <a:chExt cx="1365913" cy="712342"/>
                </a:xfrm>
              </p:grpSpPr>
              <p:sp>
                <p:nvSpPr>
                  <p:cNvPr id="266" name="Moon 70">
                    <a:extLst>
                      <a:ext uri="{FF2B5EF4-FFF2-40B4-BE49-F238E27FC236}">
                        <a16:creationId xmlns:a16="http://schemas.microsoft.com/office/drawing/2014/main" id="{B0024A93-E3E0-C262-8AF7-038478A1A791}"/>
                      </a:ext>
                    </a:extLst>
                  </p:cNvPr>
                  <p:cNvSpPr/>
                  <p:nvPr/>
                </p:nvSpPr>
                <p:spPr>
                  <a:xfrm rot="5101425">
                    <a:off x="5343502" y="698892"/>
                    <a:ext cx="340787" cy="612299"/>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Moon 266">
                    <a:extLst>
                      <a:ext uri="{FF2B5EF4-FFF2-40B4-BE49-F238E27FC236}">
                        <a16:creationId xmlns:a16="http://schemas.microsoft.com/office/drawing/2014/main" id="{819710D1-CE73-2309-F2A8-F6762ED2E3C3}"/>
                      </a:ext>
                    </a:extLst>
                  </p:cNvPr>
                  <p:cNvSpPr/>
                  <p:nvPr/>
                </p:nvSpPr>
                <p:spPr>
                  <a:xfrm rot="8137030">
                    <a:off x="5442337" y="550775"/>
                    <a:ext cx="502055" cy="574852"/>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Moon 267">
                    <a:extLst>
                      <a:ext uri="{FF2B5EF4-FFF2-40B4-BE49-F238E27FC236}">
                        <a16:creationId xmlns:a16="http://schemas.microsoft.com/office/drawing/2014/main" id="{773776C5-8DD6-24D8-1746-304E6992243C}"/>
                      </a:ext>
                    </a:extLst>
                  </p:cNvPr>
                  <p:cNvSpPr/>
                  <p:nvPr/>
                </p:nvSpPr>
                <p:spPr>
                  <a:xfrm rot="3582768">
                    <a:off x="5642569" y="512276"/>
                    <a:ext cx="554415" cy="621609"/>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Moon 73">
                    <a:extLst>
                      <a:ext uri="{FF2B5EF4-FFF2-40B4-BE49-F238E27FC236}">
                        <a16:creationId xmlns:a16="http://schemas.microsoft.com/office/drawing/2014/main" id="{1D2B716E-C843-A318-BF0D-EFF1E745DC63}"/>
                      </a:ext>
                    </a:extLst>
                  </p:cNvPr>
                  <p:cNvSpPr/>
                  <p:nvPr/>
                </p:nvSpPr>
                <p:spPr>
                  <a:xfrm rot="6344481">
                    <a:off x="5396085" y="585004"/>
                    <a:ext cx="389971" cy="582594"/>
                  </a:xfrm>
                  <a:prstGeom prst="moon">
                    <a:avLst>
                      <a:gd name="adj" fmla="val 2855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Moon 269">
                    <a:extLst>
                      <a:ext uri="{FF2B5EF4-FFF2-40B4-BE49-F238E27FC236}">
                        <a16:creationId xmlns:a16="http://schemas.microsoft.com/office/drawing/2014/main" id="{B20019BA-8C7D-AAF2-FD12-334E90489D42}"/>
                      </a:ext>
                    </a:extLst>
                  </p:cNvPr>
                  <p:cNvSpPr/>
                  <p:nvPr/>
                </p:nvSpPr>
                <p:spPr>
                  <a:xfrm rot="3920893">
                    <a:off x="5906901" y="549266"/>
                    <a:ext cx="323182" cy="806470"/>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Moon 270">
                    <a:extLst>
                      <a:ext uri="{FF2B5EF4-FFF2-40B4-BE49-F238E27FC236}">
                        <a16:creationId xmlns:a16="http://schemas.microsoft.com/office/drawing/2014/main" id="{AF00A40C-453C-0A66-3CD1-01A69DAF0827}"/>
                      </a:ext>
                    </a:extLst>
                  </p:cNvPr>
                  <p:cNvSpPr/>
                  <p:nvPr/>
                </p:nvSpPr>
                <p:spPr>
                  <a:xfrm rot="6517680">
                    <a:off x="6034746" y="719302"/>
                    <a:ext cx="323182" cy="754644"/>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a:extLst>
                      <a:ext uri="{FF2B5EF4-FFF2-40B4-BE49-F238E27FC236}">
                        <a16:creationId xmlns:a16="http://schemas.microsoft.com/office/drawing/2014/main" id="{4AE98F05-E8D2-DACD-DAEB-32BCBFDDF24A}"/>
                      </a:ext>
                    </a:extLst>
                  </p:cNvPr>
                  <p:cNvSpPr/>
                  <p:nvPr/>
                </p:nvSpPr>
                <p:spPr>
                  <a:xfrm>
                    <a:off x="5486400" y="685800"/>
                    <a:ext cx="685800" cy="3048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7" name="Group 228">
                <a:extLst>
                  <a:ext uri="{FF2B5EF4-FFF2-40B4-BE49-F238E27FC236}">
                    <a16:creationId xmlns:a16="http://schemas.microsoft.com/office/drawing/2014/main" id="{2D762D08-00D9-9038-CE22-29573E59CE8B}"/>
                  </a:ext>
                </a:extLst>
              </p:cNvPr>
              <p:cNvGrpSpPr/>
              <p:nvPr/>
            </p:nvGrpSpPr>
            <p:grpSpPr>
              <a:xfrm rot="17643422">
                <a:off x="3303370" y="2608877"/>
                <a:ext cx="593580" cy="1111274"/>
                <a:chOff x="4434043" y="4647053"/>
                <a:chExt cx="593580" cy="1111274"/>
              </a:xfrm>
            </p:grpSpPr>
            <p:sp>
              <p:nvSpPr>
                <p:cNvPr id="261" name="Cross 12">
                  <a:extLst>
                    <a:ext uri="{FF2B5EF4-FFF2-40B4-BE49-F238E27FC236}">
                      <a16:creationId xmlns:a16="http://schemas.microsoft.com/office/drawing/2014/main" id="{A242F038-47C0-3C0B-C5F0-A7025C6E0C17}"/>
                    </a:ext>
                  </a:extLst>
                </p:cNvPr>
                <p:cNvSpPr/>
                <p:nvPr/>
              </p:nvSpPr>
              <p:spPr>
                <a:xfrm rot="2093903">
                  <a:off x="4601597" y="4647053"/>
                  <a:ext cx="426026" cy="411400"/>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Pentagon 13">
                  <a:extLst>
                    <a:ext uri="{FF2B5EF4-FFF2-40B4-BE49-F238E27FC236}">
                      <a16:creationId xmlns:a16="http://schemas.microsoft.com/office/drawing/2014/main" id="{C6C7A84C-859F-8D06-C69B-F07E10067285}"/>
                    </a:ext>
                  </a:extLst>
                </p:cNvPr>
                <p:cNvSpPr/>
                <p:nvPr/>
              </p:nvSpPr>
              <p:spPr>
                <a:xfrm rot="7482643">
                  <a:off x="4053800" y="5289784"/>
                  <a:ext cx="848786" cy="88300"/>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
            <p:nvSpPr>
              <p:cNvPr id="198" name="Rectangle 197">
                <a:extLst>
                  <a:ext uri="{FF2B5EF4-FFF2-40B4-BE49-F238E27FC236}">
                    <a16:creationId xmlns:a16="http://schemas.microsoft.com/office/drawing/2014/main" id="{349F0B22-14BC-2FFF-E950-6A94928DD0D9}"/>
                  </a:ext>
                </a:extLst>
              </p:cNvPr>
              <p:cNvSpPr/>
              <p:nvPr/>
            </p:nvSpPr>
            <p:spPr>
              <a:xfrm flipH="1">
                <a:off x="3164545" y="3048000"/>
                <a:ext cx="990600" cy="152400"/>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 name="Group 52">
                <a:extLst>
                  <a:ext uri="{FF2B5EF4-FFF2-40B4-BE49-F238E27FC236}">
                    <a16:creationId xmlns:a16="http://schemas.microsoft.com/office/drawing/2014/main" id="{FD878273-CF82-4B1D-FFFD-598FA2BCCC13}"/>
                  </a:ext>
                </a:extLst>
              </p:cNvPr>
              <p:cNvGrpSpPr/>
              <p:nvPr/>
            </p:nvGrpSpPr>
            <p:grpSpPr>
              <a:xfrm flipH="1">
                <a:off x="3157759" y="1625039"/>
                <a:ext cx="901253" cy="1800390"/>
                <a:chOff x="5410200" y="838200"/>
                <a:chExt cx="2057400" cy="4038600"/>
              </a:xfrm>
              <a:solidFill>
                <a:srgbClr val="927B40"/>
              </a:solidFill>
            </p:grpSpPr>
            <p:sp>
              <p:nvSpPr>
                <p:cNvPr id="207" name="Trapezoid 50">
                  <a:extLst>
                    <a:ext uri="{FF2B5EF4-FFF2-40B4-BE49-F238E27FC236}">
                      <a16:creationId xmlns:a16="http://schemas.microsoft.com/office/drawing/2014/main" id="{7D780CA0-F80D-57D0-8064-315EB0551635}"/>
                    </a:ext>
                  </a:extLst>
                </p:cNvPr>
                <p:cNvSpPr/>
                <p:nvPr/>
              </p:nvSpPr>
              <p:spPr>
                <a:xfrm>
                  <a:off x="5410200" y="1600200"/>
                  <a:ext cx="914400" cy="32766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rapezoid 218">
                  <a:extLst>
                    <a:ext uri="{FF2B5EF4-FFF2-40B4-BE49-F238E27FC236}">
                      <a16:creationId xmlns:a16="http://schemas.microsoft.com/office/drawing/2014/main" id="{42C6F243-DA50-29D9-4AE5-D5D1ECFB8E8F}"/>
                    </a:ext>
                  </a:extLst>
                </p:cNvPr>
                <p:cNvSpPr/>
                <p:nvPr/>
              </p:nvSpPr>
              <p:spPr>
                <a:xfrm>
                  <a:off x="5562600" y="1752600"/>
                  <a:ext cx="914400" cy="27432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6" name="Group 45">
                  <a:extLst>
                    <a:ext uri="{FF2B5EF4-FFF2-40B4-BE49-F238E27FC236}">
                      <a16:creationId xmlns:a16="http://schemas.microsoft.com/office/drawing/2014/main" id="{A2D4FBA0-CCC9-3462-F3FA-3D95FA495AF6}"/>
                    </a:ext>
                  </a:extLst>
                </p:cNvPr>
                <p:cNvGrpSpPr/>
                <p:nvPr/>
              </p:nvGrpSpPr>
              <p:grpSpPr>
                <a:xfrm>
                  <a:off x="5486400" y="838200"/>
                  <a:ext cx="1981200" cy="2070031"/>
                  <a:chOff x="2624682" y="2226017"/>
                  <a:chExt cx="1981200" cy="2070031"/>
                </a:xfrm>
                <a:grpFill/>
              </p:grpSpPr>
              <p:sp>
                <p:nvSpPr>
                  <p:cNvPr id="257" name="Pie 151">
                    <a:extLst>
                      <a:ext uri="{FF2B5EF4-FFF2-40B4-BE49-F238E27FC236}">
                        <a16:creationId xmlns:a16="http://schemas.microsoft.com/office/drawing/2014/main" id="{C204CC5C-EF3D-8C46-DAFE-11A6512B41AB}"/>
                      </a:ext>
                    </a:extLst>
                  </p:cNvPr>
                  <p:cNvSpPr/>
                  <p:nvPr/>
                </p:nvSpPr>
                <p:spPr>
                  <a:xfrm rot="18695073">
                    <a:off x="2580266" y="2270433"/>
                    <a:ext cx="2070031" cy="1981200"/>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8" name="Group 5">
                    <a:extLst>
                      <a:ext uri="{FF2B5EF4-FFF2-40B4-BE49-F238E27FC236}">
                        <a16:creationId xmlns:a16="http://schemas.microsoft.com/office/drawing/2014/main" id="{01F2669C-B348-BD63-8872-B630BCEC0E59}"/>
                      </a:ext>
                    </a:extLst>
                  </p:cNvPr>
                  <p:cNvGrpSpPr/>
                  <p:nvPr/>
                </p:nvGrpSpPr>
                <p:grpSpPr>
                  <a:xfrm>
                    <a:off x="2743200" y="2438400"/>
                    <a:ext cx="1683225" cy="1529540"/>
                    <a:chOff x="2740938" y="2438400"/>
                    <a:chExt cx="1683225" cy="1529540"/>
                  </a:xfrm>
                  <a:grpFill/>
                </p:grpSpPr>
                <p:sp>
                  <p:nvSpPr>
                    <p:cNvPr id="259" name="Moon 3">
                      <a:extLst>
                        <a:ext uri="{FF2B5EF4-FFF2-40B4-BE49-F238E27FC236}">
                          <a16:creationId xmlns:a16="http://schemas.microsoft.com/office/drawing/2014/main" id="{942E23DD-724D-83BF-6A05-AD3FD53BC861}"/>
                        </a:ext>
                      </a:extLst>
                    </p:cNvPr>
                    <p:cNvSpPr/>
                    <p:nvPr/>
                  </p:nvSpPr>
                  <p:spPr>
                    <a:xfrm rot="16200000">
                      <a:off x="2905503" y="2449280"/>
                      <a:ext cx="1354095" cy="1683225"/>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Moon 49">
                      <a:extLst>
                        <a:ext uri="{FF2B5EF4-FFF2-40B4-BE49-F238E27FC236}">
                          <a16:creationId xmlns:a16="http://schemas.microsoft.com/office/drawing/2014/main" id="{6006F1D6-F056-2A37-6E83-A6C9EF63191E}"/>
                        </a:ext>
                      </a:extLst>
                    </p:cNvPr>
                    <p:cNvSpPr/>
                    <p:nvPr/>
                  </p:nvSpPr>
                  <p:spPr>
                    <a:xfrm rot="16200000">
                      <a:off x="3009901" y="2171700"/>
                      <a:ext cx="1066800" cy="1600199"/>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38" name="Group 168">
              <a:extLst>
                <a:ext uri="{FF2B5EF4-FFF2-40B4-BE49-F238E27FC236}">
                  <a16:creationId xmlns:a16="http://schemas.microsoft.com/office/drawing/2014/main" id="{519A2417-D7E7-2DE7-2342-EA6AD39D122F}"/>
                </a:ext>
              </a:extLst>
            </p:cNvPr>
            <p:cNvGrpSpPr/>
            <p:nvPr/>
          </p:nvGrpSpPr>
          <p:grpSpPr>
            <a:xfrm>
              <a:off x="6400800" y="2286000"/>
              <a:ext cx="990944" cy="2133600"/>
              <a:chOff x="228600" y="381000"/>
              <a:chExt cx="2052669" cy="4419600"/>
            </a:xfrm>
          </p:grpSpPr>
          <p:sp>
            <p:nvSpPr>
              <p:cNvPr id="39" name="Oval 2">
                <a:extLst>
                  <a:ext uri="{FF2B5EF4-FFF2-40B4-BE49-F238E27FC236}">
                    <a16:creationId xmlns:a16="http://schemas.microsoft.com/office/drawing/2014/main" id="{5748A5E9-7515-0C59-42E8-AC79CF7085B9}"/>
                  </a:ext>
                </a:extLst>
              </p:cNvPr>
              <p:cNvSpPr/>
              <p:nvPr/>
            </p:nvSpPr>
            <p:spPr>
              <a:xfrm rot="1267050">
                <a:off x="769253" y="4152621"/>
                <a:ext cx="439436" cy="647979"/>
              </a:xfrm>
              <a:prstGeom prst="ellipse">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E9F6A1CB-F03B-B237-A171-2C0918B38B43}"/>
                  </a:ext>
                </a:extLst>
              </p:cNvPr>
              <p:cNvSpPr/>
              <p:nvPr/>
            </p:nvSpPr>
            <p:spPr>
              <a:xfrm rot="19394983">
                <a:off x="1208780" y="4113035"/>
                <a:ext cx="439436" cy="647979"/>
              </a:xfrm>
              <a:prstGeom prst="ellipse">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2">
                <a:extLst>
                  <a:ext uri="{FF2B5EF4-FFF2-40B4-BE49-F238E27FC236}">
                    <a16:creationId xmlns:a16="http://schemas.microsoft.com/office/drawing/2014/main" id="{DE1A74E6-FE7A-D1F3-7B80-E5ABB7C534DA}"/>
                  </a:ext>
                </a:extLst>
              </p:cNvPr>
              <p:cNvSpPr/>
              <p:nvPr/>
            </p:nvSpPr>
            <p:spPr>
              <a:xfrm rot="20847300">
                <a:off x="1908646" y="2569552"/>
                <a:ext cx="372623" cy="57746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3">
                <a:extLst>
                  <a:ext uri="{FF2B5EF4-FFF2-40B4-BE49-F238E27FC236}">
                    <a16:creationId xmlns:a16="http://schemas.microsoft.com/office/drawing/2014/main" id="{F5590106-BA52-9461-31BE-6A4B0A217114}"/>
                  </a:ext>
                </a:extLst>
              </p:cNvPr>
              <p:cNvSpPr/>
              <p:nvPr/>
            </p:nvSpPr>
            <p:spPr>
              <a:xfrm>
                <a:off x="228600" y="2667000"/>
                <a:ext cx="372623" cy="57746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
                <a:extLst>
                  <a:ext uri="{FF2B5EF4-FFF2-40B4-BE49-F238E27FC236}">
                    <a16:creationId xmlns:a16="http://schemas.microsoft.com/office/drawing/2014/main" id="{96D85E14-359F-66CB-E4DA-496921294D7F}"/>
                  </a:ext>
                </a:extLst>
              </p:cNvPr>
              <p:cNvSpPr/>
              <p:nvPr/>
            </p:nvSpPr>
            <p:spPr>
              <a:xfrm rot="19994659">
                <a:off x="1411682" y="1483594"/>
                <a:ext cx="642370" cy="1446609"/>
              </a:xfrm>
              <a:prstGeom prst="trapezoid">
                <a:avLst>
                  <a:gd name="adj" fmla="val 34133"/>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5">
                <a:extLst>
                  <a:ext uri="{FF2B5EF4-FFF2-40B4-BE49-F238E27FC236}">
                    <a16:creationId xmlns:a16="http://schemas.microsoft.com/office/drawing/2014/main" id="{882BA617-BFE8-8530-7C7B-0FB412FBC150}"/>
                  </a:ext>
                </a:extLst>
              </p:cNvPr>
              <p:cNvSpPr/>
              <p:nvPr/>
            </p:nvSpPr>
            <p:spPr>
              <a:xfrm rot="1327004">
                <a:off x="376784" y="1579493"/>
                <a:ext cx="642370" cy="1446609"/>
              </a:xfrm>
              <a:prstGeom prst="trapezoid">
                <a:avLst>
                  <a:gd name="adj" fmla="val 34133"/>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6">
                <a:extLst>
                  <a:ext uri="{FF2B5EF4-FFF2-40B4-BE49-F238E27FC236}">
                    <a16:creationId xmlns:a16="http://schemas.microsoft.com/office/drawing/2014/main" id="{FE29E426-22F2-C6A7-4A5F-A14448C6180B}"/>
                  </a:ext>
                </a:extLst>
              </p:cNvPr>
              <p:cNvSpPr/>
              <p:nvPr/>
            </p:nvSpPr>
            <p:spPr>
              <a:xfrm>
                <a:off x="525079" y="1629513"/>
                <a:ext cx="1383567" cy="2813852"/>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7">
                <a:extLst>
                  <a:ext uri="{FF2B5EF4-FFF2-40B4-BE49-F238E27FC236}">
                    <a16:creationId xmlns:a16="http://schemas.microsoft.com/office/drawing/2014/main" id="{028EE6A8-4E2B-159A-713A-C7236759F335}"/>
                  </a:ext>
                </a:extLst>
              </p:cNvPr>
              <p:cNvSpPr/>
              <p:nvPr/>
            </p:nvSpPr>
            <p:spPr>
              <a:xfrm rot="10800000">
                <a:off x="1019210" y="1629513"/>
                <a:ext cx="395305" cy="521084"/>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D6D1D58C-192B-F54B-2C7E-A1E9E78CA357}"/>
                  </a:ext>
                </a:extLst>
              </p:cNvPr>
              <p:cNvSpPr/>
              <p:nvPr/>
            </p:nvSpPr>
            <p:spPr>
              <a:xfrm>
                <a:off x="772144" y="433108"/>
                <a:ext cx="889437" cy="136502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16">
                <a:extLst>
                  <a:ext uri="{FF2B5EF4-FFF2-40B4-BE49-F238E27FC236}">
                    <a16:creationId xmlns:a16="http://schemas.microsoft.com/office/drawing/2014/main" id="{D4A3111A-D2F0-BAE1-ABED-9921D51AA6B6}"/>
                  </a:ext>
                </a:extLst>
              </p:cNvPr>
              <p:cNvGrpSpPr/>
              <p:nvPr/>
            </p:nvGrpSpPr>
            <p:grpSpPr>
              <a:xfrm rot="1082994">
                <a:off x="485768" y="491284"/>
                <a:ext cx="531842" cy="1166901"/>
                <a:chOff x="4726205" y="1077784"/>
                <a:chExt cx="1139391" cy="2436644"/>
              </a:xfrm>
            </p:grpSpPr>
            <p:sp>
              <p:nvSpPr>
                <p:cNvPr id="153" name="Double Wave 14">
                  <a:extLst>
                    <a:ext uri="{FF2B5EF4-FFF2-40B4-BE49-F238E27FC236}">
                      <a16:creationId xmlns:a16="http://schemas.microsoft.com/office/drawing/2014/main" id="{F0FFF720-1580-B488-D48D-E0C83598E6E8}"/>
                    </a:ext>
                  </a:extLst>
                </p:cNvPr>
                <p:cNvSpPr/>
                <p:nvPr/>
              </p:nvSpPr>
              <p:spPr>
                <a:xfrm rot="16652822">
                  <a:off x="3941885" y="1862104"/>
                  <a:ext cx="2403230" cy="834589"/>
                </a:xfrm>
                <a:prstGeom prst="doubleWave">
                  <a:avLst>
                    <a:gd name="adj1" fmla="val 12500"/>
                    <a:gd name="adj2" fmla="val -1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Double Wave 15">
                  <a:extLst>
                    <a:ext uri="{FF2B5EF4-FFF2-40B4-BE49-F238E27FC236}">
                      <a16:creationId xmlns:a16="http://schemas.microsoft.com/office/drawing/2014/main" id="{B36C603C-DAE8-22CE-88F9-240B6C84E6EA}"/>
                    </a:ext>
                  </a:extLst>
                </p:cNvPr>
                <p:cNvSpPr/>
                <p:nvPr/>
              </p:nvSpPr>
              <p:spPr>
                <a:xfrm rot="16047068">
                  <a:off x="4246687" y="1895519"/>
                  <a:ext cx="2403230" cy="834588"/>
                </a:xfrm>
                <a:prstGeom prst="doubleWave">
                  <a:avLst>
                    <a:gd name="adj1" fmla="val 12500"/>
                    <a:gd name="adj2" fmla="val -62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18">
                <a:extLst>
                  <a:ext uri="{FF2B5EF4-FFF2-40B4-BE49-F238E27FC236}">
                    <a16:creationId xmlns:a16="http://schemas.microsoft.com/office/drawing/2014/main" id="{75E5A162-7A81-E9EF-EC61-82BDF4A4AB9F}"/>
                  </a:ext>
                </a:extLst>
              </p:cNvPr>
              <p:cNvGrpSpPr/>
              <p:nvPr/>
            </p:nvGrpSpPr>
            <p:grpSpPr>
              <a:xfrm rot="20843967">
                <a:off x="1414513" y="433108"/>
                <a:ext cx="531841" cy="1364391"/>
                <a:chOff x="4726207" y="1077784"/>
                <a:chExt cx="1139389" cy="2436644"/>
              </a:xfrm>
            </p:grpSpPr>
            <p:sp>
              <p:nvSpPr>
                <p:cNvPr id="148" name="Double Wave 147">
                  <a:extLst>
                    <a:ext uri="{FF2B5EF4-FFF2-40B4-BE49-F238E27FC236}">
                      <a16:creationId xmlns:a16="http://schemas.microsoft.com/office/drawing/2014/main" id="{BA01F288-1960-B9BB-C7D2-84A9F76A5336}"/>
                    </a:ext>
                  </a:extLst>
                </p:cNvPr>
                <p:cNvSpPr/>
                <p:nvPr/>
              </p:nvSpPr>
              <p:spPr>
                <a:xfrm rot="16652822">
                  <a:off x="3941887" y="1862104"/>
                  <a:ext cx="2403230" cy="834589"/>
                </a:xfrm>
                <a:prstGeom prst="doubleWave">
                  <a:avLst>
                    <a:gd name="adj1" fmla="val 12500"/>
                    <a:gd name="adj2" fmla="val -1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Double Wave 150">
                  <a:extLst>
                    <a:ext uri="{FF2B5EF4-FFF2-40B4-BE49-F238E27FC236}">
                      <a16:creationId xmlns:a16="http://schemas.microsoft.com/office/drawing/2014/main" id="{81B085D4-F825-9B3C-6FCE-0F5EB0BE3CD9}"/>
                    </a:ext>
                  </a:extLst>
                </p:cNvPr>
                <p:cNvSpPr/>
                <p:nvPr/>
              </p:nvSpPr>
              <p:spPr>
                <a:xfrm rot="16047068">
                  <a:off x="4246687" y="1895519"/>
                  <a:ext cx="2403230" cy="834588"/>
                </a:xfrm>
                <a:prstGeom prst="doubleWave">
                  <a:avLst>
                    <a:gd name="adj1" fmla="val 12500"/>
                    <a:gd name="adj2" fmla="val -62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Double Wave 8">
                <a:extLst>
                  <a:ext uri="{FF2B5EF4-FFF2-40B4-BE49-F238E27FC236}">
                    <a16:creationId xmlns:a16="http://schemas.microsoft.com/office/drawing/2014/main" id="{48441174-D8EF-C5CB-86D8-FA3D8804B4EF}"/>
                  </a:ext>
                </a:extLst>
              </p:cNvPr>
              <p:cNvSpPr/>
              <p:nvPr/>
            </p:nvSpPr>
            <p:spPr>
              <a:xfrm rot="10558211">
                <a:off x="748498" y="517259"/>
                <a:ext cx="881102" cy="490499"/>
              </a:xfrm>
              <a:prstGeom prst="doubleWave">
                <a:avLst>
                  <a:gd name="adj1" fmla="val 12500"/>
                  <a:gd name="adj2" fmla="val -62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9">
                <a:extLst>
                  <a:ext uri="{FF2B5EF4-FFF2-40B4-BE49-F238E27FC236}">
                    <a16:creationId xmlns:a16="http://schemas.microsoft.com/office/drawing/2014/main" id="{CD8AD384-872D-8091-5CCC-E1104466635B}"/>
                  </a:ext>
                </a:extLst>
              </p:cNvPr>
              <p:cNvSpPr/>
              <p:nvPr/>
            </p:nvSpPr>
            <p:spPr>
              <a:xfrm>
                <a:off x="722731" y="381000"/>
                <a:ext cx="840023" cy="364759"/>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182">
                <a:extLst>
                  <a:ext uri="{FF2B5EF4-FFF2-40B4-BE49-F238E27FC236}">
                    <a16:creationId xmlns:a16="http://schemas.microsoft.com/office/drawing/2014/main" id="{160341AA-7304-9BCE-F323-A9F2DAD0A304}"/>
                  </a:ext>
                </a:extLst>
              </p:cNvPr>
              <p:cNvSpPr/>
              <p:nvPr/>
            </p:nvSpPr>
            <p:spPr>
              <a:xfrm>
                <a:off x="673318" y="641542"/>
                <a:ext cx="1087089" cy="260542"/>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111">
                <a:extLst>
                  <a:ext uri="{FF2B5EF4-FFF2-40B4-BE49-F238E27FC236}">
                    <a16:creationId xmlns:a16="http://schemas.microsoft.com/office/drawing/2014/main" id="{59F67635-90F7-4FB1-07FB-5AD54E69D81B}"/>
                  </a:ext>
                </a:extLst>
              </p:cNvPr>
              <p:cNvGrpSpPr/>
              <p:nvPr/>
            </p:nvGrpSpPr>
            <p:grpSpPr>
              <a:xfrm>
                <a:off x="609600" y="4191000"/>
                <a:ext cx="1246909" cy="228600"/>
                <a:chOff x="1295400" y="5181600"/>
                <a:chExt cx="3200400" cy="773545"/>
              </a:xfrm>
            </p:grpSpPr>
            <p:grpSp>
              <p:nvGrpSpPr>
                <p:cNvPr id="92" name="Group 105">
                  <a:extLst>
                    <a:ext uri="{FF2B5EF4-FFF2-40B4-BE49-F238E27FC236}">
                      <a16:creationId xmlns:a16="http://schemas.microsoft.com/office/drawing/2014/main" id="{BE123BFD-6851-BCDE-513E-C0BF0BB4BBF9}"/>
                    </a:ext>
                  </a:extLst>
                </p:cNvPr>
                <p:cNvGrpSpPr/>
                <p:nvPr/>
              </p:nvGrpSpPr>
              <p:grpSpPr>
                <a:xfrm>
                  <a:off x="1295400" y="5181600"/>
                  <a:ext cx="1600200" cy="762000"/>
                  <a:chOff x="1295400" y="5181600"/>
                  <a:chExt cx="1600200" cy="762000"/>
                </a:xfrm>
              </p:grpSpPr>
              <p:sp>
                <p:nvSpPr>
                  <p:cNvPr id="136" name="Lightning Bolt 135">
                    <a:extLst>
                      <a:ext uri="{FF2B5EF4-FFF2-40B4-BE49-F238E27FC236}">
                        <a16:creationId xmlns:a16="http://schemas.microsoft.com/office/drawing/2014/main" id="{4BFA8FDD-C569-2B83-164A-444916E6AB31}"/>
                      </a:ext>
                    </a:extLst>
                  </p:cNvPr>
                  <p:cNvSpPr/>
                  <p:nvPr/>
                </p:nvSpPr>
                <p:spPr>
                  <a:xfrm>
                    <a:off x="1295400" y="5181600"/>
                    <a:ext cx="838200" cy="762000"/>
                  </a:xfrm>
                  <a:prstGeom prst="lightningBol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Lightning Bolt 144">
                    <a:extLst>
                      <a:ext uri="{FF2B5EF4-FFF2-40B4-BE49-F238E27FC236}">
                        <a16:creationId xmlns:a16="http://schemas.microsoft.com/office/drawing/2014/main" id="{EC08DCC7-0746-D6E8-7828-7B298AA78BF1}"/>
                      </a:ext>
                    </a:extLst>
                  </p:cNvPr>
                  <p:cNvSpPr/>
                  <p:nvPr/>
                </p:nvSpPr>
                <p:spPr>
                  <a:xfrm flipH="1">
                    <a:off x="2057400" y="5181600"/>
                    <a:ext cx="838200" cy="762000"/>
                  </a:xfrm>
                  <a:prstGeom prst="lightningBol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Quad Arrow 213">
                    <a:extLst>
                      <a:ext uri="{FF2B5EF4-FFF2-40B4-BE49-F238E27FC236}">
                        <a16:creationId xmlns:a16="http://schemas.microsoft.com/office/drawing/2014/main" id="{BE98FACB-9A9F-4FB8-B4F9-D8FE75FECC96}"/>
                      </a:ext>
                    </a:extLst>
                  </p:cNvPr>
                  <p:cNvSpPr/>
                  <p:nvPr/>
                </p:nvSpPr>
                <p:spPr>
                  <a:xfrm>
                    <a:off x="1828800" y="5181600"/>
                    <a:ext cx="533400" cy="457200"/>
                  </a:xfrm>
                  <a:prstGeom prst="quadArrow">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106">
                  <a:extLst>
                    <a:ext uri="{FF2B5EF4-FFF2-40B4-BE49-F238E27FC236}">
                      <a16:creationId xmlns:a16="http://schemas.microsoft.com/office/drawing/2014/main" id="{E8FB0711-0E5B-3143-36F3-9F0335395CC5}"/>
                    </a:ext>
                  </a:extLst>
                </p:cNvPr>
                <p:cNvGrpSpPr/>
                <p:nvPr/>
              </p:nvGrpSpPr>
              <p:grpSpPr>
                <a:xfrm>
                  <a:off x="2895600" y="5181600"/>
                  <a:ext cx="1600200" cy="762000"/>
                  <a:chOff x="1295400" y="5181600"/>
                  <a:chExt cx="1600200" cy="762000"/>
                </a:xfrm>
              </p:grpSpPr>
              <p:sp>
                <p:nvSpPr>
                  <p:cNvPr id="95" name="Lightning Bolt 94">
                    <a:extLst>
                      <a:ext uri="{FF2B5EF4-FFF2-40B4-BE49-F238E27FC236}">
                        <a16:creationId xmlns:a16="http://schemas.microsoft.com/office/drawing/2014/main" id="{BBCC4061-40F0-D8A7-0144-1189186AEDFB}"/>
                      </a:ext>
                    </a:extLst>
                  </p:cNvPr>
                  <p:cNvSpPr/>
                  <p:nvPr/>
                </p:nvSpPr>
                <p:spPr>
                  <a:xfrm>
                    <a:off x="1295400" y="5181600"/>
                    <a:ext cx="838200" cy="762000"/>
                  </a:xfrm>
                  <a:prstGeom prst="lightningBol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Lightning Bolt 95">
                    <a:extLst>
                      <a:ext uri="{FF2B5EF4-FFF2-40B4-BE49-F238E27FC236}">
                        <a16:creationId xmlns:a16="http://schemas.microsoft.com/office/drawing/2014/main" id="{D4F5C249-C970-F0E5-52B1-B78FD5B39BFF}"/>
                      </a:ext>
                    </a:extLst>
                  </p:cNvPr>
                  <p:cNvSpPr/>
                  <p:nvPr/>
                </p:nvSpPr>
                <p:spPr>
                  <a:xfrm flipH="1">
                    <a:off x="2057399" y="5181600"/>
                    <a:ext cx="838201" cy="762000"/>
                  </a:xfrm>
                  <a:prstGeom prst="lightningBol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Quad Arrow 210">
                    <a:extLst>
                      <a:ext uri="{FF2B5EF4-FFF2-40B4-BE49-F238E27FC236}">
                        <a16:creationId xmlns:a16="http://schemas.microsoft.com/office/drawing/2014/main" id="{40EA0DD3-F670-8065-4893-7E5DB8B0349F}"/>
                      </a:ext>
                    </a:extLst>
                  </p:cNvPr>
                  <p:cNvSpPr/>
                  <p:nvPr/>
                </p:nvSpPr>
                <p:spPr>
                  <a:xfrm>
                    <a:off x="1828800" y="5181600"/>
                    <a:ext cx="533400" cy="457200"/>
                  </a:xfrm>
                  <a:prstGeom prst="quadArrow">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Quad Arrow 207">
                  <a:extLst>
                    <a:ext uri="{FF2B5EF4-FFF2-40B4-BE49-F238E27FC236}">
                      <a16:creationId xmlns:a16="http://schemas.microsoft.com/office/drawing/2014/main" id="{33F8537D-3F13-473A-DE87-D2E06A951DE3}"/>
                    </a:ext>
                  </a:extLst>
                </p:cNvPr>
                <p:cNvSpPr/>
                <p:nvPr/>
              </p:nvSpPr>
              <p:spPr>
                <a:xfrm>
                  <a:off x="2650836" y="5497945"/>
                  <a:ext cx="533400" cy="457200"/>
                </a:xfrm>
                <a:prstGeom prst="quadArrow">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113">
                <a:extLst>
                  <a:ext uri="{FF2B5EF4-FFF2-40B4-BE49-F238E27FC236}">
                    <a16:creationId xmlns:a16="http://schemas.microsoft.com/office/drawing/2014/main" id="{B50A24DF-27FB-839B-9E4C-59254BAD97A8}"/>
                  </a:ext>
                </a:extLst>
              </p:cNvPr>
              <p:cNvGrpSpPr/>
              <p:nvPr/>
            </p:nvGrpSpPr>
            <p:grpSpPr>
              <a:xfrm>
                <a:off x="616527" y="651164"/>
                <a:ext cx="1246909" cy="228600"/>
                <a:chOff x="1295400" y="5181600"/>
                <a:chExt cx="3200400" cy="773545"/>
              </a:xfrm>
            </p:grpSpPr>
            <p:grpSp>
              <p:nvGrpSpPr>
                <p:cNvPr id="73" name="Group 105">
                  <a:extLst>
                    <a:ext uri="{FF2B5EF4-FFF2-40B4-BE49-F238E27FC236}">
                      <a16:creationId xmlns:a16="http://schemas.microsoft.com/office/drawing/2014/main" id="{C450C99B-95B3-6344-582B-5595CDD13142}"/>
                    </a:ext>
                  </a:extLst>
                </p:cNvPr>
                <p:cNvGrpSpPr/>
                <p:nvPr/>
              </p:nvGrpSpPr>
              <p:grpSpPr>
                <a:xfrm>
                  <a:off x="1295400" y="5181600"/>
                  <a:ext cx="1600200" cy="762000"/>
                  <a:chOff x="1295400" y="5181600"/>
                  <a:chExt cx="1600200" cy="762000"/>
                </a:xfrm>
              </p:grpSpPr>
              <p:sp>
                <p:nvSpPr>
                  <p:cNvPr id="79" name="Lightning Bolt 78">
                    <a:extLst>
                      <a:ext uri="{FF2B5EF4-FFF2-40B4-BE49-F238E27FC236}">
                        <a16:creationId xmlns:a16="http://schemas.microsoft.com/office/drawing/2014/main" id="{3A5F1540-65BE-C62A-8A21-3C3988E9C869}"/>
                      </a:ext>
                    </a:extLst>
                  </p:cNvPr>
                  <p:cNvSpPr/>
                  <p:nvPr/>
                </p:nvSpPr>
                <p:spPr>
                  <a:xfrm>
                    <a:off x="1295400" y="5181600"/>
                    <a:ext cx="838200" cy="762000"/>
                  </a:xfrm>
                  <a:prstGeom prst="lightningBol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Lightning Bolt 79">
                    <a:extLst>
                      <a:ext uri="{FF2B5EF4-FFF2-40B4-BE49-F238E27FC236}">
                        <a16:creationId xmlns:a16="http://schemas.microsoft.com/office/drawing/2014/main" id="{E06D5172-6F72-D02B-949F-1E8F279E0AC9}"/>
                      </a:ext>
                    </a:extLst>
                  </p:cNvPr>
                  <p:cNvSpPr/>
                  <p:nvPr/>
                </p:nvSpPr>
                <p:spPr>
                  <a:xfrm flipH="1">
                    <a:off x="2057400" y="5181600"/>
                    <a:ext cx="838200" cy="762000"/>
                  </a:xfrm>
                  <a:prstGeom prst="lightningBol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Quad Arrow 204">
                    <a:extLst>
                      <a:ext uri="{FF2B5EF4-FFF2-40B4-BE49-F238E27FC236}">
                        <a16:creationId xmlns:a16="http://schemas.microsoft.com/office/drawing/2014/main" id="{31D4C626-AD67-B9EE-85C6-F8201ACA5A5E}"/>
                      </a:ext>
                    </a:extLst>
                  </p:cNvPr>
                  <p:cNvSpPr/>
                  <p:nvPr/>
                </p:nvSpPr>
                <p:spPr>
                  <a:xfrm>
                    <a:off x="1828800" y="5181600"/>
                    <a:ext cx="533400" cy="457200"/>
                  </a:xfrm>
                  <a:prstGeom prst="quadArrow">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106">
                  <a:extLst>
                    <a:ext uri="{FF2B5EF4-FFF2-40B4-BE49-F238E27FC236}">
                      <a16:creationId xmlns:a16="http://schemas.microsoft.com/office/drawing/2014/main" id="{26387B39-D467-9393-3D8E-F3F83BF9C4C3}"/>
                    </a:ext>
                  </a:extLst>
                </p:cNvPr>
                <p:cNvGrpSpPr/>
                <p:nvPr/>
              </p:nvGrpSpPr>
              <p:grpSpPr>
                <a:xfrm>
                  <a:off x="2895600" y="5181600"/>
                  <a:ext cx="1600200" cy="762000"/>
                  <a:chOff x="1295400" y="5181600"/>
                  <a:chExt cx="1600200" cy="762000"/>
                </a:xfrm>
              </p:grpSpPr>
              <p:sp>
                <p:nvSpPr>
                  <p:cNvPr id="76" name="Lightning Bolt 75">
                    <a:extLst>
                      <a:ext uri="{FF2B5EF4-FFF2-40B4-BE49-F238E27FC236}">
                        <a16:creationId xmlns:a16="http://schemas.microsoft.com/office/drawing/2014/main" id="{D85D2573-8C74-E6C8-7067-A4ACC1C13F31}"/>
                      </a:ext>
                    </a:extLst>
                  </p:cNvPr>
                  <p:cNvSpPr/>
                  <p:nvPr/>
                </p:nvSpPr>
                <p:spPr>
                  <a:xfrm>
                    <a:off x="1295400" y="5181600"/>
                    <a:ext cx="838200" cy="762000"/>
                  </a:xfrm>
                  <a:prstGeom prst="lightningBol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ightning Bolt 76">
                    <a:extLst>
                      <a:ext uri="{FF2B5EF4-FFF2-40B4-BE49-F238E27FC236}">
                        <a16:creationId xmlns:a16="http://schemas.microsoft.com/office/drawing/2014/main" id="{C1FFF6AB-F5E1-B31C-7268-2FF74AECF852}"/>
                      </a:ext>
                    </a:extLst>
                  </p:cNvPr>
                  <p:cNvSpPr/>
                  <p:nvPr/>
                </p:nvSpPr>
                <p:spPr>
                  <a:xfrm flipH="1">
                    <a:off x="2057399" y="5181600"/>
                    <a:ext cx="838201" cy="762000"/>
                  </a:xfrm>
                  <a:prstGeom prst="lightningBol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Quad Arrow 201">
                    <a:extLst>
                      <a:ext uri="{FF2B5EF4-FFF2-40B4-BE49-F238E27FC236}">
                        <a16:creationId xmlns:a16="http://schemas.microsoft.com/office/drawing/2014/main" id="{18B54D24-9AFE-3EDD-AC92-908368BE431D}"/>
                      </a:ext>
                    </a:extLst>
                  </p:cNvPr>
                  <p:cNvSpPr/>
                  <p:nvPr/>
                </p:nvSpPr>
                <p:spPr>
                  <a:xfrm>
                    <a:off x="1828800" y="5181600"/>
                    <a:ext cx="533400" cy="457200"/>
                  </a:xfrm>
                  <a:prstGeom prst="quadArrow">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Quad Arrow 198">
                  <a:extLst>
                    <a:ext uri="{FF2B5EF4-FFF2-40B4-BE49-F238E27FC236}">
                      <a16:creationId xmlns:a16="http://schemas.microsoft.com/office/drawing/2014/main" id="{01331510-6350-3917-A7E0-ABD82C727986}"/>
                    </a:ext>
                  </a:extLst>
                </p:cNvPr>
                <p:cNvSpPr/>
                <p:nvPr/>
              </p:nvSpPr>
              <p:spPr>
                <a:xfrm>
                  <a:off x="2650836" y="5497945"/>
                  <a:ext cx="533400" cy="457200"/>
                </a:xfrm>
                <a:prstGeom prst="quadArrow">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234">
                <a:extLst>
                  <a:ext uri="{FF2B5EF4-FFF2-40B4-BE49-F238E27FC236}">
                    <a16:creationId xmlns:a16="http://schemas.microsoft.com/office/drawing/2014/main" id="{70A7D62D-9C81-0206-B05F-D8A512B59BE1}"/>
                  </a:ext>
                </a:extLst>
              </p:cNvPr>
              <p:cNvGrpSpPr/>
              <p:nvPr/>
            </p:nvGrpSpPr>
            <p:grpSpPr>
              <a:xfrm rot="20158404">
                <a:off x="486669" y="2282176"/>
                <a:ext cx="571500" cy="1014967"/>
                <a:chOff x="4914900" y="5067300"/>
                <a:chExt cx="922482" cy="1638300"/>
              </a:xfrm>
            </p:grpSpPr>
            <p:sp>
              <p:nvSpPr>
                <p:cNvPr id="69" name="Trapezoid 68">
                  <a:extLst>
                    <a:ext uri="{FF2B5EF4-FFF2-40B4-BE49-F238E27FC236}">
                      <a16:creationId xmlns:a16="http://schemas.microsoft.com/office/drawing/2014/main" id="{A70E8431-E28B-0528-F312-165672BBCFF1}"/>
                    </a:ext>
                  </a:extLst>
                </p:cNvPr>
                <p:cNvSpPr/>
                <p:nvPr/>
              </p:nvSpPr>
              <p:spPr>
                <a:xfrm rot="5400000">
                  <a:off x="4800600" y="5181600"/>
                  <a:ext cx="990600" cy="762000"/>
                </a:xfrm>
                <a:prstGeom prst="trapezoi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193">
                  <a:extLst>
                    <a:ext uri="{FF2B5EF4-FFF2-40B4-BE49-F238E27FC236}">
                      <a16:creationId xmlns:a16="http://schemas.microsoft.com/office/drawing/2014/main" id="{5C3FAE7C-2761-04DA-8A05-9195B437BF2D}"/>
                    </a:ext>
                  </a:extLst>
                </p:cNvPr>
                <p:cNvSpPr/>
                <p:nvPr/>
              </p:nvSpPr>
              <p:spPr>
                <a:xfrm>
                  <a:off x="5638800" y="5181600"/>
                  <a:ext cx="152400" cy="152400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ultiply 194">
                  <a:extLst>
                    <a:ext uri="{FF2B5EF4-FFF2-40B4-BE49-F238E27FC236}">
                      <a16:creationId xmlns:a16="http://schemas.microsoft.com/office/drawing/2014/main" id="{54104777-C74E-267E-0F11-86BFB63CCCE8}"/>
                    </a:ext>
                  </a:extLst>
                </p:cNvPr>
                <p:cNvSpPr/>
                <p:nvPr/>
              </p:nvSpPr>
              <p:spPr>
                <a:xfrm>
                  <a:off x="5608782" y="5638800"/>
                  <a:ext cx="228600" cy="304800"/>
                </a:xfrm>
                <a:prstGeom prst="mathMultiply">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ultiply 195">
                  <a:extLst>
                    <a:ext uri="{FF2B5EF4-FFF2-40B4-BE49-F238E27FC236}">
                      <a16:creationId xmlns:a16="http://schemas.microsoft.com/office/drawing/2014/main" id="{651CF91C-2DBA-8678-E64F-D12781D5EE9E}"/>
                    </a:ext>
                  </a:extLst>
                </p:cNvPr>
                <p:cNvSpPr/>
                <p:nvPr/>
              </p:nvSpPr>
              <p:spPr>
                <a:xfrm>
                  <a:off x="5585692" y="5209309"/>
                  <a:ext cx="228600" cy="304800"/>
                </a:xfrm>
                <a:prstGeom prst="mathMultiply">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4">
                <a:extLst>
                  <a:ext uri="{FF2B5EF4-FFF2-40B4-BE49-F238E27FC236}">
                    <a16:creationId xmlns:a16="http://schemas.microsoft.com/office/drawing/2014/main" id="{CEB11E00-40DF-E206-E1BE-076546A65575}"/>
                  </a:ext>
                </a:extLst>
              </p:cNvPr>
              <p:cNvGrpSpPr/>
              <p:nvPr/>
            </p:nvGrpSpPr>
            <p:grpSpPr>
              <a:xfrm flipH="1">
                <a:off x="685800" y="2819400"/>
                <a:ext cx="1185915" cy="1198493"/>
                <a:chOff x="7543801" y="3581401"/>
                <a:chExt cx="1066799" cy="1066800"/>
              </a:xfrm>
            </p:grpSpPr>
            <p:sp>
              <p:nvSpPr>
                <p:cNvPr id="62" name="Rounded Rectangle 187">
                  <a:extLst>
                    <a:ext uri="{FF2B5EF4-FFF2-40B4-BE49-F238E27FC236}">
                      <a16:creationId xmlns:a16="http://schemas.microsoft.com/office/drawing/2014/main" id="{E26DB9F7-1866-1D15-699C-2BE00F3B7F6F}"/>
                    </a:ext>
                  </a:extLst>
                </p:cNvPr>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162">
                  <a:extLst>
                    <a:ext uri="{FF2B5EF4-FFF2-40B4-BE49-F238E27FC236}">
                      <a16:creationId xmlns:a16="http://schemas.microsoft.com/office/drawing/2014/main" id="{916763D2-8718-B55B-0AFA-1968F319D82F}"/>
                    </a:ext>
                  </a:extLst>
                </p:cNvPr>
                <p:cNvGrpSpPr/>
                <p:nvPr/>
              </p:nvGrpSpPr>
              <p:grpSpPr>
                <a:xfrm>
                  <a:off x="7543801" y="3581401"/>
                  <a:ext cx="457200" cy="1066800"/>
                  <a:chOff x="6827799" y="4800600"/>
                  <a:chExt cx="868401" cy="2043177"/>
                </a:xfrm>
                <a:solidFill>
                  <a:srgbClr val="D98A33"/>
                </a:solidFill>
              </p:grpSpPr>
              <p:sp>
                <p:nvSpPr>
                  <p:cNvPr id="64" name="Double Wave 63">
                    <a:extLst>
                      <a:ext uri="{FF2B5EF4-FFF2-40B4-BE49-F238E27FC236}">
                        <a16:creationId xmlns:a16="http://schemas.microsoft.com/office/drawing/2014/main" id="{43254DA8-577C-DF5D-20AF-B0ED5411E14B}"/>
                      </a:ext>
                    </a:extLst>
                  </p:cNvPr>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ouble Wave 19">
                    <a:extLst>
                      <a:ext uri="{FF2B5EF4-FFF2-40B4-BE49-F238E27FC236}">
                        <a16:creationId xmlns:a16="http://schemas.microsoft.com/office/drawing/2014/main" id="{211F60A9-0AD1-F895-47A1-3EA99CEEBAA5}"/>
                      </a:ext>
                    </a:extLst>
                  </p:cNvPr>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191">
                    <a:extLst>
                      <a:ext uri="{FF2B5EF4-FFF2-40B4-BE49-F238E27FC236}">
                        <a16:creationId xmlns:a16="http://schemas.microsoft.com/office/drawing/2014/main" id="{4326A1B9-455A-5581-E4E8-4457F2EBA925}"/>
                      </a:ext>
                    </a:extLst>
                  </p:cNvPr>
                  <p:cNvSpPr/>
                  <p:nvPr/>
                </p:nvSpPr>
                <p:spPr>
                  <a:xfrm>
                    <a:off x="7010400" y="4800600"/>
                    <a:ext cx="685800" cy="609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390" name="Group 389">
            <a:extLst>
              <a:ext uri="{FF2B5EF4-FFF2-40B4-BE49-F238E27FC236}">
                <a16:creationId xmlns:a16="http://schemas.microsoft.com/office/drawing/2014/main" id="{CAC905B8-A7D3-7217-2BE3-64C4047DEB18}"/>
              </a:ext>
            </a:extLst>
          </p:cNvPr>
          <p:cNvGrpSpPr/>
          <p:nvPr/>
        </p:nvGrpSpPr>
        <p:grpSpPr>
          <a:xfrm>
            <a:off x="5314044" y="1157762"/>
            <a:ext cx="1731901" cy="3667864"/>
            <a:chOff x="2971800" y="1219200"/>
            <a:chExt cx="2324272" cy="4922404"/>
          </a:xfrm>
        </p:grpSpPr>
        <p:sp>
          <p:nvSpPr>
            <p:cNvPr id="391" name="Oval 390">
              <a:extLst>
                <a:ext uri="{FF2B5EF4-FFF2-40B4-BE49-F238E27FC236}">
                  <a16:creationId xmlns:a16="http://schemas.microsoft.com/office/drawing/2014/main" id="{C4AE97B7-5941-D768-1F83-1B3A90703C47}"/>
                </a:ext>
              </a:extLst>
            </p:cNvPr>
            <p:cNvSpPr/>
            <p:nvPr/>
          </p:nvSpPr>
          <p:spPr>
            <a:xfrm>
              <a:off x="3139820" y="4128210"/>
              <a:ext cx="419272" cy="33056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92" name="Oval 391">
              <a:extLst>
                <a:ext uri="{FF2B5EF4-FFF2-40B4-BE49-F238E27FC236}">
                  <a16:creationId xmlns:a16="http://schemas.microsoft.com/office/drawing/2014/main" id="{D816B451-FE91-E00D-B2D5-703308FAD36F}"/>
                </a:ext>
              </a:extLst>
            </p:cNvPr>
            <p:cNvSpPr/>
            <p:nvPr/>
          </p:nvSpPr>
          <p:spPr>
            <a:xfrm>
              <a:off x="4876800" y="4191000"/>
              <a:ext cx="419272" cy="33056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93" name="Flowchart: Manual Operation 392">
              <a:extLst>
                <a:ext uri="{FF2B5EF4-FFF2-40B4-BE49-F238E27FC236}">
                  <a16:creationId xmlns:a16="http://schemas.microsoft.com/office/drawing/2014/main" id="{3C9FD93F-891A-34AB-4169-9E713BE91912}"/>
                </a:ext>
              </a:extLst>
            </p:cNvPr>
            <p:cNvSpPr/>
            <p:nvPr/>
          </p:nvSpPr>
          <p:spPr>
            <a:xfrm rot="8773187">
              <a:off x="4438763" y="3086753"/>
              <a:ext cx="543317" cy="1330284"/>
            </a:xfrm>
            <a:prstGeom prst="flowChartManualOperati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Flowchart: Manual Operation 393">
              <a:extLst>
                <a:ext uri="{FF2B5EF4-FFF2-40B4-BE49-F238E27FC236}">
                  <a16:creationId xmlns:a16="http://schemas.microsoft.com/office/drawing/2014/main" id="{2F160E93-C9DD-36A4-FAA0-866C07469CB0}"/>
                </a:ext>
              </a:extLst>
            </p:cNvPr>
            <p:cNvSpPr/>
            <p:nvPr/>
          </p:nvSpPr>
          <p:spPr>
            <a:xfrm rot="12653049">
              <a:off x="3483251" y="3174869"/>
              <a:ext cx="543317" cy="1252166"/>
            </a:xfrm>
            <a:prstGeom prst="flowChartManualOperati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Trapezoid 394">
              <a:extLst>
                <a:ext uri="{FF2B5EF4-FFF2-40B4-BE49-F238E27FC236}">
                  <a16:creationId xmlns:a16="http://schemas.microsoft.com/office/drawing/2014/main" id="{32FD4B01-5893-C199-EA7E-374C2CFE3588}"/>
                </a:ext>
              </a:extLst>
            </p:cNvPr>
            <p:cNvSpPr/>
            <p:nvPr/>
          </p:nvSpPr>
          <p:spPr>
            <a:xfrm>
              <a:off x="3733800" y="3200400"/>
              <a:ext cx="961901" cy="1295400"/>
            </a:xfrm>
            <a:prstGeom prst="trapezoid">
              <a:avLst>
                <a:gd name="adj" fmla="val 2707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a:extLst>
                <a:ext uri="{FF2B5EF4-FFF2-40B4-BE49-F238E27FC236}">
                  <a16:creationId xmlns:a16="http://schemas.microsoft.com/office/drawing/2014/main" id="{7122C547-D106-5262-1148-E4ED1AC61996}"/>
                </a:ext>
              </a:extLst>
            </p:cNvPr>
            <p:cNvSpPr/>
            <p:nvPr/>
          </p:nvSpPr>
          <p:spPr>
            <a:xfrm rot="12296205" flipH="1">
              <a:off x="4312246" y="5811035"/>
              <a:ext cx="528648" cy="33056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97" name="Oval 396">
              <a:extLst>
                <a:ext uri="{FF2B5EF4-FFF2-40B4-BE49-F238E27FC236}">
                  <a16:creationId xmlns:a16="http://schemas.microsoft.com/office/drawing/2014/main" id="{551DAAB0-653B-C65D-4BFA-51FDF393A080}"/>
                </a:ext>
              </a:extLst>
            </p:cNvPr>
            <p:cNvSpPr/>
            <p:nvPr/>
          </p:nvSpPr>
          <p:spPr>
            <a:xfrm rot="20660369" flipH="1">
              <a:off x="3616203" y="5780215"/>
              <a:ext cx="528648" cy="33056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98" name="Isosceles Triangle 397">
              <a:extLst>
                <a:ext uri="{FF2B5EF4-FFF2-40B4-BE49-F238E27FC236}">
                  <a16:creationId xmlns:a16="http://schemas.microsoft.com/office/drawing/2014/main" id="{5A5C0005-329C-297E-E644-341FB2944C63}"/>
                </a:ext>
              </a:extLst>
            </p:cNvPr>
            <p:cNvSpPr/>
            <p:nvPr/>
          </p:nvSpPr>
          <p:spPr>
            <a:xfrm rot="10800000">
              <a:off x="3970552" y="3202616"/>
              <a:ext cx="528648" cy="462797"/>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Cross 398">
              <a:extLst>
                <a:ext uri="{FF2B5EF4-FFF2-40B4-BE49-F238E27FC236}">
                  <a16:creationId xmlns:a16="http://schemas.microsoft.com/office/drawing/2014/main" id="{E25FD2CC-D5AF-C294-E4C8-9F2F33F11666}"/>
                </a:ext>
              </a:extLst>
            </p:cNvPr>
            <p:cNvSpPr/>
            <p:nvPr/>
          </p:nvSpPr>
          <p:spPr>
            <a:xfrm rot="2341287">
              <a:off x="4264247" y="3914482"/>
              <a:ext cx="473824" cy="400561"/>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Pentagon 11">
              <a:extLst>
                <a:ext uri="{FF2B5EF4-FFF2-40B4-BE49-F238E27FC236}">
                  <a16:creationId xmlns:a16="http://schemas.microsoft.com/office/drawing/2014/main" id="{AFB801E0-BBB7-C4C8-059E-C40FB0FC5740}"/>
                </a:ext>
              </a:extLst>
            </p:cNvPr>
            <p:cNvSpPr/>
            <p:nvPr/>
          </p:nvSpPr>
          <p:spPr>
            <a:xfrm rot="16200000" flipV="1">
              <a:off x="907608" y="3588192"/>
              <a:ext cx="4800600" cy="62615"/>
            </a:xfrm>
            <a:prstGeom prst="homePlate">
              <a:avLst>
                <a:gd name="adj" fmla="val 9091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a:extLst>
                <a:ext uri="{FF2B5EF4-FFF2-40B4-BE49-F238E27FC236}">
                  <a16:creationId xmlns:a16="http://schemas.microsoft.com/office/drawing/2014/main" id="{68D6BB1D-6080-DA3A-B56E-6801DBE8F7D9}"/>
                </a:ext>
              </a:extLst>
            </p:cNvPr>
            <p:cNvSpPr/>
            <p:nvPr/>
          </p:nvSpPr>
          <p:spPr>
            <a:xfrm>
              <a:off x="3200400" y="4114800"/>
              <a:ext cx="179688" cy="26445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02" name="Oval 401">
              <a:extLst>
                <a:ext uri="{FF2B5EF4-FFF2-40B4-BE49-F238E27FC236}">
                  <a16:creationId xmlns:a16="http://schemas.microsoft.com/office/drawing/2014/main" id="{C703B80B-0CFB-D6FF-8553-7721B410B37F}"/>
                </a:ext>
              </a:extLst>
            </p:cNvPr>
            <p:cNvSpPr/>
            <p:nvPr/>
          </p:nvSpPr>
          <p:spPr>
            <a:xfrm>
              <a:off x="3743988" y="2078680"/>
              <a:ext cx="906253" cy="125616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Flowchart: Decision 402">
              <a:extLst>
                <a:ext uri="{FF2B5EF4-FFF2-40B4-BE49-F238E27FC236}">
                  <a16:creationId xmlns:a16="http://schemas.microsoft.com/office/drawing/2014/main" id="{C2E110A8-98A4-E714-529F-45E9F9D97E0B}"/>
                </a:ext>
              </a:extLst>
            </p:cNvPr>
            <p:cNvSpPr/>
            <p:nvPr/>
          </p:nvSpPr>
          <p:spPr>
            <a:xfrm rot="18232967">
              <a:off x="2732589" y="1655143"/>
              <a:ext cx="723607" cy="245185"/>
            </a:xfrm>
            <a:prstGeom prst="flowChartDecis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Cloud 403">
              <a:extLst>
                <a:ext uri="{FF2B5EF4-FFF2-40B4-BE49-F238E27FC236}">
                  <a16:creationId xmlns:a16="http://schemas.microsoft.com/office/drawing/2014/main" id="{90774337-F52F-07AE-86E8-E6DAED5965A6}"/>
                </a:ext>
              </a:extLst>
            </p:cNvPr>
            <p:cNvSpPr/>
            <p:nvPr/>
          </p:nvSpPr>
          <p:spPr>
            <a:xfrm rot="17650418">
              <a:off x="3380163" y="2234919"/>
              <a:ext cx="661139" cy="45312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Cloud 404">
              <a:extLst>
                <a:ext uri="{FF2B5EF4-FFF2-40B4-BE49-F238E27FC236}">
                  <a16:creationId xmlns:a16="http://schemas.microsoft.com/office/drawing/2014/main" id="{A708E5D4-D94B-5CD1-E6AB-1CF5410AAFE1}"/>
                </a:ext>
              </a:extLst>
            </p:cNvPr>
            <p:cNvSpPr/>
            <p:nvPr/>
          </p:nvSpPr>
          <p:spPr>
            <a:xfrm rot="4179572">
              <a:off x="4268780" y="2231016"/>
              <a:ext cx="661139" cy="45312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ectangle 405">
              <a:extLst>
                <a:ext uri="{FF2B5EF4-FFF2-40B4-BE49-F238E27FC236}">
                  <a16:creationId xmlns:a16="http://schemas.microsoft.com/office/drawing/2014/main" id="{5AC5607E-E309-F835-A24D-332C53AE81FC}"/>
                </a:ext>
              </a:extLst>
            </p:cNvPr>
            <p:cNvSpPr/>
            <p:nvPr/>
          </p:nvSpPr>
          <p:spPr>
            <a:xfrm>
              <a:off x="3500448" y="2277022"/>
              <a:ext cx="1283859" cy="198342"/>
            </a:xfrm>
            <a:prstGeom prst="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07" name="Cloud 406">
              <a:extLst>
                <a:ext uri="{FF2B5EF4-FFF2-40B4-BE49-F238E27FC236}">
                  <a16:creationId xmlns:a16="http://schemas.microsoft.com/office/drawing/2014/main" id="{C9ABDF32-E2C5-82B6-0AF5-3554CCE1DE20}"/>
                </a:ext>
              </a:extLst>
            </p:cNvPr>
            <p:cNvSpPr/>
            <p:nvPr/>
          </p:nvSpPr>
          <p:spPr>
            <a:xfrm>
              <a:off x="3802532" y="2012566"/>
              <a:ext cx="755211" cy="396683"/>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Rectangle 407">
              <a:extLst>
                <a:ext uri="{FF2B5EF4-FFF2-40B4-BE49-F238E27FC236}">
                  <a16:creationId xmlns:a16="http://schemas.microsoft.com/office/drawing/2014/main" id="{8B658EB7-9265-FF4A-975A-DD08FE85CD79}"/>
                </a:ext>
              </a:extLst>
            </p:cNvPr>
            <p:cNvSpPr/>
            <p:nvPr/>
          </p:nvSpPr>
          <p:spPr>
            <a:xfrm>
              <a:off x="4419600" y="3200400"/>
              <a:ext cx="304800" cy="198342"/>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Rectangle 408">
              <a:extLst>
                <a:ext uri="{FF2B5EF4-FFF2-40B4-BE49-F238E27FC236}">
                  <a16:creationId xmlns:a16="http://schemas.microsoft.com/office/drawing/2014/main" id="{FEC31749-BC6D-AAA5-044E-6501EEA62477}"/>
                </a:ext>
              </a:extLst>
            </p:cNvPr>
            <p:cNvSpPr/>
            <p:nvPr/>
          </p:nvSpPr>
          <p:spPr>
            <a:xfrm>
              <a:off x="3733800" y="3200400"/>
              <a:ext cx="302084" cy="198342"/>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Flowchart: Manual Operation 409">
              <a:extLst>
                <a:ext uri="{FF2B5EF4-FFF2-40B4-BE49-F238E27FC236}">
                  <a16:creationId xmlns:a16="http://schemas.microsoft.com/office/drawing/2014/main" id="{3A3E772A-19BA-DCBE-99C9-C1694212F631}"/>
                </a:ext>
              </a:extLst>
            </p:cNvPr>
            <p:cNvSpPr/>
            <p:nvPr/>
          </p:nvSpPr>
          <p:spPr>
            <a:xfrm rot="10800000">
              <a:off x="4240466" y="4772891"/>
              <a:ext cx="522514" cy="1105174"/>
            </a:xfrm>
            <a:prstGeom prst="flowChartManualOperati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Flowchart: Manual Operation 410">
              <a:extLst>
                <a:ext uri="{FF2B5EF4-FFF2-40B4-BE49-F238E27FC236}">
                  <a16:creationId xmlns:a16="http://schemas.microsoft.com/office/drawing/2014/main" id="{D6C74981-0B28-0B49-0B23-457368D3F38A}"/>
                </a:ext>
              </a:extLst>
            </p:cNvPr>
            <p:cNvSpPr/>
            <p:nvPr/>
          </p:nvSpPr>
          <p:spPr>
            <a:xfrm rot="10800000">
              <a:off x="3657600" y="4776849"/>
              <a:ext cx="522514" cy="1105174"/>
            </a:xfrm>
            <a:prstGeom prst="flowChartManualOperati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Pentagon 23">
              <a:extLst>
                <a:ext uri="{FF2B5EF4-FFF2-40B4-BE49-F238E27FC236}">
                  <a16:creationId xmlns:a16="http://schemas.microsoft.com/office/drawing/2014/main" id="{4AF7EB85-63D1-B0CD-E262-AAC33177C248}"/>
                </a:ext>
              </a:extLst>
            </p:cNvPr>
            <p:cNvSpPr/>
            <p:nvPr/>
          </p:nvSpPr>
          <p:spPr>
            <a:xfrm rot="5400000">
              <a:off x="3267545" y="4861043"/>
              <a:ext cx="1219200" cy="255166"/>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Pentagon 24">
              <a:extLst>
                <a:ext uri="{FF2B5EF4-FFF2-40B4-BE49-F238E27FC236}">
                  <a16:creationId xmlns:a16="http://schemas.microsoft.com/office/drawing/2014/main" id="{68F3D0BE-88F1-C0CD-9637-5C9A7AB310E0}"/>
                </a:ext>
              </a:extLst>
            </p:cNvPr>
            <p:cNvSpPr/>
            <p:nvPr/>
          </p:nvSpPr>
          <p:spPr>
            <a:xfrm rot="5400000">
              <a:off x="3496806" y="4901618"/>
              <a:ext cx="1219200" cy="255166"/>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Pentagon 25">
              <a:extLst>
                <a:ext uri="{FF2B5EF4-FFF2-40B4-BE49-F238E27FC236}">
                  <a16:creationId xmlns:a16="http://schemas.microsoft.com/office/drawing/2014/main" id="{EE765F63-D6ED-5AD6-28D6-7DF538186ECC}"/>
                </a:ext>
              </a:extLst>
            </p:cNvPr>
            <p:cNvSpPr/>
            <p:nvPr/>
          </p:nvSpPr>
          <p:spPr>
            <a:xfrm rot="5400000">
              <a:off x="3696276" y="4901618"/>
              <a:ext cx="1219200" cy="255166"/>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Pentagon 26">
              <a:extLst>
                <a:ext uri="{FF2B5EF4-FFF2-40B4-BE49-F238E27FC236}">
                  <a16:creationId xmlns:a16="http://schemas.microsoft.com/office/drawing/2014/main" id="{26B4E0BD-FAD2-E65B-8E31-4C8E9672E21D}"/>
                </a:ext>
              </a:extLst>
            </p:cNvPr>
            <p:cNvSpPr/>
            <p:nvPr/>
          </p:nvSpPr>
          <p:spPr>
            <a:xfrm rot="5400000">
              <a:off x="3895746" y="4901618"/>
              <a:ext cx="1219200" cy="255166"/>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Pentagon 27">
              <a:extLst>
                <a:ext uri="{FF2B5EF4-FFF2-40B4-BE49-F238E27FC236}">
                  <a16:creationId xmlns:a16="http://schemas.microsoft.com/office/drawing/2014/main" id="{A4CBF930-C711-10B7-431E-8250921D012C}"/>
                </a:ext>
              </a:extLst>
            </p:cNvPr>
            <p:cNvSpPr/>
            <p:nvPr/>
          </p:nvSpPr>
          <p:spPr>
            <a:xfrm rot="5400000">
              <a:off x="4114800" y="4876803"/>
              <a:ext cx="1066800" cy="152400"/>
            </a:xfrm>
            <a:prstGeom prst="homePlat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7" name="Pentagon 28">
              <a:extLst>
                <a:ext uri="{FF2B5EF4-FFF2-40B4-BE49-F238E27FC236}">
                  <a16:creationId xmlns:a16="http://schemas.microsoft.com/office/drawing/2014/main" id="{794E6D62-296C-3880-8809-CC2D7890E023}"/>
                </a:ext>
              </a:extLst>
            </p:cNvPr>
            <p:cNvSpPr/>
            <p:nvPr/>
          </p:nvSpPr>
          <p:spPr>
            <a:xfrm rot="5400000">
              <a:off x="3335618" y="4893982"/>
              <a:ext cx="1219200" cy="118037"/>
            </a:xfrm>
            <a:prstGeom prst="homePlat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8" name="Pentagon 29">
              <a:extLst>
                <a:ext uri="{FF2B5EF4-FFF2-40B4-BE49-F238E27FC236}">
                  <a16:creationId xmlns:a16="http://schemas.microsoft.com/office/drawing/2014/main" id="{FFC587FE-EBB5-54F7-E972-6EA40562F230}"/>
                </a:ext>
              </a:extLst>
            </p:cNvPr>
            <p:cNvSpPr/>
            <p:nvPr/>
          </p:nvSpPr>
          <p:spPr>
            <a:xfrm rot="7482643">
              <a:off x="3617373" y="4650870"/>
              <a:ext cx="826423" cy="149598"/>
            </a:xfrm>
            <a:prstGeom prst="homePlat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19" name="Rectangle 418">
              <a:extLst>
                <a:ext uri="{FF2B5EF4-FFF2-40B4-BE49-F238E27FC236}">
                  <a16:creationId xmlns:a16="http://schemas.microsoft.com/office/drawing/2014/main" id="{7ABADDC2-225B-97F9-D767-6F6663D0E56B}"/>
                </a:ext>
              </a:extLst>
            </p:cNvPr>
            <p:cNvSpPr/>
            <p:nvPr/>
          </p:nvSpPr>
          <p:spPr>
            <a:xfrm>
              <a:off x="3732285" y="4267200"/>
              <a:ext cx="990600" cy="2286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420" name="Group 419">
            <a:extLst>
              <a:ext uri="{FF2B5EF4-FFF2-40B4-BE49-F238E27FC236}">
                <a16:creationId xmlns:a16="http://schemas.microsoft.com/office/drawing/2014/main" id="{833E9111-D914-57E9-018B-42F66B724E59}"/>
              </a:ext>
            </a:extLst>
          </p:cNvPr>
          <p:cNvGrpSpPr/>
          <p:nvPr/>
        </p:nvGrpSpPr>
        <p:grpSpPr>
          <a:xfrm flipH="1">
            <a:off x="9059924" y="1112381"/>
            <a:ext cx="1731901" cy="3667864"/>
            <a:chOff x="2971800" y="1219200"/>
            <a:chExt cx="2324272" cy="4922404"/>
          </a:xfrm>
        </p:grpSpPr>
        <p:sp>
          <p:nvSpPr>
            <p:cNvPr id="421" name="Oval 420">
              <a:extLst>
                <a:ext uri="{FF2B5EF4-FFF2-40B4-BE49-F238E27FC236}">
                  <a16:creationId xmlns:a16="http://schemas.microsoft.com/office/drawing/2014/main" id="{C4B545D0-62C2-D06A-8B13-CC8249A06EFE}"/>
                </a:ext>
              </a:extLst>
            </p:cNvPr>
            <p:cNvSpPr/>
            <p:nvPr/>
          </p:nvSpPr>
          <p:spPr>
            <a:xfrm>
              <a:off x="3139820" y="4128210"/>
              <a:ext cx="419272" cy="33056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22" name="Oval 421">
              <a:extLst>
                <a:ext uri="{FF2B5EF4-FFF2-40B4-BE49-F238E27FC236}">
                  <a16:creationId xmlns:a16="http://schemas.microsoft.com/office/drawing/2014/main" id="{7B717E34-12C0-F3D2-6293-67E113543235}"/>
                </a:ext>
              </a:extLst>
            </p:cNvPr>
            <p:cNvSpPr/>
            <p:nvPr/>
          </p:nvSpPr>
          <p:spPr>
            <a:xfrm>
              <a:off x="4876800" y="4191000"/>
              <a:ext cx="419272" cy="33056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23" name="Flowchart: Manual Operation 422">
              <a:extLst>
                <a:ext uri="{FF2B5EF4-FFF2-40B4-BE49-F238E27FC236}">
                  <a16:creationId xmlns:a16="http://schemas.microsoft.com/office/drawing/2014/main" id="{E43ED57D-CF72-449B-FB83-85007A9D8F9D}"/>
                </a:ext>
              </a:extLst>
            </p:cNvPr>
            <p:cNvSpPr/>
            <p:nvPr/>
          </p:nvSpPr>
          <p:spPr>
            <a:xfrm rot="8773187">
              <a:off x="4438763" y="3086753"/>
              <a:ext cx="543317" cy="1330284"/>
            </a:xfrm>
            <a:prstGeom prst="flowChartManualOperati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Flowchart: Manual Operation 423">
              <a:extLst>
                <a:ext uri="{FF2B5EF4-FFF2-40B4-BE49-F238E27FC236}">
                  <a16:creationId xmlns:a16="http://schemas.microsoft.com/office/drawing/2014/main" id="{9CC9756C-6C4B-9236-B75D-ED41F70BD574}"/>
                </a:ext>
              </a:extLst>
            </p:cNvPr>
            <p:cNvSpPr/>
            <p:nvPr/>
          </p:nvSpPr>
          <p:spPr>
            <a:xfrm rot="12653049">
              <a:off x="3483251" y="3174869"/>
              <a:ext cx="543317" cy="1252166"/>
            </a:xfrm>
            <a:prstGeom prst="flowChartManualOperati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Trapezoid 424">
              <a:extLst>
                <a:ext uri="{FF2B5EF4-FFF2-40B4-BE49-F238E27FC236}">
                  <a16:creationId xmlns:a16="http://schemas.microsoft.com/office/drawing/2014/main" id="{B44C6374-E073-EC64-F85E-CFC4FCD67E23}"/>
                </a:ext>
              </a:extLst>
            </p:cNvPr>
            <p:cNvSpPr/>
            <p:nvPr/>
          </p:nvSpPr>
          <p:spPr>
            <a:xfrm>
              <a:off x="3733800" y="3200400"/>
              <a:ext cx="961901" cy="1295400"/>
            </a:xfrm>
            <a:prstGeom prst="trapezoid">
              <a:avLst>
                <a:gd name="adj" fmla="val 27078"/>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a:extLst>
                <a:ext uri="{FF2B5EF4-FFF2-40B4-BE49-F238E27FC236}">
                  <a16:creationId xmlns:a16="http://schemas.microsoft.com/office/drawing/2014/main" id="{59C899EC-DB28-00A8-BA5D-295CC3B569D3}"/>
                </a:ext>
              </a:extLst>
            </p:cNvPr>
            <p:cNvSpPr/>
            <p:nvPr/>
          </p:nvSpPr>
          <p:spPr>
            <a:xfrm rot="12296205" flipH="1">
              <a:off x="4312246" y="5811035"/>
              <a:ext cx="528648" cy="33056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27" name="Oval 426">
              <a:extLst>
                <a:ext uri="{FF2B5EF4-FFF2-40B4-BE49-F238E27FC236}">
                  <a16:creationId xmlns:a16="http://schemas.microsoft.com/office/drawing/2014/main" id="{6C7E0FD5-D67F-E286-DE1B-4DAF9E06D183}"/>
                </a:ext>
              </a:extLst>
            </p:cNvPr>
            <p:cNvSpPr/>
            <p:nvPr/>
          </p:nvSpPr>
          <p:spPr>
            <a:xfrm rot="20660369" flipH="1">
              <a:off x="3616203" y="5780215"/>
              <a:ext cx="528648" cy="33056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28" name="Isosceles Triangle 427">
              <a:extLst>
                <a:ext uri="{FF2B5EF4-FFF2-40B4-BE49-F238E27FC236}">
                  <a16:creationId xmlns:a16="http://schemas.microsoft.com/office/drawing/2014/main" id="{1D9FA6F9-0B77-5E7B-F12E-A1A922ED9F32}"/>
                </a:ext>
              </a:extLst>
            </p:cNvPr>
            <p:cNvSpPr/>
            <p:nvPr/>
          </p:nvSpPr>
          <p:spPr>
            <a:xfrm rot="10800000">
              <a:off x="3970552" y="3202616"/>
              <a:ext cx="528648" cy="462797"/>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Cross 428">
              <a:extLst>
                <a:ext uri="{FF2B5EF4-FFF2-40B4-BE49-F238E27FC236}">
                  <a16:creationId xmlns:a16="http://schemas.microsoft.com/office/drawing/2014/main" id="{55E06F87-2419-F78D-29FC-C5AC7C2B44E5}"/>
                </a:ext>
              </a:extLst>
            </p:cNvPr>
            <p:cNvSpPr/>
            <p:nvPr/>
          </p:nvSpPr>
          <p:spPr>
            <a:xfrm rot="2341287">
              <a:off x="4264247" y="3914482"/>
              <a:ext cx="473824" cy="400561"/>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Pentagon 11">
              <a:extLst>
                <a:ext uri="{FF2B5EF4-FFF2-40B4-BE49-F238E27FC236}">
                  <a16:creationId xmlns:a16="http://schemas.microsoft.com/office/drawing/2014/main" id="{22E07803-EB8D-22D6-A926-E93BFBAE104D}"/>
                </a:ext>
              </a:extLst>
            </p:cNvPr>
            <p:cNvSpPr/>
            <p:nvPr/>
          </p:nvSpPr>
          <p:spPr>
            <a:xfrm rot="16200000" flipV="1">
              <a:off x="907608" y="3588192"/>
              <a:ext cx="4800600" cy="62615"/>
            </a:xfrm>
            <a:prstGeom prst="homePlate">
              <a:avLst>
                <a:gd name="adj" fmla="val 9091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430">
              <a:extLst>
                <a:ext uri="{FF2B5EF4-FFF2-40B4-BE49-F238E27FC236}">
                  <a16:creationId xmlns:a16="http://schemas.microsoft.com/office/drawing/2014/main" id="{4C306D16-6BA5-B2C6-3222-4901A1197664}"/>
                </a:ext>
              </a:extLst>
            </p:cNvPr>
            <p:cNvSpPr/>
            <p:nvPr/>
          </p:nvSpPr>
          <p:spPr>
            <a:xfrm>
              <a:off x="3200400" y="4114800"/>
              <a:ext cx="179688" cy="26445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32" name="Oval 431">
              <a:extLst>
                <a:ext uri="{FF2B5EF4-FFF2-40B4-BE49-F238E27FC236}">
                  <a16:creationId xmlns:a16="http://schemas.microsoft.com/office/drawing/2014/main" id="{10AEC853-C031-B7B1-B828-556AC0DF0455}"/>
                </a:ext>
              </a:extLst>
            </p:cNvPr>
            <p:cNvSpPr/>
            <p:nvPr/>
          </p:nvSpPr>
          <p:spPr>
            <a:xfrm>
              <a:off x="3743988" y="2078680"/>
              <a:ext cx="906253" cy="125616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Flowchart: Decision 432">
              <a:extLst>
                <a:ext uri="{FF2B5EF4-FFF2-40B4-BE49-F238E27FC236}">
                  <a16:creationId xmlns:a16="http://schemas.microsoft.com/office/drawing/2014/main" id="{49883A8C-16E7-661D-49F4-DE36EB367749}"/>
                </a:ext>
              </a:extLst>
            </p:cNvPr>
            <p:cNvSpPr/>
            <p:nvPr/>
          </p:nvSpPr>
          <p:spPr>
            <a:xfrm rot="18232967">
              <a:off x="2732589" y="1655143"/>
              <a:ext cx="723607" cy="245185"/>
            </a:xfrm>
            <a:prstGeom prst="flowChartDecis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Cloud 433">
              <a:extLst>
                <a:ext uri="{FF2B5EF4-FFF2-40B4-BE49-F238E27FC236}">
                  <a16:creationId xmlns:a16="http://schemas.microsoft.com/office/drawing/2014/main" id="{B19BEF76-64B4-5D85-AFA1-5E62BA7F7B7C}"/>
                </a:ext>
              </a:extLst>
            </p:cNvPr>
            <p:cNvSpPr/>
            <p:nvPr/>
          </p:nvSpPr>
          <p:spPr>
            <a:xfrm rot="17650418">
              <a:off x="3380163" y="2234919"/>
              <a:ext cx="661139" cy="45312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Cloud 434">
              <a:extLst>
                <a:ext uri="{FF2B5EF4-FFF2-40B4-BE49-F238E27FC236}">
                  <a16:creationId xmlns:a16="http://schemas.microsoft.com/office/drawing/2014/main" id="{EB710D65-FB48-B93A-72C7-53F5C57DD195}"/>
                </a:ext>
              </a:extLst>
            </p:cNvPr>
            <p:cNvSpPr/>
            <p:nvPr/>
          </p:nvSpPr>
          <p:spPr>
            <a:xfrm rot="4179572">
              <a:off x="4268780" y="2231016"/>
              <a:ext cx="661139" cy="45312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Rectangle 435">
              <a:extLst>
                <a:ext uri="{FF2B5EF4-FFF2-40B4-BE49-F238E27FC236}">
                  <a16:creationId xmlns:a16="http://schemas.microsoft.com/office/drawing/2014/main" id="{36011070-F15D-6D78-3486-07EAB2EBDCCC}"/>
                </a:ext>
              </a:extLst>
            </p:cNvPr>
            <p:cNvSpPr/>
            <p:nvPr/>
          </p:nvSpPr>
          <p:spPr>
            <a:xfrm>
              <a:off x="3500448" y="2277022"/>
              <a:ext cx="1283859" cy="198342"/>
            </a:xfrm>
            <a:prstGeom prst="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37" name="Cloud 436">
              <a:extLst>
                <a:ext uri="{FF2B5EF4-FFF2-40B4-BE49-F238E27FC236}">
                  <a16:creationId xmlns:a16="http://schemas.microsoft.com/office/drawing/2014/main" id="{D1DA1817-9D5A-4BCF-7ED5-549ADB46E9F3}"/>
                </a:ext>
              </a:extLst>
            </p:cNvPr>
            <p:cNvSpPr/>
            <p:nvPr/>
          </p:nvSpPr>
          <p:spPr>
            <a:xfrm>
              <a:off x="3802532" y="2012566"/>
              <a:ext cx="755211" cy="396683"/>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Rectangle 437">
              <a:extLst>
                <a:ext uri="{FF2B5EF4-FFF2-40B4-BE49-F238E27FC236}">
                  <a16:creationId xmlns:a16="http://schemas.microsoft.com/office/drawing/2014/main" id="{2D1D01F4-D7DE-D6CD-0E75-6A4655B4E8E6}"/>
                </a:ext>
              </a:extLst>
            </p:cNvPr>
            <p:cNvSpPr/>
            <p:nvPr/>
          </p:nvSpPr>
          <p:spPr>
            <a:xfrm>
              <a:off x="4419600" y="3200400"/>
              <a:ext cx="304800" cy="198342"/>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Rectangle 438">
              <a:extLst>
                <a:ext uri="{FF2B5EF4-FFF2-40B4-BE49-F238E27FC236}">
                  <a16:creationId xmlns:a16="http://schemas.microsoft.com/office/drawing/2014/main" id="{49E43A00-A589-386A-5797-DCF92B081D3F}"/>
                </a:ext>
              </a:extLst>
            </p:cNvPr>
            <p:cNvSpPr/>
            <p:nvPr/>
          </p:nvSpPr>
          <p:spPr>
            <a:xfrm>
              <a:off x="3733800" y="3200400"/>
              <a:ext cx="302084" cy="198342"/>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Flowchart: Manual Operation 439">
              <a:extLst>
                <a:ext uri="{FF2B5EF4-FFF2-40B4-BE49-F238E27FC236}">
                  <a16:creationId xmlns:a16="http://schemas.microsoft.com/office/drawing/2014/main" id="{985247C5-B8CD-D495-41B4-0A56E414171D}"/>
                </a:ext>
              </a:extLst>
            </p:cNvPr>
            <p:cNvSpPr/>
            <p:nvPr/>
          </p:nvSpPr>
          <p:spPr>
            <a:xfrm rot="10800000">
              <a:off x="4240466" y="4772891"/>
              <a:ext cx="522514" cy="1105174"/>
            </a:xfrm>
            <a:prstGeom prst="flowChartManualOperati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Flowchart: Manual Operation 440">
              <a:extLst>
                <a:ext uri="{FF2B5EF4-FFF2-40B4-BE49-F238E27FC236}">
                  <a16:creationId xmlns:a16="http://schemas.microsoft.com/office/drawing/2014/main" id="{6586DBFD-DF68-5C79-FF39-8198385B6140}"/>
                </a:ext>
              </a:extLst>
            </p:cNvPr>
            <p:cNvSpPr/>
            <p:nvPr/>
          </p:nvSpPr>
          <p:spPr>
            <a:xfrm rot="10800000">
              <a:off x="3657600" y="4776849"/>
              <a:ext cx="522514" cy="1105174"/>
            </a:xfrm>
            <a:prstGeom prst="flowChartManualOperati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Pentagon 23">
              <a:extLst>
                <a:ext uri="{FF2B5EF4-FFF2-40B4-BE49-F238E27FC236}">
                  <a16:creationId xmlns:a16="http://schemas.microsoft.com/office/drawing/2014/main" id="{4E5F246D-17D1-65FF-4B8C-5C93D3802B02}"/>
                </a:ext>
              </a:extLst>
            </p:cNvPr>
            <p:cNvSpPr/>
            <p:nvPr/>
          </p:nvSpPr>
          <p:spPr>
            <a:xfrm rot="5400000">
              <a:off x="3267545" y="4861043"/>
              <a:ext cx="1219200" cy="255166"/>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Pentagon 24">
              <a:extLst>
                <a:ext uri="{FF2B5EF4-FFF2-40B4-BE49-F238E27FC236}">
                  <a16:creationId xmlns:a16="http://schemas.microsoft.com/office/drawing/2014/main" id="{C1FA5C20-523D-D3E8-F773-EDB7577A2159}"/>
                </a:ext>
              </a:extLst>
            </p:cNvPr>
            <p:cNvSpPr/>
            <p:nvPr/>
          </p:nvSpPr>
          <p:spPr>
            <a:xfrm rot="5400000">
              <a:off x="3496806" y="4901618"/>
              <a:ext cx="1219200" cy="255166"/>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Pentagon 25">
              <a:extLst>
                <a:ext uri="{FF2B5EF4-FFF2-40B4-BE49-F238E27FC236}">
                  <a16:creationId xmlns:a16="http://schemas.microsoft.com/office/drawing/2014/main" id="{108D54DB-88DA-6452-C5D7-09219A790ABA}"/>
                </a:ext>
              </a:extLst>
            </p:cNvPr>
            <p:cNvSpPr/>
            <p:nvPr/>
          </p:nvSpPr>
          <p:spPr>
            <a:xfrm rot="5400000">
              <a:off x="3696276" y="4901618"/>
              <a:ext cx="1219200" cy="255166"/>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Pentagon 26">
              <a:extLst>
                <a:ext uri="{FF2B5EF4-FFF2-40B4-BE49-F238E27FC236}">
                  <a16:creationId xmlns:a16="http://schemas.microsoft.com/office/drawing/2014/main" id="{364BF8CD-1B2F-1A17-69FD-CCF034AA4E00}"/>
                </a:ext>
              </a:extLst>
            </p:cNvPr>
            <p:cNvSpPr/>
            <p:nvPr/>
          </p:nvSpPr>
          <p:spPr>
            <a:xfrm rot="5400000">
              <a:off x="3895746" y="4901618"/>
              <a:ext cx="1219200" cy="255166"/>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Pentagon 27">
              <a:extLst>
                <a:ext uri="{FF2B5EF4-FFF2-40B4-BE49-F238E27FC236}">
                  <a16:creationId xmlns:a16="http://schemas.microsoft.com/office/drawing/2014/main" id="{9A0676B7-770C-C7BC-7D8B-C421F396E1E6}"/>
                </a:ext>
              </a:extLst>
            </p:cNvPr>
            <p:cNvSpPr/>
            <p:nvPr/>
          </p:nvSpPr>
          <p:spPr>
            <a:xfrm rot="5400000">
              <a:off x="4114800" y="4876803"/>
              <a:ext cx="1066800" cy="152400"/>
            </a:xfrm>
            <a:prstGeom prst="homePlat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7" name="Pentagon 28">
              <a:extLst>
                <a:ext uri="{FF2B5EF4-FFF2-40B4-BE49-F238E27FC236}">
                  <a16:creationId xmlns:a16="http://schemas.microsoft.com/office/drawing/2014/main" id="{42B1532F-ADF7-E67C-1B99-D2298405BDF5}"/>
                </a:ext>
              </a:extLst>
            </p:cNvPr>
            <p:cNvSpPr/>
            <p:nvPr/>
          </p:nvSpPr>
          <p:spPr>
            <a:xfrm rot="5400000">
              <a:off x="3335618" y="4893982"/>
              <a:ext cx="1219200" cy="118037"/>
            </a:xfrm>
            <a:prstGeom prst="homePlat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8" name="Pentagon 29">
              <a:extLst>
                <a:ext uri="{FF2B5EF4-FFF2-40B4-BE49-F238E27FC236}">
                  <a16:creationId xmlns:a16="http://schemas.microsoft.com/office/drawing/2014/main" id="{FE5A72B1-6B31-8B9E-E6FC-E8E5A30A0F78}"/>
                </a:ext>
              </a:extLst>
            </p:cNvPr>
            <p:cNvSpPr/>
            <p:nvPr/>
          </p:nvSpPr>
          <p:spPr>
            <a:xfrm rot="7482643">
              <a:off x="3617373" y="4650870"/>
              <a:ext cx="826423" cy="149598"/>
            </a:xfrm>
            <a:prstGeom prst="homePlat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49" name="Rectangle 448">
              <a:extLst>
                <a:ext uri="{FF2B5EF4-FFF2-40B4-BE49-F238E27FC236}">
                  <a16:creationId xmlns:a16="http://schemas.microsoft.com/office/drawing/2014/main" id="{68601E24-33D5-E249-7C6F-BA13C7D04639}"/>
                </a:ext>
              </a:extLst>
            </p:cNvPr>
            <p:cNvSpPr/>
            <p:nvPr/>
          </p:nvSpPr>
          <p:spPr>
            <a:xfrm>
              <a:off x="3732285" y="4267200"/>
              <a:ext cx="990600" cy="2286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31" name="Group 40"/>
          <p:cNvGrpSpPr/>
          <p:nvPr/>
        </p:nvGrpSpPr>
        <p:grpSpPr>
          <a:xfrm>
            <a:off x="585216" y="1645920"/>
            <a:ext cx="4625109" cy="2896339"/>
            <a:chOff x="1143000" y="457200"/>
            <a:chExt cx="6400800" cy="4191000"/>
          </a:xfrm>
        </p:grpSpPr>
        <p:sp>
          <p:nvSpPr>
            <p:cNvPr id="220" name="Rounded Rectangle 219"/>
            <p:cNvSpPr/>
            <p:nvPr/>
          </p:nvSpPr>
          <p:spPr>
            <a:xfrm>
              <a:off x="3429000" y="2667000"/>
              <a:ext cx="1600200" cy="4572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ounded Rectangle 220"/>
            <p:cNvSpPr/>
            <p:nvPr/>
          </p:nvSpPr>
          <p:spPr>
            <a:xfrm>
              <a:off x="3429000" y="1981200"/>
              <a:ext cx="1600200" cy="6858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ounded Rectangle 221"/>
            <p:cNvSpPr/>
            <p:nvPr/>
          </p:nvSpPr>
          <p:spPr>
            <a:xfrm>
              <a:off x="1143000" y="3886200"/>
              <a:ext cx="1371600" cy="7620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ounded Rectangle 222"/>
            <p:cNvSpPr/>
            <p:nvPr/>
          </p:nvSpPr>
          <p:spPr>
            <a:xfrm>
              <a:off x="2514600" y="3886200"/>
              <a:ext cx="1371600" cy="7620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ed Rectangle 223"/>
            <p:cNvSpPr/>
            <p:nvPr/>
          </p:nvSpPr>
          <p:spPr>
            <a:xfrm>
              <a:off x="4724400" y="3886200"/>
              <a:ext cx="1371600" cy="7620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ounded Rectangle 224"/>
            <p:cNvSpPr/>
            <p:nvPr/>
          </p:nvSpPr>
          <p:spPr>
            <a:xfrm>
              <a:off x="6096000" y="3886200"/>
              <a:ext cx="1371600" cy="7620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lowchart: Delay 225"/>
            <p:cNvSpPr/>
            <p:nvPr/>
          </p:nvSpPr>
          <p:spPr>
            <a:xfrm rot="16200000">
              <a:off x="2971800" y="2667000"/>
              <a:ext cx="2590800" cy="1371600"/>
            </a:xfrm>
            <a:prstGeom prst="flowChartDelay">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ed Rectangle 226"/>
            <p:cNvSpPr/>
            <p:nvPr/>
          </p:nvSpPr>
          <p:spPr>
            <a:xfrm>
              <a:off x="1905000" y="3124200"/>
              <a:ext cx="1371600" cy="7620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227"/>
            <p:cNvSpPr/>
            <p:nvPr/>
          </p:nvSpPr>
          <p:spPr>
            <a:xfrm>
              <a:off x="3276600" y="3124200"/>
              <a:ext cx="304800" cy="7620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ounded Rectangle 228"/>
            <p:cNvSpPr/>
            <p:nvPr/>
          </p:nvSpPr>
          <p:spPr>
            <a:xfrm>
              <a:off x="5257800" y="3124200"/>
              <a:ext cx="1371600" cy="7620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ounded Rectangle 229"/>
            <p:cNvSpPr/>
            <p:nvPr/>
          </p:nvSpPr>
          <p:spPr>
            <a:xfrm>
              <a:off x="4953000" y="3124200"/>
              <a:ext cx="304800" cy="7620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ounded Rectangle 230"/>
            <p:cNvSpPr/>
            <p:nvPr/>
          </p:nvSpPr>
          <p:spPr>
            <a:xfrm>
              <a:off x="6629400" y="3124200"/>
              <a:ext cx="838200" cy="7620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231"/>
            <p:cNvSpPr/>
            <p:nvPr/>
          </p:nvSpPr>
          <p:spPr>
            <a:xfrm>
              <a:off x="1143000" y="3124200"/>
              <a:ext cx="762000" cy="7620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ed Rectangle 232"/>
            <p:cNvSpPr/>
            <p:nvPr/>
          </p:nvSpPr>
          <p:spPr>
            <a:xfrm>
              <a:off x="1143000" y="1219200"/>
              <a:ext cx="1371600" cy="7620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233"/>
            <p:cNvSpPr/>
            <p:nvPr/>
          </p:nvSpPr>
          <p:spPr>
            <a:xfrm>
              <a:off x="2514600" y="1219200"/>
              <a:ext cx="1371600" cy="7620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ounded Rectangle 234"/>
            <p:cNvSpPr/>
            <p:nvPr/>
          </p:nvSpPr>
          <p:spPr>
            <a:xfrm>
              <a:off x="3886200" y="1219200"/>
              <a:ext cx="1371600" cy="7620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ounded Rectangle 235"/>
            <p:cNvSpPr/>
            <p:nvPr/>
          </p:nvSpPr>
          <p:spPr>
            <a:xfrm>
              <a:off x="5257800" y="1219200"/>
              <a:ext cx="1371600" cy="7620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ounded Rectangle 236"/>
            <p:cNvSpPr/>
            <p:nvPr/>
          </p:nvSpPr>
          <p:spPr>
            <a:xfrm>
              <a:off x="6629400" y="1219200"/>
              <a:ext cx="838200" cy="7620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ounded Rectangle 237"/>
            <p:cNvSpPr/>
            <p:nvPr/>
          </p:nvSpPr>
          <p:spPr>
            <a:xfrm>
              <a:off x="1143000" y="1981200"/>
              <a:ext cx="762000" cy="7620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ounded Rectangle 238"/>
            <p:cNvSpPr/>
            <p:nvPr/>
          </p:nvSpPr>
          <p:spPr>
            <a:xfrm>
              <a:off x="6629400" y="1981200"/>
              <a:ext cx="838200" cy="7620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ounded Rectangle 239"/>
            <p:cNvSpPr/>
            <p:nvPr/>
          </p:nvSpPr>
          <p:spPr>
            <a:xfrm>
              <a:off x="1143000" y="2667000"/>
              <a:ext cx="762000" cy="4572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ounded Rectangle 240"/>
            <p:cNvSpPr/>
            <p:nvPr/>
          </p:nvSpPr>
          <p:spPr>
            <a:xfrm>
              <a:off x="6629400" y="2743200"/>
              <a:ext cx="838200" cy="3810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p:cNvSpPr/>
            <p:nvPr/>
          </p:nvSpPr>
          <p:spPr>
            <a:xfrm>
              <a:off x="2057400" y="1981200"/>
              <a:ext cx="152400" cy="1143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a:off x="2438400" y="1981200"/>
              <a:ext cx="152400" cy="1143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2819400" y="1981200"/>
              <a:ext cx="152400" cy="1143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p:cNvSpPr/>
            <p:nvPr/>
          </p:nvSpPr>
          <p:spPr>
            <a:xfrm>
              <a:off x="3200400" y="1981200"/>
              <a:ext cx="152400" cy="1143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p:cNvSpPr/>
            <p:nvPr/>
          </p:nvSpPr>
          <p:spPr>
            <a:xfrm>
              <a:off x="5105400" y="1981200"/>
              <a:ext cx="152400" cy="1143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p:nvSpPr>
          <p:spPr>
            <a:xfrm>
              <a:off x="5486400" y="1981200"/>
              <a:ext cx="152400" cy="1143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p:cNvSpPr/>
            <p:nvPr/>
          </p:nvSpPr>
          <p:spPr>
            <a:xfrm>
              <a:off x="5867400" y="1981200"/>
              <a:ext cx="152400" cy="1143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p:cNvSpPr/>
            <p:nvPr/>
          </p:nvSpPr>
          <p:spPr>
            <a:xfrm>
              <a:off x="6248400" y="1981200"/>
              <a:ext cx="152400" cy="1143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ounded Rectangle 249"/>
            <p:cNvSpPr/>
            <p:nvPr/>
          </p:nvSpPr>
          <p:spPr>
            <a:xfrm>
              <a:off x="2057400" y="457200"/>
              <a:ext cx="1371600" cy="7620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ounded Rectangle 250"/>
            <p:cNvSpPr/>
            <p:nvPr/>
          </p:nvSpPr>
          <p:spPr>
            <a:xfrm>
              <a:off x="3429000" y="457200"/>
              <a:ext cx="1371600" cy="7620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ounded Rectangle 251"/>
            <p:cNvSpPr/>
            <p:nvPr/>
          </p:nvSpPr>
          <p:spPr>
            <a:xfrm>
              <a:off x="4800600" y="457200"/>
              <a:ext cx="1371600" cy="7620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ounded Rectangle 252"/>
            <p:cNvSpPr/>
            <p:nvPr/>
          </p:nvSpPr>
          <p:spPr>
            <a:xfrm>
              <a:off x="6172200" y="457200"/>
              <a:ext cx="1371600" cy="7620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ounded Rectangle 253"/>
            <p:cNvSpPr/>
            <p:nvPr/>
          </p:nvSpPr>
          <p:spPr>
            <a:xfrm>
              <a:off x="1143000" y="457200"/>
              <a:ext cx="914400" cy="7620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9175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7"/>
                                        </p:tgtEl>
                                        <p:attrNameLst>
                                          <p:attrName>style.visibility</p:attrName>
                                        </p:attrNameLst>
                                      </p:cBhvr>
                                      <p:to>
                                        <p:strVal val="visible"/>
                                      </p:to>
                                    </p:set>
                                  </p:childTnLst>
                                </p:cTn>
                              </p:par>
                              <p:par>
                                <p:cTn id="9" presetID="63" presetClass="path" presetSubtype="0" accel="50000" decel="50000" fill="hold" nodeType="withEffect">
                                  <p:stCondLst>
                                    <p:cond delay="2000"/>
                                  </p:stCondLst>
                                  <p:childTnLst>
                                    <p:animMotion origin="layout" path="M -3.75E-6 -4.81481E-6 L -0.42734 -0.02824 " pathEditMode="relative" rAng="0" ptsTypes="AA">
                                      <p:cBhvr>
                                        <p:cTn id="10" dur="2000" fill="hold"/>
                                        <p:tgtEl>
                                          <p:spTgt spid="34"/>
                                        </p:tgtEl>
                                        <p:attrNameLst>
                                          <p:attrName>ppt_x</p:attrName>
                                          <p:attrName>ppt_y</p:attrName>
                                        </p:attrNameLst>
                                      </p:cBhvr>
                                      <p:rCtr x="-21367" y="-1412"/>
                                    </p:animMotion>
                                  </p:childTnLst>
                                </p:cTn>
                              </p:par>
                              <p:par>
                                <p:cTn id="11" presetID="2" presetClass="entr" presetSubtype="2" fill="hold" nodeType="withEffect">
                                  <p:stCondLst>
                                    <p:cond delay="0"/>
                                  </p:stCondLst>
                                  <p:childTnLst>
                                    <p:set>
                                      <p:cBhvr>
                                        <p:cTn id="12" dur="1" fill="hold">
                                          <p:stCondLst>
                                            <p:cond delay="0"/>
                                          </p:stCondLst>
                                        </p:cTn>
                                        <p:tgtEl>
                                          <p:spTgt spid="420"/>
                                        </p:tgtEl>
                                        <p:attrNameLst>
                                          <p:attrName>style.visibility</p:attrName>
                                        </p:attrNameLst>
                                      </p:cBhvr>
                                      <p:to>
                                        <p:strVal val="visible"/>
                                      </p:to>
                                    </p:set>
                                    <p:anim calcmode="lin" valueType="num">
                                      <p:cBhvr additive="base">
                                        <p:cTn id="13" dur="500" fill="hold"/>
                                        <p:tgtEl>
                                          <p:spTgt spid="420"/>
                                        </p:tgtEl>
                                        <p:attrNameLst>
                                          <p:attrName>ppt_x</p:attrName>
                                        </p:attrNameLst>
                                      </p:cBhvr>
                                      <p:tavLst>
                                        <p:tav tm="0">
                                          <p:val>
                                            <p:strVal val="1+#ppt_w/2"/>
                                          </p:val>
                                        </p:tav>
                                        <p:tav tm="100000">
                                          <p:val>
                                            <p:strVal val="#ppt_x"/>
                                          </p:val>
                                        </p:tav>
                                      </p:tavLst>
                                    </p:anim>
                                    <p:anim calcmode="lin" valueType="num">
                                      <p:cBhvr additive="base">
                                        <p:cTn id="14" dur="500" fill="hold"/>
                                        <p:tgtEl>
                                          <p:spTgt spid="420"/>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390"/>
                                        </p:tgtEl>
                                        <p:attrNameLst>
                                          <p:attrName>style.visibility</p:attrName>
                                        </p:attrNameLst>
                                      </p:cBhvr>
                                      <p:to>
                                        <p:strVal val="visible"/>
                                      </p:to>
                                    </p:set>
                                    <p:anim calcmode="lin" valueType="num">
                                      <p:cBhvr additive="base">
                                        <p:cTn id="17" dur="500" fill="hold"/>
                                        <p:tgtEl>
                                          <p:spTgt spid="390"/>
                                        </p:tgtEl>
                                        <p:attrNameLst>
                                          <p:attrName>ppt_x</p:attrName>
                                        </p:attrNameLst>
                                      </p:cBhvr>
                                      <p:tavLst>
                                        <p:tav tm="0">
                                          <p:val>
                                            <p:strVal val="1+#ppt_w/2"/>
                                          </p:val>
                                        </p:tav>
                                        <p:tav tm="100000">
                                          <p:val>
                                            <p:strVal val="#ppt_x"/>
                                          </p:val>
                                        </p:tav>
                                      </p:tavLst>
                                    </p:anim>
                                    <p:anim calcmode="lin" valueType="num">
                                      <p:cBhvr additive="base">
                                        <p:cTn id="18" dur="500" fill="hold"/>
                                        <p:tgtEl>
                                          <p:spTgt spid="3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5" name="Picture 254">
            <a:extLst>
              <a:ext uri="{FF2B5EF4-FFF2-40B4-BE49-F238E27FC236}">
                <a16:creationId xmlns:a16="http://schemas.microsoft.com/office/drawing/2014/main" id="{2B26A75F-DCF6-4098-AF34-1611866A5A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24000" y="1"/>
            <a:ext cx="9144000" cy="769441"/>
          </a:xfrm>
          <a:prstGeom prst="rect">
            <a:avLst/>
          </a:prstGeom>
          <a:noFill/>
        </p:spPr>
        <p:txBody>
          <a:bodyPr wrap="square" rtlCol="0">
            <a:spAutoFit/>
          </a:bodyPr>
          <a:lstStyle/>
          <a:p>
            <a:pPr algn="ctr"/>
            <a:r>
              <a:rPr lang="en-US" sz="4400" dirty="0">
                <a:latin typeface="Lucida Calligraphy" pitchFamily="66" charset="0"/>
              </a:rPr>
              <a:t>Two Days in Prison</a:t>
            </a:r>
          </a:p>
        </p:txBody>
      </p:sp>
      <p:sp>
        <p:nvSpPr>
          <p:cNvPr id="41" name="TextBox 40"/>
          <p:cNvSpPr txBox="1"/>
          <p:nvPr/>
        </p:nvSpPr>
        <p:spPr>
          <a:xfrm>
            <a:off x="0" y="6550223"/>
            <a:ext cx="6248400" cy="307777"/>
          </a:xfrm>
          <a:prstGeom prst="rect">
            <a:avLst/>
          </a:prstGeom>
          <a:noFill/>
        </p:spPr>
        <p:txBody>
          <a:bodyPr wrap="square" rtlCol="0">
            <a:spAutoFit/>
          </a:bodyPr>
          <a:lstStyle/>
          <a:p>
            <a:r>
              <a:rPr lang="en-US" sz="1400" dirty="0"/>
              <a:t>Mosiah 7:8</a:t>
            </a:r>
          </a:p>
        </p:txBody>
      </p:sp>
      <p:grpSp>
        <p:nvGrpSpPr>
          <p:cNvPr id="2" name="Group 306"/>
          <p:cNvGrpSpPr/>
          <p:nvPr/>
        </p:nvGrpSpPr>
        <p:grpSpPr>
          <a:xfrm>
            <a:off x="2286001" y="2057400"/>
            <a:ext cx="3131127" cy="2362200"/>
            <a:chOff x="4953000" y="2133600"/>
            <a:chExt cx="3131127" cy="2362200"/>
          </a:xfrm>
        </p:grpSpPr>
        <p:grpSp>
          <p:nvGrpSpPr>
            <p:cNvPr id="4" name="Group 112"/>
            <p:cNvGrpSpPr/>
            <p:nvPr/>
          </p:nvGrpSpPr>
          <p:grpSpPr>
            <a:xfrm>
              <a:off x="7162800" y="2209800"/>
              <a:ext cx="921327" cy="2133600"/>
              <a:chOff x="6324600" y="1076105"/>
              <a:chExt cx="1600200" cy="3832659"/>
            </a:xfrm>
          </p:grpSpPr>
          <p:sp>
            <p:nvSpPr>
              <p:cNvPr id="43" name="Oval 42"/>
              <p:cNvSpPr/>
              <p:nvPr/>
            </p:nvSpPr>
            <p:spPr>
              <a:xfrm rot="4271122">
                <a:off x="6699998" y="4337235"/>
                <a:ext cx="428466" cy="616836"/>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4663168">
                <a:off x="7219295" y="4386113"/>
                <a:ext cx="428466" cy="616836"/>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a:off x="6400800" y="3048000"/>
                <a:ext cx="1524000" cy="1600200"/>
              </a:xfrm>
              <a:prstGeom prst="trapezoid">
                <a:avLst>
                  <a:gd name="adj" fmla="val 2912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oud 45"/>
              <p:cNvSpPr/>
              <p:nvPr/>
            </p:nvSpPr>
            <p:spPr>
              <a:xfrm>
                <a:off x="6469882" y="1143000"/>
                <a:ext cx="616718" cy="1183368"/>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loud 65"/>
              <p:cNvSpPr/>
              <p:nvPr/>
            </p:nvSpPr>
            <p:spPr>
              <a:xfrm rot="20313725">
                <a:off x="7194689" y="1215525"/>
                <a:ext cx="609600" cy="1123831"/>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324600" y="3200400"/>
                <a:ext cx="428466" cy="61683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7391400" y="3200400"/>
                <a:ext cx="428466" cy="61683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rot="20411805">
                <a:off x="7111807" y="2281704"/>
                <a:ext cx="595364" cy="1241298"/>
              </a:xfrm>
              <a:prstGeom prst="trapezoid">
                <a:avLst>
                  <a:gd name="adj" fmla="val 37545"/>
                </a:avLst>
              </a:prstGeom>
              <a:solidFill>
                <a:srgbClr val="E1C39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1535346">
                <a:off x="6434961" y="2436588"/>
                <a:ext cx="537742" cy="1078865"/>
              </a:xfrm>
              <a:prstGeom prst="trapezoid">
                <a:avLst>
                  <a:gd name="adj" fmla="val 30890"/>
                </a:avLst>
              </a:prstGeom>
              <a:solidFill>
                <a:srgbClr val="E1C39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a:off x="6553199" y="2362200"/>
                <a:ext cx="1143001" cy="1600200"/>
              </a:xfrm>
              <a:prstGeom prst="trapezoid">
                <a:avLst>
                  <a:gd name="adj" fmla="val 29129"/>
                </a:avLst>
              </a:prstGeom>
              <a:solidFill>
                <a:srgbClr val="E1C39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p:cNvSpPr/>
              <p:nvPr/>
            </p:nvSpPr>
            <p:spPr>
              <a:xfrm rot="10800000">
                <a:off x="6923724" y="2455200"/>
                <a:ext cx="476291" cy="178609"/>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6648491" y="1076105"/>
                <a:ext cx="955510" cy="142887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a:off x="6477000" y="1295400"/>
                <a:ext cx="1219200" cy="2286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rot="19959794">
                <a:off x="6983464" y="2469077"/>
                <a:ext cx="239244" cy="1600200"/>
              </a:xfrm>
              <a:prstGeom prst="round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5"/>
              <p:cNvGrpSpPr/>
              <p:nvPr/>
            </p:nvGrpSpPr>
            <p:grpSpPr>
              <a:xfrm rot="173469">
                <a:off x="6771427" y="2309032"/>
                <a:ext cx="688770" cy="686939"/>
                <a:chOff x="2960715" y="2385250"/>
                <a:chExt cx="1251949" cy="1404961"/>
              </a:xfrm>
            </p:grpSpPr>
            <p:sp>
              <p:nvSpPr>
                <p:cNvPr id="113" name="Moon 3"/>
                <p:cNvSpPr/>
                <p:nvPr/>
              </p:nvSpPr>
              <p:spPr>
                <a:xfrm rot="16200000">
                  <a:off x="2975016" y="2561296"/>
                  <a:ext cx="1264227" cy="1193604"/>
                </a:xfrm>
                <a:prstGeom prst="moon">
                  <a:avLst>
                    <a:gd name="adj" fmla="val 67712"/>
                  </a:avLst>
                </a:prstGeom>
                <a:solidFill>
                  <a:srgbClr val="7A32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oon 113"/>
                <p:cNvSpPr/>
                <p:nvPr/>
              </p:nvSpPr>
              <p:spPr>
                <a:xfrm rot="16200000">
                  <a:off x="3026713" y="2319252"/>
                  <a:ext cx="1119953" cy="1251949"/>
                </a:xfrm>
                <a:prstGeom prst="moon">
                  <a:avLst>
                    <a:gd name="adj" fmla="val 67712"/>
                  </a:avLst>
                </a:prstGeom>
                <a:solidFill>
                  <a:srgbClr val="7A32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ounded Rectangle 90"/>
              <p:cNvSpPr/>
              <p:nvPr/>
            </p:nvSpPr>
            <p:spPr>
              <a:xfrm>
                <a:off x="7162800" y="3581400"/>
                <a:ext cx="609600" cy="685800"/>
              </a:xfrm>
              <a:prstGeom prst="round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360"/>
              <p:cNvGrpSpPr/>
              <p:nvPr/>
            </p:nvGrpSpPr>
            <p:grpSpPr>
              <a:xfrm>
                <a:off x="7239000" y="4191000"/>
                <a:ext cx="76200" cy="228600"/>
                <a:chOff x="8305800" y="4038600"/>
                <a:chExt cx="228600" cy="685800"/>
              </a:xfrm>
            </p:grpSpPr>
            <p:sp>
              <p:nvSpPr>
                <p:cNvPr id="111" name="Trapezoid 110"/>
                <p:cNvSpPr/>
                <p:nvPr/>
              </p:nvSpPr>
              <p:spPr>
                <a:xfrm>
                  <a:off x="8305800" y="4267200"/>
                  <a:ext cx="228600" cy="45720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8305800" y="4038600"/>
                  <a:ext cx="228600" cy="3048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361"/>
              <p:cNvGrpSpPr/>
              <p:nvPr/>
            </p:nvGrpSpPr>
            <p:grpSpPr>
              <a:xfrm>
                <a:off x="7423727" y="4181764"/>
                <a:ext cx="76200" cy="228600"/>
                <a:chOff x="8305800" y="4038600"/>
                <a:chExt cx="228600" cy="685800"/>
              </a:xfrm>
            </p:grpSpPr>
            <p:sp>
              <p:nvSpPr>
                <p:cNvPr id="109" name="Trapezoid 108"/>
                <p:cNvSpPr/>
                <p:nvPr/>
              </p:nvSpPr>
              <p:spPr>
                <a:xfrm>
                  <a:off x="8305800" y="4267200"/>
                  <a:ext cx="228600" cy="45720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8305800" y="4038600"/>
                  <a:ext cx="228600" cy="3048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364"/>
              <p:cNvGrpSpPr/>
              <p:nvPr/>
            </p:nvGrpSpPr>
            <p:grpSpPr>
              <a:xfrm>
                <a:off x="7620000" y="4191000"/>
                <a:ext cx="76200" cy="228600"/>
                <a:chOff x="8305800" y="4038600"/>
                <a:chExt cx="228600" cy="685800"/>
              </a:xfrm>
            </p:grpSpPr>
            <p:sp>
              <p:nvSpPr>
                <p:cNvPr id="107" name="Trapezoid 106"/>
                <p:cNvSpPr/>
                <p:nvPr/>
              </p:nvSpPr>
              <p:spPr>
                <a:xfrm>
                  <a:off x="8305800" y="4267200"/>
                  <a:ext cx="228600" cy="45720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8305800" y="4038600"/>
                  <a:ext cx="228600" cy="3048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372"/>
              <p:cNvGrpSpPr/>
              <p:nvPr/>
            </p:nvGrpSpPr>
            <p:grpSpPr>
              <a:xfrm>
                <a:off x="7086600" y="3657600"/>
                <a:ext cx="762000" cy="304800"/>
                <a:chOff x="7086600" y="228600"/>
                <a:chExt cx="2443018" cy="701964"/>
              </a:xfrm>
            </p:grpSpPr>
            <p:sp>
              <p:nvSpPr>
                <p:cNvPr id="102" name="Cross 101"/>
                <p:cNvSpPr/>
                <p:nvPr/>
              </p:nvSpPr>
              <p:spPr>
                <a:xfrm>
                  <a:off x="70866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Cross 102"/>
                <p:cNvSpPr/>
                <p:nvPr/>
              </p:nvSpPr>
              <p:spPr>
                <a:xfrm>
                  <a:off x="75438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Cross 103"/>
                <p:cNvSpPr/>
                <p:nvPr/>
              </p:nvSpPr>
              <p:spPr>
                <a:xfrm>
                  <a:off x="80010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Cross 104"/>
                <p:cNvSpPr/>
                <p:nvPr/>
              </p:nvSpPr>
              <p:spPr>
                <a:xfrm>
                  <a:off x="84582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Cross 105"/>
                <p:cNvSpPr/>
                <p:nvPr/>
              </p:nvSpPr>
              <p:spPr>
                <a:xfrm>
                  <a:off x="8920018" y="397164"/>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373"/>
              <p:cNvGrpSpPr/>
              <p:nvPr/>
            </p:nvGrpSpPr>
            <p:grpSpPr>
              <a:xfrm>
                <a:off x="6477000" y="1283855"/>
                <a:ext cx="1219200" cy="242020"/>
                <a:chOff x="7086600" y="228600"/>
                <a:chExt cx="2443018" cy="701964"/>
              </a:xfrm>
            </p:grpSpPr>
            <p:sp>
              <p:nvSpPr>
                <p:cNvPr id="97" name="Cross 96"/>
                <p:cNvSpPr/>
                <p:nvPr/>
              </p:nvSpPr>
              <p:spPr>
                <a:xfrm>
                  <a:off x="70866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ross 97"/>
                <p:cNvSpPr/>
                <p:nvPr/>
              </p:nvSpPr>
              <p:spPr>
                <a:xfrm>
                  <a:off x="75438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Cross 98"/>
                <p:cNvSpPr/>
                <p:nvPr/>
              </p:nvSpPr>
              <p:spPr>
                <a:xfrm>
                  <a:off x="80010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Cross 99"/>
                <p:cNvSpPr/>
                <p:nvPr/>
              </p:nvSpPr>
              <p:spPr>
                <a:xfrm>
                  <a:off x="84582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Cross 100"/>
                <p:cNvSpPr/>
                <p:nvPr/>
              </p:nvSpPr>
              <p:spPr>
                <a:xfrm>
                  <a:off x="8920018" y="397164"/>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
            <p:cNvGrpSpPr/>
            <p:nvPr/>
          </p:nvGrpSpPr>
          <p:grpSpPr>
            <a:xfrm>
              <a:off x="5638800" y="2209800"/>
              <a:ext cx="1068258" cy="2209800"/>
              <a:chOff x="2057400" y="1314380"/>
              <a:chExt cx="2099441" cy="4342906"/>
            </a:xfrm>
          </p:grpSpPr>
          <p:sp>
            <p:nvSpPr>
              <p:cNvPr id="116" name="Oval 2"/>
              <p:cNvSpPr/>
              <p:nvPr/>
            </p:nvSpPr>
            <p:spPr>
              <a:xfrm rot="12296205" flipH="1">
                <a:off x="3103455" y="5276286"/>
                <a:ext cx="533400"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7" name="Oval 3"/>
              <p:cNvSpPr/>
              <p:nvPr/>
            </p:nvSpPr>
            <p:spPr>
              <a:xfrm rot="20660369" flipH="1">
                <a:off x="2590800" y="5257800"/>
                <a:ext cx="533400"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8" name="Flowchart: Manual Operation 4"/>
              <p:cNvSpPr/>
              <p:nvPr/>
            </p:nvSpPr>
            <p:spPr>
              <a:xfrm rot="10800000">
                <a:off x="3124200" y="4038600"/>
                <a:ext cx="457200" cy="1371600"/>
              </a:xfrm>
              <a:prstGeom prst="flowChartManualOperat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lowchart: Manual Operation 5"/>
              <p:cNvSpPr/>
              <p:nvPr/>
            </p:nvSpPr>
            <p:spPr>
              <a:xfrm rot="10800000">
                <a:off x="2667000" y="4038600"/>
                <a:ext cx="457200" cy="1371600"/>
              </a:xfrm>
              <a:prstGeom prst="flowChartManualOperat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6"/>
              <p:cNvSpPr/>
              <p:nvPr/>
            </p:nvSpPr>
            <p:spPr>
              <a:xfrm>
                <a:off x="2057400" y="3733800"/>
                <a:ext cx="423041"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21" name="Oval 7"/>
              <p:cNvSpPr/>
              <p:nvPr/>
            </p:nvSpPr>
            <p:spPr>
              <a:xfrm>
                <a:off x="3733800" y="3657600"/>
                <a:ext cx="423041"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22" name="Flowchart: Manual Operation 8"/>
              <p:cNvSpPr/>
              <p:nvPr/>
            </p:nvSpPr>
            <p:spPr>
              <a:xfrm rot="12304159">
                <a:off x="2306019" y="2645924"/>
                <a:ext cx="548201" cy="1295400"/>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lowchart: Manual Operation 9"/>
              <p:cNvSpPr/>
              <p:nvPr/>
            </p:nvSpPr>
            <p:spPr>
              <a:xfrm rot="9407679">
                <a:off x="3407610" y="2641803"/>
                <a:ext cx="548201" cy="1295400"/>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lowchart: Manual Operation 10"/>
              <p:cNvSpPr/>
              <p:nvPr/>
            </p:nvSpPr>
            <p:spPr>
              <a:xfrm rot="10800000">
                <a:off x="2590800" y="2743200"/>
                <a:ext cx="1066800" cy="1981200"/>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Isosceles Triangle 11"/>
              <p:cNvSpPr/>
              <p:nvPr/>
            </p:nvSpPr>
            <p:spPr>
              <a:xfrm rot="10800000">
                <a:off x="2895600" y="2667000"/>
                <a:ext cx="533400" cy="5334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ross 12"/>
              <p:cNvSpPr/>
              <p:nvPr/>
            </p:nvSpPr>
            <p:spPr>
              <a:xfrm rot="2093903">
                <a:off x="3289478" y="3371849"/>
                <a:ext cx="478083" cy="461669"/>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Pentagon 13"/>
              <p:cNvSpPr/>
              <p:nvPr/>
            </p:nvSpPr>
            <p:spPr>
              <a:xfrm rot="7482643">
                <a:off x="2600183" y="4245200"/>
                <a:ext cx="952500" cy="15094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28" name="Rectangle 14"/>
              <p:cNvSpPr/>
              <p:nvPr/>
            </p:nvSpPr>
            <p:spPr>
              <a:xfrm>
                <a:off x="2667001" y="3733800"/>
                <a:ext cx="10668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29" name="Oval 17"/>
              <p:cNvSpPr/>
              <p:nvPr/>
            </p:nvSpPr>
            <p:spPr>
              <a:xfrm>
                <a:off x="2667000" y="1371600"/>
                <a:ext cx="914400" cy="1447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gular Pentagon 18"/>
              <p:cNvSpPr/>
              <p:nvPr/>
            </p:nvSpPr>
            <p:spPr>
              <a:xfrm rot="4209139">
                <a:off x="2375441" y="2593389"/>
                <a:ext cx="556163" cy="553458"/>
              </a:xfrm>
              <a:prstGeom prst="pentag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31" name="Regular Pentagon 19"/>
              <p:cNvSpPr/>
              <p:nvPr/>
            </p:nvSpPr>
            <p:spPr>
              <a:xfrm rot="5400000" flipH="1">
                <a:off x="3408079" y="2588621"/>
                <a:ext cx="571595" cy="529756"/>
              </a:xfrm>
              <a:prstGeom prst="pentag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32" name="Moon 20"/>
              <p:cNvSpPr/>
              <p:nvPr/>
            </p:nvSpPr>
            <p:spPr>
              <a:xfrm rot="10238857">
                <a:off x="3352800" y="1600200"/>
                <a:ext cx="457200" cy="914400"/>
              </a:xfrm>
              <a:prstGeom prst="moon">
                <a:avLst>
                  <a:gd name="adj" fmla="val 875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lowchart: Delay 21"/>
              <p:cNvSpPr/>
              <p:nvPr/>
            </p:nvSpPr>
            <p:spPr>
              <a:xfrm rot="16031486">
                <a:off x="2779731" y="985391"/>
                <a:ext cx="470344" cy="1128322"/>
              </a:xfrm>
              <a:prstGeom prst="flowChartDelay">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22"/>
              <p:cNvSpPr/>
              <p:nvPr/>
            </p:nvSpPr>
            <p:spPr>
              <a:xfrm rot="10649429" flipH="1">
                <a:off x="2382000" y="1685971"/>
                <a:ext cx="457200" cy="914400"/>
              </a:xfrm>
              <a:prstGeom prst="moon">
                <a:avLst>
                  <a:gd name="adj" fmla="val 875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23"/>
              <p:cNvSpPr/>
              <p:nvPr/>
            </p:nvSpPr>
            <p:spPr>
              <a:xfrm>
                <a:off x="2438400" y="1600200"/>
                <a:ext cx="12192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12" name="Group 135"/>
            <p:cNvGrpSpPr/>
            <p:nvPr/>
          </p:nvGrpSpPr>
          <p:grpSpPr>
            <a:xfrm>
              <a:off x="4953000" y="2133600"/>
              <a:ext cx="946320" cy="2362200"/>
              <a:chOff x="2743200" y="381000"/>
              <a:chExt cx="1770534" cy="4419599"/>
            </a:xfrm>
          </p:grpSpPr>
          <p:sp>
            <p:nvSpPr>
              <p:cNvPr id="137" name="Oval 136"/>
              <p:cNvSpPr/>
              <p:nvPr/>
            </p:nvSpPr>
            <p:spPr>
              <a:xfrm rot="1909722" flipH="1">
                <a:off x="3131065" y="4170577"/>
                <a:ext cx="471466" cy="618796"/>
              </a:xfrm>
              <a:prstGeom prst="ellipse">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rot="20332950" flipH="1">
                <a:off x="3590649" y="4181803"/>
                <a:ext cx="471466" cy="618796"/>
              </a:xfrm>
              <a:prstGeom prst="ellipse">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p:cNvSpPr/>
              <p:nvPr/>
            </p:nvSpPr>
            <p:spPr>
              <a:xfrm flipH="1">
                <a:off x="2998714" y="3515978"/>
                <a:ext cx="1272357" cy="945470"/>
              </a:xfrm>
              <a:prstGeom prst="trapezoid">
                <a:avLst>
                  <a:gd name="adj" fmla="val 1361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flipH="1">
                <a:off x="2743200" y="2769623"/>
                <a:ext cx="338292" cy="51172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flipH="1">
                <a:off x="4175442" y="2726492"/>
                <a:ext cx="338292" cy="51172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p:cNvSpPr/>
              <p:nvPr/>
            </p:nvSpPr>
            <p:spPr>
              <a:xfrm rot="1497809" flipH="1">
                <a:off x="2865051" y="1743328"/>
                <a:ext cx="583185" cy="1281922"/>
              </a:xfrm>
              <a:prstGeom prst="trapezoid">
                <a:avLst>
                  <a:gd name="adj" fmla="val 34133"/>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p:cNvSpPr/>
              <p:nvPr/>
            </p:nvSpPr>
            <p:spPr>
              <a:xfrm rot="20272996" flipH="1">
                <a:off x="3818429" y="1724562"/>
                <a:ext cx="583185" cy="1281922"/>
              </a:xfrm>
              <a:prstGeom prst="trapezoid">
                <a:avLst>
                  <a:gd name="adj" fmla="val 34133"/>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p:cNvSpPr/>
              <p:nvPr/>
            </p:nvSpPr>
            <p:spPr>
              <a:xfrm flipH="1">
                <a:off x="3010892" y="1768888"/>
                <a:ext cx="1256091" cy="2493514"/>
              </a:xfrm>
              <a:prstGeom prst="trapezoid">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87"/>
              <p:cNvGrpSpPr/>
              <p:nvPr/>
            </p:nvGrpSpPr>
            <p:grpSpPr>
              <a:xfrm flipH="1">
                <a:off x="2892684" y="381000"/>
                <a:ext cx="1431402" cy="1542608"/>
                <a:chOff x="3048000" y="381000"/>
                <a:chExt cx="1365913" cy="1219199"/>
              </a:xfrm>
            </p:grpSpPr>
            <p:sp>
              <p:nvSpPr>
                <p:cNvPr id="159" name="Oval 158"/>
                <p:cNvSpPr/>
                <p:nvPr/>
              </p:nvSpPr>
              <p:spPr>
                <a:xfrm>
                  <a:off x="3276600" y="426397"/>
                  <a:ext cx="872048" cy="117380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68"/>
                <p:cNvSpPr/>
                <p:nvPr/>
              </p:nvSpPr>
              <p:spPr>
                <a:xfrm>
                  <a:off x="3276600" y="838200"/>
                  <a:ext cx="914400" cy="152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42"/>
                <p:cNvGrpSpPr/>
                <p:nvPr/>
              </p:nvGrpSpPr>
              <p:grpSpPr>
                <a:xfrm>
                  <a:off x="3048000" y="381000"/>
                  <a:ext cx="1365913" cy="712342"/>
                  <a:chOff x="5207746" y="545873"/>
                  <a:chExt cx="1365913" cy="712342"/>
                </a:xfrm>
              </p:grpSpPr>
              <p:sp>
                <p:nvSpPr>
                  <p:cNvPr id="162" name="Moon 70"/>
                  <p:cNvSpPr/>
                  <p:nvPr/>
                </p:nvSpPr>
                <p:spPr>
                  <a:xfrm rot="5101425">
                    <a:off x="5343502" y="698892"/>
                    <a:ext cx="340787" cy="612299"/>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oon 162"/>
                  <p:cNvSpPr/>
                  <p:nvPr/>
                </p:nvSpPr>
                <p:spPr>
                  <a:xfrm rot="8137030">
                    <a:off x="5442337" y="550775"/>
                    <a:ext cx="502055" cy="574852"/>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oon 163"/>
                  <p:cNvSpPr/>
                  <p:nvPr/>
                </p:nvSpPr>
                <p:spPr>
                  <a:xfrm rot="3582768">
                    <a:off x="5642569" y="512276"/>
                    <a:ext cx="554415" cy="621609"/>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oon 73"/>
                  <p:cNvSpPr/>
                  <p:nvPr/>
                </p:nvSpPr>
                <p:spPr>
                  <a:xfrm rot="6344481">
                    <a:off x="5396085" y="585004"/>
                    <a:ext cx="389971" cy="582594"/>
                  </a:xfrm>
                  <a:prstGeom prst="moon">
                    <a:avLst>
                      <a:gd name="adj" fmla="val 2855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Moon 165"/>
                  <p:cNvSpPr/>
                  <p:nvPr/>
                </p:nvSpPr>
                <p:spPr>
                  <a:xfrm rot="3920893">
                    <a:off x="5906901" y="549266"/>
                    <a:ext cx="323182" cy="806470"/>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166"/>
                  <p:cNvSpPr/>
                  <p:nvPr/>
                </p:nvSpPr>
                <p:spPr>
                  <a:xfrm rot="6517680">
                    <a:off x="6034746" y="719302"/>
                    <a:ext cx="323182" cy="754644"/>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5486400" y="685800"/>
                    <a:ext cx="685800" cy="3048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 name="Group 228"/>
              <p:cNvGrpSpPr/>
              <p:nvPr/>
            </p:nvGrpSpPr>
            <p:grpSpPr>
              <a:xfrm rot="17643422">
                <a:off x="3303370" y="2608877"/>
                <a:ext cx="593580" cy="1111274"/>
                <a:chOff x="4434043" y="4647053"/>
                <a:chExt cx="593580" cy="1111274"/>
              </a:xfrm>
            </p:grpSpPr>
            <p:sp>
              <p:nvSpPr>
                <p:cNvPr id="157" name="Cross 12"/>
                <p:cNvSpPr/>
                <p:nvPr/>
              </p:nvSpPr>
              <p:spPr>
                <a:xfrm rot="2093903">
                  <a:off x="4601597" y="4647053"/>
                  <a:ext cx="426026" cy="411400"/>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Pentagon 13"/>
                <p:cNvSpPr/>
                <p:nvPr/>
              </p:nvSpPr>
              <p:spPr>
                <a:xfrm rot="7482643">
                  <a:off x="4053800" y="5289784"/>
                  <a:ext cx="848786" cy="88300"/>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
            <p:nvSpPr>
              <p:cNvPr id="147" name="Rectangle 146"/>
              <p:cNvSpPr/>
              <p:nvPr/>
            </p:nvSpPr>
            <p:spPr>
              <a:xfrm flipH="1">
                <a:off x="3164545" y="3048000"/>
                <a:ext cx="990600" cy="152400"/>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52"/>
              <p:cNvGrpSpPr/>
              <p:nvPr/>
            </p:nvGrpSpPr>
            <p:grpSpPr>
              <a:xfrm flipH="1">
                <a:off x="3157759" y="1625039"/>
                <a:ext cx="901253" cy="1800390"/>
                <a:chOff x="5410200" y="838200"/>
                <a:chExt cx="2057400" cy="4038600"/>
              </a:xfrm>
              <a:solidFill>
                <a:srgbClr val="927B40"/>
              </a:solidFill>
            </p:grpSpPr>
            <p:sp>
              <p:nvSpPr>
                <p:cNvPr id="149" name="Trapezoid 50"/>
                <p:cNvSpPr/>
                <p:nvPr/>
              </p:nvSpPr>
              <p:spPr>
                <a:xfrm>
                  <a:off x="5410200" y="1600200"/>
                  <a:ext cx="914400" cy="32766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rapezoid 149"/>
                <p:cNvSpPr/>
                <p:nvPr/>
              </p:nvSpPr>
              <p:spPr>
                <a:xfrm>
                  <a:off x="5562600" y="1752600"/>
                  <a:ext cx="914400" cy="27432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45"/>
                <p:cNvGrpSpPr/>
                <p:nvPr/>
              </p:nvGrpSpPr>
              <p:grpSpPr>
                <a:xfrm>
                  <a:off x="5486400" y="838200"/>
                  <a:ext cx="1981200" cy="2070031"/>
                  <a:chOff x="2624682" y="2226017"/>
                  <a:chExt cx="1981200" cy="2070031"/>
                </a:xfrm>
                <a:grpFill/>
              </p:grpSpPr>
              <p:sp>
                <p:nvSpPr>
                  <p:cNvPr id="152" name="Pie 151"/>
                  <p:cNvSpPr/>
                  <p:nvPr/>
                </p:nvSpPr>
                <p:spPr>
                  <a:xfrm rot="18695073">
                    <a:off x="2580266" y="2270433"/>
                    <a:ext cx="2070031" cy="1981200"/>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8" name="Group 5"/>
                  <p:cNvGrpSpPr/>
                  <p:nvPr/>
                </p:nvGrpSpPr>
                <p:grpSpPr>
                  <a:xfrm>
                    <a:off x="2743200" y="2438400"/>
                    <a:ext cx="1683225" cy="1529540"/>
                    <a:chOff x="2740938" y="2438400"/>
                    <a:chExt cx="1683225" cy="1529540"/>
                  </a:xfrm>
                  <a:grpFill/>
                </p:grpSpPr>
                <p:sp>
                  <p:nvSpPr>
                    <p:cNvPr id="155" name="Moon 3"/>
                    <p:cNvSpPr/>
                    <p:nvPr/>
                  </p:nvSpPr>
                  <p:spPr>
                    <a:xfrm rot="16200000">
                      <a:off x="2905503" y="2449280"/>
                      <a:ext cx="1354095" cy="1683225"/>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oon 49"/>
                    <p:cNvSpPr/>
                    <p:nvPr/>
                  </p:nvSpPr>
                  <p:spPr>
                    <a:xfrm rot="16200000">
                      <a:off x="3009901" y="2171700"/>
                      <a:ext cx="1066800" cy="1600199"/>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9" name="Group 168"/>
            <p:cNvGrpSpPr/>
            <p:nvPr/>
          </p:nvGrpSpPr>
          <p:grpSpPr>
            <a:xfrm>
              <a:off x="6400800" y="2286000"/>
              <a:ext cx="990944" cy="2133600"/>
              <a:chOff x="228600" y="381000"/>
              <a:chExt cx="2052669" cy="4419600"/>
            </a:xfrm>
          </p:grpSpPr>
          <p:sp>
            <p:nvSpPr>
              <p:cNvPr id="170" name="Oval 2"/>
              <p:cNvSpPr/>
              <p:nvPr/>
            </p:nvSpPr>
            <p:spPr>
              <a:xfrm rot="1267050">
                <a:off x="769253" y="4152621"/>
                <a:ext cx="439436" cy="647979"/>
              </a:xfrm>
              <a:prstGeom prst="ellipse">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rot="19394983">
                <a:off x="1208780" y="4113035"/>
                <a:ext cx="439436" cy="647979"/>
              </a:xfrm>
              <a:prstGeom prst="ellipse">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2"/>
              <p:cNvSpPr/>
              <p:nvPr/>
            </p:nvSpPr>
            <p:spPr>
              <a:xfrm rot="20847300">
                <a:off x="1908646" y="2569552"/>
                <a:ext cx="372623" cy="57746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3"/>
              <p:cNvSpPr/>
              <p:nvPr/>
            </p:nvSpPr>
            <p:spPr>
              <a:xfrm>
                <a:off x="228600" y="2667000"/>
                <a:ext cx="372623" cy="57746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rapezoid 4"/>
              <p:cNvSpPr/>
              <p:nvPr/>
            </p:nvSpPr>
            <p:spPr>
              <a:xfrm rot="19994659">
                <a:off x="1411682" y="1483594"/>
                <a:ext cx="642370" cy="1446609"/>
              </a:xfrm>
              <a:prstGeom prst="trapezoid">
                <a:avLst>
                  <a:gd name="adj" fmla="val 34133"/>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rapezoid 5"/>
              <p:cNvSpPr/>
              <p:nvPr/>
            </p:nvSpPr>
            <p:spPr>
              <a:xfrm rot="1327004">
                <a:off x="376784" y="1579493"/>
                <a:ext cx="642370" cy="1446609"/>
              </a:xfrm>
              <a:prstGeom prst="trapezoid">
                <a:avLst>
                  <a:gd name="adj" fmla="val 34133"/>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rapezoid 6"/>
              <p:cNvSpPr/>
              <p:nvPr/>
            </p:nvSpPr>
            <p:spPr>
              <a:xfrm>
                <a:off x="525079" y="1629513"/>
                <a:ext cx="1383567" cy="2813852"/>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Isosceles Triangle 7"/>
              <p:cNvSpPr/>
              <p:nvPr/>
            </p:nvSpPr>
            <p:spPr>
              <a:xfrm rot="10800000">
                <a:off x="1019210" y="1629513"/>
                <a:ext cx="395305" cy="521084"/>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772144" y="433108"/>
                <a:ext cx="889437" cy="136502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6"/>
              <p:cNvGrpSpPr/>
              <p:nvPr/>
            </p:nvGrpSpPr>
            <p:grpSpPr>
              <a:xfrm rot="1082994">
                <a:off x="485768" y="491284"/>
                <a:ext cx="531842" cy="1166901"/>
                <a:chOff x="4726205" y="1077784"/>
                <a:chExt cx="1139391" cy="2436644"/>
              </a:xfrm>
            </p:grpSpPr>
            <p:sp>
              <p:nvSpPr>
                <p:cNvPr id="217" name="Double Wave 14"/>
                <p:cNvSpPr/>
                <p:nvPr/>
              </p:nvSpPr>
              <p:spPr>
                <a:xfrm rot="16652822">
                  <a:off x="3941885" y="1862104"/>
                  <a:ext cx="2403230" cy="834589"/>
                </a:xfrm>
                <a:prstGeom prst="doubleWave">
                  <a:avLst>
                    <a:gd name="adj1" fmla="val 12500"/>
                    <a:gd name="adj2" fmla="val -1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Double Wave 15"/>
                <p:cNvSpPr/>
                <p:nvPr/>
              </p:nvSpPr>
              <p:spPr>
                <a:xfrm rot="16047068">
                  <a:off x="4246687" y="1895519"/>
                  <a:ext cx="2403230" cy="834588"/>
                </a:xfrm>
                <a:prstGeom prst="doubleWave">
                  <a:avLst>
                    <a:gd name="adj1" fmla="val 12500"/>
                    <a:gd name="adj2" fmla="val -62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8"/>
              <p:cNvGrpSpPr/>
              <p:nvPr/>
            </p:nvGrpSpPr>
            <p:grpSpPr>
              <a:xfrm rot="20843967">
                <a:off x="1414513" y="433108"/>
                <a:ext cx="531841" cy="1364391"/>
                <a:chOff x="4726207" y="1077784"/>
                <a:chExt cx="1139389" cy="2436644"/>
              </a:xfrm>
            </p:grpSpPr>
            <p:sp>
              <p:nvSpPr>
                <p:cNvPr id="215" name="Double Wave 214"/>
                <p:cNvSpPr/>
                <p:nvPr/>
              </p:nvSpPr>
              <p:spPr>
                <a:xfrm rot="16652822">
                  <a:off x="3941887" y="1862104"/>
                  <a:ext cx="2403230" cy="834589"/>
                </a:xfrm>
                <a:prstGeom prst="doubleWave">
                  <a:avLst>
                    <a:gd name="adj1" fmla="val 12500"/>
                    <a:gd name="adj2" fmla="val -1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Double Wave 215"/>
                <p:cNvSpPr/>
                <p:nvPr/>
              </p:nvSpPr>
              <p:spPr>
                <a:xfrm rot="16047068">
                  <a:off x="4246687" y="1895519"/>
                  <a:ext cx="2403230" cy="834588"/>
                </a:xfrm>
                <a:prstGeom prst="doubleWave">
                  <a:avLst>
                    <a:gd name="adj1" fmla="val 12500"/>
                    <a:gd name="adj2" fmla="val -62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1" name="Double Wave 8"/>
              <p:cNvSpPr/>
              <p:nvPr/>
            </p:nvSpPr>
            <p:spPr>
              <a:xfrm rot="10558211">
                <a:off x="748498" y="517259"/>
                <a:ext cx="881102" cy="490499"/>
              </a:xfrm>
              <a:prstGeom prst="doubleWave">
                <a:avLst>
                  <a:gd name="adj1" fmla="val 12500"/>
                  <a:gd name="adj2" fmla="val -62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9"/>
              <p:cNvSpPr/>
              <p:nvPr/>
            </p:nvSpPr>
            <p:spPr>
              <a:xfrm>
                <a:off x="722731" y="381000"/>
                <a:ext cx="840023" cy="364759"/>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ed Rectangle 182"/>
              <p:cNvSpPr/>
              <p:nvPr/>
            </p:nvSpPr>
            <p:spPr>
              <a:xfrm>
                <a:off x="673318" y="641542"/>
                <a:ext cx="1087089" cy="260542"/>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11"/>
              <p:cNvGrpSpPr/>
              <p:nvPr/>
            </p:nvGrpSpPr>
            <p:grpSpPr>
              <a:xfrm>
                <a:off x="609600" y="4191000"/>
                <a:ext cx="1246909" cy="228600"/>
                <a:chOff x="1295400" y="5181600"/>
                <a:chExt cx="3200400" cy="773545"/>
              </a:xfrm>
            </p:grpSpPr>
            <p:grpSp>
              <p:nvGrpSpPr>
                <p:cNvPr id="23" name="Group 105"/>
                <p:cNvGrpSpPr/>
                <p:nvPr/>
              </p:nvGrpSpPr>
              <p:grpSpPr>
                <a:xfrm>
                  <a:off x="1295400" y="5181600"/>
                  <a:ext cx="1600200" cy="762000"/>
                  <a:chOff x="1295400" y="5181600"/>
                  <a:chExt cx="1600200" cy="762000"/>
                </a:xfrm>
              </p:grpSpPr>
              <p:sp>
                <p:nvSpPr>
                  <p:cNvPr id="212" name="Lightning Bolt 211"/>
                  <p:cNvSpPr/>
                  <p:nvPr/>
                </p:nvSpPr>
                <p:spPr>
                  <a:xfrm>
                    <a:off x="1295400" y="5181600"/>
                    <a:ext cx="838200" cy="762000"/>
                  </a:xfrm>
                  <a:prstGeom prst="lightningBol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Lightning Bolt 212"/>
                  <p:cNvSpPr/>
                  <p:nvPr/>
                </p:nvSpPr>
                <p:spPr>
                  <a:xfrm flipH="1">
                    <a:off x="2057400" y="5181600"/>
                    <a:ext cx="838200" cy="762000"/>
                  </a:xfrm>
                  <a:prstGeom prst="lightningBol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Quad Arrow 213"/>
                  <p:cNvSpPr/>
                  <p:nvPr/>
                </p:nvSpPr>
                <p:spPr>
                  <a:xfrm>
                    <a:off x="1828800" y="5181600"/>
                    <a:ext cx="533400" cy="457200"/>
                  </a:xfrm>
                  <a:prstGeom prst="quadArrow">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106"/>
                <p:cNvGrpSpPr/>
                <p:nvPr/>
              </p:nvGrpSpPr>
              <p:grpSpPr>
                <a:xfrm>
                  <a:off x="2895600" y="5181600"/>
                  <a:ext cx="1600200" cy="762000"/>
                  <a:chOff x="1295400" y="5181600"/>
                  <a:chExt cx="1600200" cy="762000"/>
                </a:xfrm>
              </p:grpSpPr>
              <p:sp>
                <p:nvSpPr>
                  <p:cNvPr id="209" name="Lightning Bolt 208"/>
                  <p:cNvSpPr/>
                  <p:nvPr/>
                </p:nvSpPr>
                <p:spPr>
                  <a:xfrm>
                    <a:off x="1295400" y="5181600"/>
                    <a:ext cx="838200" cy="762000"/>
                  </a:xfrm>
                  <a:prstGeom prst="lightningBol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Lightning Bolt 209"/>
                  <p:cNvSpPr/>
                  <p:nvPr/>
                </p:nvSpPr>
                <p:spPr>
                  <a:xfrm flipH="1">
                    <a:off x="2057399" y="5181600"/>
                    <a:ext cx="838201" cy="762000"/>
                  </a:xfrm>
                  <a:prstGeom prst="lightningBol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Quad Arrow 210"/>
                  <p:cNvSpPr/>
                  <p:nvPr/>
                </p:nvSpPr>
                <p:spPr>
                  <a:xfrm>
                    <a:off x="1828800" y="5181600"/>
                    <a:ext cx="533400" cy="457200"/>
                  </a:xfrm>
                  <a:prstGeom prst="quadArrow">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8" name="Quad Arrow 207"/>
                <p:cNvSpPr/>
                <p:nvPr/>
              </p:nvSpPr>
              <p:spPr>
                <a:xfrm>
                  <a:off x="2650836" y="5497945"/>
                  <a:ext cx="533400" cy="457200"/>
                </a:xfrm>
                <a:prstGeom prst="quadArrow">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113"/>
              <p:cNvGrpSpPr/>
              <p:nvPr/>
            </p:nvGrpSpPr>
            <p:grpSpPr>
              <a:xfrm>
                <a:off x="616527" y="651164"/>
                <a:ext cx="1246909" cy="228600"/>
                <a:chOff x="1295400" y="5181600"/>
                <a:chExt cx="3200400" cy="773545"/>
              </a:xfrm>
            </p:grpSpPr>
            <p:grpSp>
              <p:nvGrpSpPr>
                <p:cNvPr id="26" name="Group 105"/>
                <p:cNvGrpSpPr/>
                <p:nvPr/>
              </p:nvGrpSpPr>
              <p:grpSpPr>
                <a:xfrm>
                  <a:off x="1295400" y="5181600"/>
                  <a:ext cx="1600200" cy="762000"/>
                  <a:chOff x="1295400" y="5181600"/>
                  <a:chExt cx="1600200" cy="762000"/>
                </a:xfrm>
              </p:grpSpPr>
              <p:sp>
                <p:nvSpPr>
                  <p:cNvPr id="203" name="Lightning Bolt 202"/>
                  <p:cNvSpPr/>
                  <p:nvPr/>
                </p:nvSpPr>
                <p:spPr>
                  <a:xfrm>
                    <a:off x="1295400" y="5181600"/>
                    <a:ext cx="838200" cy="762000"/>
                  </a:xfrm>
                  <a:prstGeom prst="lightningBol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Lightning Bolt 203"/>
                  <p:cNvSpPr/>
                  <p:nvPr/>
                </p:nvSpPr>
                <p:spPr>
                  <a:xfrm flipH="1">
                    <a:off x="2057400" y="5181600"/>
                    <a:ext cx="838200" cy="762000"/>
                  </a:xfrm>
                  <a:prstGeom prst="lightningBol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Quad Arrow 204"/>
                  <p:cNvSpPr/>
                  <p:nvPr/>
                </p:nvSpPr>
                <p:spPr>
                  <a:xfrm>
                    <a:off x="1828800" y="5181600"/>
                    <a:ext cx="533400" cy="457200"/>
                  </a:xfrm>
                  <a:prstGeom prst="quadArrow">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106"/>
                <p:cNvGrpSpPr/>
                <p:nvPr/>
              </p:nvGrpSpPr>
              <p:grpSpPr>
                <a:xfrm>
                  <a:off x="2895600" y="5181600"/>
                  <a:ext cx="1600200" cy="762000"/>
                  <a:chOff x="1295400" y="5181600"/>
                  <a:chExt cx="1600200" cy="762000"/>
                </a:xfrm>
              </p:grpSpPr>
              <p:sp>
                <p:nvSpPr>
                  <p:cNvPr id="200" name="Lightning Bolt 199"/>
                  <p:cNvSpPr/>
                  <p:nvPr/>
                </p:nvSpPr>
                <p:spPr>
                  <a:xfrm>
                    <a:off x="1295400" y="5181600"/>
                    <a:ext cx="838200" cy="762000"/>
                  </a:xfrm>
                  <a:prstGeom prst="lightningBol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Lightning Bolt 200"/>
                  <p:cNvSpPr/>
                  <p:nvPr/>
                </p:nvSpPr>
                <p:spPr>
                  <a:xfrm flipH="1">
                    <a:off x="2057399" y="5181600"/>
                    <a:ext cx="838201" cy="762000"/>
                  </a:xfrm>
                  <a:prstGeom prst="lightningBol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Quad Arrow 201"/>
                  <p:cNvSpPr/>
                  <p:nvPr/>
                </p:nvSpPr>
                <p:spPr>
                  <a:xfrm>
                    <a:off x="1828800" y="5181600"/>
                    <a:ext cx="533400" cy="457200"/>
                  </a:xfrm>
                  <a:prstGeom prst="quadArrow">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9" name="Quad Arrow 198"/>
                <p:cNvSpPr/>
                <p:nvPr/>
              </p:nvSpPr>
              <p:spPr>
                <a:xfrm>
                  <a:off x="2650836" y="5497945"/>
                  <a:ext cx="533400" cy="457200"/>
                </a:xfrm>
                <a:prstGeom prst="quadArrow">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34"/>
              <p:cNvGrpSpPr/>
              <p:nvPr/>
            </p:nvGrpSpPr>
            <p:grpSpPr>
              <a:xfrm rot="20158404">
                <a:off x="486669" y="2282176"/>
                <a:ext cx="571500" cy="1014967"/>
                <a:chOff x="4914900" y="5067300"/>
                <a:chExt cx="922482" cy="1638300"/>
              </a:xfrm>
            </p:grpSpPr>
            <p:sp>
              <p:nvSpPr>
                <p:cNvPr id="193" name="Trapezoid 192"/>
                <p:cNvSpPr/>
                <p:nvPr/>
              </p:nvSpPr>
              <p:spPr>
                <a:xfrm rot="5400000">
                  <a:off x="4800600" y="5181600"/>
                  <a:ext cx="990600" cy="762000"/>
                </a:xfrm>
                <a:prstGeom prst="trapezoi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ounded Rectangle 193"/>
                <p:cNvSpPr/>
                <p:nvPr/>
              </p:nvSpPr>
              <p:spPr>
                <a:xfrm>
                  <a:off x="5638800" y="5181600"/>
                  <a:ext cx="152400" cy="152400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ultiply 194"/>
                <p:cNvSpPr/>
                <p:nvPr/>
              </p:nvSpPr>
              <p:spPr>
                <a:xfrm>
                  <a:off x="5608782" y="5638800"/>
                  <a:ext cx="228600" cy="304800"/>
                </a:xfrm>
                <a:prstGeom prst="mathMultiply">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ultiply 195"/>
                <p:cNvSpPr/>
                <p:nvPr/>
              </p:nvSpPr>
              <p:spPr>
                <a:xfrm>
                  <a:off x="5585692" y="5209309"/>
                  <a:ext cx="228600" cy="304800"/>
                </a:xfrm>
                <a:prstGeom prst="mathMultiply">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64"/>
              <p:cNvGrpSpPr/>
              <p:nvPr/>
            </p:nvGrpSpPr>
            <p:grpSpPr>
              <a:xfrm flipH="1">
                <a:off x="685800" y="2819400"/>
                <a:ext cx="1185915" cy="1198493"/>
                <a:chOff x="7543801" y="3581401"/>
                <a:chExt cx="1066799" cy="1066800"/>
              </a:xfrm>
            </p:grpSpPr>
            <p:sp>
              <p:nvSpPr>
                <p:cNvPr id="188" name="Rounded Rectangle 187"/>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162"/>
                <p:cNvGrpSpPr/>
                <p:nvPr/>
              </p:nvGrpSpPr>
              <p:grpSpPr>
                <a:xfrm>
                  <a:off x="7543801" y="3581401"/>
                  <a:ext cx="457200" cy="1066800"/>
                  <a:chOff x="6827799" y="4800600"/>
                  <a:chExt cx="868401" cy="2043177"/>
                </a:xfrm>
                <a:solidFill>
                  <a:srgbClr val="D98A33"/>
                </a:solidFill>
              </p:grpSpPr>
              <p:sp>
                <p:nvSpPr>
                  <p:cNvPr id="190" name="Double Wave 189"/>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ounded Rectangle 191"/>
                  <p:cNvSpPr/>
                  <p:nvPr/>
                </p:nvSpPr>
                <p:spPr>
                  <a:xfrm>
                    <a:off x="7010400" y="4800600"/>
                    <a:ext cx="685800" cy="609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31" name="Group 40"/>
          <p:cNvGrpSpPr/>
          <p:nvPr/>
        </p:nvGrpSpPr>
        <p:grpSpPr>
          <a:xfrm>
            <a:off x="1735051" y="1143761"/>
            <a:ext cx="4358640" cy="3310128"/>
            <a:chOff x="1143000" y="457200"/>
            <a:chExt cx="6400800" cy="4191000"/>
          </a:xfrm>
        </p:grpSpPr>
        <p:sp>
          <p:nvSpPr>
            <p:cNvPr id="220" name="Rounded Rectangle 219"/>
            <p:cNvSpPr/>
            <p:nvPr/>
          </p:nvSpPr>
          <p:spPr>
            <a:xfrm>
              <a:off x="3429000" y="2667000"/>
              <a:ext cx="1600200" cy="4572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ounded Rectangle 220"/>
            <p:cNvSpPr/>
            <p:nvPr/>
          </p:nvSpPr>
          <p:spPr>
            <a:xfrm>
              <a:off x="3429000" y="1981200"/>
              <a:ext cx="1600200" cy="6858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ounded Rectangle 221"/>
            <p:cNvSpPr/>
            <p:nvPr/>
          </p:nvSpPr>
          <p:spPr>
            <a:xfrm>
              <a:off x="1143000" y="3886200"/>
              <a:ext cx="1371600" cy="7620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ounded Rectangle 222"/>
            <p:cNvSpPr/>
            <p:nvPr/>
          </p:nvSpPr>
          <p:spPr>
            <a:xfrm>
              <a:off x="2514600" y="3886200"/>
              <a:ext cx="1371600" cy="7620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ed Rectangle 223"/>
            <p:cNvSpPr/>
            <p:nvPr/>
          </p:nvSpPr>
          <p:spPr>
            <a:xfrm>
              <a:off x="4724400" y="3886200"/>
              <a:ext cx="1371600" cy="7620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ounded Rectangle 224"/>
            <p:cNvSpPr/>
            <p:nvPr/>
          </p:nvSpPr>
          <p:spPr>
            <a:xfrm>
              <a:off x="6096000" y="3886200"/>
              <a:ext cx="1371600" cy="7620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lowchart: Delay 225"/>
            <p:cNvSpPr/>
            <p:nvPr/>
          </p:nvSpPr>
          <p:spPr>
            <a:xfrm rot="16200000">
              <a:off x="2971800" y="2667000"/>
              <a:ext cx="2590800" cy="1371600"/>
            </a:xfrm>
            <a:prstGeom prst="flowChartDelay">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ed Rectangle 226"/>
            <p:cNvSpPr/>
            <p:nvPr/>
          </p:nvSpPr>
          <p:spPr>
            <a:xfrm>
              <a:off x="1905000" y="3124200"/>
              <a:ext cx="1371600" cy="7620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227"/>
            <p:cNvSpPr/>
            <p:nvPr/>
          </p:nvSpPr>
          <p:spPr>
            <a:xfrm>
              <a:off x="3276600" y="3124200"/>
              <a:ext cx="304800" cy="7620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ounded Rectangle 228"/>
            <p:cNvSpPr/>
            <p:nvPr/>
          </p:nvSpPr>
          <p:spPr>
            <a:xfrm>
              <a:off x="5257800" y="3124200"/>
              <a:ext cx="1371600" cy="7620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ounded Rectangle 229"/>
            <p:cNvSpPr/>
            <p:nvPr/>
          </p:nvSpPr>
          <p:spPr>
            <a:xfrm>
              <a:off x="4953000" y="3124200"/>
              <a:ext cx="304800" cy="7620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ounded Rectangle 230"/>
            <p:cNvSpPr/>
            <p:nvPr/>
          </p:nvSpPr>
          <p:spPr>
            <a:xfrm>
              <a:off x="6629400" y="3124200"/>
              <a:ext cx="838200" cy="7620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231"/>
            <p:cNvSpPr/>
            <p:nvPr/>
          </p:nvSpPr>
          <p:spPr>
            <a:xfrm>
              <a:off x="1143000" y="3124200"/>
              <a:ext cx="762000" cy="7620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ed Rectangle 232"/>
            <p:cNvSpPr/>
            <p:nvPr/>
          </p:nvSpPr>
          <p:spPr>
            <a:xfrm>
              <a:off x="1143000" y="1219200"/>
              <a:ext cx="1371600" cy="7620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233"/>
            <p:cNvSpPr/>
            <p:nvPr/>
          </p:nvSpPr>
          <p:spPr>
            <a:xfrm>
              <a:off x="2514600" y="1219200"/>
              <a:ext cx="1371600" cy="7620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ounded Rectangle 234"/>
            <p:cNvSpPr/>
            <p:nvPr/>
          </p:nvSpPr>
          <p:spPr>
            <a:xfrm>
              <a:off x="3886200" y="1219200"/>
              <a:ext cx="1371600" cy="7620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ounded Rectangle 235"/>
            <p:cNvSpPr/>
            <p:nvPr/>
          </p:nvSpPr>
          <p:spPr>
            <a:xfrm>
              <a:off x="5257800" y="1219200"/>
              <a:ext cx="1371600" cy="7620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ounded Rectangle 236"/>
            <p:cNvSpPr/>
            <p:nvPr/>
          </p:nvSpPr>
          <p:spPr>
            <a:xfrm>
              <a:off x="6629400" y="1219200"/>
              <a:ext cx="838200" cy="7620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ounded Rectangle 237"/>
            <p:cNvSpPr/>
            <p:nvPr/>
          </p:nvSpPr>
          <p:spPr>
            <a:xfrm>
              <a:off x="1143000" y="1981200"/>
              <a:ext cx="762000" cy="7620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ounded Rectangle 238"/>
            <p:cNvSpPr/>
            <p:nvPr/>
          </p:nvSpPr>
          <p:spPr>
            <a:xfrm>
              <a:off x="6629400" y="1981200"/>
              <a:ext cx="838200" cy="7620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ounded Rectangle 239"/>
            <p:cNvSpPr/>
            <p:nvPr/>
          </p:nvSpPr>
          <p:spPr>
            <a:xfrm>
              <a:off x="1143000" y="2667000"/>
              <a:ext cx="762000" cy="4572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ounded Rectangle 240"/>
            <p:cNvSpPr/>
            <p:nvPr/>
          </p:nvSpPr>
          <p:spPr>
            <a:xfrm>
              <a:off x="6629400" y="2743200"/>
              <a:ext cx="838200" cy="3810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p:cNvSpPr/>
            <p:nvPr/>
          </p:nvSpPr>
          <p:spPr>
            <a:xfrm>
              <a:off x="2057400" y="1981200"/>
              <a:ext cx="152400" cy="1143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a:off x="2438400" y="1981200"/>
              <a:ext cx="152400" cy="1143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2819400" y="1981200"/>
              <a:ext cx="152400" cy="1143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p:cNvSpPr/>
            <p:nvPr/>
          </p:nvSpPr>
          <p:spPr>
            <a:xfrm>
              <a:off x="3200400" y="1981200"/>
              <a:ext cx="152400" cy="1143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p:cNvSpPr/>
            <p:nvPr/>
          </p:nvSpPr>
          <p:spPr>
            <a:xfrm>
              <a:off x="5105400" y="1981200"/>
              <a:ext cx="152400" cy="1143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p:nvSpPr>
          <p:spPr>
            <a:xfrm>
              <a:off x="5486400" y="1981200"/>
              <a:ext cx="152400" cy="1143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p:cNvSpPr/>
            <p:nvPr/>
          </p:nvSpPr>
          <p:spPr>
            <a:xfrm>
              <a:off x="5867400" y="1981200"/>
              <a:ext cx="152400" cy="1143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p:cNvSpPr/>
            <p:nvPr/>
          </p:nvSpPr>
          <p:spPr>
            <a:xfrm>
              <a:off x="6248400" y="1981200"/>
              <a:ext cx="152400" cy="1143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ounded Rectangle 249"/>
            <p:cNvSpPr/>
            <p:nvPr/>
          </p:nvSpPr>
          <p:spPr>
            <a:xfrm>
              <a:off x="2057400" y="457200"/>
              <a:ext cx="1371600" cy="7620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ounded Rectangle 250"/>
            <p:cNvSpPr/>
            <p:nvPr/>
          </p:nvSpPr>
          <p:spPr>
            <a:xfrm>
              <a:off x="3429000" y="457200"/>
              <a:ext cx="1371600" cy="7620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ounded Rectangle 251"/>
            <p:cNvSpPr/>
            <p:nvPr/>
          </p:nvSpPr>
          <p:spPr>
            <a:xfrm>
              <a:off x="4800600" y="457200"/>
              <a:ext cx="1371600" cy="7620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ounded Rectangle 252"/>
            <p:cNvSpPr/>
            <p:nvPr/>
          </p:nvSpPr>
          <p:spPr>
            <a:xfrm>
              <a:off x="6172200" y="457200"/>
              <a:ext cx="1371600" cy="7620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ounded Rectangle 253"/>
            <p:cNvSpPr/>
            <p:nvPr/>
          </p:nvSpPr>
          <p:spPr>
            <a:xfrm>
              <a:off x="1143000" y="457200"/>
              <a:ext cx="914400" cy="762000"/>
            </a:xfrm>
            <a:prstGeom prst="round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2" name="Rectangle 331"/>
          <p:cNvSpPr/>
          <p:nvPr/>
        </p:nvSpPr>
        <p:spPr>
          <a:xfrm>
            <a:off x="3048000" y="4648201"/>
            <a:ext cx="5593080" cy="1938992"/>
          </a:xfrm>
          <a:prstGeom prst="rect">
            <a:avLst/>
          </a:prstGeom>
        </p:spPr>
        <p:txBody>
          <a:bodyPr wrap="square">
            <a:spAutoFit/>
          </a:bodyPr>
          <a:lstStyle/>
          <a:p>
            <a:r>
              <a:rPr lang="en-US" sz="2000" b="1" dirty="0"/>
              <a:t>“And it came to pass when they had been in prison two days they were again brought before the king, and their bands were loosed; and they stood before the king, and were permitted, or rather</a:t>
            </a:r>
            <a:r>
              <a:rPr lang="en-US" sz="2000" b="1" baseline="30000" dirty="0"/>
              <a:t> </a:t>
            </a:r>
            <a:r>
              <a:rPr lang="en-US" sz="2000" b="1" dirty="0"/>
              <a:t>commanded, that they should answer the questions which he should ask them.”</a:t>
            </a:r>
          </a:p>
        </p:txBody>
      </p:sp>
      <p:grpSp>
        <p:nvGrpSpPr>
          <p:cNvPr id="35" name="Group 34">
            <a:extLst>
              <a:ext uri="{FF2B5EF4-FFF2-40B4-BE49-F238E27FC236}">
                <a16:creationId xmlns:a16="http://schemas.microsoft.com/office/drawing/2014/main" id="{93468791-2AC7-A869-9034-7AB59EE8ED4E}"/>
              </a:ext>
            </a:extLst>
          </p:cNvPr>
          <p:cNvGrpSpPr/>
          <p:nvPr/>
        </p:nvGrpSpPr>
        <p:grpSpPr>
          <a:xfrm>
            <a:off x="8341064" y="1476567"/>
            <a:ext cx="1758269" cy="3776211"/>
            <a:chOff x="3048000" y="304800"/>
            <a:chExt cx="2667000" cy="5727879"/>
          </a:xfrm>
        </p:grpSpPr>
        <p:sp>
          <p:nvSpPr>
            <p:cNvPr id="36" name="Cloud 35">
              <a:extLst>
                <a:ext uri="{FF2B5EF4-FFF2-40B4-BE49-F238E27FC236}">
                  <a16:creationId xmlns:a16="http://schemas.microsoft.com/office/drawing/2014/main" id="{0398B223-D473-7BFA-AC7E-0C17AF34E825}"/>
                </a:ext>
              </a:extLst>
            </p:cNvPr>
            <p:cNvSpPr/>
            <p:nvPr/>
          </p:nvSpPr>
          <p:spPr>
            <a:xfrm rot="12034747" flipH="1">
              <a:off x="3370244" y="914268"/>
              <a:ext cx="892274" cy="1511573"/>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Cloud 36">
              <a:extLst>
                <a:ext uri="{FF2B5EF4-FFF2-40B4-BE49-F238E27FC236}">
                  <a16:creationId xmlns:a16="http://schemas.microsoft.com/office/drawing/2014/main" id="{DF142CC7-32E5-09A4-93D2-47B67EBDF127}"/>
                </a:ext>
              </a:extLst>
            </p:cNvPr>
            <p:cNvSpPr/>
            <p:nvPr/>
          </p:nvSpPr>
          <p:spPr>
            <a:xfrm rot="10233287">
              <a:off x="4772477" y="886550"/>
              <a:ext cx="804600" cy="1534162"/>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F27555A8-385E-4B60-2C13-0B2BD94C18B2}"/>
                </a:ext>
              </a:extLst>
            </p:cNvPr>
            <p:cNvSpPr/>
            <p:nvPr/>
          </p:nvSpPr>
          <p:spPr>
            <a:xfrm>
              <a:off x="5167923" y="3685266"/>
              <a:ext cx="547077" cy="78869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A1D8E6A3-26DD-4EAD-74D7-B54368F16402}"/>
                </a:ext>
              </a:extLst>
            </p:cNvPr>
            <p:cNvSpPr/>
            <p:nvPr/>
          </p:nvSpPr>
          <p:spPr>
            <a:xfrm>
              <a:off x="3048000" y="3526884"/>
              <a:ext cx="547077" cy="87479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6BA2CFFE-12C3-FBA6-89CE-EA4D4C00779A}"/>
                </a:ext>
              </a:extLst>
            </p:cNvPr>
            <p:cNvSpPr/>
            <p:nvPr/>
          </p:nvSpPr>
          <p:spPr>
            <a:xfrm>
              <a:off x="3914775" y="5257800"/>
              <a:ext cx="533400" cy="774879"/>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FD041F2B-0343-9863-A6B5-959FD3637637}"/>
                </a:ext>
              </a:extLst>
            </p:cNvPr>
            <p:cNvSpPr/>
            <p:nvPr/>
          </p:nvSpPr>
          <p:spPr>
            <a:xfrm>
              <a:off x="4381500" y="5257800"/>
              <a:ext cx="533400" cy="774879"/>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a:extLst>
                <a:ext uri="{FF2B5EF4-FFF2-40B4-BE49-F238E27FC236}">
                  <a16:creationId xmlns:a16="http://schemas.microsoft.com/office/drawing/2014/main" id="{1C20ED87-2DB9-951D-E32D-D55EB63DA223}"/>
                </a:ext>
              </a:extLst>
            </p:cNvPr>
            <p:cNvSpPr/>
            <p:nvPr/>
          </p:nvSpPr>
          <p:spPr>
            <a:xfrm rot="1996156">
              <a:off x="3231217" y="2524841"/>
              <a:ext cx="906285" cy="1630834"/>
            </a:xfrm>
            <a:prstGeom prst="trapezoid">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a:extLst>
                <a:ext uri="{FF2B5EF4-FFF2-40B4-BE49-F238E27FC236}">
                  <a16:creationId xmlns:a16="http://schemas.microsoft.com/office/drawing/2014/main" id="{23E80A2F-387F-E2D9-03ED-C6906A55800B}"/>
                </a:ext>
              </a:extLst>
            </p:cNvPr>
            <p:cNvSpPr/>
            <p:nvPr/>
          </p:nvSpPr>
          <p:spPr>
            <a:xfrm rot="2041752">
              <a:off x="3367306" y="2326499"/>
              <a:ext cx="900935" cy="1476149"/>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a:extLst>
                <a:ext uri="{FF2B5EF4-FFF2-40B4-BE49-F238E27FC236}">
                  <a16:creationId xmlns:a16="http://schemas.microsoft.com/office/drawing/2014/main" id="{CFBEE0FF-53A3-C75F-9AD1-A6EF9C522334}"/>
                </a:ext>
              </a:extLst>
            </p:cNvPr>
            <p:cNvSpPr/>
            <p:nvPr/>
          </p:nvSpPr>
          <p:spPr>
            <a:xfrm rot="19870960">
              <a:off x="4725351" y="2529373"/>
              <a:ext cx="851274" cy="1630834"/>
            </a:xfrm>
            <a:prstGeom prst="trapezoid">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a:extLst>
                <a:ext uri="{FF2B5EF4-FFF2-40B4-BE49-F238E27FC236}">
                  <a16:creationId xmlns:a16="http://schemas.microsoft.com/office/drawing/2014/main" id="{F4ECC33A-F919-8793-169B-01CD1FBA2841}"/>
                </a:ext>
              </a:extLst>
            </p:cNvPr>
            <p:cNvSpPr/>
            <p:nvPr/>
          </p:nvSpPr>
          <p:spPr>
            <a:xfrm rot="20036208">
              <a:off x="4552765" y="2360938"/>
              <a:ext cx="900935" cy="1476149"/>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a:extLst>
                <a:ext uri="{FF2B5EF4-FFF2-40B4-BE49-F238E27FC236}">
                  <a16:creationId xmlns:a16="http://schemas.microsoft.com/office/drawing/2014/main" id="{744AC30A-0C77-8FED-B59C-BDABF3B5B1C4}"/>
                </a:ext>
              </a:extLst>
            </p:cNvPr>
            <p:cNvSpPr/>
            <p:nvPr/>
          </p:nvSpPr>
          <p:spPr>
            <a:xfrm>
              <a:off x="3800231" y="2393801"/>
              <a:ext cx="1299308" cy="3271711"/>
            </a:xfrm>
            <a:prstGeom prst="trapezoid">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F8622E05-2DFE-7349-3D8C-9C13CADCDA61}"/>
                </a:ext>
              </a:extLst>
            </p:cNvPr>
            <p:cNvSpPr/>
            <p:nvPr/>
          </p:nvSpPr>
          <p:spPr>
            <a:xfrm>
              <a:off x="4160091" y="2135508"/>
              <a:ext cx="538107" cy="68878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a:extLst>
                <a:ext uri="{FF2B5EF4-FFF2-40B4-BE49-F238E27FC236}">
                  <a16:creationId xmlns:a16="http://schemas.microsoft.com/office/drawing/2014/main" id="{75EA7F91-FAD7-48A4-FB70-B33B869CAD3C}"/>
                </a:ext>
              </a:extLst>
            </p:cNvPr>
            <p:cNvSpPr/>
            <p:nvPr/>
          </p:nvSpPr>
          <p:spPr>
            <a:xfrm rot="21335299">
              <a:off x="4508937" y="2333518"/>
              <a:ext cx="627397" cy="3082732"/>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a:extLst>
                <a:ext uri="{FF2B5EF4-FFF2-40B4-BE49-F238E27FC236}">
                  <a16:creationId xmlns:a16="http://schemas.microsoft.com/office/drawing/2014/main" id="{84E059AC-B8F2-BFB7-2738-FDF99CA4FA4D}"/>
                </a:ext>
              </a:extLst>
            </p:cNvPr>
            <p:cNvSpPr/>
            <p:nvPr/>
          </p:nvSpPr>
          <p:spPr>
            <a:xfrm rot="353417">
              <a:off x="3784915" y="2306711"/>
              <a:ext cx="627397" cy="3130956"/>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BB948D7-1507-F7B0-5F44-E381A743C95B}"/>
                </a:ext>
              </a:extLst>
            </p:cNvPr>
            <p:cNvSpPr/>
            <p:nvPr/>
          </p:nvSpPr>
          <p:spPr>
            <a:xfrm>
              <a:off x="3663462" y="735289"/>
              <a:ext cx="1641231" cy="174461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a:extLst>
                <a:ext uri="{FF2B5EF4-FFF2-40B4-BE49-F238E27FC236}">
                  <a16:creationId xmlns:a16="http://schemas.microsoft.com/office/drawing/2014/main" id="{58C1EB83-1526-C4C9-9ABB-E4C5A8EC8B21}"/>
                </a:ext>
              </a:extLst>
            </p:cNvPr>
            <p:cNvSpPr/>
            <p:nvPr/>
          </p:nvSpPr>
          <p:spPr>
            <a:xfrm>
              <a:off x="4620846" y="3871275"/>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a:extLst>
                <a:ext uri="{FF2B5EF4-FFF2-40B4-BE49-F238E27FC236}">
                  <a16:creationId xmlns:a16="http://schemas.microsoft.com/office/drawing/2014/main" id="{569A53FE-F3DD-6700-6E32-699B17DEEF28}"/>
                </a:ext>
              </a:extLst>
            </p:cNvPr>
            <p:cNvSpPr/>
            <p:nvPr/>
          </p:nvSpPr>
          <p:spPr>
            <a:xfrm>
              <a:off x="4073770" y="3871275"/>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B34E60BE-6138-DD3A-7C42-D2A6CD557BD7}"/>
                </a:ext>
              </a:extLst>
            </p:cNvPr>
            <p:cNvSpPr/>
            <p:nvPr/>
          </p:nvSpPr>
          <p:spPr>
            <a:xfrm>
              <a:off x="4327194" y="2736812"/>
              <a:ext cx="341923" cy="172195"/>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8C313E7-52D4-8910-B21E-9C1F5587B599}"/>
                </a:ext>
              </a:extLst>
            </p:cNvPr>
            <p:cNvSpPr/>
            <p:nvPr/>
          </p:nvSpPr>
          <p:spPr>
            <a:xfrm>
              <a:off x="4307081" y="4008019"/>
              <a:ext cx="341923" cy="172195"/>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0">
              <a:extLst>
                <a:ext uri="{FF2B5EF4-FFF2-40B4-BE49-F238E27FC236}">
                  <a16:creationId xmlns:a16="http://schemas.microsoft.com/office/drawing/2014/main" id="{5FB89553-1D97-08A0-3509-6412DD1AF9EF}"/>
                </a:ext>
              </a:extLst>
            </p:cNvPr>
            <p:cNvGrpSpPr/>
            <p:nvPr/>
          </p:nvGrpSpPr>
          <p:grpSpPr>
            <a:xfrm>
              <a:off x="3731846" y="304800"/>
              <a:ext cx="1504462" cy="947074"/>
              <a:chOff x="4953000" y="1219200"/>
              <a:chExt cx="1676400" cy="838200"/>
            </a:xfrm>
          </p:grpSpPr>
          <p:sp>
            <p:nvSpPr>
              <p:cNvPr id="73" name="Rounded Rectangle 32">
                <a:extLst>
                  <a:ext uri="{FF2B5EF4-FFF2-40B4-BE49-F238E27FC236}">
                    <a16:creationId xmlns:a16="http://schemas.microsoft.com/office/drawing/2014/main" id="{5ABC08E5-3557-FD45-2E9B-C9B50DE052D7}"/>
                  </a:ext>
                </a:extLst>
              </p:cNvPr>
              <p:cNvSpPr/>
              <p:nvPr/>
            </p:nvSpPr>
            <p:spPr>
              <a:xfrm>
                <a:off x="4953000" y="1828800"/>
                <a:ext cx="1676400" cy="2286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a:extLst>
                  <a:ext uri="{FF2B5EF4-FFF2-40B4-BE49-F238E27FC236}">
                    <a16:creationId xmlns:a16="http://schemas.microsoft.com/office/drawing/2014/main" id="{16492668-C5B2-B245-25B3-43DED4EBF788}"/>
                  </a:ext>
                </a:extLst>
              </p:cNvPr>
              <p:cNvSpPr/>
              <p:nvPr/>
            </p:nvSpPr>
            <p:spPr>
              <a:xfrm>
                <a:off x="5410200" y="1219200"/>
                <a:ext cx="762000" cy="685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7627AA54-3FE6-C904-99C2-4215C1DAB7F8}"/>
                  </a:ext>
                </a:extLst>
              </p:cNvPr>
              <p:cNvSpPr/>
              <p:nvPr/>
            </p:nvSpPr>
            <p:spPr>
              <a:xfrm>
                <a:off x="6248400" y="1524000"/>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C14E1A8-7195-6C90-100C-DD05B03B05F7}"/>
                  </a:ext>
                </a:extLst>
              </p:cNvPr>
              <p:cNvSpPr/>
              <p:nvPr/>
            </p:nvSpPr>
            <p:spPr>
              <a:xfrm>
                <a:off x="4988859" y="1532965"/>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134">
              <a:extLst>
                <a:ext uri="{FF2B5EF4-FFF2-40B4-BE49-F238E27FC236}">
                  <a16:creationId xmlns:a16="http://schemas.microsoft.com/office/drawing/2014/main" id="{CD1E24A6-96BB-BE0A-898D-C3F1FC7B1E8F}"/>
                </a:ext>
              </a:extLst>
            </p:cNvPr>
            <p:cNvGrpSpPr/>
            <p:nvPr/>
          </p:nvGrpSpPr>
          <p:grpSpPr>
            <a:xfrm>
              <a:off x="3714750" y="914400"/>
              <a:ext cx="1466850" cy="457200"/>
              <a:chOff x="1143000" y="5778709"/>
              <a:chExt cx="4934266" cy="1079291"/>
            </a:xfrm>
          </p:grpSpPr>
          <p:sp>
            <p:nvSpPr>
              <p:cNvPr id="65" name="Quad Arrow 26">
                <a:extLst>
                  <a:ext uri="{FF2B5EF4-FFF2-40B4-BE49-F238E27FC236}">
                    <a16:creationId xmlns:a16="http://schemas.microsoft.com/office/drawing/2014/main" id="{B33D20B1-86BA-7DD5-B3D4-5CC52F1C3DF7}"/>
                  </a:ext>
                </a:extLst>
              </p:cNvPr>
              <p:cNvSpPr/>
              <p:nvPr/>
            </p:nvSpPr>
            <p:spPr>
              <a:xfrm>
                <a:off x="1143000" y="5791200"/>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Quad Arrow 27">
                <a:extLst>
                  <a:ext uri="{FF2B5EF4-FFF2-40B4-BE49-F238E27FC236}">
                    <a16:creationId xmlns:a16="http://schemas.microsoft.com/office/drawing/2014/main" id="{811A2B58-7EB3-7513-B25C-9B114E03C8D2}"/>
                  </a:ext>
                </a:extLst>
              </p:cNvPr>
              <p:cNvSpPr/>
              <p:nvPr/>
            </p:nvSpPr>
            <p:spPr>
              <a:xfrm>
                <a:off x="1914994" y="5778709"/>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Quad Arrow 28">
                <a:extLst>
                  <a:ext uri="{FF2B5EF4-FFF2-40B4-BE49-F238E27FC236}">
                    <a16:creationId xmlns:a16="http://schemas.microsoft.com/office/drawing/2014/main" id="{9EC5771D-6D77-27D8-C5C5-B3F1455AA751}"/>
                  </a:ext>
                </a:extLst>
              </p:cNvPr>
              <p:cNvSpPr/>
              <p:nvPr/>
            </p:nvSpPr>
            <p:spPr>
              <a:xfrm>
                <a:off x="2726962" y="5781207"/>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Quad Arrow 29">
                <a:extLst>
                  <a:ext uri="{FF2B5EF4-FFF2-40B4-BE49-F238E27FC236}">
                    <a16:creationId xmlns:a16="http://schemas.microsoft.com/office/drawing/2014/main" id="{D62222E8-7614-07C6-DDA6-57146A1733BD}"/>
                  </a:ext>
                </a:extLst>
              </p:cNvPr>
              <p:cNvSpPr/>
              <p:nvPr/>
            </p:nvSpPr>
            <p:spPr>
              <a:xfrm>
                <a:off x="3538930" y="5783705"/>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Quad Arrow 30">
                <a:extLst>
                  <a:ext uri="{FF2B5EF4-FFF2-40B4-BE49-F238E27FC236}">
                    <a16:creationId xmlns:a16="http://schemas.microsoft.com/office/drawing/2014/main" id="{6ABBE596-04CD-B187-8EFE-A68AD1A63C91}"/>
                  </a:ext>
                </a:extLst>
              </p:cNvPr>
              <p:cNvSpPr/>
              <p:nvPr/>
            </p:nvSpPr>
            <p:spPr>
              <a:xfrm>
                <a:off x="4350898" y="5786203"/>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31">
                <a:extLst>
                  <a:ext uri="{FF2B5EF4-FFF2-40B4-BE49-F238E27FC236}">
                    <a16:creationId xmlns:a16="http://schemas.microsoft.com/office/drawing/2014/main" id="{0F6368CD-218F-A66C-68FD-96D3AF6D7D6C}"/>
                  </a:ext>
                </a:extLst>
              </p:cNvPr>
              <p:cNvSpPr/>
              <p:nvPr/>
            </p:nvSpPr>
            <p:spPr>
              <a:xfrm>
                <a:off x="5162866" y="5788701"/>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Diamond 61">
              <a:extLst>
                <a:ext uri="{FF2B5EF4-FFF2-40B4-BE49-F238E27FC236}">
                  <a16:creationId xmlns:a16="http://schemas.microsoft.com/office/drawing/2014/main" id="{936E18F0-44ED-CE11-B58D-0F6F3CE4C7AA}"/>
                </a:ext>
              </a:extLst>
            </p:cNvPr>
            <p:cNvSpPr/>
            <p:nvPr/>
          </p:nvSpPr>
          <p:spPr>
            <a:xfrm>
              <a:off x="4142154" y="2579810"/>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a:extLst>
                <a:ext uri="{FF2B5EF4-FFF2-40B4-BE49-F238E27FC236}">
                  <a16:creationId xmlns:a16="http://schemas.microsoft.com/office/drawing/2014/main" id="{2E3D17A5-BEA9-7292-FEC2-627C18433F71}"/>
                </a:ext>
              </a:extLst>
            </p:cNvPr>
            <p:cNvSpPr/>
            <p:nvPr/>
          </p:nvSpPr>
          <p:spPr>
            <a:xfrm>
              <a:off x="4552462" y="2579810"/>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Quad Arrow 25">
              <a:extLst>
                <a:ext uri="{FF2B5EF4-FFF2-40B4-BE49-F238E27FC236}">
                  <a16:creationId xmlns:a16="http://schemas.microsoft.com/office/drawing/2014/main" id="{5B66D294-B613-32A1-57B6-8BCE7CD16EEA}"/>
                </a:ext>
              </a:extLst>
            </p:cNvPr>
            <p:cNvSpPr/>
            <p:nvPr/>
          </p:nvSpPr>
          <p:spPr>
            <a:xfrm>
              <a:off x="4207239" y="384748"/>
              <a:ext cx="533400" cy="609600"/>
            </a:xfrm>
            <a:prstGeom prst="quadArrow">
              <a:avLst>
                <a:gd name="adj1" fmla="val 22500"/>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3624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2"/>
                                        </p:tgtEl>
                                        <p:attrNameLst>
                                          <p:attrName>style.visibility</p:attrName>
                                        </p:attrNameLst>
                                      </p:cBhvr>
                                      <p:to>
                                        <p:strVal val="visible"/>
                                      </p:to>
                                    </p:set>
                                  </p:childTnLst>
                                </p:cTn>
                              </p:par>
                              <p:par>
                                <p:cTn id="7" presetID="9" presetClass="exit" presetSubtype="0" fill="hold" nodeType="withEffect">
                                  <p:stCondLst>
                                    <p:cond delay="0"/>
                                  </p:stCondLst>
                                  <p:childTnLst>
                                    <p:animEffect transition="out" filter="dissolve">
                                      <p:cBhvr>
                                        <p:cTn id="8" dur="500"/>
                                        <p:tgtEl>
                                          <p:spTgt spid="31"/>
                                        </p:tgtEl>
                                      </p:cBhvr>
                                    </p:animEffect>
                                    <p:set>
                                      <p:cBhvr>
                                        <p:cTn id="9" dur="1" fill="hold">
                                          <p:stCondLst>
                                            <p:cond delay="499"/>
                                          </p:stCondLst>
                                        </p:cTn>
                                        <p:tgtEl>
                                          <p:spTgt spid="31"/>
                                        </p:tgtEl>
                                        <p:attrNameLst>
                                          <p:attrName>style.visibility</p:attrName>
                                        </p:attrNameLst>
                                      </p:cBhvr>
                                      <p:to>
                                        <p:strVal val="hidden"/>
                                      </p:to>
                                    </p:set>
                                  </p:childTnLst>
                                </p:cTn>
                              </p:par>
                              <p:par>
                                <p:cTn id="10" presetID="63" presetClass="path" presetSubtype="0" accel="50000" decel="50000" fill="hold" nodeType="withEffect">
                                  <p:stCondLst>
                                    <p:cond delay="1000"/>
                                  </p:stCondLst>
                                  <p:childTnLst>
                                    <p:animMotion origin="layout" path="M 0 0  L 0.25 0  E" pathEditMode="relative" ptsTypes="">
                                      <p:cBhvr>
                                        <p:cTn id="11"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6670</Words>
  <Application>Microsoft Office PowerPoint</Application>
  <PresentationFormat>Widescreen</PresentationFormat>
  <Paragraphs>553</Paragraphs>
  <Slides>52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Open Sans</vt:lpstr>
      <vt:lpstr>Calibri</vt:lpstr>
      <vt:lpstr>Aharoni</vt:lpstr>
      <vt:lpstr>Arial</vt:lpstr>
      <vt:lpstr>Lucida Calligraphy</vt:lpstr>
      <vt:lpstr>Calibri Light</vt:lpstr>
      <vt:lpstr>Lucida Sans</vt:lpstr>
      <vt:lpstr>Abadi</vt:lpstr>
      <vt:lpstr>Tempus Sans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Blau</dc:creator>
  <cp:lastModifiedBy>Brad Blau</cp:lastModifiedBy>
  <cp:revision>7</cp:revision>
  <dcterms:created xsi:type="dcterms:W3CDTF">2023-10-30T15:49:17Z</dcterms:created>
  <dcterms:modified xsi:type="dcterms:W3CDTF">2024-01-13T16:31:50Z</dcterms:modified>
</cp:coreProperties>
</file>